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84" r:id="rId1"/>
  </p:sldMasterIdLst>
  <p:notesMasterIdLst>
    <p:notesMasterId r:id="rId24"/>
  </p:notesMasterIdLst>
  <p:handoutMasterIdLst>
    <p:handoutMasterId r:id="rId25"/>
  </p:handoutMasterIdLst>
  <p:sldIdLst>
    <p:sldId id="256" r:id="rId2"/>
    <p:sldId id="272" r:id="rId3"/>
    <p:sldId id="273" r:id="rId4"/>
    <p:sldId id="274" r:id="rId5"/>
    <p:sldId id="275" r:id="rId6"/>
    <p:sldId id="276" r:id="rId7"/>
    <p:sldId id="277" r:id="rId8"/>
    <p:sldId id="278" r:id="rId9"/>
    <p:sldId id="279" r:id="rId10"/>
    <p:sldId id="280" r:id="rId11"/>
    <p:sldId id="281" r:id="rId12"/>
    <p:sldId id="282" r:id="rId13"/>
    <p:sldId id="283" r:id="rId14"/>
    <p:sldId id="284" r:id="rId15"/>
    <p:sldId id="285" r:id="rId16"/>
    <p:sldId id="286" r:id="rId17"/>
    <p:sldId id="287" r:id="rId18"/>
    <p:sldId id="288" r:id="rId19"/>
    <p:sldId id="289" r:id="rId20"/>
    <p:sldId id="290" r:id="rId21"/>
    <p:sldId id="291" r:id="rId22"/>
    <p:sldId id="257" r:id="rId23"/>
  </p:sldIdLst>
  <p:sldSz cx="9144000" cy="6858000" type="screen4x3"/>
  <p:notesSz cx="7104063" cy="10234613"/>
  <p:custDataLst>
    <p:tags r:id="rId26"/>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35" autoAdjust="0"/>
    <p:restoredTop sz="94660"/>
  </p:normalViewPr>
  <p:slideViewPr>
    <p:cSldViewPr>
      <p:cViewPr varScale="1">
        <p:scale>
          <a:sx n="84" d="100"/>
          <a:sy n="84" d="100"/>
        </p:scale>
        <p:origin x="1674"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vl1pPr>
          </a:lstStyle>
          <a:p>
            <a:pPr>
              <a:defRPr/>
            </a:pPr>
            <a:endParaRPr lang="el-GR"/>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vl1pPr>
          </a:lstStyle>
          <a:p>
            <a:pPr>
              <a:defRPr/>
            </a:pPr>
            <a:fld id="{84A79048-66B1-475A-B924-F459D231C4C3}" type="datetimeFigureOut">
              <a:rPr lang="el-GR"/>
              <a:pPr>
                <a:defRPr/>
              </a:pPr>
              <a:t>7/5/2017</a:t>
            </a:fld>
            <a:endParaRPr lang="el-GR"/>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vl1pPr>
          </a:lstStyle>
          <a:p>
            <a:pPr>
              <a:defRPr/>
            </a:pPr>
            <a:endParaRPr lang="el-GR"/>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eaLnBrk="0" hangingPunct="0">
              <a:defRPr sz="1300"/>
            </a:lvl1pPr>
          </a:lstStyle>
          <a:p>
            <a:pPr>
              <a:defRPr/>
            </a:pPr>
            <a:fld id="{2EBCFCCB-10BB-4121-80C8-1E5058FD1454}" type="slidenum">
              <a:rPr lang="el-GR"/>
              <a:pPr>
                <a:defRPr/>
              </a:pPr>
              <a:t>‹#›</a:t>
            </a:fld>
            <a:endParaRPr lang="el-GR"/>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a:defRPr sz="1300"/>
            </a:lvl1pPr>
          </a:lstStyle>
          <a:p>
            <a:pPr>
              <a:defRPr/>
            </a:pPr>
            <a:endParaRPr lang="el-GR"/>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a:defRPr sz="1300"/>
            </a:lvl1pPr>
          </a:lstStyle>
          <a:p>
            <a:pPr>
              <a:defRPr/>
            </a:pPr>
            <a:fld id="{19B0F716-1969-45AD-B426-D0CBFDF13F46}" type="datetimeFigureOut">
              <a:rPr lang="el-GR"/>
              <a:pPr>
                <a:defRPr/>
              </a:pPr>
              <a:t>7/5/2017</a:t>
            </a:fld>
            <a:endParaRPr lang="el-GR"/>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a:defRPr sz="1300"/>
            </a:lvl1pPr>
          </a:lstStyle>
          <a:p>
            <a:pPr>
              <a:defRPr/>
            </a:pPr>
            <a:endParaRPr lang="el-GR"/>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a:defRPr sz="1300"/>
            </a:lvl1pPr>
          </a:lstStyle>
          <a:p>
            <a:pPr>
              <a:defRPr/>
            </a:pPr>
            <a:fld id="{71016A41-0609-40C7-9E3E-89C33107DF6A}" type="slidenum">
              <a:rPr lang="el-GR"/>
              <a:pPr>
                <a:defRPr/>
              </a:pPr>
              <a:t>‹#›</a:t>
            </a:fld>
            <a:endParaRPr lang="el-GR"/>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300">
                <a:solidFill>
                  <a:schemeClr val="tx1"/>
                </a:solidFill>
                <a:latin typeface="Arial" charset="0"/>
                <a:cs typeface="Arial" charset="0"/>
              </a:defRPr>
            </a:lvl1pPr>
            <a:lvl2pPr marL="804986" indent="-309610" algn="r" rtl="1">
              <a:spcBef>
                <a:spcPct val="30000"/>
              </a:spcBef>
              <a:defRPr sz="1300">
                <a:solidFill>
                  <a:schemeClr val="tx1"/>
                </a:solidFill>
                <a:latin typeface="Arial" charset="0"/>
                <a:cs typeface="Arial" charset="0"/>
              </a:defRPr>
            </a:lvl2pPr>
            <a:lvl3pPr marL="1238441" indent="-247688" algn="r" rtl="1">
              <a:spcBef>
                <a:spcPct val="30000"/>
              </a:spcBef>
              <a:defRPr sz="1300">
                <a:solidFill>
                  <a:schemeClr val="tx1"/>
                </a:solidFill>
                <a:latin typeface="Arial" charset="0"/>
                <a:cs typeface="Arial" charset="0"/>
              </a:defRPr>
            </a:lvl3pPr>
            <a:lvl4pPr marL="1733817" indent="-247688" algn="r" rtl="1">
              <a:spcBef>
                <a:spcPct val="30000"/>
              </a:spcBef>
              <a:defRPr sz="1300">
                <a:solidFill>
                  <a:schemeClr val="tx1"/>
                </a:solidFill>
                <a:latin typeface="Arial" charset="0"/>
                <a:cs typeface="Arial" charset="0"/>
              </a:defRPr>
            </a:lvl4pPr>
            <a:lvl5pPr marL="2229193" indent="-247688" algn="r" rtl="1">
              <a:spcBef>
                <a:spcPct val="30000"/>
              </a:spcBef>
              <a:defRPr sz="1300">
                <a:solidFill>
                  <a:schemeClr val="tx1"/>
                </a:solidFill>
                <a:latin typeface="Arial" charset="0"/>
                <a:cs typeface="Arial" charset="0"/>
              </a:defRPr>
            </a:lvl5pPr>
            <a:lvl6pPr marL="2724569" indent="-247688" algn="r" rtl="1" eaLnBrk="0" fontAlgn="base" hangingPunct="0">
              <a:spcBef>
                <a:spcPct val="30000"/>
              </a:spcBef>
              <a:spcAft>
                <a:spcPct val="0"/>
              </a:spcAft>
              <a:defRPr sz="1300">
                <a:solidFill>
                  <a:schemeClr val="tx1"/>
                </a:solidFill>
                <a:latin typeface="Arial" charset="0"/>
                <a:cs typeface="Arial" charset="0"/>
              </a:defRPr>
            </a:lvl6pPr>
            <a:lvl7pPr marL="3219945" indent="-247688" algn="r" rtl="1" eaLnBrk="0" fontAlgn="base" hangingPunct="0">
              <a:spcBef>
                <a:spcPct val="30000"/>
              </a:spcBef>
              <a:spcAft>
                <a:spcPct val="0"/>
              </a:spcAft>
              <a:defRPr sz="1300">
                <a:solidFill>
                  <a:schemeClr val="tx1"/>
                </a:solidFill>
                <a:latin typeface="Arial" charset="0"/>
                <a:cs typeface="Arial" charset="0"/>
              </a:defRPr>
            </a:lvl7pPr>
            <a:lvl8pPr marL="3715322" indent="-247688" algn="r" rtl="1" eaLnBrk="0" fontAlgn="base" hangingPunct="0">
              <a:spcBef>
                <a:spcPct val="30000"/>
              </a:spcBef>
              <a:spcAft>
                <a:spcPct val="0"/>
              </a:spcAft>
              <a:defRPr sz="1300">
                <a:solidFill>
                  <a:schemeClr val="tx1"/>
                </a:solidFill>
                <a:latin typeface="Arial" charset="0"/>
                <a:cs typeface="Arial" charset="0"/>
              </a:defRPr>
            </a:lvl8pPr>
            <a:lvl9pPr marL="4210698" indent="-247688" algn="r" rtl="1" eaLnBrk="0" fontAlgn="base" hangingPunct="0">
              <a:spcBef>
                <a:spcPct val="30000"/>
              </a:spcBef>
              <a:spcAft>
                <a:spcPct val="0"/>
              </a:spcAft>
              <a:defRPr sz="1300">
                <a:solidFill>
                  <a:schemeClr val="tx1"/>
                </a:solidFill>
                <a:latin typeface="Arial" charset="0"/>
                <a:cs typeface="Arial" charset="0"/>
              </a:defRPr>
            </a:lvl9pPr>
          </a:lstStyle>
          <a:p>
            <a:pPr algn="l">
              <a:spcBef>
                <a:spcPct val="0"/>
              </a:spcBef>
            </a:pPr>
            <a:fld id="{B586224E-4A76-4346-B7FD-BF3F69243376}" type="slidenum">
              <a:rPr lang="ar-SA" altLang="el-GR" smtClean="0"/>
              <a:pPr algn="l">
                <a:spcBef>
                  <a:spcPct val="0"/>
                </a:spcBef>
              </a:pPr>
              <a:t>12</a:t>
            </a:fld>
            <a:endParaRPr lang="ru-RU" altLang="el-GR"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xfrm>
            <a:off x="947209" y="4861441"/>
            <a:ext cx="5209646" cy="460557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charset="0"/>
              <a:cs typeface="Arial" charset="0"/>
            </a:endParaRPr>
          </a:p>
        </p:txBody>
      </p:sp>
    </p:spTree>
    <p:extLst>
      <p:ext uri="{BB962C8B-B14F-4D97-AF65-F5344CB8AC3E}">
        <p14:creationId xmlns:p14="http://schemas.microsoft.com/office/powerpoint/2010/main" val="2591027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300">
                <a:solidFill>
                  <a:schemeClr val="tx1"/>
                </a:solidFill>
                <a:latin typeface="Arial" charset="0"/>
                <a:cs typeface="Arial" charset="0"/>
              </a:defRPr>
            </a:lvl1pPr>
            <a:lvl2pPr marL="804986" indent="-309610" algn="r" rtl="1">
              <a:spcBef>
                <a:spcPct val="30000"/>
              </a:spcBef>
              <a:defRPr sz="1300">
                <a:solidFill>
                  <a:schemeClr val="tx1"/>
                </a:solidFill>
                <a:latin typeface="Arial" charset="0"/>
                <a:cs typeface="Arial" charset="0"/>
              </a:defRPr>
            </a:lvl2pPr>
            <a:lvl3pPr marL="1238441" indent="-247688" algn="r" rtl="1">
              <a:spcBef>
                <a:spcPct val="30000"/>
              </a:spcBef>
              <a:defRPr sz="1300">
                <a:solidFill>
                  <a:schemeClr val="tx1"/>
                </a:solidFill>
                <a:latin typeface="Arial" charset="0"/>
                <a:cs typeface="Arial" charset="0"/>
              </a:defRPr>
            </a:lvl3pPr>
            <a:lvl4pPr marL="1733817" indent="-247688" algn="r" rtl="1">
              <a:spcBef>
                <a:spcPct val="30000"/>
              </a:spcBef>
              <a:defRPr sz="1300">
                <a:solidFill>
                  <a:schemeClr val="tx1"/>
                </a:solidFill>
                <a:latin typeface="Arial" charset="0"/>
                <a:cs typeface="Arial" charset="0"/>
              </a:defRPr>
            </a:lvl4pPr>
            <a:lvl5pPr marL="2229193" indent="-247688" algn="r" rtl="1">
              <a:spcBef>
                <a:spcPct val="30000"/>
              </a:spcBef>
              <a:defRPr sz="1300">
                <a:solidFill>
                  <a:schemeClr val="tx1"/>
                </a:solidFill>
                <a:latin typeface="Arial" charset="0"/>
                <a:cs typeface="Arial" charset="0"/>
              </a:defRPr>
            </a:lvl5pPr>
            <a:lvl6pPr marL="2724569" indent="-247688" algn="r" rtl="1" eaLnBrk="0" fontAlgn="base" hangingPunct="0">
              <a:spcBef>
                <a:spcPct val="30000"/>
              </a:spcBef>
              <a:spcAft>
                <a:spcPct val="0"/>
              </a:spcAft>
              <a:defRPr sz="1300">
                <a:solidFill>
                  <a:schemeClr val="tx1"/>
                </a:solidFill>
                <a:latin typeface="Arial" charset="0"/>
                <a:cs typeface="Arial" charset="0"/>
              </a:defRPr>
            </a:lvl6pPr>
            <a:lvl7pPr marL="3219945" indent="-247688" algn="r" rtl="1" eaLnBrk="0" fontAlgn="base" hangingPunct="0">
              <a:spcBef>
                <a:spcPct val="30000"/>
              </a:spcBef>
              <a:spcAft>
                <a:spcPct val="0"/>
              </a:spcAft>
              <a:defRPr sz="1300">
                <a:solidFill>
                  <a:schemeClr val="tx1"/>
                </a:solidFill>
                <a:latin typeface="Arial" charset="0"/>
                <a:cs typeface="Arial" charset="0"/>
              </a:defRPr>
            </a:lvl7pPr>
            <a:lvl8pPr marL="3715322" indent="-247688" algn="r" rtl="1" eaLnBrk="0" fontAlgn="base" hangingPunct="0">
              <a:spcBef>
                <a:spcPct val="30000"/>
              </a:spcBef>
              <a:spcAft>
                <a:spcPct val="0"/>
              </a:spcAft>
              <a:defRPr sz="1300">
                <a:solidFill>
                  <a:schemeClr val="tx1"/>
                </a:solidFill>
                <a:latin typeface="Arial" charset="0"/>
                <a:cs typeface="Arial" charset="0"/>
              </a:defRPr>
            </a:lvl8pPr>
            <a:lvl9pPr marL="4210698" indent="-247688" algn="r" rtl="1" eaLnBrk="0" fontAlgn="base" hangingPunct="0">
              <a:spcBef>
                <a:spcPct val="30000"/>
              </a:spcBef>
              <a:spcAft>
                <a:spcPct val="0"/>
              </a:spcAft>
              <a:defRPr sz="1300">
                <a:solidFill>
                  <a:schemeClr val="tx1"/>
                </a:solidFill>
                <a:latin typeface="Arial" charset="0"/>
                <a:cs typeface="Arial" charset="0"/>
              </a:defRPr>
            </a:lvl9pPr>
          </a:lstStyle>
          <a:p>
            <a:pPr algn="l">
              <a:spcBef>
                <a:spcPct val="0"/>
              </a:spcBef>
            </a:pPr>
            <a:fld id="{374D1C5B-8655-48AD-A6DB-CA69E8179963}" type="slidenum">
              <a:rPr lang="ar-SA" altLang="el-GR" smtClean="0"/>
              <a:pPr algn="l">
                <a:spcBef>
                  <a:spcPct val="0"/>
                </a:spcBef>
              </a:pPr>
              <a:t>13</a:t>
            </a:fld>
            <a:endParaRPr lang="ru-RU" altLang="el-GR"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xfrm>
            <a:off x="947209" y="4861441"/>
            <a:ext cx="5209646" cy="460557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charset="0"/>
              <a:cs typeface="Arial" charset="0"/>
            </a:endParaRPr>
          </a:p>
        </p:txBody>
      </p:sp>
    </p:spTree>
    <p:extLst>
      <p:ext uri="{BB962C8B-B14F-4D97-AF65-F5344CB8AC3E}">
        <p14:creationId xmlns:p14="http://schemas.microsoft.com/office/powerpoint/2010/main" val="2238718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300">
                <a:solidFill>
                  <a:schemeClr val="tx1"/>
                </a:solidFill>
                <a:latin typeface="Arial" charset="0"/>
                <a:cs typeface="Arial" charset="0"/>
              </a:defRPr>
            </a:lvl1pPr>
            <a:lvl2pPr marL="804986" indent="-309610" algn="r" rtl="1">
              <a:spcBef>
                <a:spcPct val="30000"/>
              </a:spcBef>
              <a:defRPr sz="1300">
                <a:solidFill>
                  <a:schemeClr val="tx1"/>
                </a:solidFill>
                <a:latin typeface="Arial" charset="0"/>
                <a:cs typeface="Arial" charset="0"/>
              </a:defRPr>
            </a:lvl2pPr>
            <a:lvl3pPr marL="1238441" indent="-247688" algn="r" rtl="1">
              <a:spcBef>
                <a:spcPct val="30000"/>
              </a:spcBef>
              <a:defRPr sz="1300">
                <a:solidFill>
                  <a:schemeClr val="tx1"/>
                </a:solidFill>
                <a:latin typeface="Arial" charset="0"/>
                <a:cs typeface="Arial" charset="0"/>
              </a:defRPr>
            </a:lvl3pPr>
            <a:lvl4pPr marL="1733817" indent="-247688" algn="r" rtl="1">
              <a:spcBef>
                <a:spcPct val="30000"/>
              </a:spcBef>
              <a:defRPr sz="1300">
                <a:solidFill>
                  <a:schemeClr val="tx1"/>
                </a:solidFill>
                <a:latin typeface="Arial" charset="0"/>
                <a:cs typeface="Arial" charset="0"/>
              </a:defRPr>
            </a:lvl4pPr>
            <a:lvl5pPr marL="2229193" indent="-247688" algn="r" rtl="1">
              <a:spcBef>
                <a:spcPct val="30000"/>
              </a:spcBef>
              <a:defRPr sz="1300">
                <a:solidFill>
                  <a:schemeClr val="tx1"/>
                </a:solidFill>
                <a:latin typeface="Arial" charset="0"/>
                <a:cs typeface="Arial" charset="0"/>
              </a:defRPr>
            </a:lvl5pPr>
            <a:lvl6pPr marL="2724569" indent="-247688" algn="r" rtl="1" eaLnBrk="0" fontAlgn="base" hangingPunct="0">
              <a:spcBef>
                <a:spcPct val="30000"/>
              </a:spcBef>
              <a:spcAft>
                <a:spcPct val="0"/>
              </a:spcAft>
              <a:defRPr sz="1300">
                <a:solidFill>
                  <a:schemeClr val="tx1"/>
                </a:solidFill>
                <a:latin typeface="Arial" charset="0"/>
                <a:cs typeface="Arial" charset="0"/>
              </a:defRPr>
            </a:lvl6pPr>
            <a:lvl7pPr marL="3219945" indent="-247688" algn="r" rtl="1" eaLnBrk="0" fontAlgn="base" hangingPunct="0">
              <a:spcBef>
                <a:spcPct val="30000"/>
              </a:spcBef>
              <a:spcAft>
                <a:spcPct val="0"/>
              </a:spcAft>
              <a:defRPr sz="1300">
                <a:solidFill>
                  <a:schemeClr val="tx1"/>
                </a:solidFill>
                <a:latin typeface="Arial" charset="0"/>
                <a:cs typeface="Arial" charset="0"/>
              </a:defRPr>
            </a:lvl7pPr>
            <a:lvl8pPr marL="3715322" indent="-247688" algn="r" rtl="1" eaLnBrk="0" fontAlgn="base" hangingPunct="0">
              <a:spcBef>
                <a:spcPct val="30000"/>
              </a:spcBef>
              <a:spcAft>
                <a:spcPct val="0"/>
              </a:spcAft>
              <a:defRPr sz="1300">
                <a:solidFill>
                  <a:schemeClr val="tx1"/>
                </a:solidFill>
                <a:latin typeface="Arial" charset="0"/>
                <a:cs typeface="Arial" charset="0"/>
              </a:defRPr>
            </a:lvl8pPr>
            <a:lvl9pPr marL="4210698" indent="-247688" algn="r" rtl="1" eaLnBrk="0" fontAlgn="base" hangingPunct="0">
              <a:spcBef>
                <a:spcPct val="30000"/>
              </a:spcBef>
              <a:spcAft>
                <a:spcPct val="0"/>
              </a:spcAft>
              <a:defRPr sz="1300">
                <a:solidFill>
                  <a:schemeClr val="tx1"/>
                </a:solidFill>
                <a:latin typeface="Arial" charset="0"/>
                <a:cs typeface="Arial" charset="0"/>
              </a:defRPr>
            </a:lvl9pPr>
          </a:lstStyle>
          <a:p>
            <a:pPr algn="l">
              <a:spcBef>
                <a:spcPct val="0"/>
              </a:spcBef>
            </a:pPr>
            <a:fld id="{F116D3E6-9E94-4821-89A8-E73A79A758D2}" type="slidenum">
              <a:rPr lang="ar-SA" altLang="el-GR" smtClean="0"/>
              <a:pPr algn="l">
                <a:spcBef>
                  <a:spcPct val="0"/>
                </a:spcBef>
              </a:pPr>
              <a:t>14</a:t>
            </a:fld>
            <a:endParaRPr lang="ru-RU" altLang="el-GR"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xfrm>
            <a:off x="947209" y="4861441"/>
            <a:ext cx="5209646" cy="460557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charset="0"/>
              <a:cs typeface="Arial" charset="0"/>
            </a:endParaRPr>
          </a:p>
        </p:txBody>
      </p:sp>
    </p:spTree>
    <p:extLst>
      <p:ext uri="{BB962C8B-B14F-4D97-AF65-F5344CB8AC3E}">
        <p14:creationId xmlns:p14="http://schemas.microsoft.com/office/powerpoint/2010/main" val="11352774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300">
                <a:solidFill>
                  <a:schemeClr val="tx1"/>
                </a:solidFill>
                <a:latin typeface="Arial" charset="0"/>
                <a:cs typeface="Arial" charset="0"/>
              </a:defRPr>
            </a:lvl1pPr>
            <a:lvl2pPr marL="804986" indent="-309610" algn="r" rtl="1">
              <a:spcBef>
                <a:spcPct val="30000"/>
              </a:spcBef>
              <a:defRPr sz="1300">
                <a:solidFill>
                  <a:schemeClr val="tx1"/>
                </a:solidFill>
                <a:latin typeface="Arial" charset="0"/>
                <a:cs typeface="Arial" charset="0"/>
              </a:defRPr>
            </a:lvl2pPr>
            <a:lvl3pPr marL="1238441" indent="-247688" algn="r" rtl="1">
              <a:spcBef>
                <a:spcPct val="30000"/>
              </a:spcBef>
              <a:defRPr sz="1300">
                <a:solidFill>
                  <a:schemeClr val="tx1"/>
                </a:solidFill>
                <a:latin typeface="Arial" charset="0"/>
                <a:cs typeface="Arial" charset="0"/>
              </a:defRPr>
            </a:lvl3pPr>
            <a:lvl4pPr marL="1733817" indent="-247688" algn="r" rtl="1">
              <a:spcBef>
                <a:spcPct val="30000"/>
              </a:spcBef>
              <a:defRPr sz="1300">
                <a:solidFill>
                  <a:schemeClr val="tx1"/>
                </a:solidFill>
                <a:latin typeface="Arial" charset="0"/>
                <a:cs typeface="Arial" charset="0"/>
              </a:defRPr>
            </a:lvl4pPr>
            <a:lvl5pPr marL="2229193" indent="-247688" algn="r" rtl="1">
              <a:spcBef>
                <a:spcPct val="30000"/>
              </a:spcBef>
              <a:defRPr sz="1300">
                <a:solidFill>
                  <a:schemeClr val="tx1"/>
                </a:solidFill>
                <a:latin typeface="Arial" charset="0"/>
                <a:cs typeface="Arial" charset="0"/>
              </a:defRPr>
            </a:lvl5pPr>
            <a:lvl6pPr marL="2724569" indent="-247688" algn="r" rtl="1" eaLnBrk="0" fontAlgn="base" hangingPunct="0">
              <a:spcBef>
                <a:spcPct val="30000"/>
              </a:spcBef>
              <a:spcAft>
                <a:spcPct val="0"/>
              </a:spcAft>
              <a:defRPr sz="1300">
                <a:solidFill>
                  <a:schemeClr val="tx1"/>
                </a:solidFill>
                <a:latin typeface="Arial" charset="0"/>
                <a:cs typeface="Arial" charset="0"/>
              </a:defRPr>
            </a:lvl6pPr>
            <a:lvl7pPr marL="3219945" indent="-247688" algn="r" rtl="1" eaLnBrk="0" fontAlgn="base" hangingPunct="0">
              <a:spcBef>
                <a:spcPct val="30000"/>
              </a:spcBef>
              <a:spcAft>
                <a:spcPct val="0"/>
              </a:spcAft>
              <a:defRPr sz="1300">
                <a:solidFill>
                  <a:schemeClr val="tx1"/>
                </a:solidFill>
                <a:latin typeface="Arial" charset="0"/>
                <a:cs typeface="Arial" charset="0"/>
              </a:defRPr>
            </a:lvl7pPr>
            <a:lvl8pPr marL="3715322" indent="-247688" algn="r" rtl="1" eaLnBrk="0" fontAlgn="base" hangingPunct="0">
              <a:spcBef>
                <a:spcPct val="30000"/>
              </a:spcBef>
              <a:spcAft>
                <a:spcPct val="0"/>
              </a:spcAft>
              <a:defRPr sz="1300">
                <a:solidFill>
                  <a:schemeClr val="tx1"/>
                </a:solidFill>
                <a:latin typeface="Arial" charset="0"/>
                <a:cs typeface="Arial" charset="0"/>
              </a:defRPr>
            </a:lvl8pPr>
            <a:lvl9pPr marL="4210698" indent="-247688" algn="r" rtl="1" eaLnBrk="0" fontAlgn="base" hangingPunct="0">
              <a:spcBef>
                <a:spcPct val="30000"/>
              </a:spcBef>
              <a:spcAft>
                <a:spcPct val="0"/>
              </a:spcAft>
              <a:defRPr sz="1300">
                <a:solidFill>
                  <a:schemeClr val="tx1"/>
                </a:solidFill>
                <a:latin typeface="Arial" charset="0"/>
                <a:cs typeface="Arial" charset="0"/>
              </a:defRPr>
            </a:lvl9pPr>
          </a:lstStyle>
          <a:p>
            <a:pPr algn="l">
              <a:spcBef>
                <a:spcPct val="0"/>
              </a:spcBef>
            </a:pPr>
            <a:fld id="{4FFF961B-987F-4ADD-97BC-277866605136}" type="slidenum">
              <a:rPr lang="ar-SA" altLang="el-GR" smtClean="0"/>
              <a:pPr algn="l">
                <a:spcBef>
                  <a:spcPct val="0"/>
                </a:spcBef>
              </a:pPr>
              <a:t>15</a:t>
            </a:fld>
            <a:endParaRPr lang="ru-RU" altLang="el-GR"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xfrm>
            <a:off x="947209" y="4861441"/>
            <a:ext cx="5209646" cy="460557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charset="0"/>
              <a:cs typeface="Arial" charset="0"/>
            </a:endParaRPr>
          </a:p>
        </p:txBody>
      </p:sp>
    </p:spTree>
    <p:extLst>
      <p:ext uri="{BB962C8B-B14F-4D97-AF65-F5344CB8AC3E}">
        <p14:creationId xmlns:p14="http://schemas.microsoft.com/office/powerpoint/2010/main" val="31279382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21</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804986" indent="-309610">
              <a:defRPr>
                <a:solidFill>
                  <a:schemeClr val="tx1"/>
                </a:solidFill>
                <a:latin typeface="Arial" charset="0"/>
                <a:cs typeface="Arial" charset="0"/>
              </a:defRPr>
            </a:lvl2pPr>
            <a:lvl3pPr marL="1238441" indent="-247688">
              <a:defRPr>
                <a:solidFill>
                  <a:schemeClr val="tx1"/>
                </a:solidFill>
                <a:latin typeface="Arial" charset="0"/>
                <a:cs typeface="Arial" charset="0"/>
              </a:defRPr>
            </a:lvl3pPr>
            <a:lvl4pPr marL="1733817" indent="-247688">
              <a:defRPr>
                <a:solidFill>
                  <a:schemeClr val="tx1"/>
                </a:solidFill>
                <a:latin typeface="Arial" charset="0"/>
                <a:cs typeface="Arial" charset="0"/>
              </a:defRPr>
            </a:lvl4pPr>
            <a:lvl5pPr marL="2229193" indent="-247688">
              <a:defRPr>
                <a:solidFill>
                  <a:schemeClr val="tx1"/>
                </a:solidFill>
                <a:latin typeface="Arial" charset="0"/>
                <a:cs typeface="Arial" charset="0"/>
              </a:defRPr>
            </a:lvl5pPr>
            <a:lvl6pPr marL="2724569" indent="-247688" eaLnBrk="0" fontAlgn="base" hangingPunct="0">
              <a:spcBef>
                <a:spcPct val="0"/>
              </a:spcBef>
              <a:spcAft>
                <a:spcPct val="0"/>
              </a:spcAft>
              <a:defRPr>
                <a:solidFill>
                  <a:schemeClr val="tx1"/>
                </a:solidFill>
                <a:latin typeface="Arial" charset="0"/>
                <a:cs typeface="Arial" charset="0"/>
              </a:defRPr>
            </a:lvl6pPr>
            <a:lvl7pPr marL="3219945" indent="-247688" eaLnBrk="0" fontAlgn="base" hangingPunct="0">
              <a:spcBef>
                <a:spcPct val="0"/>
              </a:spcBef>
              <a:spcAft>
                <a:spcPct val="0"/>
              </a:spcAft>
              <a:defRPr>
                <a:solidFill>
                  <a:schemeClr val="tx1"/>
                </a:solidFill>
                <a:latin typeface="Arial" charset="0"/>
                <a:cs typeface="Arial" charset="0"/>
              </a:defRPr>
            </a:lvl7pPr>
            <a:lvl8pPr marL="3715322" indent="-247688" eaLnBrk="0" fontAlgn="base" hangingPunct="0">
              <a:spcBef>
                <a:spcPct val="0"/>
              </a:spcBef>
              <a:spcAft>
                <a:spcPct val="0"/>
              </a:spcAft>
              <a:defRPr>
                <a:solidFill>
                  <a:schemeClr val="tx1"/>
                </a:solidFill>
                <a:latin typeface="Arial" charset="0"/>
                <a:cs typeface="Arial" charset="0"/>
              </a:defRPr>
            </a:lvl8pPr>
            <a:lvl9pPr marL="4210698" indent="-247688" eaLnBrk="0" fontAlgn="base" hangingPunct="0">
              <a:spcBef>
                <a:spcPct val="0"/>
              </a:spcBef>
              <a:spcAft>
                <a:spcPct val="0"/>
              </a:spcAft>
              <a:defRPr>
                <a:solidFill>
                  <a:schemeClr val="tx1"/>
                </a:solidFill>
                <a:latin typeface="Arial" charset="0"/>
                <a:cs typeface="Arial" charset="0"/>
              </a:defRPr>
            </a:lvl9pPr>
          </a:lstStyle>
          <a:p>
            <a:fld id="{54CD07F7-3D4F-4CD6-B13E-68F8172B7A1C}" type="slidenum">
              <a:rPr lang="el-GR" altLang="el-GR" smtClean="0"/>
              <a:pPr/>
              <a:t>1</a:t>
            </a:fld>
            <a:endParaRPr lang="el-GR" altLang="el-GR"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Arial" charset="0"/>
              <a:cs typeface="Arial" charset="0"/>
            </a:endParaRPr>
          </a:p>
        </p:txBody>
      </p:sp>
    </p:spTree>
    <p:extLst>
      <p:ext uri="{BB962C8B-B14F-4D97-AF65-F5344CB8AC3E}">
        <p14:creationId xmlns:p14="http://schemas.microsoft.com/office/powerpoint/2010/main" val="8465554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804986" indent="-309610">
              <a:defRPr>
                <a:solidFill>
                  <a:schemeClr val="tx1"/>
                </a:solidFill>
                <a:latin typeface="Arial" charset="0"/>
                <a:cs typeface="Arial" charset="0"/>
              </a:defRPr>
            </a:lvl2pPr>
            <a:lvl3pPr marL="1238441" indent="-247688">
              <a:defRPr>
                <a:solidFill>
                  <a:schemeClr val="tx1"/>
                </a:solidFill>
                <a:latin typeface="Arial" charset="0"/>
                <a:cs typeface="Arial" charset="0"/>
              </a:defRPr>
            </a:lvl3pPr>
            <a:lvl4pPr marL="1733817" indent="-247688">
              <a:defRPr>
                <a:solidFill>
                  <a:schemeClr val="tx1"/>
                </a:solidFill>
                <a:latin typeface="Arial" charset="0"/>
                <a:cs typeface="Arial" charset="0"/>
              </a:defRPr>
            </a:lvl4pPr>
            <a:lvl5pPr marL="2229193" indent="-247688">
              <a:defRPr>
                <a:solidFill>
                  <a:schemeClr val="tx1"/>
                </a:solidFill>
                <a:latin typeface="Arial" charset="0"/>
                <a:cs typeface="Arial" charset="0"/>
              </a:defRPr>
            </a:lvl5pPr>
            <a:lvl6pPr marL="2724569" indent="-247688" eaLnBrk="0" fontAlgn="base" hangingPunct="0">
              <a:spcBef>
                <a:spcPct val="0"/>
              </a:spcBef>
              <a:spcAft>
                <a:spcPct val="0"/>
              </a:spcAft>
              <a:defRPr>
                <a:solidFill>
                  <a:schemeClr val="tx1"/>
                </a:solidFill>
                <a:latin typeface="Arial" charset="0"/>
                <a:cs typeface="Arial" charset="0"/>
              </a:defRPr>
            </a:lvl6pPr>
            <a:lvl7pPr marL="3219945" indent="-247688" eaLnBrk="0" fontAlgn="base" hangingPunct="0">
              <a:spcBef>
                <a:spcPct val="0"/>
              </a:spcBef>
              <a:spcAft>
                <a:spcPct val="0"/>
              </a:spcAft>
              <a:defRPr>
                <a:solidFill>
                  <a:schemeClr val="tx1"/>
                </a:solidFill>
                <a:latin typeface="Arial" charset="0"/>
                <a:cs typeface="Arial" charset="0"/>
              </a:defRPr>
            </a:lvl7pPr>
            <a:lvl8pPr marL="3715322" indent="-247688" eaLnBrk="0" fontAlgn="base" hangingPunct="0">
              <a:spcBef>
                <a:spcPct val="0"/>
              </a:spcBef>
              <a:spcAft>
                <a:spcPct val="0"/>
              </a:spcAft>
              <a:defRPr>
                <a:solidFill>
                  <a:schemeClr val="tx1"/>
                </a:solidFill>
                <a:latin typeface="Arial" charset="0"/>
                <a:cs typeface="Arial" charset="0"/>
              </a:defRPr>
            </a:lvl8pPr>
            <a:lvl9pPr marL="4210698" indent="-247688" eaLnBrk="0" fontAlgn="base" hangingPunct="0">
              <a:spcBef>
                <a:spcPct val="0"/>
              </a:spcBef>
              <a:spcAft>
                <a:spcPct val="0"/>
              </a:spcAft>
              <a:defRPr>
                <a:solidFill>
                  <a:schemeClr val="tx1"/>
                </a:solidFill>
                <a:latin typeface="Arial" charset="0"/>
                <a:cs typeface="Arial" charset="0"/>
              </a:defRPr>
            </a:lvl9pPr>
          </a:lstStyle>
          <a:p>
            <a:fld id="{05B55DBE-5714-4FCE-A868-49FFD47E450D}" type="slidenum">
              <a:rPr lang="el-GR" altLang="el-GR" smtClean="0"/>
              <a:pPr/>
              <a:t>2</a:t>
            </a:fld>
            <a:endParaRPr lang="el-GR" altLang="el-GR"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Arial" charset="0"/>
              <a:cs typeface="Arial" charset="0"/>
            </a:endParaRPr>
          </a:p>
        </p:txBody>
      </p:sp>
    </p:spTree>
    <p:extLst>
      <p:ext uri="{BB962C8B-B14F-4D97-AF65-F5344CB8AC3E}">
        <p14:creationId xmlns:p14="http://schemas.microsoft.com/office/powerpoint/2010/main" val="1255248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804986" indent="-309610">
              <a:defRPr>
                <a:solidFill>
                  <a:schemeClr val="tx1"/>
                </a:solidFill>
                <a:latin typeface="Arial" charset="0"/>
                <a:cs typeface="Arial" charset="0"/>
              </a:defRPr>
            </a:lvl2pPr>
            <a:lvl3pPr marL="1238441" indent="-247688">
              <a:defRPr>
                <a:solidFill>
                  <a:schemeClr val="tx1"/>
                </a:solidFill>
                <a:latin typeface="Arial" charset="0"/>
                <a:cs typeface="Arial" charset="0"/>
              </a:defRPr>
            </a:lvl3pPr>
            <a:lvl4pPr marL="1733817" indent="-247688">
              <a:defRPr>
                <a:solidFill>
                  <a:schemeClr val="tx1"/>
                </a:solidFill>
                <a:latin typeface="Arial" charset="0"/>
                <a:cs typeface="Arial" charset="0"/>
              </a:defRPr>
            </a:lvl4pPr>
            <a:lvl5pPr marL="2229193" indent="-247688">
              <a:defRPr>
                <a:solidFill>
                  <a:schemeClr val="tx1"/>
                </a:solidFill>
                <a:latin typeface="Arial" charset="0"/>
                <a:cs typeface="Arial" charset="0"/>
              </a:defRPr>
            </a:lvl5pPr>
            <a:lvl6pPr marL="2724569" indent="-247688" eaLnBrk="0" fontAlgn="base" hangingPunct="0">
              <a:spcBef>
                <a:spcPct val="0"/>
              </a:spcBef>
              <a:spcAft>
                <a:spcPct val="0"/>
              </a:spcAft>
              <a:defRPr>
                <a:solidFill>
                  <a:schemeClr val="tx1"/>
                </a:solidFill>
                <a:latin typeface="Arial" charset="0"/>
                <a:cs typeface="Arial" charset="0"/>
              </a:defRPr>
            </a:lvl6pPr>
            <a:lvl7pPr marL="3219945" indent="-247688" eaLnBrk="0" fontAlgn="base" hangingPunct="0">
              <a:spcBef>
                <a:spcPct val="0"/>
              </a:spcBef>
              <a:spcAft>
                <a:spcPct val="0"/>
              </a:spcAft>
              <a:defRPr>
                <a:solidFill>
                  <a:schemeClr val="tx1"/>
                </a:solidFill>
                <a:latin typeface="Arial" charset="0"/>
                <a:cs typeface="Arial" charset="0"/>
              </a:defRPr>
            </a:lvl7pPr>
            <a:lvl8pPr marL="3715322" indent="-247688" eaLnBrk="0" fontAlgn="base" hangingPunct="0">
              <a:spcBef>
                <a:spcPct val="0"/>
              </a:spcBef>
              <a:spcAft>
                <a:spcPct val="0"/>
              </a:spcAft>
              <a:defRPr>
                <a:solidFill>
                  <a:schemeClr val="tx1"/>
                </a:solidFill>
                <a:latin typeface="Arial" charset="0"/>
                <a:cs typeface="Arial" charset="0"/>
              </a:defRPr>
            </a:lvl8pPr>
            <a:lvl9pPr marL="4210698" indent="-247688" eaLnBrk="0" fontAlgn="base" hangingPunct="0">
              <a:spcBef>
                <a:spcPct val="0"/>
              </a:spcBef>
              <a:spcAft>
                <a:spcPct val="0"/>
              </a:spcAft>
              <a:defRPr>
                <a:solidFill>
                  <a:schemeClr val="tx1"/>
                </a:solidFill>
                <a:latin typeface="Arial" charset="0"/>
                <a:cs typeface="Arial" charset="0"/>
              </a:defRPr>
            </a:lvl9pPr>
          </a:lstStyle>
          <a:p>
            <a:fld id="{7A2852FA-B830-4D89-A133-1681A830AA59}" type="slidenum">
              <a:rPr lang="el-GR" altLang="el-GR" smtClean="0"/>
              <a:pPr/>
              <a:t>3</a:t>
            </a:fld>
            <a:endParaRPr lang="el-GR" altLang="el-GR"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Arial" charset="0"/>
              <a:cs typeface="Arial" charset="0"/>
            </a:endParaRPr>
          </a:p>
        </p:txBody>
      </p:sp>
    </p:spTree>
    <p:extLst>
      <p:ext uri="{BB962C8B-B14F-4D97-AF65-F5344CB8AC3E}">
        <p14:creationId xmlns:p14="http://schemas.microsoft.com/office/powerpoint/2010/main" val="14756676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804986" indent="-309610">
              <a:defRPr>
                <a:solidFill>
                  <a:schemeClr val="tx1"/>
                </a:solidFill>
                <a:latin typeface="Arial" charset="0"/>
                <a:cs typeface="Arial" charset="0"/>
              </a:defRPr>
            </a:lvl2pPr>
            <a:lvl3pPr marL="1238441" indent="-247688">
              <a:defRPr>
                <a:solidFill>
                  <a:schemeClr val="tx1"/>
                </a:solidFill>
                <a:latin typeface="Arial" charset="0"/>
                <a:cs typeface="Arial" charset="0"/>
              </a:defRPr>
            </a:lvl3pPr>
            <a:lvl4pPr marL="1733817" indent="-247688">
              <a:defRPr>
                <a:solidFill>
                  <a:schemeClr val="tx1"/>
                </a:solidFill>
                <a:latin typeface="Arial" charset="0"/>
                <a:cs typeface="Arial" charset="0"/>
              </a:defRPr>
            </a:lvl4pPr>
            <a:lvl5pPr marL="2229193" indent="-247688">
              <a:defRPr>
                <a:solidFill>
                  <a:schemeClr val="tx1"/>
                </a:solidFill>
                <a:latin typeface="Arial" charset="0"/>
                <a:cs typeface="Arial" charset="0"/>
              </a:defRPr>
            </a:lvl5pPr>
            <a:lvl6pPr marL="2724569" indent="-247688" eaLnBrk="0" fontAlgn="base" hangingPunct="0">
              <a:spcBef>
                <a:spcPct val="0"/>
              </a:spcBef>
              <a:spcAft>
                <a:spcPct val="0"/>
              </a:spcAft>
              <a:defRPr>
                <a:solidFill>
                  <a:schemeClr val="tx1"/>
                </a:solidFill>
                <a:latin typeface="Arial" charset="0"/>
                <a:cs typeface="Arial" charset="0"/>
              </a:defRPr>
            </a:lvl6pPr>
            <a:lvl7pPr marL="3219945" indent="-247688" eaLnBrk="0" fontAlgn="base" hangingPunct="0">
              <a:spcBef>
                <a:spcPct val="0"/>
              </a:spcBef>
              <a:spcAft>
                <a:spcPct val="0"/>
              </a:spcAft>
              <a:defRPr>
                <a:solidFill>
                  <a:schemeClr val="tx1"/>
                </a:solidFill>
                <a:latin typeface="Arial" charset="0"/>
                <a:cs typeface="Arial" charset="0"/>
              </a:defRPr>
            </a:lvl7pPr>
            <a:lvl8pPr marL="3715322" indent="-247688" eaLnBrk="0" fontAlgn="base" hangingPunct="0">
              <a:spcBef>
                <a:spcPct val="0"/>
              </a:spcBef>
              <a:spcAft>
                <a:spcPct val="0"/>
              </a:spcAft>
              <a:defRPr>
                <a:solidFill>
                  <a:schemeClr val="tx1"/>
                </a:solidFill>
                <a:latin typeface="Arial" charset="0"/>
                <a:cs typeface="Arial" charset="0"/>
              </a:defRPr>
            </a:lvl8pPr>
            <a:lvl9pPr marL="4210698" indent="-247688" eaLnBrk="0" fontAlgn="base" hangingPunct="0">
              <a:spcBef>
                <a:spcPct val="0"/>
              </a:spcBef>
              <a:spcAft>
                <a:spcPct val="0"/>
              </a:spcAft>
              <a:defRPr>
                <a:solidFill>
                  <a:schemeClr val="tx1"/>
                </a:solidFill>
                <a:latin typeface="Arial" charset="0"/>
                <a:cs typeface="Arial" charset="0"/>
              </a:defRPr>
            </a:lvl9pPr>
          </a:lstStyle>
          <a:p>
            <a:fld id="{94DA3940-2B04-45B6-B7FA-2F56D2D6E70E}" type="slidenum">
              <a:rPr lang="el-GR" altLang="el-GR" smtClean="0"/>
              <a:pPr/>
              <a:t>4</a:t>
            </a:fld>
            <a:endParaRPr lang="el-GR" altLang="el-GR"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dirty="0" smtClean="0">
              <a:latin typeface="Arial" charset="0"/>
              <a:cs typeface="Arial" charset="0"/>
            </a:endParaRPr>
          </a:p>
        </p:txBody>
      </p:sp>
    </p:spTree>
    <p:extLst>
      <p:ext uri="{BB962C8B-B14F-4D97-AF65-F5344CB8AC3E}">
        <p14:creationId xmlns:p14="http://schemas.microsoft.com/office/powerpoint/2010/main" val="126637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300">
                <a:solidFill>
                  <a:schemeClr val="tx1"/>
                </a:solidFill>
                <a:latin typeface="Arial" charset="0"/>
                <a:cs typeface="Arial" charset="0"/>
              </a:defRPr>
            </a:lvl1pPr>
            <a:lvl2pPr marL="804986" indent="-309610" algn="r" rtl="1">
              <a:spcBef>
                <a:spcPct val="30000"/>
              </a:spcBef>
              <a:defRPr sz="1300">
                <a:solidFill>
                  <a:schemeClr val="tx1"/>
                </a:solidFill>
                <a:latin typeface="Arial" charset="0"/>
                <a:cs typeface="Arial" charset="0"/>
              </a:defRPr>
            </a:lvl2pPr>
            <a:lvl3pPr marL="1238441" indent="-247688" algn="r" rtl="1">
              <a:spcBef>
                <a:spcPct val="30000"/>
              </a:spcBef>
              <a:defRPr sz="1300">
                <a:solidFill>
                  <a:schemeClr val="tx1"/>
                </a:solidFill>
                <a:latin typeface="Arial" charset="0"/>
                <a:cs typeface="Arial" charset="0"/>
              </a:defRPr>
            </a:lvl3pPr>
            <a:lvl4pPr marL="1733817" indent="-247688" algn="r" rtl="1">
              <a:spcBef>
                <a:spcPct val="30000"/>
              </a:spcBef>
              <a:defRPr sz="1300">
                <a:solidFill>
                  <a:schemeClr val="tx1"/>
                </a:solidFill>
                <a:latin typeface="Arial" charset="0"/>
                <a:cs typeface="Arial" charset="0"/>
              </a:defRPr>
            </a:lvl4pPr>
            <a:lvl5pPr marL="2229193" indent="-247688" algn="r" rtl="1">
              <a:spcBef>
                <a:spcPct val="30000"/>
              </a:spcBef>
              <a:defRPr sz="1300">
                <a:solidFill>
                  <a:schemeClr val="tx1"/>
                </a:solidFill>
                <a:latin typeface="Arial" charset="0"/>
                <a:cs typeface="Arial" charset="0"/>
              </a:defRPr>
            </a:lvl5pPr>
            <a:lvl6pPr marL="2724569" indent="-247688" algn="r" rtl="1" eaLnBrk="0" fontAlgn="base" hangingPunct="0">
              <a:spcBef>
                <a:spcPct val="30000"/>
              </a:spcBef>
              <a:spcAft>
                <a:spcPct val="0"/>
              </a:spcAft>
              <a:defRPr sz="1300">
                <a:solidFill>
                  <a:schemeClr val="tx1"/>
                </a:solidFill>
                <a:latin typeface="Arial" charset="0"/>
                <a:cs typeface="Arial" charset="0"/>
              </a:defRPr>
            </a:lvl6pPr>
            <a:lvl7pPr marL="3219945" indent="-247688" algn="r" rtl="1" eaLnBrk="0" fontAlgn="base" hangingPunct="0">
              <a:spcBef>
                <a:spcPct val="30000"/>
              </a:spcBef>
              <a:spcAft>
                <a:spcPct val="0"/>
              </a:spcAft>
              <a:defRPr sz="1300">
                <a:solidFill>
                  <a:schemeClr val="tx1"/>
                </a:solidFill>
                <a:latin typeface="Arial" charset="0"/>
                <a:cs typeface="Arial" charset="0"/>
              </a:defRPr>
            </a:lvl7pPr>
            <a:lvl8pPr marL="3715322" indent="-247688" algn="r" rtl="1" eaLnBrk="0" fontAlgn="base" hangingPunct="0">
              <a:spcBef>
                <a:spcPct val="30000"/>
              </a:spcBef>
              <a:spcAft>
                <a:spcPct val="0"/>
              </a:spcAft>
              <a:defRPr sz="1300">
                <a:solidFill>
                  <a:schemeClr val="tx1"/>
                </a:solidFill>
                <a:latin typeface="Arial" charset="0"/>
                <a:cs typeface="Arial" charset="0"/>
              </a:defRPr>
            </a:lvl8pPr>
            <a:lvl9pPr marL="4210698" indent="-247688" algn="r" rtl="1" eaLnBrk="0" fontAlgn="base" hangingPunct="0">
              <a:spcBef>
                <a:spcPct val="30000"/>
              </a:spcBef>
              <a:spcAft>
                <a:spcPct val="0"/>
              </a:spcAft>
              <a:defRPr sz="1300">
                <a:solidFill>
                  <a:schemeClr val="tx1"/>
                </a:solidFill>
                <a:latin typeface="Arial" charset="0"/>
                <a:cs typeface="Arial" charset="0"/>
              </a:defRPr>
            </a:lvl9pPr>
          </a:lstStyle>
          <a:p>
            <a:pPr algn="l">
              <a:spcBef>
                <a:spcPct val="0"/>
              </a:spcBef>
            </a:pPr>
            <a:fld id="{349D5B67-37A8-4622-B102-8DE5906A6FAB}" type="slidenum">
              <a:rPr lang="ar-SA" altLang="el-GR" smtClean="0"/>
              <a:pPr algn="l">
                <a:spcBef>
                  <a:spcPct val="0"/>
                </a:spcBef>
              </a:pPr>
              <a:t>8</a:t>
            </a:fld>
            <a:endParaRPr lang="ru-RU" altLang="el-GR"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xfrm>
            <a:off x="947209" y="4861441"/>
            <a:ext cx="5209646" cy="460557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charset="0"/>
              <a:cs typeface="Arial" charset="0"/>
            </a:endParaRPr>
          </a:p>
        </p:txBody>
      </p:sp>
    </p:spTree>
    <p:extLst>
      <p:ext uri="{BB962C8B-B14F-4D97-AF65-F5344CB8AC3E}">
        <p14:creationId xmlns:p14="http://schemas.microsoft.com/office/powerpoint/2010/main" val="28077123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804986" indent="-309610">
              <a:defRPr>
                <a:solidFill>
                  <a:schemeClr val="tx1"/>
                </a:solidFill>
                <a:latin typeface="Arial" charset="0"/>
                <a:cs typeface="Arial" charset="0"/>
              </a:defRPr>
            </a:lvl2pPr>
            <a:lvl3pPr marL="1238441" indent="-247688">
              <a:defRPr>
                <a:solidFill>
                  <a:schemeClr val="tx1"/>
                </a:solidFill>
                <a:latin typeface="Arial" charset="0"/>
                <a:cs typeface="Arial" charset="0"/>
              </a:defRPr>
            </a:lvl3pPr>
            <a:lvl4pPr marL="1733817" indent="-247688">
              <a:defRPr>
                <a:solidFill>
                  <a:schemeClr val="tx1"/>
                </a:solidFill>
                <a:latin typeface="Arial" charset="0"/>
                <a:cs typeface="Arial" charset="0"/>
              </a:defRPr>
            </a:lvl4pPr>
            <a:lvl5pPr marL="2229193" indent="-247688">
              <a:defRPr>
                <a:solidFill>
                  <a:schemeClr val="tx1"/>
                </a:solidFill>
                <a:latin typeface="Arial" charset="0"/>
                <a:cs typeface="Arial" charset="0"/>
              </a:defRPr>
            </a:lvl5pPr>
            <a:lvl6pPr marL="2724569" indent="-247688" eaLnBrk="0" fontAlgn="base" hangingPunct="0">
              <a:spcBef>
                <a:spcPct val="0"/>
              </a:spcBef>
              <a:spcAft>
                <a:spcPct val="0"/>
              </a:spcAft>
              <a:defRPr>
                <a:solidFill>
                  <a:schemeClr val="tx1"/>
                </a:solidFill>
                <a:latin typeface="Arial" charset="0"/>
                <a:cs typeface="Arial" charset="0"/>
              </a:defRPr>
            </a:lvl6pPr>
            <a:lvl7pPr marL="3219945" indent="-247688" eaLnBrk="0" fontAlgn="base" hangingPunct="0">
              <a:spcBef>
                <a:spcPct val="0"/>
              </a:spcBef>
              <a:spcAft>
                <a:spcPct val="0"/>
              </a:spcAft>
              <a:defRPr>
                <a:solidFill>
                  <a:schemeClr val="tx1"/>
                </a:solidFill>
                <a:latin typeface="Arial" charset="0"/>
                <a:cs typeface="Arial" charset="0"/>
              </a:defRPr>
            </a:lvl7pPr>
            <a:lvl8pPr marL="3715322" indent="-247688" eaLnBrk="0" fontAlgn="base" hangingPunct="0">
              <a:spcBef>
                <a:spcPct val="0"/>
              </a:spcBef>
              <a:spcAft>
                <a:spcPct val="0"/>
              </a:spcAft>
              <a:defRPr>
                <a:solidFill>
                  <a:schemeClr val="tx1"/>
                </a:solidFill>
                <a:latin typeface="Arial" charset="0"/>
                <a:cs typeface="Arial" charset="0"/>
              </a:defRPr>
            </a:lvl8pPr>
            <a:lvl9pPr marL="4210698" indent="-247688" eaLnBrk="0" fontAlgn="base" hangingPunct="0">
              <a:spcBef>
                <a:spcPct val="0"/>
              </a:spcBef>
              <a:spcAft>
                <a:spcPct val="0"/>
              </a:spcAft>
              <a:defRPr>
                <a:solidFill>
                  <a:schemeClr val="tx1"/>
                </a:solidFill>
                <a:latin typeface="Arial" charset="0"/>
                <a:cs typeface="Arial" charset="0"/>
              </a:defRPr>
            </a:lvl9pPr>
          </a:lstStyle>
          <a:p>
            <a:fld id="{2AD7BC52-FF7E-4A5C-8545-C8F78C58692C}" type="slidenum">
              <a:rPr lang="el-GR" altLang="el-GR" smtClean="0"/>
              <a:pPr/>
              <a:t>9</a:t>
            </a:fld>
            <a:endParaRPr lang="el-GR" altLang="el-GR"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l-GR" altLang="el-GR" dirty="0" smtClean="0">
                <a:latin typeface="Arial" charset="0"/>
                <a:cs typeface="Arial" charset="0"/>
              </a:rPr>
              <a:t>Καθώς η αναγκαιότητα για δειγματοληπτικές έρευνες είναι μεγάλη, αυτές θα πρέπει να πραγματοποιούνται με κατάλληλο τρόπο ώστε τα αποτελέσματα να γενικεύονται για όλο τον πληθυσμό. Να είναι δηλαδή αντιπροσωπευτικά για τον υπό μελέτη πληθυσμό. </a:t>
            </a:r>
          </a:p>
        </p:txBody>
      </p:sp>
    </p:spTree>
    <p:extLst>
      <p:ext uri="{BB962C8B-B14F-4D97-AF65-F5344CB8AC3E}">
        <p14:creationId xmlns:p14="http://schemas.microsoft.com/office/powerpoint/2010/main" val="32550631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804986" indent="-309610">
              <a:defRPr>
                <a:solidFill>
                  <a:schemeClr val="tx1"/>
                </a:solidFill>
                <a:latin typeface="Arial" charset="0"/>
                <a:cs typeface="Arial" charset="0"/>
              </a:defRPr>
            </a:lvl2pPr>
            <a:lvl3pPr marL="1238441" indent="-247688">
              <a:defRPr>
                <a:solidFill>
                  <a:schemeClr val="tx1"/>
                </a:solidFill>
                <a:latin typeface="Arial" charset="0"/>
                <a:cs typeface="Arial" charset="0"/>
              </a:defRPr>
            </a:lvl3pPr>
            <a:lvl4pPr marL="1733817" indent="-247688">
              <a:defRPr>
                <a:solidFill>
                  <a:schemeClr val="tx1"/>
                </a:solidFill>
                <a:latin typeface="Arial" charset="0"/>
                <a:cs typeface="Arial" charset="0"/>
              </a:defRPr>
            </a:lvl4pPr>
            <a:lvl5pPr marL="2229193" indent="-247688">
              <a:defRPr>
                <a:solidFill>
                  <a:schemeClr val="tx1"/>
                </a:solidFill>
                <a:latin typeface="Arial" charset="0"/>
                <a:cs typeface="Arial" charset="0"/>
              </a:defRPr>
            </a:lvl5pPr>
            <a:lvl6pPr marL="2724569" indent="-247688" eaLnBrk="0" fontAlgn="base" hangingPunct="0">
              <a:spcBef>
                <a:spcPct val="0"/>
              </a:spcBef>
              <a:spcAft>
                <a:spcPct val="0"/>
              </a:spcAft>
              <a:defRPr>
                <a:solidFill>
                  <a:schemeClr val="tx1"/>
                </a:solidFill>
                <a:latin typeface="Arial" charset="0"/>
                <a:cs typeface="Arial" charset="0"/>
              </a:defRPr>
            </a:lvl6pPr>
            <a:lvl7pPr marL="3219945" indent="-247688" eaLnBrk="0" fontAlgn="base" hangingPunct="0">
              <a:spcBef>
                <a:spcPct val="0"/>
              </a:spcBef>
              <a:spcAft>
                <a:spcPct val="0"/>
              </a:spcAft>
              <a:defRPr>
                <a:solidFill>
                  <a:schemeClr val="tx1"/>
                </a:solidFill>
                <a:latin typeface="Arial" charset="0"/>
                <a:cs typeface="Arial" charset="0"/>
              </a:defRPr>
            </a:lvl7pPr>
            <a:lvl8pPr marL="3715322" indent="-247688" eaLnBrk="0" fontAlgn="base" hangingPunct="0">
              <a:spcBef>
                <a:spcPct val="0"/>
              </a:spcBef>
              <a:spcAft>
                <a:spcPct val="0"/>
              </a:spcAft>
              <a:defRPr>
                <a:solidFill>
                  <a:schemeClr val="tx1"/>
                </a:solidFill>
                <a:latin typeface="Arial" charset="0"/>
                <a:cs typeface="Arial" charset="0"/>
              </a:defRPr>
            </a:lvl8pPr>
            <a:lvl9pPr marL="4210698" indent="-247688" eaLnBrk="0" fontAlgn="base" hangingPunct="0">
              <a:spcBef>
                <a:spcPct val="0"/>
              </a:spcBef>
              <a:spcAft>
                <a:spcPct val="0"/>
              </a:spcAft>
              <a:defRPr>
                <a:solidFill>
                  <a:schemeClr val="tx1"/>
                </a:solidFill>
                <a:latin typeface="Arial" charset="0"/>
                <a:cs typeface="Arial" charset="0"/>
              </a:defRPr>
            </a:lvl9pPr>
          </a:lstStyle>
          <a:p>
            <a:fld id="{99E24588-1FAF-42E8-9194-9F3672F4846B}" type="slidenum">
              <a:rPr lang="el-GR" altLang="el-GR" smtClean="0"/>
              <a:pPr/>
              <a:t>10</a:t>
            </a:fld>
            <a:endParaRPr lang="el-GR" altLang="el-GR"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l-GR" altLang="el-GR" smtClean="0">
                <a:latin typeface="Arial" charset="0"/>
                <a:cs typeface="Arial" charset="0"/>
              </a:rPr>
              <a:t>Εξαιτίας των πρακτικών δυσκολιών που εμπεριέχει η απογραφή, οι ερευνητές καταφεύγουν συχνά στις δειγματοληπτικές έρευνες.</a:t>
            </a:r>
          </a:p>
        </p:txBody>
      </p:sp>
    </p:spTree>
    <p:extLst>
      <p:ext uri="{BB962C8B-B14F-4D97-AF65-F5344CB8AC3E}">
        <p14:creationId xmlns:p14="http://schemas.microsoft.com/office/powerpoint/2010/main" val="35498188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300">
                <a:solidFill>
                  <a:schemeClr val="tx1"/>
                </a:solidFill>
                <a:latin typeface="Arial" charset="0"/>
                <a:cs typeface="Arial" charset="0"/>
              </a:defRPr>
            </a:lvl1pPr>
            <a:lvl2pPr marL="804986" indent="-309610" algn="r" rtl="1">
              <a:spcBef>
                <a:spcPct val="30000"/>
              </a:spcBef>
              <a:defRPr sz="1300">
                <a:solidFill>
                  <a:schemeClr val="tx1"/>
                </a:solidFill>
                <a:latin typeface="Arial" charset="0"/>
                <a:cs typeface="Arial" charset="0"/>
              </a:defRPr>
            </a:lvl2pPr>
            <a:lvl3pPr marL="1238441" indent="-247688" algn="r" rtl="1">
              <a:spcBef>
                <a:spcPct val="30000"/>
              </a:spcBef>
              <a:defRPr sz="1300">
                <a:solidFill>
                  <a:schemeClr val="tx1"/>
                </a:solidFill>
                <a:latin typeface="Arial" charset="0"/>
                <a:cs typeface="Arial" charset="0"/>
              </a:defRPr>
            </a:lvl3pPr>
            <a:lvl4pPr marL="1733817" indent="-247688" algn="r" rtl="1">
              <a:spcBef>
                <a:spcPct val="30000"/>
              </a:spcBef>
              <a:defRPr sz="1300">
                <a:solidFill>
                  <a:schemeClr val="tx1"/>
                </a:solidFill>
                <a:latin typeface="Arial" charset="0"/>
                <a:cs typeface="Arial" charset="0"/>
              </a:defRPr>
            </a:lvl4pPr>
            <a:lvl5pPr marL="2229193" indent="-247688" algn="r" rtl="1">
              <a:spcBef>
                <a:spcPct val="30000"/>
              </a:spcBef>
              <a:defRPr sz="1300">
                <a:solidFill>
                  <a:schemeClr val="tx1"/>
                </a:solidFill>
                <a:latin typeface="Arial" charset="0"/>
                <a:cs typeface="Arial" charset="0"/>
              </a:defRPr>
            </a:lvl5pPr>
            <a:lvl6pPr marL="2724569" indent="-247688" algn="r" rtl="1" eaLnBrk="0" fontAlgn="base" hangingPunct="0">
              <a:spcBef>
                <a:spcPct val="30000"/>
              </a:spcBef>
              <a:spcAft>
                <a:spcPct val="0"/>
              </a:spcAft>
              <a:defRPr sz="1300">
                <a:solidFill>
                  <a:schemeClr val="tx1"/>
                </a:solidFill>
                <a:latin typeface="Arial" charset="0"/>
                <a:cs typeface="Arial" charset="0"/>
              </a:defRPr>
            </a:lvl6pPr>
            <a:lvl7pPr marL="3219945" indent="-247688" algn="r" rtl="1" eaLnBrk="0" fontAlgn="base" hangingPunct="0">
              <a:spcBef>
                <a:spcPct val="30000"/>
              </a:spcBef>
              <a:spcAft>
                <a:spcPct val="0"/>
              </a:spcAft>
              <a:defRPr sz="1300">
                <a:solidFill>
                  <a:schemeClr val="tx1"/>
                </a:solidFill>
                <a:latin typeface="Arial" charset="0"/>
                <a:cs typeface="Arial" charset="0"/>
              </a:defRPr>
            </a:lvl7pPr>
            <a:lvl8pPr marL="3715322" indent="-247688" algn="r" rtl="1" eaLnBrk="0" fontAlgn="base" hangingPunct="0">
              <a:spcBef>
                <a:spcPct val="30000"/>
              </a:spcBef>
              <a:spcAft>
                <a:spcPct val="0"/>
              </a:spcAft>
              <a:defRPr sz="1300">
                <a:solidFill>
                  <a:schemeClr val="tx1"/>
                </a:solidFill>
                <a:latin typeface="Arial" charset="0"/>
                <a:cs typeface="Arial" charset="0"/>
              </a:defRPr>
            </a:lvl8pPr>
            <a:lvl9pPr marL="4210698" indent="-247688" algn="r" rtl="1" eaLnBrk="0" fontAlgn="base" hangingPunct="0">
              <a:spcBef>
                <a:spcPct val="30000"/>
              </a:spcBef>
              <a:spcAft>
                <a:spcPct val="0"/>
              </a:spcAft>
              <a:defRPr sz="1300">
                <a:solidFill>
                  <a:schemeClr val="tx1"/>
                </a:solidFill>
                <a:latin typeface="Arial" charset="0"/>
                <a:cs typeface="Arial" charset="0"/>
              </a:defRPr>
            </a:lvl9pPr>
          </a:lstStyle>
          <a:p>
            <a:pPr algn="l">
              <a:spcBef>
                <a:spcPct val="0"/>
              </a:spcBef>
            </a:pPr>
            <a:fld id="{F63EE236-822B-4457-89A9-948F42EC3122}" type="slidenum">
              <a:rPr lang="ar-SA" altLang="el-GR" smtClean="0"/>
              <a:pPr algn="l">
                <a:spcBef>
                  <a:spcPct val="0"/>
                </a:spcBef>
              </a:pPr>
              <a:t>11</a:t>
            </a:fld>
            <a:endParaRPr lang="ru-RU" altLang="el-GR"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xfrm>
            <a:off x="947209" y="4861441"/>
            <a:ext cx="5209646" cy="460557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charset="0"/>
              <a:cs typeface="Arial" charset="0"/>
            </a:endParaRPr>
          </a:p>
        </p:txBody>
      </p:sp>
    </p:spTree>
    <p:extLst>
      <p:ext uri="{BB962C8B-B14F-4D97-AF65-F5344CB8AC3E}">
        <p14:creationId xmlns:p14="http://schemas.microsoft.com/office/powerpoint/2010/main" val="908345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l-GR" smtClean="0"/>
              <a:t>Στυλ κύριου τίτλου</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ln/>
        </p:spPr>
        <p:txBody>
          <a:bodyPr/>
          <a:lstStyle>
            <a:lvl1pPr>
              <a:defRPr/>
            </a:lvl1pPr>
          </a:lstStyle>
          <a:p>
            <a:pPr>
              <a:defRPr/>
            </a:pPr>
            <a:fld id="{DA7FDD0D-5D2C-4B7C-ADE6-B5F09839AD7E}" type="slidenum">
              <a:rPr lang="ar-SA" altLang="el-GR"/>
              <a:pPr>
                <a:defRPr/>
              </a:pPr>
              <a:t>‹#›</a:t>
            </a:fld>
            <a:endParaRPr lang="ru-RU" altLang="el-GR"/>
          </a:p>
        </p:txBody>
      </p:sp>
      <p:sp>
        <p:nvSpPr>
          <p:cNvPr id="4"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244494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68760"/>
          </a:xfrm>
        </p:spPr>
        <p:txBody>
          <a:bodyPr>
            <a:normAutofit/>
          </a:bodyPr>
          <a:lstStyle>
            <a:lvl1pPr marL="176213" indent="0" algn="l">
              <a:defRPr sz="3600">
                <a:solidFill>
                  <a:schemeClr val="accent1">
                    <a:lumMod val="50000"/>
                  </a:schemeClr>
                </a:solidFill>
              </a:defRPr>
            </a:lvl1pPr>
          </a:lstStyle>
          <a:p>
            <a:r>
              <a:rPr lang="el-GR" smtClean="0"/>
              <a:t>Στυλ κύριου τίτλου</a:t>
            </a:r>
            <a:endParaRPr lang="el-GR" dirty="0"/>
          </a:p>
        </p:txBody>
      </p:sp>
      <p:sp>
        <p:nvSpPr>
          <p:cNvPr id="3" name="Content Placeholder 2"/>
          <p:cNvSpPr>
            <a:spLocks noGrp="1"/>
          </p:cNvSpPr>
          <p:nvPr>
            <p:ph idx="1"/>
          </p:nvPr>
        </p:nvSpPr>
        <p:spPr>
          <a:xfrm>
            <a:off x="323528" y="1412776"/>
            <a:ext cx="8363272" cy="5040560"/>
          </a:xfrm>
        </p:spPr>
        <p:txBody>
          <a:bodyPr>
            <a:normAutofit/>
          </a:bodyPr>
          <a:lstStyle>
            <a:lvl1pPr>
              <a:lnSpc>
                <a:spcPct val="110000"/>
              </a:lnSpc>
              <a:spcBef>
                <a:spcPts val="1200"/>
              </a:spcBef>
              <a:defRPr sz="2400"/>
            </a:lvl1pPr>
            <a:lvl2pPr marL="742950" indent="-382588">
              <a:lnSpc>
                <a:spcPct val="110000"/>
              </a:lnSpc>
              <a:spcBef>
                <a:spcPts val="1200"/>
              </a:spcBef>
              <a:buFont typeface="Courier New" panose="02070309020205020404" pitchFamily="49" charset="0"/>
              <a:buChar char="o"/>
              <a:defRPr sz="2400"/>
            </a:lvl2pPr>
            <a:lvl3pPr marL="1074738" indent="-338138">
              <a:lnSpc>
                <a:spcPct val="110000"/>
              </a:lnSpc>
              <a:spcBef>
                <a:spcPts val="1200"/>
              </a:spcBef>
              <a:buFont typeface="Wingdings" panose="05000000000000000000" pitchFamily="2" charset="2"/>
              <a:buChar char="ü"/>
              <a:defRPr sz="2400"/>
            </a:lvl3pPr>
            <a:lvl4pPr>
              <a:lnSpc>
                <a:spcPct val="110000"/>
              </a:lnSpc>
              <a:spcBef>
                <a:spcPts val="1200"/>
              </a:spcBef>
              <a:defRPr sz="2400"/>
            </a:lvl4pPr>
            <a:lvl5pPr>
              <a:lnSpc>
                <a:spcPct val="110000"/>
              </a:lnSpc>
              <a:spcBef>
                <a:spcPts val="1200"/>
              </a:spcBef>
              <a:defRPr sz="2400"/>
            </a:lvl5pPr>
          </a:lstStyle>
          <a:p>
            <a:pPr lvl="0"/>
            <a:r>
              <a:rPr lang="el-GR" smtClean="0"/>
              <a:t>Στυλ υποδείγματος κειμένου</a:t>
            </a:r>
          </a:p>
          <a:p>
            <a:pPr lvl="1"/>
            <a:r>
              <a:rPr lang="el-GR" smtClean="0"/>
              <a:t>Δεύτερου επιπέδου</a:t>
            </a:r>
          </a:p>
          <a:p>
            <a:pPr lvl="2"/>
            <a:r>
              <a:rPr lang="el-GR" smtClean="0"/>
              <a:t>Τρίτου επιπέδου</a:t>
            </a: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l-GR" smtClean="0"/>
              <a:t>Στυλ κύριου τίτλου</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Date Placeholder 6"/>
          <p:cNvSpPr>
            <a:spLocks noGrp="1"/>
          </p:cNvSpPr>
          <p:nvPr>
            <p:ph type="dt" sz="half" idx="10"/>
          </p:nvPr>
        </p:nvSpPr>
        <p:spPr/>
        <p:txBody>
          <a:bodyPr/>
          <a:lstStyle/>
          <a:p>
            <a:pPr>
              <a:defRPr/>
            </a:pPr>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l-GR" smtClean="0"/>
              <a:t>Στυλ κύριου τίτλου</a:t>
            </a:r>
            <a:endParaRPr lang="el-GR" dirty="0"/>
          </a:p>
        </p:txBody>
      </p:sp>
      <p:sp>
        <p:nvSpPr>
          <p:cNvPr id="3" name="Date Placeholder 2"/>
          <p:cNvSpPr>
            <a:spLocks noGrp="1"/>
          </p:cNvSpPr>
          <p:nvPr>
            <p:ph type="dt" sz="half" idx="10"/>
          </p:nvPr>
        </p:nvSpPr>
        <p:spPr/>
        <p:txBody>
          <a:bodyPr/>
          <a:lstStyle/>
          <a:p>
            <a:pPr>
              <a:defRPr/>
            </a:pPr>
            <a:endParaRPr lang="el-GR"/>
          </a:p>
        </p:txBody>
      </p:sp>
      <p:sp>
        <p:nvSpPr>
          <p:cNvPr id="4" name="Footer Placeholder 3"/>
          <p:cNvSpPr>
            <a:spLocks noGrp="1"/>
          </p:cNvSpPr>
          <p:nvPr>
            <p:ph type="ftr" sz="quarter" idx="11"/>
          </p:nvPr>
        </p:nvSpPr>
        <p:spPr/>
        <p:txBody>
          <a:bodyPr/>
          <a:lstStyle/>
          <a:p>
            <a:pPr>
              <a:defRPr/>
            </a:pPr>
            <a:endParaRPr lang="el-G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 id="2147483707" r:id="rId11"/>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340768"/>
            <a:ext cx="7772400" cy="1470025"/>
          </a:xfrm>
        </p:spPr>
        <p:txBody>
          <a:bodyPr>
            <a:normAutofit/>
          </a:bodyPr>
          <a:lstStyle/>
          <a:p>
            <a:pPr lvl="1" algn="ctr"/>
            <a:r>
              <a:rPr lang="el-GR" sz="3600" b="1" dirty="0" err="1" smtClean="0">
                <a:solidFill>
                  <a:schemeClr val="tx1"/>
                </a:solidFill>
                <a:latin typeface="+mn-lt"/>
              </a:rPr>
              <a:t>Βιοστατιστική</a:t>
            </a:r>
            <a:r>
              <a:rPr lang="el-GR" sz="3600" b="1" dirty="0" smtClean="0">
                <a:solidFill>
                  <a:schemeClr val="tx1"/>
                </a:solidFill>
                <a:latin typeface="+mn-lt"/>
              </a:rPr>
              <a:t> (Θ)</a:t>
            </a:r>
            <a:endParaRPr lang="el-GR" sz="3600" b="1" dirty="0">
              <a:solidFill>
                <a:schemeClr val="tx1"/>
              </a:solidFill>
              <a:latin typeface="+mn-lt"/>
            </a:endParaRPr>
          </a:p>
        </p:txBody>
      </p:sp>
      <p:sp>
        <p:nvSpPr>
          <p:cNvPr id="3" name="Υπότιτλος 2"/>
          <p:cNvSpPr>
            <a:spLocks noGrp="1"/>
          </p:cNvSpPr>
          <p:nvPr>
            <p:ph type="subTitle" idx="1"/>
          </p:nvPr>
        </p:nvSpPr>
        <p:spPr>
          <a:xfrm>
            <a:off x="0" y="3096542"/>
            <a:ext cx="9144000" cy="2060649"/>
          </a:xfrm>
        </p:spPr>
        <p:txBody>
          <a:bodyPr>
            <a:normAutofit/>
          </a:bodyPr>
          <a:lstStyle/>
          <a:p>
            <a:pPr>
              <a:spcBef>
                <a:spcPts val="0"/>
              </a:spcBef>
              <a:spcAft>
                <a:spcPts val="1200"/>
              </a:spcAft>
            </a:pPr>
            <a:r>
              <a:rPr lang="el-GR" sz="2600" b="1" dirty="0" smtClean="0"/>
              <a:t>Ενότητα </a:t>
            </a:r>
            <a:r>
              <a:rPr lang="el-GR" sz="2600" b="1" dirty="0"/>
              <a:t>2</a:t>
            </a:r>
            <a:r>
              <a:rPr lang="el-GR" sz="2600" dirty="0" smtClean="0"/>
              <a:t>:</a:t>
            </a:r>
            <a:r>
              <a:rPr lang="en-US" sz="2600" dirty="0" smtClean="0"/>
              <a:t> </a:t>
            </a:r>
            <a:r>
              <a:rPr lang="el-GR" sz="2600" dirty="0"/>
              <a:t>Πληθυσμός και δείγμα - Δειγματοληπτικές μέθοδοι και δειγματοληπτικό σφάλμα </a:t>
            </a:r>
            <a:endParaRPr lang="en-US" sz="2600" dirty="0" smtClean="0"/>
          </a:p>
          <a:p>
            <a:pPr>
              <a:spcBef>
                <a:spcPts val="0"/>
              </a:spcBef>
            </a:pPr>
            <a:r>
              <a:rPr lang="el-GR" sz="2200" dirty="0" err="1"/>
              <a:t>Δρ.Ευσταθία</a:t>
            </a:r>
            <a:r>
              <a:rPr lang="el-GR" sz="2200" dirty="0"/>
              <a:t> </a:t>
            </a:r>
            <a:r>
              <a:rPr lang="el-GR" sz="2200" dirty="0" smtClean="0"/>
              <a:t>Παπαγεωργίου </a:t>
            </a:r>
          </a:p>
          <a:p>
            <a:pPr>
              <a:spcBef>
                <a:spcPts val="0"/>
              </a:spcBef>
            </a:pPr>
            <a:r>
              <a:rPr lang="el-GR" sz="2200" dirty="0" smtClean="0"/>
              <a:t>Αναπληρώτρια Καθηγήτρια</a:t>
            </a:r>
            <a:endParaRPr lang="el-GR" sz="2200" dirty="0" smtClean="0"/>
          </a:p>
        </p:txBody>
      </p:sp>
      <p:pic>
        <p:nvPicPr>
          <p:cNvPr id="1027" name="Picture 3" descr="Λογότυπο Τεχνολογικού Ιδρύματος Αθήνας" title="Λογότυπο Τεχνολογικού Ιδρύματος Αθήνας"/>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476673"/>
            <a:ext cx="682943" cy="69419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1241425" y="631431"/>
            <a:ext cx="6661150" cy="338554"/>
          </a:xfrm>
          <a:prstGeom prst="rect">
            <a:avLst/>
          </a:prstGeom>
        </p:spPr>
        <p:txBody>
          <a:bodyPr>
            <a:spAutoFit/>
          </a:bodyPr>
          <a:lstStyle/>
          <a:p>
            <a:pPr algn="ctr"/>
            <a:r>
              <a:rPr lang="el-GR" sz="1600" dirty="0" smtClean="0">
                <a:latin typeface="+mn-lt"/>
              </a:rPr>
              <a:t>ΤΕΙ </a:t>
            </a:r>
            <a:r>
              <a:rPr lang="el-GR" sz="1600" dirty="0" smtClean="0">
                <a:latin typeface="+mn-lt"/>
              </a:rPr>
              <a:t>Αθήνας</a:t>
            </a:r>
            <a:endParaRPr lang="el-GR" sz="1600" dirty="0">
              <a:latin typeface="+mn-lt"/>
            </a:endParaRPr>
          </a:p>
        </p:txBody>
      </p:sp>
      <p:pic>
        <p:nvPicPr>
          <p:cNvPr id="12" name="Picture 11"/>
          <p:cNvPicPr/>
          <p:nvPr/>
        </p:nvPicPr>
        <p:blipFill>
          <a:blip r:embed="rId4">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spTree>
    <p:extLst>
      <p:ext uri="{BB962C8B-B14F-4D97-AF65-F5344CB8AC3E}">
        <p14:creationId xmlns:p14="http://schemas.microsoft.com/office/powerpoint/2010/main" val="2076507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p:txBody>
          <a:bodyPr>
            <a:normAutofit/>
          </a:bodyPr>
          <a:lstStyle/>
          <a:p>
            <a:pPr marL="0" indent="0">
              <a:buFont typeface="Wingdings" pitchFamily="2" charset="2"/>
              <a:buNone/>
              <a:defRPr/>
            </a:pPr>
            <a:r>
              <a:rPr lang="el-GR" sz="2600" dirty="0"/>
              <a:t>Όμως αν δεν πραγματοποιηθεί </a:t>
            </a:r>
            <a:r>
              <a:rPr lang="el-GR" sz="2600" b="1" dirty="0"/>
              <a:t>με σωστές μεθόδους</a:t>
            </a:r>
            <a:r>
              <a:rPr lang="el-GR" sz="2600" dirty="0"/>
              <a:t> τότε υπάρχει μεγάλος κίνδυνος εξαγωγής λανθασμένων συμπερασμάτων. </a:t>
            </a:r>
          </a:p>
          <a:p>
            <a:pPr marL="631825" lvl="1" indent="-342900">
              <a:buFont typeface="Wingdings" panose="05000000000000000000" pitchFamily="2" charset="2"/>
              <a:buChar char="ü"/>
              <a:defRPr/>
            </a:pPr>
            <a:r>
              <a:rPr lang="el-GR" dirty="0"/>
              <a:t>Ένα χαρακτηριστικό παράδειγμα λανθασμένης εκλογής δείγματος ήταν η Αμερικάνικες προεδρικές εκλογές του 1936 όπου η πρόβλεψη οδήγησε σε πλήρη αποτυχία γιατί το δείγμα επιλέχθηκε από τους τηλεφωνικούς καταλόγους οι οποίοι την εποχή εκείνη περιείχαν μόνο τις “ανώτερες” κοινωνικές τάξεις που διέθεταν τηλέφωνο. </a:t>
            </a:r>
          </a:p>
        </p:txBody>
      </p:sp>
      <p:sp>
        <p:nvSpPr>
          <p:cNvPr id="2" name="Θέση αριθμού διαφάνειας 1"/>
          <p:cNvSpPr>
            <a:spLocks noGrp="1"/>
          </p:cNvSpPr>
          <p:nvPr>
            <p:ph type="sldNum" sz="quarter" idx="12"/>
          </p:nvPr>
        </p:nvSpPr>
        <p:spPr/>
        <p:txBody>
          <a:bodyPr/>
          <a:lstStyle/>
          <a:p>
            <a:pPr>
              <a:defRPr/>
            </a:pPr>
            <a:fld id="{7E55E3B3-0445-4CFC-BED8-763D4409E61F}" type="slidenum">
              <a:rPr lang="el-GR" smtClean="0"/>
              <a:pPr>
                <a:defRPr/>
              </a:pPr>
              <a:t>9</a:t>
            </a:fld>
            <a:endParaRPr lang="el-GR"/>
          </a:p>
        </p:txBody>
      </p:sp>
      <p:sp>
        <p:nvSpPr>
          <p:cNvPr id="3" name="Τίτλος 2"/>
          <p:cNvSpPr>
            <a:spLocks noGrp="1"/>
          </p:cNvSpPr>
          <p:nvPr>
            <p:ph type="title"/>
          </p:nvPr>
        </p:nvSpPr>
        <p:spPr/>
        <p:txBody>
          <a:bodyPr/>
          <a:lstStyle/>
          <a:p>
            <a:r>
              <a:rPr lang="el-GR" dirty="0" smtClean="0"/>
              <a:t>Δειγματοληψία </a:t>
            </a:r>
            <a:r>
              <a:rPr lang="el-GR" sz="3000" b="0" dirty="0" smtClean="0"/>
              <a:t>1/2</a:t>
            </a:r>
            <a:endParaRPr lang="el-GR" sz="3000" b="0" dirty="0"/>
          </a:p>
        </p:txBody>
      </p:sp>
    </p:spTree>
    <p:extLst>
      <p:ext uri="{BB962C8B-B14F-4D97-AF65-F5344CB8AC3E}">
        <p14:creationId xmlns:p14="http://schemas.microsoft.com/office/powerpoint/2010/main" val="13838584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defRPr/>
            </a:pPr>
            <a:r>
              <a:rPr lang="el-GR" dirty="0">
                <a:solidFill>
                  <a:srgbClr val="4F81BD">
                    <a:lumMod val="50000"/>
                  </a:srgbClr>
                </a:solidFill>
              </a:rPr>
              <a:t>Δειγματοληψία </a:t>
            </a:r>
            <a:r>
              <a:rPr lang="el-GR" sz="3000" b="0" dirty="0" smtClean="0">
                <a:solidFill>
                  <a:srgbClr val="4F81BD">
                    <a:lumMod val="50000"/>
                  </a:srgbClr>
                </a:solidFill>
              </a:rPr>
              <a:t>2/2</a:t>
            </a:r>
            <a:endParaRPr lang="el-GR" sz="4000" dirty="0"/>
          </a:p>
        </p:txBody>
      </p:sp>
      <p:sp>
        <p:nvSpPr>
          <p:cNvPr id="20483" name="Rectangle 3"/>
          <p:cNvSpPr>
            <a:spLocks noGrp="1" noChangeArrowheads="1"/>
          </p:cNvSpPr>
          <p:nvPr>
            <p:ph idx="1"/>
          </p:nvPr>
        </p:nvSpPr>
        <p:spPr/>
        <p:txBody>
          <a:bodyPr>
            <a:normAutofit/>
          </a:bodyPr>
          <a:lstStyle/>
          <a:p>
            <a:pPr>
              <a:lnSpc>
                <a:spcPct val="114000"/>
              </a:lnSpc>
              <a:defRPr/>
            </a:pPr>
            <a:r>
              <a:rPr lang="el-GR" sz="2600" dirty="0"/>
              <a:t>Από τις πιο συχνά εφαρμόσιμες μεθόδους συλλογής δεδομένων είναι η </a:t>
            </a:r>
            <a:r>
              <a:rPr lang="el-GR" sz="2600" b="1" dirty="0">
                <a:solidFill>
                  <a:schemeClr val="accent1">
                    <a:lumMod val="50000"/>
                  </a:schemeClr>
                </a:solidFill>
              </a:rPr>
              <a:t>δειγματοληψία</a:t>
            </a:r>
            <a:r>
              <a:rPr lang="el-GR" sz="2600" dirty="0"/>
              <a:t>, η οποία ορίζεται ως η μερική απογραφή σε ένα υποσύνολο του πληθυσμού το </a:t>
            </a:r>
            <a:r>
              <a:rPr lang="el-GR" sz="2600" dirty="0" smtClean="0"/>
              <a:t>δείγμα</a:t>
            </a:r>
            <a:r>
              <a:rPr lang="el-GR" sz="2600" dirty="0"/>
              <a:t>. </a:t>
            </a:r>
          </a:p>
        </p:txBody>
      </p:sp>
      <p:sp>
        <p:nvSpPr>
          <p:cNvPr id="2" name="Θέση αριθμού διαφάνειας 1"/>
          <p:cNvSpPr>
            <a:spLocks noGrp="1"/>
          </p:cNvSpPr>
          <p:nvPr>
            <p:ph type="sldNum" sz="quarter" idx="12"/>
          </p:nvPr>
        </p:nvSpPr>
        <p:spPr/>
        <p:txBody>
          <a:bodyPr/>
          <a:lstStyle/>
          <a:p>
            <a:pPr>
              <a:defRPr/>
            </a:pPr>
            <a:fld id="{7E55E3B3-0445-4CFC-BED8-763D4409E61F}" type="slidenum">
              <a:rPr lang="el-GR" smtClean="0"/>
              <a:pPr>
                <a:defRPr/>
              </a:pPr>
              <a:t>10</a:t>
            </a:fld>
            <a:endParaRPr lang="el-GR"/>
          </a:p>
        </p:txBody>
      </p:sp>
    </p:spTree>
    <p:extLst>
      <p:ext uri="{BB962C8B-B14F-4D97-AF65-F5344CB8AC3E}">
        <p14:creationId xmlns:p14="http://schemas.microsoft.com/office/powerpoint/2010/main" val="30649816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noChangeArrowheads="1"/>
          </p:cNvSpPr>
          <p:nvPr>
            <p:ph idx="1"/>
          </p:nvPr>
        </p:nvSpPr>
        <p:spPr/>
        <p:txBody>
          <a:bodyPr>
            <a:normAutofit/>
          </a:bodyPr>
          <a:lstStyle/>
          <a:p>
            <a:pPr>
              <a:tabLst>
                <a:tab pos="7802563" algn="l"/>
              </a:tabLst>
              <a:defRPr/>
            </a:pPr>
            <a:r>
              <a:rPr lang="el-GR" sz="2600" dirty="0" smtClean="0"/>
              <a:t>Βολικά δείγματα (ευκολία πρόσβασης) </a:t>
            </a:r>
            <a:endParaRPr lang="en-GB" sz="2600" dirty="0" smtClean="0">
              <a:effectLst/>
            </a:endParaRPr>
          </a:p>
          <a:p>
            <a:pPr>
              <a:tabLst>
                <a:tab pos="7802563" algn="l"/>
              </a:tabLst>
              <a:defRPr/>
            </a:pPr>
            <a:r>
              <a:rPr lang="el-GR" sz="2600" dirty="0" smtClean="0"/>
              <a:t>Δειγματοληψία χιονοστοιβάδας (το φίλο του φίλου κλπ)</a:t>
            </a:r>
            <a:endParaRPr lang="en-GB" sz="2600" dirty="0" smtClean="0"/>
          </a:p>
          <a:p>
            <a:pPr>
              <a:tabLst>
                <a:tab pos="7802563" algn="l"/>
              </a:tabLst>
              <a:defRPr/>
            </a:pPr>
            <a:r>
              <a:rPr lang="el-GR" sz="2600" dirty="0" smtClean="0"/>
              <a:t>Σκόπιμη δειγματοληψία (Επιλέγουμε ότι νομίζουμε κατάλληλο για την έρευνα)</a:t>
            </a:r>
            <a:endParaRPr lang="el-GR" sz="2600" dirty="0"/>
          </a:p>
          <a:p>
            <a:pPr lvl="1">
              <a:tabLst>
                <a:tab pos="7802563" algn="l"/>
              </a:tabLst>
              <a:defRPr/>
            </a:pPr>
            <a:r>
              <a:rPr lang="el-GR" sz="2600" dirty="0" smtClean="0"/>
              <a:t>Δειγματοληψία ποσόστωσης</a:t>
            </a:r>
            <a:endParaRPr lang="en-GB" sz="2600" dirty="0" smtClean="0"/>
          </a:p>
        </p:txBody>
      </p:sp>
      <p:sp>
        <p:nvSpPr>
          <p:cNvPr id="2" name="Θέση αριθμού διαφάνειας 1"/>
          <p:cNvSpPr>
            <a:spLocks noGrp="1"/>
          </p:cNvSpPr>
          <p:nvPr>
            <p:ph type="sldNum" sz="quarter" idx="12"/>
          </p:nvPr>
        </p:nvSpPr>
        <p:spPr/>
        <p:txBody>
          <a:bodyPr/>
          <a:lstStyle/>
          <a:p>
            <a:pPr>
              <a:defRPr/>
            </a:pPr>
            <a:fld id="{7E55E3B3-0445-4CFC-BED8-763D4409E61F}" type="slidenum">
              <a:rPr lang="el-GR" smtClean="0"/>
              <a:pPr>
                <a:defRPr/>
              </a:pPr>
              <a:t>11</a:t>
            </a:fld>
            <a:endParaRPr lang="el-GR"/>
          </a:p>
        </p:txBody>
      </p:sp>
      <p:sp>
        <p:nvSpPr>
          <p:cNvPr id="3" name="Τίτλος 2"/>
          <p:cNvSpPr>
            <a:spLocks noGrp="1"/>
          </p:cNvSpPr>
          <p:nvPr>
            <p:ph type="title"/>
          </p:nvPr>
        </p:nvSpPr>
        <p:spPr/>
        <p:txBody>
          <a:bodyPr/>
          <a:lstStyle/>
          <a:p>
            <a:r>
              <a:rPr lang="el-GR" dirty="0"/>
              <a:t>Μη </a:t>
            </a:r>
            <a:r>
              <a:rPr lang="el-GR" dirty="0" err="1"/>
              <a:t>πιθανοθεωρητικά</a:t>
            </a:r>
            <a:r>
              <a:rPr lang="el-GR" dirty="0"/>
              <a:t> δείγματα </a:t>
            </a:r>
            <a:r>
              <a:rPr lang="el-GR" sz="3000" b="0" dirty="0" smtClean="0"/>
              <a:t>1/2</a:t>
            </a:r>
            <a:endParaRPr lang="el-GR" sz="3000" b="0" dirty="0"/>
          </a:p>
        </p:txBody>
      </p:sp>
    </p:spTree>
    <p:extLst>
      <p:ext uri="{BB962C8B-B14F-4D97-AF65-F5344CB8AC3E}">
        <p14:creationId xmlns:p14="http://schemas.microsoft.com/office/powerpoint/2010/main" val="15725076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64515">
                                            <p:txEl>
                                              <p:pRg st="1" end="1"/>
                                            </p:txEl>
                                          </p:spTgt>
                                        </p:tgtEl>
                                        <p:attrNameLst>
                                          <p:attrName>style.visibility</p:attrName>
                                        </p:attrNameLst>
                                      </p:cBhvr>
                                      <p:to>
                                        <p:strVal val="visible"/>
                                      </p:to>
                                    </p:set>
                                    <p:animEffect transition="in" filter="fade">
                                      <p:cBhvr>
                                        <p:cTn id="7" dur="500"/>
                                        <p:tgtEl>
                                          <p:spTgt spid="64515">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64515">
                                            <p:txEl>
                                              <p:pRg st="2" end="2"/>
                                            </p:txEl>
                                          </p:spTgt>
                                        </p:tgtEl>
                                        <p:attrNameLst>
                                          <p:attrName>style.visibility</p:attrName>
                                        </p:attrNameLst>
                                      </p:cBhvr>
                                      <p:to>
                                        <p:strVal val="visible"/>
                                      </p:to>
                                    </p:set>
                                    <p:animEffect transition="in" filter="fade">
                                      <p:cBhvr>
                                        <p:cTn id="12" dur="500"/>
                                        <p:tgtEl>
                                          <p:spTgt spid="6451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4515">
                                            <p:txEl>
                                              <p:pRg st="3" end="3"/>
                                            </p:txEl>
                                          </p:spTgt>
                                        </p:tgtEl>
                                        <p:attrNameLst>
                                          <p:attrName>style.visibility</p:attrName>
                                        </p:attrNameLst>
                                      </p:cBhvr>
                                      <p:to>
                                        <p:strVal val="visible"/>
                                      </p:to>
                                    </p:set>
                                    <p:animEffect transition="in" filter="fade">
                                      <p:cBhvr>
                                        <p:cTn id="17" dur="500"/>
                                        <p:tgtEl>
                                          <p:spTgt spid="645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7" name="Rectangle 3"/>
          <p:cNvSpPr>
            <a:spLocks noGrp="1" noChangeArrowheads="1"/>
          </p:cNvSpPr>
          <p:nvPr>
            <p:ph idx="1"/>
          </p:nvPr>
        </p:nvSpPr>
        <p:spPr/>
        <p:txBody>
          <a:bodyPr/>
          <a:lstStyle/>
          <a:p>
            <a:pPr eaLnBrk="1" hangingPunct="1">
              <a:buFont typeface="Wingdings" pitchFamily="2" charset="2"/>
              <a:buNone/>
              <a:defRPr/>
            </a:pPr>
            <a:r>
              <a:rPr lang="en-GB" dirty="0" smtClean="0"/>
              <a:t>	</a:t>
            </a:r>
          </a:p>
          <a:p>
            <a:pPr lvl="2" eaLnBrk="1" hangingPunct="1">
              <a:buFont typeface="Wingdings" pitchFamily="2" charset="2"/>
              <a:buNone/>
              <a:defRPr/>
            </a:pPr>
            <a:endParaRPr lang="en-GB" sz="2800" b="1" dirty="0" smtClean="0">
              <a:solidFill>
                <a:schemeClr val="accent2"/>
              </a:solidFill>
            </a:endParaRPr>
          </a:p>
        </p:txBody>
      </p:sp>
      <p:sp>
        <p:nvSpPr>
          <p:cNvPr id="2" name="Θέση αριθμού διαφάνειας 1"/>
          <p:cNvSpPr>
            <a:spLocks noGrp="1"/>
          </p:cNvSpPr>
          <p:nvPr>
            <p:ph type="sldNum" sz="quarter" idx="12"/>
          </p:nvPr>
        </p:nvSpPr>
        <p:spPr/>
        <p:txBody>
          <a:bodyPr/>
          <a:lstStyle/>
          <a:p>
            <a:pPr>
              <a:defRPr/>
            </a:pPr>
            <a:fld id="{7E55E3B3-0445-4CFC-BED8-763D4409E61F}" type="slidenum">
              <a:rPr lang="el-GR" smtClean="0"/>
              <a:pPr>
                <a:defRPr/>
              </a:pPr>
              <a:t>12</a:t>
            </a:fld>
            <a:endParaRPr lang="el-GR"/>
          </a:p>
        </p:txBody>
      </p:sp>
      <p:sp>
        <p:nvSpPr>
          <p:cNvPr id="3" name="Τίτλος 2"/>
          <p:cNvSpPr>
            <a:spLocks noGrp="1"/>
          </p:cNvSpPr>
          <p:nvPr>
            <p:ph type="title"/>
          </p:nvPr>
        </p:nvSpPr>
        <p:spPr/>
        <p:txBody>
          <a:bodyPr/>
          <a:lstStyle/>
          <a:p>
            <a:r>
              <a:rPr lang="el-GR" dirty="0">
                <a:solidFill>
                  <a:srgbClr val="4F81BD">
                    <a:lumMod val="50000"/>
                  </a:srgbClr>
                </a:solidFill>
              </a:rPr>
              <a:t>Μη </a:t>
            </a:r>
            <a:r>
              <a:rPr lang="el-GR" dirty="0" err="1">
                <a:solidFill>
                  <a:srgbClr val="4F81BD">
                    <a:lumMod val="50000"/>
                  </a:srgbClr>
                </a:solidFill>
              </a:rPr>
              <a:t>πιθανοθεωρητικά</a:t>
            </a:r>
            <a:r>
              <a:rPr lang="el-GR" dirty="0">
                <a:solidFill>
                  <a:srgbClr val="4F81BD">
                    <a:lumMod val="50000"/>
                  </a:srgbClr>
                </a:solidFill>
              </a:rPr>
              <a:t> δείγματα </a:t>
            </a:r>
            <a:r>
              <a:rPr lang="el-GR" sz="3000" b="0" dirty="0" smtClean="0">
                <a:solidFill>
                  <a:srgbClr val="4F81BD">
                    <a:lumMod val="50000"/>
                  </a:srgbClr>
                </a:solidFill>
              </a:rPr>
              <a:t>2/2</a:t>
            </a:r>
            <a:endParaRPr lang="el-GR" dirty="0"/>
          </a:p>
        </p:txBody>
      </p:sp>
      <p:sp>
        <p:nvSpPr>
          <p:cNvPr id="8" name="Rectangle 3"/>
          <p:cNvSpPr txBox="1">
            <a:spLocks noChangeArrowheads="1"/>
          </p:cNvSpPr>
          <p:nvPr/>
        </p:nvSpPr>
        <p:spPr>
          <a:xfrm>
            <a:off x="475928" y="1565176"/>
            <a:ext cx="8363272" cy="5040560"/>
          </a:xfrm>
          <a:prstGeom prst="rect">
            <a:avLst/>
          </a:prstGeom>
        </p:spPr>
        <p:txBody>
          <a:bodyPr vert="horz" lIns="91440" tIns="45720" rIns="91440" bIns="45720" rtlCol="0">
            <a:normAutofit/>
          </a:bodyPr>
          <a:lstStyle>
            <a:lvl1pPr marL="342900" indent="-342900" algn="l" defTabSz="914400" rtl="0" eaLnBrk="1" latinLnBrk="0" hangingPunct="1">
              <a:lnSpc>
                <a:spcPct val="110000"/>
              </a:lnSpc>
              <a:spcBef>
                <a:spcPts val="1200"/>
              </a:spcBef>
              <a:buFont typeface="Arial" pitchFamily="34" charset="0"/>
              <a:buChar char="•"/>
              <a:defRPr sz="2400" kern="1200">
                <a:solidFill>
                  <a:schemeClr val="tx1"/>
                </a:solidFill>
                <a:latin typeface="+mn-lt"/>
                <a:ea typeface="+mn-ea"/>
                <a:cs typeface="+mn-cs"/>
              </a:defRPr>
            </a:lvl1pPr>
            <a:lvl2pPr marL="742950" indent="-382588" algn="l" defTabSz="914400" rtl="0" eaLnBrk="1" latinLnBrk="0" hangingPunct="1">
              <a:lnSpc>
                <a:spcPct val="110000"/>
              </a:lnSpc>
              <a:spcBef>
                <a:spcPts val="1200"/>
              </a:spcBef>
              <a:buFont typeface="Courier New" panose="02070309020205020404" pitchFamily="49" charset="0"/>
              <a:buChar char="o"/>
              <a:defRPr sz="2400" kern="1200">
                <a:solidFill>
                  <a:schemeClr val="tx1"/>
                </a:solidFill>
                <a:latin typeface="+mn-lt"/>
                <a:ea typeface="+mn-ea"/>
                <a:cs typeface="+mn-cs"/>
              </a:defRPr>
            </a:lvl2pPr>
            <a:lvl3pPr marL="1074738" indent="-338138" algn="l" defTabSz="914400" rtl="0" eaLnBrk="1" latinLnBrk="0" hangingPunct="1">
              <a:lnSpc>
                <a:spcPct val="110000"/>
              </a:lnSpc>
              <a:spcBef>
                <a:spcPts val="1200"/>
              </a:spcBef>
              <a:buFont typeface="Wingdings" panose="05000000000000000000" pitchFamily="2" charset="2"/>
              <a:buChar char="ü"/>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1200"/>
              </a:spcBef>
              <a:buFont typeface="Arial" pitchFamily="34" charset="0"/>
              <a:buChar char="–"/>
              <a:defRPr sz="2400" kern="1200">
                <a:solidFill>
                  <a:schemeClr val="tx1"/>
                </a:solidFill>
                <a:latin typeface="+mn-lt"/>
                <a:ea typeface="+mn-ea"/>
                <a:cs typeface="+mn-cs"/>
              </a:defRPr>
            </a:lvl4pPr>
            <a:lvl5pPr marL="2057400" indent="-228600" algn="l" defTabSz="914400" rtl="0" eaLnBrk="1" latinLnBrk="0" hangingPunct="1">
              <a:lnSpc>
                <a:spcPct val="110000"/>
              </a:lnSpc>
              <a:spcBef>
                <a:spcPts val="1200"/>
              </a:spcBef>
              <a:buFont typeface="Arial"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tabLst>
                <a:tab pos="7802563" algn="l"/>
              </a:tabLst>
              <a:defRPr/>
            </a:pPr>
            <a:r>
              <a:rPr lang="el-GR" sz="2600" dirty="0"/>
              <a:t>Η πιθανότητα επιλογής παραμένει </a:t>
            </a:r>
            <a:r>
              <a:rPr lang="el-GR" sz="2600" dirty="0" smtClean="0"/>
              <a:t>άγνωστη.</a:t>
            </a:r>
            <a:endParaRPr lang="el-GR" sz="2600" dirty="0"/>
          </a:p>
          <a:p>
            <a:pPr fontAlgn="auto">
              <a:spcAft>
                <a:spcPts val="0"/>
              </a:spcAft>
              <a:tabLst>
                <a:tab pos="7802563" algn="l"/>
              </a:tabLst>
              <a:defRPr/>
            </a:pPr>
            <a:r>
              <a:rPr lang="el-GR" sz="2600" dirty="0"/>
              <a:t>Είναι φθηνότερα αλλά </a:t>
            </a:r>
            <a:r>
              <a:rPr lang="el-GR" sz="2600" dirty="0" smtClean="0"/>
              <a:t>αδυνατούν </a:t>
            </a:r>
            <a:r>
              <a:rPr lang="el-GR" sz="2600" dirty="0"/>
              <a:t>να δώσουν γενικευμένα </a:t>
            </a:r>
            <a:r>
              <a:rPr lang="el-GR" sz="2600" dirty="0" smtClean="0"/>
              <a:t>συμπεράσματα.</a:t>
            </a:r>
            <a:endParaRPr lang="el-GR" sz="2600" dirty="0"/>
          </a:p>
          <a:p>
            <a:pPr fontAlgn="auto">
              <a:spcAft>
                <a:spcPts val="0"/>
              </a:spcAft>
              <a:tabLst>
                <a:tab pos="7802563" algn="l"/>
              </a:tabLst>
              <a:defRPr/>
            </a:pPr>
            <a:r>
              <a:rPr lang="el-GR" sz="2600" dirty="0"/>
              <a:t>Δυνητικά </a:t>
            </a:r>
            <a:r>
              <a:rPr lang="el-GR" sz="2600" dirty="0" smtClean="0"/>
              <a:t>μεροληπτικά.</a:t>
            </a:r>
            <a:endParaRPr lang="el-GR" sz="2600" dirty="0"/>
          </a:p>
          <a:p>
            <a:pPr fontAlgn="auto">
              <a:spcAft>
                <a:spcPts val="0"/>
              </a:spcAft>
              <a:tabLst>
                <a:tab pos="7802563" algn="l"/>
              </a:tabLst>
              <a:defRPr/>
            </a:pPr>
            <a:endParaRPr lang="el-GR" sz="2600" dirty="0"/>
          </a:p>
        </p:txBody>
      </p:sp>
    </p:spTree>
    <p:extLst>
      <p:ext uri="{BB962C8B-B14F-4D97-AF65-F5344CB8AC3E}">
        <p14:creationId xmlns:p14="http://schemas.microsoft.com/office/powerpoint/2010/main" val="9394726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rrowheads="1"/>
          </p:cNvSpPr>
          <p:nvPr>
            <p:ph type="title"/>
          </p:nvPr>
        </p:nvSpPr>
        <p:spPr/>
        <p:txBody>
          <a:bodyPr/>
          <a:lstStyle/>
          <a:p>
            <a:pPr eaLnBrk="1" hangingPunct="1">
              <a:defRPr/>
            </a:pPr>
            <a:r>
              <a:rPr lang="el-GR" dirty="0" smtClean="0"/>
              <a:t>Πιθανοθεωρητικά </a:t>
            </a:r>
            <a:r>
              <a:rPr lang="el-GR" dirty="0"/>
              <a:t>δείγματα </a:t>
            </a:r>
            <a:endParaRPr lang="en-GB" dirty="0" smtClean="0"/>
          </a:p>
        </p:txBody>
      </p:sp>
      <p:sp>
        <p:nvSpPr>
          <p:cNvPr id="16387" name="Rectangle 3"/>
          <p:cNvSpPr>
            <a:spLocks noGrp="1" noChangeArrowheads="1"/>
          </p:cNvSpPr>
          <p:nvPr>
            <p:ph idx="1"/>
          </p:nvPr>
        </p:nvSpPr>
        <p:spPr/>
        <p:txBody>
          <a:bodyPr/>
          <a:lstStyle/>
          <a:p>
            <a:pPr algn="l" rtl="0" eaLnBrk="1" hangingPunct="1"/>
            <a:r>
              <a:rPr lang="el-GR" altLang="el-GR" dirty="0" smtClean="0">
                <a:effectLst/>
              </a:rPr>
              <a:t>Τυχαία δειγματοληψία </a:t>
            </a:r>
            <a:endParaRPr lang="en-GB" altLang="el-GR" dirty="0" smtClean="0">
              <a:effectLst/>
            </a:endParaRPr>
          </a:p>
          <a:p>
            <a:pPr lvl="1" algn="l" rtl="0" eaLnBrk="1" hangingPunct="1"/>
            <a:r>
              <a:rPr lang="el-GR" altLang="el-GR" dirty="0" smtClean="0">
                <a:effectLst/>
                <a:sym typeface="Symbol" pitchFamily="18" charset="2"/>
              </a:rPr>
              <a:t>Κάθε μονάδα έχει μια γνωστή πιθανότητα επιλογής. </a:t>
            </a:r>
            <a:r>
              <a:rPr lang="en-GB" altLang="el-GR" dirty="0" smtClean="0">
                <a:effectLst/>
                <a:sym typeface="Symbol" pitchFamily="18" charset="2"/>
              </a:rPr>
              <a:t> </a:t>
            </a:r>
          </a:p>
          <a:p>
            <a:pPr algn="l" rtl="0" eaLnBrk="1" hangingPunct="1"/>
            <a:r>
              <a:rPr lang="el-GR" altLang="el-GR" dirty="0" smtClean="0">
                <a:effectLst/>
                <a:sym typeface="Symbol" pitchFamily="18" charset="2"/>
              </a:rPr>
              <a:t>Επιτρέπουν</a:t>
            </a:r>
            <a:r>
              <a:rPr lang="en-GB" altLang="el-GR" dirty="0" smtClean="0">
                <a:effectLst/>
                <a:sym typeface="Symbol" pitchFamily="18" charset="2"/>
              </a:rPr>
              <a:t>: </a:t>
            </a:r>
          </a:p>
          <a:p>
            <a:pPr lvl="1" algn="l" rtl="0" eaLnBrk="1" hangingPunct="1"/>
            <a:r>
              <a:rPr lang="el-GR" altLang="el-GR" dirty="0" smtClean="0">
                <a:effectLst/>
                <a:sym typeface="Symbol" pitchFamily="18" charset="2"/>
              </a:rPr>
              <a:t>Γενικεύσεις.</a:t>
            </a:r>
            <a:endParaRPr lang="en-GB" altLang="el-GR" dirty="0" smtClean="0">
              <a:effectLst/>
              <a:sym typeface="Symbol" pitchFamily="18" charset="2"/>
            </a:endParaRPr>
          </a:p>
          <a:p>
            <a:pPr lvl="1" algn="l" rtl="0" eaLnBrk="1" hangingPunct="1"/>
            <a:r>
              <a:rPr lang="el-GR" altLang="el-GR" dirty="0" smtClean="0">
                <a:effectLst/>
                <a:sym typeface="Symbol" pitchFamily="18" charset="2"/>
              </a:rPr>
              <a:t>Δοκιμασία υποθέσεων.</a:t>
            </a:r>
            <a:endParaRPr lang="en-GB" altLang="el-GR" dirty="0" smtClean="0">
              <a:effectLst/>
              <a:sym typeface="Symbol" pitchFamily="18" charset="2"/>
            </a:endParaRPr>
          </a:p>
          <a:p>
            <a:pPr algn="l" rtl="0" eaLnBrk="1" hangingPunct="1">
              <a:buFont typeface="Wingdings" pitchFamily="2" charset="2"/>
              <a:buNone/>
            </a:pPr>
            <a:endParaRPr lang="en-GB" altLang="el-GR" dirty="0" smtClean="0">
              <a:effectLst/>
            </a:endParaRPr>
          </a:p>
        </p:txBody>
      </p:sp>
      <p:sp>
        <p:nvSpPr>
          <p:cNvPr id="2" name="Θέση αριθμού διαφάνειας 1"/>
          <p:cNvSpPr>
            <a:spLocks noGrp="1"/>
          </p:cNvSpPr>
          <p:nvPr>
            <p:ph type="sldNum" sz="quarter" idx="12"/>
          </p:nvPr>
        </p:nvSpPr>
        <p:spPr/>
        <p:txBody>
          <a:bodyPr/>
          <a:lstStyle/>
          <a:p>
            <a:pPr>
              <a:defRPr/>
            </a:pPr>
            <a:fld id="{7E55E3B3-0445-4CFC-BED8-763D4409E61F}" type="slidenum">
              <a:rPr lang="el-GR" smtClean="0"/>
              <a:pPr>
                <a:defRPr/>
              </a:pPr>
              <a:t>13</a:t>
            </a:fld>
            <a:endParaRPr lang="el-GR"/>
          </a:p>
        </p:txBody>
      </p:sp>
    </p:spTree>
    <p:extLst>
      <p:ext uri="{BB962C8B-B14F-4D97-AF65-F5344CB8AC3E}">
        <p14:creationId xmlns:p14="http://schemas.microsoft.com/office/powerpoint/2010/main" val="28297123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rrowheads="1"/>
          </p:cNvSpPr>
          <p:nvPr>
            <p:ph type="title"/>
          </p:nvPr>
        </p:nvSpPr>
        <p:spPr/>
        <p:txBody>
          <a:bodyPr/>
          <a:lstStyle/>
          <a:p>
            <a:pPr eaLnBrk="1" hangingPunct="1">
              <a:defRPr/>
            </a:pPr>
            <a:r>
              <a:rPr lang="el-GR" dirty="0" smtClean="0"/>
              <a:t>Συμπερασματικά</a:t>
            </a:r>
            <a:endParaRPr lang="en-GB" dirty="0" smtClean="0"/>
          </a:p>
        </p:txBody>
      </p:sp>
      <p:sp>
        <p:nvSpPr>
          <p:cNvPr id="91139" name="Rectangle 3"/>
          <p:cNvSpPr>
            <a:spLocks noGrp="1" noChangeArrowheads="1"/>
          </p:cNvSpPr>
          <p:nvPr>
            <p:ph idx="1"/>
          </p:nvPr>
        </p:nvSpPr>
        <p:spPr/>
        <p:txBody>
          <a:bodyPr/>
          <a:lstStyle/>
          <a:p>
            <a:pPr algn="l" rtl="0" eaLnBrk="1" hangingPunct="1">
              <a:defRPr/>
            </a:pPr>
            <a:r>
              <a:rPr lang="el-GR" dirty="0" smtClean="0">
                <a:effectLst/>
              </a:rPr>
              <a:t>Τα πιθανοθεωρητικά δείγματα είναι τα καλύτερα</a:t>
            </a:r>
            <a:endParaRPr lang="en-GB" dirty="0" smtClean="0">
              <a:effectLst/>
            </a:endParaRPr>
          </a:p>
          <a:p>
            <a:pPr algn="l" rtl="0" eaLnBrk="1" hangingPunct="1">
              <a:defRPr/>
            </a:pPr>
            <a:r>
              <a:rPr lang="el-GR" dirty="0" smtClean="0">
                <a:effectLst/>
              </a:rPr>
              <a:t>Εξασφαλίζουν:</a:t>
            </a:r>
            <a:endParaRPr lang="en-GB" dirty="0" smtClean="0">
              <a:effectLst/>
            </a:endParaRPr>
          </a:p>
          <a:p>
            <a:pPr lvl="1" algn="l" rtl="0" eaLnBrk="1" hangingPunct="1">
              <a:defRPr/>
            </a:pPr>
            <a:r>
              <a:rPr lang="el-GR" dirty="0" smtClean="0">
                <a:effectLst/>
              </a:rPr>
              <a:t>Αντιπροσωπευτικότητα</a:t>
            </a:r>
          </a:p>
          <a:p>
            <a:pPr lvl="1" algn="l" rtl="0" eaLnBrk="1" hangingPunct="1">
              <a:defRPr/>
            </a:pPr>
            <a:r>
              <a:rPr lang="el-GR" dirty="0" smtClean="0">
                <a:effectLst/>
              </a:rPr>
              <a:t>Ακρίβεια </a:t>
            </a:r>
            <a:endParaRPr lang="en-GB" dirty="0" smtClean="0">
              <a:effectLst/>
            </a:endParaRPr>
          </a:p>
          <a:p>
            <a:pPr algn="l" rtl="0" eaLnBrk="1" hangingPunct="1">
              <a:defRPr/>
            </a:pPr>
            <a:endParaRPr lang="en-GB" dirty="0" smtClean="0">
              <a:effectLst/>
            </a:endParaRPr>
          </a:p>
          <a:p>
            <a:pPr lvl="1" eaLnBrk="1" hangingPunct="1">
              <a:buFont typeface="Wingdings" pitchFamily="2" charset="2"/>
              <a:buNone/>
              <a:defRPr/>
            </a:pPr>
            <a:endParaRPr lang="en-GB" dirty="0" smtClean="0">
              <a:effectLst/>
            </a:endParaRPr>
          </a:p>
          <a:p>
            <a:pPr eaLnBrk="1" hangingPunct="1">
              <a:defRPr/>
            </a:pPr>
            <a:endParaRPr lang="en-GB" dirty="0" smtClean="0"/>
          </a:p>
        </p:txBody>
      </p:sp>
      <p:sp>
        <p:nvSpPr>
          <p:cNvPr id="2" name="Θέση αριθμού διαφάνειας 1"/>
          <p:cNvSpPr>
            <a:spLocks noGrp="1"/>
          </p:cNvSpPr>
          <p:nvPr>
            <p:ph type="sldNum" sz="quarter" idx="12"/>
          </p:nvPr>
        </p:nvSpPr>
        <p:spPr/>
        <p:txBody>
          <a:bodyPr/>
          <a:lstStyle/>
          <a:p>
            <a:pPr>
              <a:defRPr/>
            </a:pPr>
            <a:fld id="{7E55E3B3-0445-4CFC-BED8-763D4409E61F}" type="slidenum">
              <a:rPr lang="el-GR" smtClean="0"/>
              <a:pPr>
                <a:defRPr/>
              </a:pPr>
              <a:t>14</a:t>
            </a:fld>
            <a:endParaRPr lang="el-GR"/>
          </a:p>
        </p:txBody>
      </p:sp>
    </p:spTree>
    <p:extLst>
      <p:ext uri="{BB962C8B-B14F-4D97-AF65-F5344CB8AC3E}">
        <p14:creationId xmlns:p14="http://schemas.microsoft.com/office/powerpoint/2010/main" val="21947863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p:cNvSpPr>
            <a:spLocks noGrp="1" noChangeArrowheads="1"/>
          </p:cNvSpPr>
          <p:nvPr>
            <p:ph idx="1"/>
          </p:nvPr>
        </p:nvSpPr>
        <p:spPr>
          <a:xfrm>
            <a:off x="323528" y="1628800"/>
            <a:ext cx="8363272" cy="4824536"/>
          </a:xfrm>
        </p:spPr>
        <p:txBody>
          <a:bodyPr/>
          <a:lstStyle/>
          <a:p>
            <a:pPr>
              <a:defRPr/>
            </a:pPr>
            <a:r>
              <a:rPr lang="el-GR" dirty="0" smtClean="0"/>
              <a:t>Απλή τυχαία δειγματοληψία </a:t>
            </a:r>
            <a:endParaRPr lang="en-GB" dirty="0" smtClean="0"/>
          </a:p>
          <a:p>
            <a:pPr>
              <a:defRPr/>
            </a:pPr>
            <a:r>
              <a:rPr lang="el-GR" dirty="0" smtClean="0"/>
              <a:t>Συστηματική δειγματοληψία</a:t>
            </a:r>
            <a:endParaRPr lang="en-GB" dirty="0" smtClean="0"/>
          </a:p>
          <a:p>
            <a:pPr>
              <a:defRPr/>
            </a:pPr>
            <a:r>
              <a:rPr lang="el-GR" dirty="0" smtClean="0"/>
              <a:t>Στρωματοποιημένη δειγματοληψία </a:t>
            </a:r>
            <a:endParaRPr lang="en-GB" dirty="0" smtClean="0"/>
          </a:p>
          <a:p>
            <a:pPr>
              <a:defRPr/>
            </a:pPr>
            <a:r>
              <a:rPr lang="el-GR" dirty="0" err="1" smtClean="0"/>
              <a:t>Πολυσταδιακή</a:t>
            </a:r>
            <a:r>
              <a:rPr lang="el-GR" dirty="0" smtClean="0"/>
              <a:t> δειγματοληψία</a:t>
            </a:r>
            <a:endParaRPr lang="en-GB" dirty="0" smtClean="0"/>
          </a:p>
        </p:txBody>
      </p:sp>
      <p:sp>
        <p:nvSpPr>
          <p:cNvPr id="2" name="Θέση αριθμού διαφάνειας 1"/>
          <p:cNvSpPr>
            <a:spLocks noGrp="1"/>
          </p:cNvSpPr>
          <p:nvPr>
            <p:ph type="sldNum" sz="quarter" idx="12"/>
          </p:nvPr>
        </p:nvSpPr>
        <p:spPr/>
        <p:txBody>
          <a:bodyPr/>
          <a:lstStyle/>
          <a:p>
            <a:pPr>
              <a:defRPr/>
            </a:pPr>
            <a:fld id="{7E55E3B3-0445-4CFC-BED8-763D4409E61F}" type="slidenum">
              <a:rPr lang="el-GR" smtClean="0"/>
              <a:pPr>
                <a:defRPr/>
              </a:pPr>
              <a:t>15</a:t>
            </a:fld>
            <a:endParaRPr lang="el-GR"/>
          </a:p>
        </p:txBody>
      </p:sp>
      <p:sp>
        <p:nvSpPr>
          <p:cNvPr id="3" name="Τίτλος 2"/>
          <p:cNvSpPr>
            <a:spLocks noGrp="1"/>
          </p:cNvSpPr>
          <p:nvPr>
            <p:ph type="title"/>
          </p:nvPr>
        </p:nvSpPr>
        <p:spPr/>
        <p:txBody>
          <a:bodyPr/>
          <a:lstStyle/>
          <a:p>
            <a:r>
              <a:rPr lang="el-GR" dirty="0"/>
              <a:t>Μέθοδοι Δειγματοληψίας </a:t>
            </a:r>
            <a:r>
              <a:rPr lang="el-GR" dirty="0" smtClean="0"/>
              <a:t/>
            </a:r>
            <a:br>
              <a:rPr lang="el-GR" dirty="0" smtClean="0"/>
            </a:br>
            <a:r>
              <a:rPr lang="el-GR" sz="3000" b="0" dirty="0" smtClean="0"/>
              <a:t>(</a:t>
            </a:r>
            <a:r>
              <a:rPr lang="el-GR" sz="3000" b="0" dirty="0" err="1"/>
              <a:t>πιθανοθεωρητικής</a:t>
            </a:r>
            <a:r>
              <a:rPr lang="el-GR" sz="3000" b="0" dirty="0"/>
              <a:t>)</a:t>
            </a:r>
          </a:p>
        </p:txBody>
      </p:sp>
    </p:spTree>
    <p:extLst>
      <p:ext uri="{BB962C8B-B14F-4D97-AF65-F5344CB8AC3E}">
        <p14:creationId xmlns:p14="http://schemas.microsoft.com/office/powerpoint/2010/main" val="12933648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68611">
                                            <p:txEl>
                                              <p:pRg st="0" end="0"/>
                                            </p:txEl>
                                          </p:spTgt>
                                        </p:tgtEl>
                                        <p:attrNameLst>
                                          <p:attrName>style.visibility</p:attrName>
                                        </p:attrNameLst>
                                      </p:cBhvr>
                                      <p:to>
                                        <p:strVal val="visible"/>
                                      </p:to>
                                    </p:set>
                                    <p:animEffect transition="in" filter="fade">
                                      <p:cBhvr>
                                        <p:cTn id="7" dur="500"/>
                                        <p:tgtEl>
                                          <p:spTgt spid="686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68611">
                                            <p:txEl>
                                              <p:pRg st="1" end="1"/>
                                            </p:txEl>
                                          </p:spTgt>
                                        </p:tgtEl>
                                        <p:attrNameLst>
                                          <p:attrName>style.visibility</p:attrName>
                                        </p:attrNameLst>
                                      </p:cBhvr>
                                      <p:to>
                                        <p:strVal val="visible"/>
                                      </p:to>
                                    </p:set>
                                    <p:animEffect transition="in" filter="fade">
                                      <p:cBhvr>
                                        <p:cTn id="12" dur="500"/>
                                        <p:tgtEl>
                                          <p:spTgt spid="686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68611">
                                            <p:txEl>
                                              <p:pRg st="2" end="2"/>
                                            </p:txEl>
                                          </p:spTgt>
                                        </p:tgtEl>
                                        <p:attrNameLst>
                                          <p:attrName>style.visibility</p:attrName>
                                        </p:attrNameLst>
                                      </p:cBhvr>
                                      <p:to>
                                        <p:strVal val="visible"/>
                                      </p:to>
                                    </p:set>
                                    <p:animEffect transition="in" filter="fade">
                                      <p:cBhvr>
                                        <p:cTn id="17" dur="500"/>
                                        <p:tgtEl>
                                          <p:spTgt spid="6861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68611">
                                            <p:txEl>
                                              <p:pRg st="3" end="3"/>
                                            </p:txEl>
                                          </p:spTgt>
                                        </p:tgtEl>
                                        <p:attrNameLst>
                                          <p:attrName>style.visibility</p:attrName>
                                        </p:attrNameLst>
                                      </p:cBhvr>
                                      <p:to>
                                        <p:strVal val="visible"/>
                                      </p:to>
                                    </p:set>
                                    <p:animEffect transition="in" filter="fade">
                                      <p:cBhvr>
                                        <p:cTn id="22" dur="500"/>
                                        <p:tgtEl>
                                          <p:spTgt spid="686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p:cNvGrpSpPr/>
          <p:nvPr/>
        </p:nvGrpSpPr>
        <p:grpSpPr>
          <a:xfrm>
            <a:off x="482600" y="1066800"/>
            <a:ext cx="7067550" cy="5376863"/>
            <a:chOff x="482600" y="1066800"/>
            <a:chExt cx="7067550" cy="5376863"/>
          </a:xfrm>
        </p:grpSpPr>
        <p:sp>
          <p:nvSpPr>
            <p:cNvPr id="19458" name="Rectangle 2"/>
            <p:cNvSpPr>
              <a:spLocks noChangeArrowheads="1"/>
            </p:cNvSpPr>
            <p:nvPr/>
          </p:nvSpPr>
          <p:spPr bwMode="auto">
            <a:xfrm>
              <a:off x="2328863" y="4168775"/>
              <a:ext cx="11112" cy="17463"/>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459" name="Rectangle 3"/>
            <p:cNvSpPr>
              <a:spLocks noChangeArrowheads="1"/>
            </p:cNvSpPr>
            <p:nvPr/>
          </p:nvSpPr>
          <p:spPr bwMode="auto">
            <a:xfrm>
              <a:off x="2520950" y="4554538"/>
              <a:ext cx="12700" cy="17462"/>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460" name="Rectangle 4"/>
            <p:cNvSpPr>
              <a:spLocks noChangeArrowheads="1"/>
            </p:cNvSpPr>
            <p:nvPr/>
          </p:nvSpPr>
          <p:spPr bwMode="auto">
            <a:xfrm>
              <a:off x="4848225" y="2635250"/>
              <a:ext cx="134938" cy="635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461" name="Rectangle 5"/>
            <p:cNvSpPr>
              <a:spLocks noChangeArrowheads="1"/>
            </p:cNvSpPr>
            <p:nvPr/>
          </p:nvSpPr>
          <p:spPr bwMode="auto">
            <a:xfrm>
              <a:off x="5529263" y="2635250"/>
              <a:ext cx="579437" cy="635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462" name="Rectangle 6"/>
            <p:cNvSpPr>
              <a:spLocks noChangeArrowheads="1"/>
            </p:cNvSpPr>
            <p:nvPr/>
          </p:nvSpPr>
          <p:spPr bwMode="auto">
            <a:xfrm>
              <a:off x="5818188" y="3546475"/>
              <a:ext cx="30162" cy="11113"/>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463" name="Rectangle 7"/>
            <p:cNvSpPr>
              <a:spLocks noChangeArrowheads="1"/>
            </p:cNvSpPr>
            <p:nvPr/>
          </p:nvSpPr>
          <p:spPr bwMode="auto">
            <a:xfrm>
              <a:off x="3670300" y="1617663"/>
              <a:ext cx="3079750" cy="4826000"/>
            </a:xfrm>
            <a:prstGeom prst="rect">
              <a:avLst/>
            </a:prstGeom>
            <a:solidFill>
              <a:srgbClr val="808080"/>
            </a:solidFill>
            <a:ln w="0">
              <a:solidFill>
                <a:srgbClr val="808080"/>
              </a:solidFill>
              <a:miter lim="800000"/>
              <a:headEnd/>
              <a:tailEnd/>
            </a:ln>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464" name="Rectangle 8"/>
            <p:cNvSpPr>
              <a:spLocks noChangeArrowheads="1"/>
            </p:cNvSpPr>
            <p:nvPr/>
          </p:nvSpPr>
          <p:spPr bwMode="auto">
            <a:xfrm>
              <a:off x="3754438" y="1557338"/>
              <a:ext cx="3081337" cy="4826000"/>
            </a:xfrm>
            <a:prstGeom prst="rect">
              <a:avLst/>
            </a:prstGeom>
            <a:solidFill>
              <a:srgbClr val="888888"/>
            </a:solidFill>
            <a:ln w="0">
              <a:solidFill>
                <a:srgbClr val="888888"/>
              </a:solidFill>
              <a:miter lim="800000"/>
              <a:headEnd/>
              <a:tailEnd/>
            </a:ln>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465" name="Rectangle 9"/>
            <p:cNvSpPr>
              <a:spLocks noChangeArrowheads="1"/>
            </p:cNvSpPr>
            <p:nvPr/>
          </p:nvSpPr>
          <p:spPr bwMode="auto">
            <a:xfrm>
              <a:off x="3840163" y="1497013"/>
              <a:ext cx="3078162" cy="4826000"/>
            </a:xfrm>
            <a:prstGeom prst="rect">
              <a:avLst/>
            </a:prstGeom>
            <a:solidFill>
              <a:srgbClr val="909090"/>
            </a:solidFill>
            <a:ln w="0">
              <a:solidFill>
                <a:srgbClr val="909090"/>
              </a:solidFill>
              <a:miter lim="800000"/>
              <a:headEnd/>
              <a:tailEnd/>
            </a:ln>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466" name="Rectangle 10"/>
            <p:cNvSpPr>
              <a:spLocks noChangeArrowheads="1"/>
            </p:cNvSpPr>
            <p:nvPr/>
          </p:nvSpPr>
          <p:spPr bwMode="auto">
            <a:xfrm>
              <a:off x="3924300" y="1438275"/>
              <a:ext cx="3079750" cy="4826000"/>
            </a:xfrm>
            <a:prstGeom prst="rect">
              <a:avLst/>
            </a:prstGeom>
            <a:solidFill>
              <a:srgbClr val="989898"/>
            </a:solidFill>
            <a:ln w="0">
              <a:solidFill>
                <a:srgbClr val="989898"/>
              </a:solidFill>
              <a:miter lim="800000"/>
              <a:headEnd/>
              <a:tailEnd/>
            </a:ln>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467" name="Rectangle 11"/>
            <p:cNvSpPr>
              <a:spLocks noChangeArrowheads="1"/>
            </p:cNvSpPr>
            <p:nvPr/>
          </p:nvSpPr>
          <p:spPr bwMode="auto">
            <a:xfrm>
              <a:off x="4006850" y="1377950"/>
              <a:ext cx="3081338" cy="4826000"/>
            </a:xfrm>
            <a:prstGeom prst="rect">
              <a:avLst/>
            </a:prstGeom>
            <a:solidFill>
              <a:srgbClr val="9F9F9F"/>
            </a:solidFill>
            <a:ln w="0">
              <a:solidFill>
                <a:srgbClr val="9F9F9F"/>
              </a:solidFill>
              <a:miter lim="800000"/>
              <a:headEnd/>
              <a:tailEnd/>
            </a:ln>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468" name="Rectangle 12"/>
            <p:cNvSpPr>
              <a:spLocks noChangeArrowheads="1"/>
            </p:cNvSpPr>
            <p:nvPr/>
          </p:nvSpPr>
          <p:spPr bwMode="auto">
            <a:xfrm>
              <a:off x="4092575" y="1317625"/>
              <a:ext cx="3079750" cy="4826000"/>
            </a:xfrm>
            <a:prstGeom prst="rect">
              <a:avLst/>
            </a:prstGeom>
            <a:solidFill>
              <a:srgbClr val="A7A7A7"/>
            </a:solidFill>
            <a:ln w="0">
              <a:solidFill>
                <a:srgbClr val="A7A7A7"/>
              </a:solidFill>
              <a:miter lim="800000"/>
              <a:headEnd/>
              <a:tailEnd/>
            </a:ln>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469" name="Rectangle 13"/>
            <p:cNvSpPr>
              <a:spLocks noChangeArrowheads="1"/>
            </p:cNvSpPr>
            <p:nvPr/>
          </p:nvSpPr>
          <p:spPr bwMode="auto">
            <a:xfrm>
              <a:off x="4176713" y="1258888"/>
              <a:ext cx="3079750" cy="4826000"/>
            </a:xfrm>
            <a:prstGeom prst="rect">
              <a:avLst/>
            </a:prstGeom>
            <a:solidFill>
              <a:srgbClr val="AFAFAF"/>
            </a:solidFill>
            <a:ln w="0">
              <a:solidFill>
                <a:srgbClr val="AFAFAF"/>
              </a:solidFill>
              <a:miter lim="800000"/>
              <a:headEnd/>
              <a:tailEnd/>
            </a:ln>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470" name="Rectangle 14"/>
            <p:cNvSpPr>
              <a:spLocks noChangeArrowheads="1"/>
            </p:cNvSpPr>
            <p:nvPr/>
          </p:nvSpPr>
          <p:spPr bwMode="auto">
            <a:xfrm>
              <a:off x="4260850" y="1198563"/>
              <a:ext cx="3079750" cy="4826000"/>
            </a:xfrm>
            <a:prstGeom prst="rect">
              <a:avLst/>
            </a:prstGeom>
            <a:solidFill>
              <a:srgbClr val="B7B7B7"/>
            </a:solidFill>
            <a:ln w="0">
              <a:solidFill>
                <a:srgbClr val="B7B7B7"/>
              </a:solidFill>
              <a:miter lim="800000"/>
              <a:headEnd/>
              <a:tailEnd/>
            </a:ln>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471" name="Rectangle 15"/>
            <p:cNvSpPr>
              <a:spLocks noChangeArrowheads="1"/>
            </p:cNvSpPr>
            <p:nvPr/>
          </p:nvSpPr>
          <p:spPr bwMode="auto">
            <a:xfrm>
              <a:off x="4344988" y="1138238"/>
              <a:ext cx="3079750" cy="4826000"/>
            </a:xfrm>
            <a:prstGeom prst="rect">
              <a:avLst/>
            </a:prstGeom>
            <a:solidFill>
              <a:srgbClr val="BFBFBF"/>
            </a:solidFill>
            <a:ln w="0">
              <a:solidFill>
                <a:srgbClr val="BFBFBF"/>
              </a:solidFill>
              <a:miter lim="800000"/>
              <a:headEnd/>
              <a:tailEnd/>
            </a:ln>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472" name="Rectangle 16"/>
            <p:cNvSpPr>
              <a:spLocks noChangeArrowheads="1"/>
            </p:cNvSpPr>
            <p:nvPr/>
          </p:nvSpPr>
          <p:spPr bwMode="auto">
            <a:xfrm>
              <a:off x="4470400" y="1143000"/>
              <a:ext cx="3079750" cy="4826000"/>
            </a:xfrm>
            <a:prstGeom prst="rect">
              <a:avLst/>
            </a:prstGeom>
            <a:solidFill>
              <a:srgbClr val="FFFFFF"/>
            </a:solidFill>
            <a:ln w="0">
              <a:solidFill>
                <a:srgbClr val="000000"/>
              </a:solidFill>
              <a:miter lim="800000"/>
              <a:headEnd/>
              <a:tailEnd/>
            </a:ln>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473" name="Rectangle 17"/>
            <p:cNvSpPr>
              <a:spLocks noChangeArrowheads="1"/>
            </p:cNvSpPr>
            <p:nvPr/>
          </p:nvSpPr>
          <p:spPr bwMode="auto">
            <a:xfrm>
              <a:off x="482600" y="1617663"/>
              <a:ext cx="3079750" cy="4826000"/>
            </a:xfrm>
            <a:prstGeom prst="rect">
              <a:avLst/>
            </a:prstGeom>
            <a:solidFill>
              <a:srgbClr val="808080"/>
            </a:solidFill>
            <a:ln w="0">
              <a:solidFill>
                <a:srgbClr val="808080"/>
              </a:solidFill>
              <a:miter lim="800000"/>
              <a:headEnd/>
              <a:tailEnd/>
            </a:ln>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474" name="Rectangle 18"/>
            <p:cNvSpPr>
              <a:spLocks noChangeArrowheads="1"/>
            </p:cNvSpPr>
            <p:nvPr/>
          </p:nvSpPr>
          <p:spPr bwMode="auto">
            <a:xfrm>
              <a:off x="566738" y="1557338"/>
              <a:ext cx="3082925" cy="4826000"/>
            </a:xfrm>
            <a:prstGeom prst="rect">
              <a:avLst/>
            </a:prstGeom>
            <a:solidFill>
              <a:srgbClr val="888888"/>
            </a:solidFill>
            <a:ln w="0">
              <a:solidFill>
                <a:srgbClr val="888888"/>
              </a:solidFill>
              <a:miter lim="800000"/>
              <a:headEnd/>
              <a:tailEnd/>
            </a:ln>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475" name="Rectangle 19"/>
            <p:cNvSpPr>
              <a:spLocks noChangeArrowheads="1"/>
            </p:cNvSpPr>
            <p:nvPr/>
          </p:nvSpPr>
          <p:spPr bwMode="auto">
            <a:xfrm>
              <a:off x="654050" y="1497013"/>
              <a:ext cx="3079750" cy="4826000"/>
            </a:xfrm>
            <a:prstGeom prst="rect">
              <a:avLst/>
            </a:prstGeom>
            <a:solidFill>
              <a:srgbClr val="909090"/>
            </a:solidFill>
            <a:ln w="0">
              <a:solidFill>
                <a:srgbClr val="909090"/>
              </a:solidFill>
              <a:miter lim="800000"/>
              <a:headEnd/>
              <a:tailEnd/>
            </a:ln>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476" name="Rectangle 20"/>
            <p:cNvSpPr>
              <a:spLocks noChangeArrowheads="1"/>
            </p:cNvSpPr>
            <p:nvPr/>
          </p:nvSpPr>
          <p:spPr bwMode="auto">
            <a:xfrm>
              <a:off x="738188" y="1438275"/>
              <a:ext cx="3079750" cy="4826000"/>
            </a:xfrm>
            <a:prstGeom prst="rect">
              <a:avLst/>
            </a:prstGeom>
            <a:solidFill>
              <a:srgbClr val="989898"/>
            </a:solidFill>
            <a:ln w="0">
              <a:solidFill>
                <a:srgbClr val="989898"/>
              </a:solidFill>
              <a:miter lim="800000"/>
              <a:headEnd/>
              <a:tailEnd/>
            </a:ln>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477" name="Rectangle 21"/>
            <p:cNvSpPr>
              <a:spLocks noChangeArrowheads="1"/>
            </p:cNvSpPr>
            <p:nvPr/>
          </p:nvSpPr>
          <p:spPr bwMode="auto">
            <a:xfrm>
              <a:off x="822325" y="1377950"/>
              <a:ext cx="3081338" cy="4826000"/>
            </a:xfrm>
            <a:prstGeom prst="rect">
              <a:avLst/>
            </a:prstGeom>
            <a:solidFill>
              <a:srgbClr val="9F9F9F"/>
            </a:solidFill>
            <a:ln w="0">
              <a:solidFill>
                <a:srgbClr val="9F9F9F"/>
              </a:solidFill>
              <a:miter lim="800000"/>
              <a:headEnd/>
              <a:tailEnd/>
            </a:ln>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478" name="Rectangle 22"/>
            <p:cNvSpPr>
              <a:spLocks noChangeArrowheads="1"/>
            </p:cNvSpPr>
            <p:nvPr/>
          </p:nvSpPr>
          <p:spPr bwMode="auto">
            <a:xfrm>
              <a:off x="908050" y="1317625"/>
              <a:ext cx="3079750" cy="4826000"/>
            </a:xfrm>
            <a:prstGeom prst="rect">
              <a:avLst/>
            </a:prstGeom>
            <a:solidFill>
              <a:srgbClr val="A7A7A7"/>
            </a:solidFill>
            <a:ln w="0">
              <a:solidFill>
                <a:srgbClr val="A7A7A7"/>
              </a:solidFill>
              <a:miter lim="800000"/>
              <a:headEnd/>
              <a:tailEnd/>
            </a:ln>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479" name="Rectangle 23"/>
            <p:cNvSpPr>
              <a:spLocks noChangeArrowheads="1"/>
            </p:cNvSpPr>
            <p:nvPr/>
          </p:nvSpPr>
          <p:spPr bwMode="auto">
            <a:xfrm>
              <a:off x="992188" y="1258888"/>
              <a:ext cx="3079750" cy="4826000"/>
            </a:xfrm>
            <a:prstGeom prst="rect">
              <a:avLst/>
            </a:prstGeom>
            <a:solidFill>
              <a:srgbClr val="AFAFAF"/>
            </a:solidFill>
            <a:ln w="0">
              <a:solidFill>
                <a:srgbClr val="AFAFAF"/>
              </a:solidFill>
              <a:miter lim="800000"/>
              <a:headEnd/>
              <a:tailEnd/>
            </a:ln>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480" name="Rectangle 24"/>
            <p:cNvSpPr>
              <a:spLocks noChangeArrowheads="1"/>
            </p:cNvSpPr>
            <p:nvPr/>
          </p:nvSpPr>
          <p:spPr bwMode="auto">
            <a:xfrm>
              <a:off x="1076325" y="1198563"/>
              <a:ext cx="3081338" cy="4826000"/>
            </a:xfrm>
            <a:prstGeom prst="rect">
              <a:avLst/>
            </a:prstGeom>
            <a:solidFill>
              <a:srgbClr val="B7B7B7"/>
            </a:solidFill>
            <a:ln w="0">
              <a:solidFill>
                <a:srgbClr val="B7B7B7"/>
              </a:solidFill>
              <a:miter lim="800000"/>
              <a:headEnd/>
              <a:tailEnd/>
            </a:ln>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481" name="Rectangle 25"/>
            <p:cNvSpPr>
              <a:spLocks noChangeArrowheads="1"/>
            </p:cNvSpPr>
            <p:nvPr/>
          </p:nvSpPr>
          <p:spPr bwMode="auto">
            <a:xfrm>
              <a:off x="1162050" y="1138238"/>
              <a:ext cx="3079750" cy="4826000"/>
            </a:xfrm>
            <a:prstGeom prst="rect">
              <a:avLst/>
            </a:prstGeom>
            <a:solidFill>
              <a:srgbClr val="BFBFBF"/>
            </a:solidFill>
            <a:ln w="0">
              <a:solidFill>
                <a:srgbClr val="BFBFBF"/>
              </a:solidFill>
              <a:miter lim="800000"/>
              <a:headEnd/>
              <a:tailEnd/>
            </a:ln>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482" name="Rectangle 26"/>
            <p:cNvSpPr>
              <a:spLocks noChangeArrowheads="1"/>
            </p:cNvSpPr>
            <p:nvPr/>
          </p:nvSpPr>
          <p:spPr bwMode="auto">
            <a:xfrm>
              <a:off x="1219200" y="1066800"/>
              <a:ext cx="3079750" cy="4826000"/>
            </a:xfrm>
            <a:prstGeom prst="rect">
              <a:avLst/>
            </a:prstGeom>
            <a:solidFill>
              <a:srgbClr val="FFFFFF"/>
            </a:solidFill>
            <a:ln w="0">
              <a:solidFill>
                <a:srgbClr val="000000"/>
              </a:solidFill>
              <a:miter lim="800000"/>
              <a:headEnd/>
              <a:tailEnd/>
            </a:ln>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483" name="Freeform 27"/>
            <p:cNvSpPr>
              <a:spLocks/>
            </p:cNvSpPr>
            <p:nvPr/>
          </p:nvSpPr>
          <p:spPr bwMode="auto">
            <a:xfrm>
              <a:off x="4564063" y="1743075"/>
              <a:ext cx="133350" cy="166688"/>
            </a:xfrm>
            <a:custGeom>
              <a:avLst/>
              <a:gdLst>
                <a:gd name="T0" fmla="*/ 2147483647 w 285"/>
                <a:gd name="T1" fmla="*/ 2147483647 h 314"/>
                <a:gd name="T2" fmla="*/ 2147483647 w 285"/>
                <a:gd name="T3" fmla="*/ 2147483647 h 314"/>
                <a:gd name="T4" fmla="*/ 2147483647 w 285"/>
                <a:gd name="T5" fmla="*/ 2147483647 h 314"/>
                <a:gd name="T6" fmla="*/ 2147483647 w 285"/>
                <a:gd name="T7" fmla="*/ 2147483647 h 314"/>
                <a:gd name="T8" fmla="*/ 2147483647 w 285"/>
                <a:gd name="T9" fmla="*/ 0 h 314"/>
                <a:gd name="T10" fmla="*/ 2147483647 w 285"/>
                <a:gd name="T11" fmla="*/ 2147483647 h 314"/>
                <a:gd name="T12" fmla="*/ 2147483647 w 285"/>
                <a:gd name="T13" fmla="*/ 2147483647 h 314"/>
                <a:gd name="T14" fmla="*/ 2147483647 w 285"/>
                <a:gd name="T15" fmla="*/ 2147483647 h 314"/>
                <a:gd name="T16" fmla="*/ 0 w 285"/>
                <a:gd name="T17" fmla="*/ 2147483647 h 314"/>
                <a:gd name="T18" fmla="*/ 2147483647 w 285"/>
                <a:gd name="T19" fmla="*/ 2147483647 h 314"/>
                <a:gd name="T20" fmla="*/ 2147483647 w 285"/>
                <a:gd name="T21" fmla="*/ 2147483647 h 314"/>
                <a:gd name="T22" fmla="*/ 2147483647 w 285"/>
                <a:gd name="T23" fmla="*/ 2147483647 h 314"/>
                <a:gd name="T24" fmla="*/ 2147483647 w 285"/>
                <a:gd name="T25" fmla="*/ 2147483647 h 314"/>
                <a:gd name="T26" fmla="*/ 2147483647 w 285"/>
                <a:gd name="T27" fmla="*/ 2147483647 h 314"/>
                <a:gd name="T28" fmla="*/ 2147483647 w 285"/>
                <a:gd name="T29" fmla="*/ 2147483647 h 314"/>
                <a:gd name="T30" fmla="*/ 2147483647 w 285"/>
                <a:gd name="T31" fmla="*/ 2147483647 h 314"/>
                <a:gd name="T32" fmla="*/ 2147483647 w 285"/>
                <a:gd name="T33" fmla="*/ 2147483647 h 3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5"/>
                <a:gd name="T52" fmla="*/ 0 h 314"/>
                <a:gd name="T53" fmla="*/ 285 w 285"/>
                <a:gd name="T54" fmla="*/ 314 h 3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5" h="314">
                  <a:moveTo>
                    <a:pt x="285" y="157"/>
                  </a:moveTo>
                  <a:lnTo>
                    <a:pt x="273" y="95"/>
                  </a:lnTo>
                  <a:lnTo>
                    <a:pt x="243" y="45"/>
                  </a:lnTo>
                  <a:lnTo>
                    <a:pt x="197" y="11"/>
                  </a:lnTo>
                  <a:lnTo>
                    <a:pt x="143" y="0"/>
                  </a:lnTo>
                  <a:lnTo>
                    <a:pt x="87" y="11"/>
                  </a:lnTo>
                  <a:lnTo>
                    <a:pt x="41" y="45"/>
                  </a:lnTo>
                  <a:lnTo>
                    <a:pt x="11" y="95"/>
                  </a:lnTo>
                  <a:lnTo>
                    <a:pt x="0" y="157"/>
                  </a:lnTo>
                  <a:lnTo>
                    <a:pt x="11" y="217"/>
                  </a:lnTo>
                  <a:lnTo>
                    <a:pt x="41" y="267"/>
                  </a:lnTo>
                  <a:lnTo>
                    <a:pt x="87" y="301"/>
                  </a:lnTo>
                  <a:lnTo>
                    <a:pt x="143" y="314"/>
                  </a:lnTo>
                  <a:lnTo>
                    <a:pt x="197" y="301"/>
                  </a:lnTo>
                  <a:lnTo>
                    <a:pt x="243" y="267"/>
                  </a:lnTo>
                  <a:lnTo>
                    <a:pt x="273" y="217"/>
                  </a:lnTo>
                  <a:lnTo>
                    <a:pt x="285" y="157"/>
                  </a:lnTo>
                  <a:close/>
                </a:path>
              </a:pathLst>
            </a:custGeom>
            <a:solidFill>
              <a:srgbClr val="FFFFFF"/>
            </a:solidFill>
            <a:ln w="0">
              <a:solidFill>
                <a:srgbClr val="000000"/>
              </a:solidFill>
              <a:round/>
              <a:headEnd/>
              <a:tailEnd/>
            </a:ln>
          </p:spPr>
          <p:txBody>
            <a:bodyPr/>
            <a:lstStyle/>
            <a:p>
              <a:endParaRPr lang="el-GR"/>
            </a:p>
          </p:txBody>
        </p:sp>
        <p:sp>
          <p:nvSpPr>
            <p:cNvPr id="19484" name="Freeform 28"/>
            <p:cNvSpPr>
              <a:spLocks/>
            </p:cNvSpPr>
            <p:nvPr/>
          </p:nvSpPr>
          <p:spPr bwMode="auto">
            <a:xfrm>
              <a:off x="4564063" y="2076450"/>
              <a:ext cx="133350" cy="166688"/>
            </a:xfrm>
            <a:custGeom>
              <a:avLst/>
              <a:gdLst>
                <a:gd name="T0" fmla="*/ 2147483647 w 285"/>
                <a:gd name="T1" fmla="*/ 2147483647 h 314"/>
                <a:gd name="T2" fmla="*/ 2147483647 w 285"/>
                <a:gd name="T3" fmla="*/ 2147483647 h 314"/>
                <a:gd name="T4" fmla="*/ 2147483647 w 285"/>
                <a:gd name="T5" fmla="*/ 2147483647 h 314"/>
                <a:gd name="T6" fmla="*/ 2147483647 w 285"/>
                <a:gd name="T7" fmla="*/ 2147483647 h 314"/>
                <a:gd name="T8" fmla="*/ 2147483647 w 285"/>
                <a:gd name="T9" fmla="*/ 0 h 314"/>
                <a:gd name="T10" fmla="*/ 2147483647 w 285"/>
                <a:gd name="T11" fmla="*/ 2147483647 h 314"/>
                <a:gd name="T12" fmla="*/ 2147483647 w 285"/>
                <a:gd name="T13" fmla="*/ 2147483647 h 314"/>
                <a:gd name="T14" fmla="*/ 2147483647 w 285"/>
                <a:gd name="T15" fmla="*/ 2147483647 h 314"/>
                <a:gd name="T16" fmla="*/ 0 w 285"/>
                <a:gd name="T17" fmla="*/ 2147483647 h 314"/>
                <a:gd name="T18" fmla="*/ 2147483647 w 285"/>
                <a:gd name="T19" fmla="*/ 2147483647 h 314"/>
                <a:gd name="T20" fmla="*/ 2147483647 w 285"/>
                <a:gd name="T21" fmla="*/ 2147483647 h 314"/>
                <a:gd name="T22" fmla="*/ 2147483647 w 285"/>
                <a:gd name="T23" fmla="*/ 2147483647 h 314"/>
                <a:gd name="T24" fmla="*/ 2147483647 w 285"/>
                <a:gd name="T25" fmla="*/ 2147483647 h 314"/>
                <a:gd name="T26" fmla="*/ 2147483647 w 285"/>
                <a:gd name="T27" fmla="*/ 2147483647 h 314"/>
                <a:gd name="T28" fmla="*/ 2147483647 w 285"/>
                <a:gd name="T29" fmla="*/ 2147483647 h 314"/>
                <a:gd name="T30" fmla="*/ 2147483647 w 285"/>
                <a:gd name="T31" fmla="*/ 2147483647 h 314"/>
                <a:gd name="T32" fmla="*/ 2147483647 w 285"/>
                <a:gd name="T33" fmla="*/ 2147483647 h 3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5"/>
                <a:gd name="T52" fmla="*/ 0 h 314"/>
                <a:gd name="T53" fmla="*/ 285 w 285"/>
                <a:gd name="T54" fmla="*/ 314 h 3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5" h="314">
                  <a:moveTo>
                    <a:pt x="285" y="157"/>
                  </a:moveTo>
                  <a:lnTo>
                    <a:pt x="273" y="95"/>
                  </a:lnTo>
                  <a:lnTo>
                    <a:pt x="243" y="45"/>
                  </a:lnTo>
                  <a:lnTo>
                    <a:pt x="198" y="11"/>
                  </a:lnTo>
                  <a:lnTo>
                    <a:pt x="143" y="0"/>
                  </a:lnTo>
                  <a:lnTo>
                    <a:pt x="87" y="11"/>
                  </a:lnTo>
                  <a:lnTo>
                    <a:pt x="41" y="45"/>
                  </a:lnTo>
                  <a:lnTo>
                    <a:pt x="11" y="95"/>
                  </a:lnTo>
                  <a:lnTo>
                    <a:pt x="0" y="157"/>
                  </a:lnTo>
                  <a:lnTo>
                    <a:pt x="11" y="217"/>
                  </a:lnTo>
                  <a:lnTo>
                    <a:pt x="41" y="267"/>
                  </a:lnTo>
                  <a:lnTo>
                    <a:pt x="87" y="301"/>
                  </a:lnTo>
                  <a:lnTo>
                    <a:pt x="143" y="314"/>
                  </a:lnTo>
                  <a:lnTo>
                    <a:pt x="198" y="301"/>
                  </a:lnTo>
                  <a:lnTo>
                    <a:pt x="243" y="267"/>
                  </a:lnTo>
                  <a:lnTo>
                    <a:pt x="273" y="217"/>
                  </a:lnTo>
                  <a:lnTo>
                    <a:pt x="285" y="157"/>
                  </a:lnTo>
                  <a:close/>
                </a:path>
              </a:pathLst>
            </a:custGeom>
            <a:solidFill>
              <a:srgbClr val="FFFFFF"/>
            </a:solidFill>
            <a:ln w="0">
              <a:solidFill>
                <a:srgbClr val="000000"/>
              </a:solidFill>
              <a:round/>
              <a:headEnd/>
              <a:tailEnd/>
            </a:ln>
          </p:spPr>
          <p:txBody>
            <a:bodyPr/>
            <a:lstStyle/>
            <a:p>
              <a:endParaRPr lang="el-GR"/>
            </a:p>
          </p:txBody>
        </p:sp>
        <p:sp>
          <p:nvSpPr>
            <p:cNvPr id="19485" name="Freeform 29"/>
            <p:cNvSpPr>
              <a:spLocks/>
            </p:cNvSpPr>
            <p:nvPr/>
          </p:nvSpPr>
          <p:spPr bwMode="auto">
            <a:xfrm>
              <a:off x="4564063" y="2408238"/>
              <a:ext cx="133350" cy="166687"/>
            </a:xfrm>
            <a:custGeom>
              <a:avLst/>
              <a:gdLst>
                <a:gd name="T0" fmla="*/ 2147483647 w 285"/>
                <a:gd name="T1" fmla="*/ 2147483647 h 315"/>
                <a:gd name="T2" fmla="*/ 2147483647 w 285"/>
                <a:gd name="T3" fmla="*/ 2147483647 h 315"/>
                <a:gd name="T4" fmla="*/ 2147483647 w 285"/>
                <a:gd name="T5" fmla="*/ 2147483647 h 315"/>
                <a:gd name="T6" fmla="*/ 2147483647 w 285"/>
                <a:gd name="T7" fmla="*/ 2147483647 h 315"/>
                <a:gd name="T8" fmla="*/ 2147483647 w 285"/>
                <a:gd name="T9" fmla="*/ 0 h 315"/>
                <a:gd name="T10" fmla="*/ 2147483647 w 285"/>
                <a:gd name="T11" fmla="*/ 2147483647 h 315"/>
                <a:gd name="T12" fmla="*/ 2147483647 w 285"/>
                <a:gd name="T13" fmla="*/ 2147483647 h 315"/>
                <a:gd name="T14" fmla="*/ 2147483647 w 285"/>
                <a:gd name="T15" fmla="*/ 2147483647 h 315"/>
                <a:gd name="T16" fmla="*/ 0 w 285"/>
                <a:gd name="T17" fmla="*/ 2147483647 h 315"/>
                <a:gd name="T18" fmla="*/ 2147483647 w 285"/>
                <a:gd name="T19" fmla="*/ 2147483647 h 315"/>
                <a:gd name="T20" fmla="*/ 2147483647 w 285"/>
                <a:gd name="T21" fmla="*/ 2147483647 h 315"/>
                <a:gd name="T22" fmla="*/ 2147483647 w 285"/>
                <a:gd name="T23" fmla="*/ 2147483647 h 315"/>
                <a:gd name="T24" fmla="*/ 2147483647 w 285"/>
                <a:gd name="T25" fmla="*/ 2147483647 h 315"/>
                <a:gd name="T26" fmla="*/ 2147483647 w 285"/>
                <a:gd name="T27" fmla="*/ 2147483647 h 315"/>
                <a:gd name="T28" fmla="*/ 2147483647 w 285"/>
                <a:gd name="T29" fmla="*/ 2147483647 h 315"/>
                <a:gd name="T30" fmla="*/ 2147483647 w 285"/>
                <a:gd name="T31" fmla="*/ 2147483647 h 315"/>
                <a:gd name="T32" fmla="*/ 2147483647 w 285"/>
                <a:gd name="T33" fmla="*/ 2147483647 h 3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5"/>
                <a:gd name="T52" fmla="*/ 0 h 315"/>
                <a:gd name="T53" fmla="*/ 285 w 285"/>
                <a:gd name="T54" fmla="*/ 315 h 3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5" h="315">
                  <a:moveTo>
                    <a:pt x="285" y="158"/>
                  </a:moveTo>
                  <a:lnTo>
                    <a:pt x="273" y="96"/>
                  </a:lnTo>
                  <a:lnTo>
                    <a:pt x="243" y="46"/>
                  </a:lnTo>
                  <a:lnTo>
                    <a:pt x="198" y="12"/>
                  </a:lnTo>
                  <a:lnTo>
                    <a:pt x="143" y="0"/>
                  </a:lnTo>
                  <a:lnTo>
                    <a:pt x="87" y="12"/>
                  </a:lnTo>
                  <a:lnTo>
                    <a:pt x="41" y="46"/>
                  </a:lnTo>
                  <a:lnTo>
                    <a:pt x="11" y="96"/>
                  </a:lnTo>
                  <a:lnTo>
                    <a:pt x="0" y="158"/>
                  </a:lnTo>
                  <a:lnTo>
                    <a:pt x="11" y="218"/>
                  </a:lnTo>
                  <a:lnTo>
                    <a:pt x="41" y="268"/>
                  </a:lnTo>
                  <a:lnTo>
                    <a:pt x="87" y="302"/>
                  </a:lnTo>
                  <a:lnTo>
                    <a:pt x="143" y="315"/>
                  </a:lnTo>
                  <a:lnTo>
                    <a:pt x="198" y="302"/>
                  </a:lnTo>
                  <a:lnTo>
                    <a:pt x="243" y="268"/>
                  </a:lnTo>
                  <a:lnTo>
                    <a:pt x="273" y="218"/>
                  </a:lnTo>
                  <a:lnTo>
                    <a:pt x="285" y="158"/>
                  </a:lnTo>
                  <a:close/>
                </a:path>
              </a:pathLst>
            </a:custGeom>
            <a:solidFill>
              <a:srgbClr val="FFFFFF"/>
            </a:solidFill>
            <a:ln w="0">
              <a:solidFill>
                <a:srgbClr val="000000"/>
              </a:solidFill>
              <a:round/>
              <a:headEnd/>
              <a:tailEnd/>
            </a:ln>
          </p:spPr>
          <p:txBody>
            <a:bodyPr/>
            <a:lstStyle/>
            <a:p>
              <a:endParaRPr lang="el-GR"/>
            </a:p>
          </p:txBody>
        </p:sp>
        <p:sp>
          <p:nvSpPr>
            <p:cNvPr id="19486" name="Freeform 30"/>
            <p:cNvSpPr>
              <a:spLocks/>
            </p:cNvSpPr>
            <p:nvPr/>
          </p:nvSpPr>
          <p:spPr bwMode="auto">
            <a:xfrm>
              <a:off x="4564063" y="2741613"/>
              <a:ext cx="133350" cy="166687"/>
            </a:xfrm>
            <a:custGeom>
              <a:avLst/>
              <a:gdLst>
                <a:gd name="T0" fmla="*/ 2147483647 w 285"/>
                <a:gd name="T1" fmla="*/ 2147483647 h 315"/>
                <a:gd name="T2" fmla="*/ 2147483647 w 285"/>
                <a:gd name="T3" fmla="*/ 2147483647 h 315"/>
                <a:gd name="T4" fmla="*/ 2147483647 w 285"/>
                <a:gd name="T5" fmla="*/ 2147483647 h 315"/>
                <a:gd name="T6" fmla="*/ 2147483647 w 285"/>
                <a:gd name="T7" fmla="*/ 2147483647 h 315"/>
                <a:gd name="T8" fmla="*/ 2147483647 w 285"/>
                <a:gd name="T9" fmla="*/ 0 h 315"/>
                <a:gd name="T10" fmla="*/ 2147483647 w 285"/>
                <a:gd name="T11" fmla="*/ 2147483647 h 315"/>
                <a:gd name="T12" fmla="*/ 2147483647 w 285"/>
                <a:gd name="T13" fmla="*/ 2147483647 h 315"/>
                <a:gd name="T14" fmla="*/ 2147483647 w 285"/>
                <a:gd name="T15" fmla="*/ 2147483647 h 315"/>
                <a:gd name="T16" fmla="*/ 0 w 285"/>
                <a:gd name="T17" fmla="*/ 2147483647 h 315"/>
                <a:gd name="T18" fmla="*/ 2147483647 w 285"/>
                <a:gd name="T19" fmla="*/ 2147483647 h 315"/>
                <a:gd name="T20" fmla="*/ 2147483647 w 285"/>
                <a:gd name="T21" fmla="*/ 2147483647 h 315"/>
                <a:gd name="T22" fmla="*/ 2147483647 w 285"/>
                <a:gd name="T23" fmla="*/ 2147483647 h 315"/>
                <a:gd name="T24" fmla="*/ 2147483647 w 285"/>
                <a:gd name="T25" fmla="*/ 2147483647 h 315"/>
                <a:gd name="T26" fmla="*/ 2147483647 w 285"/>
                <a:gd name="T27" fmla="*/ 2147483647 h 315"/>
                <a:gd name="T28" fmla="*/ 2147483647 w 285"/>
                <a:gd name="T29" fmla="*/ 2147483647 h 315"/>
                <a:gd name="T30" fmla="*/ 2147483647 w 285"/>
                <a:gd name="T31" fmla="*/ 2147483647 h 315"/>
                <a:gd name="T32" fmla="*/ 2147483647 w 285"/>
                <a:gd name="T33" fmla="*/ 2147483647 h 3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5"/>
                <a:gd name="T52" fmla="*/ 0 h 315"/>
                <a:gd name="T53" fmla="*/ 285 w 285"/>
                <a:gd name="T54" fmla="*/ 315 h 3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5" h="315">
                  <a:moveTo>
                    <a:pt x="285" y="158"/>
                  </a:moveTo>
                  <a:lnTo>
                    <a:pt x="274" y="96"/>
                  </a:lnTo>
                  <a:lnTo>
                    <a:pt x="243" y="46"/>
                  </a:lnTo>
                  <a:lnTo>
                    <a:pt x="198" y="12"/>
                  </a:lnTo>
                  <a:lnTo>
                    <a:pt x="143" y="0"/>
                  </a:lnTo>
                  <a:lnTo>
                    <a:pt x="87" y="12"/>
                  </a:lnTo>
                  <a:lnTo>
                    <a:pt x="42" y="46"/>
                  </a:lnTo>
                  <a:lnTo>
                    <a:pt x="11" y="96"/>
                  </a:lnTo>
                  <a:lnTo>
                    <a:pt x="0" y="158"/>
                  </a:lnTo>
                  <a:lnTo>
                    <a:pt x="11" y="218"/>
                  </a:lnTo>
                  <a:lnTo>
                    <a:pt x="42" y="268"/>
                  </a:lnTo>
                  <a:lnTo>
                    <a:pt x="87" y="302"/>
                  </a:lnTo>
                  <a:lnTo>
                    <a:pt x="143" y="315"/>
                  </a:lnTo>
                  <a:lnTo>
                    <a:pt x="198" y="302"/>
                  </a:lnTo>
                  <a:lnTo>
                    <a:pt x="243" y="268"/>
                  </a:lnTo>
                  <a:lnTo>
                    <a:pt x="274" y="218"/>
                  </a:lnTo>
                  <a:lnTo>
                    <a:pt x="285" y="158"/>
                  </a:lnTo>
                  <a:close/>
                </a:path>
              </a:pathLst>
            </a:custGeom>
            <a:solidFill>
              <a:srgbClr val="FFFFFF"/>
            </a:solidFill>
            <a:ln w="0">
              <a:solidFill>
                <a:srgbClr val="000000"/>
              </a:solidFill>
              <a:round/>
              <a:headEnd/>
              <a:tailEnd/>
            </a:ln>
          </p:spPr>
          <p:txBody>
            <a:bodyPr/>
            <a:lstStyle/>
            <a:p>
              <a:endParaRPr lang="el-GR"/>
            </a:p>
          </p:txBody>
        </p:sp>
        <p:sp>
          <p:nvSpPr>
            <p:cNvPr id="19487" name="Freeform 31"/>
            <p:cNvSpPr>
              <a:spLocks/>
            </p:cNvSpPr>
            <p:nvPr/>
          </p:nvSpPr>
          <p:spPr bwMode="auto">
            <a:xfrm>
              <a:off x="4564063" y="3074988"/>
              <a:ext cx="133350" cy="166687"/>
            </a:xfrm>
            <a:custGeom>
              <a:avLst/>
              <a:gdLst>
                <a:gd name="T0" fmla="*/ 2147483647 w 285"/>
                <a:gd name="T1" fmla="*/ 2147483647 h 315"/>
                <a:gd name="T2" fmla="*/ 2147483647 w 285"/>
                <a:gd name="T3" fmla="*/ 2147483647 h 315"/>
                <a:gd name="T4" fmla="*/ 2147483647 w 285"/>
                <a:gd name="T5" fmla="*/ 2147483647 h 315"/>
                <a:gd name="T6" fmla="*/ 2147483647 w 285"/>
                <a:gd name="T7" fmla="*/ 2147483647 h 315"/>
                <a:gd name="T8" fmla="*/ 2147483647 w 285"/>
                <a:gd name="T9" fmla="*/ 0 h 315"/>
                <a:gd name="T10" fmla="*/ 2147483647 w 285"/>
                <a:gd name="T11" fmla="*/ 2147483647 h 315"/>
                <a:gd name="T12" fmla="*/ 2147483647 w 285"/>
                <a:gd name="T13" fmla="*/ 2147483647 h 315"/>
                <a:gd name="T14" fmla="*/ 2147483647 w 285"/>
                <a:gd name="T15" fmla="*/ 2147483647 h 315"/>
                <a:gd name="T16" fmla="*/ 0 w 285"/>
                <a:gd name="T17" fmla="*/ 2147483647 h 315"/>
                <a:gd name="T18" fmla="*/ 2147483647 w 285"/>
                <a:gd name="T19" fmla="*/ 2147483647 h 315"/>
                <a:gd name="T20" fmla="*/ 2147483647 w 285"/>
                <a:gd name="T21" fmla="*/ 2147483647 h 315"/>
                <a:gd name="T22" fmla="*/ 2147483647 w 285"/>
                <a:gd name="T23" fmla="*/ 2147483647 h 315"/>
                <a:gd name="T24" fmla="*/ 2147483647 w 285"/>
                <a:gd name="T25" fmla="*/ 2147483647 h 315"/>
                <a:gd name="T26" fmla="*/ 2147483647 w 285"/>
                <a:gd name="T27" fmla="*/ 2147483647 h 315"/>
                <a:gd name="T28" fmla="*/ 2147483647 w 285"/>
                <a:gd name="T29" fmla="*/ 2147483647 h 315"/>
                <a:gd name="T30" fmla="*/ 2147483647 w 285"/>
                <a:gd name="T31" fmla="*/ 2147483647 h 315"/>
                <a:gd name="T32" fmla="*/ 2147483647 w 285"/>
                <a:gd name="T33" fmla="*/ 2147483647 h 3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5"/>
                <a:gd name="T52" fmla="*/ 0 h 315"/>
                <a:gd name="T53" fmla="*/ 285 w 285"/>
                <a:gd name="T54" fmla="*/ 315 h 3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5" h="315">
                  <a:moveTo>
                    <a:pt x="285" y="157"/>
                  </a:moveTo>
                  <a:lnTo>
                    <a:pt x="273" y="96"/>
                  </a:lnTo>
                  <a:lnTo>
                    <a:pt x="243" y="46"/>
                  </a:lnTo>
                  <a:lnTo>
                    <a:pt x="198" y="12"/>
                  </a:lnTo>
                  <a:lnTo>
                    <a:pt x="143" y="0"/>
                  </a:lnTo>
                  <a:lnTo>
                    <a:pt x="87" y="12"/>
                  </a:lnTo>
                  <a:lnTo>
                    <a:pt x="41" y="46"/>
                  </a:lnTo>
                  <a:lnTo>
                    <a:pt x="11" y="96"/>
                  </a:lnTo>
                  <a:lnTo>
                    <a:pt x="0" y="157"/>
                  </a:lnTo>
                  <a:lnTo>
                    <a:pt x="11" y="218"/>
                  </a:lnTo>
                  <a:lnTo>
                    <a:pt x="41" y="268"/>
                  </a:lnTo>
                  <a:lnTo>
                    <a:pt x="87" y="302"/>
                  </a:lnTo>
                  <a:lnTo>
                    <a:pt x="143" y="315"/>
                  </a:lnTo>
                  <a:lnTo>
                    <a:pt x="198" y="302"/>
                  </a:lnTo>
                  <a:lnTo>
                    <a:pt x="243" y="268"/>
                  </a:lnTo>
                  <a:lnTo>
                    <a:pt x="273" y="218"/>
                  </a:lnTo>
                  <a:lnTo>
                    <a:pt x="285" y="157"/>
                  </a:lnTo>
                  <a:close/>
                </a:path>
              </a:pathLst>
            </a:custGeom>
            <a:solidFill>
              <a:srgbClr val="FFFFFF"/>
            </a:solidFill>
            <a:ln w="0">
              <a:solidFill>
                <a:srgbClr val="000000"/>
              </a:solidFill>
              <a:round/>
              <a:headEnd/>
              <a:tailEnd/>
            </a:ln>
          </p:spPr>
          <p:txBody>
            <a:bodyPr/>
            <a:lstStyle/>
            <a:p>
              <a:endParaRPr lang="el-GR"/>
            </a:p>
          </p:txBody>
        </p:sp>
        <p:sp>
          <p:nvSpPr>
            <p:cNvPr id="19488" name="Freeform 32"/>
            <p:cNvSpPr>
              <a:spLocks/>
            </p:cNvSpPr>
            <p:nvPr/>
          </p:nvSpPr>
          <p:spPr bwMode="auto">
            <a:xfrm>
              <a:off x="4564063" y="3408363"/>
              <a:ext cx="133350" cy="166687"/>
            </a:xfrm>
            <a:custGeom>
              <a:avLst/>
              <a:gdLst>
                <a:gd name="T0" fmla="*/ 2147483647 w 285"/>
                <a:gd name="T1" fmla="*/ 2147483647 h 315"/>
                <a:gd name="T2" fmla="*/ 2147483647 w 285"/>
                <a:gd name="T3" fmla="*/ 2147483647 h 315"/>
                <a:gd name="T4" fmla="*/ 2147483647 w 285"/>
                <a:gd name="T5" fmla="*/ 2147483647 h 315"/>
                <a:gd name="T6" fmla="*/ 2147483647 w 285"/>
                <a:gd name="T7" fmla="*/ 2147483647 h 315"/>
                <a:gd name="T8" fmla="*/ 2147483647 w 285"/>
                <a:gd name="T9" fmla="*/ 0 h 315"/>
                <a:gd name="T10" fmla="*/ 2147483647 w 285"/>
                <a:gd name="T11" fmla="*/ 2147483647 h 315"/>
                <a:gd name="T12" fmla="*/ 2147483647 w 285"/>
                <a:gd name="T13" fmla="*/ 2147483647 h 315"/>
                <a:gd name="T14" fmla="*/ 2147483647 w 285"/>
                <a:gd name="T15" fmla="*/ 2147483647 h 315"/>
                <a:gd name="T16" fmla="*/ 0 w 285"/>
                <a:gd name="T17" fmla="*/ 2147483647 h 315"/>
                <a:gd name="T18" fmla="*/ 2147483647 w 285"/>
                <a:gd name="T19" fmla="*/ 2147483647 h 315"/>
                <a:gd name="T20" fmla="*/ 2147483647 w 285"/>
                <a:gd name="T21" fmla="*/ 2147483647 h 315"/>
                <a:gd name="T22" fmla="*/ 2147483647 w 285"/>
                <a:gd name="T23" fmla="*/ 2147483647 h 315"/>
                <a:gd name="T24" fmla="*/ 2147483647 w 285"/>
                <a:gd name="T25" fmla="*/ 2147483647 h 315"/>
                <a:gd name="T26" fmla="*/ 2147483647 w 285"/>
                <a:gd name="T27" fmla="*/ 2147483647 h 315"/>
                <a:gd name="T28" fmla="*/ 2147483647 w 285"/>
                <a:gd name="T29" fmla="*/ 2147483647 h 315"/>
                <a:gd name="T30" fmla="*/ 2147483647 w 285"/>
                <a:gd name="T31" fmla="*/ 2147483647 h 315"/>
                <a:gd name="T32" fmla="*/ 2147483647 w 285"/>
                <a:gd name="T33" fmla="*/ 2147483647 h 3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5"/>
                <a:gd name="T52" fmla="*/ 0 h 315"/>
                <a:gd name="T53" fmla="*/ 285 w 285"/>
                <a:gd name="T54" fmla="*/ 315 h 3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5" h="315">
                  <a:moveTo>
                    <a:pt x="285" y="157"/>
                  </a:moveTo>
                  <a:lnTo>
                    <a:pt x="274" y="96"/>
                  </a:lnTo>
                  <a:lnTo>
                    <a:pt x="243" y="46"/>
                  </a:lnTo>
                  <a:lnTo>
                    <a:pt x="198" y="12"/>
                  </a:lnTo>
                  <a:lnTo>
                    <a:pt x="143" y="0"/>
                  </a:lnTo>
                  <a:lnTo>
                    <a:pt x="87" y="12"/>
                  </a:lnTo>
                  <a:lnTo>
                    <a:pt x="42" y="46"/>
                  </a:lnTo>
                  <a:lnTo>
                    <a:pt x="11" y="96"/>
                  </a:lnTo>
                  <a:lnTo>
                    <a:pt x="0" y="157"/>
                  </a:lnTo>
                  <a:lnTo>
                    <a:pt x="11" y="218"/>
                  </a:lnTo>
                  <a:lnTo>
                    <a:pt x="42" y="268"/>
                  </a:lnTo>
                  <a:lnTo>
                    <a:pt x="87" y="302"/>
                  </a:lnTo>
                  <a:lnTo>
                    <a:pt x="143" y="315"/>
                  </a:lnTo>
                  <a:lnTo>
                    <a:pt x="198" y="302"/>
                  </a:lnTo>
                  <a:lnTo>
                    <a:pt x="243" y="268"/>
                  </a:lnTo>
                  <a:lnTo>
                    <a:pt x="274" y="218"/>
                  </a:lnTo>
                  <a:lnTo>
                    <a:pt x="285" y="157"/>
                  </a:lnTo>
                  <a:close/>
                </a:path>
              </a:pathLst>
            </a:custGeom>
            <a:solidFill>
              <a:srgbClr val="FFFFFF"/>
            </a:solidFill>
            <a:ln w="0">
              <a:solidFill>
                <a:srgbClr val="000000"/>
              </a:solidFill>
              <a:round/>
              <a:headEnd/>
              <a:tailEnd/>
            </a:ln>
          </p:spPr>
          <p:txBody>
            <a:bodyPr/>
            <a:lstStyle/>
            <a:p>
              <a:endParaRPr lang="el-GR"/>
            </a:p>
          </p:txBody>
        </p:sp>
        <p:sp>
          <p:nvSpPr>
            <p:cNvPr id="19489" name="Freeform 33"/>
            <p:cNvSpPr>
              <a:spLocks/>
            </p:cNvSpPr>
            <p:nvPr/>
          </p:nvSpPr>
          <p:spPr bwMode="auto">
            <a:xfrm>
              <a:off x="4564063" y="3740150"/>
              <a:ext cx="133350" cy="166688"/>
            </a:xfrm>
            <a:custGeom>
              <a:avLst/>
              <a:gdLst>
                <a:gd name="T0" fmla="*/ 2147483647 w 285"/>
                <a:gd name="T1" fmla="*/ 2147483647 h 314"/>
                <a:gd name="T2" fmla="*/ 2147483647 w 285"/>
                <a:gd name="T3" fmla="*/ 2147483647 h 314"/>
                <a:gd name="T4" fmla="*/ 2147483647 w 285"/>
                <a:gd name="T5" fmla="*/ 2147483647 h 314"/>
                <a:gd name="T6" fmla="*/ 2147483647 w 285"/>
                <a:gd name="T7" fmla="*/ 2147483647 h 314"/>
                <a:gd name="T8" fmla="*/ 2147483647 w 285"/>
                <a:gd name="T9" fmla="*/ 0 h 314"/>
                <a:gd name="T10" fmla="*/ 2147483647 w 285"/>
                <a:gd name="T11" fmla="*/ 2147483647 h 314"/>
                <a:gd name="T12" fmla="*/ 2147483647 w 285"/>
                <a:gd name="T13" fmla="*/ 2147483647 h 314"/>
                <a:gd name="T14" fmla="*/ 2147483647 w 285"/>
                <a:gd name="T15" fmla="*/ 2147483647 h 314"/>
                <a:gd name="T16" fmla="*/ 0 w 285"/>
                <a:gd name="T17" fmla="*/ 2147483647 h 314"/>
                <a:gd name="T18" fmla="*/ 2147483647 w 285"/>
                <a:gd name="T19" fmla="*/ 2147483647 h 314"/>
                <a:gd name="T20" fmla="*/ 2147483647 w 285"/>
                <a:gd name="T21" fmla="*/ 2147483647 h 314"/>
                <a:gd name="T22" fmla="*/ 2147483647 w 285"/>
                <a:gd name="T23" fmla="*/ 2147483647 h 314"/>
                <a:gd name="T24" fmla="*/ 2147483647 w 285"/>
                <a:gd name="T25" fmla="*/ 2147483647 h 314"/>
                <a:gd name="T26" fmla="*/ 2147483647 w 285"/>
                <a:gd name="T27" fmla="*/ 2147483647 h 314"/>
                <a:gd name="T28" fmla="*/ 2147483647 w 285"/>
                <a:gd name="T29" fmla="*/ 2147483647 h 314"/>
                <a:gd name="T30" fmla="*/ 2147483647 w 285"/>
                <a:gd name="T31" fmla="*/ 2147483647 h 314"/>
                <a:gd name="T32" fmla="*/ 2147483647 w 285"/>
                <a:gd name="T33" fmla="*/ 2147483647 h 3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5"/>
                <a:gd name="T52" fmla="*/ 0 h 314"/>
                <a:gd name="T53" fmla="*/ 285 w 285"/>
                <a:gd name="T54" fmla="*/ 314 h 3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5" h="314">
                  <a:moveTo>
                    <a:pt x="285" y="157"/>
                  </a:moveTo>
                  <a:lnTo>
                    <a:pt x="274" y="96"/>
                  </a:lnTo>
                  <a:lnTo>
                    <a:pt x="243" y="45"/>
                  </a:lnTo>
                  <a:lnTo>
                    <a:pt x="198" y="12"/>
                  </a:lnTo>
                  <a:lnTo>
                    <a:pt x="143" y="0"/>
                  </a:lnTo>
                  <a:lnTo>
                    <a:pt x="87" y="12"/>
                  </a:lnTo>
                  <a:lnTo>
                    <a:pt x="42" y="45"/>
                  </a:lnTo>
                  <a:lnTo>
                    <a:pt x="11" y="96"/>
                  </a:lnTo>
                  <a:lnTo>
                    <a:pt x="0" y="157"/>
                  </a:lnTo>
                  <a:lnTo>
                    <a:pt x="11" y="218"/>
                  </a:lnTo>
                  <a:lnTo>
                    <a:pt x="42" y="268"/>
                  </a:lnTo>
                  <a:lnTo>
                    <a:pt x="87" y="302"/>
                  </a:lnTo>
                  <a:lnTo>
                    <a:pt x="143" y="314"/>
                  </a:lnTo>
                  <a:lnTo>
                    <a:pt x="198" y="302"/>
                  </a:lnTo>
                  <a:lnTo>
                    <a:pt x="243" y="268"/>
                  </a:lnTo>
                  <a:lnTo>
                    <a:pt x="274" y="218"/>
                  </a:lnTo>
                  <a:lnTo>
                    <a:pt x="285" y="157"/>
                  </a:lnTo>
                  <a:close/>
                </a:path>
              </a:pathLst>
            </a:custGeom>
            <a:solidFill>
              <a:srgbClr val="FFFFFF"/>
            </a:solidFill>
            <a:ln w="0">
              <a:solidFill>
                <a:srgbClr val="000000"/>
              </a:solidFill>
              <a:round/>
              <a:headEnd/>
              <a:tailEnd/>
            </a:ln>
          </p:spPr>
          <p:txBody>
            <a:bodyPr/>
            <a:lstStyle/>
            <a:p>
              <a:endParaRPr lang="el-GR"/>
            </a:p>
          </p:txBody>
        </p:sp>
        <p:sp>
          <p:nvSpPr>
            <p:cNvPr id="19490" name="Freeform 34"/>
            <p:cNvSpPr>
              <a:spLocks/>
            </p:cNvSpPr>
            <p:nvPr/>
          </p:nvSpPr>
          <p:spPr bwMode="auto">
            <a:xfrm>
              <a:off x="4565650" y="4073525"/>
              <a:ext cx="133350" cy="166688"/>
            </a:xfrm>
            <a:custGeom>
              <a:avLst/>
              <a:gdLst>
                <a:gd name="T0" fmla="*/ 2147483647 w 285"/>
                <a:gd name="T1" fmla="*/ 2147483647 h 315"/>
                <a:gd name="T2" fmla="*/ 2147483647 w 285"/>
                <a:gd name="T3" fmla="*/ 2147483647 h 315"/>
                <a:gd name="T4" fmla="*/ 2147483647 w 285"/>
                <a:gd name="T5" fmla="*/ 2147483647 h 315"/>
                <a:gd name="T6" fmla="*/ 2147483647 w 285"/>
                <a:gd name="T7" fmla="*/ 2147483647 h 315"/>
                <a:gd name="T8" fmla="*/ 2147483647 w 285"/>
                <a:gd name="T9" fmla="*/ 0 h 315"/>
                <a:gd name="T10" fmla="*/ 2147483647 w 285"/>
                <a:gd name="T11" fmla="*/ 2147483647 h 315"/>
                <a:gd name="T12" fmla="*/ 2147483647 w 285"/>
                <a:gd name="T13" fmla="*/ 2147483647 h 315"/>
                <a:gd name="T14" fmla="*/ 2147483647 w 285"/>
                <a:gd name="T15" fmla="*/ 2147483647 h 315"/>
                <a:gd name="T16" fmla="*/ 0 w 285"/>
                <a:gd name="T17" fmla="*/ 2147483647 h 315"/>
                <a:gd name="T18" fmla="*/ 2147483647 w 285"/>
                <a:gd name="T19" fmla="*/ 2147483647 h 315"/>
                <a:gd name="T20" fmla="*/ 2147483647 w 285"/>
                <a:gd name="T21" fmla="*/ 2147483647 h 315"/>
                <a:gd name="T22" fmla="*/ 2147483647 w 285"/>
                <a:gd name="T23" fmla="*/ 2147483647 h 315"/>
                <a:gd name="T24" fmla="*/ 2147483647 w 285"/>
                <a:gd name="T25" fmla="*/ 2147483647 h 315"/>
                <a:gd name="T26" fmla="*/ 2147483647 w 285"/>
                <a:gd name="T27" fmla="*/ 2147483647 h 315"/>
                <a:gd name="T28" fmla="*/ 2147483647 w 285"/>
                <a:gd name="T29" fmla="*/ 2147483647 h 315"/>
                <a:gd name="T30" fmla="*/ 2147483647 w 285"/>
                <a:gd name="T31" fmla="*/ 2147483647 h 315"/>
                <a:gd name="T32" fmla="*/ 2147483647 w 285"/>
                <a:gd name="T33" fmla="*/ 2147483647 h 3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5"/>
                <a:gd name="T52" fmla="*/ 0 h 315"/>
                <a:gd name="T53" fmla="*/ 285 w 285"/>
                <a:gd name="T54" fmla="*/ 315 h 3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5" h="315">
                  <a:moveTo>
                    <a:pt x="285" y="157"/>
                  </a:moveTo>
                  <a:lnTo>
                    <a:pt x="274" y="96"/>
                  </a:lnTo>
                  <a:lnTo>
                    <a:pt x="243" y="46"/>
                  </a:lnTo>
                  <a:lnTo>
                    <a:pt x="198" y="12"/>
                  </a:lnTo>
                  <a:lnTo>
                    <a:pt x="143" y="0"/>
                  </a:lnTo>
                  <a:lnTo>
                    <a:pt x="87" y="12"/>
                  </a:lnTo>
                  <a:lnTo>
                    <a:pt x="42" y="46"/>
                  </a:lnTo>
                  <a:lnTo>
                    <a:pt x="11" y="96"/>
                  </a:lnTo>
                  <a:lnTo>
                    <a:pt x="0" y="157"/>
                  </a:lnTo>
                  <a:lnTo>
                    <a:pt x="11" y="218"/>
                  </a:lnTo>
                  <a:lnTo>
                    <a:pt x="42" y="268"/>
                  </a:lnTo>
                  <a:lnTo>
                    <a:pt x="87" y="302"/>
                  </a:lnTo>
                  <a:lnTo>
                    <a:pt x="143" y="315"/>
                  </a:lnTo>
                  <a:lnTo>
                    <a:pt x="198" y="302"/>
                  </a:lnTo>
                  <a:lnTo>
                    <a:pt x="243" y="268"/>
                  </a:lnTo>
                  <a:lnTo>
                    <a:pt x="274" y="218"/>
                  </a:lnTo>
                  <a:lnTo>
                    <a:pt x="285" y="157"/>
                  </a:lnTo>
                  <a:close/>
                </a:path>
              </a:pathLst>
            </a:custGeom>
            <a:solidFill>
              <a:srgbClr val="FFFFFF"/>
            </a:solidFill>
            <a:ln w="0">
              <a:solidFill>
                <a:srgbClr val="000000"/>
              </a:solidFill>
              <a:round/>
              <a:headEnd/>
              <a:tailEnd/>
            </a:ln>
          </p:spPr>
          <p:txBody>
            <a:bodyPr/>
            <a:lstStyle/>
            <a:p>
              <a:endParaRPr lang="el-GR"/>
            </a:p>
          </p:txBody>
        </p:sp>
        <p:sp>
          <p:nvSpPr>
            <p:cNvPr id="19491" name="Freeform 35"/>
            <p:cNvSpPr>
              <a:spLocks/>
            </p:cNvSpPr>
            <p:nvPr/>
          </p:nvSpPr>
          <p:spPr bwMode="auto">
            <a:xfrm>
              <a:off x="4564063" y="4405313"/>
              <a:ext cx="133350" cy="166687"/>
            </a:xfrm>
            <a:custGeom>
              <a:avLst/>
              <a:gdLst>
                <a:gd name="T0" fmla="*/ 2147483647 w 285"/>
                <a:gd name="T1" fmla="*/ 2147483647 h 314"/>
                <a:gd name="T2" fmla="*/ 2147483647 w 285"/>
                <a:gd name="T3" fmla="*/ 2147483647 h 314"/>
                <a:gd name="T4" fmla="*/ 2147483647 w 285"/>
                <a:gd name="T5" fmla="*/ 2147483647 h 314"/>
                <a:gd name="T6" fmla="*/ 2147483647 w 285"/>
                <a:gd name="T7" fmla="*/ 2147483647 h 314"/>
                <a:gd name="T8" fmla="*/ 2147483647 w 285"/>
                <a:gd name="T9" fmla="*/ 0 h 314"/>
                <a:gd name="T10" fmla="*/ 2147483647 w 285"/>
                <a:gd name="T11" fmla="*/ 2147483647 h 314"/>
                <a:gd name="T12" fmla="*/ 2147483647 w 285"/>
                <a:gd name="T13" fmla="*/ 2147483647 h 314"/>
                <a:gd name="T14" fmla="*/ 2147483647 w 285"/>
                <a:gd name="T15" fmla="*/ 2147483647 h 314"/>
                <a:gd name="T16" fmla="*/ 0 w 285"/>
                <a:gd name="T17" fmla="*/ 2147483647 h 314"/>
                <a:gd name="T18" fmla="*/ 2147483647 w 285"/>
                <a:gd name="T19" fmla="*/ 2147483647 h 314"/>
                <a:gd name="T20" fmla="*/ 2147483647 w 285"/>
                <a:gd name="T21" fmla="*/ 2147483647 h 314"/>
                <a:gd name="T22" fmla="*/ 2147483647 w 285"/>
                <a:gd name="T23" fmla="*/ 2147483647 h 314"/>
                <a:gd name="T24" fmla="*/ 2147483647 w 285"/>
                <a:gd name="T25" fmla="*/ 2147483647 h 314"/>
                <a:gd name="T26" fmla="*/ 2147483647 w 285"/>
                <a:gd name="T27" fmla="*/ 2147483647 h 314"/>
                <a:gd name="T28" fmla="*/ 2147483647 w 285"/>
                <a:gd name="T29" fmla="*/ 2147483647 h 314"/>
                <a:gd name="T30" fmla="*/ 2147483647 w 285"/>
                <a:gd name="T31" fmla="*/ 2147483647 h 314"/>
                <a:gd name="T32" fmla="*/ 2147483647 w 285"/>
                <a:gd name="T33" fmla="*/ 2147483647 h 3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5"/>
                <a:gd name="T52" fmla="*/ 0 h 314"/>
                <a:gd name="T53" fmla="*/ 285 w 285"/>
                <a:gd name="T54" fmla="*/ 314 h 3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5" h="314">
                  <a:moveTo>
                    <a:pt x="285" y="157"/>
                  </a:moveTo>
                  <a:lnTo>
                    <a:pt x="273" y="95"/>
                  </a:lnTo>
                  <a:lnTo>
                    <a:pt x="243" y="45"/>
                  </a:lnTo>
                  <a:lnTo>
                    <a:pt x="198" y="11"/>
                  </a:lnTo>
                  <a:lnTo>
                    <a:pt x="143" y="0"/>
                  </a:lnTo>
                  <a:lnTo>
                    <a:pt x="87" y="11"/>
                  </a:lnTo>
                  <a:lnTo>
                    <a:pt x="41" y="45"/>
                  </a:lnTo>
                  <a:lnTo>
                    <a:pt x="11" y="95"/>
                  </a:lnTo>
                  <a:lnTo>
                    <a:pt x="0" y="157"/>
                  </a:lnTo>
                  <a:lnTo>
                    <a:pt x="11" y="217"/>
                  </a:lnTo>
                  <a:lnTo>
                    <a:pt x="41" y="267"/>
                  </a:lnTo>
                  <a:lnTo>
                    <a:pt x="87" y="301"/>
                  </a:lnTo>
                  <a:lnTo>
                    <a:pt x="143" y="314"/>
                  </a:lnTo>
                  <a:lnTo>
                    <a:pt x="198" y="301"/>
                  </a:lnTo>
                  <a:lnTo>
                    <a:pt x="243" y="267"/>
                  </a:lnTo>
                  <a:lnTo>
                    <a:pt x="273" y="217"/>
                  </a:lnTo>
                  <a:lnTo>
                    <a:pt x="285" y="157"/>
                  </a:lnTo>
                  <a:close/>
                </a:path>
              </a:pathLst>
            </a:custGeom>
            <a:solidFill>
              <a:srgbClr val="FFFFFF"/>
            </a:solidFill>
            <a:ln w="0">
              <a:solidFill>
                <a:srgbClr val="000000"/>
              </a:solidFill>
              <a:round/>
              <a:headEnd/>
              <a:tailEnd/>
            </a:ln>
          </p:spPr>
          <p:txBody>
            <a:bodyPr/>
            <a:lstStyle/>
            <a:p>
              <a:endParaRPr lang="el-GR"/>
            </a:p>
          </p:txBody>
        </p:sp>
        <p:sp>
          <p:nvSpPr>
            <p:cNvPr id="19492" name="Freeform 36"/>
            <p:cNvSpPr>
              <a:spLocks/>
            </p:cNvSpPr>
            <p:nvPr/>
          </p:nvSpPr>
          <p:spPr bwMode="auto">
            <a:xfrm>
              <a:off x="4564063" y="4738688"/>
              <a:ext cx="133350" cy="166687"/>
            </a:xfrm>
            <a:custGeom>
              <a:avLst/>
              <a:gdLst>
                <a:gd name="T0" fmla="*/ 2147483647 w 285"/>
                <a:gd name="T1" fmla="*/ 2147483647 h 314"/>
                <a:gd name="T2" fmla="*/ 2147483647 w 285"/>
                <a:gd name="T3" fmla="*/ 2147483647 h 314"/>
                <a:gd name="T4" fmla="*/ 2147483647 w 285"/>
                <a:gd name="T5" fmla="*/ 2147483647 h 314"/>
                <a:gd name="T6" fmla="*/ 2147483647 w 285"/>
                <a:gd name="T7" fmla="*/ 2147483647 h 314"/>
                <a:gd name="T8" fmla="*/ 2147483647 w 285"/>
                <a:gd name="T9" fmla="*/ 0 h 314"/>
                <a:gd name="T10" fmla="*/ 2147483647 w 285"/>
                <a:gd name="T11" fmla="*/ 2147483647 h 314"/>
                <a:gd name="T12" fmla="*/ 2147483647 w 285"/>
                <a:gd name="T13" fmla="*/ 2147483647 h 314"/>
                <a:gd name="T14" fmla="*/ 2147483647 w 285"/>
                <a:gd name="T15" fmla="*/ 2147483647 h 314"/>
                <a:gd name="T16" fmla="*/ 0 w 285"/>
                <a:gd name="T17" fmla="*/ 2147483647 h 314"/>
                <a:gd name="T18" fmla="*/ 2147483647 w 285"/>
                <a:gd name="T19" fmla="*/ 2147483647 h 314"/>
                <a:gd name="T20" fmla="*/ 2147483647 w 285"/>
                <a:gd name="T21" fmla="*/ 2147483647 h 314"/>
                <a:gd name="T22" fmla="*/ 2147483647 w 285"/>
                <a:gd name="T23" fmla="*/ 2147483647 h 314"/>
                <a:gd name="T24" fmla="*/ 2147483647 w 285"/>
                <a:gd name="T25" fmla="*/ 2147483647 h 314"/>
                <a:gd name="T26" fmla="*/ 2147483647 w 285"/>
                <a:gd name="T27" fmla="*/ 2147483647 h 314"/>
                <a:gd name="T28" fmla="*/ 2147483647 w 285"/>
                <a:gd name="T29" fmla="*/ 2147483647 h 314"/>
                <a:gd name="T30" fmla="*/ 2147483647 w 285"/>
                <a:gd name="T31" fmla="*/ 2147483647 h 314"/>
                <a:gd name="T32" fmla="*/ 2147483647 w 285"/>
                <a:gd name="T33" fmla="*/ 2147483647 h 3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5"/>
                <a:gd name="T52" fmla="*/ 0 h 314"/>
                <a:gd name="T53" fmla="*/ 285 w 285"/>
                <a:gd name="T54" fmla="*/ 314 h 3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5" h="314">
                  <a:moveTo>
                    <a:pt x="285" y="157"/>
                  </a:moveTo>
                  <a:lnTo>
                    <a:pt x="274" y="95"/>
                  </a:lnTo>
                  <a:lnTo>
                    <a:pt x="243" y="45"/>
                  </a:lnTo>
                  <a:lnTo>
                    <a:pt x="198" y="11"/>
                  </a:lnTo>
                  <a:lnTo>
                    <a:pt x="143" y="0"/>
                  </a:lnTo>
                  <a:lnTo>
                    <a:pt x="87" y="11"/>
                  </a:lnTo>
                  <a:lnTo>
                    <a:pt x="42" y="45"/>
                  </a:lnTo>
                  <a:lnTo>
                    <a:pt x="11" y="95"/>
                  </a:lnTo>
                  <a:lnTo>
                    <a:pt x="0" y="157"/>
                  </a:lnTo>
                  <a:lnTo>
                    <a:pt x="11" y="217"/>
                  </a:lnTo>
                  <a:lnTo>
                    <a:pt x="42" y="268"/>
                  </a:lnTo>
                  <a:lnTo>
                    <a:pt x="87" y="301"/>
                  </a:lnTo>
                  <a:lnTo>
                    <a:pt x="143" y="314"/>
                  </a:lnTo>
                  <a:lnTo>
                    <a:pt x="198" y="301"/>
                  </a:lnTo>
                  <a:lnTo>
                    <a:pt x="243" y="268"/>
                  </a:lnTo>
                  <a:lnTo>
                    <a:pt x="274" y="217"/>
                  </a:lnTo>
                  <a:lnTo>
                    <a:pt x="285" y="157"/>
                  </a:lnTo>
                  <a:close/>
                </a:path>
              </a:pathLst>
            </a:custGeom>
            <a:solidFill>
              <a:srgbClr val="FFFFFF"/>
            </a:solidFill>
            <a:ln w="0">
              <a:solidFill>
                <a:srgbClr val="000000"/>
              </a:solidFill>
              <a:round/>
              <a:headEnd/>
              <a:tailEnd/>
            </a:ln>
          </p:spPr>
          <p:txBody>
            <a:bodyPr/>
            <a:lstStyle/>
            <a:p>
              <a:endParaRPr lang="el-GR"/>
            </a:p>
          </p:txBody>
        </p:sp>
        <p:sp>
          <p:nvSpPr>
            <p:cNvPr id="19493" name="Freeform 37"/>
            <p:cNvSpPr>
              <a:spLocks/>
            </p:cNvSpPr>
            <p:nvPr/>
          </p:nvSpPr>
          <p:spPr bwMode="auto">
            <a:xfrm>
              <a:off x="4564063" y="5070475"/>
              <a:ext cx="133350" cy="166688"/>
            </a:xfrm>
            <a:custGeom>
              <a:avLst/>
              <a:gdLst>
                <a:gd name="T0" fmla="*/ 2147483647 w 285"/>
                <a:gd name="T1" fmla="*/ 2147483647 h 315"/>
                <a:gd name="T2" fmla="*/ 2147483647 w 285"/>
                <a:gd name="T3" fmla="*/ 2147483647 h 315"/>
                <a:gd name="T4" fmla="*/ 2147483647 w 285"/>
                <a:gd name="T5" fmla="*/ 2147483647 h 315"/>
                <a:gd name="T6" fmla="*/ 2147483647 w 285"/>
                <a:gd name="T7" fmla="*/ 2147483647 h 315"/>
                <a:gd name="T8" fmla="*/ 2147483647 w 285"/>
                <a:gd name="T9" fmla="*/ 0 h 315"/>
                <a:gd name="T10" fmla="*/ 2147483647 w 285"/>
                <a:gd name="T11" fmla="*/ 2147483647 h 315"/>
                <a:gd name="T12" fmla="*/ 2147483647 w 285"/>
                <a:gd name="T13" fmla="*/ 2147483647 h 315"/>
                <a:gd name="T14" fmla="*/ 2147483647 w 285"/>
                <a:gd name="T15" fmla="*/ 2147483647 h 315"/>
                <a:gd name="T16" fmla="*/ 0 w 285"/>
                <a:gd name="T17" fmla="*/ 2147483647 h 315"/>
                <a:gd name="T18" fmla="*/ 2147483647 w 285"/>
                <a:gd name="T19" fmla="*/ 2147483647 h 315"/>
                <a:gd name="T20" fmla="*/ 2147483647 w 285"/>
                <a:gd name="T21" fmla="*/ 2147483647 h 315"/>
                <a:gd name="T22" fmla="*/ 2147483647 w 285"/>
                <a:gd name="T23" fmla="*/ 2147483647 h 315"/>
                <a:gd name="T24" fmla="*/ 2147483647 w 285"/>
                <a:gd name="T25" fmla="*/ 2147483647 h 315"/>
                <a:gd name="T26" fmla="*/ 2147483647 w 285"/>
                <a:gd name="T27" fmla="*/ 2147483647 h 315"/>
                <a:gd name="T28" fmla="*/ 2147483647 w 285"/>
                <a:gd name="T29" fmla="*/ 2147483647 h 315"/>
                <a:gd name="T30" fmla="*/ 2147483647 w 285"/>
                <a:gd name="T31" fmla="*/ 2147483647 h 315"/>
                <a:gd name="T32" fmla="*/ 2147483647 w 285"/>
                <a:gd name="T33" fmla="*/ 2147483647 h 3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5"/>
                <a:gd name="T52" fmla="*/ 0 h 315"/>
                <a:gd name="T53" fmla="*/ 285 w 285"/>
                <a:gd name="T54" fmla="*/ 315 h 3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5" h="315">
                  <a:moveTo>
                    <a:pt x="285" y="158"/>
                  </a:moveTo>
                  <a:lnTo>
                    <a:pt x="273" y="96"/>
                  </a:lnTo>
                  <a:lnTo>
                    <a:pt x="243" y="46"/>
                  </a:lnTo>
                  <a:lnTo>
                    <a:pt x="198" y="12"/>
                  </a:lnTo>
                  <a:lnTo>
                    <a:pt x="143" y="0"/>
                  </a:lnTo>
                  <a:lnTo>
                    <a:pt x="87" y="12"/>
                  </a:lnTo>
                  <a:lnTo>
                    <a:pt x="41" y="46"/>
                  </a:lnTo>
                  <a:lnTo>
                    <a:pt x="11" y="96"/>
                  </a:lnTo>
                  <a:lnTo>
                    <a:pt x="0" y="158"/>
                  </a:lnTo>
                  <a:lnTo>
                    <a:pt x="11" y="218"/>
                  </a:lnTo>
                  <a:lnTo>
                    <a:pt x="41" y="268"/>
                  </a:lnTo>
                  <a:lnTo>
                    <a:pt x="87" y="302"/>
                  </a:lnTo>
                  <a:lnTo>
                    <a:pt x="143" y="315"/>
                  </a:lnTo>
                  <a:lnTo>
                    <a:pt x="198" y="302"/>
                  </a:lnTo>
                  <a:lnTo>
                    <a:pt x="243" y="268"/>
                  </a:lnTo>
                  <a:lnTo>
                    <a:pt x="273" y="218"/>
                  </a:lnTo>
                  <a:lnTo>
                    <a:pt x="285" y="158"/>
                  </a:lnTo>
                  <a:close/>
                </a:path>
              </a:pathLst>
            </a:custGeom>
            <a:solidFill>
              <a:srgbClr val="FFFFFF"/>
            </a:solidFill>
            <a:ln w="0">
              <a:solidFill>
                <a:srgbClr val="000000"/>
              </a:solidFill>
              <a:round/>
              <a:headEnd/>
              <a:tailEnd/>
            </a:ln>
          </p:spPr>
          <p:txBody>
            <a:bodyPr/>
            <a:lstStyle/>
            <a:p>
              <a:endParaRPr lang="el-GR"/>
            </a:p>
          </p:txBody>
        </p:sp>
        <p:sp>
          <p:nvSpPr>
            <p:cNvPr id="19494" name="Freeform 38"/>
            <p:cNvSpPr>
              <a:spLocks/>
            </p:cNvSpPr>
            <p:nvPr/>
          </p:nvSpPr>
          <p:spPr bwMode="auto">
            <a:xfrm>
              <a:off x="4564063" y="5403850"/>
              <a:ext cx="133350" cy="166688"/>
            </a:xfrm>
            <a:custGeom>
              <a:avLst/>
              <a:gdLst>
                <a:gd name="T0" fmla="*/ 2147483647 w 285"/>
                <a:gd name="T1" fmla="*/ 2147483647 h 315"/>
                <a:gd name="T2" fmla="*/ 2147483647 w 285"/>
                <a:gd name="T3" fmla="*/ 2147483647 h 315"/>
                <a:gd name="T4" fmla="*/ 2147483647 w 285"/>
                <a:gd name="T5" fmla="*/ 2147483647 h 315"/>
                <a:gd name="T6" fmla="*/ 2147483647 w 285"/>
                <a:gd name="T7" fmla="*/ 2147483647 h 315"/>
                <a:gd name="T8" fmla="*/ 2147483647 w 285"/>
                <a:gd name="T9" fmla="*/ 0 h 315"/>
                <a:gd name="T10" fmla="*/ 2147483647 w 285"/>
                <a:gd name="T11" fmla="*/ 2147483647 h 315"/>
                <a:gd name="T12" fmla="*/ 2147483647 w 285"/>
                <a:gd name="T13" fmla="*/ 2147483647 h 315"/>
                <a:gd name="T14" fmla="*/ 2147483647 w 285"/>
                <a:gd name="T15" fmla="*/ 2147483647 h 315"/>
                <a:gd name="T16" fmla="*/ 0 w 285"/>
                <a:gd name="T17" fmla="*/ 2147483647 h 315"/>
                <a:gd name="T18" fmla="*/ 2147483647 w 285"/>
                <a:gd name="T19" fmla="*/ 2147483647 h 315"/>
                <a:gd name="T20" fmla="*/ 2147483647 w 285"/>
                <a:gd name="T21" fmla="*/ 2147483647 h 315"/>
                <a:gd name="T22" fmla="*/ 2147483647 w 285"/>
                <a:gd name="T23" fmla="*/ 2147483647 h 315"/>
                <a:gd name="T24" fmla="*/ 2147483647 w 285"/>
                <a:gd name="T25" fmla="*/ 2147483647 h 315"/>
                <a:gd name="T26" fmla="*/ 2147483647 w 285"/>
                <a:gd name="T27" fmla="*/ 2147483647 h 315"/>
                <a:gd name="T28" fmla="*/ 2147483647 w 285"/>
                <a:gd name="T29" fmla="*/ 2147483647 h 315"/>
                <a:gd name="T30" fmla="*/ 2147483647 w 285"/>
                <a:gd name="T31" fmla="*/ 2147483647 h 315"/>
                <a:gd name="T32" fmla="*/ 2147483647 w 285"/>
                <a:gd name="T33" fmla="*/ 2147483647 h 3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5"/>
                <a:gd name="T52" fmla="*/ 0 h 315"/>
                <a:gd name="T53" fmla="*/ 285 w 285"/>
                <a:gd name="T54" fmla="*/ 315 h 3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5" h="315">
                  <a:moveTo>
                    <a:pt x="285" y="158"/>
                  </a:moveTo>
                  <a:lnTo>
                    <a:pt x="274" y="96"/>
                  </a:lnTo>
                  <a:lnTo>
                    <a:pt x="243" y="46"/>
                  </a:lnTo>
                  <a:lnTo>
                    <a:pt x="198" y="12"/>
                  </a:lnTo>
                  <a:lnTo>
                    <a:pt x="143" y="0"/>
                  </a:lnTo>
                  <a:lnTo>
                    <a:pt x="87" y="12"/>
                  </a:lnTo>
                  <a:lnTo>
                    <a:pt x="42" y="46"/>
                  </a:lnTo>
                  <a:lnTo>
                    <a:pt x="11" y="96"/>
                  </a:lnTo>
                  <a:lnTo>
                    <a:pt x="0" y="158"/>
                  </a:lnTo>
                  <a:lnTo>
                    <a:pt x="11" y="218"/>
                  </a:lnTo>
                  <a:lnTo>
                    <a:pt x="42" y="268"/>
                  </a:lnTo>
                  <a:lnTo>
                    <a:pt x="87" y="302"/>
                  </a:lnTo>
                  <a:lnTo>
                    <a:pt x="143" y="315"/>
                  </a:lnTo>
                  <a:lnTo>
                    <a:pt x="198" y="302"/>
                  </a:lnTo>
                  <a:lnTo>
                    <a:pt x="243" y="268"/>
                  </a:lnTo>
                  <a:lnTo>
                    <a:pt x="274" y="218"/>
                  </a:lnTo>
                  <a:lnTo>
                    <a:pt x="285" y="158"/>
                  </a:lnTo>
                  <a:close/>
                </a:path>
              </a:pathLst>
            </a:custGeom>
            <a:solidFill>
              <a:srgbClr val="FFFFFF"/>
            </a:solidFill>
            <a:ln w="0">
              <a:solidFill>
                <a:srgbClr val="000000"/>
              </a:solidFill>
              <a:round/>
              <a:headEnd/>
              <a:tailEnd/>
            </a:ln>
          </p:spPr>
          <p:txBody>
            <a:bodyPr/>
            <a:lstStyle/>
            <a:p>
              <a:endParaRPr lang="el-GR"/>
            </a:p>
          </p:txBody>
        </p:sp>
        <p:sp>
          <p:nvSpPr>
            <p:cNvPr id="19495" name="Freeform 39"/>
            <p:cNvSpPr>
              <a:spLocks/>
            </p:cNvSpPr>
            <p:nvPr/>
          </p:nvSpPr>
          <p:spPr bwMode="auto">
            <a:xfrm>
              <a:off x="4564063" y="1411288"/>
              <a:ext cx="133350" cy="166687"/>
            </a:xfrm>
            <a:custGeom>
              <a:avLst/>
              <a:gdLst>
                <a:gd name="T0" fmla="*/ 2147483647 w 285"/>
                <a:gd name="T1" fmla="*/ 2147483647 h 314"/>
                <a:gd name="T2" fmla="*/ 2147483647 w 285"/>
                <a:gd name="T3" fmla="*/ 2147483647 h 314"/>
                <a:gd name="T4" fmla="*/ 2147483647 w 285"/>
                <a:gd name="T5" fmla="*/ 2147483647 h 314"/>
                <a:gd name="T6" fmla="*/ 2147483647 w 285"/>
                <a:gd name="T7" fmla="*/ 2147483647 h 314"/>
                <a:gd name="T8" fmla="*/ 2147483647 w 285"/>
                <a:gd name="T9" fmla="*/ 0 h 314"/>
                <a:gd name="T10" fmla="*/ 2147483647 w 285"/>
                <a:gd name="T11" fmla="*/ 2147483647 h 314"/>
                <a:gd name="T12" fmla="*/ 2147483647 w 285"/>
                <a:gd name="T13" fmla="*/ 2147483647 h 314"/>
                <a:gd name="T14" fmla="*/ 2147483647 w 285"/>
                <a:gd name="T15" fmla="*/ 2147483647 h 314"/>
                <a:gd name="T16" fmla="*/ 0 w 285"/>
                <a:gd name="T17" fmla="*/ 2147483647 h 314"/>
                <a:gd name="T18" fmla="*/ 2147483647 w 285"/>
                <a:gd name="T19" fmla="*/ 2147483647 h 314"/>
                <a:gd name="T20" fmla="*/ 2147483647 w 285"/>
                <a:gd name="T21" fmla="*/ 2147483647 h 314"/>
                <a:gd name="T22" fmla="*/ 2147483647 w 285"/>
                <a:gd name="T23" fmla="*/ 2147483647 h 314"/>
                <a:gd name="T24" fmla="*/ 2147483647 w 285"/>
                <a:gd name="T25" fmla="*/ 2147483647 h 314"/>
                <a:gd name="T26" fmla="*/ 2147483647 w 285"/>
                <a:gd name="T27" fmla="*/ 2147483647 h 314"/>
                <a:gd name="T28" fmla="*/ 2147483647 w 285"/>
                <a:gd name="T29" fmla="*/ 2147483647 h 314"/>
                <a:gd name="T30" fmla="*/ 2147483647 w 285"/>
                <a:gd name="T31" fmla="*/ 2147483647 h 314"/>
                <a:gd name="T32" fmla="*/ 2147483647 w 285"/>
                <a:gd name="T33" fmla="*/ 2147483647 h 3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5"/>
                <a:gd name="T52" fmla="*/ 0 h 314"/>
                <a:gd name="T53" fmla="*/ 285 w 285"/>
                <a:gd name="T54" fmla="*/ 314 h 3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5" h="314">
                  <a:moveTo>
                    <a:pt x="285" y="157"/>
                  </a:moveTo>
                  <a:lnTo>
                    <a:pt x="274" y="95"/>
                  </a:lnTo>
                  <a:lnTo>
                    <a:pt x="243" y="45"/>
                  </a:lnTo>
                  <a:lnTo>
                    <a:pt x="198" y="12"/>
                  </a:lnTo>
                  <a:lnTo>
                    <a:pt x="143" y="0"/>
                  </a:lnTo>
                  <a:lnTo>
                    <a:pt x="87" y="12"/>
                  </a:lnTo>
                  <a:lnTo>
                    <a:pt x="42" y="45"/>
                  </a:lnTo>
                  <a:lnTo>
                    <a:pt x="11" y="95"/>
                  </a:lnTo>
                  <a:lnTo>
                    <a:pt x="0" y="157"/>
                  </a:lnTo>
                  <a:lnTo>
                    <a:pt x="11" y="218"/>
                  </a:lnTo>
                  <a:lnTo>
                    <a:pt x="42" y="268"/>
                  </a:lnTo>
                  <a:lnTo>
                    <a:pt x="87" y="302"/>
                  </a:lnTo>
                  <a:lnTo>
                    <a:pt x="143" y="314"/>
                  </a:lnTo>
                  <a:lnTo>
                    <a:pt x="198" y="302"/>
                  </a:lnTo>
                  <a:lnTo>
                    <a:pt x="243" y="268"/>
                  </a:lnTo>
                  <a:lnTo>
                    <a:pt x="274" y="218"/>
                  </a:lnTo>
                  <a:lnTo>
                    <a:pt x="285" y="157"/>
                  </a:lnTo>
                  <a:close/>
                </a:path>
              </a:pathLst>
            </a:custGeom>
            <a:solidFill>
              <a:srgbClr val="FFFFFF"/>
            </a:solidFill>
            <a:ln w="0">
              <a:solidFill>
                <a:srgbClr val="000000"/>
              </a:solidFill>
              <a:round/>
              <a:headEnd/>
              <a:tailEnd/>
            </a:ln>
          </p:spPr>
          <p:txBody>
            <a:bodyPr/>
            <a:lstStyle/>
            <a:p>
              <a:endParaRPr lang="el-GR"/>
            </a:p>
          </p:txBody>
        </p:sp>
        <p:sp>
          <p:nvSpPr>
            <p:cNvPr id="19496" name="Freeform 40"/>
            <p:cNvSpPr>
              <a:spLocks/>
            </p:cNvSpPr>
            <p:nvPr/>
          </p:nvSpPr>
          <p:spPr bwMode="auto">
            <a:xfrm>
              <a:off x="3892550" y="1743075"/>
              <a:ext cx="134938" cy="166688"/>
            </a:xfrm>
            <a:custGeom>
              <a:avLst/>
              <a:gdLst>
                <a:gd name="T0" fmla="*/ 2147483647 w 284"/>
                <a:gd name="T1" fmla="*/ 2147483647 h 314"/>
                <a:gd name="T2" fmla="*/ 2147483647 w 284"/>
                <a:gd name="T3" fmla="*/ 2147483647 h 314"/>
                <a:gd name="T4" fmla="*/ 2147483647 w 284"/>
                <a:gd name="T5" fmla="*/ 2147483647 h 314"/>
                <a:gd name="T6" fmla="*/ 2147483647 w 284"/>
                <a:gd name="T7" fmla="*/ 2147483647 h 314"/>
                <a:gd name="T8" fmla="*/ 2147483647 w 284"/>
                <a:gd name="T9" fmla="*/ 0 h 314"/>
                <a:gd name="T10" fmla="*/ 2147483647 w 284"/>
                <a:gd name="T11" fmla="*/ 2147483647 h 314"/>
                <a:gd name="T12" fmla="*/ 2147483647 w 284"/>
                <a:gd name="T13" fmla="*/ 2147483647 h 314"/>
                <a:gd name="T14" fmla="*/ 2147483647 w 284"/>
                <a:gd name="T15" fmla="*/ 2147483647 h 314"/>
                <a:gd name="T16" fmla="*/ 0 w 284"/>
                <a:gd name="T17" fmla="*/ 2147483647 h 314"/>
                <a:gd name="T18" fmla="*/ 2147483647 w 284"/>
                <a:gd name="T19" fmla="*/ 2147483647 h 314"/>
                <a:gd name="T20" fmla="*/ 2147483647 w 284"/>
                <a:gd name="T21" fmla="*/ 2147483647 h 314"/>
                <a:gd name="T22" fmla="*/ 2147483647 w 284"/>
                <a:gd name="T23" fmla="*/ 2147483647 h 314"/>
                <a:gd name="T24" fmla="*/ 2147483647 w 284"/>
                <a:gd name="T25" fmla="*/ 2147483647 h 314"/>
                <a:gd name="T26" fmla="*/ 2147483647 w 284"/>
                <a:gd name="T27" fmla="*/ 2147483647 h 314"/>
                <a:gd name="T28" fmla="*/ 2147483647 w 284"/>
                <a:gd name="T29" fmla="*/ 2147483647 h 314"/>
                <a:gd name="T30" fmla="*/ 2147483647 w 284"/>
                <a:gd name="T31" fmla="*/ 2147483647 h 314"/>
                <a:gd name="T32" fmla="*/ 2147483647 w 284"/>
                <a:gd name="T33" fmla="*/ 2147483647 h 3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4"/>
                <a:gd name="T52" fmla="*/ 0 h 314"/>
                <a:gd name="T53" fmla="*/ 284 w 284"/>
                <a:gd name="T54" fmla="*/ 314 h 3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4" h="314">
                  <a:moveTo>
                    <a:pt x="284" y="157"/>
                  </a:moveTo>
                  <a:lnTo>
                    <a:pt x="273" y="95"/>
                  </a:lnTo>
                  <a:lnTo>
                    <a:pt x="242" y="45"/>
                  </a:lnTo>
                  <a:lnTo>
                    <a:pt x="197" y="11"/>
                  </a:lnTo>
                  <a:lnTo>
                    <a:pt x="142" y="0"/>
                  </a:lnTo>
                  <a:lnTo>
                    <a:pt x="86" y="11"/>
                  </a:lnTo>
                  <a:lnTo>
                    <a:pt x="41" y="45"/>
                  </a:lnTo>
                  <a:lnTo>
                    <a:pt x="10" y="95"/>
                  </a:lnTo>
                  <a:lnTo>
                    <a:pt x="0" y="157"/>
                  </a:lnTo>
                  <a:lnTo>
                    <a:pt x="10" y="217"/>
                  </a:lnTo>
                  <a:lnTo>
                    <a:pt x="41" y="267"/>
                  </a:lnTo>
                  <a:lnTo>
                    <a:pt x="86" y="301"/>
                  </a:lnTo>
                  <a:lnTo>
                    <a:pt x="142" y="314"/>
                  </a:lnTo>
                  <a:lnTo>
                    <a:pt x="197" y="301"/>
                  </a:lnTo>
                  <a:lnTo>
                    <a:pt x="242" y="267"/>
                  </a:lnTo>
                  <a:lnTo>
                    <a:pt x="273" y="217"/>
                  </a:lnTo>
                  <a:lnTo>
                    <a:pt x="284" y="157"/>
                  </a:lnTo>
                  <a:close/>
                </a:path>
              </a:pathLst>
            </a:custGeom>
            <a:solidFill>
              <a:srgbClr val="FFFFFF"/>
            </a:solidFill>
            <a:ln w="0">
              <a:solidFill>
                <a:srgbClr val="000000"/>
              </a:solidFill>
              <a:round/>
              <a:headEnd/>
              <a:tailEnd/>
            </a:ln>
          </p:spPr>
          <p:txBody>
            <a:bodyPr/>
            <a:lstStyle/>
            <a:p>
              <a:endParaRPr lang="el-GR"/>
            </a:p>
          </p:txBody>
        </p:sp>
        <p:sp>
          <p:nvSpPr>
            <p:cNvPr id="19497" name="Freeform 41"/>
            <p:cNvSpPr>
              <a:spLocks/>
            </p:cNvSpPr>
            <p:nvPr/>
          </p:nvSpPr>
          <p:spPr bwMode="auto">
            <a:xfrm>
              <a:off x="3894138" y="2076450"/>
              <a:ext cx="133350" cy="166688"/>
            </a:xfrm>
            <a:custGeom>
              <a:avLst/>
              <a:gdLst>
                <a:gd name="T0" fmla="*/ 2147483647 w 284"/>
                <a:gd name="T1" fmla="*/ 2147483647 h 314"/>
                <a:gd name="T2" fmla="*/ 2147483647 w 284"/>
                <a:gd name="T3" fmla="*/ 2147483647 h 314"/>
                <a:gd name="T4" fmla="*/ 2147483647 w 284"/>
                <a:gd name="T5" fmla="*/ 2147483647 h 314"/>
                <a:gd name="T6" fmla="*/ 2147483647 w 284"/>
                <a:gd name="T7" fmla="*/ 2147483647 h 314"/>
                <a:gd name="T8" fmla="*/ 2147483647 w 284"/>
                <a:gd name="T9" fmla="*/ 0 h 314"/>
                <a:gd name="T10" fmla="*/ 2147483647 w 284"/>
                <a:gd name="T11" fmla="*/ 2147483647 h 314"/>
                <a:gd name="T12" fmla="*/ 2147483647 w 284"/>
                <a:gd name="T13" fmla="*/ 2147483647 h 314"/>
                <a:gd name="T14" fmla="*/ 2147483647 w 284"/>
                <a:gd name="T15" fmla="*/ 2147483647 h 314"/>
                <a:gd name="T16" fmla="*/ 0 w 284"/>
                <a:gd name="T17" fmla="*/ 2147483647 h 314"/>
                <a:gd name="T18" fmla="*/ 2147483647 w 284"/>
                <a:gd name="T19" fmla="*/ 2147483647 h 314"/>
                <a:gd name="T20" fmla="*/ 2147483647 w 284"/>
                <a:gd name="T21" fmla="*/ 2147483647 h 314"/>
                <a:gd name="T22" fmla="*/ 2147483647 w 284"/>
                <a:gd name="T23" fmla="*/ 2147483647 h 314"/>
                <a:gd name="T24" fmla="*/ 2147483647 w 284"/>
                <a:gd name="T25" fmla="*/ 2147483647 h 314"/>
                <a:gd name="T26" fmla="*/ 2147483647 w 284"/>
                <a:gd name="T27" fmla="*/ 2147483647 h 314"/>
                <a:gd name="T28" fmla="*/ 2147483647 w 284"/>
                <a:gd name="T29" fmla="*/ 2147483647 h 314"/>
                <a:gd name="T30" fmla="*/ 2147483647 w 284"/>
                <a:gd name="T31" fmla="*/ 2147483647 h 314"/>
                <a:gd name="T32" fmla="*/ 2147483647 w 284"/>
                <a:gd name="T33" fmla="*/ 2147483647 h 3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4"/>
                <a:gd name="T52" fmla="*/ 0 h 314"/>
                <a:gd name="T53" fmla="*/ 284 w 284"/>
                <a:gd name="T54" fmla="*/ 314 h 3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4" h="314">
                  <a:moveTo>
                    <a:pt x="284" y="157"/>
                  </a:moveTo>
                  <a:lnTo>
                    <a:pt x="273" y="95"/>
                  </a:lnTo>
                  <a:lnTo>
                    <a:pt x="242" y="45"/>
                  </a:lnTo>
                  <a:lnTo>
                    <a:pt x="197" y="11"/>
                  </a:lnTo>
                  <a:lnTo>
                    <a:pt x="142" y="0"/>
                  </a:lnTo>
                  <a:lnTo>
                    <a:pt x="86" y="11"/>
                  </a:lnTo>
                  <a:lnTo>
                    <a:pt x="41" y="45"/>
                  </a:lnTo>
                  <a:lnTo>
                    <a:pt x="10" y="95"/>
                  </a:lnTo>
                  <a:lnTo>
                    <a:pt x="0" y="157"/>
                  </a:lnTo>
                  <a:lnTo>
                    <a:pt x="10" y="217"/>
                  </a:lnTo>
                  <a:lnTo>
                    <a:pt x="41" y="267"/>
                  </a:lnTo>
                  <a:lnTo>
                    <a:pt x="86" y="301"/>
                  </a:lnTo>
                  <a:lnTo>
                    <a:pt x="142" y="314"/>
                  </a:lnTo>
                  <a:lnTo>
                    <a:pt x="197" y="301"/>
                  </a:lnTo>
                  <a:lnTo>
                    <a:pt x="242" y="267"/>
                  </a:lnTo>
                  <a:lnTo>
                    <a:pt x="273" y="217"/>
                  </a:lnTo>
                  <a:lnTo>
                    <a:pt x="284" y="157"/>
                  </a:lnTo>
                  <a:close/>
                </a:path>
              </a:pathLst>
            </a:custGeom>
            <a:solidFill>
              <a:srgbClr val="FFFFFF"/>
            </a:solidFill>
            <a:ln w="0">
              <a:solidFill>
                <a:srgbClr val="000000"/>
              </a:solidFill>
              <a:round/>
              <a:headEnd/>
              <a:tailEnd/>
            </a:ln>
          </p:spPr>
          <p:txBody>
            <a:bodyPr/>
            <a:lstStyle/>
            <a:p>
              <a:endParaRPr lang="el-GR"/>
            </a:p>
          </p:txBody>
        </p:sp>
        <p:sp>
          <p:nvSpPr>
            <p:cNvPr id="19498" name="Freeform 42"/>
            <p:cNvSpPr>
              <a:spLocks/>
            </p:cNvSpPr>
            <p:nvPr/>
          </p:nvSpPr>
          <p:spPr bwMode="auto">
            <a:xfrm>
              <a:off x="3894138" y="2408238"/>
              <a:ext cx="133350" cy="166687"/>
            </a:xfrm>
            <a:custGeom>
              <a:avLst/>
              <a:gdLst>
                <a:gd name="T0" fmla="*/ 2147483647 w 284"/>
                <a:gd name="T1" fmla="*/ 2147483647 h 315"/>
                <a:gd name="T2" fmla="*/ 2147483647 w 284"/>
                <a:gd name="T3" fmla="*/ 2147483647 h 315"/>
                <a:gd name="T4" fmla="*/ 2147483647 w 284"/>
                <a:gd name="T5" fmla="*/ 2147483647 h 315"/>
                <a:gd name="T6" fmla="*/ 2147483647 w 284"/>
                <a:gd name="T7" fmla="*/ 2147483647 h 315"/>
                <a:gd name="T8" fmla="*/ 2147483647 w 284"/>
                <a:gd name="T9" fmla="*/ 0 h 315"/>
                <a:gd name="T10" fmla="*/ 2147483647 w 284"/>
                <a:gd name="T11" fmla="*/ 2147483647 h 315"/>
                <a:gd name="T12" fmla="*/ 2147483647 w 284"/>
                <a:gd name="T13" fmla="*/ 2147483647 h 315"/>
                <a:gd name="T14" fmla="*/ 2147483647 w 284"/>
                <a:gd name="T15" fmla="*/ 2147483647 h 315"/>
                <a:gd name="T16" fmla="*/ 0 w 284"/>
                <a:gd name="T17" fmla="*/ 2147483647 h 315"/>
                <a:gd name="T18" fmla="*/ 2147483647 w 284"/>
                <a:gd name="T19" fmla="*/ 2147483647 h 315"/>
                <a:gd name="T20" fmla="*/ 2147483647 w 284"/>
                <a:gd name="T21" fmla="*/ 2147483647 h 315"/>
                <a:gd name="T22" fmla="*/ 2147483647 w 284"/>
                <a:gd name="T23" fmla="*/ 2147483647 h 315"/>
                <a:gd name="T24" fmla="*/ 2147483647 w 284"/>
                <a:gd name="T25" fmla="*/ 2147483647 h 315"/>
                <a:gd name="T26" fmla="*/ 2147483647 w 284"/>
                <a:gd name="T27" fmla="*/ 2147483647 h 315"/>
                <a:gd name="T28" fmla="*/ 2147483647 w 284"/>
                <a:gd name="T29" fmla="*/ 2147483647 h 315"/>
                <a:gd name="T30" fmla="*/ 2147483647 w 284"/>
                <a:gd name="T31" fmla="*/ 2147483647 h 315"/>
                <a:gd name="T32" fmla="*/ 2147483647 w 284"/>
                <a:gd name="T33" fmla="*/ 2147483647 h 3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4"/>
                <a:gd name="T52" fmla="*/ 0 h 315"/>
                <a:gd name="T53" fmla="*/ 284 w 284"/>
                <a:gd name="T54" fmla="*/ 315 h 3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4" h="315">
                  <a:moveTo>
                    <a:pt x="284" y="158"/>
                  </a:moveTo>
                  <a:lnTo>
                    <a:pt x="273" y="96"/>
                  </a:lnTo>
                  <a:lnTo>
                    <a:pt x="242" y="46"/>
                  </a:lnTo>
                  <a:lnTo>
                    <a:pt x="197" y="12"/>
                  </a:lnTo>
                  <a:lnTo>
                    <a:pt x="142" y="0"/>
                  </a:lnTo>
                  <a:lnTo>
                    <a:pt x="86" y="12"/>
                  </a:lnTo>
                  <a:lnTo>
                    <a:pt x="41" y="46"/>
                  </a:lnTo>
                  <a:lnTo>
                    <a:pt x="10" y="96"/>
                  </a:lnTo>
                  <a:lnTo>
                    <a:pt x="0" y="158"/>
                  </a:lnTo>
                  <a:lnTo>
                    <a:pt x="10" y="218"/>
                  </a:lnTo>
                  <a:lnTo>
                    <a:pt x="41" y="268"/>
                  </a:lnTo>
                  <a:lnTo>
                    <a:pt x="86" y="302"/>
                  </a:lnTo>
                  <a:lnTo>
                    <a:pt x="142" y="315"/>
                  </a:lnTo>
                  <a:lnTo>
                    <a:pt x="197" y="302"/>
                  </a:lnTo>
                  <a:lnTo>
                    <a:pt x="242" y="268"/>
                  </a:lnTo>
                  <a:lnTo>
                    <a:pt x="273" y="218"/>
                  </a:lnTo>
                  <a:lnTo>
                    <a:pt x="284" y="158"/>
                  </a:lnTo>
                  <a:close/>
                </a:path>
              </a:pathLst>
            </a:custGeom>
            <a:solidFill>
              <a:srgbClr val="FFFFFF"/>
            </a:solidFill>
            <a:ln w="0">
              <a:solidFill>
                <a:srgbClr val="000000"/>
              </a:solidFill>
              <a:round/>
              <a:headEnd/>
              <a:tailEnd/>
            </a:ln>
          </p:spPr>
          <p:txBody>
            <a:bodyPr/>
            <a:lstStyle/>
            <a:p>
              <a:endParaRPr lang="el-GR"/>
            </a:p>
          </p:txBody>
        </p:sp>
        <p:sp>
          <p:nvSpPr>
            <p:cNvPr id="19499" name="Freeform 43"/>
            <p:cNvSpPr>
              <a:spLocks/>
            </p:cNvSpPr>
            <p:nvPr/>
          </p:nvSpPr>
          <p:spPr bwMode="auto">
            <a:xfrm>
              <a:off x="3894138" y="2741613"/>
              <a:ext cx="134937" cy="166687"/>
            </a:xfrm>
            <a:custGeom>
              <a:avLst/>
              <a:gdLst>
                <a:gd name="T0" fmla="*/ 2147483647 w 285"/>
                <a:gd name="T1" fmla="*/ 2147483647 h 315"/>
                <a:gd name="T2" fmla="*/ 2147483647 w 285"/>
                <a:gd name="T3" fmla="*/ 2147483647 h 315"/>
                <a:gd name="T4" fmla="*/ 2147483647 w 285"/>
                <a:gd name="T5" fmla="*/ 2147483647 h 315"/>
                <a:gd name="T6" fmla="*/ 2147483647 w 285"/>
                <a:gd name="T7" fmla="*/ 2147483647 h 315"/>
                <a:gd name="T8" fmla="*/ 2147483647 w 285"/>
                <a:gd name="T9" fmla="*/ 0 h 315"/>
                <a:gd name="T10" fmla="*/ 2147483647 w 285"/>
                <a:gd name="T11" fmla="*/ 2147483647 h 315"/>
                <a:gd name="T12" fmla="*/ 2147483647 w 285"/>
                <a:gd name="T13" fmla="*/ 2147483647 h 315"/>
                <a:gd name="T14" fmla="*/ 2147483647 w 285"/>
                <a:gd name="T15" fmla="*/ 2147483647 h 315"/>
                <a:gd name="T16" fmla="*/ 0 w 285"/>
                <a:gd name="T17" fmla="*/ 2147483647 h 315"/>
                <a:gd name="T18" fmla="*/ 2147483647 w 285"/>
                <a:gd name="T19" fmla="*/ 2147483647 h 315"/>
                <a:gd name="T20" fmla="*/ 2147483647 w 285"/>
                <a:gd name="T21" fmla="*/ 2147483647 h 315"/>
                <a:gd name="T22" fmla="*/ 2147483647 w 285"/>
                <a:gd name="T23" fmla="*/ 2147483647 h 315"/>
                <a:gd name="T24" fmla="*/ 2147483647 w 285"/>
                <a:gd name="T25" fmla="*/ 2147483647 h 315"/>
                <a:gd name="T26" fmla="*/ 2147483647 w 285"/>
                <a:gd name="T27" fmla="*/ 2147483647 h 315"/>
                <a:gd name="T28" fmla="*/ 2147483647 w 285"/>
                <a:gd name="T29" fmla="*/ 2147483647 h 315"/>
                <a:gd name="T30" fmla="*/ 2147483647 w 285"/>
                <a:gd name="T31" fmla="*/ 2147483647 h 315"/>
                <a:gd name="T32" fmla="*/ 2147483647 w 285"/>
                <a:gd name="T33" fmla="*/ 2147483647 h 3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5"/>
                <a:gd name="T52" fmla="*/ 0 h 315"/>
                <a:gd name="T53" fmla="*/ 285 w 285"/>
                <a:gd name="T54" fmla="*/ 315 h 3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5" h="315">
                  <a:moveTo>
                    <a:pt x="285" y="158"/>
                  </a:moveTo>
                  <a:lnTo>
                    <a:pt x="273" y="96"/>
                  </a:lnTo>
                  <a:lnTo>
                    <a:pt x="242" y="46"/>
                  </a:lnTo>
                  <a:lnTo>
                    <a:pt x="197" y="12"/>
                  </a:lnTo>
                  <a:lnTo>
                    <a:pt x="142" y="0"/>
                  </a:lnTo>
                  <a:lnTo>
                    <a:pt x="86" y="12"/>
                  </a:lnTo>
                  <a:lnTo>
                    <a:pt x="41" y="46"/>
                  </a:lnTo>
                  <a:lnTo>
                    <a:pt x="10" y="96"/>
                  </a:lnTo>
                  <a:lnTo>
                    <a:pt x="0" y="158"/>
                  </a:lnTo>
                  <a:lnTo>
                    <a:pt x="10" y="218"/>
                  </a:lnTo>
                  <a:lnTo>
                    <a:pt x="41" y="268"/>
                  </a:lnTo>
                  <a:lnTo>
                    <a:pt x="86" y="302"/>
                  </a:lnTo>
                  <a:lnTo>
                    <a:pt x="142" y="315"/>
                  </a:lnTo>
                  <a:lnTo>
                    <a:pt x="197" y="302"/>
                  </a:lnTo>
                  <a:lnTo>
                    <a:pt x="242" y="268"/>
                  </a:lnTo>
                  <a:lnTo>
                    <a:pt x="273" y="218"/>
                  </a:lnTo>
                  <a:lnTo>
                    <a:pt x="285" y="158"/>
                  </a:lnTo>
                  <a:close/>
                </a:path>
              </a:pathLst>
            </a:custGeom>
            <a:solidFill>
              <a:srgbClr val="FFFFFF"/>
            </a:solidFill>
            <a:ln w="0">
              <a:solidFill>
                <a:srgbClr val="000000"/>
              </a:solidFill>
              <a:round/>
              <a:headEnd/>
              <a:tailEnd/>
            </a:ln>
          </p:spPr>
          <p:txBody>
            <a:bodyPr/>
            <a:lstStyle/>
            <a:p>
              <a:endParaRPr lang="el-GR"/>
            </a:p>
          </p:txBody>
        </p:sp>
        <p:sp>
          <p:nvSpPr>
            <p:cNvPr id="19500" name="Freeform 44"/>
            <p:cNvSpPr>
              <a:spLocks/>
            </p:cNvSpPr>
            <p:nvPr/>
          </p:nvSpPr>
          <p:spPr bwMode="auto">
            <a:xfrm>
              <a:off x="3894138" y="3074988"/>
              <a:ext cx="133350" cy="166687"/>
            </a:xfrm>
            <a:custGeom>
              <a:avLst/>
              <a:gdLst>
                <a:gd name="T0" fmla="*/ 2147483647 w 284"/>
                <a:gd name="T1" fmla="*/ 2147483647 h 315"/>
                <a:gd name="T2" fmla="*/ 2147483647 w 284"/>
                <a:gd name="T3" fmla="*/ 2147483647 h 315"/>
                <a:gd name="T4" fmla="*/ 2147483647 w 284"/>
                <a:gd name="T5" fmla="*/ 2147483647 h 315"/>
                <a:gd name="T6" fmla="*/ 2147483647 w 284"/>
                <a:gd name="T7" fmla="*/ 2147483647 h 315"/>
                <a:gd name="T8" fmla="*/ 2147483647 w 284"/>
                <a:gd name="T9" fmla="*/ 0 h 315"/>
                <a:gd name="T10" fmla="*/ 2147483647 w 284"/>
                <a:gd name="T11" fmla="*/ 2147483647 h 315"/>
                <a:gd name="T12" fmla="*/ 2147483647 w 284"/>
                <a:gd name="T13" fmla="*/ 2147483647 h 315"/>
                <a:gd name="T14" fmla="*/ 2147483647 w 284"/>
                <a:gd name="T15" fmla="*/ 2147483647 h 315"/>
                <a:gd name="T16" fmla="*/ 0 w 284"/>
                <a:gd name="T17" fmla="*/ 2147483647 h 315"/>
                <a:gd name="T18" fmla="*/ 2147483647 w 284"/>
                <a:gd name="T19" fmla="*/ 2147483647 h 315"/>
                <a:gd name="T20" fmla="*/ 2147483647 w 284"/>
                <a:gd name="T21" fmla="*/ 2147483647 h 315"/>
                <a:gd name="T22" fmla="*/ 2147483647 w 284"/>
                <a:gd name="T23" fmla="*/ 2147483647 h 315"/>
                <a:gd name="T24" fmla="*/ 2147483647 w 284"/>
                <a:gd name="T25" fmla="*/ 2147483647 h 315"/>
                <a:gd name="T26" fmla="*/ 2147483647 w 284"/>
                <a:gd name="T27" fmla="*/ 2147483647 h 315"/>
                <a:gd name="T28" fmla="*/ 2147483647 w 284"/>
                <a:gd name="T29" fmla="*/ 2147483647 h 315"/>
                <a:gd name="T30" fmla="*/ 2147483647 w 284"/>
                <a:gd name="T31" fmla="*/ 2147483647 h 315"/>
                <a:gd name="T32" fmla="*/ 2147483647 w 284"/>
                <a:gd name="T33" fmla="*/ 2147483647 h 3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4"/>
                <a:gd name="T52" fmla="*/ 0 h 315"/>
                <a:gd name="T53" fmla="*/ 284 w 284"/>
                <a:gd name="T54" fmla="*/ 315 h 3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4" h="315">
                  <a:moveTo>
                    <a:pt x="284" y="157"/>
                  </a:moveTo>
                  <a:lnTo>
                    <a:pt x="273" y="96"/>
                  </a:lnTo>
                  <a:lnTo>
                    <a:pt x="242" y="46"/>
                  </a:lnTo>
                  <a:lnTo>
                    <a:pt x="197" y="12"/>
                  </a:lnTo>
                  <a:lnTo>
                    <a:pt x="142" y="0"/>
                  </a:lnTo>
                  <a:lnTo>
                    <a:pt x="86" y="12"/>
                  </a:lnTo>
                  <a:lnTo>
                    <a:pt x="41" y="46"/>
                  </a:lnTo>
                  <a:lnTo>
                    <a:pt x="10" y="96"/>
                  </a:lnTo>
                  <a:lnTo>
                    <a:pt x="0" y="157"/>
                  </a:lnTo>
                  <a:lnTo>
                    <a:pt x="10" y="218"/>
                  </a:lnTo>
                  <a:lnTo>
                    <a:pt x="41" y="268"/>
                  </a:lnTo>
                  <a:lnTo>
                    <a:pt x="86" y="302"/>
                  </a:lnTo>
                  <a:lnTo>
                    <a:pt x="142" y="315"/>
                  </a:lnTo>
                  <a:lnTo>
                    <a:pt x="197" y="302"/>
                  </a:lnTo>
                  <a:lnTo>
                    <a:pt x="242" y="268"/>
                  </a:lnTo>
                  <a:lnTo>
                    <a:pt x="273" y="218"/>
                  </a:lnTo>
                  <a:lnTo>
                    <a:pt x="284" y="157"/>
                  </a:lnTo>
                  <a:close/>
                </a:path>
              </a:pathLst>
            </a:custGeom>
            <a:solidFill>
              <a:srgbClr val="FFFFFF"/>
            </a:solidFill>
            <a:ln w="0">
              <a:solidFill>
                <a:srgbClr val="000000"/>
              </a:solidFill>
              <a:round/>
              <a:headEnd/>
              <a:tailEnd/>
            </a:ln>
          </p:spPr>
          <p:txBody>
            <a:bodyPr/>
            <a:lstStyle/>
            <a:p>
              <a:endParaRPr lang="el-GR"/>
            </a:p>
          </p:txBody>
        </p:sp>
        <p:sp>
          <p:nvSpPr>
            <p:cNvPr id="19501" name="Freeform 45"/>
            <p:cNvSpPr>
              <a:spLocks/>
            </p:cNvSpPr>
            <p:nvPr/>
          </p:nvSpPr>
          <p:spPr bwMode="auto">
            <a:xfrm>
              <a:off x="3894138" y="3408363"/>
              <a:ext cx="134937" cy="166687"/>
            </a:xfrm>
            <a:custGeom>
              <a:avLst/>
              <a:gdLst>
                <a:gd name="T0" fmla="*/ 2147483647 w 285"/>
                <a:gd name="T1" fmla="*/ 2147483647 h 315"/>
                <a:gd name="T2" fmla="*/ 2147483647 w 285"/>
                <a:gd name="T3" fmla="*/ 2147483647 h 315"/>
                <a:gd name="T4" fmla="*/ 2147483647 w 285"/>
                <a:gd name="T5" fmla="*/ 2147483647 h 315"/>
                <a:gd name="T6" fmla="*/ 2147483647 w 285"/>
                <a:gd name="T7" fmla="*/ 2147483647 h 315"/>
                <a:gd name="T8" fmla="*/ 2147483647 w 285"/>
                <a:gd name="T9" fmla="*/ 0 h 315"/>
                <a:gd name="T10" fmla="*/ 2147483647 w 285"/>
                <a:gd name="T11" fmla="*/ 2147483647 h 315"/>
                <a:gd name="T12" fmla="*/ 2147483647 w 285"/>
                <a:gd name="T13" fmla="*/ 2147483647 h 315"/>
                <a:gd name="T14" fmla="*/ 2147483647 w 285"/>
                <a:gd name="T15" fmla="*/ 2147483647 h 315"/>
                <a:gd name="T16" fmla="*/ 0 w 285"/>
                <a:gd name="T17" fmla="*/ 2147483647 h 315"/>
                <a:gd name="T18" fmla="*/ 2147483647 w 285"/>
                <a:gd name="T19" fmla="*/ 2147483647 h 315"/>
                <a:gd name="T20" fmla="*/ 2147483647 w 285"/>
                <a:gd name="T21" fmla="*/ 2147483647 h 315"/>
                <a:gd name="T22" fmla="*/ 2147483647 w 285"/>
                <a:gd name="T23" fmla="*/ 2147483647 h 315"/>
                <a:gd name="T24" fmla="*/ 2147483647 w 285"/>
                <a:gd name="T25" fmla="*/ 2147483647 h 315"/>
                <a:gd name="T26" fmla="*/ 2147483647 w 285"/>
                <a:gd name="T27" fmla="*/ 2147483647 h 315"/>
                <a:gd name="T28" fmla="*/ 2147483647 w 285"/>
                <a:gd name="T29" fmla="*/ 2147483647 h 315"/>
                <a:gd name="T30" fmla="*/ 2147483647 w 285"/>
                <a:gd name="T31" fmla="*/ 2147483647 h 315"/>
                <a:gd name="T32" fmla="*/ 2147483647 w 285"/>
                <a:gd name="T33" fmla="*/ 2147483647 h 3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5"/>
                <a:gd name="T52" fmla="*/ 0 h 315"/>
                <a:gd name="T53" fmla="*/ 285 w 285"/>
                <a:gd name="T54" fmla="*/ 315 h 3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5" h="315">
                  <a:moveTo>
                    <a:pt x="285" y="157"/>
                  </a:moveTo>
                  <a:lnTo>
                    <a:pt x="273" y="96"/>
                  </a:lnTo>
                  <a:lnTo>
                    <a:pt x="242" y="46"/>
                  </a:lnTo>
                  <a:lnTo>
                    <a:pt x="197" y="12"/>
                  </a:lnTo>
                  <a:lnTo>
                    <a:pt x="142" y="0"/>
                  </a:lnTo>
                  <a:lnTo>
                    <a:pt x="86" y="12"/>
                  </a:lnTo>
                  <a:lnTo>
                    <a:pt x="41" y="46"/>
                  </a:lnTo>
                  <a:lnTo>
                    <a:pt x="10" y="96"/>
                  </a:lnTo>
                  <a:lnTo>
                    <a:pt x="0" y="157"/>
                  </a:lnTo>
                  <a:lnTo>
                    <a:pt x="10" y="218"/>
                  </a:lnTo>
                  <a:lnTo>
                    <a:pt x="41" y="268"/>
                  </a:lnTo>
                  <a:lnTo>
                    <a:pt x="86" y="302"/>
                  </a:lnTo>
                  <a:lnTo>
                    <a:pt x="142" y="315"/>
                  </a:lnTo>
                  <a:lnTo>
                    <a:pt x="197" y="302"/>
                  </a:lnTo>
                  <a:lnTo>
                    <a:pt x="242" y="268"/>
                  </a:lnTo>
                  <a:lnTo>
                    <a:pt x="273" y="218"/>
                  </a:lnTo>
                  <a:lnTo>
                    <a:pt x="285" y="157"/>
                  </a:lnTo>
                  <a:close/>
                </a:path>
              </a:pathLst>
            </a:custGeom>
            <a:solidFill>
              <a:srgbClr val="FFFFFF"/>
            </a:solidFill>
            <a:ln w="0">
              <a:solidFill>
                <a:srgbClr val="000000"/>
              </a:solidFill>
              <a:round/>
              <a:headEnd/>
              <a:tailEnd/>
            </a:ln>
          </p:spPr>
          <p:txBody>
            <a:bodyPr/>
            <a:lstStyle/>
            <a:p>
              <a:endParaRPr lang="el-GR"/>
            </a:p>
          </p:txBody>
        </p:sp>
        <p:sp>
          <p:nvSpPr>
            <p:cNvPr id="19502" name="Freeform 46"/>
            <p:cNvSpPr>
              <a:spLocks/>
            </p:cNvSpPr>
            <p:nvPr/>
          </p:nvSpPr>
          <p:spPr bwMode="auto">
            <a:xfrm>
              <a:off x="3894138" y="3740150"/>
              <a:ext cx="134937" cy="166688"/>
            </a:xfrm>
            <a:custGeom>
              <a:avLst/>
              <a:gdLst>
                <a:gd name="T0" fmla="*/ 2147483647 w 285"/>
                <a:gd name="T1" fmla="*/ 2147483647 h 314"/>
                <a:gd name="T2" fmla="*/ 2147483647 w 285"/>
                <a:gd name="T3" fmla="*/ 2147483647 h 314"/>
                <a:gd name="T4" fmla="*/ 2147483647 w 285"/>
                <a:gd name="T5" fmla="*/ 2147483647 h 314"/>
                <a:gd name="T6" fmla="*/ 2147483647 w 285"/>
                <a:gd name="T7" fmla="*/ 2147483647 h 314"/>
                <a:gd name="T8" fmla="*/ 2147483647 w 285"/>
                <a:gd name="T9" fmla="*/ 0 h 314"/>
                <a:gd name="T10" fmla="*/ 2147483647 w 285"/>
                <a:gd name="T11" fmla="*/ 2147483647 h 314"/>
                <a:gd name="T12" fmla="*/ 2147483647 w 285"/>
                <a:gd name="T13" fmla="*/ 2147483647 h 314"/>
                <a:gd name="T14" fmla="*/ 2147483647 w 285"/>
                <a:gd name="T15" fmla="*/ 2147483647 h 314"/>
                <a:gd name="T16" fmla="*/ 0 w 285"/>
                <a:gd name="T17" fmla="*/ 2147483647 h 314"/>
                <a:gd name="T18" fmla="*/ 2147483647 w 285"/>
                <a:gd name="T19" fmla="*/ 2147483647 h 314"/>
                <a:gd name="T20" fmla="*/ 2147483647 w 285"/>
                <a:gd name="T21" fmla="*/ 2147483647 h 314"/>
                <a:gd name="T22" fmla="*/ 2147483647 w 285"/>
                <a:gd name="T23" fmla="*/ 2147483647 h 314"/>
                <a:gd name="T24" fmla="*/ 2147483647 w 285"/>
                <a:gd name="T25" fmla="*/ 2147483647 h 314"/>
                <a:gd name="T26" fmla="*/ 2147483647 w 285"/>
                <a:gd name="T27" fmla="*/ 2147483647 h 314"/>
                <a:gd name="T28" fmla="*/ 2147483647 w 285"/>
                <a:gd name="T29" fmla="*/ 2147483647 h 314"/>
                <a:gd name="T30" fmla="*/ 2147483647 w 285"/>
                <a:gd name="T31" fmla="*/ 2147483647 h 314"/>
                <a:gd name="T32" fmla="*/ 2147483647 w 285"/>
                <a:gd name="T33" fmla="*/ 2147483647 h 3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5"/>
                <a:gd name="T52" fmla="*/ 0 h 314"/>
                <a:gd name="T53" fmla="*/ 285 w 285"/>
                <a:gd name="T54" fmla="*/ 314 h 3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5" h="314">
                  <a:moveTo>
                    <a:pt x="285" y="157"/>
                  </a:moveTo>
                  <a:lnTo>
                    <a:pt x="273" y="96"/>
                  </a:lnTo>
                  <a:lnTo>
                    <a:pt x="242" y="45"/>
                  </a:lnTo>
                  <a:lnTo>
                    <a:pt x="197" y="12"/>
                  </a:lnTo>
                  <a:lnTo>
                    <a:pt x="142" y="0"/>
                  </a:lnTo>
                  <a:lnTo>
                    <a:pt x="86" y="12"/>
                  </a:lnTo>
                  <a:lnTo>
                    <a:pt x="41" y="45"/>
                  </a:lnTo>
                  <a:lnTo>
                    <a:pt x="10" y="96"/>
                  </a:lnTo>
                  <a:lnTo>
                    <a:pt x="0" y="157"/>
                  </a:lnTo>
                  <a:lnTo>
                    <a:pt x="10" y="218"/>
                  </a:lnTo>
                  <a:lnTo>
                    <a:pt x="41" y="268"/>
                  </a:lnTo>
                  <a:lnTo>
                    <a:pt x="86" y="302"/>
                  </a:lnTo>
                  <a:lnTo>
                    <a:pt x="142" y="314"/>
                  </a:lnTo>
                  <a:lnTo>
                    <a:pt x="197" y="302"/>
                  </a:lnTo>
                  <a:lnTo>
                    <a:pt x="242" y="268"/>
                  </a:lnTo>
                  <a:lnTo>
                    <a:pt x="273" y="218"/>
                  </a:lnTo>
                  <a:lnTo>
                    <a:pt x="285" y="157"/>
                  </a:lnTo>
                  <a:close/>
                </a:path>
              </a:pathLst>
            </a:custGeom>
            <a:solidFill>
              <a:srgbClr val="FFFFFF"/>
            </a:solidFill>
            <a:ln w="0">
              <a:solidFill>
                <a:srgbClr val="000000"/>
              </a:solidFill>
              <a:round/>
              <a:headEnd/>
              <a:tailEnd/>
            </a:ln>
          </p:spPr>
          <p:txBody>
            <a:bodyPr/>
            <a:lstStyle/>
            <a:p>
              <a:endParaRPr lang="el-GR"/>
            </a:p>
          </p:txBody>
        </p:sp>
        <p:sp>
          <p:nvSpPr>
            <p:cNvPr id="19503" name="Freeform 47"/>
            <p:cNvSpPr>
              <a:spLocks/>
            </p:cNvSpPr>
            <p:nvPr/>
          </p:nvSpPr>
          <p:spPr bwMode="auto">
            <a:xfrm>
              <a:off x="3894138" y="4073525"/>
              <a:ext cx="134937" cy="166688"/>
            </a:xfrm>
            <a:custGeom>
              <a:avLst/>
              <a:gdLst>
                <a:gd name="T0" fmla="*/ 2147483647 w 285"/>
                <a:gd name="T1" fmla="*/ 2147483647 h 315"/>
                <a:gd name="T2" fmla="*/ 2147483647 w 285"/>
                <a:gd name="T3" fmla="*/ 2147483647 h 315"/>
                <a:gd name="T4" fmla="*/ 2147483647 w 285"/>
                <a:gd name="T5" fmla="*/ 2147483647 h 315"/>
                <a:gd name="T6" fmla="*/ 2147483647 w 285"/>
                <a:gd name="T7" fmla="*/ 2147483647 h 315"/>
                <a:gd name="T8" fmla="*/ 2147483647 w 285"/>
                <a:gd name="T9" fmla="*/ 0 h 315"/>
                <a:gd name="T10" fmla="*/ 2147483647 w 285"/>
                <a:gd name="T11" fmla="*/ 2147483647 h 315"/>
                <a:gd name="T12" fmla="*/ 2147483647 w 285"/>
                <a:gd name="T13" fmla="*/ 2147483647 h 315"/>
                <a:gd name="T14" fmla="*/ 2147483647 w 285"/>
                <a:gd name="T15" fmla="*/ 2147483647 h 315"/>
                <a:gd name="T16" fmla="*/ 0 w 285"/>
                <a:gd name="T17" fmla="*/ 2147483647 h 315"/>
                <a:gd name="T18" fmla="*/ 2147483647 w 285"/>
                <a:gd name="T19" fmla="*/ 2147483647 h 315"/>
                <a:gd name="T20" fmla="*/ 2147483647 w 285"/>
                <a:gd name="T21" fmla="*/ 2147483647 h 315"/>
                <a:gd name="T22" fmla="*/ 2147483647 w 285"/>
                <a:gd name="T23" fmla="*/ 2147483647 h 315"/>
                <a:gd name="T24" fmla="*/ 2147483647 w 285"/>
                <a:gd name="T25" fmla="*/ 2147483647 h 315"/>
                <a:gd name="T26" fmla="*/ 2147483647 w 285"/>
                <a:gd name="T27" fmla="*/ 2147483647 h 315"/>
                <a:gd name="T28" fmla="*/ 2147483647 w 285"/>
                <a:gd name="T29" fmla="*/ 2147483647 h 315"/>
                <a:gd name="T30" fmla="*/ 2147483647 w 285"/>
                <a:gd name="T31" fmla="*/ 2147483647 h 315"/>
                <a:gd name="T32" fmla="*/ 2147483647 w 285"/>
                <a:gd name="T33" fmla="*/ 2147483647 h 3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5"/>
                <a:gd name="T52" fmla="*/ 0 h 315"/>
                <a:gd name="T53" fmla="*/ 285 w 285"/>
                <a:gd name="T54" fmla="*/ 315 h 3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5" h="315">
                  <a:moveTo>
                    <a:pt x="285" y="157"/>
                  </a:moveTo>
                  <a:lnTo>
                    <a:pt x="273" y="96"/>
                  </a:lnTo>
                  <a:lnTo>
                    <a:pt x="242" y="46"/>
                  </a:lnTo>
                  <a:lnTo>
                    <a:pt x="197" y="12"/>
                  </a:lnTo>
                  <a:lnTo>
                    <a:pt x="142" y="0"/>
                  </a:lnTo>
                  <a:lnTo>
                    <a:pt x="86" y="12"/>
                  </a:lnTo>
                  <a:lnTo>
                    <a:pt x="41" y="46"/>
                  </a:lnTo>
                  <a:lnTo>
                    <a:pt x="10" y="96"/>
                  </a:lnTo>
                  <a:lnTo>
                    <a:pt x="0" y="157"/>
                  </a:lnTo>
                  <a:lnTo>
                    <a:pt x="10" y="218"/>
                  </a:lnTo>
                  <a:lnTo>
                    <a:pt x="41" y="268"/>
                  </a:lnTo>
                  <a:lnTo>
                    <a:pt x="86" y="302"/>
                  </a:lnTo>
                  <a:lnTo>
                    <a:pt x="142" y="315"/>
                  </a:lnTo>
                  <a:lnTo>
                    <a:pt x="197" y="302"/>
                  </a:lnTo>
                  <a:lnTo>
                    <a:pt x="242" y="268"/>
                  </a:lnTo>
                  <a:lnTo>
                    <a:pt x="273" y="218"/>
                  </a:lnTo>
                  <a:lnTo>
                    <a:pt x="285" y="157"/>
                  </a:lnTo>
                  <a:close/>
                </a:path>
              </a:pathLst>
            </a:custGeom>
            <a:solidFill>
              <a:srgbClr val="FFFFFF"/>
            </a:solidFill>
            <a:ln w="0">
              <a:solidFill>
                <a:srgbClr val="000000"/>
              </a:solidFill>
              <a:round/>
              <a:headEnd/>
              <a:tailEnd/>
            </a:ln>
          </p:spPr>
          <p:txBody>
            <a:bodyPr/>
            <a:lstStyle/>
            <a:p>
              <a:endParaRPr lang="el-GR"/>
            </a:p>
          </p:txBody>
        </p:sp>
        <p:sp>
          <p:nvSpPr>
            <p:cNvPr id="19504" name="Freeform 48"/>
            <p:cNvSpPr>
              <a:spLocks/>
            </p:cNvSpPr>
            <p:nvPr/>
          </p:nvSpPr>
          <p:spPr bwMode="auto">
            <a:xfrm>
              <a:off x="3894138" y="4405313"/>
              <a:ext cx="133350" cy="166687"/>
            </a:xfrm>
            <a:custGeom>
              <a:avLst/>
              <a:gdLst>
                <a:gd name="T0" fmla="*/ 2147483647 w 284"/>
                <a:gd name="T1" fmla="*/ 2147483647 h 314"/>
                <a:gd name="T2" fmla="*/ 2147483647 w 284"/>
                <a:gd name="T3" fmla="*/ 2147483647 h 314"/>
                <a:gd name="T4" fmla="*/ 2147483647 w 284"/>
                <a:gd name="T5" fmla="*/ 2147483647 h 314"/>
                <a:gd name="T6" fmla="*/ 2147483647 w 284"/>
                <a:gd name="T7" fmla="*/ 2147483647 h 314"/>
                <a:gd name="T8" fmla="*/ 2147483647 w 284"/>
                <a:gd name="T9" fmla="*/ 0 h 314"/>
                <a:gd name="T10" fmla="*/ 2147483647 w 284"/>
                <a:gd name="T11" fmla="*/ 2147483647 h 314"/>
                <a:gd name="T12" fmla="*/ 2147483647 w 284"/>
                <a:gd name="T13" fmla="*/ 2147483647 h 314"/>
                <a:gd name="T14" fmla="*/ 2147483647 w 284"/>
                <a:gd name="T15" fmla="*/ 2147483647 h 314"/>
                <a:gd name="T16" fmla="*/ 0 w 284"/>
                <a:gd name="T17" fmla="*/ 2147483647 h 314"/>
                <a:gd name="T18" fmla="*/ 2147483647 w 284"/>
                <a:gd name="T19" fmla="*/ 2147483647 h 314"/>
                <a:gd name="T20" fmla="*/ 2147483647 w 284"/>
                <a:gd name="T21" fmla="*/ 2147483647 h 314"/>
                <a:gd name="T22" fmla="*/ 2147483647 w 284"/>
                <a:gd name="T23" fmla="*/ 2147483647 h 314"/>
                <a:gd name="T24" fmla="*/ 2147483647 w 284"/>
                <a:gd name="T25" fmla="*/ 2147483647 h 314"/>
                <a:gd name="T26" fmla="*/ 2147483647 w 284"/>
                <a:gd name="T27" fmla="*/ 2147483647 h 314"/>
                <a:gd name="T28" fmla="*/ 2147483647 w 284"/>
                <a:gd name="T29" fmla="*/ 2147483647 h 314"/>
                <a:gd name="T30" fmla="*/ 2147483647 w 284"/>
                <a:gd name="T31" fmla="*/ 2147483647 h 314"/>
                <a:gd name="T32" fmla="*/ 2147483647 w 284"/>
                <a:gd name="T33" fmla="*/ 2147483647 h 3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4"/>
                <a:gd name="T52" fmla="*/ 0 h 314"/>
                <a:gd name="T53" fmla="*/ 284 w 284"/>
                <a:gd name="T54" fmla="*/ 314 h 3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4" h="314">
                  <a:moveTo>
                    <a:pt x="284" y="157"/>
                  </a:moveTo>
                  <a:lnTo>
                    <a:pt x="273" y="95"/>
                  </a:lnTo>
                  <a:lnTo>
                    <a:pt x="242" y="45"/>
                  </a:lnTo>
                  <a:lnTo>
                    <a:pt x="197" y="11"/>
                  </a:lnTo>
                  <a:lnTo>
                    <a:pt x="142" y="0"/>
                  </a:lnTo>
                  <a:lnTo>
                    <a:pt x="86" y="11"/>
                  </a:lnTo>
                  <a:lnTo>
                    <a:pt x="41" y="45"/>
                  </a:lnTo>
                  <a:lnTo>
                    <a:pt x="10" y="95"/>
                  </a:lnTo>
                  <a:lnTo>
                    <a:pt x="0" y="157"/>
                  </a:lnTo>
                  <a:lnTo>
                    <a:pt x="10" y="217"/>
                  </a:lnTo>
                  <a:lnTo>
                    <a:pt x="41" y="267"/>
                  </a:lnTo>
                  <a:lnTo>
                    <a:pt x="86" y="301"/>
                  </a:lnTo>
                  <a:lnTo>
                    <a:pt x="142" y="314"/>
                  </a:lnTo>
                  <a:lnTo>
                    <a:pt x="197" y="301"/>
                  </a:lnTo>
                  <a:lnTo>
                    <a:pt x="242" y="267"/>
                  </a:lnTo>
                  <a:lnTo>
                    <a:pt x="273" y="217"/>
                  </a:lnTo>
                  <a:lnTo>
                    <a:pt x="284" y="157"/>
                  </a:lnTo>
                  <a:close/>
                </a:path>
              </a:pathLst>
            </a:custGeom>
            <a:solidFill>
              <a:srgbClr val="FFFFFF"/>
            </a:solidFill>
            <a:ln w="0">
              <a:solidFill>
                <a:srgbClr val="000000"/>
              </a:solidFill>
              <a:round/>
              <a:headEnd/>
              <a:tailEnd/>
            </a:ln>
          </p:spPr>
          <p:txBody>
            <a:bodyPr/>
            <a:lstStyle/>
            <a:p>
              <a:endParaRPr lang="el-GR"/>
            </a:p>
          </p:txBody>
        </p:sp>
        <p:sp>
          <p:nvSpPr>
            <p:cNvPr id="19505" name="Freeform 49"/>
            <p:cNvSpPr>
              <a:spLocks/>
            </p:cNvSpPr>
            <p:nvPr/>
          </p:nvSpPr>
          <p:spPr bwMode="auto">
            <a:xfrm>
              <a:off x="3894138" y="4738688"/>
              <a:ext cx="134937" cy="166687"/>
            </a:xfrm>
            <a:custGeom>
              <a:avLst/>
              <a:gdLst>
                <a:gd name="T0" fmla="*/ 2147483647 w 285"/>
                <a:gd name="T1" fmla="*/ 2147483647 h 314"/>
                <a:gd name="T2" fmla="*/ 2147483647 w 285"/>
                <a:gd name="T3" fmla="*/ 2147483647 h 314"/>
                <a:gd name="T4" fmla="*/ 2147483647 w 285"/>
                <a:gd name="T5" fmla="*/ 2147483647 h 314"/>
                <a:gd name="T6" fmla="*/ 2147483647 w 285"/>
                <a:gd name="T7" fmla="*/ 2147483647 h 314"/>
                <a:gd name="T8" fmla="*/ 2147483647 w 285"/>
                <a:gd name="T9" fmla="*/ 0 h 314"/>
                <a:gd name="T10" fmla="*/ 2147483647 w 285"/>
                <a:gd name="T11" fmla="*/ 2147483647 h 314"/>
                <a:gd name="T12" fmla="*/ 2147483647 w 285"/>
                <a:gd name="T13" fmla="*/ 2147483647 h 314"/>
                <a:gd name="T14" fmla="*/ 2147483647 w 285"/>
                <a:gd name="T15" fmla="*/ 2147483647 h 314"/>
                <a:gd name="T16" fmla="*/ 0 w 285"/>
                <a:gd name="T17" fmla="*/ 2147483647 h 314"/>
                <a:gd name="T18" fmla="*/ 2147483647 w 285"/>
                <a:gd name="T19" fmla="*/ 2147483647 h 314"/>
                <a:gd name="T20" fmla="*/ 2147483647 w 285"/>
                <a:gd name="T21" fmla="*/ 2147483647 h 314"/>
                <a:gd name="T22" fmla="*/ 2147483647 w 285"/>
                <a:gd name="T23" fmla="*/ 2147483647 h 314"/>
                <a:gd name="T24" fmla="*/ 2147483647 w 285"/>
                <a:gd name="T25" fmla="*/ 2147483647 h 314"/>
                <a:gd name="T26" fmla="*/ 2147483647 w 285"/>
                <a:gd name="T27" fmla="*/ 2147483647 h 314"/>
                <a:gd name="T28" fmla="*/ 2147483647 w 285"/>
                <a:gd name="T29" fmla="*/ 2147483647 h 314"/>
                <a:gd name="T30" fmla="*/ 2147483647 w 285"/>
                <a:gd name="T31" fmla="*/ 2147483647 h 314"/>
                <a:gd name="T32" fmla="*/ 2147483647 w 285"/>
                <a:gd name="T33" fmla="*/ 2147483647 h 3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5"/>
                <a:gd name="T52" fmla="*/ 0 h 314"/>
                <a:gd name="T53" fmla="*/ 285 w 285"/>
                <a:gd name="T54" fmla="*/ 314 h 3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5" h="314">
                  <a:moveTo>
                    <a:pt x="285" y="157"/>
                  </a:moveTo>
                  <a:lnTo>
                    <a:pt x="273" y="95"/>
                  </a:lnTo>
                  <a:lnTo>
                    <a:pt x="242" y="45"/>
                  </a:lnTo>
                  <a:lnTo>
                    <a:pt x="197" y="11"/>
                  </a:lnTo>
                  <a:lnTo>
                    <a:pt x="142" y="0"/>
                  </a:lnTo>
                  <a:lnTo>
                    <a:pt x="86" y="11"/>
                  </a:lnTo>
                  <a:lnTo>
                    <a:pt x="41" y="45"/>
                  </a:lnTo>
                  <a:lnTo>
                    <a:pt x="10" y="95"/>
                  </a:lnTo>
                  <a:lnTo>
                    <a:pt x="0" y="157"/>
                  </a:lnTo>
                  <a:lnTo>
                    <a:pt x="10" y="217"/>
                  </a:lnTo>
                  <a:lnTo>
                    <a:pt x="41" y="268"/>
                  </a:lnTo>
                  <a:lnTo>
                    <a:pt x="86" y="301"/>
                  </a:lnTo>
                  <a:lnTo>
                    <a:pt x="142" y="314"/>
                  </a:lnTo>
                  <a:lnTo>
                    <a:pt x="197" y="301"/>
                  </a:lnTo>
                  <a:lnTo>
                    <a:pt x="242" y="268"/>
                  </a:lnTo>
                  <a:lnTo>
                    <a:pt x="273" y="217"/>
                  </a:lnTo>
                  <a:lnTo>
                    <a:pt x="285" y="157"/>
                  </a:lnTo>
                  <a:close/>
                </a:path>
              </a:pathLst>
            </a:custGeom>
            <a:solidFill>
              <a:srgbClr val="FFFFFF"/>
            </a:solidFill>
            <a:ln w="0">
              <a:solidFill>
                <a:srgbClr val="000000"/>
              </a:solidFill>
              <a:round/>
              <a:headEnd/>
              <a:tailEnd/>
            </a:ln>
          </p:spPr>
          <p:txBody>
            <a:bodyPr/>
            <a:lstStyle/>
            <a:p>
              <a:endParaRPr lang="el-GR"/>
            </a:p>
          </p:txBody>
        </p:sp>
        <p:sp>
          <p:nvSpPr>
            <p:cNvPr id="19506" name="Freeform 50"/>
            <p:cNvSpPr>
              <a:spLocks/>
            </p:cNvSpPr>
            <p:nvPr/>
          </p:nvSpPr>
          <p:spPr bwMode="auto">
            <a:xfrm>
              <a:off x="3894138" y="5070475"/>
              <a:ext cx="133350" cy="166688"/>
            </a:xfrm>
            <a:custGeom>
              <a:avLst/>
              <a:gdLst>
                <a:gd name="T0" fmla="*/ 2147483647 w 284"/>
                <a:gd name="T1" fmla="*/ 2147483647 h 315"/>
                <a:gd name="T2" fmla="*/ 2147483647 w 284"/>
                <a:gd name="T3" fmla="*/ 2147483647 h 315"/>
                <a:gd name="T4" fmla="*/ 2147483647 w 284"/>
                <a:gd name="T5" fmla="*/ 2147483647 h 315"/>
                <a:gd name="T6" fmla="*/ 2147483647 w 284"/>
                <a:gd name="T7" fmla="*/ 2147483647 h 315"/>
                <a:gd name="T8" fmla="*/ 2147483647 w 284"/>
                <a:gd name="T9" fmla="*/ 0 h 315"/>
                <a:gd name="T10" fmla="*/ 2147483647 w 284"/>
                <a:gd name="T11" fmla="*/ 2147483647 h 315"/>
                <a:gd name="T12" fmla="*/ 2147483647 w 284"/>
                <a:gd name="T13" fmla="*/ 2147483647 h 315"/>
                <a:gd name="T14" fmla="*/ 2147483647 w 284"/>
                <a:gd name="T15" fmla="*/ 2147483647 h 315"/>
                <a:gd name="T16" fmla="*/ 0 w 284"/>
                <a:gd name="T17" fmla="*/ 2147483647 h 315"/>
                <a:gd name="T18" fmla="*/ 2147483647 w 284"/>
                <a:gd name="T19" fmla="*/ 2147483647 h 315"/>
                <a:gd name="T20" fmla="*/ 2147483647 w 284"/>
                <a:gd name="T21" fmla="*/ 2147483647 h 315"/>
                <a:gd name="T22" fmla="*/ 2147483647 w 284"/>
                <a:gd name="T23" fmla="*/ 2147483647 h 315"/>
                <a:gd name="T24" fmla="*/ 2147483647 w 284"/>
                <a:gd name="T25" fmla="*/ 2147483647 h 315"/>
                <a:gd name="T26" fmla="*/ 2147483647 w 284"/>
                <a:gd name="T27" fmla="*/ 2147483647 h 315"/>
                <a:gd name="T28" fmla="*/ 2147483647 w 284"/>
                <a:gd name="T29" fmla="*/ 2147483647 h 315"/>
                <a:gd name="T30" fmla="*/ 2147483647 w 284"/>
                <a:gd name="T31" fmla="*/ 2147483647 h 315"/>
                <a:gd name="T32" fmla="*/ 2147483647 w 284"/>
                <a:gd name="T33" fmla="*/ 2147483647 h 3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4"/>
                <a:gd name="T52" fmla="*/ 0 h 315"/>
                <a:gd name="T53" fmla="*/ 284 w 284"/>
                <a:gd name="T54" fmla="*/ 315 h 3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4" h="315">
                  <a:moveTo>
                    <a:pt x="284" y="158"/>
                  </a:moveTo>
                  <a:lnTo>
                    <a:pt x="273" y="96"/>
                  </a:lnTo>
                  <a:lnTo>
                    <a:pt x="242" y="46"/>
                  </a:lnTo>
                  <a:lnTo>
                    <a:pt x="197" y="12"/>
                  </a:lnTo>
                  <a:lnTo>
                    <a:pt x="142" y="0"/>
                  </a:lnTo>
                  <a:lnTo>
                    <a:pt x="86" y="12"/>
                  </a:lnTo>
                  <a:lnTo>
                    <a:pt x="41" y="46"/>
                  </a:lnTo>
                  <a:lnTo>
                    <a:pt x="10" y="96"/>
                  </a:lnTo>
                  <a:lnTo>
                    <a:pt x="0" y="158"/>
                  </a:lnTo>
                  <a:lnTo>
                    <a:pt x="10" y="218"/>
                  </a:lnTo>
                  <a:lnTo>
                    <a:pt x="41" y="268"/>
                  </a:lnTo>
                  <a:lnTo>
                    <a:pt x="86" y="302"/>
                  </a:lnTo>
                  <a:lnTo>
                    <a:pt x="142" y="315"/>
                  </a:lnTo>
                  <a:lnTo>
                    <a:pt x="197" y="302"/>
                  </a:lnTo>
                  <a:lnTo>
                    <a:pt x="242" y="268"/>
                  </a:lnTo>
                  <a:lnTo>
                    <a:pt x="273" y="218"/>
                  </a:lnTo>
                  <a:lnTo>
                    <a:pt x="284" y="158"/>
                  </a:lnTo>
                  <a:close/>
                </a:path>
              </a:pathLst>
            </a:custGeom>
            <a:solidFill>
              <a:srgbClr val="FFFFFF"/>
            </a:solidFill>
            <a:ln w="0">
              <a:solidFill>
                <a:srgbClr val="000000"/>
              </a:solidFill>
              <a:round/>
              <a:headEnd/>
              <a:tailEnd/>
            </a:ln>
          </p:spPr>
          <p:txBody>
            <a:bodyPr/>
            <a:lstStyle/>
            <a:p>
              <a:endParaRPr lang="el-GR"/>
            </a:p>
          </p:txBody>
        </p:sp>
        <p:sp>
          <p:nvSpPr>
            <p:cNvPr id="19507" name="Freeform 51"/>
            <p:cNvSpPr>
              <a:spLocks/>
            </p:cNvSpPr>
            <p:nvPr/>
          </p:nvSpPr>
          <p:spPr bwMode="auto">
            <a:xfrm>
              <a:off x="3894138" y="5403850"/>
              <a:ext cx="134937" cy="166688"/>
            </a:xfrm>
            <a:custGeom>
              <a:avLst/>
              <a:gdLst>
                <a:gd name="T0" fmla="*/ 2147483647 w 285"/>
                <a:gd name="T1" fmla="*/ 2147483647 h 315"/>
                <a:gd name="T2" fmla="*/ 2147483647 w 285"/>
                <a:gd name="T3" fmla="*/ 2147483647 h 315"/>
                <a:gd name="T4" fmla="*/ 2147483647 w 285"/>
                <a:gd name="T5" fmla="*/ 2147483647 h 315"/>
                <a:gd name="T6" fmla="*/ 2147483647 w 285"/>
                <a:gd name="T7" fmla="*/ 2147483647 h 315"/>
                <a:gd name="T8" fmla="*/ 2147483647 w 285"/>
                <a:gd name="T9" fmla="*/ 0 h 315"/>
                <a:gd name="T10" fmla="*/ 2147483647 w 285"/>
                <a:gd name="T11" fmla="*/ 2147483647 h 315"/>
                <a:gd name="T12" fmla="*/ 2147483647 w 285"/>
                <a:gd name="T13" fmla="*/ 2147483647 h 315"/>
                <a:gd name="T14" fmla="*/ 2147483647 w 285"/>
                <a:gd name="T15" fmla="*/ 2147483647 h 315"/>
                <a:gd name="T16" fmla="*/ 0 w 285"/>
                <a:gd name="T17" fmla="*/ 2147483647 h 315"/>
                <a:gd name="T18" fmla="*/ 2147483647 w 285"/>
                <a:gd name="T19" fmla="*/ 2147483647 h 315"/>
                <a:gd name="T20" fmla="*/ 2147483647 w 285"/>
                <a:gd name="T21" fmla="*/ 2147483647 h 315"/>
                <a:gd name="T22" fmla="*/ 2147483647 w 285"/>
                <a:gd name="T23" fmla="*/ 2147483647 h 315"/>
                <a:gd name="T24" fmla="*/ 2147483647 w 285"/>
                <a:gd name="T25" fmla="*/ 2147483647 h 315"/>
                <a:gd name="T26" fmla="*/ 2147483647 w 285"/>
                <a:gd name="T27" fmla="*/ 2147483647 h 315"/>
                <a:gd name="T28" fmla="*/ 2147483647 w 285"/>
                <a:gd name="T29" fmla="*/ 2147483647 h 315"/>
                <a:gd name="T30" fmla="*/ 2147483647 w 285"/>
                <a:gd name="T31" fmla="*/ 2147483647 h 315"/>
                <a:gd name="T32" fmla="*/ 2147483647 w 285"/>
                <a:gd name="T33" fmla="*/ 2147483647 h 3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5"/>
                <a:gd name="T52" fmla="*/ 0 h 315"/>
                <a:gd name="T53" fmla="*/ 285 w 285"/>
                <a:gd name="T54" fmla="*/ 315 h 3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5" h="315">
                  <a:moveTo>
                    <a:pt x="285" y="158"/>
                  </a:moveTo>
                  <a:lnTo>
                    <a:pt x="273" y="96"/>
                  </a:lnTo>
                  <a:lnTo>
                    <a:pt x="242" y="46"/>
                  </a:lnTo>
                  <a:lnTo>
                    <a:pt x="197" y="12"/>
                  </a:lnTo>
                  <a:lnTo>
                    <a:pt x="142" y="0"/>
                  </a:lnTo>
                  <a:lnTo>
                    <a:pt x="86" y="12"/>
                  </a:lnTo>
                  <a:lnTo>
                    <a:pt x="41" y="46"/>
                  </a:lnTo>
                  <a:lnTo>
                    <a:pt x="10" y="96"/>
                  </a:lnTo>
                  <a:lnTo>
                    <a:pt x="0" y="158"/>
                  </a:lnTo>
                  <a:lnTo>
                    <a:pt x="10" y="218"/>
                  </a:lnTo>
                  <a:lnTo>
                    <a:pt x="41" y="268"/>
                  </a:lnTo>
                  <a:lnTo>
                    <a:pt x="86" y="302"/>
                  </a:lnTo>
                  <a:lnTo>
                    <a:pt x="142" y="315"/>
                  </a:lnTo>
                  <a:lnTo>
                    <a:pt x="197" y="302"/>
                  </a:lnTo>
                  <a:lnTo>
                    <a:pt x="242" y="268"/>
                  </a:lnTo>
                  <a:lnTo>
                    <a:pt x="273" y="218"/>
                  </a:lnTo>
                  <a:lnTo>
                    <a:pt x="285" y="158"/>
                  </a:lnTo>
                  <a:close/>
                </a:path>
              </a:pathLst>
            </a:custGeom>
            <a:solidFill>
              <a:srgbClr val="FFFFFF"/>
            </a:solidFill>
            <a:ln w="0">
              <a:solidFill>
                <a:srgbClr val="000000"/>
              </a:solidFill>
              <a:round/>
              <a:headEnd/>
              <a:tailEnd/>
            </a:ln>
          </p:spPr>
          <p:txBody>
            <a:bodyPr/>
            <a:lstStyle/>
            <a:p>
              <a:endParaRPr lang="el-GR"/>
            </a:p>
          </p:txBody>
        </p:sp>
        <p:sp>
          <p:nvSpPr>
            <p:cNvPr id="19508" name="Freeform 52"/>
            <p:cNvSpPr>
              <a:spLocks/>
            </p:cNvSpPr>
            <p:nvPr/>
          </p:nvSpPr>
          <p:spPr bwMode="auto">
            <a:xfrm>
              <a:off x="3894138" y="1411288"/>
              <a:ext cx="134937" cy="166687"/>
            </a:xfrm>
            <a:custGeom>
              <a:avLst/>
              <a:gdLst>
                <a:gd name="T0" fmla="*/ 2147483647 w 285"/>
                <a:gd name="T1" fmla="*/ 2147483647 h 314"/>
                <a:gd name="T2" fmla="*/ 2147483647 w 285"/>
                <a:gd name="T3" fmla="*/ 2147483647 h 314"/>
                <a:gd name="T4" fmla="*/ 2147483647 w 285"/>
                <a:gd name="T5" fmla="*/ 2147483647 h 314"/>
                <a:gd name="T6" fmla="*/ 2147483647 w 285"/>
                <a:gd name="T7" fmla="*/ 2147483647 h 314"/>
                <a:gd name="T8" fmla="*/ 2147483647 w 285"/>
                <a:gd name="T9" fmla="*/ 0 h 314"/>
                <a:gd name="T10" fmla="*/ 2147483647 w 285"/>
                <a:gd name="T11" fmla="*/ 2147483647 h 314"/>
                <a:gd name="T12" fmla="*/ 2147483647 w 285"/>
                <a:gd name="T13" fmla="*/ 2147483647 h 314"/>
                <a:gd name="T14" fmla="*/ 2147483647 w 285"/>
                <a:gd name="T15" fmla="*/ 2147483647 h 314"/>
                <a:gd name="T16" fmla="*/ 0 w 285"/>
                <a:gd name="T17" fmla="*/ 2147483647 h 314"/>
                <a:gd name="T18" fmla="*/ 2147483647 w 285"/>
                <a:gd name="T19" fmla="*/ 2147483647 h 314"/>
                <a:gd name="T20" fmla="*/ 2147483647 w 285"/>
                <a:gd name="T21" fmla="*/ 2147483647 h 314"/>
                <a:gd name="T22" fmla="*/ 2147483647 w 285"/>
                <a:gd name="T23" fmla="*/ 2147483647 h 314"/>
                <a:gd name="T24" fmla="*/ 2147483647 w 285"/>
                <a:gd name="T25" fmla="*/ 2147483647 h 314"/>
                <a:gd name="T26" fmla="*/ 2147483647 w 285"/>
                <a:gd name="T27" fmla="*/ 2147483647 h 314"/>
                <a:gd name="T28" fmla="*/ 2147483647 w 285"/>
                <a:gd name="T29" fmla="*/ 2147483647 h 314"/>
                <a:gd name="T30" fmla="*/ 2147483647 w 285"/>
                <a:gd name="T31" fmla="*/ 2147483647 h 314"/>
                <a:gd name="T32" fmla="*/ 2147483647 w 285"/>
                <a:gd name="T33" fmla="*/ 2147483647 h 3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5"/>
                <a:gd name="T52" fmla="*/ 0 h 314"/>
                <a:gd name="T53" fmla="*/ 285 w 285"/>
                <a:gd name="T54" fmla="*/ 314 h 3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5" h="314">
                  <a:moveTo>
                    <a:pt x="285" y="157"/>
                  </a:moveTo>
                  <a:lnTo>
                    <a:pt x="273" y="95"/>
                  </a:lnTo>
                  <a:lnTo>
                    <a:pt x="242" y="45"/>
                  </a:lnTo>
                  <a:lnTo>
                    <a:pt x="197" y="12"/>
                  </a:lnTo>
                  <a:lnTo>
                    <a:pt x="142" y="0"/>
                  </a:lnTo>
                  <a:lnTo>
                    <a:pt x="86" y="12"/>
                  </a:lnTo>
                  <a:lnTo>
                    <a:pt x="41" y="45"/>
                  </a:lnTo>
                  <a:lnTo>
                    <a:pt x="10" y="95"/>
                  </a:lnTo>
                  <a:lnTo>
                    <a:pt x="0" y="157"/>
                  </a:lnTo>
                  <a:lnTo>
                    <a:pt x="10" y="218"/>
                  </a:lnTo>
                  <a:lnTo>
                    <a:pt x="41" y="268"/>
                  </a:lnTo>
                  <a:lnTo>
                    <a:pt x="86" y="302"/>
                  </a:lnTo>
                  <a:lnTo>
                    <a:pt x="142" y="314"/>
                  </a:lnTo>
                  <a:lnTo>
                    <a:pt x="197" y="302"/>
                  </a:lnTo>
                  <a:lnTo>
                    <a:pt x="242" y="268"/>
                  </a:lnTo>
                  <a:lnTo>
                    <a:pt x="273" y="218"/>
                  </a:lnTo>
                  <a:lnTo>
                    <a:pt x="285" y="157"/>
                  </a:lnTo>
                  <a:close/>
                </a:path>
              </a:pathLst>
            </a:custGeom>
            <a:solidFill>
              <a:srgbClr val="FFFFFF"/>
            </a:solidFill>
            <a:ln w="0">
              <a:solidFill>
                <a:srgbClr val="000000"/>
              </a:solidFill>
              <a:round/>
              <a:headEnd/>
              <a:tailEnd/>
            </a:ln>
          </p:spPr>
          <p:txBody>
            <a:bodyPr/>
            <a:lstStyle/>
            <a:p>
              <a:endParaRPr lang="el-GR"/>
            </a:p>
          </p:txBody>
        </p:sp>
        <p:sp>
          <p:nvSpPr>
            <p:cNvPr id="19509" name="Freeform 53"/>
            <p:cNvSpPr>
              <a:spLocks/>
            </p:cNvSpPr>
            <p:nvPr/>
          </p:nvSpPr>
          <p:spPr bwMode="auto">
            <a:xfrm>
              <a:off x="3970338" y="1168400"/>
              <a:ext cx="671512" cy="333375"/>
            </a:xfrm>
            <a:custGeom>
              <a:avLst/>
              <a:gdLst>
                <a:gd name="T0" fmla="*/ 0 w 1424"/>
                <a:gd name="T1" fmla="*/ 2147483647 h 629"/>
                <a:gd name="T2" fmla="*/ 0 w 1424"/>
                <a:gd name="T3" fmla="*/ 2147483647 h 629"/>
                <a:gd name="T4" fmla="*/ 2147483647 w 1424"/>
                <a:gd name="T5" fmla="*/ 0 h 629"/>
                <a:gd name="T6" fmla="*/ 2147483647 w 1424"/>
                <a:gd name="T7" fmla="*/ 0 h 629"/>
                <a:gd name="T8" fmla="*/ 2147483647 w 1424"/>
                <a:gd name="T9" fmla="*/ 2147483647 h 629"/>
                <a:gd name="T10" fmla="*/ 2147483647 w 1424"/>
                <a:gd name="T11" fmla="*/ 2147483647 h 629"/>
                <a:gd name="T12" fmla="*/ 2147483647 w 1424"/>
                <a:gd name="T13" fmla="*/ 2147483647 h 629"/>
                <a:gd name="T14" fmla="*/ 0 60000 65536"/>
                <a:gd name="T15" fmla="*/ 0 60000 65536"/>
                <a:gd name="T16" fmla="*/ 0 60000 65536"/>
                <a:gd name="T17" fmla="*/ 0 60000 65536"/>
                <a:gd name="T18" fmla="*/ 0 60000 65536"/>
                <a:gd name="T19" fmla="*/ 0 60000 65536"/>
                <a:gd name="T20" fmla="*/ 0 60000 65536"/>
                <a:gd name="T21" fmla="*/ 0 w 1424"/>
                <a:gd name="T22" fmla="*/ 0 h 629"/>
                <a:gd name="T23" fmla="*/ 1424 w 1424"/>
                <a:gd name="T24" fmla="*/ 629 h 6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24" h="629">
                  <a:moveTo>
                    <a:pt x="0" y="629"/>
                  </a:moveTo>
                  <a:lnTo>
                    <a:pt x="0" y="315"/>
                  </a:lnTo>
                  <a:lnTo>
                    <a:pt x="285" y="0"/>
                  </a:lnTo>
                  <a:lnTo>
                    <a:pt x="1139" y="0"/>
                  </a:lnTo>
                  <a:lnTo>
                    <a:pt x="1424" y="315"/>
                  </a:lnTo>
                  <a:lnTo>
                    <a:pt x="1424" y="629"/>
                  </a:lnTo>
                </a:path>
              </a:pathLst>
            </a:custGeom>
            <a:noFill/>
            <a:ln w="635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l-GR"/>
            </a:p>
          </p:txBody>
        </p:sp>
        <p:sp>
          <p:nvSpPr>
            <p:cNvPr id="19510" name="Freeform 54"/>
            <p:cNvSpPr>
              <a:spLocks/>
            </p:cNvSpPr>
            <p:nvPr/>
          </p:nvSpPr>
          <p:spPr bwMode="auto">
            <a:xfrm>
              <a:off x="3970338" y="1501775"/>
              <a:ext cx="671512" cy="333375"/>
            </a:xfrm>
            <a:custGeom>
              <a:avLst/>
              <a:gdLst>
                <a:gd name="T0" fmla="*/ 0 w 1424"/>
                <a:gd name="T1" fmla="*/ 2147483647 h 629"/>
                <a:gd name="T2" fmla="*/ 0 w 1424"/>
                <a:gd name="T3" fmla="*/ 2147483647 h 629"/>
                <a:gd name="T4" fmla="*/ 2147483647 w 1424"/>
                <a:gd name="T5" fmla="*/ 0 h 629"/>
                <a:gd name="T6" fmla="*/ 2147483647 w 1424"/>
                <a:gd name="T7" fmla="*/ 0 h 629"/>
                <a:gd name="T8" fmla="*/ 2147483647 w 1424"/>
                <a:gd name="T9" fmla="*/ 2147483647 h 629"/>
                <a:gd name="T10" fmla="*/ 2147483647 w 1424"/>
                <a:gd name="T11" fmla="*/ 2147483647 h 629"/>
                <a:gd name="T12" fmla="*/ 2147483647 w 1424"/>
                <a:gd name="T13" fmla="*/ 2147483647 h 629"/>
                <a:gd name="T14" fmla="*/ 0 60000 65536"/>
                <a:gd name="T15" fmla="*/ 0 60000 65536"/>
                <a:gd name="T16" fmla="*/ 0 60000 65536"/>
                <a:gd name="T17" fmla="*/ 0 60000 65536"/>
                <a:gd name="T18" fmla="*/ 0 60000 65536"/>
                <a:gd name="T19" fmla="*/ 0 60000 65536"/>
                <a:gd name="T20" fmla="*/ 0 60000 65536"/>
                <a:gd name="T21" fmla="*/ 0 w 1424"/>
                <a:gd name="T22" fmla="*/ 0 h 629"/>
                <a:gd name="T23" fmla="*/ 1424 w 1424"/>
                <a:gd name="T24" fmla="*/ 629 h 6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24" h="629">
                  <a:moveTo>
                    <a:pt x="0" y="629"/>
                  </a:moveTo>
                  <a:lnTo>
                    <a:pt x="0" y="315"/>
                  </a:lnTo>
                  <a:lnTo>
                    <a:pt x="285" y="0"/>
                  </a:lnTo>
                  <a:lnTo>
                    <a:pt x="1139" y="0"/>
                  </a:lnTo>
                  <a:lnTo>
                    <a:pt x="1424" y="315"/>
                  </a:lnTo>
                  <a:lnTo>
                    <a:pt x="1424" y="629"/>
                  </a:lnTo>
                </a:path>
              </a:pathLst>
            </a:custGeom>
            <a:noFill/>
            <a:ln w="635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l-GR"/>
            </a:p>
          </p:txBody>
        </p:sp>
        <p:sp>
          <p:nvSpPr>
            <p:cNvPr id="19511" name="Freeform 55"/>
            <p:cNvSpPr>
              <a:spLocks/>
            </p:cNvSpPr>
            <p:nvPr/>
          </p:nvSpPr>
          <p:spPr bwMode="auto">
            <a:xfrm>
              <a:off x="3970338" y="1835150"/>
              <a:ext cx="671512" cy="331788"/>
            </a:xfrm>
            <a:custGeom>
              <a:avLst/>
              <a:gdLst>
                <a:gd name="T0" fmla="*/ 0 w 1424"/>
                <a:gd name="T1" fmla="*/ 2147483647 h 629"/>
                <a:gd name="T2" fmla="*/ 0 w 1424"/>
                <a:gd name="T3" fmla="*/ 2147483647 h 629"/>
                <a:gd name="T4" fmla="*/ 2147483647 w 1424"/>
                <a:gd name="T5" fmla="*/ 0 h 629"/>
                <a:gd name="T6" fmla="*/ 2147483647 w 1424"/>
                <a:gd name="T7" fmla="*/ 0 h 629"/>
                <a:gd name="T8" fmla="*/ 2147483647 w 1424"/>
                <a:gd name="T9" fmla="*/ 2147483647 h 629"/>
                <a:gd name="T10" fmla="*/ 2147483647 w 1424"/>
                <a:gd name="T11" fmla="*/ 2147483647 h 629"/>
                <a:gd name="T12" fmla="*/ 2147483647 w 1424"/>
                <a:gd name="T13" fmla="*/ 2147483647 h 629"/>
                <a:gd name="T14" fmla="*/ 0 60000 65536"/>
                <a:gd name="T15" fmla="*/ 0 60000 65536"/>
                <a:gd name="T16" fmla="*/ 0 60000 65536"/>
                <a:gd name="T17" fmla="*/ 0 60000 65536"/>
                <a:gd name="T18" fmla="*/ 0 60000 65536"/>
                <a:gd name="T19" fmla="*/ 0 60000 65536"/>
                <a:gd name="T20" fmla="*/ 0 60000 65536"/>
                <a:gd name="T21" fmla="*/ 0 w 1424"/>
                <a:gd name="T22" fmla="*/ 0 h 629"/>
                <a:gd name="T23" fmla="*/ 1424 w 1424"/>
                <a:gd name="T24" fmla="*/ 629 h 6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24" h="629">
                  <a:moveTo>
                    <a:pt x="0" y="629"/>
                  </a:moveTo>
                  <a:lnTo>
                    <a:pt x="0" y="314"/>
                  </a:lnTo>
                  <a:lnTo>
                    <a:pt x="285" y="0"/>
                  </a:lnTo>
                  <a:lnTo>
                    <a:pt x="1139" y="0"/>
                  </a:lnTo>
                  <a:lnTo>
                    <a:pt x="1424" y="314"/>
                  </a:lnTo>
                  <a:lnTo>
                    <a:pt x="1424" y="629"/>
                  </a:lnTo>
                </a:path>
              </a:pathLst>
            </a:custGeom>
            <a:noFill/>
            <a:ln w="635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l-GR"/>
            </a:p>
          </p:txBody>
        </p:sp>
        <p:sp>
          <p:nvSpPr>
            <p:cNvPr id="19512" name="Freeform 56"/>
            <p:cNvSpPr>
              <a:spLocks/>
            </p:cNvSpPr>
            <p:nvPr/>
          </p:nvSpPr>
          <p:spPr bwMode="auto">
            <a:xfrm>
              <a:off x="3970338" y="2166938"/>
              <a:ext cx="671512" cy="333375"/>
            </a:xfrm>
            <a:custGeom>
              <a:avLst/>
              <a:gdLst>
                <a:gd name="T0" fmla="*/ 0 w 1424"/>
                <a:gd name="T1" fmla="*/ 2147483647 h 629"/>
                <a:gd name="T2" fmla="*/ 0 w 1424"/>
                <a:gd name="T3" fmla="*/ 2147483647 h 629"/>
                <a:gd name="T4" fmla="*/ 2147483647 w 1424"/>
                <a:gd name="T5" fmla="*/ 0 h 629"/>
                <a:gd name="T6" fmla="*/ 2147483647 w 1424"/>
                <a:gd name="T7" fmla="*/ 0 h 629"/>
                <a:gd name="T8" fmla="*/ 2147483647 w 1424"/>
                <a:gd name="T9" fmla="*/ 2147483647 h 629"/>
                <a:gd name="T10" fmla="*/ 2147483647 w 1424"/>
                <a:gd name="T11" fmla="*/ 2147483647 h 629"/>
                <a:gd name="T12" fmla="*/ 2147483647 w 1424"/>
                <a:gd name="T13" fmla="*/ 2147483647 h 629"/>
                <a:gd name="T14" fmla="*/ 0 60000 65536"/>
                <a:gd name="T15" fmla="*/ 0 60000 65536"/>
                <a:gd name="T16" fmla="*/ 0 60000 65536"/>
                <a:gd name="T17" fmla="*/ 0 60000 65536"/>
                <a:gd name="T18" fmla="*/ 0 60000 65536"/>
                <a:gd name="T19" fmla="*/ 0 60000 65536"/>
                <a:gd name="T20" fmla="*/ 0 60000 65536"/>
                <a:gd name="T21" fmla="*/ 0 w 1424"/>
                <a:gd name="T22" fmla="*/ 0 h 629"/>
                <a:gd name="T23" fmla="*/ 1424 w 1424"/>
                <a:gd name="T24" fmla="*/ 629 h 6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24" h="629">
                  <a:moveTo>
                    <a:pt x="0" y="629"/>
                  </a:moveTo>
                  <a:lnTo>
                    <a:pt x="0" y="314"/>
                  </a:lnTo>
                  <a:lnTo>
                    <a:pt x="285" y="0"/>
                  </a:lnTo>
                  <a:lnTo>
                    <a:pt x="1139" y="0"/>
                  </a:lnTo>
                  <a:lnTo>
                    <a:pt x="1424" y="314"/>
                  </a:lnTo>
                  <a:lnTo>
                    <a:pt x="1424" y="629"/>
                  </a:lnTo>
                </a:path>
              </a:pathLst>
            </a:custGeom>
            <a:noFill/>
            <a:ln w="635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l-GR"/>
            </a:p>
          </p:txBody>
        </p:sp>
        <p:sp>
          <p:nvSpPr>
            <p:cNvPr id="19513" name="Freeform 57"/>
            <p:cNvSpPr>
              <a:spLocks/>
            </p:cNvSpPr>
            <p:nvPr/>
          </p:nvSpPr>
          <p:spPr bwMode="auto">
            <a:xfrm>
              <a:off x="3970338" y="2500313"/>
              <a:ext cx="671512" cy="333375"/>
            </a:xfrm>
            <a:custGeom>
              <a:avLst/>
              <a:gdLst>
                <a:gd name="T0" fmla="*/ 0 w 1424"/>
                <a:gd name="T1" fmla="*/ 2147483647 h 629"/>
                <a:gd name="T2" fmla="*/ 0 w 1424"/>
                <a:gd name="T3" fmla="*/ 2147483647 h 629"/>
                <a:gd name="T4" fmla="*/ 2147483647 w 1424"/>
                <a:gd name="T5" fmla="*/ 0 h 629"/>
                <a:gd name="T6" fmla="*/ 2147483647 w 1424"/>
                <a:gd name="T7" fmla="*/ 0 h 629"/>
                <a:gd name="T8" fmla="*/ 2147483647 w 1424"/>
                <a:gd name="T9" fmla="*/ 2147483647 h 629"/>
                <a:gd name="T10" fmla="*/ 2147483647 w 1424"/>
                <a:gd name="T11" fmla="*/ 2147483647 h 629"/>
                <a:gd name="T12" fmla="*/ 2147483647 w 1424"/>
                <a:gd name="T13" fmla="*/ 2147483647 h 629"/>
                <a:gd name="T14" fmla="*/ 0 60000 65536"/>
                <a:gd name="T15" fmla="*/ 0 60000 65536"/>
                <a:gd name="T16" fmla="*/ 0 60000 65536"/>
                <a:gd name="T17" fmla="*/ 0 60000 65536"/>
                <a:gd name="T18" fmla="*/ 0 60000 65536"/>
                <a:gd name="T19" fmla="*/ 0 60000 65536"/>
                <a:gd name="T20" fmla="*/ 0 60000 65536"/>
                <a:gd name="T21" fmla="*/ 0 w 1424"/>
                <a:gd name="T22" fmla="*/ 0 h 629"/>
                <a:gd name="T23" fmla="*/ 1424 w 1424"/>
                <a:gd name="T24" fmla="*/ 629 h 6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24" h="629">
                  <a:moveTo>
                    <a:pt x="0" y="629"/>
                  </a:moveTo>
                  <a:lnTo>
                    <a:pt x="0" y="314"/>
                  </a:lnTo>
                  <a:lnTo>
                    <a:pt x="285" y="0"/>
                  </a:lnTo>
                  <a:lnTo>
                    <a:pt x="1139" y="0"/>
                  </a:lnTo>
                  <a:lnTo>
                    <a:pt x="1424" y="314"/>
                  </a:lnTo>
                  <a:lnTo>
                    <a:pt x="1424" y="629"/>
                  </a:lnTo>
                </a:path>
              </a:pathLst>
            </a:custGeom>
            <a:noFill/>
            <a:ln w="635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l-GR"/>
            </a:p>
          </p:txBody>
        </p:sp>
        <p:sp>
          <p:nvSpPr>
            <p:cNvPr id="19514" name="Freeform 58"/>
            <p:cNvSpPr>
              <a:spLocks/>
            </p:cNvSpPr>
            <p:nvPr/>
          </p:nvSpPr>
          <p:spPr bwMode="auto">
            <a:xfrm>
              <a:off x="3970338" y="2833688"/>
              <a:ext cx="671512" cy="331787"/>
            </a:xfrm>
            <a:custGeom>
              <a:avLst/>
              <a:gdLst>
                <a:gd name="T0" fmla="*/ 0 w 1424"/>
                <a:gd name="T1" fmla="*/ 2147483647 h 629"/>
                <a:gd name="T2" fmla="*/ 0 w 1424"/>
                <a:gd name="T3" fmla="*/ 2147483647 h 629"/>
                <a:gd name="T4" fmla="*/ 2147483647 w 1424"/>
                <a:gd name="T5" fmla="*/ 0 h 629"/>
                <a:gd name="T6" fmla="*/ 2147483647 w 1424"/>
                <a:gd name="T7" fmla="*/ 0 h 629"/>
                <a:gd name="T8" fmla="*/ 2147483647 w 1424"/>
                <a:gd name="T9" fmla="*/ 2147483647 h 629"/>
                <a:gd name="T10" fmla="*/ 2147483647 w 1424"/>
                <a:gd name="T11" fmla="*/ 2147483647 h 629"/>
                <a:gd name="T12" fmla="*/ 2147483647 w 1424"/>
                <a:gd name="T13" fmla="*/ 2147483647 h 629"/>
                <a:gd name="T14" fmla="*/ 0 60000 65536"/>
                <a:gd name="T15" fmla="*/ 0 60000 65536"/>
                <a:gd name="T16" fmla="*/ 0 60000 65536"/>
                <a:gd name="T17" fmla="*/ 0 60000 65536"/>
                <a:gd name="T18" fmla="*/ 0 60000 65536"/>
                <a:gd name="T19" fmla="*/ 0 60000 65536"/>
                <a:gd name="T20" fmla="*/ 0 60000 65536"/>
                <a:gd name="T21" fmla="*/ 0 w 1424"/>
                <a:gd name="T22" fmla="*/ 0 h 629"/>
                <a:gd name="T23" fmla="*/ 1424 w 1424"/>
                <a:gd name="T24" fmla="*/ 629 h 6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24" h="629">
                  <a:moveTo>
                    <a:pt x="0" y="629"/>
                  </a:moveTo>
                  <a:lnTo>
                    <a:pt x="0" y="314"/>
                  </a:lnTo>
                  <a:lnTo>
                    <a:pt x="285" y="0"/>
                  </a:lnTo>
                  <a:lnTo>
                    <a:pt x="1139" y="0"/>
                  </a:lnTo>
                  <a:lnTo>
                    <a:pt x="1424" y="314"/>
                  </a:lnTo>
                  <a:lnTo>
                    <a:pt x="1424" y="629"/>
                  </a:lnTo>
                </a:path>
              </a:pathLst>
            </a:custGeom>
            <a:noFill/>
            <a:ln w="635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l-GR"/>
            </a:p>
          </p:txBody>
        </p:sp>
        <p:sp>
          <p:nvSpPr>
            <p:cNvPr id="19515" name="Freeform 59"/>
            <p:cNvSpPr>
              <a:spLocks/>
            </p:cNvSpPr>
            <p:nvPr/>
          </p:nvSpPr>
          <p:spPr bwMode="auto">
            <a:xfrm>
              <a:off x="3970338" y="3165475"/>
              <a:ext cx="671512" cy="333375"/>
            </a:xfrm>
            <a:custGeom>
              <a:avLst/>
              <a:gdLst>
                <a:gd name="T0" fmla="*/ 0 w 1424"/>
                <a:gd name="T1" fmla="*/ 2147483647 h 628"/>
                <a:gd name="T2" fmla="*/ 0 w 1424"/>
                <a:gd name="T3" fmla="*/ 2147483647 h 628"/>
                <a:gd name="T4" fmla="*/ 2147483647 w 1424"/>
                <a:gd name="T5" fmla="*/ 0 h 628"/>
                <a:gd name="T6" fmla="*/ 2147483647 w 1424"/>
                <a:gd name="T7" fmla="*/ 0 h 628"/>
                <a:gd name="T8" fmla="*/ 2147483647 w 1424"/>
                <a:gd name="T9" fmla="*/ 2147483647 h 628"/>
                <a:gd name="T10" fmla="*/ 2147483647 w 1424"/>
                <a:gd name="T11" fmla="*/ 2147483647 h 628"/>
                <a:gd name="T12" fmla="*/ 2147483647 w 1424"/>
                <a:gd name="T13" fmla="*/ 2147483647 h 628"/>
                <a:gd name="T14" fmla="*/ 0 60000 65536"/>
                <a:gd name="T15" fmla="*/ 0 60000 65536"/>
                <a:gd name="T16" fmla="*/ 0 60000 65536"/>
                <a:gd name="T17" fmla="*/ 0 60000 65536"/>
                <a:gd name="T18" fmla="*/ 0 60000 65536"/>
                <a:gd name="T19" fmla="*/ 0 60000 65536"/>
                <a:gd name="T20" fmla="*/ 0 60000 65536"/>
                <a:gd name="T21" fmla="*/ 0 w 1424"/>
                <a:gd name="T22" fmla="*/ 0 h 628"/>
                <a:gd name="T23" fmla="*/ 1424 w 1424"/>
                <a:gd name="T24" fmla="*/ 628 h 62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24" h="628">
                  <a:moveTo>
                    <a:pt x="0" y="628"/>
                  </a:moveTo>
                  <a:lnTo>
                    <a:pt x="0" y="314"/>
                  </a:lnTo>
                  <a:lnTo>
                    <a:pt x="285" y="0"/>
                  </a:lnTo>
                  <a:lnTo>
                    <a:pt x="1139" y="0"/>
                  </a:lnTo>
                  <a:lnTo>
                    <a:pt x="1424" y="314"/>
                  </a:lnTo>
                  <a:lnTo>
                    <a:pt x="1424" y="628"/>
                  </a:lnTo>
                </a:path>
              </a:pathLst>
            </a:custGeom>
            <a:noFill/>
            <a:ln w="635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l-GR"/>
            </a:p>
          </p:txBody>
        </p:sp>
        <p:sp>
          <p:nvSpPr>
            <p:cNvPr id="19516" name="Freeform 60"/>
            <p:cNvSpPr>
              <a:spLocks/>
            </p:cNvSpPr>
            <p:nvPr/>
          </p:nvSpPr>
          <p:spPr bwMode="auto">
            <a:xfrm>
              <a:off x="3970338" y="3498850"/>
              <a:ext cx="671512" cy="331788"/>
            </a:xfrm>
            <a:custGeom>
              <a:avLst/>
              <a:gdLst>
                <a:gd name="T0" fmla="*/ 0 w 1424"/>
                <a:gd name="T1" fmla="*/ 2147483647 h 629"/>
                <a:gd name="T2" fmla="*/ 0 w 1424"/>
                <a:gd name="T3" fmla="*/ 2147483647 h 629"/>
                <a:gd name="T4" fmla="*/ 2147483647 w 1424"/>
                <a:gd name="T5" fmla="*/ 0 h 629"/>
                <a:gd name="T6" fmla="*/ 2147483647 w 1424"/>
                <a:gd name="T7" fmla="*/ 0 h 629"/>
                <a:gd name="T8" fmla="*/ 2147483647 w 1424"/>
                <a:gd name="T9" fmla="*/ 2147483647 h 629"/>
                <a:gd name="T10" fmla="*/ 2147483647 w 1424"/>
                <a:gd name="T11" fmla="*/ 2147483647 h 629"/>
                <a:gd name="T12" fmla="*/ 2147483647 w 1424"/>
                <a:gd name="T13" fmla="*/ 2147483647 h 629"/>
                <a:gd name="T14" fmla="*/ 0 60000 65536"/>
                <a:gd name="T15" fmla="*/ 0 60000 65536"/>
                <a:gd name="T16" fmla="*/ 0 60000 65536"/>
                <a:gd name="T17" fmla="*/ 0 60000 65536"/>
                <a:gd name="T18" fmla="*/ 0 60000 65536"/>
                <a:gd name="T19" fmla="*/ 0 60000 65536"/>
                <a:gd name="T20" fmla="*/ 0 60000 65536"/>
                <a:gd name="T21" fmla="*/ 0 w 1424"/>
                <a:gd name="T22" fmla="*/ 0 h 629"/>
                <a:gd name="T23" fmla="*/ 1424 w 1424"/>
                <a:gd name="T24" fmla="*/ 629 h 6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24" h="629">
                  <a:moveTo>
                    <a:pt x="0" y="629"/>
                  </a:moveTo>
                  <a:lnTo>
                    <a:pt x="0" y="315"/>
                  </a:lnTo>
                  <a:lnTo>
                    <a:pt x="285" y="0"/>
                  </a:lnTo>
                  <a:lnTo>
                    <a:pt x="1139" y="0"/>
                  </a:lnTo>
                  <a:lnTo>
                    <a:pt x="1424" y="315"/>
                  </a:lnTo>
                  <a:lnTo>
                    <a:pt x="1424" y="629"/>
                  </a:lnTo>
                </a:path>
              </a:pathLst>
            </a:custGeom>
            <a:noFill/>
            <a:ln w="635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l-GR"/>
            </a:p>
          </p:txBody>
        </p:sp>
        <p:sp>
          <p:nvSpPr>
            <p:cNvPr id="19517" name="Freeform 61"/>
            <p:cNvSpPr>
              <a:spLocks/>
            </p:cNvSpPr>
            <p:nvPr/>
          </p:nvSpPr>
          <p:spPr bwMode="auto">
            <a:xfrm>
              <a:off x="3970338" y="3830638"/>
              <a:ext cx="671512" cy="333375"/>
            </a:xfrm>
            <a:custGeom>
              <a:avLst/>
              <a:gdLst>
                <a:gd name="T0" fmla="*/ 0 w 1424"/>
                <a:gd name="T1" fmla="*/ 2147483647 h 629"/>
                <a:gd name="T2" fmla="*/ 0 w 1424"/>
                <a:gd name="T3" fmla="*/ 2147483647 h 629"/>
                <a:gd name="T4" fmla="*/ 2147483647 w 1424"/>
                <a:gd name="T5" fmla="*/ 0 h 629"/>
                <a:gd name="T6" fmla="*/ 2147483647 w 1424"/>
                <a:gd name="T7" fmla="*/ 0 h 629"/>
                <a:gd name="T8" fmla="*/ 2147483647 w 1424"/>
                <a:gd name="T9" fmla="*/ 2147483647 h 629"/>
                <a:gd name="T10" fmla="*/ 2147483647 w 1424"/>
                <a:gd name="T11" fmla="*/ 2147483647 h 629"/>
                <a:gd name="T12" fmla="*/ 2147483647 w 1424"/>
                <a:gd name="T13" fmla="*/ 2147483647 h 629"/>
                <a:gd name="T14" fmla="*/ 0 60000 65536"/>
                <a:gd name="T15" fmla="*/ 0 60000 65536"/>
                <a:gd name="T16" fmla="*/ 0 60000 65536"/>
                <a:gd name="T17" fmla="*/ 0 60000 65536"/>
                <a:gd name="T18" fmla="*/ 0 60000 65536"/>
                <a:gd name="T19" fmla="*/ 0 60000 65536"/>
                <a:gd name="T20" fmla="*/ 0 60000 65536"/>
                <a:gd name="T21" fmla="*/ 0 w 1424"/>
                <a:gd name="T22" fmla="*/ 0 h 629"/>
                <a:gd name="T23" fmla="*/ 1424 w 1424"/>
                <a:gd name="T24" fmla="*/ 629 h 6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24" h="629">
                  <a:moveTo>
                    <a:pt x="0" y="629"/>
                  </a:moveTo>
                  <a:lnTo>
                    <a:pt x="0" y="315"/>
                  </a:lnTo>
                  <a:lnTo>
                    <a:pt x="285" y="0"/>
                  </a:lnTo>
                  <a:lnTo>
                    <a:pt x="1139" y="0"/>
                  </a:lnTo>
                  <a:lnTo>
                    <a:pt x="1424" y="315"/>
                  </a:lnTo>
                  <a:lnTo>
                    <a:pt x="1424" y="629"/>
                  </a:lnTo>
                </a:path>
              </a:pathLst>
            </a:custGeom>
            <a:noFill/>
            <a:ln w="635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l-GR"/>
            </a:p>
          </p:txBody>
        </p:sp>
        <p:sp>
          <p:nvSpPr>
            <p:cNvPr id="19518" name="Freeform 62"/>
            <p:cNvSpPr>
              <a:spLocks/>
            </p:cNvSpPr>
            <p:nvPr/>
          </p:nvSpPr>
          <p:spPr bwMode="auto">
            <a:xfrm>
              <a:off x="3970338" y="4164013"/>
              <a:ext cx="671512" cy="333375"/>
            </a:xfrm>
            <a:custGeom>
              <a:avLst/>
              <a:gdLst>
                <a:gd name="T0" fmla="*/ 0 w 1424"/>
                <a:gd name="T1" fmla="*/ 2147483647 h 629"/>
                <a:gd name="T2" fmla="*/ 0 w 1424"/>
                <a:gd name="T3" fmla="*/ 2147483647 h 629"/>
                <a:gd name="T4" fmla="*/ 2147483647 w 1424"/>
                <a:gd name="T5" fmla="*/ 0 h 629"/>
                <a:gd name="T6" fmla="*/ 2147483647 w 1424"/>
                <a:gd name="T7" fmla="*/ 0 h 629"/>
                <a:gd name="T8" fmla="*/ 2147483647 w 1424"/>
                <a:gd name="T9" fmla="*/ 2147483647 h 629"/>
                <a:gd name="T10" fmla="*/ 2147483647 w 1424"/>
                <a:gd name="T11" fmla="*/ 2147483647 h 629"/>
                <a:gd name="T12" fmla="*/ 2147483647 w 1424"/>
                <a:gd name="T13" fmla="*/ 2147483647 h 629"/>
                <a:gd name="T14" fmla="*/ 0 60000 65536"/>
                <a:gd name="T15" fmla="*/ 0 60000 65536"/>
                <a:gd name="T16" fmla="*/ 0 60000 65536"/>
                <a:gd name="T17" fmla="*/ 0 60000 65536"/>
                <a:gd name="T18" fmla="*/ 0 60000 65536"/>
                <a:gd name="T19" fmla="*/ 0 60000 65536"/>
                <a:gd name="T20" fmla="*/ 0 60000 65536"/>
                <a:gd name="T21" fmla="*/ 0 w 1424"/>
                <a:gd name="T22" fmla="*/ 0 h 629"/>
                <a:gd name="T23" fmla="*/ 1424 w 1424"/>
                <a:gd name="T24" fmla="*/ 629 h 6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24" h="629">
                  <a:moveTo>
                    <a:pt x="0" y="629"/>
                  </a:moveTo>
                  <a:lnTo>
                    <a:pt x="0" y="315"/>
                  </a:lnTo>
                  <a:lnTo>
                    <a:pt x="285" y="0"/>
                  </a:lnTo>
                  <a:lnTo>
                    <a:pt x="1139" y="0"/>
                  </a:lnTo>
                  <a:lnTo>
                    <a:pt x="1424" y="315"/>
                  </a:lnTo>
                  <a:lnTo>
                    <a:pt x="1424" y="629"/>
                  </a:lnTo>
                </a:path>
              </a:pathLst>
            </a:custGeom>
            <a:noFill/>
            <a:ln w="635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l-GR"/>
            </a:p>
          </p:txBody>
        </p:sp>
        <p:sp>
          <p:nvSpPr>
            <p:cNvPr id="19519" name="Freeform 63"/>
            <p:cNvSpPr>
              <a:spLocks/>
            </p:cNvSpPr>
            <p:nvPr/>
          </p:nvSpPr>
          <p:spPr bwMode="auto">
            <a:xfrm>
              <a:off x="3970338" y="4497388"/>
              <a:ext cx="671512" cy="331787"/>
            </a:xfrm>
            <a:custGeom>
              <a:avLst/>
              <a:gdLst>
                <a:gd name="T0" fmla="*/ 0 w 1424"/>
                <a:gd name="T1" fmla="*/ 2147483647 h 629"/>
                <a:gd name="T2" fmla="*/ 0 w 1424"/>
                <a:gd name="T3" fmla="*/ 2147483647 h 629"/>
                <a:gd name="T4" fmla="*/ 2147483647 w 1424"/>
                <a:gd name="T5" fmla="*/ 0 h 629"/>
                <a:gd name="T6" fmla="*/ 2147483647 w 1424"/>
                <a:gd name="T7" fmla="*/ 0 h 629"/>
                <a:gd name="T8" fmla="*/ 2147483647 w 1424"/>
                <a:gd name="T9" fmla="*/ 2147483647 h 629"/>
                <a:gd name="T10" fmla="*/ 2147483647 w 1424"/>
                <a:gd name="T11" fmla="*/ 2147483647 h 629"/>
                <a:gd name="T12" fmla="*/ 2147483647 w 1424"/>
                <a:gd name="T13" fmla="*/ 2147483647 h 629"/>
                <a:gd name="T14" fmla="*/ 0 60000 65536"/>
                <a:gd name="T15" fmla="*/ 0 60000 65536"/>
                <a:gd name="T16" fmla="*/ 0 60000 65536"/>
                <a:gd name="T17" fmla="*/ 0 60000 65536"/>
                <a:gd name="T18" fmla="*/ 0 60000 65536"/>
                <a:gd name="T19" fmla="*/ 0 60000 65536"/>
                <a:gd name="T20" fmla="*/ 0 60000 65536"/>
                <a:gd name="T21" fmla="*/ 0 w 1424"/>
                <a:gd name="T22" fmla="*/ 0 h 629"/>
                <a:gd name="T23" fmla="*/ 1424 w 1424"/>
                <a:gd name="T24" fmla="*/ 629 h 6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24" h="629">
                  <a:moveTo>
                    <a:pt x="0" y="629"/>
                  </a:moveTo>
                  <a:lnTo>
                    <a:pt x="0" y="314"/>
                  </a:lnTo>
                  <a:lnTo>
                    <a:pt x="285" y="0"/>
                  </a:lnTo>
                  <a:lnTo>
                    <a:pt x="1139" y="0"/>
                  </a:lnTo>
                  <a:lnTo>
                    <a:pt x="1424" y="314"/>
                  </a:lnTo>
                  <a:lnTo>
                    <a:pt x="1424" y="629"/>
                  </a:lnTo>
                </a:path>
              </a:pathLst>
            </a:custGeom>
            <a:noFill/>
            <a:ln w="635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l-GR"/>
            </a:p>
          </p:txBody>
        </p:sp>
        <p:sp>
          <p:nvSpPr>
            <p:cNvPr id="19520" name="Freeform 64"/>
            <p:cNvSpPr>
              <a:spLocks/>
            </p:cNvSpPr>
            <p:nvPr/>
          </p:nvSpPr>
          <p:spPr bwMode="auto">
            <a:xfrm>
              <a:off x="3970338" y="4829175"/>
              <a:ext cx="671512" cy="333375"/>
            </a:xfrm>
            <a:custGeom>
              <a:avLst/>
              <a:gdLst>
                <a:gd name="T0" fmla="*/ 0 w 1424"/>
                <a:gd name="T1" fmla="*/ 2147483647 h 629"/>
                <a:gd name="T2" fmla="*/ 0 w 1424"/>
                <a:gd name="T3" fmla="*/ 2147483647 h 629"/>
                <a:gd name="T4" fmla="*/ 2147483647 w 1424"/>
                <a:gd name="T5" fmla="*/ 0 h 629"/>
                <a:gd name="T6" fmla="*/ 2147483647 w 1424"/>
                <a:gd name="T7" fmla="*/ 0 h 629"/>
                <a:gd name="T8" fmla="*/ 2147483647 w 1424"/>
                <a:gd name="T9" fmla="*/ 2147483647 h 629"/>
                <a:gd name="T10" fmla="*/ 2147483647 w 1424"/>
                <a:gd name="T11" fmla="*/ 2147483647 h 629"/>
                <a:gd name="T12" fmla="*/ 2147483647 w 1424"/>
                <a:gd name="T13" fmla="*/ 2147483647 h 629"/>
                <a:gd name="T14" fmla="*/ 0 60000 65536"/>
                <a:gd name="T15" fmla="*/ 0 60000 65536"/>
                <a:gd name="T16" fmla="*/ 0 60000 65536"/>
                <a:gd name="T17" fmla="*/ 0 60000 65536"/>
                <a:gd name="T18" fmla="*/ 0 60000 65536"/>
                <a:gd name="T19" fmla="*/ 0 60000 65536"/>
                <a:gd name="T20" fmla="*/ 0 60000 65536"/>
                <a:gd name="T21" fmla="*/ 0 w 1424"/>
                <a:gd name="T22" fmla="*/ 0 h 629"/>
                <a:gd name="T23" fmla="*/ 1424 w 1424"/>
                <a:gd name="T24" fmla="*/ 629 h 6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24" h="629">
                  <a:moveTo>
                    <a:pt x="0" y="629"/>
                  </a:moveTo>
                  <a:lnTo>
                    <a:pt x="0" y="314"/>
                  </a:lnTo>
                  <a:lnTo>
                    <a:pt x="285" y="0"/>
                  </a:lnTo>
                  <a:lnTo>
                    <a:pt x="1139" y="0"/>
                  </a:lnTo>
                  <a:lnTo>
                    <a:pt x="1424" y="314"/>
                  </a:lnTo>
                  <a:lnTo>
                    <a:pt x="1424" y="629"/>
                  </a:lnTo>
                </a:path>
              </a:pathLst>
            </a:custGeom>
            <a:noFill/>
            <a:ln w="635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l-GR"/>
            </a:p>
          </p:txBody>
        </p:sp>
        <p:sp>
          <p:nvSpPr>
            <p:cNvPr id="19521" name="Freeform 65"/>
            <p:cNvSpPr>
              <a:spLocks/>
            </p:cNvSpPr>
            <p:nvPr/>
          </p:nvSpPr>
          <p:spPr bwMode="auto">
            <a:xfrm>
              <a:off x="3970338" y="5162550"/>
              <a:ext cx="671512" cy="333375"/>
            </a:xfrm>
            <a:custGeom>
              <a:avLst/>
              <a:gdLst>
                <a:gd name="T0" fmla="*/ 0 w 1424"/>
                <a:gd name="T1" fmla="*/ 2147483647 h 629"/>
                <a:gd name="T2" fmla="*/ 0 w 1424"/>
                <a:gd name="T3" fmla="*/ 2147483647 h 629"/>
                <a:gd name="T4" fmla="*/ 2147483647 w 1424"/>
                <a:gd name="T5" fmla="*/ 0 h 629"/>
                <a:gd name="T6" fmla="*/ 2147483647 w 1424"/>
                <a:gd name="T7" fmla="*/ 0 h 629"/>
                <a:gd name="T8" fmla="*/ 2147483647 w 1424"/>
                <a:gd name="T9" fmla="*/ 2147483647 h 629"/>
                <a:gd name="T10" fmla="*/ 2147483647 w 1424"/>
                <a:gd name="T11" fmla="*/ 2147483647 h 629"/>
                <a:gd name="T12" fmla="*/ 2147483647 w 1424"/>
                <a:gd name="T13" fmla="*/ 2147483647 h 629"/>
                <a:gd name="T14" fmla="*/ 0 60000 65536"/>
                <a:gd name="T15" fmla="*/ 0 60000 65536"/>
                <a:gd name="T16" fmla="*/ 0 60000 65536"/>
                <a:gd name="T17" fmla="*/ 0 60000 65536"/>
                <a:gd name="T18" fmla="*/ 0 60000 65536"/>
                <a:gd name="T19" fmla="*/ 0 60000 65536"/>
                <a:gd name="T20" fmla="*/ 0 60000 65536"/>
                <a:gd name="T21" fmla="*/ 0 w 1424"/>
                <a:gd name="T22" fmla="*/ 0 h 629"/>
                <a:gd name="T23" fmla="*/ 1424 w 1424"/>
                <a:gd name="T24" fmla="*/ 629 h 6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24" h="629">
                  <a:moveTo>
                    <a:pt x="0" y="629"/>
                  </a:moveTo>
                  <a:lnTo>
                    <a:pt x="0" y="314"/>
                  </a:lnTo>
                  <a:lnTo>
                    <a:pt x="285" y="0"/>
                  </a:lnTo>
                  <a:lnTo>
                    <a:pt x="1139" y="0"/>
                  </a:lnTo>
                  <a:lnTo>
                    <a:pt x="1424" y="314"/>
                  </a:lnTo>
                  <a:lnTo>
                    <a:pt x="1424" y="629"/>
                  </a:lnTo>
                </a:path>
              </a:pathLst>
            </a:custGeom>
            <a:noFill/>
            <a:ln w="635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l-GR"/>
            </a:p>
          </p:txBody>
        </p:sp>
        <p:sp>
          <p:nvSpPr>
            <p:cNvPr id="19522" name="Freeform 66"/>
            <p:cNvSpPr>
              <a:spLocks/>
            </p:cNvSpPr>
            <p:nvPr/>
          </p:nvSpPr>
          <p:spPr bwMode="auto">
            <a:xfrm>
              <a:off x="1357313" y="1187450"/>
              <a:ext cx="33337" cy="104775"/>
            </a:xfrm>
            <a:custGeom>
              <a:avLst/>
              <a:gdLst>
                <a:gd name="T0" fmla="*/ 2147483647 w 67"/>
                <a:gd name="T1" fmla="*/ 2147483647 h 199"/>
                <a:gd name="T2" fmla="*/ 2147483647 w 67"/>
                <a:gd name="T3" fmla="*/ 2147483647 h 199"/>
                <a:gd name="T4" fmla="*/ 2147483647 w 67"/>
                <a:gd name="T5" fmla="*/ 0 h 199"/>
                <a:gd name="T6" fmla="*/ 2147483647 w 67"/>
                <a:gd name="T7" fmla="*/ 0 h 199"/>
                <a:gd name="T8" fmla="*/ 2147483647 w 67"/>
                <a:gd name="T9" fmla="*/ 2147483647 h 199"/>
                <a:gd name="T10" fmla="*/ 2147483647 w 67"/>
                <a:gd name="T11" fmla="*/ 2147483647 h 199"/>
                <a:gd name="T12" fmla="*/ 2147483647 w 67"/>
                <a:gd name="T13" fmla="*/ 2147483647 h 199"/>
                <a:gd name="T14" fmla="*/ 2147483647 w 67"/>
                <a:gd name="T15" fmla="*/ 2147483647 h 199"/>
                <a:gd name="T16" fmla="*/ 2147483647 w 67"/>
                <a:gd name="T17" fmla="*/ 2147483647 h 199"/>
                <a:gd name="T18" fmla="*/ 2147483647 w 67"/>
                <a:gd name="T19" fmla="*/ 2147483647 h 199"/>
                <a:gd name="T20" fmla="*/ 2147483647 w 67"/>
                <a:gd name="T21" fmla="*/ 2147483647 h 199"/>
                <a:gd name="T22" fmla="*/ 0 w 67"/>
                <a:gd name="T23" fmla="*/ 2147483647 h 199"/>
                <a:gd name="T24" fmla="*/ 0 w 67"/>
                <a:gd name="T25" fmla="*/ 2147483647 h 199"/>
                <a:gd name="T26" fmla="*/ 2147483647 w 67"/>
                <a:gd name="T27" fmla="*/ 2147483647 h 199"/>
                <a:gd name="T28" fmla="*/ 2147483647 w 67"/>
                <a:gd name="T29" fmla="*/ 2147483647 h 19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7"/>
                <a:gd name="T46" fmla="*/ 0 h 199"/>
                <a:gd name="T47" fmla="*/ 67 w 67"/>
                <a:gd name="T48" fmla="*/ 199 h 19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7" h="199">
                  <a:moveTo>
                    <a:pt x="42" y="199"/>
                  </a:moveTo>
                  <a:lnTo>
                    <a:pt x="67" y="199"/>
                  </a:lnTo>
                  <a:lnTo>
                    <a:pt x="67" y="0"/>
                  </a:lnTo>
                  <a:lnTo>
                    <a:pt x="49" y="0"/>
                  </a:lnTo>
                  <a:lnTo>
                    <a:pt x="47" y="9"/>
                  </a:lnTo>
                  <a:lnTo>
                    <a:pt x="44" y="18"/>
                  </a:lnTo>
                  <a:lnTo>
                    <a:pt x="40" y="23"/>
                  </a:lnTo>
                  <a:lnTo>
                    <a:pt x="35" y="29"/>
                  </a:lnTo>
                  <a:lnTo>
                    <a:pt x="28" y="34"/>
                  </a:lnTo>
                  <a:lnTo>
                    <a:pt x="20" y="36"/>
                  </a:lnTo>
                  <a:lnTo>
                    <a:pt x="11" y="37"/>
                  </a:lnTo>
                  <a:lnTo>
                    <a:pt x="0" y="39"/>
                  </a:lnTo>
                  <a:lnTo>
                    <a:pt x="0" y="59"/>
                  </a:lnTo>
                  <a:lnTo>
                    <a:pt x="42" y="59"/>
                  </a:lnTo>
                  <a:lnTo>
                    <a:pt x="42"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23" name="Freeform 67"/>
            <p:cNvSpPr>
              <a:spLocks noEditPoints="1"/>
            </p:cNvSpPr>
            <p:nvPr/>
          </p:nvSpPr>
          <p:spPr bwMode="auto">
            <a:xfrm>
              <a:off x="2025650" y="1182688"/>
              <a:ext cx="79375" cy="109537"/>
            </a:xfrm>
            <a:custGeom>
              <a:avLst/>
              <a:gdLst>
                <a:gd name="T0" fmla="*/ 0 w 167"/>
                <a:gd name="T1" fmla="*/ 2147483647 h 207"/>
                <a:gd name="T2" fmla="*/ 2147483647 w 167"/>
                <a:gd name="T3" fmla="*/ 2147483647 h 207"/>
                <a:gd name="T4" fmla="*/ 2147483647 w 167"/>
                <a:gd name="T5" fmla="*/ 2147483647 h 207"/>
                <a:gd name="T6" fmla="*/ 2147483647 w 167"/>
                <a:gd name="T7" fmla="*/ 2147483647 h 207"/>
                <a:gd name="T8" fmla="*/ 2147483647 w 167"/>
                <a:gd name="T9" fmla="*/ 2147483647 h 207"/>
                <a:gd name="T10" fmla="*/ 2147483647 w 167"/>
                <a:gd name="T11" fmla="*/ 2147483647 h 207"/>
                <a:gd name="T12" fmla="*/ 2147483647 w 167"/>
                <a:gd name="T13" fmla="*/ 0 h 207"/>
                <a:gd name="T14" fmla="*/ 2147483647 w 167"/>
                <a:gd name="T15" fmla="*/ 0 h 207"/>
                <a:gd name="T16" fmla="*/ 0 w 167"/>
                <a:gd name="T17" fmla="*/ 2147483647 h 207"/>
                <a:gd name="T18" fmla="*/ 2147483647 w 167"/>
                <a:gd name="T19" fmla="*/ 2147483647 h 207"/>
                <a:gd name="T20" fmla="*/ 2147483647 w 167"/>
                <a:gd name="T21" fmla="*/ 2147483647 h 207"/>
                <a:gd name="T22" fmla="*/ 2147483647 w 167"/>
                <a:gd name="T23" fmla="*/ 2147483647 h 207"/>
                <a:gd name="T24" fmla="*/ 2147483647 w 167"/>
                <a:gd name="T25" fmla="*/ 2147483647 h 20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67"/>
                <a:gd name="T40" fmla="*/ 0 h 207"/>
                <a:gd name="T41" fmla="*/ 167 w 167"/>
                <a:gd name="T42" fmla="*/ 207 h 20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67" h="207">
                  <a:moveTo>
                    <a:pt x="0" y="207"/>
                  </a:moveTo>
                  <a:lnTo>
                    <a:pt x="26" y="207"/>
                  </a:lnTo>
                  <a:lnTo>
                    <a:pt x="46" y="146"/>
                  </a:lnTo>
                  <a:lnTo>
                    <a:pt x="120" y="146"/>
                  </a:lnTo>
                  <a:lnTo>
                    <a:pt x="140" y="207"/>
                  </a:lnTo>
                  <a:lnTo>
                    <a:pt x="167" y="207"/>
                  </a:lnTo>
                  <a:lnTo>
                    <a:pt x="98" y="0"/>
                  </a:lnTo>
                  <a:lnTo>
                    <a:pt x="69" y="0"/>
                  </a:lnTo>
                  <a:lnTo>
                    <a:pt x="0" y="207"/>
                  </a:lnTo>
                  <a:close/>
                  <a:moveTo>
                    <a:pt x="54" y="121"/>
                  </a:moveTo>
                  <a:lnTo>
                    <a:pt x="84" y="30"/>
                  </a:lnTo>
                  <a:lnTo>
                    <a:pt x="112" y="121"/>
                  </a:lnTo>
                  <a:lnTo>
                    <a:pt x="54" y="121"/>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24" name="Rectangle 68"/>
            <p:cNvSpPr>
              <a:spLocks noChangeArrowheads="1"/>
            </p:cNvSpPr>
            <p:nvPr/>
          </p:nvSpPr>
          <p:spPr bwMode="auto">
            <a:xfrm>
              <a:off x="2112963" y="1182688"/>
              <a:ext cx="11112" cy="109537"/>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525" name="Freeform 69"/>
            <p:cNvSpPr>
              <a:spLocks noEditPoints="1"/>
            </p:cNvSpPr>
            <p:nvPr/>
          </p:nvSpPr>
          <p:spPr bwMode="auto">
            <a:xfrm>
              <a:off x="2139950" y="1182688"/>
              <a:ext cx="60325" cy="111125"/>
            </a:xfrm>
            <a:custGeom>
              <a:avLst/>
              <a:gdLst>
                <a:gd name="T0" fmla="*/ 2147483647 w 127"/>
                <a:gd name="T1" fmla="*/ 2147483647 h 211"/>
                <a:gd name="T2" fmla="*/ 2147483647 w 127"/>
                <a:gd name="T3" fmla="*/ 2147483647 h 211"/>
                <a:gd name="T4" fmla="*/ 2147483647 w 127"/>
                <a:gd name="T5" fmla="*/ 2147483647 h 211"/>
                <a:gd name="T6" fmla="*/ 2147483647 w 127"/>
                <a:gd name="T7" fmla="*/ 2147483647 h 211"/>
                <a:gd name="T8" fmla="*/ 2147483647 w 127"/>
                <a:gd name="T9" fmla="*/ 2147483647 h 211"/>
                <a:gd name="T10" fmla="*/ 2147483647 w 127"/>
                <a:gd name="T11" fmla="*/ 2147483647 h 211"/>
                <a:gd name="T12" fmla="*/ 2147483647 w 127"/>
                <a:gd name="T13" fmla="*/ 2147483647 h 211"/>
                <a:gd name="T14" fmla="*/ 2147483647 w 127"/>
                <a:gd name="T15" fmla="*/ 2147483647 h 211"/>
                <a:gd name="T16" fmla="*/ 2147483647 w 127"/>
                <a:gd name="T17" fmla="*/ 2147483647 h 211"/>
                <a:gd name="T18" fmla="*/ 2147483647 w 127"/>
                <a:gd name="T19" fmla="*/ 2147483647 h 211"/>
                <a:gd name="T20" fmla="*/ 2147483647 w 127"/>
                <a:gd name="T21" fmla="*/ 2147483647 h 211"/>
                <a:gd name="T22" fmla="*/ 2147483647 w 127"/>
                <a:gd name="T23" fmla="*/ 2147483647 h 211"/>
                <a:gd name="T24" fmla="*/ 2147483647 w 127"/>
                <a:gd name="T25" fmla="*/ 2147483647 h 211"/>
                <a:gd name="T26" fmla="*/ 2147483647 w 127"/>
                <a:gd name="T27" fmla="*/ 2147483647 h 211"/>
                <a:gd name="T28" fmla="*/ 2147483647 w 127"/>
                <a:gd name="T29" fmla="*/ 2147483647 h 211"/>
                <a:gd name="T30" fmla="*/ 2147483647 w 127"/>
                <a:gd name="T31" fmla="*/ 0 h 211"/>
                <a:gd name="T32" fmla="*/ 0 w 127"/>
                <a:gd name="T33" fmla="*/ 2147483647 h 211"/>
                <a:gd name="T34" fmla="*/ 2147483647 w 127"/>
                <a:gd name="T35" fmla="*/ 2147483647 h 211"/>
                <a:gd name="T36" fmla="*/ 2147483647 w 127"/>
                <a:gd name="T37" fmla="*/ 2147483647 h 211"/>
                <a:gd name="T38" fmla="*/ 2147483647 w 127"/>
                <a:gd name="T39" fmla="*/ 2147483647 h 211"/>
                <a:gd name="T40" fmla="*/ 2147483647 w 127"/>
                <a:gd name="T41" fmla="*/ 2147483647 h 211"/>
                <a:gd name="T42" fmla="*/ 2147483647 w 127"/>
                <a:gd name="T43" fmla="*/ 2147483647 h 211"/>
                <a:gd name="T44" fmla="*/ 2147483647 w 127"/>
                <a:gd name="T45" fmla="*/ 2147483647 h 211"/>
                <a:gd name="T46" fmla="*/ 2147483647 w 127"/>
                <a:gd name="T47" fmla="*/ 2147483647 h 211"/>
                <a:gd name="T48" fmla="*/ 2147483647 w 127"/>
                <a:gd name="T49" fmla="*/ 2147483647 h 211"/>
                <a:gd name="T50" fmla="*/ 2147483647 w 127"/>
                <a:gd name="T51" fmla="*/ 2147483647 h 211"/>
                <a:gd name="T52" fmla="*/ 2147483647 w 127"/>
                <a:gd name="T53" fmla="*/ 2147483647 h 211"/>
                <a:gd name="T54" fmla="*/ 2147483647 w 127"/>
                <a:gd name="T55" fmla="*/ 2147483647 h 211"/>
                <a:gd name="T56" fmla="*/ 2147483647 w 127"/>
                <a:gd name="T57" fmla="*/ 2147483647 h 211"/>
                <a:gd name="T58" fmla="*/ 2147483647 w 127"/>
                <a:gd name="T59" fmla="*/ 2147483647 h 211"/>
                <a:gd name="T60" fmla="*/ 2147483647 w 127"/>
                <a:gd name="T61" fmla="*/ 2147483647 h 211"/>
                <a:gd name="T62" fmla="*/ 2147483647 w 127"/>
                <a:gd name="T63" fmla="*/ 2147483647 h 211"/>
                <a:gd name="T64" fmla="*/ 2147483647 w 127"/>
                <a:gd name="T65" fmla="*/ 2147483647 h 21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7"/>
                <a:gd name="T100" fmla="*/ 0 h 211"/>
                <a:gd name="T101" fmla="*/ 127 w 127"/>
                <a:gd name="T102" fmla="*/ 211 h 21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7" h="211">
                  <a:moveTo>
                    <a:pt x="0" y="207"/>
                  </a:moveTo>
                  <a:lnTo>
                    <a:pt x="23" y="207"/>
                  </a:lnTo>
                  <a:lnTo>
                    <a:pt x="23" y="187"/>
                  </a:lnTo>
                  <a:lnTo>
                    <a:pt x="32" y="198"/>
                  </a:lnTo>
                  <a:lnTo>
                    <a:pt x="42" y="205"/>
                  </a:lnTo>
                  <a:lnTo>
                    <a:pt x="54" y="210"/>
                  </a:lnTo>
                  <a:lnTo>
                    <a:pt x="68" y="211"/>
                  </a:lnTo>
                  <a:lnTo>
                    <a:pt x="80" y="210"/>
                  </a:lnTo>
                  <a:lnTo>
                    <a:pt x="92" y="205"/>
                  </a:lnTo>
                  <a:lnTo>
                    <a:pt x="101" y="199"/>
                  </a:lnTo>
                  <a:lnTo>
                    <a:pt x="110" y="190"/>
                  </a:lnTo>
                  <a:lnTo>
                    <a:pt x="117" y="178"/>
                  </a:lnTo>
                  <a:lnTo>
                    <a:pt x="122" y="165"/>
                  </a:lnTo>
                  <a:lnTo>
                    <a:pt x="126" y="149"/>
                  </a:lnTo>
                  <a:lnTo>
                    <a:pt x="127" y="132"/>
                  </a:lnTo>
                  <a:lnTo>
                    <a:pt x="126" y="114"/>
                  </a:lnTo>
                  <a:lnTo>
                    <a:pt x="122" y="99"/>
                  </a:lnTo>
                  <a:lnTo>
                    <a:pt x="117" y="85"/>
                  </a:lnTo>
                  <a:lnTo>
                    <a:pt x="110" y="73"/>
                  </a:lnTo>
                  <a:lnTo>
                    <a:pt x="101" y="64"/>
                  </a:lnTo>
                  <a:lnTo>
                    <a:pt x="91" y="58"/>
                  </a:lnTo>
                  <a:lnTo>
                    <a:pt x="79" y="54"/>
                  </a:lnTo>
                  <a:lnTo>
                    <a:pt x="66" y="52"/>
                  </a:lnTo>
                  <a:lnTo>
                    <a:pt x="60" y="52"/>
                  </a:lnTo>
                  <a:lnTo>
                    <a:pt x="54" y="54"/>
                  </a:lnTo>
                  <a:lnTo>
                    <a:pt x="48" y="56"/>
                  </a:lnTo>
                  <a:lnTo>
                    <a:pt x="42" y="59"/>
                  </a:lnTo>
                  <a:lnTo>
                    <a:pt x="37" y="63"/>
                  </a:lnTo>
                  <a:lnTo>
                    <a:pt x="32" y="67"/>
                  </a:lnTo>
                  <a:lnTo>
                    <a:pt x="27" y="72"/>
                  </a:lnTo>
                  <a:lnTo>
                    <a:pt x="23" y="79"/>
                  </a:lnTo>
                  <a:lnTo>
                    <a:pt x="23" y="0"/>
                  </a:lnTo>
                  <a:lnTo>
                    <a:pt x="0" y="0"/>
                  </a:lnTo>
                  <a:lnTo>
                    <a:pt x="0" y="207"/>
                  </a:lnTo>
                  <a:close/>
                  <a:moveTo>
                    <a:pt x="22" y="132"/>
                  </a:moveTo>
                  <a:lnTo>
                    <a:pt x="23" y="118"/>
                  </a:lnTo>
                  <a:lnTo>
                    <a:pt x="24" y="107"/>
                  </a:lnTo>
                  <a:lnTo>
                    <a:pt x="27" y="98"/>
                  </a:lnTo>
                  <a:lnTo>
                    <a:pt x="33" y="90"/>
                  </a:lnTo>
                  <a:lnTo>
                    <a:pt x="38" y="84"/>
                  </a:lnTo>
                  <a:lnTo>
                    <a:pt x="44" y="79"/>
                  </a:lnTo>
                  <a:lnTo>
                    <a:pt x="53" y="77"/>
                  </a:lnTo>
                  <a:lnTo>
                    <a:pt x="62" y="76"/>
                  </a:lnTo>
                  <a:lnTo>
                    <a:pt x="71" y="77"/>
                  </a:lnTo>
                  <a:lnTo>
                    <a:pt x="79" y="79"/>
                  </a:lnTo>
                  <a:lnTo>
                    <a:pt x="85" y="84"/>
                  </a:lnTo>
                  <a:lnTo>
                    <a:pt x="92" y="91"/>
                  </a:lnTo>
                  <a:lnTo>
                    <a:pt x="96" y="99"/>
                  </a:lnTo>
                  <a:lnTo>
                    <a:pt x="99" y="109"/>
                  </a:lnTo>
                  <a:lnTo>
                    <a:pt x="101" y="121"/>
                  </a:lnTo>
                  <a:lnTo>
                    <a:pt x="102" y="134"/>
                  </a:lnTo>
                  <a:lnTo>
                    <a:pt x="101" y="147"/>
                  </a:lnTo>
                  <a:lnTo>
                    <a:pt x="99" y="157"/>
                  </a:lnTo>
                  <a:lnTo>
                    <a:pt x="96" y="166"/>
                  </a:lnTo>
                  <a:lnTo>
                    <a:pt x="92" y="175"/>
                  </a:lnTo>
                  <a:lnTo>
                    <a:pt x="85" y="180"/>
                  </a:lnTo>
                  <a:lnTo>
                    <a:pt x="79" y="185"/>
                  </a:lnTo>
                  <a:lnTo>
                    <a:pt x="71" y="187"/>
                  </a:lnTo>
                  <a:lnTo>
                    <a:pt x="62" y="189"/>
                  </a:lnTo>
                  <a:lnTo>
                    <a:pt x="53" y="187"/>
                  </a:lnTo>
                  <a:lnTo>
                    <a:pt x="45" y="185"/>
                  </a:lnTo>
                  <a:lnTo>
                    <a:pt x="38" y="180"/>
                  </a:lnTo>
                  <a:lnTo>
                    <a:pt x="33" y="173"/>
                  </a:lnTo>
                  <a:lnTo>
                    <a:pt x="29" y="165"/>
                  </a:lnTo>
                  <a:lnTo>
                    <a:pt x="25" y="156"/>
                  </a:lnTo>
                  <a:lnTo>
                    <a:pt x="23" y="144"/>
                  </a:lnTo>
                  <a:lnTo>
                    <a:pt x="22" y="132"/>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26" name="Freeform 70"/>
            <p:cNvSpPr>
              <a:spLocks noEditPoints="1"/>
            </p:cNvSpPr>
            <p:nvPr/>
          </p:nvSpPr>
          <p:spPr bwMode="auto">
            <a:xfrm>
              <a:off x="2209800" y="1209675"/>
              <a:ext cx="57150" cy="84138"/>
            </a:xfrm>
            <a:custGeom>
              <a:avLst/>
              <a:gdLst>
                <a:gd name="T0" fmla="*/ 2147483647 w 123"/>
                <a:gd name="T1" fmla="*/ 2147483647 h 159"/>
                <a:gd name="T2" fmla="*/ 2147483647 w 123"/>
                <a:gd name="T3" fmla="*/ 2147483647 h 159"/>
                <a:gd name="T4" fmla="*/ 2147483647 w 123"/>
                <a:gd name="T5" fmla="*/ 2147483647 h 159"/>
                <a:gd name="T6" fmla="*/ 2147483647 w 123"/>
                <a:gd name="T7" fmla="*/ 2147483647 h 159"/>
                <a:gd name="T8" fmla="*/ 2147483647 w 123"/>
                <a:gd name="T9" fmla="*/ 2147483647 h 159"/>
                <a:gd name="T10" fmla="*/ 2147483647 w 123"/>
                <a:gd name="T11" fmla="*/ 2147483647 h 159"/>
                <a:gd name="T12" fmla="*/ 2147483647 w 123"/>
                <a:gd name="T13" fmla="*/ 2147483647 h 159"/>
                <a:gd name="T14" fmla="*/ 2147483647 w 123"/>
                <a:gd name="T15" fmla="*/ 2147483647 h 159"/>
                <a:gd name="T16" fmla="*/ 2147483647 w 123"/>
                <a:gd name="T17" fmla="*/ 2147483647 h 159"/>
                <a:gd name="T18" fmla="*/ 2147483647 w 123"/>
                <a:gd name="T19" fmla="*/ 2147483647 h 159"/>
                <a:gd name="T20" fmla="*/ 2147483647 w 123"/>
                <a:gd name="T21" fmla="*/ 2147483647 h 159"/>
                <a:gd name="T22" fmla="*/ 2147483647 w 123"/>
                <a:gd name="T23" fmla="*/ 2147483647 h 159"/>
                <a:gd name="T24" fmla="*/ 2147483647 w 123"/>
                <a:gd name="T25" fmla="*/ 2147483647 h 159"/>
                <a:gd name="T26" fmla="*/ 2147483647 w 123"/>
                <a:gd name="T27" fmla="*/ 2147483647 h 159"/>
                <a:gd name="T28" fmla="*/ 2147483647 w 123"/>
                <a:gd name="T29" fmla="*/ 2147483647 h 159"/>
                <a:gd name="T30" fmla="*/ 2147483647 w 123"/>
                <a:gd name="T31" fmla="*/ 2147483647 h 159"/>
                <a:gd name="T32" fmla="*/ 2147483647 w 123"/>
                <a:gd name="T33" fmla="*/ 2147483647 h 159"/>
                <a:gd name="T34" fmla="*/ 2147483647 w 123"/>
                <a:gd name="T35" fmla="*/ 2147483647 h 159"/>
                <a:gd name="T36" fmla="*/ 2147483647 w 123"/>
                <a:gd name="T37" fmla="*/ 2147483647 h 159"/>
                <a:gd name="T38" fmla="*/ 2147483647 w 123"/>
                <a:gd name="T39" fmla="*/ 2147483647 h 159"/>
                <a:gd name="T40" fmla="*/ 2147483647 w 123"/>
                <a:gd name="T41" fmla="*/ 2147483647 h 159"/>
                <a:gd name="T42" fmla="*/ 2147483647 w 123"/>
                <a:gd name="T43" fmla="*/ 2147483647 h 159"/>
                <a:gd name="T44" fmla="*/ 2147483647 w 123"/>
                <a:gd name="T45" fmla="*/ 2147483647 h 159"/>
                <a:gd name="T46" fmla="*/ 2147483647 w 123"/>
                <a:gd name="T47" fmla="*/ 2147483647 h 159"/>
                <a:gd name="T48" fmla="*/ 2147483647 w 123"/>
                <a:gd name="T49" fmla="*/ 2147483647 h 159"/>
                <a:gd name="T50" fmla="*/ 2147483647 w 123"/>
                <a:gd name="T51" fmla="*/ 2147483647 h 159"/>
                <a:gd name="T52" fmla="*/ 2147483647 w 123"/>
                <a:gd name="T53" fmla="*/ 2147483647 h 159"/>
                <a:gd name="T54" fmla="*/ 2147483647 w 123"/>
                <a:gd name="T55" fmla="*/ 2147483647 h 159"/>
                <a:gd name="T56" fmla="*/ 2147483647 w 123"/>
                <a:gd name="T57" fmla="*/ 2147483647 h 159"/>
                <a:gd name="T58" fmla="*/ 2147483647 w 123"/>
                <a:gd name="T59" fmla="*/ 2147483647 h 159"/>
                <a:gd name="T60" fmla="*/ 2147483647 w 123"/>
                <a:gd name="T61" fmla="*/ 2147483647 h 159"/>
                <a:gd name="T62" fmla="*/ 2147483647 w 123"/>
                <a:gd name="T63" fmla="*/ 2147483647 h 159"/>
                <a:gd name="T64" fmla="*/ 2147483647 w 123"/>
                <a:gd name="T65" fmla="*/ 2147483647 h 159"/>
                <a:gd name="T66" fmla="*/ 2147483647 w 123"/>
                <a:gd name="T67" fmla="*/ 2147483647 h 159"/>
                <a:gd name="T68" fmla="*/ 2147483647 w 123"/>
                <a:gd name="T69" fmla="*/ 2147483647 h 15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9"/>
                <a:gd name="T107" fmla="*/ 123 w 123"/>
                <a:gd name="T108" fmla="*/ 159 h 15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9">
                  <a:moveTo>
                    <a:pt x="99" y="107"/>
                  </a:moveTo>
                  <a:lnTo>
                    <a:pt x="97" y="113"/>
                  </a:lnTo>
                  <a:lnTo>
                    <a:pt x="93" y="119"/>
                  </a:lnTo>
                  <a:lnTo>
                    <a:pt x="90" y="124"/>
                  </a:lnTo>
                  <a:lnTo>
                    <a:pt x="86" y="128"/>
                  </a:lnTo>
                  <a:lnTo>
                    <a:pt x="82" y="131"/>
                  </a:lnTo>
                  <a:lnTo>
                    <a:pt x="77" y="133"/>
                  </a:lnTo>
                  <a:lnTo>
                    <a:pt x="70" y="135"/>
                  </a:lnTo>
                  <a:lnTo>
                    <a:pt x="63" y="135"/>
                  </a:lnTo>
                  <a:lnTo>
                    <a:pt x="54" y="134"/>
                  </a:lnTo>
                  <a:lnTo>
                    <a:pt x="47" y="132"/>
                  </a:lnTo>
                  <a:lnTo>
                    <a:pt x="41" y="128"/>
                  </a:lnTo>
                  <a:lnTo>
                    <a:pt x="34" y="123"/>
                  </a:lnTo>
                  <a:lnTo>
                    <a:pt x="30" y="117"/>
                  </a:lnTo>
                  <a:lnTo>
                    <a:pt x="27" y="109"/>
                  </a:lnTo>
                  <a:lnTo>
                    <a:pt x="25" y="98"/>
                  </a:lnTo>
                  <a:lnTo>
                    <a:pt x="24" y="88"/>
                  </a:lnTo>
                  <a:lnTo>
                    <a:pt x="123" y="88"/>
                  </a:lnTo>
                  <a:lnTo>
                    <a:pt x="123" y="76"/>
                  </a:lnTo>
                  <a:lnTo>
                    <a:pt x="122" y="60"/>
                  </a:lnTo>
                  <a:lnTo>
                    <a:pt x="119" y="43"/>
                  </a:lnTo>
                  <a:lnTo>
                    <a:pt x="114" y="31"/>
                  </a:lnTo>
                  <a:lnTo>
                    <a:pt x="107" y="20"/>
                  </a:lnTo>
                  <a:lnTo>
                    <a:pt x="98" y="12"/>
                  </a:lnTo>
                  <a:lnTo>
                    <a:pt x="87" y="5"/>
                  </a:lnTo>
                  <a:lnTo>
                    <a:pt x="76" y="2"/>
                  </a:lnTo>
                  <a:lnTo>
                    <a:pt x="61" y="0"/>
                  </a:lnTo>
                  <a:lnTo>
                    <a:pt x="48" y="2"/>
                  </a:lnTo>
                  <a:lnTo>
                    <a:pt x="35" y="6"/>
                  </a:lnTo>
                  <a:lnTo>
                    <a:pt x="25" y="12"/>
                  </a:lnTo>
                  <a:lnTo>
                    <a:pt x="17" y="21"/>
                  </a:lnTo>
                  <a:lnTo>
                    <a:pt x="9" y="33"/>
                  </a:lnTo>
                  <a:lnTo>
                    <a:pt x="4" y="47"/>
                  </a:lnTo>
                  <a:lnTo>
                    <a:pt x="1" y="63"/>
                  </a:lnTo>
                  <a:lnTo>
                    <a:pt x="0" y="81"/>
                  </a:lnTo>
                  <a:lnTo>
                    <a:pt x="1" y="98"/>
                  </a:lnTo>
                  <a:lnTo>
                    <a:pt x="4" y="113"/>
                  </a:lnTo>
                  <a:lnTo>
                    <a:pt x="9" y="127"/>
                  </a:lnTo>
                  <a:lnTo>
                    <a:pt x="17" y="138"/>
                  </a:lnTo>
                  <a:lnTo>
                    <a:pt x="25" y="147"/>
                  </a:lnTo>
                  <a:lnTo>
                    <a:pt x="35" y="153"/>
                  </a:lnTo>
                  <a:lnTo>
                    <a:pt x="48" y="158"/>
                  </a:lnTo>
                  <a:lnTo>
                    <a:pt x="61" y="159"/>
                  </a:lnTo>
                  <a:lnTo>
                    <a:pt x="72" y="158"/>
                  </a:lnTo>
                  <a:lnTo>
                    <a:pt x="84" y="155"/>
                  </a:lnTo>
                  <a:lnTo>
                    <a:pt x="93" y="151"/>
                  </a:lnTo>
                  <a:lnTo>
                    <a:pt x="102" y="145"/>
                  </a:lnTo>
                  <a:lnTo>
                    <a:pt x="108" y="138"/>
                  </a:lnTo>
                  <a:lnTo>
                    <a:pt x="115" y="128"/>
                  </a:lnTo>
                  <a:lnTo>
                    <a:pt x="119" y="119"/>
                  </a:lnTo>
                  <a:lnTo>
                    <a:pt x="121" y="107"/>
                  </a:lnTo>
                  <a:lnTo>
                    <a:pt x="99" y="107"/>
                  </a:lnTo>
                  <a:close/>
                  <a:moveTo>
                    <a:pt x="24" y="67"/>
                  </a:moveTo>
                  <a:lnTo>
                    <a:pt x="25" y="56"/>
                  </a:lnTo>
                  <a:lnTo>
                    <a:pt x="27" y="48"/>
                  </a:lnTo>
                  <a:lnTo>
                    <a:pt x="31" y="40"/>
                  </a:lnTo>
                  <a:lnTo>
                    <a:pt x="35" y="34"/>
                  </a:lnTo>
                  <a:lnTo>
                    <a:pt x="41" y="28"/>
                  </a:lnTo>
                  <a:lnTo>
                    <a:pt x="47" y="25"/>
                  </a:lnTo>
                  <a:lnTo>
                    <a:pt x="53" y="24"/>
                  </a:lnTo>
                  <a:lnTo>
                    <a:pt x="62" y="22"/>
                  </a:lnTo>
                  <a:lnTo>
                    <a:pt x="70" y="24"/>
                  </a:lnTo>
                  <a:lnTo>
                    <a:pt x="78" y="25"/>
                  </a:lnTo>
                  <a:lnTo>
                    <a:pt x="84" y="29"/>
                  </a:lnTo>
                  <a:lnTo>
                    <a:pt x="89" y="34"/>
                  </a:lnTo>
                  <a:lnTo>
                    <a:pt x="93" y="40"/>
                  </a:lnTo>
                  <a:lnTo>
                    <a:pt x="97" y="48"/>
                  </a:lnTo>
                  <a:lnTo>
                    <a:pt x="98" y="56"/>
                  </a:lnTo>
                  <a:lnTo>
                    <a:pt x="99" y="67"/>
                  </a:lnTo>
                  <a:lnTo>
                    <a:pt x="24" y="6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27" name="Freeform 71"/>
            <p:cNvSpPr>
              <a:spLocks/>
            </p:cNvSpPr>
            <p:nvPr/>
          </p:nvSpPr>
          <p:spPr bwMode="auto">
            <a:xfrm>
              <a:off x="2279650" y="1209675"/>
              <a:ext cx="31750" cy="82550"/>
            </a:xfrm>
            <a:custGeom>
              <a:avLst/>
              <a:gdLst>
                <a:gd name="T0" fmla="*/ 0 w 67"/>
                <a:gd name="T1" fmla="*/ 2147483647 h 155"/>
                <a:gd name="T2" fmla="*/ 2147483647 w 67"/>
                <a:gd name="T3" fmla="*/ 2147483647 h 155"/>
                <a:gd name="T4" fmla="*/ 2147483647 w 67"/>
                <a:gd name="T5" fmla="*/ 2147483647 h 155"/>
                <a:gd name="T6" fmla="*/ 2147483647 w 67"/>
                <a:gd name="T7" fmla="*/ 2147483647 h 155"/>
                <a:gd name="T8" fmla="*/ 2147483647 w 67"/>
                <a:gd name="T9" fmla="*/ 2147483647 h 155"/>
                <a:gd name="T10" fmla="*/ 2147483647 w 67"/>
                <a:gd name="T11" fmla="*/ 2147483647 h 155"/>
                <a:gd name="T12" fmla="*/ 2147483647 w 67"/>
                <a:gd name="T13" fmla="*/ 2147483647 h 155"/>
                <a:gd name="T14" fmla="*/ 2147483647 w 67"/>
                <a:gd name="T15" fmla="*/ 2147483647 h 155"/>
                <a:gd name="T16" fmla="*/ 2147483647 w 67"/>
                <a:gd name="T17" fmla="*/ 2147483647 h 155"/>
                <a:gd name="T18" fmla="*/ 2147483647 w 67"/>
                <a:gd name="T19" fmla="*/ 2147483647 h 155"/>
                <a:gd name="T20" fmla="*/ 2147483647 w 67"/>
                <a:gd name="T21" fmla="*/ 2147483647 h 155"/>
                <a:gd name="T22" fmla="*/ 2147483647 w 67"/>
                <a:gd name="T23" fmla="*/ 2147483647 h 155"/>
                <a:gd name="T24" fmla="*/ 2147483647 w 67"/>
                <a:gd name="T25" fmla="*/ 0 h 155"/>
                <a:gd name="T26" fmla="*/ 2147483647 w 67"/>
                <a:gd name="T27" fmla="*/ 0 h 155"/>
                <a:gd name="T28" fmla="*/ 2147483647 w 67"/>
                <a:gd name="T29" fmla="*/ 0 h 155"/>
                <a:gd name="T30" fmla="*/ 2147483647 w 67"/>
                <a:gd name="T31" fmla="*/ 2147483647 h 155"/>
                <a:gd name="T32" fmla="*/ 2147483647 w 67"/>
                <a:gd name="T33" fmla="*/ 2147483647 h 155"/>
                <a:gd name="T34" fmla="*/ 2147483647 w 67"/>
                <a:gd name="T35" fmla="*/ 2147483647 h 155"/>
                <a:gd name="T36" fmla="*/ 2147483647 w 67"/>
                <a:gd name="T37" fmla="*/ 2147483647 h 155"/>
                <a:gd name="T38" fmla="*/ 2147483647 w 67"/>
                <a:gd name="T39" fmla="*/ 2147483647 h 155"/>
                <a:gd name="T40" fmla="*/ 2147483647 w 67"/>
                <a:gd name="T41" fmla="*/ 2147483647 h 155"/>
                <a:gd name="T42" fmla="*/ 2147483647 w 67"/>
                <a:gd name="T43" fmla="*/ 2147483647 h 155"/>
                <a:gd name="T44" fmla="*/ 2147483647 w 67"/>
                <a:gd name="T45" fmla="*/ 2147483647 h 155"/>
                <a:gd name="T46" fmla="*/ 0 w 67"/>
                <a:gd name="T47" fmla="*/ 2147483647 h 155"/>
                <a:gd name="T48" fmla="*/ 0 w 67"/>
                <a:gd name="T49" fmla="*/ 2147483647 h 15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7"/>
                <a:gd name="T76" fmla="*/ 0 h 155"/>
                <a:gd name="T77" fmla="*/ 67 w 67"/>
                <a:gd name="T78" fmla="*/ 155 h 15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7" h="155">
                  <a:moveTo>
                    <a:pt x="0" y="155"/>
                  </a:moveTo>
                  <a:lnTo>
                    <a:pt x="24" y="155"/>
                  </a:lnTo>
                  <a:lnTo>
                    <a:pt x="24" y="70"/>
                  </a:lnTo>
                  <a:lnTo>
                    <a:pt x="25" y="61"/>
                  </a:lnTo>
                  <a:lnTo>
                    <a:pt x="26" y="52"/>
                  </a:lnTo>
                  <a:lnTo>
                    <a:pt x="29" y="45"/>
                  </a:lnTo>
                  <a:lnTo>
                    <a:pt x="33" y="39"/>
                  </a:lnTo>
                  <a:lnTo>
                    <a:pt x="38" y="33"/>
                  </a:lnTo>
                  <a:lnTo>
                    <a:pt x="45" y="29"/>
                  </a:lnTo>
                  <a:lnTo>
                    <a:pt x="53" y="28"/>
                  </a:lnTo>
                  <a:lnTo>
                    <a:pt x="62" y="27"/>
                  </a:lnTo>
                  <a:lnTo>
                    <a:pt x="67" y="27"/>
                  </a:lnTo>
                  <a:lnTo>
                    <a:pt x="67" y="0"/>
                  </a:lnTo>
                  <a:lnTo>
                    <a:pt x="60" y="0"/>
                  </a:lnTo>
                  <a:lnTo>
                    <a:pt x="54" y="0"/>
                  </a:lnTo>
                  <a:lnTo>
                    <a:pt x="48" y="3"/>
                  </a:lnTo>
                  <a:lnTo>
                    <a:pt x="43" y="5"/>
                  </a:lnTo>
                  <a:lnTo>
                    <a:pt x="37" y="7"/>
                  </a:lnTo>
                  <a:lnTo>
                    <a:pt x="33" y="12"/>
                  </a:lnTo>
                  <a:lnTo>
                    <a:pt x="29" y="18"/>
                  </a:lnTo>
                  <a:lnTo>
                    <a:pt x="26" y="24"/>
                  </a:lnTo>
                  <a:lnTo>
                    <a:pt x="23" y="31"/>
                  </a:lnTo>
                  <a:lnTo>
                    <a:pt x="23" y="4"/>
                  </a:lnTo>
                  <a:lnTo>
                    <a:pt x="0" y="4"/>
                  </a:lnTo>
                  <a:lnTo>
                    <a:pt x="0"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28" name="Freeform 72"/>
            <p:cNvSpPr>
              <a:spLocks/>
            </p:cNvSpPr>
            <p:nvPr/>
          </p:nvSpPr>
          <p:spPr bwMode="auto">
            <a:xfrm>
              <a:off x="2312988" y="1190625"/>
              <a:ext cx="30162" cy="103188"/>
            </a:xfrm>
            <a:custGeom>
              <a:avLst/>
              <a:gdLst>
                <a:gd name="T0" fmla="*/ 2147483647 w 67"/>
                <a:gd name="T1" fmla="*/ 2147483647 h 196"/>
                <a:gd name="T2" fmla="*/ 2147483647 w 67"/>
                <a:gd name="T3" fmla="*/ 2147483647 h 196"/>
                <a:gd name="T4" fmla="*/ 2147483647 w 67"/>
                <a:gd name="T5" fmla="*/ 2147483647 h 196"/>
                <a:gd name="T6" fmla="*/ 2147483647 w 67"/>
                <a:gd name="T7" fmla="*/ 2147483647 h 196"/>
                <a:gd name="T8" fmla="*/ 2147483647 w 67"/>
                <a:gd name="T9" fmla="*/ 2147483647 h 196"/>
                <a:gd name="T10" fmla="*/ 2147483647 w 67"/>
                <a:gd name="T11" fmla="*/ 0 h 196"/>
                <a:gd name="T12" fmla="*/ 2147483647 w 67"/>
                <a:gd name="T13" fmla="*/ 0 h 196"/>
                <a:gd name="T14" fmla="*/ 2147483647 w 67"/>
                <a:gd name="T15" fmla="*/ 2147483647 h 196"/>
                <a:gd name="T16" fmla="*/ 0 w 67"/>
                <a:gd name="T17" fmla="*/ 2147483647 h 196"/>
                <a:gd name="T18" fmla="*/ 0 w 67"/>
                <a:gd name="T19" fmla="*/ 2147483647 h 196"/>
                <a:gd name="T20" fmla="*/ 2147483647 w 67"/>
                <a:gd name="T21" fmla="*/ 2147483647 h 196"/>
                <a:gd name="T22" fmla="*/ 2147483647 w 67"/>
                <a:gd name="T23" fmla="*/ 2147483647 h 196"/>
                <a:gd name="T24" fmla="*/ 2147483647 w 67"/>
                <a:gd name="T25" fmla="*/ 2147483647 h 196"/>
                <a:gd name="T26" fmla="*/ 2147483647 w 67"/>
                <a:gd name="T27" fmla="*/ 2147483647 h 196"/>
                <a:gd name="T28" fmla="*/ 2147483647 w 67"/>
                <a:gd name="T29" fmla="*/ 2147483647 h 196"/>
                <a:gd name="T30" fmla="*/ 2147483647 w 67"/>
                <a:gd name="T31" fmla="*/ 2147483647 h 196"/>
                <a:gd name="T32" fmla="*/ 2147483647 w 67"/>
                <a:gd name="T33" fmla="*/ 2147483647 h 196"/>
                <a:gd name="T34" fmla="*/ 2147483647 w 67"/>
                <a:gd name="T35" fmla="*/ 2147483647 h 196"/>
                <a:gd name="T36" fmla="*/ 2147483647 w 67"/>
                <a:gd name="T37" fmla="*/ 2147483647 h 196"/>
                <a:gd name="T38" fmla="*/ 2147483647 w 67"/>
                <a:gd name="T39" fmla="*/ 2147483647 h 196"/>
                <a:gd name="T40" fmla="*/ 2147483647 w 67"/>
                <a:gd name="T41" fmla="*/ 2147483647 h 196"/>
                <a:gd name="T42" fmla="*/ 2147483647 w 67"/>
                <a:gd name="T43" fmla="*/ 2147483647 h 196"/>
                <a:gd name="T44" fmla="*/ 2147483647 w 67"/>
                <a:gd name="T45" fmla="*/ 2147483647 h 196"/>
                <a:gd name="T46" fmla="*/ 2147483647 w 67"/>
                <a:gd name="T47" fmla="*/ 2147483647 h 196"/>
                <a:gd name="T48" fmla="*/ 2147483647 w 67"/>
                <a:gd name="T49" fmla="*/ 2147483647 h 196"/>
                <a:gd name="T50" fmla="*/ 2147483647 w 67"/>
                <a:gd name="T51" fmla="*/ 2147483647 h 196"/>
                <a:gd name="T52" fmla="*/ 2147483647 w 67"/>
                <a:gd name="T53" fmla="*/ 2147483647 h 196"/>
                <a:gd name="T54" fmla="*/ 2147483647 w 67"/>
                <a:gd name="T55" fmla="*/ 2147483647 h 19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7"/>
                <a:gd name="T85" fmla="*/ 0 h 196"/>
                <a:gd name="T86" fmla="*/ 67 w 67"/>
                <a:gd name="T87" fmla="*/ 196 h 19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7" h="196">
                  <a:moveTo>
                    <a:pt x="43" y="155"/>
                  </a:moveTo>
                  <a:lnTo>
                    <a:pt x="43" y="62"/>
                  </a:lnTo>
                  <a:lnTo>
                    <a:pt x="67" y="62"/>
                  </a:lnTo>
                  <a:lnTo>
                    <a:pt x="67" y="42"/>
                  </a:lnTo>
                  <a:lnTo>
                    <a:pt x="43" y="42"/>
                  </a:lnTo>
                  <a:lnTo>
                    <a:pt x="43" y="0"/>
                  </a:lnTo>
                  <a:lnTo>
                    <a:pt x="20" y="0"/>
                  </a:lnTo>
                  <a:lnTo>
                    <a:pt x="20" y="42"/>
                  </a:lnTo>
                  <a:lnTo>
                    <a:pt x="0" y="42"/>
                  </a:lnTo>
                  <a:lnTo>
                    <a:pt x="0" y="62"/>
                  </a:lnTo>
                  <a:lnTo>
                    <a:pt x="20" y="62"/>
                  </a:lnTo>
                  <a:lnTo>
                    <a:pt x="20" y="164"/>
                  </a:lnTo>
                  <a:lnTo>
                    <a:pt x="20" y="172"/>
                  </a:lnTo>
                  <a:lnTo>
                    <a:pt x="21" y="178"/>
                  </a:lnTo>
                  <a:lnTo>
                    <a:pt x="23" y="184"/>
                  </a:lnTo>
                  <a:lnTo>
                    <a:pt x="26" y="189"/>
                  </a:lnTo>
                  <a:lnTo>
                    <a:pt x="31" y="192"/>
                  </a:lnTo>
                  <a:lnTo>
                    <a:pt x="36" y="194"/>
                  </a:lnTo>
                  <a:lnTo>
                    <a:pt x="42" y="196"/>
                  </a:lnTo>
                  <a:lnTo>
                    <a:pt x="50" y="196"/>
                  </a:lnTo>
                  <a:lnTo>
                    <a:pt x="58" y="194"/>
                  </a:lnTo>
                  <a:lnTo>
                    <a:pt x="67" y="193"/>
                  </a:lnTo>
                  <a:lnTo>
                    <a:pt x="67" y="171"/>
                  </a:lnTo>
                  <a:lnTo>
                    <a:pt x="56" y="172"/>
                  </a:lnTo>
                  <a:lnTo>
                    <a:pt x="50" y="171"/>
                  </a:lnTo>
                  <a:lnTo>
                    <a:pt x="45" y="169"/>
                  </a:lnTo>
                  <a:lnTo>
                    <a:pt x="43" y="163"/>
                  </a:lnTo>
                  <a:lnTo>
                    <a:pt x="43"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29" name="Freeform 73"/>
            <p:cNvSpPr>
              <a:spLocks noEditPoints="1"/>
            </p:cNvSpPr>
            <p:nvPr/>
          </p:nvSpPr>
          <p:spPr bwMode="auto">
            <a:xfrm>
              <a:off x="2387600" y="1182688"/>
              <a:ext cx="71438" cy="109537"/>
            </a:xfrm>
            <a:custGeom>
              <a:avLst/>
              <a:gdLst>
                <a:gd name="T0" fmla="*/ 0 w 153"/>
                <a:gd name="T1" fmla="*/ 2147483647 h 207"/>
                <a:gd name="T2" fmla="*/ 2147483647 w 153"/>
                <a:gd name="T3" fmla="*/ 2147483647 h 207"/>
                <a:gd name="T4" fmla="*/ 2147483647 w 153"/>
                <a:gd name="T5" fmla="*/ 2147483647 h 207"/>
                <a:gd name="T6" fmla="*/ 2147483647 w 153"/>
                <a:gd name="T7" fmla="*/ 2147483647 h 207"/>
                <a:gd name="T8" fmla="*/ 2147483647 w 153"/>
                <a:gd name="T9" fmla="*/ 2147483647 h 207"/>
                <a:gd name="T10" fmla="*/ 2147483647 w 153"/>
                <a:gd name="T11" fmla="*/ 2147483647 h 207"/>
                <a:gd name="T12" fmla="*/ 2147483647 w 153"/>
                <a:gd name="T13" fmla="*/ 2147483647 h 207"/>
                <a:gd name="T14" fmla="*/ 2147483647 w 153"/>
                <a:gd name="T15" fmla="*/ 2147483647 h 207"/>
                <a:gd name="T16" fmla="*/ 2147483647 w 153"/>
                <a:gd name="T17" fmla="*/ 2147483647 h 207"/>
                <a:gd name="T18" fmla="*/ 2147483647 w 153"/>
                <a:gd name="T19" fmla="*/ 2147483647 h 207"/>
                <a:gd name="T20" fmla="*/ 2147483647 w 153"/>
                <a:gd name="T21" fmla="*/ 2147483647 h 207"/>
                <a:gd name="T22" fmla="*/ 2147483647 w 153"/>
                <a:gd name="T23" fmla="*/ 2147483647 h 207"/>
                <a:gd name="T24" fmla="*/ 2147483647 w 153"/>
                <a:gd name="T25" fmla="*/ 2147483647 h 207"/>
                <a:gd name="T26" fmla="*/ 2147483647 w 153"/>
                <a:gd name="T27" fmla="*/ 2147483647 h 207"/>
                <a:gd name="T28" fmla="*/ 2147483647 w 153"/>
                <a:gd name="T29" fmla="*/ 2147483647 h 207"/>
                <a:gd name="T30" fmla="*/ 2147483647 w 153"/>
                <a:gd name="T31" fmla="*/ 2147483647 h 207"/>
                <a:gd name="T32" fmla="*/ 2147483647 w 153"/>
                <a:gd name="T33" fmla="*/ 2147483647 h 207"/>
                <a:gd name="T34" fmla="*/ 2147483647 w 153"/>
                <a:gd name="T35" fmla="*/ 2147483647 h 207"/>
                <a:gd name="T36" fmla="*/ 2147483647 w 153"/>
                <a:gd name="T37" fmla="*/ 2147483647 h 207"/>
                <a:gd name="T38" fmla="*/ 2147483647 w 153"/>
                <a:gd name="T39" fmla="*/ 2147483647 h 207"/>
                <a:gd name="T40" fmla="*/ 2147483647 w 153"/>
                <a:gd name="T41" fmla="*/ 2147483647 h 207"/>
                <a:gd name="T42" fmla="*/ 2147483647 w 153"/>
                <a:gd name="T43" fmla="*/ 2147483647 h 207"/>
                <a:gd name="T44" fmla="*/ 2147483647 w 153"/>
                <a:gd name="T45" fmla="*/ 2147483647 h 207"/>
                <a:gd name="T46" fmla="*/ 2147483647 w 153"/>
                <a:gd name="T47" fmla="*/ 2147483647 h 207"/>
                <a:gd name="T48" fmla="*/ 2147483647 w 153"/>
                <a:gd name="T49" fmla="*/ 2147483647 h 207"/>
                <a:gd name="T50" fmla="*/ 2147483647 w 153"/>
                <a:gd name="T51" fmla="*/ 2147483647 h 207"/>
                <a:gd name="T52" fmla="*/ 2147483647 w 153"/>
                <a:gd name="T53" fmla="*/ 2147483647 h 207"/>
                <a:gd name="T54" fmla="*/ 2147483647 w 153"/>
                <a:gd name="T55" fmla="*/ 2147483647 h 207"/>
                <a:gd name="T56" fmla="*/ 2147483647 w 153"/>
                <a:gd name="T57" fmla="*/ 2147483647 h 207"/>
                <a:gd name="T58" fmla="*/ 2147483647 w 153"/>
                <a:gd name="T59" fmla="*/ 2147483647 h 207"/>
                <a:gd name="T60" fmla="*/ 2147483647 w 153"/>
                <a:gd name="T61" fmla="*/ 2147483647 h 207"/>
                <a:gd name="T62" fmla="*/ 2147483647 w 153"/>
                <a:gd name="T63" fmla="*/ 2147483647 h 207"/>
                <a:gd name="T64" fmla="*/ 2147483647 w 153"/>
                <a:gd name="T65" fmla="*/ 0 h 207"/>
                <a:gd name="T66" fmla="*/ 2147483647 w 153"/>
                <a:gd name="T67" fmla="*/ 0 h 207"/>
                <a:gd name="T68" fmla="*/ 0 w 153"/>
                <a:gd name="T69" fmla="*/ 0 h 207"/>
                <a:gd name="T70" fmla="*/ 0 w 153"/>
                <a:gd name="T71" fmla="*/ 2147483647 h 207"/>
                <a:gd name="T72" fmla="*/ 2147483647 w 153"/>
                <a:gd name="T73" fmla="*/ 2147483647 h 207"/>
                <a:gd name="T74" fmla="*/ 2147483647 w 153"/>
                <a:gd name="T75" fmla="*/ 2147483647 h 207"/>
                <a:gd name="T76" fmla="*/ 2147483647 w 153"/>
                <a:gd name="T77" fmla="*/ 2147483647 h 207"/>
                <a:gd name="T78" fmla="*/ 2147483647 w 153"/>
                <a:gd name="T79" fmla="*/ 2147483647 h 207"/>
                <a:gd name="T80" fmla="*/ 2147483647 w 153"/>
                <a:gd name="T81" fmla="*/ 2147483647 h 207"/>
                <a:gd name="T82" fmla="*/ 2147483647 w 153"/>
                <a:gd name="T83" fmla="*/ 2147483647 h 207"/>
                <a:gd name="T84" fmla="*/ 2147483647 w 153"/>
                <a:gd name="T85" fmla="*/ 2147483647 h 207"/>
                <a:gd name="T86" fmla="*/ 2147483647 w 153"/>
                <a:gd name="T87" fmla="*/ 2147483647 h 207"/>
                <a:gd name="T88" fmla="*/ 2147483647 w 153"/>
                <a:gd name="T89" fmla="*/ 2147483647 h 207"/>
                <a:gd name="T90" fmla="*/ 2147483647 w 153"/>
                <a:gd name="T91" fmla="*/ 2147483647 h 207"/>
                <a:gd name="T92" fmla="*/ 2147483647 w 153"/>
                <a:gd name="T93" fmla="*/ 2147483647 h 207"/>
                <a:gd name="T94" fmla="*/ 2147483647 w 153"/>
                <a:gd name="T95" fmla="*/ 2147483647 h 207"/>
                <a:gd name="T96" fmla="*/ 2147483647 w 153"/>
                <a:gd name="T97" fmla="*/ 2147483647 h 207"/>
                <a:gd name="T98" fmla="*/ 2147483647 w 153"/>
                <a:gd name="T99" fmla="*/ 2147483647 h 207"/>
                <a:gd name="T100" fmla="*/ 2147483647 w 153"/>
                <a:gd name="T101" fmla="*/ 2147483647 h 207"/>
                <a:gd name="T102" fmla="*/ 2147483647 w 153"/>
                <a:gd name="T103" fmla="*/ 2147483647 h 207"/>
                <a:gd name="T104" fmla="*/ 2147483647 w 153"/>
                <a:gd name="T105" fmla="*/ 2147483647 h 207"/>
                <a:gd name="T106" fmla="*/ 2147483647 w 153"/>
                <a:gd name="T107" fmla="*/ 2147483647 h 207"/>
                <a:gd name="T108" fmla="*/ 2147483647 w 153"/>
                <a:gd name="T109" fmla="*/ 2147483647 h 207"/>
                <a:gd name="T110" fmla="*/ 2147483647 w 153"/>
                <a:gd name="T111" fmla="*/ 2147483647 h 20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53"/>
                <a:gd name="T169" fmla="*/ 0 h 207"/>
                <a:gd name="T170" fmla="*/ 153 w 153"/>
                <a:gd name="T171" fmla="*/ 207 h 207"/>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53" h="207">
                  <a:moveTo>
                    <a:pt x="0" y="207"/>
                  </a:moveTo>
                  <a:lnTo>
                    <a:pt x="71" y="207"/>
                  </a:lnTo>
                  <a:lnTo>
                    <a:pt x="80" y="207"/>
                  </a:lnTo>
                  <a:lnTo>
                    <a:pt x="89" y="205"/>
                  </a:lnTo>
                  <a:lnTo>
                    <a:pt x="97" y="204"/>
                  </a:lnTo>
                  <a:lnTo>
                    <a:pt x="106" y="200"/>
                  </a:lnTo>
                  <a:lnTo>
                    <a:pt x="113" y="197"/>
                  </a:lnTo>
                  <a:lnTo>
                    <a:pt x="119" y="191"/>
                  </a:lnTo>
                  <a:lnTo>
                    <a:pt x="126" y="186"/>
                  </a:lnTo>
                  <a:lnTo>
                    <a:pt x="131" y="179"/>
                  </a:lnTo>
                  <a:lnTo>
                    <a:pt x="136" y="172"/>
                  </a:lnTo>
                  <a:lnTo>
                    <a:pt x="141" y="164"/>
                  </a:lnTo>
                  <a:lnTo>
                    <a:pt x="145" y="156"/>
                  </a:lnTo>
                  <a:lnTo>
                    <a:pt x="148" y="146"/>
                  </a:lnTo>
                  <a:lnTo>
                    <a:pt x="150" y="136"/>
                  </a:lnTo>
                  <a:lnTo>
                    <a:pt x="152" y="125"/>
                  </a:lnTo>
                  <a:lnTo>
                    <a:pt x="153" y="113"/>
                  </a:lnTo>
                  <a:lnTo>
                    <a:pt x="153" y="100"/>
                  </a:lnTo>
                  <a:lnTo>
                    <a:pt x="153" y="88"/>
                  </a:lnTo>
                  <a:lnTo>
                    <a:pt x="152" y="78"/>
                  </a:lnTo>
                  <a:lnTo>
                    <a:pt x="150" y="67"/>
                  </a:lnTo>
                  <a:lnTo>
                    <a:pt x="148" y="57"/>
                  </a:lnTo>
                  <a:lnTo>
                    <a:pt x="145" y="49"/>
                  </a:lnTo>
                  <a:lnTo>
                    <a:pt x="142" y="40"/>
                  </a:lnTo>
                  <a:lnTo>
                    <a:pt x="137" y="33"/>
                  </a:lnTo>
                  <a:lnTo>
                    <a:pt x="132" y="26"/>
                  </a:lnTo>
                  <a:lnTo>
                    <a:pt x="127" y="20"/>
                  </a:lnTo>
                  <a:lnTo>
                    <a:pt x="120" y="15"/>
                  </a:lnTo>
                  <a:lnTo>
                    <a:pt x="114" y="10"/>
                  </a:lnTo>
                  <a:lnTo>
                    <a:pt x="107" y="7"/>
                  </a:lnTo>
                  <a:lnTo>
                    <a:pt x="99" y="3"/>
                  </a:lnTo>
                  <a:lnTo>
                    <a:pt x="91" y="1"/>
                  </a:lnTo>
                  <a:lnTo>
                    <a:pt x="81" y="0"/>
                  </a:lnTo>
                  <a:lnTo>
                    <a:pt x="72" y="0"/>
                  </a:lnTo>
                  <a:lnTo>
                    <a:pt x="0" y="0"/>
                  </a:lnTo>
                  <a:lnTo>
                    <a:pt x="0" y="207"/>
                  </a:lnTo>
                  <a:close/>
                  <a:moveTo>
                    <a:pt x="70" y="24"/>
                  </a:moveTo>
                  <a:lnTo>
                    <a:pt x="83" y="26"/>
                  </a:lnTo>
                  <a:lnTo>
                    <a:pt x="94" y="29"/>
                  </a:lnTo>
                  <a:lnTo>
                    <a:pt x="104" y="36"/>
                  </a:lnTo>
                  <a:lnTo>
                    <a:pt x="112" y="44"/>
                  </a:lnTo>
                  <a:lnTo>
                    <a:pt x="118" y="56"/>
                  </a:lnTo>
                  <a:lnTo>
                    <a:pt x="123" y="69"/>
                  </a:lnTo>
                  <a:lnTo>
                    <a:pt x="126" y="84"/>
                  </a:lnTo>
                  <a:lnTo>
                    <a:pt x="127" y="102"/>
                  </a:lnTo>
                  <a:lnTo>
                    <a:pt x="126" y="121"/>
                  </a:lnTo>
                  <a:lnTo>
                    <a:pt x="124" y="136"/>
                  </a:lnTo>
                  <a:lnTo>
                    <a:pt x="118" y="150"/>
                  </a:lnTo>
                  <a:lnTo>
                    <a:pt x="112" y="162"/>
                  </a:lnTo>
                  <a:lnTo>
                    <a:pt x="105" y="170"/>
                  </a:lnTo>
                  <a:lnTo>
                    <a:pt x="94" y="177"/>
                  </a:lnTo>
                  <a:lnTo>
                    <a:pt x="83" y="180"/>
                  </a:lnTo>
                  <a:lnTo>
                    <a:pt x="70" y="182"/>
                  </a:lnTo>
                  <a:lnTo>
                    <a:pt x="26" y="182"/>
                  </a:lnTo>
                  <a:lnTo>
                    <a:pt x="26" y="24"/>
                  </a:lnTo>
                  <a:lnTo>
                    <a:pt x="70" y="2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30" name="Rectangle 74"/>
            <p:cNvSpPr>
              <a:spLocks noChangeArrowheads="1"/>
            </p:cNvSpPr>
            <p:nvPr/>
          </p:nvSpPr>
          <p:spPr bwMode="auto">
            <a:xfrm>
              <a:off x="2473325" y="1276350"/>
              <a:ext cx="12700" cy="158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531" name="Freeform 75"/>
            <p:cNvSpPr>
              <a:spLocks/>
            </p:cNvSpPr>
            <p:nvPr/>
          </p:nvSpPr>
          <p:spPr bwMode="auto">
            <a:xfrm>
              <a:off x="1350963" y="1379538"/>
              <a:ext cx="57150" cy="106362"/>
            </a:xfrm>
            <a:custGeom>
              <a:avLst/>
              <a:gdLst>
                <a:gd name="T0" fmla="*/ 2147483647 w 125"/>
                <a:gd name="T1" fmla="*/ 2147483647 h 199"/>
                <a:gd name="T2" fmla="*/ 2147483647 w 125"/>
                <a:gd name="T3" fmla="*/ 2147483647 h 199"/>
                <a:gd name="T4" fmla="*/ 2147483647 w 125"/>
                <a:gd name="T5" fmla="*/ 2147483647 h 199"/>
                <a:gd name="T6" fmla="*/ 2147483647 w 125"/>
                <a:gd name="T7" fmla="*/ 2147483647 h 199"/>
                <a:gd name="T8" fmla="*/ 2147483647 w 125"/>
                <a:gd name="T9" fmla="*/ 2147483647 h 199"/>
                <a:gd name="T10" fmla="*/ 2147483647 w 125"/>
                <a:gd name="T11" fmla="*/ 2147483647 h 199"/>
                <a:gd name="T12" fmla="*/ 2147483647 w 125"/>
                <a:gd name="T13" fmla="*/ 2147483647 h 199"/>
                <a:gd name="T14" fmla="*/ 2147483647 w 125"/>
                <a:gd name="T15" fmla="*/ 2147483647 h 199"/>
                <a:gd name="T16" fmla="*/ 2147483647 w 125"/>
                <a:gd name="T17" fmla="*/ 2147483647 h 199"/>
                <a:gd name="T18" fmla="*/ 2147483647 w 125"/>
                <a:gd name="T19" fmla="*/ 2147483647 h 199"/>
                <a:gd name="T20" fmla="*/ 2147483647 w 125"/>
                <a:gd name="T21" fmla="*/ 2147483647 h 199"/>
                <a:gd name="T22" fmla="*/ 2147483647 w 125"/>
                <a:gd name="T23" fmla="*/ 2147483647 h 199"/>
                <a:gd name="T24" fmla="*/ 2147483647 w 125"/>
                <a:gd name="T25" fmla="*/ 2147483647 h 199"/>
                <a:gd name="T26" fmla="*/ 2147483647 w 125"/>
                <a:gd name="T27" fmla="*/ 2147483647 h 199"/>
                <a:gd name="T28" fmla="*/ 2147483647 w 125"/>
                <a:gd name="T29" fmla="*/ 2147483647 h 199"/>
                <a:gd name="T30" fmla="*/ 2147483647 w 125"/>
                <a:gd name="T31" fmla="*/ 2147483647 h 199"/>
                <a:gd name="T32" fmla="*/ 2147483647 w 125"/>
                <a:gd name="T33" fmla="*/ 2147483647 h 199"/>
                <a:gd name="T34" fmla="*/ 2147483647 w 125"/>
                <a:gd name="T35" fmla="*/ 2147483647 h 199"/>
                <a:gd name="T36" fmla="*/ 2147483647 w 125"/>
                <a:gd name="T37" fmla="*/ 2147483647 h 199"/>
                <a:gd name="T38" fmla="*/ 2147483647 w 125"/>
                <a:gd name="T39" fmla="*/ 2147483647 h 199"/>
                <a:gd name="T40" fmla="*/ 2147483647 w 125"/>
                <a:gd name="T41" fmla="*/ 2147483647 h 199"/>
                <a:gd name="T42" fmla="*/ 2147483647 w 125"/>
                <a:gd name="T43" fmla="*/ 2147483647 h 199"/>
                <a:gd name="T44" fmla="*/ 2147483647 w 125"/>
                <a:gd name="T45" fmla="*/ 2147483647 h 199"/>
                <a:gd name="T46" fmla="*/ 2147483647 w 125"/>
                <a:gd name="T47" fmla="*/ 2147483647 h 199"/>
                <a:gd name="T48" fmla="*/ 2147483647 w 125"/>
                <a:gd name="T49" fmla="*/ 2147483647 h 199"/>
                <a:gd name="T50" fmla="*/ 2147483647 w 125"/>
                <a:gd name="T51" fmla="*/ 2147483647 h 199"/>
                <a:gd name="T52" fmla="*/ 2147483647 w 125"/>
                <a:gd name="T53" fmla="*/ 2147483647 h 199"/>
                <a:gd name="T54" fmla="*/ 2147483647 w 125"/>
                <a:gd name="T55" fmla="*/ 2147483647 h 199"/>
                <a:gd name="T56" fmla="*/ 2147483647 w 125"/>
                <a:gd name="T57" fmla="*/ 2147483647 h 199"/>
                <a:gd name="T58" fmla="*/ 2147483647 w 125"/>
                <a:gd name="T59" fmla="*/ 2147483647 h 199"/>
                <a:gd name="T60" fmla="*/ 2147483647 w 125"/>
                <a:gd name="T61" fmla="*/ 2147483647 h 199"/>
                <a:gd name="T62" fmla="*/ 2147483647 w 125"/>
                <a:gd name="T63" fmla="*/ 2147483647 h 199"/>
                <a:gd name="T64" fmla="*/ 2147483647 w 125"/>
                <a:gd name="T65" fmla="*/ 2147483647 h 199"/>
                <a:gd name="T66" fmla="*/ 2147483647 w 125"/>
                <a:gd name="T67" fmla="*/ 2147483647 h 199"/>
                <a:gd name="T68" fmla="*/ 2147483647 w 125"/>
                <a:gd name="T69" fmla="*/ 2147483647 h 199"/>
                <a:gd name="T70" fmla="*/ 2147483647 w 125"/>
                <a:gd name="T71" fmla="*/ 2147483647 h 199"/>
                <a:gd name="T72" fmla="*/ 0 w 125"/>
                <a:gd name="T73" fmla="*/ 2147483647 h 19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5"/>
                <a:gd name="T112" fmla="*/ 0 h 199"/>
                <a:gd name="T113" fmla="*/ 125 w 125"/>
                <a:gd name="T114" fmla="*/ 199 h 19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5" h="199">
                  <a:moveTo>
                    <a:pt x="0" y="199"/>
                  </a:moveTo>
                  <a:lnTo>
                    <a:pt x="125" y="199"/>
                  </a:lnTo>
                  <a:lnTo>
                    <a:pt x="125" y="174"/>
                  </a:lnTo>
                  <a:lnTo>
                    <a:pt x="27" y="174"/>
                  </a:lnTo>
                  <a:lnTo>
                    <a:pt x="30" y="167"/>
                  </a:lnTo>
                  <a:lnTo>
                    <a:pt x="33" y="161"/>
                  </a:lnTo>
                  <a:lnTo>
                    <a:pt x="36" y="156"/>
                  </a:lnTo>
                  <a:lnTo>
                    <a:pt x="41" y="150"/>
                  </a:lnTo>
                  <a:lnTo>
                    <a:pt x="48" y="145"/>
                  </a:lnTo>
                  <a:lnTo>
                    <a:pt x="54" y="139"/>
                  </a:lnTo>
                  <a:lnTo>
                    <a:pt x="61" y="135"/>
                  </a:lnTo>
                  <a:lnTo>
                    <a:pt x="70" y="130"/>
                  </a:lnTo>
                  <a:lnTo>
                    <a:pt x="86" y="122"/>
                  </a:lnTo>
                  <a:lnTo>
                    <a:pt x="95" y="115"/>
                  </a:lnTo>
                  <a:lnTo>
                    <a:pt x="103" y="109"/>
                  </a:lnTo>
                  <a:lnTo>
                    <a:pt x="110" y="102"/>
                  </a:lnTo>
                  <a:lnTo>
                    <a:pt x="115" y="95"/>
                  </a:lnTo>
                  <a:lnTo>
                    <a:pt x="119" y="87"/>
                  </a:lnTo>
                  <a:lnTo>
                    <a:pt x="123" y="78"/>
                  </a:lnTo>
                  <a:lnTo>
                    <a:pt x="124" y="68"/>
                  </a:lnTo>
                  <a:lnTo>
                    <a:pt x="125" y="59"/>
                  </a:lnTo>
                  <a:lnTo>
                    <a:pt x="124" y="46"/>
                  </a:lnTo>
                  <a:lnTo>
                    <a:pt x="120" y="35"/>
                  </a:lnTo>
                  <a:lnTo>
                    <a:pt x="115" y="24"/>
                  </a:lnTo>
                  <a:lnTo>
                    <a:pt x="108" y="16"/>
                  </a:lnTo>
                  <a:lnTo>
                    <a:pt x="99" y="9"/>
                  </a:lnTo>
                  <a:lnTo>
                    <a:pt x="90" y="4"/>
                  </a:lnTo>
                  <a:lnTo>
                    <a:pt x="78" y="1"/>
                  </a:lnTo>
                  <a:lnTo>
                    <a:pt x="65" y="0"/>
                  </a:lnTo>
                  <a:lnTo>
                    <a:pt x="52" y="1"/>
                  </a:lnTo>
                  <a:lnTo>
                    <a:pt x="40" y="4"/>
                  </a:lnTo>
                  <a:lnTo>
                    <a:pt x="30" y="10"/>
                  </a:lnTo>
                  <a:lnTo>
                    <a:pt x="21" y="18"/>
                  </a:lnTo>
                  <a:lnTo>
                    <a:pt x="14" y="28"/>
                  </a:lnTo>
                  <a:lnTo>
                    <a:pt x="9" y="39"/>
                  </a:lnTo>
                  <a:lnTo>
                    <a:pt x="6" y="53"/>
                  </a:lnTo>
                  <a:lnTo>
                    <a:pt x="4" y="68"/>
                  </a:lnTo>
                  <a:lnTo>
                    <a:pt x="4" y="72"/>
                  </a:lnTo>
                  <a:lnTo>
                    <a:pt x="29" y="72"/>
                  </a:lnTo>
                  <a:lnTo>
                    <a:pt x="29" y="69"/>
                  </a:lnTo>
                  <a:lnTo>
                    <a:pt x="30" y="59"/>
                  </a:lnTo>
                  <a:lnTo>
                    <a:pt x="31" y="51"/>
                  </a:lnTo>
                  <a:lnTo>
                    <a:pt x="34" y="43"/>
                  </a:lnTo>
                  <a:lnTo>
                    <a:pt x="38" y="36"/>
                  </a:lnTo>
                  <a:lnTo>
                    <a:pt x="43" y="31"/>
                  </a:lnTo>
                  <a:lnTo>
                    <a:pt x="50" y="28"/>
                  </a:lnTo>
                  <a:lnTo>
                    <a:pt x="56" y="25"/>
                  </a:lnTo>
                  <a:lnTo>
                    <a:pt x="64" y="24"/>
                  </a:lnTo>
                  <a:lnTo>
                    <a:pt x="72" y="25"/>
                  </a:lnTo>
                  <a:lnTo>
                    <a:pt x="78" y="26"/>
                  </a:lnTo>
                  <a:lnTo>
                    <a:pt x="85" y="30"/>
                  </a:lnTo>
                  <a:lnTo>
                    <a:pt x="90" y="33"/>
                  </a:lnTo>
                  <a:lnTo>
                    <a:pt x="94" y="39"/>
                  </a:lnTo>
                  <a:lnTo>
                    <a:pt x="97" y="45"/>
                  </a:lnTo>
                  <a:lnTo>
                    <a:pt x="98" y="52"/>
                  </a:lnTo>
                  <a:lnTo>
                    <a:pt x="99" y="59"/>
                  </a:lnTo>
                  <a:lnTo>
                    <a:pt x="99" y="66"/>
                  </a:lnTo>
                  <a:lnTo>
                    <a:pt x="97" y="72"/>
                  </a:lnTo>
                  <a:lnTo>
                    <a:pt x="96" y="78"/>
                  </a:lnTo>
                  <a:lnTo>
                    <a:pt x="93" y="82"/>
                  </a:lnTo>
                  <a:lnTo>
                    <a:pt x="89" y="88"/>
                  </a:lnTo>
                  <a:lnTo>
                    <a:pt x="85" y="93"/>
                  </a:lnTo>
                  <a:lnTo>
                    <a:pt x="79" y="97"/>
                  </a:lnTo>
                  <a:lnTo>
                    <a:pt x="73" y="101"/>
                  </a:lnTo>
                  <a:lnTo>
                    <a:pt x="58" y="110"/>
                  </a:lnTo>
                  <a:lnTo>
                    <a:pt x="45" y="118"/>
                  </a:lnTo>
                  <a:lnTo>
                    <a:pt x="33" y="128"/>
                  </a:lnTo>
                  <a:lnTo>
                    <a:pt x="22" y="137"/>
                  </a:lnTo>
                  <a:lnTo>
                    <a:pt x="15" y="148"/>
                  </a:lnTo>
                  <a:lnTo>
                    <a:pt x="9" y="158"/>
                  </a:lnTo>
                  <a:lnTo>
                    <a:pt x="4" y="170"/>
                  </a:lnTo>
                  <a:lnTo>
                    <a:pt x="1" y="182"/>
                  </a:lnTo>
                  <a:lnTo>
                    <a:pt x="0" y="198"/>
                  </a:lnTo>
                  <a:lnTo>
                    <a:pt x="0"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32" name="Freeform 76"/>
            <p:cNvSpPr>
              <a:spLocks noEditPoints="1"/>
            </p:cNvSpPr>
            <p:nvPr/>
          </p:nvSpPr>
          <p:spPr bwMode="auto">
            <a:xfrm>
              <a:off x="2036763" y="1374775"/>
              <a:ext cx="66675" cy="111125"/>
            </a:xfrm>
            <a:custGeom>
              <a:avLst/>
              <a:gdLst>
                <a:gd name="T0" fmla="*/ 0 w 144"/>
                <a:gd name="T1" fmla="*/ 2147483647 h 208"/>
                <a:gd name="T2" fmla="*/ 2147483647 w 144"/>
                <a:gd name="T3" fmla="*/ 2147483647 h 208"/>
                <a:gd name="T4" fmla="*/ 2147483647 w 144"/>
                <a:gd name="T5" fmla="*/ 2147483647 h 208"/>
                <a:gd name="T6" fmla="*/ 2147483647 w 144"/>
                <a:gd name="T7" fmla="*/ 2147483647 h 208"/>
                <a:gd name="T8" fmla="*/ 2147483647 w 144"/>
                <a:gd name="T9" fmla="*/ 2147483647 h 208"/>
                <a:gd name="T10" fmla="*/ 2147483647 w 144"/>
                <a:gd name="T11" fmla="*/ 2147483647 h 208"/>
                <a:gd name="T12" fmla="*/ 2147483647 w 144"/>
                <a:gd name="T13" fmla="*/ 2147483647 h 208"/>
                <a:gd name="T14" fmla="*/ 2147483647 w 144"/>
                <a:gd name="T15" fmla="*/ 2147483647 h 208"/>
                <a:gd name="T16" fmla="*/ 2147483647 w 144"/>
                <a:gd name="T17" fmla="*/ 2147483647 h 208"/>
                <a:gd name="T18" fmla="*/ 2147483647 w 144"/>
                <a:gd name="T19" fmla="*/ 2147483647 h 208"/>
                <a:gd name="T20" fmla="*/ 2147483647 w 144"/>
                <a:gd name="T21" fmla="*/ 2147483647 h 208"/>
                <a:gd name="T22" fmla="*/ 2147483647 w 144"/>
                <a:gd name="T23" fmla="*/ 2147483647 h 208"/>
                <a:gd name="T24" fmla="*/ 2147483647 w 144"/>
                <a:gd name="T25" fmla="*/ 2147483647 h 208"/>
                <a:gd name="T26" fmla="*/ 2147483647 w 144"/>
                <a:gd name="T27" fmla="*/ 2147483647 h 208"/>
                <a:gd name="T28" fmla="*/ 2147483647 w 144"/>
                <a:gd name="T29" fmla="*/ 2147483647 h 208"/>
                <a:gd name="T30" fmla="*/ 2147483647 w 144"/>
                <a:gd name="T31" fmla="*/ 2147483647 h 208"/>
                <a:gd name="T32" fmla="*/ 2147483647 w 144"/>
                <a:gd name="T33" fmla="*/ 2147483647 h 208"/>
                <a:gd name="T34" fmla="*/ 2147483647 w 144"/>
                <a:gd name="T35" fmla="*/ 2147483647 h 208"/>
                <a:gd name="T36" fmla="*/ 2147483647 w 144"/>
                <a:gd name="T37" fmla="*/ 2147483647 h 208"/>
                <a:gd name="T38" fmla="*/ 2147483647 w 144"/>
                <a:gd name="T39" fmla="*/ 2147483647 h 208"/>
                <a:gd name="T40" fmla="*/ 2147483647 w 144"/>
                <a:gd name="T41" fmla="*/ 2147483647 h 208"/>
                <a:gd name="T42" fmla="*/ 2147483647 w 144"/>
                <a:gd name="T43" fmla="*/ 2147483647 h 208"/>
                <a:gd name="T44" fmla="*/ 2147483647 w 144"/>
                <a:gd name="T45" fmla="*/ 2147483647 h 208"/>
                <a:gd name="T46" fmla="*/ 2147483647 w 144"/>
                <a:gd name="T47" fmla="*/ 2147483647 h 208"/>
                <a:gd name="T48" fmla="*/ 2147483647 w 144"/>
                <a:gd name="T49" fmla="*/ 2147483647 h 208"/>
                <a:gd name="T50" fmla="*/ 2147483647 w 144"/>
                <a:gd name="T51" fmla="*/ 0 h 208"/>
                <a:gd name="T52" fmla="*/ 0 w 144"/>
                <a:gd name="T53" fmla="*/ 0 h 208"/>
                <a:gd name="T54" fmla="*/ 2147483647 w 144"/>
                <a:gd name="T55" fmla="*/ 2147483647 h 208"/>
                <a:gd name="T56" fmla="*/ 2147483647 w 144"/>
                <a:gd name="T57" fmla="*/ 2147483647 h 208"/>
                <a:gd name="T58" fmla="*/ 2147483647 w 144"/>
                <a:gd name="T59" fmla="*/ 2147483647 h 208"/>
                <a:gd name="T60" fmla="*/ 2147483647 w 144"/>
                <a:gd name="T61" fmla="*/ 2147483647 h 208"/>
                <a:gd name="T62" fmla="*/ 2147483647 w 144"/>
                <a:gd name="T63" fmla="*/ 2147483647 h 208"/>
                <a:gd name="T64" fmla="*/ 2147483647 w 144"/>
                <a:gd name="T65" fmla="*/ 2147483647 h 208"/>
                <a:gd name="T66" fmla="*/ 2147483647 w 144"/>
                <a:gd name="T67" fmla="*/ 2147483647 h 208"/>
                <a:gd name="T68" fmla="*/ 2147483647 w 144"/>
                <a:gd name="T69" fmla="*/ 2147483647 h 208"/>
                <a:gd name="T70" fmla="*/ 2147483647 w 144"/>
                <a:gd name="T71" fmla="*/ 2147483647 h 208"/>
                <a:gd name="T72" fmla="*/ 2147483647 w 144"/>
                <a:gd name="T73" fmla="*/ 2147483647 h 20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44"/>
                <a:gd name="T112" fmla="*/ 0 h 208"/>
                <a:gd name="T113" fmla="*/ 144 w 144"/>
                <a:gd name="T114" fmla="*/ 208 h 20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44" h="208">
                  <a:moveTo>
                    <a:pt x="0" y="0"/>
                  </a:moveTo>
                  <a:lnTo>
                    <a:pt x="0" y="208"/>
                  </a:lnTo>
                  <a:lnTo>
                    <a:pt x="25" y="208"/>
                  </a:lnTo>
                  <a:lnTo>
                    <a:pt x="25" y="119"/>
                  </a:lnTo>
                  <a:lnTo>
                    <a:pt x="66" y="119"/>
                  </a:lnTo>
                  <a:lnTo>
                    <a:pt x="78" y="119"/>
                  </a:lnTo>
                  <a:lnTo>
                    <a:pt x="86" y="120"/>
                  </a:lnTo>
                  <a:lnTo>
                    <a:pt x="93" y="122"/>
                  </a:lnTo>
                  <a:lnTo>
                    <a:pt x="99" y="124"/>
                  </a:lnTo>
                  <a:lnTo>
                    <a:pt x="103" y="129"/>
                  </a:lnTo>
                  <a:lnTo>
                    <a:pt x="105" y="134"/>
                  </a:lnTo>
                  <a:lnTo>
                    <a:pt x="107" y="143"/>
                  </a:lnTo>
                  <a:lnTo>
                    <a:pt x="108" y="152"/>
                  </a:lnTo>
                  <a:lnTo>
                    <a:pt x="109" y="180"/>
                  </a:lnTo>
                  <a:lnTo>
                    <a:pt x="110" y="188"/>
                  </a:lnTo>
                  <a:lnTo>
                    <a:pt x="111" y="196"/>
                  </a:lnTo>
                  <a:lnTo>
                    <a:pt x="112" y="202"/>
                  </a:lnTo>
                  <a:lnTo>
                    <a:pt x="115" y="208"/>
                  </a:lnTo>
                  <a:lnTo>
                    <a:pt x="144" y="208"/>
                  </a:lnTo>
                  <a:lnTo>
                    <a:pt x="144" y="202"/>
                  </a:lnTo>
                  <a:lnTo>
                    <a:pt x="140" y="198"/>
                  </a:lnTo>
                  <a:lnTo>
                    <a:pt x="138" y="194"/>
                  </a:lnTo>
                  <a:lnTo>
                    <a:pt x="137" y="187"/>
                  </a:lnTo>
                  <a:lnTo>
                    <a:pt x="136" y="177"/>
                  </a:lnTo>
                  <a:lnTo>
                    <a:pt x="134" y="144"/>
                  </a:lnTo>
                  <a:lnTo>
                    <a:pt x="132" y="137"/>
                  </a:lnTo>
                  <a:lnTo>
                    <a:pt x="131" y="130"/>
                  </a:lnTo>
                  <a:lnTo>
                    <a:pt x="130" y="123"/>
                  </a:lnTo>
                  <a:lnTo>
                    <a:pt x="128" y="118"/>
                  </a:lnTo>
                  <a:lnTo>
                    <a:pt x="125" y="113"/>
                  </a:lnTo>
                  <a:lnTo>
                    <a:pt x="122" y="110"/>
                  </a:lnTo>
                  <a:lnTo>
                    <a:pt x="118" y="108"/>
                  </a:lnTo>
                  <a:lnTo>
                    <a:pt x="112" y="105"/>
                  </a:lnTo>
                  <a:lnTo>
                    <a:pt x="118" y="102"/>
                  </a:lnTo>
                  <a:lnTo>
                    <a:pt x="123" y="97"/>
                  </a:lnTo>
                  <a:lnTo>
                    <a:pt x="127" y="92"/>
                  </a:lnTo>
                  <a:lnTo>
                    <a:pt x="131" y="87"/>
                  </a:lnTo>
                  <a:lnTo>
                    <a:pt x="134" y="81"/>
                  </a:lnTo>
                  <a:lnTo>
                    <a:pt x="136" y="74"/>
                  </a:lnTo>
                  <a:lnTo>
                    <a:pt x="138" y="66"/>
                  </a:lnTo>
                  <a:lnTo>
                    <a:pt x="138" y="58"/>
                  </a:lnTo>
                  <a:lnTo>
                    <a:pt x="138" y="49"/>
                  </a:lnTo>
                  <a:lnTo>
                    <a:pt x="137" y="41"/>
                  </a:lnTo>
                  <a:lnTo>
                    <a:pt x="135" y="34"/>
                  </a:lnTo>
                  <a:lnTo>
                    <a:pt x="131" y="27"/>
                  </a:lnTo>
                  <a:lnTo>
                    <a:pt x="128" y="21"/>
                  </a:lnTo>
                  <a:lnTo>
                    <a:pt x="124" y="17"/>
                  </a:lnTo>
                  <a:lnTo>
                    <a:pt x="119" y="12"/>
                  </a:lnTo>
                  <a:lnTo>
                    <a:pt x="114" y="7"/>
                  </a:lnTo>
                  <a:lnTo>
                    <a:pt x="104" y="4"/>
                  </a:lnTo>
                  <a:lnTo>
                    <a:pt x="95" y="2"/>
                  </a:lnTo>
                  <a:lnTo>
                    <a:pt x="84" y="0"/>
                  </a:lnTo>
                  <a:lnTo>
                    <a:pt x="72" y="0"/>
                  </a:lnTo>
                  <a:lnTo>
                    <a:pt x="0" y="0"/>
                  </a:lnTo>
                  <a:close/>
                  <a:moveTo>
                    <a:pt x="25" y="25"/>
                  </a:moveTo>
                  <a:lnTo>
                    <a:pt x="68" y="25"/>
                  </a:lnTo>
                  <a:lnTo>
                    <a:pt x="79" y="25"/>
                  </a:lnTo>
                  <a:lnTo>
                    <a:pt x="87" y="26"/>
                  </a:lnTo>
                  <a:lnTo>
                    <a:pt x="95" y="28"/>
                  </a:lnTo>
                  <a:lnTo>
                    <a:pt x="101" y="31"/>
                  </a:lnTo>
                  <a:lnTo>
                    <a:pt x="105" y="35"/>
                  </a:lnTo>
                  <a:lnTo>
                    <a:pt x="108" y="41"/>
                  </a:lnTo>
                  <a:lnTo>
                    <a:pt x="110" y="49"/>
                  </a:lnTo>
                  <a:lnTo>
                    <a:pt x="111" y="59"/>
                  </a:lnTo>
                  <a:lnTo>
                    <a:pt x="110" y="68"/>
                  </a:lnTo>
                  <a:lnTo>
                    <a:pt x="109" y="76"/>
                  </a:lnTo>
                  <a:lnTo>
                    <a:pt x="105" y="82"/>
                  </a:lnTo>
                  <a:lnTo>
                    <a:pt x="101" y="87"/>
                  </a:lnTo>
                  <a:lnTo>
                    <a:pt x="95" y="90"/>
                  </a:lnTo>
                  <a:lnTo>
                    <a:pt x="87" y="92"/>
                  </a:lnTo>
                  <a:lnTo>
                    <a:pt x="79" y="95"/>
                  </a:lnTo>
                  <a:lnTo>
                    <a:pt x="68" y="95"/>
                  </a:lnTo>
                  <a:lnTo>
                    <a:pt x="25" y="95"/>
                  </a:lnTo>
                  <a:lnTo>
                    <a:pt x="25" y="2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33" name="Freeform 77"/>
            <p:cNvSpPr>
              <a:spLocks noEditPoints="1"/>
            </p:cNvSpPr>
            <p:nvPr/>
          </p:nvSpPr>
          <p:spPr bwMode="auto">
            <a:xfrm>
              <a:off x="2116138" y="1374775"/>
              <a:ext cx="11112" cy="111125"/>
            </a:xfrm>
            <a:custGeom>
              <a:avLst/>
              <a:gdLst>
                <a:gd name="T0" fmla="*/ 0 w 24"/>
                <a:gd name="T1" fmla="*/ 2147483647 h 208"/>
                <a:gd name="T2" fmla="*/ 2147483647 w 24"/>
                <a:gd name="T3" fmla="*/ 2147483647 h 208"/>
                <a:gd name="T4" fmla="*/ 2147483647 w 24"/>
                <a:gd name="T5" fmla="*/ 2147483647 h 208"/>
                <a:gd name="T6" fmla="*/ 0 w 24"/>
                <a:gd name="T7" fmla="*/ 2147483647 h 208"/>
                <a:gd name="T8" fmla="*/ 0 w 24"/>
                <a:gd name="T9" fmla="*/ 2147483647 h 208"/>
                <a:gd name="T10" fmla="*/ 0 w 24"/>
                <a:gd name="T11" fmla="*/ 2147483647 h 208"/>
                <a:gd name="T12" fmla="*/ 2147483647 w 24"/>
                <a:gd name="T13" fmla="*/ 2147483647 h 208"/>
                <a:gd name="T14" fmla="*/ 2147483647 w 24"/>
                <a:gd name="T15" fmla="*/ 0 h 208"/>
                <a:gd name="T16" fmla="*/ 0 w 24"/>
                <a:gd name="T17" fmla="*/ 0 h 208"/>
                <a:gd name="T18" fmla="*/ 0 w 24"/>
                <a:gd name="T19" fmla="*/ 2147483647 h 20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4"/>
                <a:gd name="T31" fmla="*/ 0 h 208"/>
                <a:gd name="T32" fmla="*/ 24 w 24"/>
                <a:gd name="T33" fmla="*/ 208 h 20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4" h="208">
                  <a:moveTo>
                    <a:pt x="0" y="208"/>
                  </a:moveTo>
                  <a:lnTo>
                    <a:pt x="24" y="208"/>
                  </a:lnTo>
                  <a:lnTo>
                    <a:pt x="24" y="56"/>
                  </a:lnTo>
                  <a:lnTo>
                    <a:pt x="0" y="56"/>
                  </a:lnTo>
                  <a:lnTo>
                    <a:pt x="0" y="208"/>
                  </a:lnTo>
                  <a:close/>
                  <a:moveTo>
                    <a:pt x="0" y="28"/>
                  </a:moveTo>
                  <a:lnTo>
                    <a:pt x="24" y="28"/>
                  </a:lnTo>
                  <a:lnTo>
                    <a:pt x="24"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34" name="Freeform 78"/>
            <p:cNvSpPr>
              <a:spLocks/>
            </p:cNvSpPr>
            <p:nvPr/>
          </p:nvSpPr>
          <p:spPr bwMode="auto">
            <a:xfrm>
              <a:off x="2139950" y="1403350"/>
              <a:ext cx="57150" cy="84138"/>
            </a:xfrm>
            <a:custGeom>
              <a:avLst/>
              <a:gdLst>
                <a:gd name="T0" fmla="*/ 2147483647 w 121"/>
                <a:gd name="T1" fmla="*/ 2147483647 h 158"/>
                <a:gd name="T2" fmla="*/ 2147483647 w 121"/>
                <a:gd name="T3" fmla="*/ 2147483647 h 158"/>
                <a:gd name="T4" fmla="*/ 2147483647 w 121"/>
                <a:gd name="T5" fmla="*/ 2147483647 h 158"/>
                <a:gd name="T6" fmla="*/ 2147483647 w 121"/>
                <a:gd name="T7" fmla="*/ 2147483647 h 158"/>
                <a:gd name="T8" fmla="*/ 2147483647 w 121"/>
                <a:gd name="T9" fmla="*/ 0 h 158"/>
                <a:gd name="T10" fmla="*/ 2147483647 w 121"/>
                <a:gd name="T11" fmla="*/ 2147483647 h 158"/>
                <a:gd name="T12" fmla="*/ 2147483647 w 121"/>
                <a:gd name="T13" fmla="*/ 2147483647 h 158"/>
                <a:gd name="T14" fmla="*/ 2147483647 w 121"/>
                <a:gd name="T15" fmla="*/ 2147483647 h 158"/>
                <a:gd name="T16" fmla="*/ 0 w 121"/>
                <a:gd name="T17" fmla="*/ 2147483647 h 158"/>
                <a:gd name="T18" fmla="*/ 2147483647 w 121"/>
                <a:gd name="T19" fmla="*/ 2147483647 h 158"/>
                <a:gd name="T20" fmla="*/ 2147483647 w 121"/>
                <a:gd name="T21" fmla="*/ 2147483647 h 158"/>
                <a:gd name="T22" fmla="*/ 2147483647 w 121"/>
                <a:gd name="T23" fmla="*/ 2147483647 h 158"/>
                <a:gd name="T24" fmla="*/ 2147483647 w 121"/>
                <a:gd name="T25" fmla="*/ 2147483647 h 158"/>
                <a:gd name="T26" fmla="*/ 2147483647 w 121"/>
                <a:gd name="T27" fmla="*/ 2147483647 h 158"/>
                <a:gd name="T28" fmla="*/ 2147483647 w 121"/>
                <a:gd name="T29" fmla="*/ 2147483647 h 158"/>
                <a:gd name="T30" fmla="*/ 2147483647 w 121"/>
                <a:gd name="T31" fmla="*/ 2147483647 h 158"/>
                <a:gd name="T32" fmla="*/ 2147483647 w 121"/>
                <a:gd name="T33" fmla="*/ 2147483647 h 158"/>
                <a:gd name="T34" fmla="*/ 2147483647 w 121"/>
                <a:gd name="T35" fmla="*/ 2147483647 h 158"/>
                <a:gd name="T36" fmla="*/ 2147483647 w 121"/>
                <a:gd name="T37" fmla="*/ 2147483647 h 158"/>
                <a:gd name="T38" fmla="*/ 2147483647 w 121"/>
                <a:gd name="T39" fmla="*/ 2147483647 h 158"/>
                <a:gd name="T40" fmla="*/ 2147483647 w 121"/>
                <a:gd name="T41" fmla="*/ 2147483647 h 158"/>
                <a:gd name="T42" fmla="*/ 2147483647 w 121"/>
                <a:gd name="T43" fmla="*/ 2147483647 h 158"/>
                <a:gd name="T44" fmla="*/ 2147483647 w 121"/>
                <a:gd name="T45" fmla="*/ 2147483647 h 158"/>
                <a:gd name="T46" fmla="*/ 2147483647 w 121"/>
                <a:gd name="T47" fmla="*/ 2147483647 h 158"/>
                <a:gd name="T48" fmla="*/ 2147483647 w 121"/>
                <a:gd name="T49" fmla="*/ 2147483647 h 158"/>
                <a:gd name="T50" fmla="*/ 2147483647 w 121"/>
                <a:gd name="T51" fmla="*/ 2147483647 h 158"/>
                <a:gd name="T52" fmla="*/ 2147483647 w 121"/>
                <a:gd name="T53" fmla="*/ 2147483647 h 158"/>
                <a:gd name="T54" fmla="*/ 2147483647 w 121"/>
                <a:gd name="T55" fmla="*/ 2147483647 h 158"/>
                <a:gd name="T56" fmla="*/ 2147483647 w 121"/>
                <a:gd name="T57" fmla="*/ 2147483647 h 158"/>
                <a:gd name="T58" fmla="*/ 2147483647 w 121"/>
                <a:gd name="T59" fmla="*/ 2147483647 h 158"/>
                <a:gd name="T60" fmla="*/ 2147483647 w 121"/>
                <a:gd name="T61" fmla="*/ 2147483647 h 158"/>
                <a:gd name="T62" fmla="*/ 2147483647 w 121"/>
                <a:gd name="T63" fmla="*/ 2147483647 h 158"/>
                <a:gd name="T64" fmla="*/ 2147483647 w 121"/>
                <a:gd name="T65" fmla="*/ 2147483647 h 1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1"/>
                <a:gd name="T100" fmla="*/ 0 h 158"/>
                <a:gd name="T101" fmla="*/ 121 w 121"/>
                <a:gd name="T102" fmla="*/ 158 h 15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1" h="158">
                  <a:moveTo>
                    <a:pt x="98" y="55"/>
                  </a:moveTo>
                  <a:lnTo>
                    <a:pt x="121" y="55"/>
                  </a:lnTo>
                  <a:lnTo>
                    <a:pt x="119" y="43"/>
                  </a:lnTo>
                  <a:lnTo>
                    <a:pt x="116" y="32"/>
                  </a:lnTo>
                  <a:lnTo>
                    <a:pt x="112" y="23"/>
                  </a:lnTo>
                  <a:lnTo>
                    <a:pt x="104" y="15"/>
                  </a:lnTo>
                  <a:lnTo>
                    <a:pt x="96" y="8"/>
                  </a:lnTo>
                  <a:lnTo>
                    <a:pt x="87" y="3"/>
                  </a:lnTo>
                  <a:lnTo>
                    <a:pt x="76" y="1"/>
                  </a:lnTo>
                  <a:lnTo>
                    <a:pt x="63" y="0"/>
                  </a:lnTo>
                  <a:lnTo>
                    <a:pt x="50" y="1"/>
                  </a:lnTo>
                  <a:lnTo>
                    <a:pt x="37" y="6"/>
                  </a:lnTo>
                  <a:lnTo>
                    <a:pt x="26" y="12"/>
                  </a:lnTo>
                  <a:lnTo>
                    <a:pt x="17" y="21"/>
                  </a:lnTo>
                  <a:lnTo>
                    <a:pt x="10" y="32"/>
                  </a:lnTo>
                  <a:lnTo>
                    <a:pt x="4" y="46"/>
                  </a:lnTo>
                  <a:lnTo>
                    <a:pt x="1" y="62"/>
                  </a:lnTo>
                  <a:lnTo>
                    <a:pt x="0" y="79"/>
                  </a:lnTo>
                  <a:lnTo>
                    <a:pt x="1" y="98"/>
                  </a:lnTo>
                  <a:lnTo>
                    <a:pt x="4" y="113"/>
                  </a:lnTo>
                  <a:lnTo>
                    <a:pt x="10" y="126"/>
                  </a:lnTo>
                  <a:lnTo>
                    <a:pt x="16" y="137"/>
                  </a:lnTo>
                  <a:lnTo>
                    <a:pt x="25" y="147"/>
                  </a:lnTo>
                  <a:lnTo>
                    <a:pt x="35" y="152"/>
                  </a:lnTo>
                  <a:lnTo>
                    <a:pt x="48" y="157"/>
                  </a:lnTo>
                  <a:lnTo>
                    <a:pt x="60" y="158"/>
                  </a:lnTo>
                  <a:lnTo>
                    <a:pt x="74" y="157"/>
                  </a:lnTo>
                  <a:lnTo>
                    <a:pt x="84" y="155"/>
                  </a:lnTo>
                  <a:lnTo>
                    <a:pt x="95" y="149"/>
                  </a:lnTo>
                  <a:lnTo>
                    <a:pt x="103" y="143"/>
                  </a:lnTo>
                  <a:lnTo>
                    <a:pt x="111" y="135"/>
                  </a:lnTo>
                  <a:lnTo>
                    <a:pt x="116" y="124"/>
                  </a:lnTo>
                  <a:lnTo>
                    <a:pt x="119" y="113"/>
                  </a:lnTo>
                  <a:lnTo>
                    <a:pt x="121" y="100"/>
                  </a:lnTo>
                  <a:lnTo>
                    <a:pt x="99" y="100"/>
                  </a:lnTo>
                  <a:lnTo>
                    <a:pt x="97" y="108"/>
                  </a:lnTo>
                  <a:lnTo>
                    <a:pt x="95" y="115"/>
                  </a:lnTo>
                  <a:lnTo>
                    <a:pt x="92" y="121"/>
                  </a:lnTo>
                  <a:lnTo>
                    <a:pt x="88" y="126"/>
                  </a:lnTo>
                  <a:lnTo>
                    <a:pt x="82" y="130"/>
                  </a:lnTo>
                  <a:lnTo>
                    <a:pt x="76" y="133"/>
                  </a:lnTo>
                  <a:lnTo>
                    <a:pt x="70" y="135"/>
                  </a:lnTo>
                  <a:lnTo>
                    <a:pt x="61" y="135"/>
                  </a:lnTo>
                  <a:lnTo>
                    <a:pt x="53" y="134"/>
                  </a:lnTo>
                  <a:lnTo>
                    <a:pt x="45" y="131"/>
                  </a:lnTo>
                  <a:lnTo>
                    <a:pt x="39" y="127"/>
                  </a:lnTo>
                  <a:lnTo>
                    <a:pt x="34" y="121"/>
                  </a:lnTo>
                  <a:lnTo>
                    <a:pt x="30" y="113"/>
                  </a:lnTo>
                  <a:lnTo>
                    <a:pt x="26" y="104"/>
                  </a:lnTo>
                  <a:lnTo>
                    <a:pt x="25" y="92"/>
                  </a:lnTo>
                  <a:lnTo>
                    <a:pt x="24" y="79"/>
                  </a:lnTo>
                  <a:lnTo>
                    <a:pt x="25" y="66"/>
                  </a:lnTo>
                  <a:lnTo>
                    <a:pt x="27" y="55"/>
                  </a:lnTo>
                  <a:lnTo>
                    <a:pt x="31" y="45"/>
                  </a:lnTo>
                  <a:lnTo>
                    <a:pt x="35" y="37"/>
                  </a:lnTo>
                  <a:lnTo>
                    <a:pt x="40" y="31"/>
                  </a:lnTo>
                  <a:lnTo>
                    <a:pt x="46" y="27"/>
                  </a:lnTo>
                  <a:lnTo>
                    <a:pt x="55" y="24"/>
                  </a:lnTo>
                  <a:lnTo>
                    <a:pt x="63" y="23"/>
                  </a:lnTo>
                  <a:lnTo>
                    <a:pt x="71" y="23"/>
                  </a:lnTo>
                  <a:lnTo>
                    <a:pt x="77" y="25"/>
                  </a:lnTo>
                  <a:lnTo>
                    <a:pt x="83" y="28"/>
                  </a:lnTo>
                  <a:lnTo>
                    <a:pt x="88" y="31"/>
                  </a:lnTo>
                  <a:lnTo>
                    <a:pt x="92" y="36"/>
                  </a:lnTo>
                  <a:lnTo>
                    <a:pt x="95" y="42"/>
                  </a:lnTo>
                  <a:lnTo>
                    <a:pt x="97" y="48"/>
                  </a:lnTo>
                  <a:lnTo>
                    <a:pt x="98" y="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35" name="Freeform 79"/>
            <p:cNvSpPr>
              <a:spLocks/>
            </p:cNvSpPr>
            <p:nvPr/>
          </p:nvSpPr>
          <p:spPr bwMode="auto">
            <a:xfrm>
              <a:off x="2208213" y="1374775"/>
              <a:ext cx="53975" cy="111125"/>
            </a:xfrm>
            <a:custGeom>
              <a:avLst/>
              <a:gdLst>
                <a:gd name="T0" fmla="*/ 2147483647 w 113"/>
                <a:gd name="T1" fmla="*/ 2147483647 h 208"/>
                <a:gd name="T2" fmla="*/ 2147483647 w 113"/>
                <a:gd name="T3" fmla="*/ 2147483647 h 208"/>
                <a:gd name="T4" fmla="*/ 2147483647 w 113"/>
                <a:gd name="T5" fmla="*/ 2147483647 h 208"/>
                <a:gd name="T6" fmla="*/ 2147483647 w 113"/>
                <a:gd name="T7" fmla="*/ 2147483647 h 208"/>
                <a:gd name="T8" fmla="*/ 2147483647 w 113"/>
                <a:gd name="T9" fmla="*/ 2147483647 h 208"/>
                <a:gd name="T10" fmla="*/ 2147483647 w 113"/>
                <a:gd name="T11" fmla="*/ 2147483647 h 208"/>
                <a:gd name="T12" fmla="*/ 2147483647 w 113"/>
                <a:gd name="T13" fmla="*/ 2147483647 h 208"/>
                <a:gd name="T14" fmla="*/ 2147483647 w 113"/>
                <a:gd name="T15" fmla="*/ 2147483647 h 208"/>
                <a:gd name="T16" fmla="*/ 2147483647 w 113"/>
                <a:gd name="T17" fmla="*/ 2147483647 h 208"/>
                <a:gd name="T18" fmla="*/ 2147483647 w 113"/>
                <a:gd name="T19" fmla="*/ 2147483647 h 208"/>
                <a:gd name="T20" fmla="*/ 2147483647 w 113"/>
                <a:gd name="T21" fmla="*/ 2147483647 h 208"/>
                <a:gd name="T22" fmla="*/ 2147483647 w 113"/>
                <a:gd name="T23" fmla="*/ 2147483647 h 208"/>
                <a:gd name="T24" fmla="*/ 2147483647 w 113"/>
                <a:gd name="T25" fmla="*/ 2147483647 h 208"/>
                <a:gd name="T26" fmla="*/ 2147483647 w 113"/>
                <a:gd name="T27" fmla="*/ 2147483647 h 208"/>
                <a:gd name="T28" fmla="*/ 2147483647 w 113"/>
                <a:gd name="T29" fmla="*/ 2147483647 h 208"/>
                <a:gd name="T30" fmla="*/ 2147483647 w 113"/>
                <a:gd name="T31" fmla="*/ 2147483647 h 208"/>
                <a:gd name="T32" fmla="*/ 2147483647 w 113"/>
                <a:gd name="T33" fmla="*/ 2147483647 h 208"/>
                <a:gd name="T34" fmla="*/ 2147483647 w 113"/>
                <a:gd name="T35" fmla="*/ 2147483647 h 208"/>
                <a:gd name="T36" fmla="*/ 2147483647 w 113"/>
                <a:gd name="T37" fmla="*/ 2147483647 h 208"/>
                <a:gd name="T38" fmla="*/ 2147483647 w 113"/>
                <a:gd name="T39" fmla="*/ 2147483647 h 208"/>
                <a:gd name="T40" fmla="*/ 2147483647 w 113"/>
                <a:gd name="T41" fmla="*/ 2147483647 h 208"/>
                <a:gd name="T42" fmla="*/ 2147483647 w 113"/>
                <a:gd name="T43" fmla="*/ 2147483647 h 208"/>
                <a:gd name="T44" fmla="*/ 2147483647 w 113"/>
                <a:gd name="T45" fmla="*/ 2147483647 h 208"/>
                <a:gd name="T46" fmla="*/ 2147483647 w 113"/>
                <a:gd name="T47" fmla="*/ 2147483647 h 208"/>
                <a:gd name="T48" fmla="*/ 2147483647 w 113"/>
                <a:gd name="T49" fmla="*/ 0 h 208"/>
                <a:gd name="T50" fmla="*/ 0 w 113"/>
                <a:gd name="T51" fmla="*/ 0 h 208"/>
                <a:gd name="T52" fmla="*/ 0 w 113"/>
                <a:gd name="T53" fmla="*/ 2147483647 h 208"/>
                <a:gd name="T54" fmla="*/ 2147483647 w 113"/>
                <a:gd name="T55" fmla="*/ 2147483647 h 208"/>
                <a:gd name="T56" fmla="*/ 2147483647 w 113"/>
                <a:gd name="T57" fmla="*/ 2147483647 h 208"/>
                <a:gd name="T58" fmla="*/ 2147483647 w 113"/>
                <a:gd name="T59" fmla="*/ 2147483647 h 208"/>
                <a:gd name="T60" fmla="*/ 2147483647 w 113"/>
                <a:gd name="T61" fmla="*/ 2147483647 h 208"/>
                <a:gd name="T62" fmla="*/ 2147483647 w 113"/>
                <a:gd name="T63" fmla="*/ 2147483647 h 208"/>
                <a:gd name="T64" fmla="*/ 2147483647 w 113"/>
                <a:gd name="T65" fmla="*/ 2147483647 h 208"/>
                <a:gd name="T66" fmla="*/ 2147483647 w 113"/>
                <a:gd name="T67" fmla="*/ 2147483647 h 208"/>
                <a:gd name="T68" fmla="*/ 2147483647 w 113"/>
                <a:gd name="T69" fmla="*/ 2147483647 h 208"/>
                <a:gd name="T70" fmla="*/ 2147483647 w 113"/>
                <a:gd name="T71" fmla="*/ 2147483647 h 208"/>
                <a:gd name="T72" fmla="*/ 2147483647 w 113"/>
                <a:gd name="T73" fmla="*/ 2147483647 h 208"/>
                <a:gd name="T74" fmla="*/ 2147483647 w 113"/>
                <a:gd name="T75" fmla="*/ 2147483647 h 208"/>
                <a:gd name="T76" fmla="*/ 2147483647 w 113"/>
                <a:gd name="T77" fmla="*/ 2147483647 h 208"/>
                <a:gd name="T78" fmla="*/ 2147483647 w 113"/>
                <a:gd name="T79" fmla="*/ 2147483647 h 208"/>
                <a:gd name="T80" fmla="*/ 2147483647 w 113"/>
                <a:gd name="T81" fmla="*/ 2147483647 h 208"/>
                <a:gd name="T82" fmla="*/ 2147483647 w 113"/>
                <a:gd name="T83" fmla="*/ 2147483647 h 208"/>
                <a:gd name="T84" fmla="*/ 2147483647 w 113"/>
                <a:gd name="T85" fmla="*/ 2147483647 h 208"/>
                <a:gd name="T86" fmla="*/ 2147483647 w 113"/>
                <a:gd name="T87" fmla="*/ 2147483647 h 208"/>
                <a:gd name="T88" fmla="*/ 2147483647 w 113"/>
                <a:gd name="T89" fmla="*/ 2147483647 h 208"/>
                <a:gd name="T90" fmla="*/ 2147483647 w 113"/>
                <a:gd name="T91" fmla="*/ 2147483647 h 20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3"/>
                <a:gd name="T139" fmla="*/ 0 h 208"/>
                <a:gd name="T140" fmla="*/ 113 w 113"/>
                <a:gd name="T141" fmla="*/ 208 h 208"/>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3" h="208">
                  <a:moveTo>
                    <a:pt x="90" y="208"/>
                  </a:moveTo>
                  <a:lnTo>
                    <a:pt x="113" y="208"/>
                  </a:lnTo>
                  <a:lnTo>
                    <a:pt x="113" y="117"/>
                  </a:lnTo>
                  <a:lnTo>
                    <a:pt x="113" y="110"/>
                  </a:lnTo>
                  <a:lnTo>
                    <a:pt x="113" y="99"/>
                  </a:lnTo>
                  <a:lnTo>
                    <a:pt x="112" y="90"/>
                  </a:lnTo>
                  <a:lnTo>
                    <a:pt x="111" y="81"/>
                  </a:lnTo>
                  <a:lnTo>
                    <a:pt x="107" y="74"/>
                  </a:lnTo>
                  <a:lnTo>
                    <a:pt x="104" y="68"/>
                  </a:lnTo>
                  <a:lnTo>
                    <a:pt x="101" y="65"/>
                  </a:lnTo>
                  <a:lnTo>
                    <a:pt x="97" y="61"/>
                  </a:lnTo>
                  <a:lnTo>
                    <a:pt x="91" y="58"/>
                  </a:lnTo>
                  <a:lnTo>
                    <a:pt x="86" y="55"/>
                  </a:lnTo>
                  <a:lnTo>
                    <a:pt x="80" y="54"/>
                  </a:lnTo>
                  <a:lnTo>
                    <a:pt x="72" y="53"/>
                  </a:lnTo>
                  <a:lnTo>
                    <a:pt x="65" y="53"/>
                  </a:lnTo>
                  <a:lnTo>
                    <a:pt x="59" y="53"/>
                  </a:lnTo>
                  <a:lnTo>
                    <a:pt x="51" y="54"/>
                  </a:lnTo>
                  <a:lnTo>
                    <a:pt x="46" y="56"/>
                  </a:lnTo>
                  <a:lnTo>
                    <a:pt x="40" y="59"/>
                  </a:lnTo>
                  <a:lnTo>
                    <a:pt x="34" y="62"/>
                  </a:lnTo>
                  <a:lnTo>
                    <a:pt x="30" y="67"/>
                  </a:lnTo>
                  <a:lnTo>
                    <a:pt x="26" y="71"/>
                  </a:lnTo>
                  <a:lnTo>
                    <a:pt x="23" y="77"/>
                  </a:lnTo>
                  <a:lnTo>
                    <a:pt x="23" y="0"/>
                  </a:lnTo>
                  <a:lnTo>
                    <a:pt x="0" y="0"/>
                  </a:lnTo>
                  <a:lnTo>
                    <a:pt x="0" y="208"/>
                  </a:lnTo>
                  <a:lnTo>
                    <a:pt x="23" y="208"/>
                  </a:lnTo>
                  <a:lnTo>
                    <a:pt x="23" y="118"/>
                  </a:lnTo>
                  <a:lnTo>
                    <a:pt x="24" y="109"/>
                  </a:lnTo>
                  <a:lnTo>
                    <a:pt x="26" y="101"/>
                  </a:lnTo>
                  <a:lnTo>
                    <a:pt x="29" y="92"/>
                  </a:lnTo>
                  <a:lnTo>
                    <a:pt x="33" y="87"/>
                  </a:lnTo>
                  <a:lnTo>
                    <a:pt x="40" y="82"/>
                  </a:lnTo>
                  <a:lnTo>
                    <a:pt x="46" y="78"/>
                  </a:lnTo>
                  <a:lnTo>
                    <a:pt x="54" y="76"/>
                  </a:lnTo>
                  <a:lnTo>
                    <a:pt x="63" y="75"/>
                  </a:lnTo>
                  <a:lnTo>
                    <a:pt x="70" y="76"/>
                  </a:lnTo>
                  <a:lnTo>
                    <a:pt x="77" y="77"/>
                  </a:lnTo>
                  <a:lnTo>
                    <a:pt x="82" y="81"/>
                  </a:lnTo>
                  <a:lnTo>
                    <a:pt x="85" y="84"/>
                  </a:lnTo>
                  <a:lnTo>
                    <a:pt x="87" y="90"/>
                  </a:lnTo>
                  <a:lnTo>
                    <a:pt x="89" y="97"/>
                  </a:lnTo>
                  <a:lnTo>
                    <a:pt x="90" y="105"/>
                  </a:lnTo>
                  <a:lnTo>
                    <a:pt x="90" y="115"/>
                  </a:lnTo>
                  <a:lnTo>
                    <a:pt x="90" y="20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36" name="Freeform 80"/>
            <p:cNvSpPr>
              <a:spLocks noEditPoints="1"/>
            </p:cNvSpPr>
            <p:nvPr/>
          </p:nvSpPr>
          <p:spPr bwMode="auto">
            <a:xfrm>
              <a:off x="2274888" y="1403350"/>
              <a:ext cx="58737" cy="84138"/>
            </a:xfrm>
            <a:custGeom>
              <a:avLst/>
              <a:gdLst>
                <a:gd name="T0" fmla="*/ 2147483647 w 128"/>
                <a:gd name="T1" fmla="*/ 2147483647 h 158"/>
                <a:gd name="T2" fmla="*/ 2147483647 w 128"/>
                <a:gd name="T3" fmla="*/ 2147483647 h 158"/>
                <a:gd name="T4" fmla="*/ 2147483647 w 128"/>
                <a:gd name="T5" fmla="*/ 2147483647 h 158"/>
                <a:gd name="T6" fmla="*/ 2147483647 w 128"/>
                <a:gd name="T7" fmla="*/ 2147483647 h 158"/>
                <a:gd name="T8" fmla="*/ 2147483647 w 128"/>
                <a:gd name="T9" fmla="*/ 2147483647 h 158"/>
                <a:gd name="T10" fmla="*/ 2147483647 w 128"/>
                <a:gd name="T11" fmla="*/ 2147483647 h 158"/>
                <a:gd name="T12" fmla="*/ 2147483647 w 128"/>
                <a:gd name="T13" fmla="*/ 2147483647 h 158"/>
                <a:gd name="T14" fmla="*/ 2147483647 w 128"/>
                <a:gd name="T15" fmla="*/ 2147483647 h 158"/>
                <a:gd name="T16" fmla="*/ 2147483647 w 128"/>
                <a:gd name="T17" fmla="*/ 2147483647 h 158"/>
                <a:gd name="T18" fmla="*/ 2147483647 w 128"/>
                <a:gd name="T19" fmla="*/ 2147483647 h 158"/>
                <a:gd name="T20" fmla="*/ 2147483647 w 128"/>
                <a:gd name="T21" fmla="*/ 2147483647 h 158"/>
                <a:gd name="T22" fmla="*/ 2147483647 w 128"/>
                <a:gd name="T23" fmla="*/ 2147483647 h 158"/>
                <a:gd name="T24" fmla="*/ 2147483647 w 128"/>
                <a:gd name="T25" fmla="*/ 2147483647 h 158"/>
                <a:gd name="T26" fmla="*/ 2147483647 w 128"/>
                <a:gd name="T27" fmla="*/ 2147483647 h 158"/>
                <a:gd name="T28" fmla="*/ 2147483647 w 128"/>
                <a:gd name="T29" fmla="*/ 2147483647 h 158"/>
                <a:gd name="T30" fmla="*/ 2147483647 w 128"/>
                <a:gd name="T31" fmla="*/ 2147483647 h 158"/>
                <a:gd name="T32" fmla="*/ 2147483647 w 128"/>
                <a:gd name="T33" fmla="*/ 2147483647 h 158"/>
                <a:gd name="T34" fmla="*/ 2147483647 w 128"/>
                <a:gd name="T35" fmla="*/ 2147483647 h 158"/>
                <a:gd name="T36" fmla="*/ 2147483647 w 128"/>
                <a:gd name="T37" fmla="*/ 2147483647 h 158"/>
                <a:gd name="T38" fmla="*/ 2147483647 w 128"/>
                <a:gd name="T39" fmla="*/ 2147483647 h 158"/>
                <a:gd name="T40" fmla="*/ 2147483647 w 128"/>
                <a:gd name="T41" fmla="*/ 2147483647 h 158"/>
                <a:gd name="T42" fmla="*/ 2147483647 w 128"/>
                <a:gd name="T43" fmla="*/ 2147483647 h 158"/>
                <a:gd name="T44" fmla="*/ 2147483647 w 128"/>
                <a:gd name="T45" fmla="*/ 2147483647 h 158"/>
                <a:gd name="T46" fmla="*/ 2147483647 w 128"/>
                <a:gd name="T47" fmla="*/ 2147483647 h 158"/>
                <a:gd name="T48" fmla="*/ 2147483647 w 128"/>
                <a:gd name="T49" fmla="*/ 2147483647 h 158"/>
                <a:gd name="T50" fmla="*/ 2147483647 w 128"/>
                <a:gd name="T51" fmla="*/ 2147483647 h 158"/>
                <a:gd name="T52" fmla="*/ 2147483647 w 128"/>
                <a:gd name="T53" fmla="*/ 2147483647 h 158"/>
                <a:gd name="T54" fmla="*/ 2147483647 w 128"/>
                <a:gd name="T55" fmla="*/ 0 h 158"/>
                <a:gd name="T56" fmla="*/ 2147483647 w 128"/>
                <a:gd name="T57" fmla="*/ 2147483647 h 158"/>
                <a:gd name="T58" fmla="*/ 2147483647 w 128"/>
                <a:gd name="T59" fmla="*/ 2147483647 h 158"/>
                <a:gd name="T60" fmla="*/ 2147483647 w 128"/>
                <a:gd name="T61" fmla="*/ 2147483647 h 158"/>
                <a:gd name="T62" fmla="*/ 2147483647 w 128"/>
                <a:gd name="T63" fmla="*/ 2147483647 h 158"/>
                <a:gd name="T64" fmla="*/ 2147483647 w 128"/>
                <a:gd name="T65" fmla="*/ 2147483647 h 158"/>
                <a:gd name="T66" fmla="*/ 2147483647 w 128"/>
                <a:gd name="T67" fmla="*/ 2147483647 h 158"/>
                <a:gd name="T68" fmla="*/ 2147483647 w 128"/>
                <a:gd name="T69" fmla="*/ 2147483647 h 158"/>
                <a:gd name="T70" fmla="*/ 2147483647 w 128"/>
                <a:gd name="T71" fmla="*/ 2147483647 h 158"/>
                <a:gd name="T72" fmla="*/ 2147483647 w 128"/>
                <a:gd name="T73" fmla="*/ 2147483647 h 158"/>
                <a:gd name="T74" fmla="*/ 2147483647 w 128"/>
                <a:gd name="T75" fmla="*/ 2147483647 h 158"/>
                <a:gd name="T76" fmla="*/ 2147483647 w 128"/>
                <a:gd name="T77" fmla="*/ 2147483647 h 158"/>
                <a:gd name="T78" fmla="*/ 2147483647 w 128"/>
                <a:gd name="T79" fmla="*/ 2147483647 h 158"/>
                <a:gd name="T80" fmla="*/ 2147483647 w 128"/>
                <a:gd name="T81" fmla="*/ 2147483647 h 158"/>
                <a:gd name="T82" fmla="*/ 2147483647 w 128"/>
                <a:gd name="T83" fmla="*/ 2147483647 h 158"/>
                <a:gd name="T84" fmla="*/ 2147483647 w 128"/>
                <a:gd name="T85" fmla="*/ 2147483647 h 158"/>
                <a:gd name="T86" fmla="*/ 2147483647 w 128"/>
                <a:gd name="T87" fmla="*/ 2147483647 h 158"/>
                <a:gd name="T88" fmla="*/ 2147483647 w 128"/>
                <a:gd name="T89" fmla="*/ 2147483647 h 158"/>
                <a:gd name="T90" fmla="*/ 2147483647 w 128"/>
                <a:gd name="T91" fmla="*/ 2147483647 h 158"/>
                <a:gd name="T92" fmla="*/ 2147483647 w 128"/>
                <a:gd name="T93" fmla="*/ 2147483647 h 158"/>
                <a:gd name="T94" fmla="*/ 2147483647 w 128"/>
                <a:gd name="T95" fmla="*/ 2147483647 h 158"/>
                <a:gd name="T96" fmla="*/ 0 w 128"/>
                <a:gd name="T97" fmla="*/ 2147483647 h 158"/>
                <a:gd name="T98" fmla="*/ 2147483647 w 128"/>
                <a:gd name="T99" fmla="*/ 2147483647 h 158"/>
                <a:gd name="T100" fmla="*/ 2147483647 w 128"/>
                <a:gd name="T101" fmla="*/ 2147483647 h 158"/>
                <a:gd name="T102" fmla="*/ 2147483647 w 128"/>
                <a:gd name="T103" fmla="*/ 2147483647 h 158"/>
                <a:gd name="T104" fmla="*/ 2147483647 w 128"/>
                <a:gd name="T105" fmla="*/ 2147483647 h 158"/>
                <a:gd name="T106" fmla="*/ 2147483647 w 128"/>
                <a:gd name="T107" fmla="*/ 2147483647 h 158"/>
                <a:gd name="T108" fmla="*/ 2147483647 w 128"/>
                <a:gd name="T109" fmla="*/ 2147483647 h 15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8"/>
                <a:gd name="T166" fmla="*/ 0 h 158"/>
                <a:gd name="T167" fmla="*/ 128 w 128"/>
                <a:gd name="T168" fmla="*/ 158 h 15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8" h="158">
                  <a:moveTo>
                    <a:pt x="90" y="77"/>
                  </a:moveTo>
                  <a:lnTo>
                    <a:pt x="90" y="99"/>
                  </a:lnTo>
                  <a:lnTo>
                    <a:pt x="89" y="107"/>
                  </a:lnTo>
                  <a:lnTo>
                    <a:pt x="87" y="114"/>
                  </a:lnTo>
                  <a:lnTo>
                    <a:pt x="84" y="120"/>
                  </a:lnTo>
                  <a:lnTo>
                    <a:pt x="79" y="126"/>
                  </a:lnTo>
                  <a:lnTo>
                    <a:pt x="73" y="130"/>
                  </a:lnTo>
                  <a:lnTo>
                    <a:pt x="65" y="134"/>
                  </a:lnTo>
                  <a:lnTo>
                    <a:pt x="58" y="135"/>
                  </a:lnTo>
                  <a:lnTo>
                    <a:pt x="48" y="136"/>
                  </a:lnTo>
                  <a:lnTo>
                    <a:pt x="43" y="136"/>
                  </a:lnTo>
                  <a:lnTo>
                    <a:pt x="38" y="135"/>
                  </a:lnTo>
                  <a:lnTo>
                    <a:pt x="34" y="133"/>
                  </a:lnTo>
                  <a:lnTo>
                    <a:pt x="30" y="130"/>
                  </a:lnTo>
                  <a:lnTo>
                    <a:pt x="27" y="127"/>
                  </a:lnTo>
                  <a:lnTo>
                    <a:pt x="26" y="122"/>
                  </a:lnTo>
                  <a:lnTo>
                    <a:pt x="24" y="117"/>
                  </a:lnTo>
                  <a:lnTo>
                    <a:pt x="24" y="113"/>
                  </a:lnTo>
                  <a:lnTo>
                    <a:pt x="24" y="107"/>
                  </a:lnTo>
                  <a:lnTo>
                    <a:pt x="25" y="102"/>
                  </a:lnTo>
                  <a:lnTo>
                    <a:pt x="27" y="99"/>
                  </a:lnTo>
                  <a:lnTo>
                    <a:pt x="29" y="95"/>
                  </a:lnTo>
                  <a:lnTo>
                    <a:pt x="32" y="92"/>
                  </a:lnTo>
                  <a:lnTo>
                    <a:pt x="37" y="90"/>
                  </a:lnTo>
                  <a:lnTo>
                    <a:pt x="42" y="88"/>
                  </a:lnTo>
                  <a:lnTo>
                    <a:pt x="47" y="87"/>
                  </a:lnTo>
                  <a:lnTo>
                    <a:pt x="59" y="85"/>
                  </a:lnTo>
                  <a:lnTo>
                    <a:pt x="70" y="84"/>
                  </a:lnTo>
                  <a:lnTo>
                    <a:pt x="81" y="81"/>
                  </a:lnTo>
                  <a:lnTo>
                    <a:pt x="90" y="77"/>
                  </a:lnTo>
                  <a:close/>
                  <a:moveTo>
                    <a:pt x="93" y="134"/>
                  </a:moveTo>
                  <a:lnTo>
                    <a:pt x="93" y="140"/>
                  </a:lnTo>
                  <a:lnTo>
                    <a:pt x="94" y="144"/>
                  </a:lnTo>
                  <a:lnTo>
                    <a:pt x="96" y="148"/>
                  </a:lnTo>
                  <a:lnTo>
                    <a:pt x="98" y="151"/>
                  </a:lnTo>
                  <a:lnTo>
                    <a:pt x="101" y="154"/>
                  </a:lnTo>
                  <a:lnTo>
                    <a:pt x="105" y="156"/>
                  </a:lnTo>
                  <a:lnTo>
                    <a:pt x="109" y="157"/>
                  </a:lnTo>
                  <a:lnTo>
                    <a:pt x="116" y="157"/>
                  </a:lnTo>
                  <a:lnTo>
                    <a:pt x="121" y="156"/>
                  </a:lnTo>
                  <a:lnTo>
                    <a:pt x="128" y="155"/>
                  </a:lnTo>
                  <a:lnTo>
                    <a:pt x="128" y="135"/>
                  </a:lnTo>
                  <a:lnTo>
                    <a:pt x="122" y="136"/>
                  </a:lnTo>
                  <a:lnTo>
                    <a:pt x="118" y="135"/>
                  </a:lnTo>
                  <a:lnTo>
                    <a:pt x="115" y="131"/>
                  </a:lnTo>
                  <a:lnTo>
                    <a:pt x="114" y="127"/>
                  </a:lnTo>
                  <a:lnTo>
                    <a:pt x="114" y="120"/>
                  </a:lnTo>
                  <a:lnTo>
                    <a:pt x="114" y="45"/>
                  </a:lnTo>
                  <a:lnTo>
                    <a:pt x="113" y="35"/>
                  </a:lnTo>
                  <a:lnTo>
                    <a:pt x="111" y="25"/>
                  </a:lnTo>
                  <a:lnTo>
                    <a:pt x="106" y="17"/>
                  </a:lnTo>
                  <a:lnTo>
                    <a:pt x="101" y="10"/>
                  </a:lnTo>
                  <a:lnTo>
                    <a:pt x="94" y="6"/>
                  </a:lnTo>
                  <a:lnTo>
                    <a:pt x="84" y="2"/>
                  </a:lnTo>
                  <a:lnTo>
                    <a:pt x="74" y="1"/>
                  </a:lnTo>
                  <a:lnTo>
                    <a:pt x="61" y="0"/>
                  </a:lnTo>
                  <a:lnTo>
                    <a:pt x="48" y="1"/>
                  </a:lnTo>
                  <a:lnTo>
                    <a:pt x="38" y="3"/>
                  </a:lnTo>
                  <a:lnTo>
                    <a:pt x="28" y="7"/>
                  </a:lnTo>
                  <a:lnTo>
                    <a:pt x="21" y="13"/>
                  </a:lnTo>
                  <a:lnTo>
                    <a:pt x="15" y="20"/>
                  </a:lnTo>
                  <a:lnTo>
                    <a:pt x="10" y="28"/>
                  </a:lnTo>
                  <a:lnTo>
                    <a:pt x="7" y="37"/>
                  </a:lnTo>
                  <a:lnTo>
                    <a:pt x="6" y="48"/>
                  </a:lnTo>
                  <a:lnTo>
                    <a:pt x="6" y="49"/>
                  </a:lnTo>
                  <a:lnTo>
                    <a:pt x="28" y="49"/>
                  </a:lnTo>
                  <a:lnTo>
                    <a:pt x="28" y="43"/>
                  </a:lnTo>
                  <a:lnTo>
                    <a:pt x="30" y="37"/>
                  </a:lnTo>
                  <a:lnTo>
                    <a:pt x="32" y="32"/>
                  </a:lnTo>
                  <a:lnTo>
                    <a:pt x="37" y="29"/>
                  </a:lnTo>
                  <a:lnTo>
                    <a:pt x="41" y="25"/>
                  </a:lnTo>
                  <a:lnTo>
                    <a:pt x="46" y="23"/>
                  </a:lnTo>
                  <a:lnTo>
                    <a:pt x="53" y="22"/>
                  </a:lnTo>
                  <a:lnTo>
                    <a:pt x="60" y="22"/>
                  </a:lnTo>
                  <a:lnTo>
                    <a:pt x="67" y="22"/>
                  </a:lnTo>
                  <a:lnTo>
                    <a:pt x="74" y="23"/>
                  </a:lnTo>
                  <a:lnTo>
                    <a:pt x="79" y="25"/>
                  </a:lnTo>
                  <a:lnTo>
                    <a:pt x="83" y="28"/>
                  </a:lnTo>
                  <a:lnTo>
                    <a:pt x="86" y="30"/>
                  </a:lnTo>
                  <a:lnTo>
                    <a:pt x="88" y="35"/>
                  </a:lnTo>
                  <a:lnTo>
                    <a:pt x="90" y="38"/>
                  </a:lnTo>
                  <a:lnTo>
                    <a:pt x="90" y="44"/>
                  </a:lnTo>
                  <a:lnTo>
                    <a:pt x="90" y="50"/>
                  </a:lnTo>
                  <a:lnTo>
                    <a:pt x="89" y="55"/>
                  </a:lnTo>
                  <a:lnTo>
                    <a:pt x="88" y="57"/>
                  </a:lnTo>
                  <a:lnTo>
                    <a:pt x="84" y="59"/>
                  </a:lnTo>
                  <a:lnTo>
                    <a:pt x="79" y="62"/>
                  </a:lnTo>
                  <a:lnTo>
                    <a:pt x="70" y="63"/>
                  </a:lnTo>
                  <a:lnTo>
                    <a:pt x="60" y="64"/>
                  </a:lnTo>
                  <a:lnTo>
                    <a:pt x="47" y="65"/>
                  </a:lnTo>
                  <a:lnTo>
                    <a:pt x="36" y="67"/>
                  </a:lnTo>
                  <a:lnTo>
                    <a:pt x="26" y="71"/>
                  </a:lnTo>
                  <a:lnTo>
                    <a:pt x="18" y="74"/>
                  </a:lnTo>
                  <a:lnTo>
                    <a:pt x="11" y="80"/>
                  </a:lnTo>
                  <a:lnTo>
                    <a:pt x="6" y="86"/>
                  </a:lnTo>
                  <a:lnTo>
                    <a:pt x="3" y="94"/>
                  </a:lnTo>
                  <a:lnTo>
                    <a:pt x="1" y="102"/>
                  </a:lnTo>
                  <a:lnTo>
                    <a:pt x="0" y="113"/>
                  </a:lnTo>
                  <a:lnTo>
                    <a:pt x="1" y="123"/>
                  </a:lnTo>
                  <a:lnTo>
                    <a:pt x="3" y="131"/>
                  </a:lnTo>
                  <a:lnTo>
                    <a:pt x="6" y="140"/>
                  </a:lnTo>
                  <a:lnTo>
                    <a:pt x="11" y="147"/>
                  </a:lnTo>
                  <a:lnTo>
                    <a:pt x="18" y="151"/>
                  </a:lnTo>
                  <a:lnTo>
                    <a:pt x="25" y="155"/>
                  </a:lnTo>
                  <a:lnTo>
                    <a:pt x="35" y="157"/>
                  </a:lnTo>
                  <a:lnTo>
                    <a:pt x="44" y="158"/>
                  </a:lnTo>
                  <a:lnTo>
                    <a:pt x="58" y="157"/>
                  </a:lnTo>
                  <a:lnTo>
                    <a:pt x="70" y="152"/>
                  </a:lnTo>
                  <a:lnTo>
                    <a:pt x="82" y="144"/>
                  </a:lnTo>
                  <a:lnTo>
                    <a:pt x="93" y="13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37" name="Freeform 81"/>
            <p:cNvSpPr>
              <a:spLocks/>
            </p:cNvSpPr>
            <p:nvPr/>
          </p:nvSpPr>
          <p:spPr bwMode="auto">
            <a:xfrm>
              <a:off x="2344738" y="1403350"/>
              <a:ext cx="31750" cy="82550"/>
            </a:xfrm>
            <a:custGeom>
              <a:avLst/>
              <a:gdLst>
                <a:gd name="T0" fmla="*/ 0 w 66"/>
                <a:gd name="T1" fmla="*/ 2147483647 h 155"/>
                <a:gd name="T2" fmla="*/ 2147483647 w 66"/>
                <a:gd name="T3" fmla="*/ 2147483647 h 155"/>
                <a:gd name="T4" fmla="*/ 2147483647 w 66"/>
                <a:gd name="T5" fmla="*/ 2147483647 h 155"/>
                <a:gd name="T6" fmla="*/ 2147483647 w 66"/>
                <a:gd name="T7" fmla="*/ 2147483647 h 155"/>
                <a:gd name="T8" fmla="*/ 2147483647 w 66"/>
                <a:gd name="T9" fmla="*/ 2147483647 h 155"/>
                <a:gd name="T10" fmla="*/ 2147483647 w 66"/>
                <a:gd name="T11" fmla="*/ 2147483647 h 155"/>
                <a:gd name="T12" fmla="*/ 2147483647 w 66"/>
                <a:gd name="T13" fmla="*/ 2147483647 h 155"/>
                <a:gd name="T14" fmla="*/ 2147483647 w 66"/>
                <a:gd name="T15" fmla="*/ 2147483647 h 155"/>
                <a:gd name="T16" fmla="*/ 2147483647 w 66"/>
                <a:gd name="T17" fmla="*/ 2147483647 h 155"/>
                <a:gd name="T18" fmla="*/ 2147483647 w 66"/>
                <a:gd name="T19" fmla="*/ 2147483647 h 155"/>
                <a:gd name="T20" fmla="*/ 2147483647 w 66"/>
                <a:gd name="T21" fmla="*/ 2147483647 h 155"/>
                <a:gd name="T22" fmla="*/ 2147483647 w 66"/>
                <a:gd name="T23" fmla="*/ 2147483647 h 155"/>
                <a:gd name="T24" fmla="*/ 2147483647 w 66"/>
                <a:gd name="T25" fmla="*/ 0 h 155"/>
                <a:gd name="T26" fmla="*/ 2147483647 w 66"/>
                <a:gd name="T27" fmla="*/ 0 h 155"/>
                <a:gd name="T28" fmla="*/ 2147483647 w 66"/>
                <a:gd name="T29" fmla="*/ 0 h 155"/>
                <a:gd name="T30" fmla="*/ 2147483647 w 66"/>
                <a:gd name="T31" fmla="*/ 2147483647 h 155"/>
                <a:gd name="T32" fmla="*/ 2147483647 w 66"/>
                <a:gd name="T33" fmla="*/ 2147483647 h 155"/>
                <a:gd name="T34" fmla="*/ 2147483647 w 66"/>
                <a:gd name="T35" fmla="*/ 2147483647 h 155"/>
                <a:gd name="T36" fmla="*/ 2147483647 w 66"/>
                <a:gd name="T37" fmla="*/ 2147483647 h 155"/>
                <a:gd name="T38" fmla="*/ 2147483647 w 66"/>
                <a:gd name="T39" fmla="*/ 2147483647 h 155"/>
                <a:gd name="T40" fmla="*/ 2147483647 w 66"/>
                <a:gd name="T41" fmla="*/ 2147483647 h 155"/>
                <a:gd name="T42" fmla="*/ 2147483647 w 66"/>
                <a:gd name="T43" fmla="*/ 2147483647 h 155"/>
                <a:gd name="T44" fmla="*/ 2147483647 w 66"/>
                <a:gd name="T45" fmla="*/ 2147483647 h 155"/>
                <a:gd name="T46" fmla="*/ 0 w 66"/>
                <a:gd name="T47" fmla="*/ 2147483647 h 155"/>
                <a:gd name="T48" fmla="*/ 0 w 66"/>
                <a:gd name="T49" fmla="*/ 2147483647 h 15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6"/>
                <a:gd name="T76" fmla="*/ 0 h 155"/>
                <a:gd name="T77" fmla="*/ 66 w 66"/>
                <a:gd name="T78" fmla="*/ 155 h 15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6" h="155">
                  <a:moveTo>
                    <a:pt x="0" y="155"/>
                  </a:moveTo>
                  <a:lnTo>
                    <a:pt x="23" y="155"/>
                  </a:lnTo>
                  <a:lnTo>
                    <a:pt x="23" y="70"/>
                  </a:lnTo>
                  <a:lnTo>
                    <a:pt x="24" y="60"/>
                  </a:lnTo>
                  <a:lnTo>
                    <a:pt x="25" y="51"/>
                  </a:lnTo>
                  <a:lnTo>
                    <a:pt x="28" y="44"/>
                  </a:lnTo>
                  <a:lnTo>
                    <a:pt x="32" y="38"/>
                  </a:lnTo>
                  <a:lnTo>
                    <a:pt x="38" y="32"/>
                  </a:lnTo>
                  <a:lnTo>
                    <a:pt x="44" y="29"/>
                  </a:lnTo>
                  <a:lnTo>
                    <a:pt x="52" y="28"/>
                  </a:lnTo>
                  <a:lnTo>
                    <a:pt x="61" y="27"/>
                  </a:lnTo>
                  <a:lnTo>
                    <a:pt x="66" y="27"/>
                  </a:lnTo>
                  <a:lnTo>
                    <a:pt x="66" y="0"/>
                  </a:lnTo>
                  <a:lnTo>
                    <a:pt x="60" y="0"/>
                  </a:lnTo>
                  <a:lnTo>
                    <a:pt x="53" y="0"/>
                  </a:lnTo>
                  <a:lnTo>
                    <a:pt x="47" y="2"/>
                  </a:lnTo>
                  <a:lnTo>
                    <a:pt x="42" y="5"/>
                  </a:lnTo>
                  <a:lnTo>
                    <a:pt x="36" y="7"/>
                  </a:lnTo>
                  <a:lnTo>
                    <a:pt x="32" y="12"/>
                  </a:lnTo>
                  <a:lnTo>
                    <a:pt x="28" y="17"/>
                  </a:lnTo>
                  <a:lnTo>
                    <a:pt x="25" y="23"/>
                  </a:lnTo>
                  <a:lnTo>
                    <a:pt x="22" y="30"/>
                  </a:lnTo>
                  <a:lnTo>
                    <a:pt x="22" y="3"/>
                  </a:lnTo>
                  <a:lnTo>
                    <a:pt x="0" y="3"/>
                  </a:lnTo>
                  <a:lnTo>
                    <a:pt x="0"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38" name="Freeform 82"/>
            <p:cNvSpPr>
              <a:spLocks noEditPoints="1"/>
            </p:cNvSpPr>
            <p:nvPr/>
          </p:nvSpPr>
          <p:spPr bwMode="auto">
            <a:xfrm>
              <a:off x="2381250" y="1374775"/>
              <a:ext cx="60325" cy="112713"/>
            </a:xfrm>
            <a:custGeom>
              <a:avLst/>
              <a:gdLst>
                <a:gd name="T0" fmla="*/ 2147483647 w 126"/>
                <a:gd name="T1" fmla="*/ 0 h 211"/>
                <a:gd name="T2" fmla="*/ 2147483647 w 126"/>
                <a:gd name="T3" fmla="*/ 0 h 211"/>
                <a:gd name="T4" fmla="*/ 2147483647 w 126"/>
                <a:gd name="T5" fmla="*/ 2147483647 h 211"/>
                <a:gd name="T6" fmla="*/ 2147483647 w 126"/>
                <a:gd name="T7" fmla="*/ 2147483647 h 211"/>
                <a:gd name="T8" fmla="*/ 2147483647 w 126"/>
                <a:gd name="T9" fmla="*/ 2147483647 h 211"/>
                <a:gd name="T10" fmla="*/ 2147483647 w 126"/>
                <a:gd name="T11" fmla="*/ 2147483647 h 211"/>
                <a:gd name="T12" fmla="*/ 2147483647 w 126"/>
                <a:gd name="T13" fmla="*/ 2147483647 h 211"/>
                <a:gd name="T14" fmla="*/ 2147483647 w 126"/>
                <a:gd name="T15" fmla="*/ 2147483647 h 211"/>
                <a:gd name="T16" fmla="*/ 2147483647 w 126"/>
                <a:gd name="T17" fmla="*/ 2147483647 h 211"/>
                <a:gd name="T18" fmla="*/ 2147483647 w 126"/>
                <a:gd name="T19" fmla="*/ 2147483647 h 211"/>
                <a:gd name="T20" fmla="*/ 2147483647 w 126"/>
                <a:gd name="T21" fmla="*/ 2147483647 h 211"/>
                <a:gd name="T22" fmla="*/ 2147483647 w 126"/>
                <a:gd name="T23" fmla="*/ 2147483647 h 211"/>
                <a:gd name="T24" fmla="*/ 2147483647 w 126"/>
                <a:gd name="T25" fmla="*/ 2147483647 h 211"/>
                <a:gd name="T26" fmla="*/ 2147483647 w 126"/>
                <a:gd name="T27" fmla="*/ 2147483647 h 211"/>
                <a:gd name="T28" fmla="*/ 0 w 126"/>
                <a:gd name="T29" fmla="*/ 2147483647 h 211"/>
                <a:gd name="T30" fmla="*/ 2147483647 w 126"/>
                <a:gd name="T31" fmla="*/ 2147483647 h 211"/>
                <a:gd name="T32" fmla="*/ 2147483647 w 126"/>
                <a:gd name="T33" fmla="*/ 2147483647 h 211"/>
                <a:gd name="T34" fmla="*/ 2147483647 w 126"/>
                <a:gd name="T35" fmla="*/ 2147483647 h 211"/>
                <a:gd name="T36" fmla="*/ 2147483647 w 126"/>
                <a:gd name="T37" fmla="*/ 2147483647 h 211"/>
                <a:gd name="T38" fmla="*/ 2147483647 w 126"/>
                <a:gd name="T39" fmla="*/ 2147483647 h 211"/>
                <a:gd name="T40" fmla="*/ 2147483647 w 126"/>
                <a:gd name="T41" fmla="*/ 2147483647 h 211"/>
                <a:gd name="T42" fmla="*/ 2147483647 w 126"/>
                <a:gd name="T43" fmla="*/ 2147483647 h 211"/>
                <a:gd name="T44" fmla="*/ 2147483647 w 126"/>
                <a:gd name="T45" fmla="*/ 2147483647 h 211"/>
                <a:gd name="T46" fmla="*/ 2147483647 w 126"/>
                <a:gd name="T47" fmla="*/ 2147483647 h 211"/>
                <a:gd name="T48" fmla="*/ 2147483647 w 126"/>
                <a:gd name="T49" fmla="*/ 2147483647 h 211"/>
                <a:gd name="T50" fmla="*/ 2147483647 w 126"/>
                <a:gd name="T51" fmla="*/ 2147483647 h 211"/>
                <a:gd name="T52" fmla="*/ 2147483647 w 126"/>
                <a:gd name="T53" fmla="*/ 2147483647 h 211"/>
                <a:gd name="T54" fmla="*/ 2147483647 w 126"/>
                <a:gd name="T55" fmla="*/ 2147483647 h 211"/>
                <a:gd name="T56" fmla="*/ 2147483647 w 126"/>
                <a:gd name="T57" fmla="*/ 2147483647 h 211"/>
                <a:gd name="T58" fmla="*/ 2147483647 w 126"/>
                <a:gd name="T59" fmla="*/ 0 h 211"/>
                <a:gd name="T60" fmla="*/ 2147483647 w 126"/>
                <a:gd name="T61" fmla="*/ 2147483647 h 211"/>
                <a:gd name="T62" fmla="*/ 2147483647 w 126"/>
                <a:gd name="T63" fmla="*/ 2147483647 h 211"/>
                <a:gd name="T64" fmla="*/ 2147483647 w 126"/>
                <a:gd name="T65" fmla="*/ 2147483647 h 211"/>
                <a:gd name="T66" fmla="*/ 2147483647 w 126"/>
                <a:gd name="T67" fmla="*/ 2147483647 h 211"/>
                <a:gd name="T68" fmla="*/ 2147483647 w 126"/>
                <a:gd name="T69" fmla="*/ 2147483647 h 211"/>
                <a:gd name="T70" fmla="*/ 2147483647 w 126"/>
                <a:gd name="T71" fmla="*/ 2147483647 h 211"/>
                <a:gd name="T72" fmla="*/ 2147483647 w 126"/>
                <a:gd name="T73" fmla="*/ 2147483647 h 211"/>
                <a:gd name="T74" fmla="*/ 2147483647 w 126"/>
                <a:gd name="T75" fmla="*/ 2147483647 h 211"/>
                <a:gd name="T76" fmla="*/ 2147483647 w 126"/>
                <a:gd name="T77" fmla="*/ 2147483647 h 211"/>
                <a:gd name="T78" fmla="*/ 2147483647 w 126"/>
                <a:gd name="T79" fmla="*/ 2147483647 h 211"/>
                <a:gd name="T80" fmla="*/ 2147483647 w 126"/>
                <a:gd name="T81" fmla="*/ 2147483647 h 211"/>
                <a:gd name="T82" fmla="*/ 2147483647 w 126"/>
                <a:gd name="T83" fmla="*/ 2147483647 h 211"/>
                <a:gd name="T84" fmla="*/ 2147483647 w 126"/>
                <a:gd name="T85" fmla="*/ 2147483647 h 211"/>
                <a:gd name="T86" fmla="*/ 2147483647 w 126"/>
                <a:gd name="T87" fmla="*/ 2147483647 h 211"/>
                <a:gd name="T88" fmla="*/ 2147483647 w 126"/>
                <a:gd name="T89" fmla="*/ 2147483647 h 211"/>
                <a:gd name="T90" fmla="*/ 2147483647 w 126"/>
                <a:gd name="T91" fmla="*/ 2147483647 h 211"/>
                <a:gd name="T92" fmla="*/ 2147483647 w 126"/>
                <a:gd name="T93" fmla="*/ 2147483647 h 211"/>
                <a:gd name="T94" fmla="*/ 2147483647 w 126"/>
                <a:gd name="T95" fmla="*/ 2147483647 h 211"/>
                <a:gd name="T96" fmla="*/ 2147483647 w 126"/>
                <a:gd name="T97" fmla="*/ 2147483647 h 211"/>
                <a:gd name="T98" fmla="*/ 2147483647 w 126"/>
                <a:gd name="T99" fmla="*/ 2147483647 h 211"/>
                <a:gd name="T100" fmla="*/ 2147483647 w 126"/>
                <a:gd name="T101" fmla="*/ 2147483647 h 211"/>
                <a:gd name="T102" fmla="*/ 2147483647 w 126"/>
                <a:gd name="T103" fmla="*/ 2147483647 h 211"/>
                <a:gd name="T104" fmla="*/ 2147483647 w 126"/>
                <a:gd name="T105" fmla="*/ 2147483647 h 211"/>
                <a:gd name="T106" fmla="*/ 2147483647 w 126"/>
                <a:gd name="T107" fmla="*/ 2147483647 h 211"/>
                <a:gd name="T108" fmla="*/ 2147483647 w 126"/>
                <a:gd name="T109" fmla="*/ 2147483647 h 211"/>
                <a:gd name="T110" fmla="*/ 2147483647 w 126"/>
                <a:gd name="T111" fmla="*/ 2147483647 h 211"/>
                <a:gd name="T112" fmla="*/ 2147483647 w 126"/>
                <a:gd name="T113" fmla="*/ 2147483647 h 211"/>
                <a:gd name="T114" fmla="*/ 2147483647 w 126"/>
                <a:gd name="T115" fmla="*/ 2147483647 h 211"/>
                <a:gd name="T116" fmla="*/ 2147483647 w 126"/>
                <a:gd name="T117" fmla="*/ 2147483647 h 211"/>
                <a:gd name="T118" fmla="*/ 2147483647 w 126"/>
                <a:gd name="T119" fmla="*/ 2147483647 h 211"/>
                <a:gd name="T120" fmla="*/ 2147483647 w 126"/>
                <a:gd name="T121" fmla="*/ 2147483647 h 211"/>
                <a:gd name="T122" fmla="*/ 2147483647 w 126"/>
                <a:gd name="T123" fmla="*/ 2147483647 h 211"/>
                <a:gd name="T124" fmla="*/ 2147483647 w 126"/>
                <a:gd name="T125" fmla="*/ 2147483647 h 21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6"/>
                <a:gd name="T190" fmla="*/ 0 h 211"/>
                <a:gd name="T191" fmla="*/ 126 w 126"/>
                <a:gd name="T192" fmla="*/ 211 h 211"/>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6" h="211">
                  <a:moveTo>
                    <a:pt x="126" y="0"/>
                  </a:moveTo>
                  <a:lnTo>
                    <a:pt x="104" y="0"/>
                  </a:lnTo>
                  <a:lnTo>
                    <a:pt x="104" y="76"/>
                  </a:lnTo>
                  <a:lnTo>
                    <a:pt x="96" y="66"/>
                  </a:lnTo>
                  <a:lnTo>
                    <a:pt x="85" y="59"/>
                  </a:lnTo>
                  <a:lnTo>
                    <a:pt x="73" y="54"/>
                  </a:lnTo>
                  <a:lnTo>
                    <a:pt x="60" y="53"/>
                  </a:lnTo>
                  <a:lnTo>
                    <a:pt x="47" y="54"/>
                  </a:lnTo>
                  <a:lnTo>
                    <a:pt x="36" y="59"/>
                  </a:lnTo>
                  <a:lnTo>
                    <a:pt x="25" y="65"/>
                  </a:lnTo>
                  <a:lnTo>
                    <a:pt x="17" y="74"/>
                  </a:lnTo>
                  <a:lnTo>
                    <a:pt x="9" y="85"/>
                  </a:lnTo>
                  <a:lnTo>
                    <a:pt x="4" y="99"/>
                  </a:lnTo>
                  <a:lnTo>
                    <a:pt x="1" y="115"/>
                  </a:lnTo>
                  <a:lnTo>
                    <a:pt x="0" y="132"/>
                  </a:lnTo>
                  <a:lnTo>
                    <a:pt x="1" y="150"/>
                  </a:lnTo>
                  <a:lnTo>
                    <a:pt x="4" y="166"/>
                  </a:lnTo>
                  <a:lnTo>
                    <a:pt x="9" y="179"/>
                  </a:lnTo>
                  <a:lnTo>
                    <a:pt x="17" y="190"/>
                  </a:lnTo>
                  <a:lnTo>
                    <a:pt x="25" y="200"/>
                  </a:lnTo>
                  <a:lnTo>
                    <a:pt x="36" y="205"/>
                  </a:lnTo>
                  <a:lnTo>
                    <a:pt x="47" y="210"/>
                  </a:lnTo>
                  <a:lnTo>
                    <a:pt x="60" y="211"/>
                  </a:lnTo>
                  <a:lnTo>
                    <a:pt x="72" y="210"/>
                  </a:lnTo>
                  <a:lnTo>
                    <a:pt x="84" y="205"/>
                  </a:lnTo>
                  <a:lnTo>
                    <a:pt x="95" y="198"/>
                  </a:lnTo>
                  <a:lnTo>
                    <a:pt x="104" y="188"/>
                  </a:lnTo>
                  <a:lnTo>
                    <a:pt x="104" y="208"/>
                  </a:lnTo>
                  <a:lnTo>
                    <a:pt x="126" y="208"/>
                  </a:lnTo>
                  <a:lnTo>
                    <a:pt x="126" y="0"/>
                  </a:lnTo>
                  <a:close/>
                  <a:moveTo>
                    <a:pt x="105" y="132"/>
                  </a:moveTo>
                  <a:lnTo>
                    <a:pt x="104" y="145"/>
                  </a:lnTo>
                  <a:lnTo>
                    <a:pt x="102" y="157"/>
                  </a:lnTo>
                  <a:lnTo>
                    <a:pt x="99" y="166"/>
                  </a:lnTo>
                  <a:lnTo>
                    <a:pt x="95" y="174"/>
                  </a:lnTo>
                  <a:lnTo>
                    <a:pt x="88" y="181"/>
                  </a:lnTo>
                  <a:lnTo>
                    <a:pt x="82" y="186"/>
                  </a:lnTo>
                  <a:lnTo>
                    <a:pt x="73" y="188"/>
                  </a:lnTo>
                  <a:lnTo>
                    <a:pt x="65" y="189"/>
                  </a:lnTo>
                  <a:lnTo>
                    <a:pt x="56" y="188"/>
                  </a:lnTo>
                  <a:lnTo>
                    <a:pt x="48" y="186"/>
                  </a:lnTo>
                  <a:lnTo>
                    <a:pt x="41" y="181"/>
                  </a:lnTo>
                  <a:lnTo>
                    <a:pt x="34" y="175"/>
                  </a:lnTo>
                  <a:lnTo>
                    <a:pt x="30" y="167"/>
                  </a:lnTo>
                  <a:lnTo>
                    <a:pt x="27" y="158"/>
                  </a:lnTo>
                  <a:lnTo>
                    <a:pt x="25" y="147"/>
                  </a:lnTo>
                  <a:lnTo>
                    <a:pt x="24" y="134"/>
                  </a:lnTo>
                  <a:lnTo>
                    <a:pt x="25" y="122"/>
                  </a:lnTo>
                  <a:lnTo>
                    <a:pt x="27" y="110"/>
                  </a:lnTo>
                  <a:lnTo>
                    <a:pt x="30" y="99"/>
                  </a:lnTo>
                  <a:lnTo>
                    <a:pt x="34" y="91"/>
                  </a:lnTo>
                  <a:lnTo>
                    <a:pt x="41" y="84"/>
                  </a:lnTo>
                  <a:lnTo>
                    <a:pt x="47" y="80"/>
                  </a:lnTo>
                  <a:lnTo>
                    <a:pt x="56" y="77"/>
                  </a:lnTo>
                  <a:lnTo>
                    <a:pt x="64" y="76"/>
                  </a:lnTo>
                  <a:lnTo>
                    <a:pt x="73" y="77"/>
                  </a:lnTo>
                  <a:lnTo>
                    <a:pt x="82" y="80"/>
                  </a:lnTo>
                  <a:lnTo>
                    <a:pt x="89" y="84"/>
                  </a:lnTo>
                  <a:lnTo>
                    <a:pt x="95" y="90"/>
                  </a:lnTo>
                  <a:lnTo>
                    <a:pt x="100" y="98"/>
                  </a:lnTo>
                  <a:lnTo>
                    <a:pt x="103" y="108"/>
                  </a:lnTo>
                  <a:lnTo>
                    <a:pt x="104" y="119"/>
                  </a:lnTo>
                  <a:lnTo>
                    <a:pt x="105" y="132"/>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39" name="Freeform 83"/>
            <p:cNvSpPr>
              <a:spLocks noEditPoints="1"/>
            </p:cNvSpPr>
            <p:nvPr/>
          </p:nvSpPr>
          <p:spPr bwMode="auto">
            <a:xfrm>
              <a:off x="2492375" y="1374775"/>
              <a:ext cx="71438" cy="111125"/>
            </a:xfrm>
            <a:custGeom>
              <a:avLst/>
              <a:gdLst>
                <a:gd name="T0" fmla="*/ 0 w 153"/>
                <a:gd name="T1" fmla="*/ 2147483647 h 208"/>
                <a:gd name="T2" fmla="*/ 2147483647 w 153"/>
                <a:gd name="T3" fmla="*/ 2147483647 h 208"/>
                <a:gd name="T4" fmla="*/ 2147483647 w 153"/>
                <a:gd name="T5" fmla="*/ 2147483647 h 208"/>
                <a:gd name="T6" fmla="*/ 2147483647 w 153"/>
                <a:gd name="T7" fmla="*/ 2147483647 h 208"/>
                <a:gd name="T8" fmla="*/ 2147483647 w 153"/>
                <a:gd name="T9" fmla="*/ 2147483647 h 208"/>
                <a:gd name="T10" fmla="*/ 2147483647 w 153"/>
                <a:gd name="T11" fmla="*/ 2147483647 h 208"/>
                <a:gd name="T12" fmla="*/ 2147483647 w 153"/>
                <a:gd name="T13" fmla="*/ 2147483647 h 208"/>
                <a:gd name="T14" fmla="*/ 2147483647 w 153"/>
                <a:gd name="T15" fmla="*/ 2147483647 h 208"/>
                <a:gd name="T16" fmla="*/ 2147483647 w 153"/>
                <a:gd name="T17" fmla="*/ 2147483647 h 208"/>
                <a:gd name="T18" fmla="*/ 2147483647 w 153"/>
                <a:gd name="T19" fmla="*/ 2147483647 h 208"/>
                <a:gd name="T20" fmla="*/ 2147483647 w 153"/>
                <a:gd name="T21" fmla="*/ 2147483647 h 208"/>
                <a:gd name="T22" fmla="*/ 2147483647 w 153"/>
                <a:gd name="T23" fmla="*/ 2147483647 h 208"/>
                <a:gd name="T24" fmla="*/ 2147483647 w 153"/>
                <a:gd name="T25" fmla="*/ 2147483647 h 208"/>
                <a:gd name="T26" fmla="*/ 2147483647 w 153"/>
                <a:gd name="T27" fmla="*/ 2147483647 h 208"/>
                <a:gd name="T28" fmla="*/ 2147483647 w 153"/>
                <a:gd name="T29" fmla="*/ 2147483647 h 208"/>
                <a:gd name="T30" fmla="*/ 2147483647 w 153"/>
                <a:gd name="T31" fmla="*/ 2147483647 h 208"/>
                <a:gd name="T32" fmla="*/ 2147483647 w 153"/>
                <a:gd name="T33" fmla="*/ 2147483647 h 208"/>
                <a:gd name="T34" fmla="*/ 2147483647 w 153"/>
                <a:gd name="T35" fmla="*/ 2147483647 h 208"/>
                <a:gd name="T36" fmla="*/ 2147483647 w 153"/>
                <a:gd name="T37" fmla="*/ 2147483647 h 208"/>
                <a:gd name="T38" fmla="*/ 2147483647 w 153"/>
                <a:gd name="T39" fmla="*/ 2147483647 h 208"/>
                <a:gd name="T40" fmla="*/ 2147483647 w 153"/>
                <a:gd name="T41" fmla="*/ 2147483647 h 208"/>
                <a:gd name="T42" fmla="*/ 2147483647 w 153"/>
                <a:gd name="T43" fmla="*/ 2147483647 h 208"/>
                <a:gd name="T44" fmla="*/ 2147483647 w 153"/>
                <a:gd name="T45" fmla="*/ 2147483647 h 208"/>
                <a:gd name="T46" fmla="*/ 2147483647 w 153"/>
                <a:gd name="T47" fmla="*/ 2147483647 h 208"/>
                <a:gd name="T48" fmla="*/ 2147483647 w 153"/>
                <a:gd name="T49" fmla="*/ 2147483647 h 208"/>
                <a:gd name="T50" fmla="*/ 2147483647 w 153"/>
                <a:gd name="T51" fmla="*/ 2147483647 h 208"/>
                <a:gd name="T52" fmla="*/ 2147483647 w 153"/>
                <a:gd name="T53" fmla="*/ 2147483647 h 208"/>
                <a:gd name="T54" fmla="*/ 2147483647 w 153"/>
                <a:gd name="T55" fmla="*/ 2147483647 h 208"/>
                <a:gd name="T56" fmla="*/ 2147483647 w 153"/>
                <a:gd name="T57" fmla="*/ 2147483647 h 208"/>
                <a:gd name="T58" fmla="*/ 2147483647 w 153"/>
                <a:gd name="T59" fmla="*/ 2147483647 h 208"/>
                <a:gd name="T60" fmla="*/ 2147483647 w 153"/>
                <a:gd name="T61" fmla="*/ 2147483647 h 208"/>
                <a:gd name="T62" fmla="*/ 2147483647 w 153"/>
                <a:gd name="T63" fmla="*/ 2147483647 h 208"/>
                <a:gd name="T64" fmla="*/ 2147483647 w 153"/>
                <a:gd name="T65" fmla="*/ 0 h 208"/>
                <a:gd name="T66" fmla="*/ 2147483647 w 153"/>
                <a:gd name="T67" fmla="*/ 0 h 208"/>
                <a:gd name="T68" fmla="*/ 0 w 153"/>
                <a:gd name="T69" fmla="*/ 0 h 208"/>
                <a:gd name="T70" fmla="*/ 0 w 153"/>
                <a:gd name="T71" fmla="*/ 2147483647 h 208"/>
                <a:gd name="T72" fmla="*/ 2147483647 w 153"/>
                <a:gd name="T73" fmla="*/ 2147483647 h 208"/>
                <a:gd name="T74" fmla="*/ 2147483647 w 153"/>
                <a:gd name="T75" fmla="*/ 2147483647 h 208"/>
                <a:gd name="T76" fmla="*/ 2147483647 w 153"/>
                <a:gd name="T77" fmla="*/ 2147483647 h 208"/>
                <a:gd name="T78" fmla="*/ 2147483647 w 153"/>
                <a:gd name="T79" fmla="*/ 2147483647 h 208"/>
                <a:gd name="T80" fmla="*/ 2147483647 w 153"/>
                <a:gd name="T81" fmla="*/ 2147483647 h 208"/>
                <a:gd name="T82" fmla="*/ 2147483647 w 153"/>
                <a:gd name="T83" fmla="*/ 2147483647 h 208"/>
                <a:gd name="T84" fmla="*/ 2147483647 w 153"/>
                <a:gd name="T85" fmla="*/ 2147483647 h 208"/>
                <a:gd name="T86" fmla="*/ 2147483647 w 153"/>
                <a:gd name="T87" fmla="*/ 2147483647 h 208"/>
                <a:gd name="T88" fmla="*/ 2147483647 w 153"/>
                <a:gd name="T89" fmla="*/ 2147483647 h 208"/>
                <a:gd name="T90" fmla="*/ 2147483647 w 153"/>
                <a:gd name="T91" fmla="*/ 2147483647 h 208"/>
                <a:gd name="T92" fmla="*/ 2147483647 w 153"/>
                <a:gd name="T93" fmla="*/ 2147483647 h 208"/>
                <a:gd name="T94" fmla="*/ 2147483647 w 153"/>
                <a:gd name="T95" fmla="*/ 2147483647 h 208"/>
                <a:gd name="T96" fmla="*/ 2147483647 w 153"/>
                <a:gd name="T97" fmla="*/ 2147483647 h 208"/>
                <a:gd name="T98" fmla="*/ 2147483647 w 153"/>
                <a:gd name="T99" fmla="*/ 2147483647 h 208"/>
                <a:gd name="T100" fmla="*/ 2147483647 w 153"/>
                <a:gd name="T101" fmla="*/ 2147483647 h 208"/>
                <a:gd name="T102" fmla="*/ 2147483647 w 153"/>
                <a:gd name="T103" fmla="*/ 2147483647 h 208"/>
                <a:gd name="T104" fmla="*/ 2147483647 w 153"/>
                <a:gd name="T105" fmla="*/ 2147483647 h 208"/>
                <a:gd name="T106" fmla="*/ 2147483647 w 153"/>
                <a:gd name="T107" fmla="*/ 2147483647 h 208"/>
                <a:gd name="T108" fmla="*/ 2147483647 w 153"/>
                <a:gd name="T109" fmla="*/ 2147483647 h 208"/>
                <a:gd name="T110" fmla="*/ 2147483647 w 153"/>
                <a:gd name="T111" fmla="*/ 2147483647 h 20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53"/>
                <a:gd name="T169" fmla="*/ 0 h 208"/>
                <a:gd name="T170" fmla="*/ 153 w 153"/>
                <a:gd name="T171" fmla="*/ 208 h 208"/>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53" h="208">
                  <a:moveTo>
                    <a:pt x="0" y="208"/>
                  </a:moveTo>
                  <a:lnTo>
                    <a:pt x="70" y="208"/>
                  </a:lnTo>
                  <a:lnTo>
                    <a:pt x="80" y="208"/>
                  </a:lnTo>
                  <a:lnTo>
                    <a:pt x="88" y="205"/>
                  </a:lnTo>
                  <a:lnTo>
                    <a:pt x="97" y="204"/>
                  </a:lnTo>
                  <a:lnTo>
                    <a:pt x="105" y="201"/>
                  </a:lnTo>
                  <a:lnTo>
                    <a:pt x="113" y="197"/>
                  </a:lnTo>
                  <a:lnTo>
                    <a:pt x="119" y="191"/>
                  </a:lnTo>
                  <a:lnTo>
                    <a:pt x="125" y="187"/>
                  </a:lnTo>
                  <a:lnTo>
                    <a:pt x="130" y="180"/>
                  </a:lnTo>
                  <a:lnTo>
                    <a:pt x="136" y="173"/>
                  </a:lnTo>
                  <a:lnTo>
                    <a:pt x="140" y="165"/>
                  </a:lnTo>
                  <a:lnTo>
                    <a:pt x="144" y="157"/>
                  </a:lnTo>
                  <a:lnTo>
                    <a:pt x="147" y="146"/>
                  </a:lnTo>
                  <a:lnTo>
                    <a:pt x="149" y="137"/>
                  </a:lnTo>
                  <a:lnTo>
                    <a:pt x="152" y="125"/>
                  </a:lnTo>
                  <a:lnTo>
                    <a:pt x="153" y="113"/>
                  </a:lnTo>
                  <a:lnTo>
                    <a:pt x="153" y="101"/>
                  </a:lnTo>
                  <a:lnTo>
                    <a:pt x="153" y="89"/>
                  </a:lnTo>
                  <a:lnTo>
                    <a:pt x="152" y="78"/>
                  </a:lnTo>
                  <a:lnTo>
                    <a:pt x="149" y="68"/>
                  </a:lnTo>
                  <a:lnTo>
                    <a:pt x="147" y="58"/>
                  </a:lnTo>
                  <a:lnTo>
                    <a:pt x="144" y="49"/>
                  </a:lnTo>
                  <a:lnTo>
                    <a:pt x="141" y="40"/>
                  </a:lnTo>
                  <a:lnTo>
                    <a:pt x="137" y="33"/>
                  </a:lnTo>
                  <a:lnTo>
                    <a:pt x="132" y="26"/>
                  </a:lnTo>
                  <a:lnTo>
                    <a:pt x="126" y="20"/>
                  </a:lnTo>
                  <a:lnTo>
                    <a:pt x="120" y="16"/>
                  </a:lnTo>
                  <a:lnTo>
                    <a:pt x="114" y="11"/>
                  </a:lnTo>
                  <a:lnTo>
                    <a:pt x="106" y="7"/>
                  </a:lnTo>
                  <a:lnTo>
                    <a:pt x="99" y="4"/>
                  </a:lnTo>
                  <a:lnTo>
                    <a:pt x="90" y="2"/>
                  </a:lnTo>
                  <a:lnTo>
                    <a:pt x="81" y="0"/>
                  </a:lnTo>
                  <a:lnTo>
                    <a:pt x="71" y="0"/>
                  </a:lnTo>
                  <a:lnTo>
                    <a:pt x="0" y="0"/>
                  </a:lnTo>
                  <a:lnTo>
                    <a:pt x="0" y="208"/>
                  </a:lnTo>
                  <a:close/>
                  <a:moveTo>
                    <a:pt x="69" y="25"/>
                  </a:moveTo>
                  <a:lnTo>
                    <a:pt x="82" y="26"/>
                  </a:lnTo>
                  <a:lnTo>
                    <a:pt x="94" y="30"/>
                  </a:lnTo>
                  <a:lnTo>
                    <a:pt x="103" y="37"/>
                  </a:lnTo>
                  <a:lnTo>
                    <a:pt x="111" y="45"/>
                  </a:lnTo>
                  <a:lnTo>
                    <a:pt x="118" y="56"/>
                  </a:lnTo>
                  <a:lnTo>
                    <a:pt x="122" y="69"/>
                  </a:lnTo>
                  <a:lnTo>
                    <a:pt x="125" y="84"/>
                  </a:lnTo>
                  <a:lnTo>
                    <a:pt x="126" y="103"/>
                  </a:lnTo>
                  <a:lnTo>
                    <a:pt x="125" y="122"/>
                  </a:lnTo>
                  <a:lnTo>
                    <a:pt x="123" y="137"/>
                  </a:lnTo>
                  <a:lnTo>
                    <a:pt x="118" y="151"/>
                  </a:lnTo>
                  <a:lnTo>
                    <a:pt x="111" y="162"/>
                  </a:lnTo>
                  <a:lnTo>
                    <a:pt x="104" y="170"/>
                  </a:lnTo>
                  <a:lnTo>
                    <a:pt x="94" y="177"/>
                  </a:lnTo>
                  <a:lnTo>
                    <a:pt x="82" y="181"/>
                  </a:lnTo>
                  <a:lnTo>
                    <a:pt x="69" y="182"/>
                  </a:lnTo>
                  <a:lnTo>
                    <a:pt x="25" y="182"/>
                  </a:lnTo>
                  <a:lnTo>
                    <a:pt x="25" y="25"/>
                  </a:lnTo>
                  <a:lnTo>
                    <a:pt x="69" y="2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40" name="Rectangle 84"/>
            <p:cNvSpPr>
              <a:spLocks noChangeArrowheads="1"/>
            </p:cNvSpPr>
            <p:nvPr/>
          </p:nvSpPr>
          <p:spPr bwMode="auto">
            <a:xfrm>
              <a:off x="2578100" y="1468438"/>
              <a:ext cx="11113" cy="17462"/>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541" name="Freeform 85"/>
            <p:cNvSpPr>
              <a:spLocks/>
            </p:cNvSpPr>
            <p:nvPr/>
          </p:nvSpPr>
          <p:spPr bwMode="auto">
            <a:xfrm>
              <a:off x="1349375" y="1573213"/>
              <a:ext cx="60325" cy="107950"/>
            </a:xfrm>
            <a:custGeom>
              <a:avLst/>
              <a:gdLst>
                <a:gd name="T0" fmla="*/ 0 w 127"/>
                <a:gd name="T1" fmla="*/ 2147483647 h 204"/>
                <a:gd name="T2" fmla="*/ 2147483647 w 127"/>
                <a:gd name="T3" fmla="*/ 2147483647 h 204"/>
                <a:gd name="T4" fmla="*/ 2147483647 w 127"/>
                <a:gd name="T5" fmla="*/ 2147483647 h 204"/>
                <a:gd name="T6" fmla="*/ 2147483647 w 127"/>
                <a:gd name="T7" fmla="*/ 2147483647 h 204"/>
                <a:gd name="T8" fmla="*/ 2147483647 w 127"/>
                <a:gd name="T9" fmla="*/ 2147483647 h 204"/>
                <a:gd name="T10" fmla="*/ 2147483647 w 127"/>
                <a:gd name="T11" fmla="*/ 2147483647 h 204"/>
                <a:gd name="T12" fmla="*/ 2147483647 w 127"/>
                <a:gd name="T13" fmla="*/ 2147483647 h 204"/>
                <a:gd name="T14" fmla="*/ 2147483647 w 127"/>
                <a:gd name="T15" fmla="*/ 2147483647 h 204"/>
                <a:gd name="T16" fmla="*/ 2147483647 w 127"/>
                <a:gd name="T17" fmla="*/ 2147483647 h 204"/>
                <a:gd name="T18" fmla="*/ 2147483647 w 127"/>
                <a:gd name="T19" fmla="*/ 2147483647 h 204"/>
                <a:gd name="T20" fmla="*/ 2147483647 w 127"/>
                <a:gd name="T21" fmla="*/ 2147483647 h 204"/>
                <a:gd name="T22" fmla="*/ 2147483647 w 127"/>
                <a:gd name="T23" fmla="*/ 2147483647 h 204"/>
                <a:gd name="T24" fmla="*/ 2147483647 w 127"/>
                <a:gd name="T25" fmla="*/ 2147483647 h 204"/>
                <a:gd name="T26" fmla="*/ 2147483647 w 127"/>
                <a:gd name="T27" fmla="*/ 2147483647 h 204"/>
                <a:gd name="T28" fmla="*/ 2147483647 w 127"/>
                <a:gd name="T29" fmla="*/ 2147483647 h 204"/>
                <a:gd name="T30" fmla="*/ 2147483647 w 127"/>
                <a:gd name="T31" fmla="*/ 2147483647 h 204"/>
                <a:gd name="T32" fmla="*/ 2147483647 w 127"/>
                <a:gd name="T33" fmla="*/ 2147483647 h 204"/>
                <a:gd name="T34" fmla="*/ 2147483647 w 127"/>
                <a:gd name="T35" fmla="*/ 2147483647 h 204"/>
                <a:gd name="T36" fmla="*/ 2147483647 w 127"/>
                <a:gd name="T37" fmla="*/ 2147483647 h 204"/>
                <a:gd name="T38" fmla="*/ 2147483647 w 127"/>
                <a:gd name="T39" fmla="*/ 2147483647 h 204"/>
                <a:gd name="T40" fmla="*/ 2147483647 w 127"/>
                <a:gd name="T41" fmla="*/ 0 h 204"/>
                <a:gd name="T42" fmla="*/ 2147483647 w 127"/>
                <a:gd name="T43" fmla="*/ 2147483647 h 204"/>
                <a:gd name="T44" fmla="*/ 2147483647 w 127"/>
                <a:gd name="T45" fmla="*/ 2147483647 h 204"/>
                <a:gd name="T46" fmla="*/ 2147483647 w 127"/>
                <a:gd name="T47" fmla="*/ 2147483647 h 204"/>
                <a:gd name="T48" fmla="*/ 2147483647 w 127"/>
                <a:gd name="T49" fmla="*/ 2147483647 h 204"/>
                <a:gd name="T50" fmla="*/ 2147483647 w 127"/>
                <a:gd name="T51" fmla="*/ 2147483647 h 204"/>
                <a:gd name="T52" fmla="*/ 2147483647 w 127"/>
                <a:gd name="T53" fmla="*/ 2147483647 h 204"/>
                <a:gd name="T54" fmla="*/ 2147483647 w 127"/>
                <a:gd name="T55" fmla="*/ 2147483647 h 204"/>
                <a:gd name="T56" fmla="*/ 2147483647 w 127"/>
                <a:gd name="T57" fmla="*/ 2147483647 h 204"/>
                <a:gd name="T58" fmla="*/ 2147483647 w 127"/>
                <a:gd name="T59" fmla="*/ 2147483647 h 204"/>
                <a:gd name="T60" fmla="*/ 2147483647 w 127"/>
                <a:gd name="T61" fmla="*/ 2147483647 h 204"/>
                <a:gd name="T62" fmla="*/ 2147483647 w 127"/>
                <a:gd name="T63" fmla="*/ 2147483647 h 204"/>
                <a:gd name="T64" fmla="*/ 2147483647 w 127"/>
                <a:gd name="T65" fmla="*/ 2147483647 h 204"/>
                <a:gd name="T66" fmla="*/ 2147483647 w 127"/>
                <a:gd name="T67" fmla="*/ 2147483647 h 204"/>
                <a:gd name="T68" fmla="*/ 2147483647 w 127"/>
                <a:gd name="T69" fmla="*/ 2147483647 h 204"/>
                <a:gd name="T70" fmla="*/ 2147483647 w 127"/>
                <a:gd name="T71" fmla="*/ 2147483647 h 204"/>
                <a:gd name="T72" fmla="*/ 2147483647 w 127"/>
                <a:gd name="T73" fmla="*/ 2147483647 h 204"/>
                <a:gd name="T74" fmla="*/ 2147483647 w 127"/>
                <a:gd name="T75" fmla="*/ 2147483647 h 204"/>
                <a:gd name="T76" fmla="*/ 2147483647 w 127"/>
                <a:gd name="T77" fmla="*/ 2147483647 h 204"/>
                <a:gd name="T78" fmla="*/ 2147483647 w 127"/>
                <a:gd name="T79" fmla="*/ 2147483647 h 204"/>
                <a:gd name="T80" fmla="*/ 2147483647 w 127"/>
                <a:gd name="T81" fmla="*/ 2147483647 h 204"/>
                <a:gd name="T82" fmla="*/ 2147483647 w 127"/>
                <a:gd name="T83" fmla="*/ 2147483647 h 204"/>
                <a:gd name="T84" fmla="*/ 2147483647 w 127"/>
                <a:gd name="T85" fmla="*/ 2147483647 h 204"/>
                <a:gd name="T86" fmla="*/ 2147483647 w 127"/>
                <a:gd name="T87" fmla="*/ 2147483647 h 204"/>
                <a:gd name="T88" fmla="*/ 2147483647 w 127"/>
                <a:gd name="T89" fmla="*/ 2147483647 h 204"/>
                <a:gd name="T90" fmla="*/ 2147483647 w 127"/>
                <a:gd name="T91" fmla="*/ 2147483647 h 204"/>
                <a:gd name="T92" fmla="*/ 2147483647 w 127"/>
                <a:gd name="T93" fmla="*/ 2147483647 h 204"/>
                <a:gd name="T94" fmla="*/ 2147483647 w 127"/>
                <a:gd name="T95" fmla="*/ 2147483647 h 204"/>
                <a:gd name="T96" fmla="*/ 2147483647 w 127"/>
                <a:gd name="T97" fmla="*/ 2147483647 h 204"/>
                <a:gd name="T98" fmla="*/ 2147483647 w 127"/>
                <a:gd name="T99" fmla="*/ 2147483647 h 204"/>
                <a:gd name="T100" fmla="*/ 2147483647 w 127"/>
                <a:gd name="T101" fmla="*/ 2147483647 h 204"/>
                <a:gd name="T102" fmla="*/ 0 w 127"/>
                <a:gd name="T103" fmla="*/ 2147483647 h 20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27"/>
                <a:gd name="T157" fmla="*/ 0 h 204"/>
                <a:gd name="T158" fmla="*/ 127 w 127"/>
                <a:gd name="T159" fmla="*/ 204 h 20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27" h="204">
                  <a:moveTo>
                    <a:pt x="0" y="135"/>
                  </a:moveTo>
                  <a:lnTo>
                    <a:pt x="0" y="136"/>
                  </a:lnTo>
                  <a:lnTo>
                    <a:pt x="1" y="152"/>
                  </a:lnTo>
                  <a:lnTo>
                    <a:pt x="4" y="164"/>
                  </a:lnTo>
                  <a:lnTo>
                    <a:pt x="10" y="176"/>
                  </a:lnTo>
                  <a:lnTo>
                    <a:pt x="17" y="185"/>
                  </a:lnTo>
                  <a:lnTo>
                    <a:pt x="25" y="193"/>
                  </a:lnTo>
                  <a:lnTo>
                    <a:pt x="36" y="199"/>
                  </a:lnTo>
                  <a:lnTo>
                    <a:pt x="48" y="203"/>
                  </a:lnTo>
                  <a:lnTo>
                    <a:pt x="61" y="204"/>
                  </a:lnTo>
                  <a:lnTo>
                    <a:pt x="76" y="203"/>
                  </a:lnTo>
                  <a:lnTo>
                    <a:pt x="89" y="199"/>
                  </a:lnTo>
                  <a:lnTo>
                    <a:pt x="99" y="193"/>
                  </a:lnTo>
                  <a:lnTo>
                    <a:pt x="109" y="186"/>
                  </a:lnTo>
                  <a:lnTo>
                    <a:pt x="116" y="177"/>
                  </a:lnTo>
                  <a:lnTo>
                    <a:pt x="123" y="167"/>
                  </a:lnTo>
                  <a:lnTo>
                    <a:pt x="126" y="154"/>
                  </a:lnTo>
                  <a:lnTo>
                    <a:pt x="127" y="141"/>
                  </a:lnTo>
                  <a:lnTo>
                    <a:pt x="127" y="132"/>
                  </a:lnTo>
                  <a:lnTo>
                    <a:pt x="125" y="124"/>
                  </a:lnTo>
                  <a:lnTo>
                    <a:pt x="123" y="117"/>
                  </a:lnTo>
                  <a:lnTo>
                    <a:pt x="119" y="111"/>
                  </a:lnTo>
                  <a:lnTo>
                    <a:pt x="115" y="105"/>
                  </a:lnTo>
                  <a:lnTo>
                    <a:pt x="110" y="99"/>
                  </a:lnTo>
                  <a:lnTo>
                    <a:pt x="105" y="96"/>
                  </a:lnTo>
                  <a:lnTo>
                    <a:pt x="97" y="92"/>
                  </a:lnTo>
                  <a:lnTo>
                    <a:pt x="102" y="89"/>
                  </a:lnTo>
                  <a:lnTo>
                    <a:pt x="108" y="85"/>
                  </a:lnTo>
                  <a:lnTo>
                    <a:pt x="111" y="82"/>
                  </a:lnTo>
                  <a:lnTo>
                    <a:pt x="115" y="77"/>
                  </a:lnTo>
                  <a:lnTo>
                    <a:pt x="117" y="71"/>
                  </a:lnTo>
                  <a:lnTo>
                    <a:pt x="119" y="65"/>
                  </a:lnTo>
                  <a:lnTo>
                    <a:pt x="120" y="60"/>
                  </a:lnTo>
                  <a:lnTo>
                    <a:pt x="120" y="53"/>
                  </a:lnTo>
                  <a:lnTo>
                    <a:pt x="119" y="41"/>
                  </a:lnTo>
                  <a:lnTo>
                    <a:pt x="116" y="30"/>
                  </a:lnTo>
                  <a:lnTo>
                    <a:pt x="112" y="22"/>
                  </a:lnTo>
                  <a:lnTo>
                    <a:pt x="106" y="14"/>
                  </a:lnTo>
                  <a:lnTo>
                    <a:pt x="97" y="8"/>
                  </a:lnTo>
                  <a:lnTo>
                    <a:pt x="87" y="4"/>
                  </a:lnTo>
                  <a:lnTo>
                    <a:pt x="75" y="1"/>
                  </a:lnTo>
                  <a:lnTo>
                    <a:pt x="61" y="0"/>
                  </a:lnTo>
                  <a:lnTo>
                    <a:pt x="50" y="1"/>
                  </a:lnTo>
                  <a:lnTo>
                    <a:pt x="38" y="5"/>
                  </a:lnTo>
                  <a:lnTo>
                    <a:pt x="29" y="11"/>
                  </a:lnTo>
                  <a:lnTo>
                    <a:pt x="20" y="18"/>
                  </a:lnTo>
                  <a:lnTo>
                    <a:pt x="14" y="27"/>
                  </a:lnTo>
                  <a:lnTo>
                    <a:pt x="9" y="39"/>
                  </a:lnTo>
                  <a:lnTo>
                    <a:pt x="5" y="50"/>
                  </a:lnTo>
                  <a:lnTo>
                    <a:pt x="4" y="65"/>
                  </a:lnTo>
                  <a:lnTo>
                    <a:pt x="4" y="66"/>
                  </a:lnTo>
                  <a:lnTo>
                    <a:pt x="28" y="66"/>
                  </a:lnTo>
                  <a:lnTo>
                    <a:pt x="29" y="56"/>
                  </a:lnTo>
                  <a:lnTo>
                    <a:pt x="31" y="48"/>
                  </a:lnTo>
                  <a:lnTo>
                    <a:pt x="33" y="41"/>
                  </a:lnTo>
                  <a:lnTo>
                    <a:pt x="37" y="34"/>
                  </a:lnTo>
                  <a:lnTo>
                    <a:pt x="41" y="29"/>
                  </a:lnTo>
                  <a:lnTo>
                    <a:pt x="48" y="26"/>
                  </a:lnTo>
                  <a:lnTo>
                    <a:pt x="55" y="25"/>
                  </a:lnTo>
                  <a:lnTo>
                    <a:pt x="63" y="23"/>
                  </a:lnTo>
                  <a:lnTo>
                    <a:pt x="71" y="23"/>
                  </a:lnTo>
                  <a:lnTo>
                    <a:pt x="77" y="26"/>
                  </a:lnTo>
                  <a:lnTo>
                    <a:pt x="82" y="28"/>
                  </a:lnTo>
                  <a:lnTo>
                    <a:pt x="87" y="32"/>
                  </a:lnTo>
                  <a:lnTo>
                    <a:pt x="91" y="35"/>
                  </a:lnTo>
                  <a:lnTo>
                    <a:pt x="93" y="41"/>
                  </a:lnTo>
                  <a:lnTo>
                    <a:pt x="95" y="47"/>
                  </a:lnTo>
                  <a:lnTo>
                    <a:pt x="95" y="54"/>
                  </a:lnTo>
                  <a:lnTo>
                    <a:pt x="94" y="62"/>
                  </a:lnTo>
                  <a:lnTo>
                    <a:pt x="93" y="68"/>
                  </a:lnTo>
                  <a:lnTo>
                    <a:pt x="90" y="73"/>
                  </a:lnTo>
                  <a:lnTo>
                    <a:pt x="86" y="77"/>
                  </a:lnTo>
                  <a:lnTo>
                    <a:pt x="80" y="80"/>
                  </a:lnTo>
                  <a:lnTo>
                    <a:pt x="74" y="83"/>
                  </a:lnTo>
                  <a:lnTo>
                    <a:pt x="67" y="84"/>
                  </a:lnTo>
                  <a:lnTo>
                    <a:pt x="58" y="84"/>
                  </a:lnTo>
                  <a:lnTo>
                    <a:pt x="50" y="84"/>
                  </a:lnTo>
                  <a:lnTo>
                    <a:pt x="50" y="106"/>
                  </a:lnTo>
                  <a:lnTo>
                    <a:pt x="63" y="106"/>
                  </a:lnTo>
                  <a:lnTo>
                    <a:pt x="72" y="107"/>
                  </a:lnTo>
                  <a:lnTo>
                    <a:pt x="79" y="108"/>
                  </a:lnTo>
                  <a:lnTo>
                    <a:pt x="87" y="112"/>
                  </a:lnTo>
                  <a:lnTo>
                    <a:pt x="92" y="115"/>
                  </a:lnTo>
                  <a:lnTo>
                    <a:pt x="96" y="120"/>
                  </a:lnTo>
                  <a:lnTo>
                    <a:pt x="99" y="126"/>
                  </a:lnTo>
                  <a:lnTo>
                    <a:pt x="100" y="133"/>
                  </a:lnTo>
                  <a:lnTo>
                    <a:pt x="101" y="141"/>
                  </a:lnTo>
                  <a:lnTo>
                    <a:pt x="100" y="149"/>
                  </a:lnTo>
                  <a:lnTo>
                    <a:pt x="99" y="157"/>
                  </a:lnTo>
                  <a:lnTo>
                    <a:pt x="96" y="163"/>
                  </a:lnTo>
                  <a:lnTo>
                    <a:pt x="91" y="169"/>
                  </a:lnTo>
                  <a:lnTo>
                    <a:pt x="86" y="174"/>
                  </a:lnTo>
                  <a:lnTo>
                    <a:pt x="79" y="177"/>
                  </a:lnTo>
                  <a:lnTo>
                    <a:pt x="72" y="178"/>
                  </a:lnTo>
                  <a:lnTo>
                    <a:pt x="63" y="179"/>
                  </a:lnTo>
                  <a:lnTo>
                    <a:pt x="55" y="178"/>
                  </a:lnTo>
                  <a:lnTo>
                    <a:pt x="47" y="177"/>
                  </a:lnTo>
                  <a:lnTo>
                    <a:pt x="40" y="172"/>
                  </a:lnTo>
                  <a:lnTo>
                    <a:pt x="35" y="168"/>
                  </a:lnTo>
                  <a:lnTo>
                    <a:pt x="31" y="162"/>
                  </a:lnTo>
                  <a:lnTo>
                    <a:pt x="28" y="154"/>
                  </a:lnTo>
                  <a:lnTo>
                    <a:pt x="25" y="146"/>
                  </a:lnTo>
                  <a:lnTo>
                    <a:pt x="24" y="135"/>
                  </a:lnTo>
                  <a:lnTo>
                    <a:pt x="0" y="13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42" name="Freeform 86"/>
            <p:cNvSpPr>
              <a:spLocks noEditPoints="1"/>
            </p:cNvSpPr>
            <p:nvPr/>
          </p:nvSpPr>
          <p:spPr bwMode="auto">
            <a:xfrm>
              <a:off x="2036763" y="1568450"/>
              <a:ext cx="66675" cy="109538"/>
            </a:xfrm>
            <a:custGeom>
              <a:avLst/>
              <a:gdLst>
                <a:gd name="T0" fmla="*/ 2147483647 w 143"/>
                <a:gd name="T1" fmla="*/ 2147483647 h 207"/>
                <a:gd name="T2" fmla="*/ 2147483647 w 143"/>
                <a:gd name="T3" fmla="*/ 2147483647 h 207"/>
                <a:gd name="T4" fmla="*/ 2147483647 w 143"/>
                <a:gd name="T5" fmla="*/ 2147483647 h 207"/>
                <a:gd name="T6" fmla="*/ 2147483647 w 143"/>
                <a:gd name="T7" fmla="*/ 2147483647 h 207"/>
                <a:gd name="T8" fmla="*/ 2147483647 w 143"/>
                <a:gd name="T9" fmla="*/ 2147483647 h 207"/>
                <a:gd name="T10" fmla="*/ 2147483647 w 143"/>
                <a:gd name="T11" fmla="*/ 2147483647 h 207"/>
                <a:gd name="T12" fmla="*/ 2147483647 w 143"/>
                <a:gd name="T13" fmla="*/ 2147483647 h 207"/>
                <a:gd name="T14" fmla="*/ 2147483647 w 143"/>
                <a:gd name="T15" fmla="*/ 2147483647 h 207"/>
                <a:gd name="T16" fmla="*/ 2147483647 w 143"/>
                <a:gd name="T17" fmla="*/ 2147483647 h 207"/>
                <a:gd name="T18" fmla="*/ 2147483647 w 143"/>
                <a:gd name="T19" fmla="*/ 2147483647 h 207"/>
                <a:gd name="T20" fmla="*/ 2147483647 w 143"/>
                <a:gd name="T21" fmla="*/ 2147483647 h 207"/>
                <a:gd name="T22" fmla="*/ 2147483647 w 143"/>
                <a:gd name="T23" fmla="*/ 2147483647 h 207"/>
                <a:gd name="T24" fmla="*/ 2147483647 w 143"/>
                <a:gd name="T25" fmla="*/ 2147483647 h 207"/>
                <a:gd name="T26" fmla="*/ 2147483647 w 143"/>
                <a:gd name="T27" fmla="*/ 2147483647 h 207"/>
                <a:gd name="T28" fmla="*/ 2147483647 w 143"/>
                <a:gd name="T29" fmla="*/ 2147483647 h 207"/>
                <a:gd name="T30" fmla="*/ 2147483647 w 143"/>
                <a:gd name="T31" fmla="*/ 2147483647 h 207"/>
                <a:gd name="T32" fmla="*/ 2147483647 w 143"/>
                <a:gd name="T33" fmla="*/ 2147483647 h 207"/>
                <a:gd name="T34" fmla="*/ 2147483647 w 143"/>
                <a:gd name="T35" fmla="*/ 2147483647 h 207"/>
                <a:gd name="T36" fmla="*/ 2147483647 w 143"/>
                <a:gd name="T37" fmla="*/ 2147483647 h 207"/>
                <a:gd name="T38" fmla="*/ 2147483647 w 143"/>
                <a:gd name="T39" fmla="*/ 2147483647 h 207"/>
                <a:gd name="T40" fmla="*/ 2147483647 w 143"/>
                <a:gd name="T41" fmla="*/ 2147483647 h 207"/>
                <a:gd name="T42" fmla="*/ 2147483647 w 143"/>
                <a:gd name="T43" fmla="*/ 2147483647 h 207"/>
                <a:gd name="T44" fmla="*/ 2147483647 w 143"/>
                <a:gd name="T45" fmla="*/ 2147483647 h 207"/>
                <a:gd name="T46" fmla="*/ 2147483647 w 143"/>
                <a:gd name="T47" fmla="*/ 2147483647 h 207"/>
                <a:gd name="T48" fmla="*/ 2147483647 w 143"/>
                <a:gd name="T49" fmla="*/ 2147483647 h 207"/>
                <a:gd name="T50" fmla="*/ 2147483647 w 143"/>
                <a:gd name="T51" fmla="*/ 2147483647 h 207"/>
                <a:gd name="T52" fmla="*/ 2147483647 w 143"/>
                <a:gd name="T53" fmla="*/ 2147483647 h 207"/>
                <a:gd name="T54" fmla="*/ 2147483647 w 143"/>
                <a:gd name="T55" fmla="*/ 2147483647 h 207"/>
                <a:gd name="T56" fmla="*/ 2147483647 w 143"/>
                <a:gd name="T57" fmla="*/ 2147483647 h 207"/>
                <a:gd name="T58" fmla="*/ 2147483647 w 143"/>
                <a:gd name="T59" fmla="*/ 2147483647 h 207"/>
                <a:gd name="T60" fmla="*/ 2147483647 w 143"/>
                <a:gd name="T61" fmla="*/ 2147483647 h 207"/>
                <a:gd name="T62" fmla="*/ 2147483647 w 143"/>
                <a:gd name="T63" fmla="*/ 2147483647 h 207"/>
                <a:gd name="T64" fmla="*/ 2147483647 w 143"/>
                <a:gd name="T65" fmla="*/ 2147483647 h 207"/>
                <a:gd name="T66" fmla="*/ 2147483647 w 143"/>
                <a:gd name="T67" fmla="*/ 2147483647 h 207"/>
                <a:gd name="T68" fmla="*/ 2147483647 w 143"/>
                <a:gd name="T69" fmla="*/ 2147483647 h 207"/>
                <a:gd name="T70" fmla="*/ 2147483647 w 143"/>
                <a:gd name="T71" fmla="*/ 2147483647 h 207"/>
                <a:gd name="T72" fmla="*/ 2147483647 w 143"/>
                <a:gd name="T73" fmla="*/ 0 h 207"/>
                <a:gd name="T74" fmla="*/ 0 w 143"/>
                <a:gd name="T75" fmla="*/ 2147483647 h 20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43"/>
                <a:gd name="T115" fmla="*/ 0 h 207"/>
                <a:gd name="T116" fmla="*/ 143 w 143"/>
                <a:gd name="T117" fmla="*/ 207 h 20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43" h="207">
                  <a:moveTo>
                    <a:pt x="25" y="182"/>
                  </a:moveTo>
                  <a:lnTo>
                    <a:pt x="25" y="111"/>
                  </a:lnTo>
                  <a:lnTo>
                    <a:pt x="74" y="111"/>
                  </a:lnTo>
                  <a:lnTo>
                    <a:pt x="84" y="111"/>
                  </a:lnTo>
                  <a:lnTo>
                    <a:pt x="93" y="113"/>
                  </a:lnTo>
                  <a:lnTo>
                    <a:pt x="101" y="115"/>
                  </a:lnTo>
                  <a:lnTo>
                    <a:pt x="106" y="119"/>
                  </a:lnTo>
                  <a:lnTo>
                    <a:pt x="110" y="123"/>
                  </a:lnTo>
                  <a:lnTo>
                    <a:pt x="115" y="129"/>
                  </a:lnTo>
                  <a:lnTo>
                    <a:pt x="116" y="136"/>
                  </a:lnTo>
                  <a:lnTo>
                    <a:pt x="117" y="146"/>
                  </a:lnTo>
                  <a:lnTo>
                    <a:pt x="116" y="154"/>
                  </a:lnTo>
                  <a:lnTo>
                    <a:pt x="115" y="161"/>
                  </a:lnTo>
                  <a:lnTo>
                    <a:pt x="111" y="168"/>
                  </a:lnTo>
                  <a:lnTo>
                    <a:pt x="107" y="172"/>
                  </a:lnTo>
                  <a:lnTo>
                    <a:pt x="101" y="176"/>
                  </a:lnTo>
                  <a:lnTo>
                    <a:pt x="95" y="179"/>
                  </a:lnTo>
                  <a:lnTo>
                    <a:pt x="86" y="180"/>
                  </a:lnTo>
                  <a:lnTo>
                    <a:pt x="78" y="182"/>
                  </a:lnTo>
                  <a:lnTo>
                    <a:pt x="25" y="182"/>
                  </a:lnTo>
                  <a:close/>
                  <a:moveTo>
                    <a:pt x="25" y="87"/>
                  </a:moveTo>
                  <a:lnTo>
                    <a:pt x="25" y="23"/>
                  </a:lnTo>
                  <a:lnTo>
                    <a:pt x="72" y="23"/>
                  </a:lnTo>
                  <a:lnTo>
                    <a:pt x="81" y="23"/>
                  </a:lnTo>
                  <a:lnTo>
                    <a:pt x="88" y="26"/>
                  </a:lnTo>
                  <a:lnTo>
                    <a:pt x="96" y="28"/>
                  </a:lnTo>
                  <a:lnTo>
                    <a:pt x="100" y="31"/>
                  </a:lnTo>
                  <a:lnTo>
                    <a:pt x="104" y="35"/>
                  </a:lnTo>
                  <a:lnTo>
                    <a:pt x="107" y="41"/>
                  </a:lnTo>
                  <a:lnTo>
                    <a:pt x="108" y="47"/>
                  </a:lnTo>
                  <a:lnTo>
                    <a:pt x="109" y="55"/>
                  </a:lnTo>
                  <a:lnTo>
                    <a:pt x="108" y="63"/>
                  </a:lnTo>
                  <a:lnTo>
                    <a:pt x="107" y="70"/>
                  </a:lnTo>
                  <a:lnTo>
                    <a:pt x="104" y="74"/>
                  </a:lnTo>
                  <a:lnTo>
                    <a:pt x="100" y="79"/>
                  </a:lnTo>
                  <a:lnTo>
                    <a:pt x="95" y="83"/>
                  </a:lnTo>
                  <a:lnTo>
                    <a:pt x="87" y="85"/>
                  </a:lnTo>
                  <a:lnTo>
                    <a:pt x="80" y="87"/>
                  </a:lnTo>
                  <a:lnTo>
                    <a:pt x="70" y="87"/>
                  </a:lnTo>
                  <a:lnTo>
                    <a:pt x="25" y="87"/>
                  </a:lnTo>
                  <a:close/>
                  <a:moveTo>
                    <a:pt x="0" y="207"/>
                  </a:moveTo>
                  <a:lnTo>
                    <a:pt x="80" y="207"/>
                  </a:lnTo>
                  <a:lnTo>
                    <a:pt x="95" y="206"/>
                  </a:lnTo>
                  <a:lnTo>
                    <a:pt x="106" y="203"/>
                  </a:lnTo>
                  <a:lnTo>
                    <a:pt x="118" y="198"/>
                  </a:lnTo>
                  <a:lnTo>
                    <a:pt x="126" y="190"/>
                  </a:lnTo>
                  <a:lnTo>
                    <a:pt x="134" y="182"/>
                  </a:lnTo>
                  <a:lnTo>
                    <a:pt x="139" y="171"/>
                  </a:lnTo>
                  <a:lnTo>
                    <a:pt x="142" y="158"/>
                  </a:lnTo>
                  <a:lnTo>
                    <a:pt x="143" y="146"/>
                  </a:lnTo>
                  <a:lnTo>
                    <a:pt x="142" y="136"/>
                  </a:lnTo>
                  <a:lnTo>
                    <a:pt x="141" y="127"/>
                  </a:lnTo>
                  <a:lnTo>
                    <a:pt x="138" y="119"/>
                  </a:lnTo>
                  <a:lnTo>
                    <a:pt x="134" y="112"/>
                  </a:lnTo>
                  <a:lnTo>
                    <a:pt x="128" y="106"/>
                  </a:lnTo>
                  <a:lnTo>
                    <a:pt x="123" y="101"/>
                  </a:lnTo>
                  <a:lnTo>
                    <a:pt x="116" y="98"/>
                  </a:lnTo>
                  <a:lnTo>
                    <a:pt x="108" y="95"/>
                  </a:lnTo>
                  <a:lnTo>
                    <a:pt x="115" y="92"/>
                  </a:lnTo>
                  <a:lnTo>
                    <a:pt x="120" y="88"/>
                  </a:lnTo>
                  <a:lnTo>
                    <a:pt x="124" y="84"/>
                  </a:lnTo>
                  <a:lnTo>
                    <a:pt x="128" y="78"/>
                  </a:lnTo>
                  <a:lnTo>
                    <a:pt x="130" y="72"/>
                  </a:lnTo>
                  <a:lnTo>
                    <a:pt x="132" y="65"/>
                  </a:lnTo>
                  <a:lnTo>
                    <a:pt x="135" y="58"/>
                  </a:lnTo>
                  <a:lnTo>
                    <a:pt x="135" y="51"/>
                  </a:lnTo>
                  <a:lnTo>
                    <a:pt x="134" y="38"/>
                  </a:lnTo>
                  <a:lnTo>
                    <a:pt x="131" y="28"/>
                  </a:lnTo>
                  <a:lnTo>
                    <a:pt x="126" y="20"/>
                  </a:lnTo>
                  <a:lnTo>
                    <a:pt x="120" y="13"/>
                  </a:lnTo>
                  <a:lnTo>
                    <a:pt x="111" y="7"/>
                  </a:lnTo>
                  <a:lnTo>
                    <a:pt x="102" y="3"/>
                  </a:lnTo>
                  <a:lnTo>
                    <a:pt x="89" y="1"/>
                  </a:lnTo>
                  <a:lnTo>
                    <a:pt x="76" y="0"/>
                  </a:lnTo>
                  <a:lnTo>
                    <a:pt x="0" y="0"/>
                  </a:lnTo>
                  <a:lnTo>
                    <a:pt x="0"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43" name="Freeform 87"/>
            <p:cNvSpPr>
              <a:spLocks noEditPoints="1"/>
            </p:cNvSpPr>
            <p:nvPr/>
          </p:nvSpPr>
          <p:spPr bwMode="auto">
            <a:xfrm>
              <a:off x="2112963" y="1595438"/>
              <a:ext cx="57150" cy="84137"/>
            </a:xfrm>
            <a:custGeom>
              <a:avLst/>
              <a:gdLst>
                <a:gd name="T0" fmla="*/ 2147483647 w 123"/>
                <a:gd name="T1" fmla="*/ 2147483647 h 159"/>
                <a:gd name="T2" fmla="*/ 2147483647 w 123"/>
                <a:gd name="T3" fmla="*/ 2147483647 h 159"/>
                <a:gd name="T4" fmla="*/ 2147483647 w 123"/>
                <a:gd name="T5" fmla="*/ 2147483647 h 159"/>
                <a:gd name="T6" fmla="*/ 2147483647 w 123"/>
                <a:gd name="T7" fmla="*/ 2147483647 h 159"/>
                <a:gd name="T8" fmla="*/ 2147483647 w 123"/>
                <a:gd name="T9" fmla="*/ 2147483647 h 159"/>
                <a:gd name="T10" fmla="*/ 2147483647 w 123"/>
                <a:gd name="T11" fmla="*/ 2147483647 h 159"/>
                <a:gd name="T12" fmla="*/ 2147483647 w 123"/>
                <a:gd name="T13" fmla="*/ 2147483647 h 159"/>
                <a:gd name="T14" fmla="*/ 2147483647 w 123"/>
                <a:gd name="T15" fmla="*/ 2147483647 h 159"/>
                <a:gd name="T16" fmla="*/ 2147483647 w 123"/>
                <a:gd name="T17" fmla="*/ 2147483647 h 159"/>
                <a:gd name="T18" fmla="*/ 2147483647 w 123"/>
                <a:gd name="T19" fmla="*/ 2147483647 h 159"/>
                <a:gd name="T20" fmla="*/ 2147483647 w 123"/>
                <a:gd name="T21" fmla="*/ 2147483647 h 159"/>
                <a:gd name="T22" fmla="*/ 2147483647 w 123"/>
                <a:gd name="T23" fmla="*/ 2147483647 h 159"/>
                <a:gd name="T24" fmla="*/ 2147483647 w 123"/>
                <a:gd name="T25" fmla="*/ 2147483647 h 159"/>
                <a:gd name="T26" fmla="*/ 2147483647 w 123"/>
                <a:gd name="T27" fmla="*/ 2147483647 h 159"/>
                <a:gd name="T28" fmla="*/ 2147483647 w 123"/>
                <a:gd name="T29" fmla="*/ 2147483647 h 159"/>
                <a:gd name="T30" fmla="*/ 2147483647 w 123"/>
                <a:gd name="T31" fmla="*/ 2147483647 h 159"/>
                <a:gd name="T32" fmla="*/ 2147483647 w 123"/>
                <a:gd name="T33" fmla="*/ 2147483647 h 159"/>
                <a:gd name="T34" fmla="*/ 2147483647 w 123"/>
                <a:gd name="T35" fmla="*/ 2147483647 h 159"/>
                <a:gd name="T36" fmla="*/ 2147483647 w 123"/>
                <a:gd name="T37" fmla="*/ 2147483647 h 159"/>
                <a:gd name="T38" fmla="*/ 2147483647 w 123"/>
                <a:gd name="T39" fmla="*/ 2147483647 h 159"/>
                <a:gd name="T40" fmla="*/ 2147483647 w 123"/>
                <a:gd name="T41" fmla="*/ 2147483647 h 159"/>
                <a:gd name="T42" fmla="*/ 2147483647 w 123"/>
                <a:gd name="T43" fmla="*/ 2147483647 h 159"/>
                <a:gd name="T44" fmla="*/ 2147483647 w 123"/>
                <a:gd name="T45" fmla="*/ 2147483647 h 159"/>
                <a:gd name="T46" fmla="*/ 2147483647 w 123"/>
                <a:gd name="T47" fmla="*/ 2147483647 h 159"/>
                <a:gd name="T48" fmla="*/ 2147483647 w 123"/>
                <a:gd name="T49" fmla="*/ 2147483647 h 159"/>
                <a:gd name="T50" fmla="*/ 2147483647 w 123"/>
                <a:gd name="T51" fmla="*/ 2147483647 h 159"/>
                <a:gd name="T52" fmla="*/ 2147483647 w 123"/>
                <a:gd name="T53" fmla="*/ 2147483647 h 159"/>
                <a:gd name="T54" fmla="*/ 2147483647 w 123"/>
                <a:gd name="T55" fmla="*/ 2147483647 h 159"/>
                <a:gd name="T56" fmla="*/ 2147483647 w 123"/>
                <a:gd name="T57" fmla="*/ 2147483647 h 159"/>
                <a:gd name="T58" fmla="*/ 2147483647 w 123"/>
                <a:gd name="T59" fmla="*/ 2147483647 h 159"/>
                <a:gd name="T60" fmla="*/ 2147483647 w 123"/>
                <a:gd name="T61" fmla="*/ 2147483647 h 159"/>
                <a:gd name="T62" fmla="*/ 2147483647 w 123"/>
                <a:gd name="T63" fmla="*/ 2147483647 h 159"/>
                <a:gd name="T64" fmla="*/ 2147483647 w 123"/>
                <a:gd name="T65" fmla="*/ 2147483647 h 159"/>
                <a:gd name="T66" fmla="*/ 2147483647 w 123"/>
                <a:gd name="T67" fmla="*/ 2147483647 h 159"/>
                <a:gd name="T68" fmla="*/ 2147483647 w 123"/>
                <a:gd name="T69" fmla="*/ 2147483647 h 15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9"/>
                <a:gd name="T107" fmla="*/ 123 w 123"/>
                <a:gd name="T108" fmla="*/ 159 h 15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9">
                  <a:moveTo>
                    <a:pt x="99" y="108"/>
                  </a:moveTo>
                  <a:lnTo>
                    <a:pt x="97" y="113"/>
                  </a:lnTo>
                  <a:lnTo>
                    <a:pt x="94" y="119"/>
                  </a:lnTo>
                  <a:lnTo>
                    <a:pt x="91" y="124"/>
                  </a:lnTo>
                  <a:lnTo>
                    <a:pt x="87" y="128"/>
                  </a:lnTo>
                  <a:lnTo>
                    <a:pt x="82" y="131"/>
                  </a:lnTo>
                  <a:lnTo>
                    <a:pt x="77" y="133"/>
                  </a:lnTo>
                  <a:lnTo>
                    <a:pt x="71" y="135"/>
                  </a:lnTo>
                  <a:lnTo>
                    <a:pt x="63" y="135"/>
                  </a:lnTo>
                  <a:lnTo>
                    <a:pt x="55" y="134"/>
                  </a:lnTo>
                  <a:lnTo>
                    <a:pt x="48" y="132"/>
                  </a:lnTo>
                  <a:lnTo>
                    <a:pt x="41" y="128"/>
                  </a:lnTo>
                  <a:lnTo>
                    <a:pt x="35" y="123"/>
                  </a:lnTo>
                  <a:lnTo>
                    <a:pt x="31" y="117"/>
                  </a:lnTo>
                  <a:lnTo>
                    <a:pt x="27" y="109"/>
                  </a:lnTo>
                  <a:lnTo>
                    <a:pt x="25" y="98"/>
                  </a:lnTo>
                  <a:lnTo>
                    <a:pt x="24" y="88"/>
                  </a:lnTo>
                  <a:lnTo>
                    <a:pt x="123" y="88"/>
                  </a:lnTo>
                  <a:lnTo>
                    <a:pt x="123" y="76"/>
                  </a:lnTo>
                  <a:lnTo>
                    <a:pt x="122" y="60"/>
                  </a:lnTo>
                  <a:lnTo>
                    <a:pt x="119" y="43"/>
                  </a:lnTo>
                  <a:lnTo>
                    <a:pt x="114" y="31"/>
                  </a:lnTo>
                  <a:lnTo>
                    <a:pt x="108" y="20"/>
                  </a:lnTo>
                  <a:lnTo>
                    <a:pt x="98" y="12"/>
                  </a:lnTo>
                  <a:lnTo>
                    <a:pt x="88" y="5"/>
                  </a:lnTo>
                  <a:lnTo>
                    <a:pt x="76" y="2"/>
                  </a:lnTo>
                  <a:lnTo>
                    <a:pt x="61" y="0"/>
                  </a:lnTo>
                  <a:lnTo>
                    <a:pt x="49" y="2"/>
                  </a:lnTo>
                  <a:lnTo>
                    <a:pt x="36" y="6"/>
                  </a:lnTo>
                  <a:lnTo>
                    <a:pt x="25" y="12"/>
                  </a:lnTo>
                  <a:lnTo>
                    <a:pt x="17" y="21"/>
                  </a:lnTo>
                  <a:lnTo>
                    <a:pt x="10" y="33"/>
                  </a:lnTo>
                  <a:lnTo>
                    <a:pt x="4" y="47"/>
                  </a:lnTo>
                  <a:lnTo>
                    <a:pt x="1" y="63"/>
                  </a:lnTo>
                  <a:lnTo>
                    <a:pt x="0" y="81"/>
                  </a:lnTo>
                  <a:lnTo>
                    <a:pt x="1" y="98"/>
                  </a:lnTo>
                  <a:lnTo>
                    <a:pt x="4" y="113"/>
                  </a:lnTo>
                  <a:lnTo>
                    <a:pt x="10" y="127"/>
                  </a:lnTo>
                  <a:lnTo>
                    <a:pt x="17" y="138"/>
                  </a:lnTo>
                  <a:lnTo>
                    <a:pt x="25" y="147"/>
                  </a:lnTo>
                  <a:lnTo>
                    <a:pt x="36" y="153"/>
                  </a:lnTo>
                  <a:lnTo>
                    <a:pt x="49" y="158"/>
                  </a:lnTo>
                  <a:lnTo>
                    <a:pt x="61" y="159"/>
                  </a:lnTo>
                  <a:lnTo>
                    <a:pt x="73" y="158"/>
                  </a:lnTo>
                  <a:lnTo>
                    <a:pt x="84" y="155"/>
                  </a:lnTo>
                  <a:lnTo>
                    <a:pt x="94" y="151"/>
                  </a:lnTo>
                  <a:lnTo>
                    <a:pt x="102" y="145"/>
                  </a:lnTo>
                  <a:lnTo>
                    <a:pt x="109" y="138"/>
                  </a:lnTo>
                  <a:lnTo>
                    <a:pt x="115" y="128"/>
                  </a:lnTo>
                  <a:lnTo>
                    <a:pt x="119" y="119"/>
                  </a:lnTo>
                  <a:lnTo>
                    <a:pt x="121" y="108"/>
                  </a:lnTo>
                  <a:lnTo>
                    <a:pt x="99" y="108"/>
                  </a:lnTo>
                  <a:close/>
                  <a:moveTo>
                    <a:pt x="24" y="67"/>
                  </a:moveTo>
                  <a:lnTo>
                    <a:pt x="25" y="56"/>
                  </a:lnTo>
                  <a:lnTo>
                    <a:pt x="27" y="48"/>
                  </a:lnTo>
                  <a:lnTo>
                    <a:pt x="32" y="40"/>
                  </a:lnTo>
                  <a:lnTo>
                    <a:pt x="36" y="34"/>
                  </a:lnTo>
                  <a:lnTo>
                    <a:pt x="41" y="28"/>
                  </a:lnTo>
                  <a:lnTo>
                    <a:pt x="48" y="25"/>
                  </a:lnTo>
                  <a:lnTo>
                    <a:pt x="54" y="24"/>
                  </a:lnTo>
                  <a:lnTo>
                    <a:pt x="62" y="22"/>
                  </a:lnTo>
                  <a:lnTo>
                    <a:pt x="71" y="24"/>
                  </a:lnTo>
                  <a:lnTo>
                    <a:pt x="78" y="25"/>
                  </a:lnTo>
                  <a:lnTo>
                    <a:pt x="84" y="29"/>
                  </a:lnTo>
                  <a:lnTo>
                    <a:pt x="90" y="34"/>
                  </a:lnTo>
                  <a:lnTo>
                    <a:pt x="94" y="40"/>
                  </a:lnTo>
                  <a:lnTo>
                    <a:pt x="97" y="48"/>
                  </a:lnTo>
                  <a:lnTo>
                    <a:pt x="98" y="56"/>
                  </a:lnTo>
                  <a:lnTo>
                    <a:pt x="99" y="67"/>
                  </a:lnTo>
                  <a:lnTo>
                    <a:pt x="24" y="6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44" name="Rectangle 88"/>
            <p:cNvSpPr>
              <a:spLocks noChangeArrowheads="1"/>
            </p:cNvSpPr>
            <p:nvPr/>
          </p:nvSpPr>
          <p:spPr bwMode="auto">
            <a:xfrm>
              <a:off x="2182813" y="1568450"/>
              <a:ext cx="11112" cy="109538"/>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545" name="Rectangle 89"/>
            <p:cNvSpPr>
              <a:spLocks noChangeArrowheads="1"/>
            </p:cNvSpPr>
            <p:nvPr/>
          </p:nvSpPr>
          <p:spPr bwMode="auto">
            <a:xfrm>
              <a:off x="2211388" y="1568450"/>
              <a:ext cx="9525" cy="109538"/>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546" name="Freeform 90"/>
            <p:cNvSpPr>
              <a:spLocks noEditPoints="1"/>
            </p:cNvSpPr>
            <p:nvPr/>
          </p:nvSpPr>
          <p:spPr bwMode="auto">
            <a:xfrm>
              <a:off x="2233613" y="1595438"/>
              <a:ext cx="58737" cy="84137"/>
            </a:xfrm>
            <a:custGeom>
              <a:avLst/>
              <a:gdLst>
                <a:gd name="T0" fmla="*/ 2147483647 w 124"/>
                <a:gd name="T1" fmla="*/ 2147483647 h 159"/>
                <a:gd name="T2" fmla="*/ 2147483647 w 124"/>
                <a:gd name="T3" fmla="*/ 2147483647 h 159"/>
                <a:gd name="T4" fmla="*/ 2147483647 w 124"/>
                <a:gd name="T5" fmla="*/ 2147483647 h 159"/>
                <a:gd name="T6" fmla="*/ 2147483647 w 124"/>
                <a:gd name="T7" fmla="*/ 2147483647 h 159"/>
                <a:gd name="T8" fmla="*/ 2147483647 w 124"/>
                <a:gd name="T9" fmla="*/ 2147483647 h 159"/>
                <a:gd name="T10" fmla="*/ 2147483647 w 124"/>
                <a:gd name="T11" fmla="*/ 2147483647 h 159"/>
                <a:gd name="T12" fmla="*/ 2147483647 w 124"/>
                <a:gd name="T13" fmla="*/ 2147483647 h 159"/>
                <a:gd name="T14" fmla="*/ 2147483647 w 124"/>
                <a:gd name="T15" fmla="*/ 2147483647 h 159"/>
                <a:gd name="T16" fmla="*/ 2147483647 w 124"/>
                <a:gd name="T17" fmla="*/ 2147483647 h 159"/>
                <a:gd name="T18" fmla="*/ 2147483647 w 124"/>
                <a:gd name="T19" fmla="*/ 2147483647 h 159"/>
                <a:gd name="T20" fmla="*/ 2147483647 w 124"/>
                <a:gd name="T21" fmla="*/ 2147483647 h 159"/>
                <a:gd name="T22" fmla="*/ 2147483647 w 124"/>
                <a:gd name="T23" fmla="*/ 2147483647 h 159"/>
                <a:gd name="T24" fmla="*/ 2147483647 w 124"/>
                <a:gd name="T25" fmla="*/ 2147483647 h 159"/>
                <a:gd name="T26" fmla="*/ 2147483647 w 124"/>
                <a:gd name="T27" fmla="*/ 2147483647 h 159"/>
                <a:gd name="T28" fmla="*/ 2147483647 w 124"/>
                <a:gd name="T29" fmla="*/ 2147483647 h 159"/>
                <a:gd name="T30" fmla="*/ 2147483647 w 124"/>
                <a:gd name="T31" fmla="*/ 2147483647 h 159"/>
                <a:gd name="T32" fmla="*/ 2147483647 w 124"/>
                <a:gd name="T33" fmla="*/ 2147483647 h 159"/>
                <a:gd name="T34" fmla="*/ 2147483647 w 124"/>
                <a:gd name="T35" fmla="*/ 2147483647 h 159"/>
                <a:gd name="T36" fmla="*/ 2147483647 w 124"/>
                <a:gd name="T37" fmla="*/ 2147483647 h 159"/>
                <a:gd name="T38" fmla="*/ 2147483647 w 124"/>
                <a:gd name="T39" fmla="*/ 2147483647 h 159"/>
                <a:gd name="T40" fmla="*/ 2147483647 w 124"/>
                <a:gd name="T41" fmla="*/ 2147483647 h 159"/>
                <a:gd name="T42" fmla="*/ 2147483647 w 124"/>
                <a:gd name="T43" fmla="*/ 2147483647 h 159"/>
                <a:gd name="T44" fmla="*/ 2147483647 w 124"/>
                <a:gd name="T45" fmla="*/ 2147483647 h 159"/>
                <a:gd name="T46" fmla="*/ 2147483647 w 124"/>
                <a:gd name="T47" fmla="*/ 2147483647 h 159"/>
                <a:gd name="T48" fmla="*/ 2147483647 w 124"/>
                <a:gd name="T49" fmla="*/ 2147483647 h 159"/>
                <a:gd name="T50" fmla="*/ 2147483647 w 124"/>
                <a:gd name="T51" fmla="*/ 2147483647 h 159"/>
                <a:gd name="T52" fmla="*/ 2147483647 w 124"/>
                <a:gd name="T53" fmla="*/ 2147483647 h 159"/>
                <a:gd name="T54" fmla="*/ 2147483647 w 124"/>
                <a:gd name="T55" fmla="*/ 2147483647 h 159"/>
                <a:gd name="T56" fmla="*/ 2147483647 w 124"/>
                <a:gd name="T57" fmla="*/ 2147483647 h 159"/>
                <a:gd name="T58" fmla="*/ 2147483647 w 124"/>
                <a:gd name="T59" fmla="*/ 2147483647 h 159"/>
                <a:gd name="T60" fmla="*/ 2147483647 w 124"/>
                <a:gd name="T61" fmla="*/ 2147483647 h 159"/>
                <a:gd name="T62" fmla="*/ 2147483647 w 124"/>
                <a:gd name="T63" fmla="*/ 2147483647 h 159"/>
                <a:gd name="T64" fmla="*/ 2147483647 w 124"/>
                <a:gd name="T65" fmla="*/ 2147483647 h 159"/>
                <a:gd name="T66" fmla="*/ 2147483647 w 124"/>
                <a:gd name="T67" fmla="*/ 2147483647 h 159"/>
                <a:gd name="T68" fmla="*/ 2147483647 w 124"/>
                <a:gd name="T69" fmla="*/ 2147483647 h 15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4"/>
                <a:gd name="T106" fmla="*/ 0 h 159"/>
                <a:gd name="T107" fmla="*/ 124 w 124"/>
                <a:gd name="T108" fmla="*/ 159 h 15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4" h="159">
                  <a:moveTo>
                    <a:pt x="100" y="108"/>
                  </a:moveTo>
                  <a:lnTo>
                    <a:pt x="97" y="113"/>
                  </a:lnTo>
                  <a:lnTo>
                    <a:pt x="94" y="119"/>
                  </a:lnTo>
                  <a:lnTo>
                    <a:pt x="91" y="124"/>
                  </a:lnTo>
                  <a:lnTo>
                    <a:pt x="87" y="128"/>
                  </a:lnTo>
                  <a:lnTo>
                    <a:pt x="83" y="131"/>
                  </a:lnTo>
                  <a:lnTo>
                    <a:pt x="77" y="133"/>
                  </a:lnTo>
                  <a:lnTo>
                    <a:pt x="71" y="135"/>
                  </a:lnTo>
                  <a:lnTo>
                    <a:pt x="64" y="135"/>
                  </a:lnTo>
                  <a:lnTo>
                    <a:pt x="55" y="134"/>
                  </a:lnTo>
                  <a:lnTo>
                    <a:pt x="48" y="132"/>
                  </a:lnTo>
                  <a:lnTo>
                    <a:pt x="42" y="128"/>
                  </a:lnTo>
                  <a:lnTo>
                    <a:pt x="35" y="123"/>
                  </a:lnTo>
                  <a:lnTo>
                    <a:pt x="31" y="117"/>
                  </a:lnTo>
                  <a:lnTo>
                    <a:pt x="28" y="109"/>
                  </a:lnTo>
                  <a:lnTo>
                    <a:pt x="26" y="98"/>
                  </a:lnTo>
                  <a:lnTo>
                    <a:pt x="25" y="88"/>
                  </a:lnTo>
                  <a:lnTo>
                    <a:pt x="124" y="88"/>
                  </a:lnTo>
                  <a:lnTo>
                    <a:pt x="124" y="76"/>
                  </a:lnTo>
                  <a:lnTo>
                    <a:pt x="123" y="60"/>
                  </a:lnTo>
                  <a:lnTo>
                    <a:pt x="120" y="43"/>
                  </a:lnTo>
                  <a:lnTo>
                    <a:pt x="114" y="31"/>
                  </a:lnTo>
                  <a:lnTo>
                    <a:pt x="108" y="20"/>
                  </a:lnTo>
                  <a:lnTo>
                    <a:pt x="98" y="12"/>
                  </a:lnTo>
                  <a:lnTo>
                    <a:pt x="88" y="5"/>
                  </a:lnTo>
                  <a:lnTo>
                    <a:pt x="76" y="2"/>
                  </a:lnTo>
                  <a:lnTo>
                    <a:pt x="62" y="0"/>
                  </a:lnTo>
                  <a:lnTo>
                    <a:pt x="49" y="2"/>
                  </a:lnTo>
                  <a:lnTo>
                    <a:pt x="36" y="6"/>
                  </a:lnTo>
                  <a:lnTo>
                    <a:pt x="26" y="12"/>
                  </a:lnTo>
                  <a:lnTo>
                    <a:pt x="17" y="21"/>
                  </a:lnTo>
                  <a:lnTo>
                    <a:pt x="10" y="33"/>
                  </a:lnTo>
                  <a:lnTo>
                    <a:pt x="5" y="47"/>
                  </a:lnTo>
                  <a:lnTo>
                    <a:pt x="1" y="63"/>
                  </a:lnTo>
                  <a:lnTo>
                    <a:pt x="0" y="81"/>
                  </a:lnTo>
                  <a:lnTo>
                    <a:pt x="1" y="98"/>
                  </a:lnTo>
                  <a:lnTo>
                    <a:pt x="5" y="113"/>
                  </a:lnTo>
                  <a:lnTo>
                    <a:pt x="10" y="127"/>
                  </a:lnTo>
                  <a:lnTo>
                    <a:pt x="17" y="138"/>
                  </a:lnTo>
                  <a:lnTo>
                    <a:pt x="26" y="147"/>
                  </a:lnTo>
                  <a:lnTo>
                    <a:pt x="36" y="153"/>
                  </a:lnTo>
                  <a:lnTo>
                    <a:pt x="49" y="158"/>
                  </a:lnTo>
                  <a:lnTo>
                    <a:pt x="62" y="159"/>
                  </a:lnTo>
                  <a:lnTo>
                    <a:pt x="73" y="158"/>
                  </a:lnTo>
                  <a:lnTo>
                    <a:pt x="85" y="155"/>
                  </a:lnTo>
                  <a:lnTo>
                    <a:pt x="94" y="151"/>
                  </a:lnTo>
                  <a:lnTo>
                    <a:pt x="103" y="145"/>
                  </a:lnTo>
                  <a:lnTo>
                    <a:pt x="109" y="138"/>
                  </a:lnTo>
                  <a:lnTo>
                    <a:pt x="115" y="128"/>
                  </a:lnTo>
                  <a:lnTo>
                    <a:pt x="120" y="119"/>
                  </a:lnTo>
                  <a:lnTo>
                    <a:pt x="122" y="108"/>
                  </a:lnTo>
                  <a:lnTo>
                    <a:pt x="100" y="108"/>
                  </a:lnTo>
                  <a:close/>
                  <a:moveTo>
                    <a:pt x="25" y="67"/>
                  </a:moveTo>
                  <a:lnTo>
                    <a:pt x="26" y="56"/>
                  </a:lnTo>
                  <a:lnTo>
                    <a:pt x="28" y="48"/>
                  </a:lnTo>
                  <a:lnTo>
                    <a:pt x="32" y="40"/>
                  </a:lnTo>
                  <a:lnTo>
                    <a:pt x="36" y="34"/>
                  </a:lnTo>
                  <a:lnTo>
                    <a:pt x="42" y="28"/>
                  </a:lnTo>
                  <a:lnTo>
                    <a:pt x="48" y="25"/>
                  </a:lnTo>
                  <a:lnTo>
                    <a:pt x="54" y="24"/>
                  </a:lnTo>
                  <a:lnTo>
                    <a:pt x="63" y="22"/>
                  </a:lnTo>
                  <a:lnTo>
                    <a:pt x="71" y="24"/>
                  </a:lnTo>
                  <a:lnTo>
                    <a:pt x="78" y="25"/>
                  </a:lnTo>
                  <a:lnTo>
                    <a:pt x="85" y="29"/>
                  </a:lnTo>
                  <a:lnTo>
                    <a:pt x="90" y="34"/>
                  </a:lnTo>
                  <a:lnTo>
                    <a:pt x="94" y="40"/>
                  </a:lnTo>
                  <a:lnTo>
                    <a:pt x="97" y="48"/>
                  </a:lnTo>
                  <a:lnTo>
                    <a:pt x="98" y="56"/>
                  </a:lnTo>
                  <a:lnTo>
                    <a:pt x="100" y="67"/>
                  </a:lnTo>
                  <a:lnTo>
                    <a:pt x="25" y="6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47" name="Freeform 91"/>
            <p:cNvSpPr>
              <a:spLocks/>
            </p:cNvSpPr>
            <p:nvPr/>
          </p:nvSpPr>
          <p:spPr bwMode="auto">
            <a:xfrm>
              <a:off x="2338388" y="1568450"/>
              <a:ext cx="69850" cy="109538"/>
            </a:xfrm>
            <a:custGeom>
              <a:avLst/>
              <a:gdLst>
                <a:gd name="T0" fmla="*/ 0 w 149"/>
                <a:gd name="T1" fmla="*/ 2147483647 h 207"/>
                <a:gd name="T2" fmla="*/ 2147483647 w 149"/>
                <a:gd name="T3" fmla="*/ 2147483647 h 207"/>
                <a:gd name="T4" fmla="*/ 2147483647 w 149"/>
                <a:gd name="T5" fmla="*/ 2147483647 h 207"/>
                <a:gd name="T6" fmla="*/ 2147483647 w 149"/>
                <a:gd name="T7" fmla="*/ 2147483647 h 207"/>
                <a:gd name="T8" fmla="*/ 2147483647 w 149"/>
                <a:gd name="T9" fmla="*/ 2147483647 h 207"/>
                <a:gd name="T10" fmla="*/ 2147483647 w 149"/>
                <a:gd name="T11" fmla="*/ 2147483647 h 207"/>
                <a:gd name="T12" fmla="*/ 2147483647 w 149"/>
                <a:gd name="T13" fmla="*/ 0 h 207"/>
                <a:gd name="T14" fmla="*/ 2147483647 w 149"/>
                <a:gd name="T15" fmla="*/ 0 h 207"/>
                <a:gd name="T16" fmla="*/ 2147483647 w 149"/>
                <a:gd name="T17" fmla="*/ 2147483647 h 207"/>
                <a:gd name="T18" fmla="*/ 2147483647 w 149"/>
                <a:gd name="T19" fmla="*/ 2147483647 h 207"/>
                <a:gd name="T20" fmla="*/ 2147483647 w 149"/>
                <a:gd name="T21" fmla="*/ 0 h 207"/>
                <a:gd name="T22" fmla="*/ 0 w 149"/>
                <a:gd name="T23" fmla="*/ 0 h 207"/>
                <a:gd name="T24" fmla="*/ 0 w 149"/>
                <a:gd name="T25" fmla="*/ 2147483647 h 20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49"/>
                <a:gd name="T40" fmla="*/ 0 h 207"/>
                <a:gd name="T41" fmla="*/ 149 w 149"/>
                <a:gd name="T42" fmla="*/ 207 h 20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49" h="207">
                  <a:moveTo>
                    <a:pt x="0" y="207"/>
                  </a:moveTo>
                  <a:lnTo>
                    <a:pt x="25" y="207"/>
                  </a:lnTo>
                  <a:lnTo>
                    <a:pt x="25" y="111"/>
                  </a:lnTo>
                  <a:lnTo>
                    <a:pt x="123" y="111"/>
                  </a:lnTo>
                  <a:lnTo>
                    <a:pt x="123" y="207"/>
                  </a:lnTo>
                  <a:lnTo>
                    <a:pt x="149" y="207"/>
                  </a:lnTo>
                  <a:lnTo>
                    <a:pt x="149" y="0"/>
                  </a:lnTo>
                  <a:lnTo>
                    <a:pt x="123" y="0"/>
                  </a:lnTo>
                  <a:lnTo>
                    <a:pt x="123" y="85"/>
                  </a:lnTo>
                  <a:lnTo>
                    <a:pt x="25" y="85"/>
                  </a:lnTo>
                  <a:lnTo>
                    <a:pt x="25" y="0"/>
                  </a:lnTo>
                  <a:lnTo>
                    <a:pt x="0" y="0"/>
                  </a:lnTo>
                  <a:lnTo>
                    <a:pt x="0"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48" name="Rectangle 92"/>
            <p:cNvSpPr>
              <a:spLocks noChangeArrowheads="1"/>
            </p:cNvSpPr>
            <p:nvPr/>
          </p:nvSpPr>
          <p:spPr bwMode="auto">
            <a:xfrm>
              <a:off x="2428875" y="1662113"/>
              <a:ext cx="12700" cy="158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549" name="Freeform 93"/>
            <p:cNvSpPr>
              <a:spLocks noEditPoints="1"/>
            </p:cNvSpPr>
            <p:nvPr/>
          </p:nvSpPr>
          <p:spPr bwMode="auto">
            <a:xfrm>
              <a:off x="1349375" y="1766888"/>
              <a:ext cx="60325" cy="104775"/>
            </a:xfrm>
            <a:custGeom>
              <a:avLst/>
              <a:gdLst>
                <a:gd name="T0" fmla="*/ 2147483647 w 129"/>
                <a:gd name="T1" fmla="*/ 2147483647 h 196"/>
                <a:gd name="T2" fmla="*/ 2147483647 w 129"/>
                <a:gd name="T3" fmla="*/ 2147483647 h 196"/>
                <a:gd name="T4" fmla="*/ 2147483647 w 129"/>
                <a:gd name="T5" fmla="*/ 2147483647 h 196"/>
                <a:gd name="T6" fmla="*/ 2147483647 w 129"/>
                <a:gd name="T7" fmla="*/ 2147483647 h 196"/>
                <a:gd name="T8" fmla="*/ 2147483647 w 129"/>
                <a:gd name="T9" fmla="*/ 2147483647 h 196"/>
                <a:gd name="T10" fmla="*/ 2147483647 w 129"/>
                <a:gd name="T11" fmla="*/ 2147483647 h 196"/>
                <a:gd name="T12" fmla="*/ 2147483647 w 129"/>
                <a:gd name="T13" fmla="*/ 0 h 196"/>
                <a:gd name="T14" fmla="*/ 2147483647 w 129"/>
                <a:gd name="T15" fmla="*/ 0 h 196"/>
                <a:gd name="T16" fmla="*/ 0 w 129"/>
                <a:gd name="T17" fmla="*/ 2147483647 h 196"/>
                <a:gd name="T18" fmla="*/ 0 w 129"/>
                <a:gd name="T19" fmla="*/ 2147483647 h 196"/>
                <a:gd name="T20" fmla="*/ 2147483647 w 129"/>
                <a:gd name="T21" fmla="*/ 2147483647 h 196"/>
                <a:gd name="T22" fmla="*/ 2147483647 w 129"/>
                <a:gd name="T23" fmla="*/ 2147483647 h 196"/>
                <a:gd name="T24" fmla="*/ 2147483647 w 129"/>
                <a:gd name="T25" fmla="*/ 2147483647 h 196"/>
                <a:gd name="T26" fmla="*/ 2147483647 w 129"/>
                <a:gd name="T27" fmla="*/ 2147483647 h 196"/>
                <a:gd name="T28" fmla="*/ 2147483647 w 129"/>
                <a:gd name="T29" fmla="*/ 2147483647 h 196"/>
                <a:gd name="T30" fmla="*/ 2147483647 w 129"/>
                <a:gd name="T31" fmla="*/ 2147483647 h 1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9"/>
                <a:gd name="T49" fmla="*/ 0 h 196"/>
                <a:gd name="T50" fmla="*/ 129 w 129"/>
                <a:gd name="T51" fmla="*/ 196 h 19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9" h="196">
                  <a:moveTo>
                    <a:pt x="79" y="196"/>
                  </a:moveTo>
                  <a:lnTo>
                    <a:pt x="104" y="196"/>
                  </a:lnTo>
                  <a:lnTo>
                    <a:pt x="104" y="147"/>
                  </a:lnTo>
                  <a:lnTo>
                    <a:pt x="129" y="147"/>
                  </a:lnTo>
                  <a:lnTo>
                    <a:pt x="129" y="124"/>
                  </a:lnTo>
                  <a:lnTo>
                    <a:pt x="104" y="124"/>
                  </a:lnTo>
                  <a:lnTo>
                    <a:pt x="104" y="0"/>
                  </a:lnTo>
                  <a:lnTo>
                    <a:pt x="79" y="0"/>
                  </a:lnTo>
                  <a:lnTo>
                    <a:pt x="0" y="121"/>
                  </a:lnTo>
                  <a:lnTo>
                    <a:pt x="0" y="147"/>
                  </a:lnTo>
                  <a:lnTo>
                    <a:pt x="79" y="147"/>
                  </a:lnTo>
                  <a:lnTo>
                    <a:pt x="79" y="196"/>
                  </a:lnTo>
                  <a:close/>
                  <a:moveTo>
                    <a:pt x="22" y="124"/>
                  </a:moveTo>
                  <a:lnTo>
                    <a:pt x="79" y="34"/>
                  </a:lnTo>
                  <a:lnTo>
                    <a:pt x="79" y="124"/>
                  </a:lnTo>
                  <a:lnTo>
                    <a:pt x="22" y="12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50" name="Freeform 94"/>
            <p:cNvSpPr>
              <a:spLocks noEditPoints="1"/>
            </p:cNvSpPr>
            <p:nvPr/>
          </p:nvSpPr>
          <p:spPr bwMode="auto">
            <a:xfrm>
              <a:off x="2036763" y="1760538"/>
              <a:ext cx="66675" cy="111125"/>
            </a:xfrm>
            <a:custGeom>
              <a:avLst/>
              <a:gdLst>
                <a:gd name="T0" fmla="*/ 0 w 144"/>
                <a:gd name="T1" fmla="*/ 2147483647 h 208"/>
                <a:gd name="T2" fmla="*/ 2147483647 w 144"/>
                <a:gd name="T3" fmla="*/ 2147483647 h 208"/>
                <a:gd name="T4" fmla="*/ 2147483647 w 144"/>
                <a:gd name="T5" fmla="*/ 2147483647 h 208"/>
                <a:gd name="T6" fmla="*/ 2147483647 w 144"/>
                <a:gd name="T7" fmla="*/ 2147483647 h 208"/>
                <a:gd name="T8" fmla="*/ 2147483647 w 144"/>
                <a:gd name="T9" fmla="*/ 2147483647 h 208"/>
                <a:gd name="T10" fmla="*/ 2147483647 w 144"/>
                <a:gd name="T11" fmla="*/ 2147483647 h 208"/>
                <a:gd name="T12" fmla="*/ 2147483647 w 144"/>
                <a:gd name="T13" fmla="*/ 2147483647 h 208"/>
                <a:gd name="T14" fmla="*/ 2147483647 w 144"/>
                <a:gd name="T15" fmla="*/ 2147483647 h 208"/>
                <a:gd name="T16" fmla="*/ 2147483647 w 144"/>
                <a:gd name="T17" fmla="*/ 2147483647 h 208"/>
                <a:gd name="T18" fmla="*/ 2147483647 w 144"/>
                <a:gd name="T19" fmla="*/ 2147483647 h 208"/>
                <a:gd name="T20" fmla="*/ 2147483647 w 144"/>
                <a:gd name="T21" fmla="*/ 2147483647 h 208"/>
                <a:gd name="T22" fmla="*/ 2147483647 w 144"/>
                <a:gd name="T23" fmla="*/ 2147483647 h 208"/>
                <a:gd name="T24" fmla="*/ 2147483647 w 144"/>
                <a:gd name="T25" fmla="*/ 2147483647 h 208"/>
                <a:gd name="T26" fmla="*/ 2147483647 w 144"/>
                <a:gd name="T27" fmla="*/ 2147483647 h 208"/>
                <a:gd name="T28" fmla="*/ 2147483647 w 144"/>
                <a:gd name="T29" fmla="*/ 2147483647 h 208"/>
                <a:gd name="T30" fmla="*/ 2147483647 w 144"/>
                <a:gd name="T31" fmla="*/ 2147483647 h 208"/>
                <a:gd name="T32" fmla="*/ 2147483647 w 144"/>
                <a:gd name="T33" fmla="*/ 2147483647 h 208"/>
                <a:gd name="T34" fmla="*/ 2147483647 w 144"/>
                <a:gd name="T35" fmla="*/ 2147483647 h 208"/>
                <a:gd name="T36" fmla="*/ 2147483647 w 144"/>
                <a:gd name="T37" fmla="*/ 2147483647 h 208"/>
                <a:gd name="T38" fmla="*/ 2147483647 w 144"/>
                <a:gd name="T39" fmla="*/ 2147483647 h 208"/>
                <a:gd name="T40" fmla="*/ 2147483647 w 144"/>
                <a:gd name="T41" fmla="*/ 2147483647 h 208"/>
                <a:gd name="T42" fmla="*/ 2147483647 w 144"/>
                <a:gd name="T43" fmla="*/ 2147483647 h 208"/>
                <a:gd name="T44" fmla="*/ 2147483647 w 144"/>
                <a:gd name="T45" fmla="*/ 2147483647 h 208"/>
                <a:gd name="T46" fmla="*/ 2147483647 w 144"/>
                <a:gd name="T47" fmla="*/ 2147483647 h 208"/>
                <a:gd name="T48" fmla="*/ 2147483647 w 144"/>
                <a:gd name="T49" fmla="*/ 2147483647 h 208"/>
                <a:gd name="T50" fmla="*/ 2147483647 w 144"/>
                <a:gd name="T51" fmla="*/ 0 h 208"/>
                <a:gd name="T52" fmla="*/ 0 w 144"/>
                <a:gd name="T53" fmla="*/ 0 h 208"/>
                <a:gd name="T54" fmla="*/ 2147483647 w 144"/>
                <a:gd name="T55" fmla="*/ 2147483647 h 208"/>
                <a:gd name="T56" fmla="*/ 2147483647 w 144"/>
                <a:gd name="T57" fmla="*/ 2147483647 h 208"/>
                <a:gd name="T58" fmla="*/ 2147483647 w 144"/>
                <a:gd name="T59" fmla="*/ 2147483647 h 208"/>
                <a:gd name="T60" fmla="*/ 2147483647 w 144"/>
                <a:gd name="T61" fmla="*/ 2147483647 h 208"/>
                <a:gd name="T62" fmla="*/ 2147483647 w 144"/>
                <a:gd name="T63" fmla="*/ 2147483647 h 208"/>
                <a:gd name="T64" fmla="*/ 2147483647 w 144"/>
                <a:gd name="T65" fmla="*/ 2147483647 h 208"/>
                <a:gd name="T66" fmla="*/ 2147483647 w 144"/>
                <a:gd name="T67" fmla="*/ 2147483647 h 208"/>
                <a:gd name="T68" fmla="*/ 2147483647 w 144"/>
                <a:gd name="T69" fmla="*/ 2147483647 h 208"/>
                <a:gd name="T70" fmla="*/ 2147483647 w 144"/>
                <a:gd name="T71" fmla="*/ 2147483647 h 208"/>
                <a:gd name="T72" fmla="*/ 2147483647 w 144"/>
                <a:gd name="T73" fmla="*/ 2147483647 h 20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44"/>
                <a:gd name="T112" fmla="*/ 0 h 208"/>
                <a:gd name="T113" fmla="*/ 144 w 144"/>
                <a:gd name="T114" fmla="*/ 208 h 20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44" h="208">
                  <a:moveTo>
                    <a:pt x="0" y="0"/>
                  </a:moveTo>
                  <a:lnTo>
                    <a:pt x="0" y="208"/>
                  </a:lnTo>
                  <a:lnTo>
                    <a:pt x="25" y="208"/>
                  </a:lnTo>
                  <a:lnTo>
                    <a:pt x="25" y="119"/>
                  </a:lnTo>
                  <a:lnTo>
                    <a:pt x="66" y="119"/>
                  </a:lnTo>
                  <a:lnTo>
                    <a:pt x="78" y="119"/>
                  </a:lnTo>
                  <a:lnTo>
                    <a:pt x="86" y="120"/>
                  </a:lnTo>
                  <a:lnTo>
                    <a:pt x="93" y="122"/>
                  </a:lnTo>
                  <a:lnTo>
                    <a:pt x="99" y="124"/>
                  </a:lnTo>
                  <a:lnTo>
                    <a:pt x="103" y="129"/>
                  </a:lnTo>
                  <a:lnTo>
                    <a:pt x="105" y="134"/>
                  </a:lnTo>
                  <a:lnTo>
                    <a:pt x="107" y="143"/>
                  </a:lnTo>
                  <a:lnTo>
                    <a:pt x="108" y="152"/>
                  </a:lnTo>
                  <a:lnTo>
                    <a:pt x="109" y="180"/>
                  </a:lnTo>
                  <a:lnTo>
                    <a:pt x="110" y="188"/>
                  </a:lnTo>
                  <a:lnTo>
                    <a:pt x="111" y="196"/>
                  </a:lnTo>
                  <a:lnTo>
                    <a:pt x="112" y="202"/>
                  </a:lnTo>
                  <a:lnTo>
                    <a:pt x="115" y="208"/>
                  </a:lnTo>
                  <a:lnTo>
                    <a:pt x="144" y="208"/>
                  </a:lnTo>
                  <a:lnTo>
                    <a:pt x="144" y="202"/>
                  </a:lnTo>
                  <a:lnTo>
                    <a:pt x="140" y="198"/>
                  </a:lnTo>
                  <a:lnTo>
                    <a:pt x="138" y="194"/>
                  </a:lnTo>
                  <a:lnTo>
                    <a:pt x="137" y="187"/>
                  </a:lnTo>
                  <a:lnTo>
                    <a:pt x="136" y="177"/>
                  </a:lnTo>
                  <a:lnTo>
                    <a:pt x="134" y="144"/>
                  </a:lnTo>
                  <a:lnTo>
                    <a:pt x="132" y="137"/>
                  </a:lnTo>
                  <a:lnTo>
                    <a:pt x="131" y="130"/>
                  </a:lnTo>
                  <a:lnTo>
                    <a:pt x="130" y="123"/>
                  </a:lnTo>
                  <a:lnTo>
                    <a:pt x="128" y="118"/>
                  </a:lnTo>
                  <a:lnTo>
                    <a:pt x="125" y="113"/>
                  </a:lnTo>
                  <a:lnTo>
                    <a:pt x="122" y="110"/>
                  </a:lnTo>
                  <a:lnTo>
                    <a:pt x="118" y="108"/>
                  </a:lnTo>
                  <a:lnTo>
                    <a:pt x="112" y="105"/>
                  </a:lnTo>
                  <a:lnTo>
                    <a:pt x="118" y="102"/>
                  </a:lnTo>
                  <a:lnTo>
                    <a:pt x="123" y="97"/>
                  </a:lnTo>
                  <a:lnTo>
                    <a:pt x="127" y="92"/>
                  </a:lnTo>
                  <a:lnTo>
                    <a:pt x="131" y="87"/>
                  </a:lnTo>
                  <a:lnTo>
                    <a:pt x="134" y="81"/>
                  </a:lnTo>
                  <a:lnTo>
                    <a:pt x="136" y="74"/>
                  </a:lnTo>
                  <a:lnTo>
                    <a:pt x="138" y="66"/>
                  </a:lnTo>
                  <a:lnTo>
                    <a:pt x="138" y="58"/>
                  </a:lnTo>
                  <a:lnTo>
                    <a:pt x="138" y="49"/>
                  </a:lnTo>
                  <a:lnTo>
                    <a:pt x="137" y="41"/>
                  </a:lnTo>
                  <a:lnTo>
                    <a:pt x="135" y="34"/>
                  </a:lnTo>
                  <a:lnTo>
                    <a:pt x="131" y="27"/>
                  </a:lnTo>
                  <a:lnTo>
                    <a:pt x="128" y="21"/>
                  </a:lnTo>
                  <a:lnTo>
                    <a:pt x="124" y="17"/>
                  </a:lnTo>
                  <a:lnTo>
                    <a:pt x="119" y="12"/>
                  </a:lnTo>
                  <a:lnTo>
                    <a:pt x="114" y="7"/>
                  </a:lnTo>
                  <a:lnTo>
                    <a:pt x="104" y="4"/>
                  </a:lnTo>
                  <a:lnTo>
                    <a:pt x="95" y="2"/>
                  </a:lnTo>
                  <a:lnTo>
                    <a:pt x="84" y="0"/>
                  </a:lnTo>
                  <a:lnTo>
                    <a:pt x="72" y="0"/>
                  </a:lnTo>
                  <a:lnTo>
                    <a:pt x="0" y="0"/>
                  </a:lnTo>
                  <a:close/>
                  <a:moveTo>
                    <a:pt x="25" y="25"/>
                  </a:moveTo>
                  <a:lnTo>
                    <a:pt x="68" y="25"/>
                  </a:lnTo>
                  <a:lnTo>
                    <a:pt x="79" y="25"/>
                  </a:lnTo>
                  <a:lnTo>
                    <a:pt x="87" y="26"/>
                  </a:lnTo>
                  <a:lnTo>
                    <a:pt x="95" y="28"/>
                  </a:lnTo>
                  <a:lnTo>
                    <a:pt x="101" y="31"/>
                  </a:lnTo>
                  <a:lnTo>
                    <a:pt x="105" y="35"/>
                  </a:lnTo>
                  <a:lnTo>
                    <a:pt x="108" y="41"/>
                  </a:lnTo>
                  <a:lnTo>
                    <a:pt x="110" y="49"/>
                  </a:lnTo>
                  <a:lnTo>
                    <a:pt x="111" y="59"/>
                  </a:lnTo>
                  <a:lnTo>
                    <a:pt x="110" y="68"/>
                  </a:lnTo>
                  <a:lnTo>
                    <a:pt x="109" y="76"/>
                  </a:lnTo>
                  <a:lnTo>
                    <a:pt x="105" y="82"/>
                  </a:lnTo>
                  <a:lnTo>
                    <a:pt x="101" y="87"/>
                  </a:lnTo>
                  <a:lnTo>
                    <a:pt x="95" y="90"/>
                  </a:lnTo>
                  <a:lnTo>
                    <a:pt x="87" y="92"/>
                  </a:lnTo>
                  <a:lnTo>
                    <a:pt x="79" y="95"/>
                  </a:lnTo>
                  <a:lnTo>
                    <a:pt x="68" y="95"/>
                  </a:lnTo>
                  <a:lnTo>
                    <a:pt x="25" y="95"/>
                  </a:lnTo>
                  <a:lnTo>
                    <a:pt x="25" y="2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51" name="Freeform 95"/>
            <p:cNvSpPr>
              <a:spLocks noEditPoints="1"/>
            </p:cNvSpPr>
            <p:nvPr/>
          </p:nvSpPr>
          <p:spPr bwMode="auto">
            <a:xfrm>
              <a:off x="2112963" y="1789113"/>
              <a:ext cx="60325" cy="84137"/>
            </a:xfrm>
            <a:custGeom>
              <a:avLst/>
              <a:gdLst>
                <a:gd name="T0" fmla="*/ 2147483647 w 129"/>
                <a:gd name="T1" fmla="*/ 2147483647 h 158"/>
                <a:gd name="T2" fmla="*/ 2147483647 w 129"/>
                <a:gd name="T3" fmla="*/ 2147483647 h 158"/>
                <a:gd name="T4" fmla="*/ 2147483647 w 129"/>
                <a:gd name="T5" fmla="*/ 2147483647 h 158"/>
                <a:gd name="T6" fmla="*/ 2147483647 w 129"/>
                <a:gd name="T7" fmla="*/ 2147483647 h 158"/>
                <a:gd name="T8" fmla="*/ 2147483647 w 129"/>
                <a:gd name="T9" fmla="*/ 2147483647 h 158"/>
                <a:gd name="T10" fmla="*/ 2147483647 w 129"/>
                <a:gd name="T11" fmla="*/ 2147483647 h 158"/>
                <a:gd name="T12" fmla="*/ 2147483647 w 129"/>
                <a:gd name="T13" fmla="*/ 2147483647 h 158"/>
                <a:gd name="T14" fmla="*/ 2147483647 w 129"/>
                <a:gd name="T15" fmla="*/ 2147483647 h 158"/>
                <a:gd name="T16" fmla="*/ 2147483647 w 129"/>
                <a:gd name="T17" fmla="*/ 2147483647 h 158"/>
                <a:gd name="T18" fmla="*/ 2147483647 w 129"/>
                <a:gd name="T19" fmla="*/ 2147483647 h 158"/>
                <a:gd name="T20" fmla="*/ 2147483647 w 129"/>
                <a:gd name="T21" fmla="*/ 2147483647 h 158"/>
                <a:gd name="T22" fmla="*/ 2147483647 w 129"/>
                <a:gd name="T23" fmla="*/ 2147483647 h 158"/>
                <a:gd name="T24" fmla="*/ 2147483647 w 129"/>
                <a:gd name="T25" fmla="*/ 2147483647 h 158"/>
                <a:gd name="T26" fmla="*/ 2147483647 w 129"/>
                <a:gd name="T27" fmla="*/ 2147483647 h 158"/>
                <a:gd name="T28" fmla="*/ 2147483647 w 129"/>
                <a:gd name="T29" fmla="*/ 2147483647 h 158"/>
                <a:gd name="T30" fmla="*/ 2147483647 w 129"/>
                <a:gd name="T31" fmla="*/ 2147483647 h 158"/>
                <a:gd name="T32" fmla="*/ 2147483647 w 129"/>
                <a:gd name="T33" fmla="*/ 2147483647 h 158"/>
                <a:gd name="T34" fmla="*/ 2147483647 w 129"/>
                <a:gd name="T35" fmla="*/ 2147483647 h 158"/>
                <a:gd name="T36" fmla="*/ 2147483647 w 129"/>
                <a:gd name="T37" fmla="*/ 2147483647 h 158"/>
                <a:gd name="T38" fmla="*/ 2147483647 w 129"/>
                <a:gd name="T39" fmla="*/ 2147483647 h 158"/>
                <a:gd name="T40" fmla="*/ 2147483647 w 129"/>
                <a:gd name="T41" fmla="*/ 2147483647 h 158"/>
                <a:gd name="T42" fmla="*/ 2147483647 w 129"/>
                <a:gd name="T43" fmla="*/ 2147483647 h 158"/>
                <a:gd name="T44" fmla="*/ 2147483647 w 129"/>
                <a:gd name="T45" fmla="*/ 2147483647 h 158"/>
                <a:gd name="T46" fmla="*/ 2147483647 w 129"/>
                <a:gd name="T47" fmla="*/ 2147483647 h 158"/>
                <a:gd name="T48" fmla="*/ 2147483647 w 129"/>
                <a:gd name="T49" fmla="*/ 2147483647 h 158"/>
                <a:gd name="T50" fmla="*/ 2147483647 w 129"/>
                <a:gd name="T51" fmla="*/ 2147483647 h 158"/>
                <a:gd name="T52" fmla="*/ 2147483647 w 129"/>
                <a:gd name="T53" fmla="*/ 2147483647 h 158"/>
                <a:gd name="T54" fmla="*/ 2147483647 w 129"/>
                <a:gd name="T55" fmla="*/ 0 h 158"/>
                <a:gd name="T56" fmla="*/ 2147483647 w 129"/>
                <a:gd name="T57" fmla="*/ 2147483647 h 158"/>
                <a:gd name="T58" fmla="*/ 2147483647 w 129"/>
                <a:gd name="T59" fmla="*/ 2147483647 h 158"/>
                <a:gd name="T60" fmla="*/ 2147483647 w 129"/>
                <a:gd name="T61" fmla="*/ 2147483647 h 158"/>
                <a:gd name="T62" fmla="*/ 2147483647 w 129"/>
                <a:gd name="T63" fmla="*/ 2147483647 h 158"/>
                <a:gd name="T64" fmla="*/ 2147483647 w 129"/>
                <a:gd name="T65" fmla="*/ 2147483647 h 158"/>
                <a:gd name="T66" fmla="*/ 2147483647 w 129"/>
                <a:gd name="T67" fmla="*/ 2147483647 h 158"/>
                <a:gd name="T68" fmla="*/ 2147483647 w 129"/>
                <a:gd name="T69" fmla="*/ 2147483647 h 158"/>
                <a:gd name="T70" fmla="*/ 2147483647 w 129"/>
                <a:gd name="T71" fmla="*/ 2147483647 h 158"/>
                <a:gd name="T72" fmla="*/ 2147483647 w 129"/>
                <a:gd name="T73" fmla="*/ 2147483647 h 158"/>
                <a:gd name="T74" fmla="*/ 2147483647 w 129"/>
                <a:gd name="T75" fmla="*/ 2147483647 h 158"/>
                <a:gd name="T76" fmla="*/ 2147483647 w 129"/>
                <a:gd name="T77" fmla="*/ 2147483647 h 158"/>
                <a:gd name="T78" fmla="*/ 2147483647 w 129"/>
                <a:gd name="T79" fmla="*/ 2147483647 h 158"/>
                <a:gd name="T80" fmla="*/ 2147483647 w 129"/>
                <a:gd name="T81" fmla="*/ 2147483647 h 158"/>
                <a:gd name="T82" fmla="*/ 2147483647 w 129"/>
                <a:gd name="T83" fmla="*/ 2147483647 h 158"/>
                <a:gd name="T84" fmla="*/ 2147483647 w 129"/>
                <a:gd name="T85" fmla="*/ 2147483647 h 158"/>
                <a:gd name="T86" fmla="*/ 2147483647 w 129"/>
                <a:gd name="T87" fmla="*/ 2147483647 h 158"/>
                <a:gd name="T88" fmla="*/ 2147483647 w 129"/>
                <a:gd name="T89" fmla="*/ 2147483647 h 158"/>
                <a:gd name="T90" fmla="*/ 2147483647 w 129"/>
                <a:gd name="T91" fmla="*/ 2147483647 h 158"/>
                <a:gd name="T92" fmla="*/ 2147483647 w 129"/>
                <a:gd name="T93" fmla="*/ 2147483647 h 158"/>
                <a:gd name="T94" fmla="*/ 2147483647 w 129"/>
                <a:gd name="T95" fmla="*/ 2147483647 h 158"/>
                <a:gd name="T96" fmla="*/ 0 w 129"/>
                <a:gd name="T97" fmla="*/ 2147483647 h 158"/>
                <a:gd name="T98" fmla="*/ 2147483647 w 129"/>
                <a:gd name="T99" fmla="*/ 2147483647 h 158"/>
                <a:gd name="T100" fmla="*/ 2147483647 w 129"/>
                <a:gd name="T101" fmla="*/ 2147483647 h 158"/>
                <a:gd name="T102" fmla="*/ 2147483647 w 129"/>
                <a:gd name="T103" fmla="*/ 2147483647 h 158"/>
                <a:gd name="T104" fmla="*/ 2147483647 w 129"/>
                <a:gd name="T105" fmla="*/ 2147483647 h 158"/>
                <a:gd name="T106" fmla="*/ 2147483647 w 129"/>
                <a:gd name="T107" fmla="*/ 2147483647 h 158"/>
                <a:gd name="T108" fmla="*/ 2147483647 w 129"/>
                <a:gd name="T109" fmla="*/ 2147483647 h 15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9"/>
                <a:gd name="T166" fmla="*/ 0 h 158"/>
                <a:gd name="T167" fmla="*/ 129 w 129"/>
                <a:gd name="T168" fmla="*/ 158 h 15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9" h="158">
                  <a:moveTo>
                    <a:pt x="91" y="77"/>
                  </a:moveTo>
                  <a:lnTo>
                    <a:pt x="91" y="99"/>
                  </a:lnTo>
                  <a:lnTo>
                    <a:pt x="90" y="107"/>
                  </a:lnTo>
                  <a:lnTo>
                    <a:pt x="88" y="114"/>
                  </a:lnTo>
                  <a:lnTo>
                    <a:pt x="84" y="120"/>
                  </a:lnTo>
                  <a:lnTo>
                    <a:pt x="79" y="126"/>
                  </a:lnTo>
                  <a:lnTo>
                    <a:pt x="73" y="130"/>
                  </a:lnTo>
                  <a:lnTo>
                    <a:pt x="65" y="134"/>
                  </a:lnTo>
                  <a:lnTo>
                    <a:pt x="58" y="135"/>
                  </a:lnTo>
                  <a:lnTo>
                    <a:pt x="49" y="136"/>
                  </a:lnTo>
                  <a:lnTo>
                    <a:pt x="43" y="136"/>
                  </a:lnTo>
                  <a:lnTo>
                    <a:pt x="38" y="135"/>
                  </a:lnTo>
                  <a:lnTo>
                    <a:pt x="34" y="133"/>
                  </a:lnTo>
                  <a:lnTo>
                    <a:pt x="31" y="130"/>
                  </a:lnTo>
                  <a:lnTo>
                    <a:pt x="27" y="127"/>
                  </a:lnTo>
                  <a:lnTo>
                    <a:pt x="26" y="122"/>
                  </a:lnTo>
                  <a:lnTo>
                    <a:pt x="24" y="117"/>
                  </a:lnTo>
                  <a:lnTo>
                    <a:pt x="24" y="113"/>
                  </a:lnTo>
                  <a:lnTo>
                    <a:pt x="24" y="107"/>
                  </a:lnTo>
                  <a:lnTo>
                    <a:pt x="25" y="102"/>
                  </a:lnTo>
                  <a:lnTo>
                    <a:pt x="27" y="99"/>
                  </a:lnTo>
                  <a:lnTo>
                    <a:pt x="30" y="95"/>
                  </a:lnTo>
                  <a:lnTo>
                    <a:pt x="33" y="92"/>
                  </a:lnTo>
                  <a:lnTo>
                    <a:pt x="37" y="90"/>
                  </a:lnTo>
                  <a:lnTo>
                    <a:pt x="42" y="88"/>
                  </a:lnTo>
                  <a:lnTo>
                    <a:pt x="47" y="87"/>
                  </a:lnTo>
                  <a:lnTo>
                    <a:pt x="59" y="85"/>
                  </a:lnTo>
                  <a:lnTo>
                    <a:pt x="71" y="84"/>
                  </a:lnTo>
                  <a:lnTo>
                    <a:pt x="81" y="81"/>
                  </a:lnTo>
                  <a:lnTo>
                    <a:pt x="91" y="77"/>
                  </a:lnTo>
                  <a:close/>
                  <a:moveTo>
                    <a:pt x="93" y="134"/>
                  </a:moveTo>
                  <a:lnTo>
                    <a:pt x="93" y="140"/>
                  </a:lnTo>
                  <a:lnTo>
                    <a:pt x="94" y="144"/>
                  </a:lnTo>
                  <a:lnTo>
                    <a:pt x="96" y="148"/>
                  </a:lnTo>
                  <a:lnTo>
                    <a:pt x="98" y="151"/>
                  </a:lnTo>
                  <a:lnTo>
                    <a:pt x="101" y="154"/>
                  </a:lnTo>
                  <a:lnTo>
                    <a:pt x="105" y="156"/>
                  </a:lnTo>
                  <a:lnTo>
                    <a:pt x="110" y="157"/>
                  </a:lnTo>
                  <a:lnTo>
                    <a:pt x="116" y="157"/>
                  </a:lnTo>
                  <a:lnTo>
                    <a:pt x="121" y="156"/>
                  </a:lnTo>
                  <a:lnTo>
                    <a:pt x="129" y="155"/>
                  </a:lnTo>
                  <a:lnTo>
                    <a:pt x="129" y="135"/>
                  </a:lnTo>
                  <a:lnTo>
                    <a:pt x="122" y="136"/>
                  </a:lnTo>
                  <a:lnTo>
                    <a:pt x="118" y="135"/>
                  </a:lnTo>
                  <a:lnTo>
                    <a:pt x="115" y="131"/>
                  </a:lnTo>
                  <a:lnTo>
                    <a:pt x="114" y="127"/>
                  </a:lnTo>
                  <a:lnTo>
                    <a:pt x="114" y="120"/>
                  </a:lnTo>
                  <a:lnTo>
                    <a:pt x="114" y="45"/>
                  </a:lnTo>
                  <a:lnTo>
                    <a:pt x="113" y="35"/>
                  </a:lnTo>
                  <a:lnTo>
                    <a:pt x="111" y="25"/>
                  </a:lnTo>
                  <a:lnTo>
                    <a:pt x="107" y="17"/>
                  </a:lnTo>
                  <a:lnTo>
                    <a:pt x="101" y="10"/>
                  </a:lnTo>
                  <a:lnTo>
                    <a:pt x="94" y="6"/>
                  </a:lnTo>
                  <a:lnTo>
                    <a:pt x="84" y="2"/>
                  </a:lnTo>
                  <a:lnTo>
                    <a:pt x="74" y="1"/>
                  </a:lnTo>
                  <a:lnTo>
                    <a:pt x="61" y="0"/>
                  </a:lnTo>
                  <a:lnTo>
                    <a:pt x="49" y="1"/>
                  </a:lnTo>
                  <a:lnTo>
                    <a:pt x="38" y="3"/>
                  </a:lnTo>
                  <a:lnTo>
                    <a:pt x="28" y="7"/>
                  </a:lnTo>
                  <a:lnTo>
                    <a:pt x="21" y="13"/>
                  </a:lnTo>
                  <a:lnTo>
                    <a:pt x="15" y="20"/>
                  </a:lnTo>
                  <a:lnTo>
                    <a:pt x="11" y="28"/>
                  </a:lnTo>
                  <a:lnTo>
                    <a:pt x="7" y="37"/>
                  </a:lnTo>
                  <a:lnTo>
                    <a:pt x="6" y="48"/>
                  </a:lnTo>
                  <a:lnTo>
                    <a:pt x="6" y="49"/>
                  </a:lnTo>
                  <a:lnTo>
                    <a:pt x="28" y="49"/>
                  </a:lnTo>
                  <a:lnTo>
                    <a:pt x="28" y="43"/>
                  </a:lnTo>
                  <a:lnTo>
                    <a:pt x="31" y="37"/>
                  </a:lnTo>
                  <a:lnTo>
                    <a:pt x="33" y="32"/>
                  </a:lnTo>
                  <a:lnTo>
                    <a:pt x="37" y="29"/>
                  </a:lnTo>
                  <a:lnTo>
                    <a:pt x="41" y="25"/>
                  </a:lnTo>
                  <a:lnTo>
                    <a:pt x="46" y="23"/>
                  </a:lnTo>
                  <a:lnTo>
                    <a:pt x="53" y="22"/>
                  </a:lnTo>
                  <a:lnTo>
                    <a:pt x="60" y="22"/>
                  </a:lnTo>
                  <a:lnTo>
                    <a:pt x="67" y="22"/>
                  </a:lnTo>
                  <a:lnTo>
                    <a:pt x="74" y="23"/>
                  </a:lnTo>
                  <a:lnTo>
                    <a:pt x="79" y="25"/>
                  </a:lnTo>
                  <a:lnTo>
                    <a:pt x="83" y="28"/>
                  </a:lnTo>
                  <a:lnTo>
                    <a:pt x="86" y="30"/>
                  </a:lnTo>
                  <a:lnTo>
                    <a:pt x="89" y="35"/>
                  </a:lnTo>
                  <a:lnTo>
                    <a:pt x="91" y="38"/>
                  </a:lnTo>
                  <a:lnTo>
                    <a:pt x="91" y="44"/>
                  </a:lnTo>
                  <a:lnTo>
                    <a:pt x="91" y="50"/>
                  </a:lnTo>
                  <a:lnTo>
                    <a:pt x="90" y="55"/>
                  </a:lnTo>
                  <a:lnTo>
                    <a:pt x="89" y="57"/>
                  </a:lnTo>
                  <a:lnTo>
                    <a:pt x="84" y="59"/>
                  </a:lnTo>
                  <a:lnTo>
                    <a:pt x="79" y="62"/>
                  </a:lnTo>
                  <a:lnTo>
                    <a:pt x="71" y="63"/>
                  </a:lnTo>
                  <a:lnTo>
                    <a:pt x="60" y="64"/>
                  </a:lnTo>
                  <a:lnTo>
                    <a:pt x="47" y="65"/>
                  </a:lnTo>
                  <a:lnTo>
                    <a:pt x="36" y="67"/>
                  </a:lnTo>
                  <a:lnTo>
                    <a:pt x="26" y="71"/>
                  </a:lnTo>
                  <a:lnTo>
                    <a:pt x="18" y="74"/>
                  </a:lnTo>
                  <a:lnTo>
                    <a:pt x="12" y="80"/>
                  </a:lnTo>
                  <a:lnTo>
                    <a:pt x="6" y="86"/>
                  </a:lnTo>
                  <a:lnTo>
                    <a:pt x="3" y="94"/>
                  </a:lnTo>
                  <a:lnTo>
                    <a:pt x="1" y="102"/>
                  </a:lnTo>
                  <a:lnTo>
                    <a:pt x="0" y="113"/>
                  </a:lnTo>
                  <a:lnTo>
                    <a:pt x="1" y="123"/>
                  </a:lnTo>
                  <a:lnTo>
                    <a:pt x="3" y="131"/>
                  </a:lnTo>
                  <a:lnTo>
                    <a:pt x="6" y="140"/>
                  </a:lnTo>
                  <a:lnTo>
                    <a:pt x="12" y="147"/>
                  </a:lnTo>
                  <a:lnTo>
                    <a:pt x="18" y="151"/>
                  </a:lnTo>
                  <a:lnTo>
                    <a:pt x="25" y="155"/>
                  </a:lnTo>
                  <a:lnTo>
                    <a:pt x="35" y="157"/>
                  </a:lnTo>
                  <a:lnTo>
                    <a:pt x="44" y="158"/>
                  </a:lnTo>
                  <a:lnTo>
                    <a:pt x="58" y="157"/>
                  </a:lnTo>
                  <a:lnTo>
                    <a:pt x="71" y="152"/>
                  </a:lnTo>
                  <a:lnTo>
                    <a:pt x="82" y="144"/>
                  </a:lnTo>
                  <a:lnTo>
                    <a:pt x="93" y="13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52" name="Freeform 96"/>
            <p:cNvSpPr>
              <a:spLocks/>
            </p:cNvSpPr>
            <p:nvPr/>
          </p:nvSpPr>
          <p:spPr bwMode="auto">
            <a:xfrm>
              <a:off x="2176463" y="1790700"/>
              <a:ext cx="60325" cy="114300"/>
            </a:xfrm>
            <a:custGeom>
              <a:avLst/>
              <a:gdLst>
                <a:gd name="T0" fmla="*/ 2147483647 w 128"/>
                <a:gd name="T1" fmla="*/ 0 h 215"/>
                <a:gd name="T2" fmla="*/ 2147483647 w 128"/>
                <a:gd name="T3" fmla="*/ 2147483647 h 215"/>
                <a:gd name="T4" fmla="*/ 2147483647 w 128"/>
                <a:gd name="T5" fmla="*/ 0 h 215"/>
                <a:gd name="T6" fmla="*/ 0 w 128"/>
                <a:gd name="T7" fmla="*/ 0 h 215"/>
                <a:gd name="T8" fmla="*/ 2147483647 w 128"/>
                <a:gd name="T9" fmla="*/ 2147483647 h 215"/>
                <a:gd name="T10" fmla="*/ 2147483647 w 128"/>
                <a:gd name="T11" fmla="*/ 2147483647 h 215"/>
                <a:gd name="T12" fmla="*/ 2147483647 w 128"/>
                <a:gd name="T13" fmla="*/ 2147483647 h 215"/>
                <a:gd name="T14" fmla="*/ 2147483647 w 128"/>
                <a:gd name="T15" fmla="*/ 2147483647 h 215"/>
                <a:gd name="T16" fmla="*/ 2147483647 w 128"/>
                <a:gd name="T17" fmla="*/ 2147483647 h 215"/>
                <a:gd name="T18" fmla="*/ 2147483647 w 128"/>
                <a:gd name="T19" fmla="*/ 2147483647 h 215"/>
                <a:gd name="T20" fmla="*/ 2147483647 w 128"/>
                <a:gd name="T21" fmla="*/ 2147483647 h 215"/>
                <a:gd name="T22" fmla="*/ 2147483647 w 128"/>
                <a:gd name="T23" fmla="*/ 2147483647 h 215"/>
                <a:gd name="T24" fmla="*/ 2147483647 w 128"/>
                <a:gd name="T25" fmla="*/ 2147483647 h 215"/>
                <a:gd name="T26" fmla="*/ 2147483647 w 128"/>
                <a:gd name="T27" fmla="*/ 2147483647 h 215"/>
                <a:gd name="T28" fmla="*/ 2147483647 w 128"/>
                <a:gd name="T29" fmla="*/ 2147483647 h 215"/>
                <a:gd name="T30" fmla="*/ 2147483647 w 128"/>
                <a:gd name="T31" fmla="*/ 2147483647 h 215"/>
                <a:gd name="T32" fmla="*/ 2147483647 w 128"/>
                <a:gd name="T33" fmla="*/ 2147483647 h 215"/>
                <a:gd name="T34" fmla="*/ 2147483647 w 128"/>
                <a:gd name="T35" fmla="*/ 2147483647 h 215"/>
                <a:gd name="T36" fmla="*/ 2147483647 w 128"/>
                <a:gd name="T37" fmla="*/ 2147483647 h 215"/>
                <a:gd name="T38" fmla="*/ 2147483647 w 128"/>
                <a:gd name="T39" fmla="*/ 2147483647 h 215"/>
                <a:gd name="T40" fmla="*/ 2147483647 w 128"/>
                <a:gd name="T41" fmla="*/ 2147483647 h 215"/>
                <a:gd name="T42" fmla="*/ 2147483647 w 128"/>
                <a:gd name="T43" fmla="*/ 2147483647 h 215"/>
                <a:gd name="T44" fmla="*/ 2147483647 w 128"/>
                <a:gd name="T45" fmla="*/ 2147483647 h 215"/>
                <a:gd name="T46" fmla="*/ 2147483647 w 128"/>
                <a:gd name="T47" fmla="*/ 0 h 215"/>
                <a:gd name="T48" fmla="*/ 2147483647 w 128"/>
                <a:gd name="T49" fmla="*/ 0 h 21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8"/>
                <a:gd name="T76" fmla="*/ 0 h 215"/>
                <a:gd name="T77" fmla="*/ 128 w 128"/>
                <a:gd name="T78" fmla="*/ 215 h 21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8" h="215">
                  <a:moveTo>
                    <a:pt x="102" y="0"/>
                  </a:moveTo>
                  <a:lnTo>
                    <a:pt x="64" y="123"/>
                  </a:lnTo>
                  <a:lnTo>
                    <a:pt x="25" y="0"/>
                  </a:lnTo>
                  <a:lnTo>
                    <a:pt x="0" y="0"/>
                  </a:lnTo>
                  <a:lnTo>
                    <a:pt x="52" y="160"/>
                  </a:lnTo>
                  <a:lnTo>
                    <a:pt x="46" y="177"/>
                  </a:lnTo>
                  <a:lnTo>
                    <a:pt x="43" y="183"/>
                  </a:lnTo>
                  <a:lnTo>
                    <a:pt x="40" y="188"/>
                  </a:lnTo>
                  <a:lnTo>
                    <a:pt x="35" y="189"/>
                  </a:lnTo>
                  <a:lnTo>
                    <a:pt x="28" y="190"/>
                  </a:lnTo>
                  <a:lnTo>
                    <a:pt x="22" y="189"/>
                  </a:lnTo>
                  <a:lnTo>
                    <a:pt x="16" y="188"/>
                  </a:lnTo>
                  <a:lnTo>
                    <a:pt x="16" y="212"/>
                  </a:lnTo>
                  <a:lnTo>
                    <a:pt x="22" y="213"/>
                  </a:lnTo>
                  <a:lnTo>
                    <a:pt x="30" y="215"/>
                  </a:lnTo>
                  <a:lnTo>
                    <a:pt x="38" y="215"/>
                  </a:lnTo>
                  <a:lnTo>
                    <a:pt x="44" y="212"/>
                  </a:lnTo>
                  <a:lnTo>
                    <a:pt x="51" y="210"/>
                  </a:lnTo>
                  <a:lnTo>
                    <a:pt x="55" y="205"/>
                  </a:lnTo>
                  <a:lnTo>
                    <a:pt x="59" y="200"/>
                  </a:lnTo>
                  <a:lnTo>
                    <a:pt x="63" y="193"/>
                  </a:lnTo>
                  <a:lnTo>
                    <a:pt x="66" y="184"/>
                  </a:lnTo>
                  <a:lnTo>
                    <a:pt x="70" y="175"/>
                  </a:lnTo>
                  <a:lnTo>
                    <a:pt x="128" y="0"/>
                  </a:lnTo>
                  <a:lnTo>
                    <a:pt x="102" y="0"/>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53" name="Freeform 97"/>
            <p:cNvSpPr>
              <a:spLocks/>
            </p:cNvSpPr>
            <p:nvPr/>
          </p:nvSpPr>
          <p:spPr bwMode="auto">
            <a:xfrm>
              <a:off x="2244725" y="1789113"/>
              <a:ext cx="88900" cy="82550"/>
            </a:xfrm>
            <a:custGeom>
              <a:avLst/>
              <a:gdLst>
                <a:gd name="T0" fmla="*/ 2147483647 w 189"/>
                <a:gd name="T1" fmla="*/ 2147483647 h 155"/>
                <a:gd name="T2" fmla="*/ 2147483647 w 189"/>
                <a:gd name="T3" fmla="*/ 2147483647 h 155"/>
                <a:gd name="T4" fmla="*/ 2147483647 w 189"/>
                <a:gd name="T5" fmla="*/ 2147483647 h 155"/>
                <a:gd name="T6" fmla="*/ 2147483647 w 189"/>
                <a:gd name="T7" fmla="*/ 2147483647 h 155"/>
                <a:gd name="T8" fmla="*/ 2147483647 w 189"/>
                <a:gd name="T9" fmla="*/ 2147483647 h 155"/>
                <a:gd name="T10" fmla="*/ 2147483647 w 189"/>
                <a:gd name="T11" fmla="*/ 0 h 155"/>
                <a:gd name="T12" fmla="*/ 2147483647 w 189"/>
                <a:gd name="T13" fmla="*/ 2147483647 h 155"/>
                <a:gd name="T14" fmla="*/ 2147483647 w 189"/>
                <a:gd name="T15" fmla="*/ 2147483647 h 155"/>
                <a:gd name="T16" fmla="*/ 2147483647 w 189"/>
                <a:gd name="T17" fmla="*/ 2147483647 h 155"/>
                <a:gd name="T18" fmla="*/ 2147483647 w 189"/>
                <a:gd name="T19" fmla="*/ 2147483647 h 155"/>
                <a:gd name="T20" fmla="*/ 2147483647 w 189"/>
                <a:gd name="T21" fmla="*/ 2147483647 h 155"/>
                <a:gd name="T22" fmla="*/ 2147483647 w 189"/>
                <a:gd name="T23" fmla="*/ 0 h 155"/>
                <a:gd name="T24" fmla="*/ 2147483647 w 189"/>
                <a:gd name="T25" fmla="*/ 2147483647 h 155"/>
                <a:gd name="T26" fmla="*/ 2147483647 w 189"/>
                <a:gd name="T27" fmla="*/ 2147483647 h 155"/>
                <a:gd name="T28" fmla="*/ 2147483647 w 189"/>
                <a:gd name="T29" fmla="*/ 2147483647 h 155"/>
                <a:gd name="T30" fmla="*/ 2147483647 w 189"/>
                <a:gd name="T31" fmla="*/ 2147483647 h 155"/>
                <a:gd name="T32" fmla="*/ 0 w 189"/>
                <a:gd name="T33" fmla="*/ 2147483647 h 155"/>
                <a:gd name="T34" fmla="*/ 2147483647 w 189"/>
                <a:gd name="T35" fmla="*/ 2147483647 h 155"/>
                <a:gd name="T36" fmla="*/ 2147483647 w 189"/>
                <a:gd name="T37" fmla="*/ 2147483647 h 155"/>
                <a:gd name="T38" fmla="*/ 2147483647 w 189"/>
                <a:gd name="T39" fmla="*/ 2147483647 h 155"/>
                <a:gd name="T40" fmla="*/ 2147483647 w 189"/>
                <a:gd name="T41" fmla="*/ 2147483647 h 155"/>
                <a:gd name="T42" fmla="*/ 2147483647 w 189"/>
                <a:gd name="T43" fmla="*/ 2147483647 h 155"/>
                <a:gd name="T44" fmla="*/ 2147483647 w 189"/>
                <a:gd name="T45" fmla="*/ 2147483647 h 155"/>
                <a:gd name="T46" fmla="*/ 2147483647 w 189"/>
                <a:gd name="T47" fmla="*/ 2147483647 h 155"/>
                <a:gd name="T48" fmla="*/ 2147483647 w 189"/>
                <a:gd name="T49" fmla="*/ 2147483647 h 155"/>
                <a:gd name="T50" fmla="*/ 2147483647 w 189"/>
                <a:gd name="T51" fmla="*/ 2147483647 h 155"/>
                <a:gd name="T52" fmla="*/ 2147483647 w 189"/>
                <a:gd name="T53" fmla="*/ 2147483647 h 155"/>
                <a:gd name="T54" fmla="*/ 2147483647 w 189"/>
                <a:gd name="T55" fmla="*/ 2147483647 h 155"/>
                <a:gd name="T56" fmla="*/ 2147483647 w 189"/>
                <a:gd name="T57" fmla="*/ 2147483647 h 155"/>
                <a:gd name="T58" fmla="*/ 2147483647 w 189"/>
                <a:gd name="T59" fmla="*/ 2147483647 h 155"/>
                <a:gd name="T60" fmla="*/ 2147483647 w 189"/>
                <a:gd name="T61" fmla="*/ 2147483647 h 155"/>
                <a:gd name="T62" fmla="*/ 2147483647 w 189"/>
                <a:gd name="T63" fmla="*/ 2147483647 h 155"/>
                <a:gd name="T64" fmla="*/ 2147483647 w 189"/>
                <a:gd name="T65" fmla="*/ 2147483647 h 155"/>
                <a:gd name="T66" fmla="*/ 2147483647 w 189"/>
                <a:gd name="T67" fmla="*/ 2147483647 h 155"/>
                <a:gd name="T68" fmla="*/ 2147483647 w 189"/>
                <a:gd name="T69" fmla="*/ 2147483647 h 155"/>
                <a:gd name="T70" fmla="*/ 2147483647 w 189"/>
                <a:gd name="T71" fmla="*/ 2147483647 h 15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89"/>
                <a:gd name="T109" fmla="*/ 0 h 155"/>
                <a:gd name="T110" fmla="*/ 189 w 189"/>
                <a:gd name="T111" fmla="*/ 155 h 15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89" h="155">
                  <a:moveTo>
                    <a:pt x="166" y="155"/>
                  </a:moveTo>
                  <a:lnTo>
                    <a:pt x="189" y="155"/>
                  </a:lnTo>
                  <a:lnTo>
                    <a:pt x="189" y="64"/>
                  </a:lnTo>
                  <a:lnTo>
                    <a:pt x="189" y="59"/>
                  </a:lnTo>
                  <a:lnTo>
                    <a:pt x="189" y="48"/>
                  </a:lnTo>
                  <a:lnTo>
                    <a:pt x="188" y="38"/>
                  </a:lnTo>
                  <a:lnTo>
                    <a:pt x="187" y="29"/>
                  </a:lnTo>
                  <a:lnTo>
                    <a:pt x="184" y="21"/>
                  </a:lnTo>
                  <a:lnTo>
                    <a:pt x="178" y="12"/>
                  </a:lnTo>
                  <a:lnTo>
                    <a:pt x="169" y="6"/>
                  </a:lnTo>
                  <a:lnTo>
                    <a:pt x="159" y="1"/>
                  </a:lnTo>
                  <a:lnTo>
                    <a:pt x="146" y="0"/>
                  </a:lnTo>
                  <a:lnTo>
                    <a:pt x="132" y="1"/>
                  </a:lnTo>
                  <a:lnTo>
                    <a:pt x="121" y="6"/>
                  </a:lnTo>
                  <a:lnTo>
                    <a:pt x="111" y="13"/>
                  </a:lnTo>
                  <a:lnTo>
                    <a:pt x="102" y="23"/>
                  </a:lnTo>
                  <a:lnTo>
                    <a:pt x="99" y="17"/>
                  </a:lnTo>
                  <a:lnTo>
                    <a:pt x="95" y="13"/>
                  </a:lnTo>
                  <a:lnTo>
                    <a:pt x="90" y="9"/>
                  </a:lnTo>
                  <a:lnTo>
                    <a:pt x="86" y="6"/>
                  </a:lnTo>
                  <a:lnTo>
                    <a:pt x="82" y="3"/>
                  </a:lnTo>
                  <a:lnTo>
                    <a:pt x="77" y="1"/>
                  </a:lnTo>
                  <a:lnTo>
                    <a:pt x="70" y="0"/>
                  </a:lnTo>
                  <a:lnTo>
                    <a:pt x="64" y="0"/>
                  </a:lnTo>
                  <a:lnTo>
                    <a:pt x="58" y="0"/>
                  </a:lnTo>
                  <a:lnTo>
                    <a:pt x="51" y="1"/>
                  </a:lnTo>
                  <a:lnTo>
                    <a:pt x="45" y="3"/>
                  </a:lnTo>
                  <a:lnTo>
                    <a:pt x="40" y="6"/>
                  </a:lnTo>
                  <a:lnTo>
                    <a:pt x="34" y="9"/>
                  </a:lnTo>
                  <a:lnTo>
                    <a:pt x="30" y="14"/>
                  </a:lnTo>
                  <a:lnTo>
                    <a:pt x="26" y="19"/>
                  </a:lnTo>
                  <a:lnTo>
                    <a:pt x="22" y="24"/>
                  </a:lnTo>
                  <a:lnTo>
                    <a:pt x="22" y="3"/>
                  </a:lnTo>
                  <a:lnTo>
                    <a:pt x="0" y="3"/>
                  </a:lnTo>
                  <a:lnTo>
                    <a:pt x="0" y="155"/>
                  </a:lnTo>
                  <a:lnTo>
                    <a:pt x="23" y="155"/>
                  </a:lnTo>
                  <a:lnTo>
                    <a:pt x="23" y="65"/>
                  </a:lnTo>
                  <a:lnTo>
                    <a:pt x="24" y="56"/>
                  </a:lnTo>
                  <a:lnTo>
                    <a:pt x="25" y="46"/>
                  </a:lnTo>
                  <a:lnTo>
                    <a:pt x="28" y="39"/>
                  </a:lnTo>
                  <a:lnTo>
                    <a:pt x="32" y="34"/>
                  </a:lnTo>
                  <a:lnTo>
                    <a:pt x="38" y="29"/>
                  </a:lnTo>
                  <a:lnTo>
                    <a:pt x="43" y="25"/>
                  </a:lnTo>
                  <a:lnTo>
                    <a:pt x="50" y="23"/>
                  </a:lnTo>
                  <a:lnTo>
                    <a:pt x="58" y="22"/>
                  </a:lnTo>
                  <a:lnTo>
                    <a:pt x="65" y="23"/>
                  </a:lnTo>
                  <a:lnTo>
                    <a:pt x="70" y="24"/>
                  </a:lnTo>
                  <a:lnTo>
                    <a:pt x="74" y="28"/>
                  </a:lnTo>
                  <a:lnTo>
                    <a:pt x="78" y="31"/>
                  </a:lnTo>
                  <a:lnTo>
                    <a:pt x="81" y="37"/>
                  </a:lnTo>
                  <a:lnTo>
                    <a:pt x="82" y="44"/>
                  </a:lnTo>
                  <a:lnTo>
                    <a:pt x="83" y="52"/>
                  </a:lnTo>
                  <a:lnTo>
                    <a:pt x="83" y="62"/>
                  </a:lnTo>
                  <a:lnTo>
                    <a:pt x="83" y="155"/>
                  </a:lnTo>
                  <a:lnTo>
                    <a:pt x="106" y="155"/>
                  </a:lnTo>
                  <a:lnTo>
                    <a:pt x="106" y="65"/>
                  </a:lnTo>
                  <a:lnTo>
                    <a:pt x="107" y="56"/>
                  </a:lnTo>
                  <a:lnTo>
                    <a:pt x="108" y="46"/>
                  </a:lnTo>
                  <a:lnTo>
                    <a:pt x="111" y="39"/>
                  </a:lnTo>
                  <a:lnTo>
                    <a:pt x="116" y="34"/>
                  </a:lnTo>
                  <a:lnTo>
                    <a:pt x="121" y="29"/>
                  </a:lnTo>
                  <a:lnTo>
                    <a:pt x="126" y="24"/>
                  </a:lnTo>
                  <a:lnTo>
                    <a:pt x="134" y="23"/>
                  </a:lnTo>
                  <a:lnTo>
                    <a:pt x="141" y="22"/>
                  </a:lnTo>
                  <a:lnTo>
                    <a:pt x="148" y="23"/>
                  </a:lnTo>
                  <a:lnTo>
                    <a:pt x="154" y="24"/>
                  </a:lnTo>
                  <a:lnTo>
                    <a:pt x="158" y="28"/>
                  </a:lnTo>
                  <a:lnTo>
                    <a:pt x="161" y="31"/>
                  </a:lnTo>
                  <a:lnTo>
                    <a:pt x="164" y="37"/>
                  </a:lnTo>
                  <a:lnTo>
                    <a:pt x="165" y="44"/>
                  </a:lnTo>
                  <a:lnTo>
                    <a:pt x="166" y="52"/>
                  </a:lnTo>
                  <a:lnTo>
                    <a:pt x="166" y="62"/>
                  </a:lnTo>
                  <a:lnTo>
                    <a:pt x="166"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54" name="Freeform 98"/>
            <p:cNvSpPr>
              <a:spLocks noEditPoints="1"/>
            </p:cNvSpPr>
            <p:nvPr/>
          </p:nvSpPr>
          <p:spPr bwMode="auto">
            <a:xfrm>
              <a:off x="2346325" y="1789113"/>
              <a:ext cx="61913" cy="84137"/>
            </a:xfrm>
            <a:custGeom>
              <a:avLst/>
              <a:gdLst>
                <a:gd name="T0" fmla="*/ 2147483647 w 131"/>
                <a:gd name="T1" fmla="*/ 2147483647 h 158"/>
                <a:gd name="T2" fmla="*/ 2147483647 w 131"/>
                <a:gd name="T3" fmla="*/ 2147483647 h 158"/>
                <a:gd name="T4" fmla="*/ 2147483647 w 131"/>
                <a:gd name="T5" fmla="*/ 2147483647 h 158"/>
                <a:gd name="T6" fmla="*/ 2147483647 w 131"/>
                <a:gd name="T7" fmla="*/ 2147483647 h 158"/>
                <a:gd name="T8" fmla="*/ 2147483647 w 131"/>
                <a:gd name="T9" fmla="*/ 2147483647 h 158"/>
                <a:gd name="T10" fmla="*/ 2147483647 w 131"/>
                <a:gd name="T11" fmla="*/ 2147483647 h 158"/>
                <a:gd name="T12" fmla="*/ 2147483647 w 131"/>
                <a:gd name="T13" fmla="*/ 2147483647 h 158"/>
                <a:gd name="T14" fmla="*/ 2147483647 w 131"/>
                <a:gd name="T15" fmla="*/ 2147483647 h 158"/>
                <a:gd name="T16" fmla="*/ 2147483647 w 131"/>
                <a:gd name="T17" fmla="*/ 2147483647 h 158"/>
                <a:gd name="T18" fmla="*/ 2147483647 w 131"/>
                <a:gd name="T19" fmla="*/ 2147483647 h 158"/>
                <a:gd name="T20" fmla="*/ 2147483647 w 131"/>
                <a:gd name="T21" fmla="*/ 2147483647 h 158"/>
                <a:gd name="T22" fmla="*/ 2147483647 w 131"/>
                <a:gd name="T23" fmla="*/ 2147483647 h 158"/>
                <a:gd name="T24" fmla="*/ 2147483647 w 131"/>
                <a:gd name="T25" fmla="*/ 2147483647 h 158"/>
                <a:gd name="T26" fmla="*/ 2147483647 w 131"/>
                <a:gd name="T27" fmla="*/ 2147483647 h 158"/>
                <a:gd name="T28" fmla="*/ 2147483647 w 131"/>
                <a:gd name="T29" fmla="*/ 2147483647 h 158"/>
                <a:gd name="T30" fmla="*/ 2147483647 w 131"/>
                <a:gd name="T31" fmla="*/ 2147483647 h 158"/>
                <a:gd name="T32" fmla="*/ 2147483647 w 131"/>
                <a:gd name="T33" fmla="*/ 2147483647 h 158"/>
                <a:gd name="T34" fmla="*/ 2147483647 w 131"/>
                <a:gd name="T35" fmla="*/ 2147483647 h 158"/>
                <a:gd name="T36" fmla="*/ 2147483647 w 131"/>
                <a:gd name="T37" fmla="*/ 2147483647 h 158"/>
                <a:gd name="T38" fmla="*/ 2147483647 w 131"/>
                <a:gd name="T39" fmla="*/ 2147483647 h 158"/>
                <a:gd name="T40" fmla="*/ 2147483647 w 131"/>
                <a:gd name="T41" fmla="*/ 2147483647 h 158"/>
                <a:gd name="T42" fmla="*/ 2147483647 w 131"/>
                <a:gd name="T43" fmla="*/ 2147483647 h 158"/>
                <a:gd name="T44" fmla="*/ 2147483647 w 131"/>
                <a:gd name="T45" fmla="*/ 2147483647 h 158"/>
                <a:gd name="T46" fmla="*/ 2147483647 w 131"/>
                <a:gd name="T47" fmla="*/ 2147483647 h 158"/>
                <a:gd name="T48" fmla="*/ 2147483647 w 131"/>
                <a:gd name="T49" fmla="*/ 2147483647 h 158"/>
                <a:gd name="T50" fmla="*/ 2147483647 w 131"/>
                <a:gd name="T51" fmla="*/ 2147483647 h 158"/>
                <a:gd name="T52" fmla="*/ 2147483647 w 131"/>
                <a:gd name="T53" fmla="*/ 2147483647 h 158"/>
                <a:gd name="T54" fmla="*/ 2147483647 w 131"/>
                <a:gd name="T55" fmla="*/ 2147483647 h 158"/>
                <a:gd name="T56" fmla="*/ 2147483647 w 131"/>
                <a:gd name="T57" fmla="*/ 2147483647 h 158"/>
                <a:gd name="T58" fmla="*/ 2147483647 w 131"/>
                <a:gd name="T59" fmla="*/ 2147483647 h 158"/>
                <a:gd name="T60" fmla="*/ 2147483647 w 131"/>
                <a:gd name="T61" fmla="*/ 2147483647 h 158"/>
                <a:gd name="T62" fmla="*/ 2147483647 w 131"/>
                <a:gd name="T63" fmla="*/ 2147483647 h 158"/>
                <a:gd name="T64" fmla="*/ 2147483647 w 131"/>
                <a:gd name="T65" fmla="*/ 2147483647 h 1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1"/>
                <a:gd name="T100" fmla="*/ 0 h 158"/>
                <a:gd name="T101" fmla="*/ 131 w 131"/>
                <a:gd name="T102" fmla="*/ 158 h 15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1" h="158">
                  <a:moveTo>
                    <a:pt x="0" y="79"/>
                  </a:moveTo>
                  <a:lnTo>
                    <a:pt x="1" y="97"/>
                  </a:lnTo>
                  <a:lnTo>
                    <a:pt x="4" y="113"/>
                  </a:lnTo>
                  <a:lnTo>
                    <a:pt x="9" y="127"/>
                  </a:lnTo>
                  <a:lnTo>
                    <a:pt x="17" y="137"/>
                  </a:lnTo>
                  <a:lnTo>
                    <a:pt x="26" y="147"/>
                  </a:lnTo>
                  <a:lnTo>
                    <a:pt x="38" y="152"/>
                  </a:lnTo>
                  <a:lnTo>
                    <a:pt x="50" y="157"/>
                  </a:lnTo>
                  <a:lnTo>
                    <a:pt x="65" y="158"/>
                  </a:lnTo>
                  <a:lnTo>
                    <a:pt x="80" y="157"/>
                  </a:lnTo>
                  <a:lnTo>
                    <a:pt x="93" y="152"/>
                  </a:lnTo>
                  <a:lnTo>
                    <a:pt x="104" y="147"/>
                  </a:lnTo>
                  <a:lnTo>
                    <a:pt x="114" y="137"/>
                  </a:lnTo>
                  <a:lnTo>
                    <a:pt x="121" y="127"/>
                  </a:lnTo>
                  <a:lnTo>
                    <a:pt x="126" y="113"/>
                  </a:lnTo>
                  <a:lnTo>
                    <a:pt x="129" y="97"/>
                  </a:lnTo>
                  <a:lnTo>
                    <a:pt x="131" y="79"/>
                  </a:lnTo>
                  <a:lnTo>
                    <a:pt x="129" y="62"/>
                  </a:lnTo>
                  <a:lnTo>
                    <a:pt x="126" y="45"/>
                  </a:lnTo>
                  <a:lnTo>
                    <a:pt x="121" y="31"/>
                  </a:lnTo>
                  <a:lnTo>
                    <a:pt x="114" y="21"/>
                  </a:lnTo>
                  <a:lnTo>
                    <a:pt x="104" y="12"/>
                  </a:lnTo>
                  <a:lnTo>
                    <a:pt x="93" y="6"/>
                  </a:lnTo>
                  <a:lnTo>
                    <a:pt x="80" y="1"/>
                  </a:lnTo>
                  <a:lnTo>
                    <a:pt x="65" y="0"/>
                  </a:lnTo>
                  <a:lnTo>
                    <a:pt x="50" y="1"/>
                  </a:lnTo>
                  <a:lnTo>
                    <a:pt x="38" y="6"/>
                  </a:lnTo>
                  <a:lnTo>
                    <a:pt x="26" y="12"/>
                  </a:lnTo>
                  <a:lnTo>
                    <a:pt x="17" y="21"/>
                  </a:lnTo>
                  <a:lnTo>
                    <a:pt x="9" y="31"/>
                  </a:lnTo>
                  <a:lnTo>
                    <a:pt x="4" y="45"/>
                  </a:lnTo>
                  <a:lnTo>
                    <a:pt x="1" y="62"/>
                  </a:lnTo>
                  <a:lnTo>
                    <a:pt x="0" y="79"/>
                  </a:lnTo>
                  <a:close/>
                  <a:moveTo>
                    <a:pt x="23" y="79"/>
                  </a:moveTo>
                  <a:lnTo>
                    <a:pt x="24" y="66"/>
                  </a:lnTo>
                  <a:lnTo>
                    <a:pt x="26" y="55"/>
                  </a:lnTo>
                  <a:lnTo>
                    <a:pt x="29" y="45"/>
                  </a:lnTo>
                  <a:lnTo>
                    <a:pt x="34" y="37"/>
                  </a:lnTo>
                  <a:lnTo>
                    <a:pt x="40" y="30"/>
                  </a:lnTo>
                  <a:lnTo>
                    <a:pt x="47" y="25"/>
                  </a:lnTo>
                  <a:lnTo>
                    <a:pt x="56" y="23"/>
                  </a:lnTo>
                  <a:lnTo>
                    <a:pt x="65" y="22"/>
                  </a:lnTo>
                  <a:lnTo>
                    <a:pt x="75" y="23"/>
                  </a:lnTo>
                  <a:lnTo>
                    <a:pt x="83" y="25"/>
                  </a:lnTo>
                  <a:lnTo>
                    <a:pt x="89" y="30"/>
                  </a:lnTo>
                  <a:lnTo>
                    <a:pt x="96" y="37"/>
                  </a:lnTo>
                  <a:lnTo>
                    <a:pt x="100" y="45"/>
                  </a:lnTo>
                  <a:lnTo>
                    <a:pt x="103" y="55"/>
                  </a:lnTo>
                  <a:lnTo>
                    <a:pt x="105" y="66"/>
                  </a:lnTo>
                  <a:lnTo>
                    <a:pt x="106" y="79"/>
                  </a:lnTo>
                  <a:lnTo>
                    <a:pt x="105" y="92"/>
                  </a:lnTo>
                  <a:lnTo>
                    <a:pt x="103" y="104"/>
                  </a:lnTo>
                  <a:lnTo>
                    <a:pt x="100" y="114"/>
                  </a:lnTo>
                  <a:lnTo>
                    <a:pt x="96" y="121"/>
                  </a:lnTo>
                  <a:lnTo>
                    <a:pt x="89" y="128"/>
                  </a:lnTo>
                  <a:lnTo>
                    <a:pt x="83" y="133"/>
                  </a:lnTo>
                  <a:lnTo>
                    <a:pt x="75" y="135"/>
                  </a:lnTo>
                  <a:lnTo>
                    <a:pt x="65" y="136"/>
                  </a:lnTo>
                  <a:lnTo>
                    <a:pt x="56" y="135"/>
                  </a:lnTo>
                  <a:lnTo>
                    <a:pt x="47" y="133"/>
                  </a:lnTo>
                  <a:lnTo>
                    <a:pt x="40" y="128"/>
                  </a:lnTo>
                  <a:lnTo>
                    <a:pt x="34" y="121"/>
                  </a:lnTo>
                  <a:lnTo>
                    <a:pt x="29" y="114"/>
                  </a:lnTo>
                  <a:lnTo>
                    <a:pt x="26" y="104"/>
                  </a:lnTo>
                  <a:lnTo>
                    <a:pt x="24" y="92"/>
                  </a:lnTo>
                  <a:lnTo>
                    <a:pt x="23" y="7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55" name="Freeform 99"/>
            <p:cNvSpPr>
              <a:spLocks/>
            </p:cNvSpPr>
            <p:nvPr/>
          </p:nvSpPr>
          <p:spPr bwMode="auto">
            <a:xfrm>
              <a:off x="2420938" y="1789113"/>
              <a:ext cx="53975" cy="82550"/>
            </a:xfrm>
            <a:custGeom>
              <a:avLst/>
              <a:gdLst>
                <a:gd name="T0" fmla="*/ 2147483647 w 114"/>
                <a:gd name="T1" fmla="*/ 2147483647 h 155"/>
                <a:gd name="T2" fmla="*/ 2147483647 w 114"/>
                <a:gd name="T3" fmla="*/ 2147483647 h 155"/>
                <a:gd name="T4" fmla="*/ 2147483647 w 114"/>
                <a:gd name="T5" fmla="*/ 2147483647 h 155"/>
                <a:gd name="T6" fmla="*/ 2147483647 w 114"/>
                <a:gd name="T7" fmla="*/ 2147483647 h 155"/>
                <a:gd name="T8" fmla="*/ 2147483647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0 h 155"/>
                <a:gd name="T30" fmla="*/ 2147483647 w 114"/>
                <a:gd name="T31" fmla="*/ 0 h 155"/>
                <a:gd name="T32" fmla="*/ 2147483647 w 114"/>
                <a:gd name="T33" fmla="*/ 0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0 w 114"/>
                <a:gd name="T51" fmla="*/ 2147483647 h 155"/>
                <a:gd name="T52" fmla="*/ 0 w 114"/>
                <a:gd name="T53" fmla="*/ 2147483647 h 155"/>
                <a:gd name="T54" fmla="*/ 2147483647 w 114"/>
                <a:gd name="T55" fmla="*/ 2147483647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91" y="155"/>
                  </a:moveTo>
                  <a:lnTo>
                    <a:pt x="114" y="155"/>
                  </a:lnTo>
                  <a:lnTo>
                    <a:pt x="114" y="64"/>
                  </a:lnTo>
                  <a:lnTo>
                    <a:pt x="114" y="57"/>
                  </a:lnTo>
                  <a:lnTo>
                    <a:pt x="114" y="46"/>
                  </a:lnTo>
                  <a:lnTo>
                    <a:pt x="113" y="37"/>
                  </a:lnTo>
                  <a:lnTo>
                    <a:pt x="112" y="28"/>
                  </a:lnTo>
                  <a:lnTo>
                    <a:pt x="108" y="21"/>
                  </a:lnTo>
                  <a:lnTo>
                    <a:pt x="104" y="15"/>
                  </a:lnTo>
                  <a:lnTo>
                    <a:pt x="101" y="12"/>
                  </a:lnTo>
                  <a:lnTo>
                    <a:pt x="97" y="8"/>
                  </a:lnTo>
                  <a:lnTo>
                    <a:pt x="92" y="5"/>
                  </a:lnTo>
                  <a:lnTo>
                    <a:pt x="86" y="2"/>
                  </a:lnTo>
                  <a:lnTo>
                    <a:pt x="80" y="1"/>
                  </a:lnTo>
                  <a:lnTo>
                    <a:pt x="73" y="0"/>
                  </a:lnTo>
                  <a:lnTo>
                    <a:pt x="65" y="0"/>
                  </a:lnTo>
                  <a:lnTo>
                    <a:pt x="59" y="0"/>
                  </a:lnTo>
                  <a:lnTo>
                    <a:pt x="53" y="1"/>
                  </a:lnTo>
                  <a:lnTo>
                    <a:pt x="46" y="3"/>
                  </a:lnTo>
                  <a:lnTo>
                    <a:pt x="41" y="6"/>
                  </a:lnTo>
                  <a:lnTo>
                    <a:pt x="36" y="9"/>
                  </a:lnTo>
                  <a:lnTo>
                    <a:pt x="31" y="14"/>
                  </a:lnTo>
                  <a:lnTo>
                    <a:pt x="26" y="20"/>
                  </a:lnTo>
                  <a:lnTo>
                    <a:pt x="22" y="25"/>
                  </a:lnTo>
                  <a:lnTo>
                    <a:pt x="22" y="3"/>
                  </a:lnTo>
                  <a:lnTo>
                    <a:pt x="0" y="3"/>
                  </a:lnTo>
                  <a:lnTo>
                    <a:pt x="0" y="155"/>
                  </a:lnTo>
                  <a:lnTo>
                    <a:pt x="23" y="155"/>
                  </a:lnTo>
                  <a:lnTo>
                    <a:pt x="23" y="69"/>
                  </a:lnTo>
                  <a:lnTo>
                    <a:pt x="24" y="58"/>
                  </a:lnTo>
                  <a:lnTo>
                    <a:pt x="26" y="49"/>
                  </a:lnTo>
                  <a:lnTo>
                    <a:pt x="30" y="41"/>
                  </a:lnTo>
                  <a:lnTo>
                    <a:pt x="34" y="34"/>
                  </a:lnTo>
                  <a:lnTo>
                    <a:pt x="40" y="29"/>
                  </a:lnTo>
                  <a:lnTo>
                    <a:pt x="46" y="25"/>
                  </a:lnTo>
                  <a:lnTo>
                    <a:pt x="55" y="23"/>
                  </a:lnTo>
                  <a:lnTo>
                    <a:pt x="63" y="22"/>
                  </a:lnTo>
                  <a:lnTo>
                    <a:pt x="71" y="23"/>
                  </a:lnTo>
                  <a:lnTo>
                    <a:pt x="77" y="24"/>
                  </a:lnTo>
                  <a:lnTo>
                    <a:pt x="81" y="28"/>
                  </a:lnTo>
                  <a:lnTo>
                    <a:pt x="85" y="31"/>
                  </a:lnTo>
                  <a:lnTo>
                    <a:pt x="88" y="37"/>
                  </a:lnTo>
                  <a:lnTo>
                    <a:pt x="90" y="44"/>
                  </a:lnTo>
                  <a:lnTo>
                    <a:pt x="91" y="52"/>
                  </a:lnTo>
                  <a:lnTo>
                    <a:pt x="91" y="62"/>
                  </a:lnTo>
                  <a:lnTo>
                    <a:pt x="91"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56" name="Freeform 100"/>
            <p:cNvSpPr>
              <a:spLocks noEditPoints="1"/>
            </p:cNvSpPr>
            <p:nvPr/>
          </p:nvSpPr>
          <p:spPr bwMode="auto">
            <a:xfrm>
              <a:off x="2487613" y="1760538"/>
              <a:ext cx="60325" cy="112712"/>
            </a:xfrm>
            <a:custGeom>
              <a:avLst/>
              <a:gdLst>
                <a:gd name="T0" fmla="*/ 2147483647 w 127"/>
                <a:gd name="T1" fmla="*/ 0 h 211"/>
                <a:gd name="T2" fmla="*/ 2147483647 w 127"/>
                <a:gd name="T3" fmla="*/ 0 h 211"/>
                <a:gd name="T4" fmla="*/ 2147483647 w 127"/>
                <a:gd name="T5" fmla="*/ 2147483647 h 211"/>
                <a:gd name="T6" fmla="*/ 2147483647 w 127"/>
                <a:gd name="T7" fmla="*/ 2147483647 h 211"/>
                <a:gd name="T8" fmla="*/ 2147483647 w 127"/>
                <a:gd name="T9" fmla="*/ 2147483647 h 211"/>
                <a:gd name="T10" fmla="*/ 2147483647 w 127"/>
                <a:gd name="T11" fmla="*/ 2147483647 h 211"/>
                <a:gd name="T12" fmla="*/ 2147483647 w 127"/>
                <a:gd name="T13" fmla="*/ 2147483647 h 211"/>
                <a:gd name="T14" fmla="*/ 2147483647 w 127"/>
                <a:gd name="T15" fmla="*/ 2147483647 h 211"/>
                <a:gd name="T16" fmla="*/ 2147483647 w 127"/>
                <a:gd name="T17" fmla="*/ 2147483647 h 211"/>
                <a:gd name="T18" fmla="*/ 2147483647 w 127"/>
                <a:gd name="T19" fmla="*/ 2147483647 h 211"/>
                <a:gd name="T20" fmla="*/ 2147483647 w 127"/>
                <a:gd name="T21" fmla="*/ 2147483647 h 211"/>
                <a:gd name="T22" fmla="*/ 2147483647 w 127"/>
                <a:gd name="T23" fmla="*/ 2147483647 h 211"/>
                <a:gd name="T24" fmla="*/ 2147483647 w 127"/>
                <a:gd name="T25" fmla="*/ 2147483647 h 211"/>
                <a:gd name="T26" fmla="*/ 2147483647 w 127"/>
                <a:gd name="T27" fmla="*/ 2147483647 h 211"/>
                <a:gd name="T28" fmla="*/ 0 w 127"/>
                <a:gd name="T29" fmla="*/ 2147483647 h 211"/>
                <a:gd name="T30" fmla="*/ 2147483647 w 127"/>
                <a:gd name="T31" fmla="*/ 2147483647 h 211"/>
                <a:gd name="T32" fmla="*/ 2147483647 w 127"/>
                <a:gd name="T33" fmla="*/ 2147483647 h 211"/>
                <a:gd name="T34" fmla="*/ 2147483647 w 127"/>
                <a:gd name="T35" fmla="*/ 2147483647 h 211"/>
                <a:gd name="T36" fmla="*/ 2147483647 w 127"/>
                <a:gd name="T37" fmla="*/ 2147483647 h 211"/>
                <a:gd name="T38" fmla="*/ 2147483647 w 127"/>
                <a:gd name="T39" fmla="*/ 2147483647 h 211"/>
                <a:gd name="T40" fmla="*/ 2147483647 w 127"/>
                <a:gd name="T41" fmla="*/ 2147483647 h 211"/>
                <a:gd name="T42" fmla="*/ 2147483647 w 127"/>
                <a:gd name="T43" fmla="*/ 2147483647 h 211"/>
                <a:gd name="T44" fmla="*/ 2147483647 w 127"/>
                <a:gd name="T45" fmla="*/ 2147483647 h 211"/>
                <a:gd name="T46" fmla="*/ 2147483647 w 127"/>
                <a:gd name="T47" fmla="*/ 2147483647 h 211"/>
                <a:gd name="T48" fmla="*/ 2147483647 w 127"/>
                <a:gd name="T49" fmla="*/ 2147483647 h 211"/>
                <a:gd name="T50" fmla="*/ 2147483647 w 127"/>
                <a:gd name="T51" fmla="*/ 2147483647 h 211"/>
                <a:gd name="T52" fmla="*/ 2147483647 w 127"/>
                <a:gd name="T53" fmla="*/ 2147483647 h 211"/>
                <a:gd name="T54" fmla="*/ 2147483647 w 127"/>
                <a:gd name="T55" fmla="*/ 2147483647 h 211"/>
                <a:gd name="T56" fmla="*/ 2147483647 w 127"/>
                <a:gd name="T57" fmla="*/ 2147483647 h 211"/>
                <a:gd name="T58" fmla="*/ 2147483647 w 127"/>
                <a:gd name="T59" fmla="*/ 0 h 211"/>
                <a:gd name="T60" fmla="*/ 2147483647 w 127"/>
                <a:gd name="T61" fmla="*/ 2147483647 h 211"/>
                <a:gd name="T62" fmla="*/ 2147483647 w 127"/>
                <a:gd name="T63" fmla="*/ 2147483647 h 211"/>
                <a:gd name="T64" fmla="*/ 2147483647 w 127"/>
                <a:gd name="T65" fmla="*/ 2147483647 h 211"/>
                <a:gd name="T66" fmla="*/ 2147483647 w 127"/>
                <a:gd name="T67" fmla="*/ 2147483647 h 211"/>
                <a:gd name="T68" fmla="*/ 2147483647 w 127"/>
                <a:gd name="T69" fmla="*/ 2147483647 h 211"/>
                <a:gd name="T70" fmla="*/ 2147483647 w 127"/>
                <a:gd name="T71" fmla="*/ 2147483647 h 211"/>
                <a:gd name="T72" fmla="*/ 2147483647 w 127"/>
                <a:gd name="T73" fmla="*/ 2147483647 h 211"/>
                <a:gd name="T74" fmla="*/ 2147483647 w 127"/>
                <a:gd name="T75" fmla="*/ 2147483647 h 211"/>
                <a:gd name="T76" fmla="*/ 2147483647 w 127"/>
                <a:gd name="T77" fmla="*/ 2147483647 h 211"/>
                <a:gd name="T78" fmla="*/ 2147483647 w 127"/>
                <a:gd name="T79" fmla="*/ 2147483647 h 211"/>
                <a:gd name="T80" fmla="*/ 2147483647 w 127"/>
                <a:gd name="T81" fmla="*/ 2147483647 h 211"/>
                <a:gd name="T82" fmla="*/ 2147483647 w 127"/>
                <a:gd name="T83" fmla="*/ 2147483647 h 211"/>
                <a:gd name="T84" fmla="*/ 2147483647 w 127"/>
                <a:gd name="T85" fmla="*/ 2147483647 h 211"/>
                <a:gd name="T86" fmla="*/ 2147483647 w 127"/>
                <a:gd name="T87" fmla="*/ 2147483647 h 211"/>
                <a:gd name="T88" fmla="*/ 2147483647 w 127"/>
                <a:gd name="T89" fmla="*/ 2147483647 h 211"/>
                <a:gd name="T90" fmla="*/ 2147483647 w 127"/>
                <a:gd name="T91" fmla="*/ 2147483647 h 211"/>
                <a:gd name="T92" fmla="*/ 2147483647 w 127"/>
                <a:gd name="T93" fmla="*/ 2147483647 h 211"/>
                <a:gd name="T94" fmla="*/ 2147483647 w 127"/>
                <a:gd name="T95" fmla="*/ 2147483647 h 211"/>
                <a:gd name="T96" fmla="*/ 2147483647 w 127"/>
                <a:gd name="T97" fmla="*/ 2147483647 h 211"/>
                <a:gd name="T98" fmla="*/ 2147483647 w 127"/>
                <a:gd name="T99" fmla="*/ 2147483647 h 211"/>
                <a:gd name="T100" fmla="*/ 2147483647 w 127"/>
                <a:gd name="T101" fmla="*/ 2147483647 h 211"/>
                <a:gd name="T102" fmla="*/ 2147483647 w 127"/>
                <a:gd name="T103" fmla="*/ 2147483647 h 211"/>
                <a:gd name="T104" fmla="*/ 2147483647 w 127"/>
                <a:gd name="T105" fmla="*/ 2147483647 h 211"/>
                <a:gd name="T106" fmla="*/ 2147483647 w 127"/>
                <a:gd name="T107" fmla="*/ 2147483647 h 211"/>
                <a:gd name="T108" fmla="*/ 2147483647 w 127"/>
                <a:gd name="T109" fmla="*/ 2147483647 h 211"/>
                <a:gd name="T110" fmla="*/ 2147483647 w 127"/>
                <a:gd name="T111" fmla="*/ 2147483647 h 211"/>
                <a:gd name="T112" fmla="*/ 2147483647 w 127"/>
                <a:gd name="T113" fmla="*/ 2147483647 h 211"/>
                <a:gd name="T114" fmla="*/ 2147483647 w 127"/>
                <a:gd name="T115" fmla="*/ 2147483647 h 211"/>
                <a:gd name="T116" fmla="*/ 2147483647 w 127"/>
                <a:gd name="T117" fmla="*/ 2147483647 h 211"/>
                <a:gd name="T118" fmla="*/ 2147483647 w 127"/>
                <a:gd name="T119" fmla="*/ 2147483647 h 211"/>
                <a:gd name="T120" fmla="*/ 2147483647 w 127"/>
                <a:gd name="T121" fmla="*/ 2147483647 h 211"/>
                <a:gd name="T122" fmla="*/ 2147483647 w 127"/>
                <a:gd name="T123" fmla="*/ 2147483647 h 211"/>
                <a:gd name="T124" fmla="*/ 2147483647 w 127"/>
                <a:gd name="T125" fmla="*/ 2147483647 h 21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7"/>
                <a:gd name="T190" fmla="*/ 0 h 211"/>
                <a:gd name="T191" fmla="*/ 127 w 127"/>
                <a:gd name="T192" fmla="*/ 211 h 211"/>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7" h="211">
                  <a:moveTo>
                    <a:pt x="127" y="0"/>
                  </a:moveTo>
                  <a:lnTo>
                    <a:pt x="105" y="0"/>
                  </a:lnTo>
                  <a:lnTo>
                    <a:pt x="105" y="76"/>
                  </a:lnTo>
                  <a:lnTo>
                    <a:pt x="96" y="66"/>
                  </a:lnTo>
                  <a:lnTo>
                    <a:pt x="86" y="59"/>
                  </a:lnTo>
                  <a:lnTo>
                    <a:pt x="74" y="54"/>
                  </a:lnTo>
                  <a:lnTo>
                    <a:pt x="60" y="53"/>
                  </a:lnTo>
                  <a:lnTo>
                    <a:pt x="48" y="54"/>
                  </a:lnTo>
                  <a:lnTo>
                    <a:pt x="36" y="59"/>
                  </a:lnTo>
                  <a:lnTo>
                    <a:pt x="26" y="65"/>
                  </a:lnTo>
                  <a:lnTo>
                    <a:pt x="17" y="74"/>
                  </a:lnTo>
                  <a:lnTo>
                    <a:pt x="10" y="85"/>
                  </a:lnTo>
                  <a:lnTo>
                    <a:pt x="5" y="99"/>
                  </a:lnTo>
                  <a:lnTo>
                    <a:pt x="1" y="115"/>
                  </a:lnTo>
                  <a:lnTo>
                    <a:pt x="0" y="132"/>
                  </a:lnTo>
                  <a:lnTo>
                    <a:pt x="1" y="150"/>
                  </a:lnTo>
                  <a:lnTo>
                    <a:pt x="5" y="166"/>
                  </a:lnTo>
                  <a:lnTo>
                    <a:pt x="10" y="179"/>
                  </a:lnTo>
                  <a:lnTo>
                    <a:pt x="17" y="190"/>
                  </a:lnTo>
                  <a:lnTo>
                    <a:pt x="26" y="200"/>
                  </a:lnTo>
                  <a:lnTo>
                    <a:pt x="36" y="205"/>
                  </a:lnTo>
                  <a:lnTo>
                    <a:pt x="48" y="210"/>
                  </a:lnTo>
                  <a:lnTo>
                    <a:pt x="60" y="211"/>
                  </a:lnTo>
                  <a:lnTo>
                    <a:pt x="73" y="210"/>
                  </a:lnTo>
                  <a:lnTo>
                    <a:pt x="85" y="205"/>
                  </a:lnTo>
                  <a:lnTo>
                    <a:pt x="95" y="198"/>
                  </a:lnTo>
                  <a:lnTo>
                    <a:pt x="105" y="188"/>
                  </a:lnTo>
                  <a:lnTo>
                    <a:pt x="105" y="208"/>
                  </a:lnTo>
                  <a:lnTo>
                    <a:pt x="127" y="208"/>
                  </a:lnTo>
                  <a:lnTo>
                    <a:pt x="127" y="0"/>
                  </a:lnTo>
                  <a:close/>
                  <a:moveTo>
                    <a:pt x="106" y="132"/>
                  </a:moveTo>
                  <a:lnTo>
                    <a:pt x="105" y="145"/>
                  </a:lnTo>
                  <a:lnTo>
                    <a:pt x="103" y="157"/>
                  </a:lnTo>
                  <a:lnTo>
                    <a:pt x="99" y="166"/>
                  </a:lnTo>
                  <a:lnTo>
                    <a:pt x="95" y="174"/>
                  </a:lnTo>
                  <a:lnTo>
                    <a:pt x="89" y="181"/>
                  </a:lnTo>
                  <a:lnTo>
                    <a:pt x="83" y="186"/>
                  </a:lnTo>
                  <a:lnTo>
                    <a:pt x="74" y="188"/>
                  </a:lnTo>
                  <a:lnTo>
                    <a:pt x="66" y="189"/>
                  </a:lnTo>
                  <a:lnTo>
                    <a:pt x="56" y="188"/>
                  </a:lnTo>
                  <a:lnTo>
                    <a:pt x="49" y="186"/>
                  </a:lnTo>
                  <a:lnTo>
                    <a:pt x="41" y="181"/>
                  </a:lnTo>
                  <a:lnTo>
                    <a:pt x="35" y="175"/>
                  </a:lnTo>
                  <a:lnTo>
                    <a:pt x="31" y="167"/>
                  </a:lnTo>
                  <a:lnTo>
                    <a:pt x="28" y="158"/>
                  </a:lnTo>
                  <a:lnTo>
                    <a:pt x="26" y="147"/>
                  </a:lnTo>
                  <a:lnTo>
                    <a:pt x="25" y="134"/>
                  </a:lnTo>
                  <a:lnTo>
                    <a:pt x="26" y="122"/>
                  </a:lnTo>
                  <a:lnTo>
                    <a:pt x="28" y="110"/>
                  </a:lnTo>
                  <a:lnTo>
                    <a:pt x="31" y="99"/>
                  </a:lnTo>
                  <a:lnTo>
                    <a:pt x="35" y="91"/>
                  </a:lnTo>
                  <a:lnTo>
                    <a:pt x="41" y="84"/>
                  </a:lnTo>
                  <a:lnTo>
                    <a:pt x="48" y="80"/>
                  </a:lnTo>
                  <a:lnTo>
                    <a:pt x="56" y="77"/>
                  </a:lnTo>
                  <a:lnTo>
                    <a:pt x="65" y="76"/>
                  </a:lnTo>
                  <a:lnTo>
                    <a:pt x="74" y="77"/>
                  </a:lnTo>
                  <a:lnTo>
                    <a:pt x="83" y="80"/>
                  </a:lnTo>
                  <a:lnTo>
                    <a:pt x="90" y="84"/>
                  </a:lnTo>
                  <a:lnTo>
                    <a:pt x="95" y="90"/>
                  </a:lnTo>
                  <a:lnTo>
                    <a:pt x="100" y="98"/>
                  </a:lnTo>
                  <a:lnTo>
                    <a:pt x="104" y="108"/>
                  </a:lnTo>
                  <a:lnTo>
                    <a:pt x="105" y="119"/>
                  </a:lnTo>
                  <a:lnTo>
                    <a:pt x="106" y="132"/>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57" name="Freeform 101"/>
            <p:cNvSpPr>
              <a:spLocks/>
            </p:cNvSpPr>
            <p:nvPr/>
          </p:nvSpPr>
          <p:spPr bwMode="auto">
            <a:xfrm>
              <a:off x="2597150" y="1760538"/>
              <a:ext cx="57150" cy="111125"/>
            </a:xfrm>
            <a:custGeom>
              <a:avLst/>
              <a:gdLst>
                <a:gd name="T0" fmla="*/ 0 w 120"/>
                <a:gd name="T1" fmla="*/ 2147483647 h 208"/>
                <a:gd name="T2" fmla="*/ 2147483647 w 120"/>
                <a:gd name="T3" fmla="*/ 2147483647 h 208"/>
                <a:gd name="T4" fmla="*/ 2147483647 w 120"/>
                <a:gd name="T5" fmla="*/ 2147483647 h 208"/>
                <a:gd name="T6" fmla="*/ 2147483647 w 120"/>
                <a:gd name="T7" fmla="*/ 2147483647 h 208"/>
                <a:gd name="T8" fmla="*/ 2147483647 w 120"/>
                <a:gd name="T9" fmla="*/ 0 h 208"/>
                <a:gd name="T10" fmla="*/ 0 w 120"/>
                <a:gd name="T11" fmla="*/ 0 h 208"/>
                <a:gd name="T12" fmla="*/ 0 w 120"/>
                <a:gd name="T13" fmla="*/ 2147483647 h 208"/>
                <a:gd name="T14" fmla="*/ 0 60000 65536"/>
                <a:gd name="T15" fmla="*/ 0 60000 65536"/>
                <a:gd name="T16" fmla="*/ 0 60000 65536"/>
                <a:gd name="T17" fmla="*/ 0 60000 65536"/>
                <a:gd name="T18" fmla="*/ 0 60000 65536"/>
                <a:gd name="T19" fmla="*/ 0 60000 65536"/>
                <a:gd name="T20" fmla="*/ 0 60000 65536"/>
                <a:gd name="T21" fmla="*/ 0 w 120"/>
                <a:gd name="T22" fmla="*/ 0 h 208"/>
                <a:gd name="T23" fmla="*/ 120 w 120"/>
                <a:gd name="T24" fmla="*/ 208 h 20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0" h="208">
                  <a:moveTo>
                    <a:pt x="0" y="208"/>
                  </a:moveTo>
                  <a:lnTo>
                    <a:pt x="120" y="208"/>
                  </a:lnTo>
                  <a:lnTo>
                    <a:pt x="120" y="181"/>
                  </a:lnTo>
                  <a:lnTo>
                    <a:pt x="27" y="181"/>
                  </a:lnTo>
                  <a:lnTo>
                    <a:pt x="27" y="0"/>
                  </a:lnTo>
                  <a:lnTo>
                    <a:pt x="0" y="0"/>
                  </a:lnTo>
                  <a:lnTo>
                    <a:pt x="0" y="20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58" name="Rectangle 102"/>
            <p:cNvSpPr>
              <a:spLocks noChangeArrowheads="1"/>
            </p:cNvSpPr>
            <p:nvPr/>
          </p:nvSpPr>
          <p:spPr bwMode="auto">
            <a:xfrm>
              <a:off x="2668588" y="1854200"/>
              <a:ext cx="12700" cy="17463"/>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559" name="Freeform 103"/>
            <p:cNvSpPr>
              <a:spLocks/>
            </p:cNvSpPr>
            <p:nvPr/>
          </p:nvSpPr>
          <p:spPr bwMode="auto">
            <a:xfrm>
              <a:off x="1350963" y="1960563"/>
              <a:ext cx="58737" cy="106362"/>
            </a:xfrm>
            <a:custGeom>
              <a:avLst/>
              <a:gdLst>
                <a:gd name="T0" fmla="*/ 2147483647 w 127"/>
                <a:gd name="T1" fmla="*/ 2147483647 h 200"/>
                <a:gd name="T2" fmla="*/ 2147483647 w 127"/>
                <a:gd name="T3" fmla="*/ 2147483647 h 200"/>
                <a:gd name="T4" fmla="*/ 2147483647 w 127"/>
                <a:gd name="T5" fmla="*/ 2147483647 h 200"/>
                <a:gd name="T6" fmla="*/ 2147483647 w 127"/>
                <a:gd name="T7" fmla="*/ 2147483647 h 200"/>
                <a:gd name="T8" fmla="*/ 2147483647 w 127"/>
                <a:gd name="T9" fmla="*/ 2147483647 h 200"/>
                <a:gd name="T10" fmla="*/ 2147483647 w 127"/>
                <a:gd name="T11" fmla="*/ 2147483647 h 200"/>
                <a:gd name="T12" fmla="*/ 2147483647 w 127"/>
                <a:gd name="T13" fmla="*/ 2147483647 h 200"/>
                <a:gd name="T14" fmla="*/ 2147483647 w 127"/>
                <a:gd name="T15" fmla="*/ 2147483647 h 200"/>
                <a:gd name="T16" fmla="*/ 2147483647 w 127"/>
                <a:gd name="T17" fmla="*/ 2147483647 h 200"/>
                <a:gd name="T18" fmla="*/ 2147483647 w 127"/>
                <a:gd name="T19" fmla="*/ 2147483647 h 200"/>
                <a:gd name="T20" fmla="*/ 2147483647 w 127"/>
                <a:gd name="T21" fmla="*/ 2147483647 h 200"/>
                <a:gd name="T22" fmla="*/ 2147483647 w 127"/>
                <a:gd name="T23" fmla="*/ 2147483647 h 200"/>
                <a:gd name="T24" fmla="*/ 2147483647 w 127"/>
                <a:gd name="T25" fmla="*/ 2147483647 h 200"/>
                <a:gd name="T26" fmla="*/ 2147483647 w 127"/>
                <a:gd name="T27" fmla="*/ 2147483647 h 200"/>
                <a:gd name="T28" fmla="*/ 2147483647 w 127"/>
                <a:gd name="T29" fmla="*/ 2147483647 h 200"/>
                <a:gd name="T30" fmla="*/ 2147483647 w 127"/>
                <a:gd name="T31" fmla="*/ 0 h 200"/>
                <a:gd name="T32" fmla="*/ 2147483647 w 127"/>
                <a:gd name="T33" fmla="*/ 2147483647 h 200"/>
                <a:gd name="T34" fmla="*/ 2147483647 w 127"/>
                <a:gd name="T35" fmla="*/ 2147483647 h 200"/>
                <a:gd name="T36" fmla="*/ 2147483647 w 127"/>
                <a:gd name="T37" fmla="*/ 2147483647 h 200"/>
                <a:gd name="T38" fmla="*/ 2147483647 w 127"/>
                <a:gd name="T39" fmla="*/ 2147483647 h 200"/>
                <a:gd name="T40" fmla="*/ 2147483647 w 127"/>
                <a:gd name="T41" fmla="*/ 2147483647 h 200"/>
                <a:gd name="T42" fmla="*/ 2147483647 w 127"/>
                <a:gd name="T43" fmla="*/ 2147483647 h 200"/>
                <a:gd name="T44" fmla="*/ 2147483647 w 127"/>
                <a:gd name="T45" fmla="*/ 2147483647 h 200"/>
                <a:gd name="T46" fmla="*/ 2147483647 w 127"/>
                <a:gd name="T47" fmla="*/ 2147483647 h 200"/>
                <a:gd name="T48" fmla="*/ 2147483647 w 127"/>
                <a:gd name="T49" fmla="*/ 2147483647 h 200"/>
                <a:gd name="T50" fmla="*/ 2147483647 w 127"/>
                <a:gd name="T51" fmla="*/ 2147483647 h 200"/>
                <a:gd name="T52" fmla="*/ 2147483647 w 127"/>
                <a:gd name="T53" fmla="*/ 2147483647 h 200"/>
                <a:gd name="T54" fmla="*/ 2147483647 w 127"/>
                <a:gd name="T55" fmla="*/ 2147483647 h 200"/>
                <a:gd name="T56" fmla="*/ 2147483647 w 127"/>
                <a:gd name="T57" fmla="*/ 2147483647 h 200"/>
                <a:gd name="T58" fmla="*/ 2147483647 w 127"/>
                <a:gd name="T59" fmla="*/ 2147483647 h 200"/>
                <a:gd name="T60" fmla="*/ 2147483647 w 127"/>
                <a:gd name="T61" fmla="*/ 2147483647 h 200"/>
                <a:gd name="T62" fmla="*/ 0 w 127"/>
                <a:gd name="T63" fmla="*/ 2147483647 h 20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27"/>
                <a:gd name="T97" fmla="*/ 0 h 200"/>
                <a:gd name="T98" fmla="*/ 127 w 127"/>
                <a:gd name="T99" fmla="*/ 200 h 20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27" h="200">
                  <a:moveTo>
                    <a:pt x="0" y="143"/>
                  </a:moveTo>
                  <a:lnTo>
                    <a:pt x="2" y="155"/>
                  </a:lnTo>
                  <a:lnTo>
                    <a:pt x="7" y="166"/>
                  </a:lnTo>
                  <a:lnTo>
                    <a:pt x="12" y="175"/>
                  </a:lnTo>
                  <a:lnTo>
                    <a:pt x="19" y="185"/>
                  </a:lnTo>
                  <a:lnTo>
                    <a:pt x="28" y="191"/>
                  </a:lnTo>
                  <a:lnTo>
                    <a:pt x="38" y="195"/>
                  </a:lnTo>
                  <a:lnTo>
                    <a:pt x="50" y="199"/>
                  </a:lnTo>
                  <a:lnTo>
                    <a:pt x="61" y="200"/>
                  </a:lnTo>
                  <a:lnTo>
                    <a:pt x="76" y="199"/>
                  </a:lnTo>
                  <a:lnTo>
                    <a:pt x="89" y="195"/>
                  </a:lnTo>
                  <a:lnTo>
                    <a:pt x="99" y="188"/>
                  </a:lnTo>
                  <a:lnTo>
                    <a:pt x="109" y="180"/>
                  </a:lnTo>
                  <a:lnTo>
                    <a:pt x="116" y="171"/>
                  </a:lnTo>
                  <a:lnTo>
                    <a:pt x="123" y="158"/>
                  </a:lnTo>
                  <a:lnTo>
                    <a:pt x="126" y="145"/>
                  </a:lnTo>
                  <a:lnTo>
                    <a:pt x="127" y="130"/>
                  </a:lnTo>
                  <a:lnTo>
                    <a:pt x="126" y="115"/>
                  </a:lnTo>
                  <a:lnTo>
                    <a:pt x="123" y="102"/>
                  </a:lnTo>
                  <a:lnTo>
                    <a:pt x="117" y="92"/>
                  </a:lnTo>
                  <a:lnTo>
                    <a:pt x="110" y="82"/>
                  </a:lnTo>
                  <a:lnTo>
                    <a:pt x="101" y="74"/>
                  </a:lnTo>
                  <a:lnTo>
                    <a:pt x="91" y="68"/>
                  </a:lnTo>
                  <a:lnTo>
                    <a:pt x="78" y="65"/>
                  </a:lnTo>
                  <a:lnTo>
                    <a:pt x="66" y="64"/>
                  </a:lnTo>
                  <a:lnTo>
                    <a:pt x="55" y="65"/>
                  </a:lnTo>
                  <a:lnTo>
                    <a:pt x="46" y="67"/>
                  </a:lnTo>
                  <a:lnTo>
                    <a:pt x="37" y="71"/>
                  </a:lnTo>
                  <a:lnTo>
                    <a:pt x="30" y="76"/>
                  </a:lnTo>
                  <a:lnTo>
                    <a:pt x="37" y="23"/>
                  </a:lnTo>
                  <a:lnTo>
                    <a:pt x="117" y="23"/>
                  </a:lnTo>
                  <a:lnTo>
                    <a:pt x="117" y="0"/>
                  </a:lnTo>
                  <a:lnTo>
                    <a:pt x="20" y="0"/>
                  </a:lnTo>
                  <a:lnTo>
                    <a:pt x="6" y="106"/>
                  </a:lnTo>
                  <a:lnTo>
                    <a:pt x="27" y="106"/>
                  </a:lnTo>
                  <a:lnTo>
                    <a:pt x="34" y="97"/>
                  </a:lnTo>
                  <a:lnTo>
                    <a:pt x="41" y="92"/>
                  </a:lnTo>
                  <a:lnTo>
                    <a:pt x="51" y="88"/>
                  </a:lnTo>
                  <a:lnTo>
                    <a:pt x="61" y="87"/>
                  </a:lnTo>
                  <a:lnTo>
                    <a:pt x="70" y="88"/>
                  </a:lnTo>
                  <a:lnTo>
                    <a:pt x="78" y="90"/>
                  </a:lnTo>
                  <a:lnTo>
                    <a:pt x="85" y="94"/>
                  </a:lnTo>
                  <a:lnTo>
                    <a:pt x="91" y="99"/>
                  </a:lnTo>
                  <a:lnTo>
                    <a:pt x="95" y="106"/>
                  </a:lnTo>
                  <a:lnTo>
                    <a:pt x="98" y="113"/>
                  </a:lnTo>
                  <a:lnTo>
                    <a:pt x="100" y="122"/>
                  </a:lnTo>
                  <a:lnTo>
                    <a:pt x="101" y="131"/>
                  </a:lnTo>
                  <a:lnTo>
                    <a:pt x="100" y="141"/>
                  </a:lnTo>
                  <a:lnTo>
                    <a:pt x="98" y="150"/>
                  </a:lnTo>
                  <a:lnTo>
                    <a:pt x="95" y="157"/>
                  </a:lnTo>
                  <a:lnTo>
                    <a:pt x="90" y="164"/>
                  </a:lnTo>
                  <a:lnTo>
                    <a:pt x="85" y="168"/>
                  </a:lnTo>
                  <a:lnTo>
                    <a:pt x="77" y="172"/>
                  </a:lnTo>
                  <a:lnTo>
                    <a:pt x="70" y="174"/>
                  </a:lnTo>
                  <a:lnTo>
                    <a:pt x="61" y="175"/>
                  </a:lnTo>
                  <a:lnTo>
                    <a:pt x="54" y="175"/>
                  </a:lnTo>
                  <a:lnTo>
                    <a:pt x="48" y="173"/>
                  </a:lnTo>
                  <a:lnTo>
                    <a:pt x="41" y="171"/>
                  </a:lnTo>
                  <a:lnTo>
                    <a:pt x="36" y="167"/>
                  </a:lnTo>
                  <a:lnTo>
                    <a:pt x="32" y="161"/>
                  </a:lnTo>
                  <a:lnTo>
                    <a:pt x="29" y="157"/>
                  </a:lnTo>
                  <a:lnTo>
                    <a:pt x="26" y="150"/>
                  </a:lnTo>
                  <a:lnTo>
                    <a:pt x="24" y="143"/>
                  </a:lnTo>
                  <a:lnTo>
                    <a:pt x="0" y="143"/>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60" name="Freeform 104"/>
            <p:cNvSpPr>
              <a:spLocks/>
            </p:cNvSpPr>
            <p:nvPr/>
          </p:nvSpPr>
          <p:spPr bwMode="auto">
            <a:xfrm>
              <a:off x="2032000" y="1952625"/>
              <a:ext cx="69850" cy="114300"/>
            </a:xfrm>
            <a:custGeom>
              <a:avLst/>
              <a:gdLst>
                <a:gd name="T0" fmla="*/ 2147483647 w 147"/>
                <a:gd name="T1" fmla="*/ 2147483647 h 216"/>
                <a:gd name="T2" fmla="*/ 2147483647 w 147"/>
                <a:gd name="T3" fmla="*/ 2147483647 h 216"/>
                <a:gd name="T4" fmla="*/ 2147483647 w 147"/>
                <a:gd name="T5" fmla="*/ 2147483647 h 216"/>
                <a:gd name="T6" fmla="*/ 2147483647 w 147"/>
                <a:gd name="T7" fmla="*/ 2147483647 h 216"/>
                <a:gd name="T8" fmla="*/ 2147483647 w 147"/>
                <a:gd name="T9" fmla="*/ 2147483647 h 216"/>
                <a:gd name="T10" fmla="*/ 2147483647 w 147"/>
                <a:gd name="T11" fmla="*/ 2147483647 h 216"/>
                <a:gd name="T12" fmla="*/ 2147483647 w 147"/>
                <a:gd name="T13" fmla="*/ 2147483647 h 216"/>
                <a:gd name="T14" fmla="*/ 2147483647 w 147"/>
                <a:gd name="T15" fmla="*/ 2147483647 h 216"/>
                <a:gd name="T16" fmla="*/ 2147483647 w 147"/>
                <a:gd name="T17" fmla="*/ 2147483647 h 216"/>
                <a:gd name="T18" fmla="*/ 2147483647 w 147"/>
                <a:gd name="T19" fmla="*/ 2147483647 h 216"/>
                <a:gd name="T20" fmla="*/ 2147483647 w 147"/>
                <a:gd name="T21" fmla="*/ 2147483647 h 216"/>
                <a:gd name="T22" fmla="*/ 2147483647 w 147"/>
                <a:gd name="T23" fmla="*/ 2147483647 h 216"/>
                <a:gd name="T24" fmla="*/ 2147483647 w 147"/>
                <a:gd name="T25" fmla="*/ 2147483647 h 216"/>
                <a:gd name="T26" fmla="*/ 2147483647 w 147"/>
                <a:gd name="T27" fmla="*/ 2147483647 h 216"/>
                <a:gd name="T28" fmla="*/ 2147483647 w 147"/>
                <a:gd name="T29" fmla="*/ 2147483647 h 216"/>
                <a:gd name="T30" fmla="*/ 2147483647 w 147"/>
                <a:gd name="T31" fmla="*/ 2147483647 h 216"/>
                <a:gd name="T32" fmla="*/ 2147483647 w 147"/>
                <a:gd name="T33" fmla="*/ 2147483647 h 216"/>
                <a:gd name="T34" fmla="*/ 2147483647 w 147"/>
                <a:gd name="T35" fmla="*/ 2147483647 h 216"/>
                <a:gd name="T36" fmla="*/ 2147483647 w 147"/>
                <a:gd name="T37" fmla="*/ 2147483647 h 216"/>
                <a:gd name="T38" fmla="*/ 2147483647 w 147"/>
                <a:gd name="T39" fmla="*/ 2147483647 h 216"/>
                <a:gd name="T40" fmla="*/ 2147483647 w 147"/>
                <a:gd name="T41" fmla="*/ 2147483647 h 216"/>
                <a:gd name="T42" fmla="*/ 2147483647 w 147"/>
                <a:gd name="T43" fmla="*/ 2147483647 h 216"/>
                <a:gd name="T44" fmla="*/ 2147483647 w 147"/>
                <a:gd name="T45" fmla="*/ 2147483647 h 216"/>
                <a:gd name="T46" fmla="*/ 2147483647 w 147"/>
                <a:gd name="T47" fmla="*/ 2147483647 h 216"/>
                <a:gd name="T48" fmla="*/ 2147483647 w 147"/>
                <a:gd name="T49" fmla="*/ 2147483647 h 216"/>
                <a:gd name="T50" fmla="*/ 2147483647 w 147"/>
                <a:gd name="T51" fmla="*/ 2147483647 h 216"/>
                <a:gd name="T52" fmla="*/ 2147483647 w 147"/>
                <a:gd name="T53" fmla="*/ 2147483647 h 216"/>
                <a:gd name="T54" fmla="*/ 2147483647 w 147"/>
                <a:gd name="T55" fmla="*/ 2147483647 h 216"/>
                <a:gd name="T56" fmla="*/ 2147483647 w 147"/>
                <a:gd name="T57" fmla="*/ 0 h 216"/>
                <a:gd name="T58" fmla="*/ 2147483647 w 147"/>
                <a:gd name="T59" fmla="*/ 2147483647 h 216"/>
                <a:gd name="T60" fmla="*/ 2147483647 w 147"/>
                <a:gd name="T61" fmla="*/ 2147483647 h 216"/>
                <a:gd name="T62" fmla="*/ 2147483647 w 147"/>
                <a:gd name="T63" fmla="*/ 2147483647 h 216"/>
                <a:gd name="T64" fmla="*/ 2147483647 w 147"/>
                <a:gd name="T65" fmla="*/ 2147483647 h 216"/>
                <a:gd name="T66" fmla="*/ 2147483647 w 147"/>
                <a:gd name="T67" fmla="*/ 2147483647 h 216"/>
                <a:gd name="T68" fmla="*/ 2147483647 w 147"/>
                <a:gd name="T69" fmla="*/ 2147483647 h 216"/>
                <a:gd name="T70" fmla="*/ 2147483647 w 147"/>
                <a:gd name="T71" fmla="*/ 2147483647 h 216"/>
                <a:gd name="T72" fmla="*/ 2147483647 w 147"/>
                <a:gd name="T73" fmla="*/ 2147483647 h 216"/>
                <a:gd name="T74" fmla="*/ 2147483647 w 147"/>
                <a:gd name="T75" fmla="*/ 2147483647 h 216"/>
                <a:gd name="T76" fmla="*/ 2147483647 w 147"/>
                <a:gd name="T77" fmla="*/ 2147483647 h 216"/>
                <a:gd name="T78" fmla="*/ 2147483647 w 147"/>
                <a:gd name="T79" fmla="*/ 2147483647 h 216"/>
                <a:gd name="T80" fmla="*/ 2147483647 w 147"/>
                <a:gd name="T81" fmla="*/ 2147483647 h 216"/>
                <a:gd name="T82" fmla="*/ 2147483647 w 147"/>
                <a:gd name="T83" fmla="*/ 2147483647 h 216"/>
                <a:gd name="T84" fmla="*/ 2147483647 w 147"/>
                <a:gd name="T85" fmla="*/ 2147483647 h 216"/>
                <a:gd name="T86" fmla="*/ 2147483647 w 147"/>
                <a:gd name="T87" fmla="*/ 2147483647 h 216"/>
                <a:gd name="T88" fmla="*/ 2147483647 w 147"/>
                <a:gd name="T89" fmla="*/ 2147483647 h 216"/>
                <a:gd name="T90" fmla="*/ 2147483647 w 147"/>
                <a:gd name="T91" fmla="*/ 2147483647 h 216"/>
                <a:gd name="T92" fmla="*/ 2147483647 w 147"/>
                <a:gd name="T93" fmla="*/ 2147483647 h 216"/>
                <a:gd name="T94" fmla="*/ 2147483647 w 147"/>
                <a:gd name="T95" fmla="*/ 2147483647 h 216"/>
                <a:gd name="T96" fmla="*/ 2147483647 w 147"/>
                <a:gd name="T97" fmla="*/ 2147483647 h 21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47"/>
                <a:gd name="T148" fmla="*/ 0 h 216"/>
                <a:gd name="T149" fmla="*/ 147 w 147"/>
                <a:gd name="T150" fmla="*/ 216 h 21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47" h="216">
                  <a:moveTo>
                    <a:pt x="0" y="143"/>
                  </a:moveTo>
                  <a:lnTo>
                    <a:pt x="2" y="159"/>
                  </a:lnTo>
                  <a:lnTo>
                    <a:pt x="7" y="174"/>
                  </a:lnTo>
                  <a:lnTo>
                    <a:pt x="13" y="187"/>
                  </a:lnTo>
                  <a:lnTo>
                    <a:pt x="21" y="197"/>
                  </a:lnTo>
                  <a:lnTo>
                    <a:pt x="32" y="205"/>
                  </a:lnTo>
                  <a:lnTo>
                    <a:pt x="43" y="211"/>
                  </a:lnTo>
                  <a:lnTo>
                    <a:pt x="58" y="215"/>
                  </a:lnTo>
                  <a:lnTo>
                    <a:pt x="74" y="216"/>
                  </a:lnTo>
                  <a:lnTo>
                    <a:pt x="91" y="215"/>
                  </a:lnTo>
                  <a:lnTo>
                    <a:pt x="105" y="211"/>
                  </a:lnTo>
                  <a:lnTo>
                    <a:pt x="117" y="205"/>
                  </a:lnTo>
                  <a:lnTo>
                    <a:pt x="128" y="198"/>
                  </a:lnTo>
                  <a:lnTo>
                    <a:pt x="136" y="189"/>
                  </a:lnTo>
                  <a:lnTo>
                    <a:pt x="141" y="177"/>
                  </a:lnTo>
                  <a:lnTo>
                    <a:pt x="146" y="166"/>
                  </a:lnTo>
                  <a:lnTo>
                    <a:pt x="147" y="152"/>
                  </a:lnTo>
                  <a:lnTo>
                    <a:pt x="146" y="140"/>
                  </a:lnTo>
                  <a:lnTo>
                    <a:pt x="143" y="130"/>
                  </a:lnTo>
                  <a:lnTo>
                    <a:pt x="138" y="120"/>
                  </a:lnTo>
                  <a:lnTo>
                    <a:pt x="131" y="112"/>
                  </a:lnTo>
                  <a:lnTo>
                    <a:pt x="123" y="106"/>
                  </a:lnTo>
                  <a:lnTo>
                    <a:pt x="113" y="102"/>
                  </a:lnTo>
                  <a:lnTo>
                    <a:pt x="101" y="98"/>
                  </a:lnTo>
                  <a:lnTo>
                    <a:pt x="88" y="95"/>
                  </a:lnTo>
                  <a:lnTo>
                    <a:pt x="74" y="91"/>
                  </a:lnTo>
                  <a:lnTo>
                    <a:pt x="62" y="88"/>
                  </a:lnTo>
                  <a:lnTo>
                    <a:pt x="53" y="85"/>
                  </a:lnTo>
                  <a:lnTo>
                    <a:pt x="44" y="82"/>
                  </a:lnTo>
                  <a:lnTo>
                    <a:pt x="38" y="77"/>
                  </a:lnTo>
                  <a:lnTo>
                    <a:pt x="34" y="72"/>
                  </a:lnTo>
                  <a:lnTo>
                    <a:pt x="32" y="66"/>
                  </a:lnTo>
                  <a:lnTo>
                    <a:pt x="31" y="56"/>
                  </a:lnTo>
                  <a:lnTo>
                    <a:pt x="32" y="49"/>
                  </a:lnTo>
                  <a:lnTo>
                    <a:pt x="34" y="44"/>
                  </a:lnTo>
                  <a:lnTo>
                    <a:pt x="37" y="38"/>
                  </a:lnTo>
                  <a:lnTo>
                    <a:pt x="42" y="33"/>
                  </a:lnTo>
                  <a:lnTo>
                    <a:pt x="48" y="30"/>
                  </a:lnTo>
                  <a:lnTo>
                    <a:pt x="55" y="26"/>
                  </a:lnTo>
                  <a:lnTo>
                    <a:pt x="63" y="25"/>
                  </a:lnTo>
                  <a:lnTo>
                    <a:pt x="72" y="24"/>
                  </a:lnTo>
                  <a:lnTo>
                    <a:pt x="81" y="25"/>
                  </a:lnTo>
                  <a:lnTo>
                    <a:pt x="91" y="26"/>
                  </a:lnTo>
                  <a:lnTo>
                    <a:pt x="98" y="30"/>
                  </a:lnTo>
                  <a:lnTo>
                    <a:pt x="104" y="35"/>
                  </a:lnTo>
                  <a:lnTo>
                    <a:pt x="109" y="41"/>
                  </a:lnTo>
                  <a:lnTo>
                    <a:pt x="113" y="48"/>
                  </a:lnTo>
                  <a:lnTo>
                    <a:pt x="115" y="58"/>
                  </a:lnTo>
                  <a:lnTo>
                    <a:pt x="117" y="67"/>
                  </a:lnTo>
                  <a:lnTo>
                    <a:pt x="141" y="67"/>
                  </a:lnTo>
                  <a:lnTo>
                    <a:pt x="140" y="52"/>
                  </a:lnTo>
                  <a:lnTo>
                    <a:pt x="136" y="39"/>
                  </a:lnTo>
                  <a:lnTo>
                    <a:pt x="131" y="27"/>
                  </a:lnTo>
                  <a:lnTo>
                    <a:pt x="124" y="18"/>
                  </a:lnTo>
                  <a:lnTo>
                    <a:pt x="113" y="11"/>
                  </a:lnTo>
                  <a:lnTo>
                    <a:pt x="102" y="5"/>
                  </a:lnTo>
                  <a:lnTo>
                    <a:pt x="89" y="2"/>
                  </a:lnTo>
                  <a:lnTo>
                    <a:pt x="74" y="0"/>
                  </a:lnTo>
                  <a:lnTo>
                    <a:pt x="59" y="2"/>
                  </a:lnTo>
                  <a:lnTo>
                    <a:pt x="46" y="5"/>
                  </a:lnTo>
                  <a:lnTo>
                    <a:pt x="34" y="10"/>
                  </a:lnTo>
                  <a:lnTo>
                    <a:pt x="24" y="17"/>
                  </a:lnTo>
                  <a:lnTo>
                    <a:pt x="17" y="26"/>
                  </a:lnTo>
                  <a:lnTo>
                    <a:pt x="11" y="37"/>
                  </a:lnTo>
                  <a:lnTo>
                    <a:pt x="8" y="48"/>
                  </a:lnTo>
                  <a:lnTo>
                    <a:pt x="7" y="61"/>
                  </a:lnTo>
                  <a:lnTo>
                    <a:pt x="8" y="74"/>
                  </a:lnTo>
                  <a:lnTo>
                    <a:pt x="11" y="83"/>
                  </a:lnTo>
                  <a:lnTo>
                    <a:pt x="16" y="92"/>
                  </a:lnTo>
                  <a:lnTo>
                    <a:pt x="22" y="98"/>
                  </a:lnTo>
                  <a:lnTo>
                    <a:pt x="32" y="104"/>
                  </a:lnTo>
                  <a:lnTo>
                    <a:pt x="42" y="109"/>
                  </a:lnTo>
                  <a:lnTo>
                    <a:pt x="55" y="113"/>
                  </a:lnTo>
                  <a:lnTo>
                    <a:pt x="70" y="118"/>
                  </a:lnTo>
                  <a:lnTo>
                    <a:pt x="81" y="120"/>
                  </a:lnTo>
                  <a:lnTo>
                    <a:pt x="92" y="124"/>
                  </a:lnTo>
                  <a:lnTo>
                    <a:pt x="101" y="126"/>
                  </a:lnTo>
                  <a:lnTo>
                    <a:pt x="109" y="130"/>
                  </a:lnTo>
                  <a:lnTo>
                    <a:pt x="114" y="134"/>
                  </a:lnTo>
                  <a:lnTo>
                    <a:pt x="118" y="139"/>
                  </a:lnTo>
                  <a:lnTo>
                    <a:pt x="120" y="146"/>
                  </a:lnTo>
                  <a:lnTo>
                    <a:pt x="121" y="154"/>
                  </a:lnTo>
                  <a:lnTo>
                    <a:pt x="120" y="162"/>
                  </a:lnTo>
                  <a:lnTo>
                    <a:pt x="118" y="169"/>
                  </a:lnTo>
                  <a:lnTo>
                    <a:pt x="114" y="176"/>
                  </a:lnTo>
                  <a:lnTo>
                    <a:pt x="109" y="181"/>
                  </a:lnTo>
                  <a:lnTo>
                    <a:pt x="102" y="186"/>
                  </a:lnTo>
                  <a:lnTo>
                    <a:pt x="94" y="189"/>
                  </a:lnTo>
                  <a:lnTo>
                    <a:pt x="85" y="190"/>
                  </a:lnTo>
                  <a:lnTo>
                    <a:pt x="74" y="191"/>
                  </a:lnTo>
                  <a:lnTo>
                    <a:pt x="63" y="190"/>
                  </a:lnTo>
                  <a:lnTo>
                    <a:pt x="54" y="188"/>
                  </a:lnTo>
                  <a:lnTo>
                    <a:pt x="46" y="184"/>
                  </a:lnTo>
                  <a:lnTo>
                    <a:pt x="39" y="179"/>
                  </a:lnTo>
                  <a:lnTo>
                    <a:pt x="33" y="172"/>
                  </a:lnTo>
                  <a:lnTo>
                    <a:pt x="29" y="162"/>
                  </a:lnTo>
                  <a:lnTo>
                    <a:pt x="27" y="153"/>
                  </a:lnTo>
                  <a:lnTo>
                    <a:pt x="25" y="143"/>
                  </a:lnTo>
                  <a:lnTo>
                    <a:pt x="0" y="143"/>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61" name="Freeform 105"/>
            <p:cNvSpPr>
              <a:spLocks/>
            </p:cNvSpPr>
            <p:nvPr/>
          </p:nvSpPr>
          <p:spPr bwMode="auto">
            <a:xfrm>
              <a:off x="2106613" y="1962150"/>
              <a:ext cx="31750" cy="103188"/>
            </a:xfrm>
            <a:custGeom>
              <a:avLst/>
              <a:gdLst>
                <a:gd name="T0" fmla="*/ 2147483647 w 68"/>
                <a:gd name="T1" fmla="*/ 2147483647 h 196"/>
                <a:gd name="T2" fmla="*/ 2147483647 w 68"/>
                <a:gd name="T3" fmla="*/ 2147483647 h 196"/>
                <a:gd name="T4" fmla="*/ 2147483647 w 68"/>
                <a:gd name="T5" fmla="*/ 2147483647 h 196"/>
                <a:gd name="T6" fmla="*/ 2147483647 w 68"/>
                <a:gd name="T7" fmla="*/ 2147483647 h 196"/>
                <a:gd name="T8" fmla="*/ 2147483647 w 68"/>
                <a:gd name="T9" fmla="*/ 2147483647 h 196"/>
                <a:gd name="T10" fmla="*/ 2147483647 w 68"/>
                <a:gd name="T11" fmla="*/ 0 h 196"/>
                <a:gd name="T12" fmla="*/ 2147483647 w 68"/>
                <a:gd name="T13" fmla="*/ 0 h 196"/>
                <a:gd name="T14" fmla="*/ 2147483647 w 68"/>
                <a:gd name="T15" fmla="*/ 2147483647 h 196"/>
                <a:gd name="T16" fmla="*/ 0 w 68"/>
                <a:gd name="T17" fmla="*/ 2147483647 h 196"/>
                <a:gd name="T18" fmla="*/ 0 w 68"/>
                <a:gd name="T19" fmla="*/ 2147483647 h 196"/>
                <a:gd name="T20" fmla="*/ 2147483647 w 68"/>
                <a:gd name="T21" fmla="*/ 2147483647 h 196"/>
                <a:gd name="T22" fmla="*/ 2147483647 w 68"/>
                <a:gd name="T23" fmla="*/ 2147483647 h 196"/>
                <a:gd name="T24" fmla="*/ 2147483647 w 68"/>
                <a:gd name="T25" fmla="*/ 2147483647 h 196"/>
                <a:gd name="T26" fmla="*/ 2147483647 w 68"/>
                <a:gd name="T27" fmla="*/ 2147483647 h 196"/>
                <a:gd name="T28" fmla="*/ 2147483647 w 68"/>
                <a:gd name="T29" fmla="*/ 2147483647 h 196"/>
                <a:gd name="T30" fmla="*/ 2147483647 w 68"/>
                <a:gd name="T31" fmla="*/ 2147483647 h 196"/>
                <a:gd name="T32" fmla="*/ 2147483647 w 68"/>
                <a:gd name="T33" fmla="*/ 2147483647 h 196"/>
                <a:gd name="T34" fmla="*/ 2147483647 w 68"/>
                <a:gd name="T35" fmla="*/ 2147483647 h 196"/>
                <a:gd name="T36" fmla="*/ 2147483647 w 68"/>
                <a:gd name="T37" fmla="*/ 2147483647 h 196"/>
                <a:gd name="T38" fmla="*/ 2147483647 w 68"/>
                <a:gd name="T39" fmla="*/ 2147483647 h 196"/>
                <a:gd name="T40" fmla="*/ 2147483647 w 68"/>
                <a:gd name="T41" fmla="*/ 2147483647 h 196"/>
                <a:gd name="T42" fmla="*/ 2147483647 w 68"/>
                <a:gd name="T43" fmla="*/ 2147483647 h 196"/>
                <a:gd name="T44" fmla="*/ 2147483647 w 68"/>
                <a:gd name="T45" fmla="*/ 2147483647 h 196"/>
                <a:gd name="T46" fmla="*/ 2147483647 w 68"/>
                <a:gd name="T47" fmla="*/ 2147483647 h 196"/>
                <a:gd name="T48" fmla="*/ 2147483647 w 68"/>
                <a:gd name="T49" fmla="*/ 2147483647 h 196"/>
                <a:gd name="T50" fmla="*/ 2147483647 w 68"/>
                <a:gd name="T51" fmla="*/ 2147483647 h 196"/>
                <a:gd name="T52" fmla="*/ 2147483647 w 68"/>
                <a:gd name="T53" fmla="*/ 2147483647 h 196"/>
                <a:gd name="T54" fmla="*/ 2147483647 w 68"/>
                <a:gd name="T55" fmla="*/ 2147483647 h 19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8"/>
                <a:gd name="T85" fmla="*/ 0 h 196"/>
                <a:gd name="T86" fmla="*/ 68 w 68"/>
                <a:gd name="T87" fmla="*/ 196 h 19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8" h="196">
                  <a:moveTo>
                    <a:pt x="44" y="155"/>
                  </a:moveTo>
                  <a:lnTo>
                    <a:pt x="44" y="62"/>
                  </a:lnTo>
                  <a:lnTo>
                    <a:pt x="68" y="62"/>
                  </a:lnTo>
                  <a:lnTo>
                    <a:pt x="68" y="42"/>
                  </a:lnTo>
                  <a:lnTo>
                    <a:pt x="44" y="42"/>
                  </a:lnTo>
                  <a:lnTo>
                    <a:pt x="44" y="0"/>
                  </a:lnTo>
                  <a:lnTo>
                    <a:pt x="20" y="0"/>
                  </a:lnTo>
                  <a:lnTo>
                    <a:pt x="20" y="42"/>
                  </a:lnTo>
                  <a:lnTo>
                    <a:pt x="0" y="42"/>
                  </a:lnTo>
                  <a:lnTo>
                    <a:pt x="0" y="62"/>
                  </a:lnTo>
                  <a:lnTo>
                    <a:pt x="20" y="62"/>
                  </a:lnTo>
                  <a:lnTo>
                    <a:pt x="20" y="164"/>
                  </a:lnTo>
                  <a:lnTo>
                    <a:pt x="20" y="172"/>
                  </a:lnTo>
                  <a:lnTo>
                    <a:pt x="21" y="178"/>
                  </a:lnTo>
                  <a:lnTo>
                    <a:pt x="24" y="184"/>
                  </a:lnTo>
                  <a:lnTo>
                    <a:pt x="27" y="189"/>
                  </a:lnTo>
                  <a:lnTo>
                    <a:pt x="31" y="192"/>
                  </a:lnTo>
                  <a:lnTo>
                    <a:pt x="36" y="194"/>
                  </a:lnTo>
                  <a:lnTo>
                    <a:pt x="43" y="196"/>
                  </a:lnTo>
                  <a:lnTo>
                    <a:pt x="50" y="196"/>
                  </a:lnTo>
                  <a:lnTo>
                    <a:pt x="58" y="194"/>
                  </a:lnTo>
                  <a:lnTo>
                    <a:pt x="68" y="193"/>
                  </a:lnTo>
                  <a:lnTo>
                    <a:pt x="68" y="171"/>
                  </a:lnTo>
                  <a:lnTo>
                    <a:pt x="56" y="172"/>
                  </a:lnTo>
                  <a:lnTo>
                    <a:pt x="50" y="171"/>
                  </a:lnTo>
                  <a:lnTo>
                    <a:pt x="46" y="169"/>
                  </a:lnTo>
                  <a:lnTo>
                    <a:pt x="44" y="163"/>
                  </a:lnTo>
                  <a:lnTo>
                    <a:pt x="44"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62" name="Freeform 106"/>
            <p:cNvSpPr>
              <a:spLocks noEditPoints="1"/>
            </p:cNvSpPr>
            <p:nvPr/>
          </p:nvSpPr>
          <p:spPr bwMode="auto">
            <a:xfrm>
              <a:off x="2144713" y="1947863"/>
              <a:ext cx="58737" cy="117475"/>
            </a:xfrm>
            <a:custGeom>
              <a:avLst/>
              <a:gdLst>
                <a:gd name="T0" fmla="*/ 2147483647 w 123"/>
                <a:gd name="T1" fmla="*/ 2147483647 h 224"/>
                <a:gd name="T2" fmla="*/ 2147483647 w 123"/>
                <a:gd name="T3" fmla="*/ 2147483647 h 224"/>
                <a:gd name="T4" fmla="*/ 2147483647 w 123"/>
                <a:gd name="T5" fmla="*/ 2147483647 h 224"/>
                <a:gd name="T6" fmla="*/ 2147483647 w 123"/>
                <a:gd name="T7" fmla="*/ 2147483647 h 224"/>
                <a:gd name="T8" fmla="*/ 2147483647 w 123"/>
                <a:gd name="T9" fmla="*/ 2147483647 h 224"/>
                <a:gd name="T10" fmla="*/ 2147483647 w 123"/>
                <a:gd name="T11" fmla="*/ 2147483647 h 224"/>
                <a:gd name="T12" fmla="*/ 2147483647 w 123"/>
                <a:gd name="T13" fmla="*/ 2147483647 h 224"/>
                <a:gd name="T14" fmla="*/ 2147483647 w 123"/>
                <a:gd name="T15" fmla="*/ 2147483647 h 224"/>
                <a:gd name="T16" fmla="*/ 2147483647 w 123"/>
                <a:gd name="T17" fmla="*/ 2147483647 h 224"/>
                <a:gd name="T18" fmla="*/ 2147483647 w 123"/>
                <a:gd name="T19" fmla="*/ 2147483647 h 224"/>
                <a:gd name="T20" fmla="*/ 2147483647 w 123"/>
                <a:gd name="T21" fmla="*/ 2147483647 h 224"/>
                <a:gd name="T22" fmla="*/ 2147483647 w 123"/>
                <a:gd name="T23" fmla="*/ 2147483647 h 224"/>
                <a:gd name="T24" fmla="*/ 2147483647 w 123"/>
                <a:gd name="T25" fmla="*/ 2147483647 h 224"/>
                <a:gd name="T26" fmla="*/ 2147483647 w 123"/>
                <a:gd name="T27" fmla="*/ 2147483647 h 224"/>
                <a:gd name="T28" fmla="*/ 2147483647 w 123"/>
                <a:gd name="T29" fmla="*/ 2147483647 h 224"/>
                <a:gd name="T30" fmla="*/ 2147483647 w 123"/>
                <a:gd name="T31" fmla="*/ 2147483647 h 224"/>
                <a:gd name="T32" fmla="*/ 2147483647 w 123"/>
                <a:gd name="T33" fmla="*/ 2147483647 h 224"/>
                <a:gd name="T34" fmla="*/ 2147483647 w 123"/>
                <a:gd name="T35" fmla="*/ 2147483647 h 224"/>
                <a:gd name="T36" fmla="*/ 2147483647 w 123"/>
                <a:gd name="T37" fmla="*/ 2147483647 h 224"/>
                <a:gd name="T38" fmla="*/ 2147483647 w 123"/>
                <a:gd name="T39" fmla="*/ 2147483647 h 224"/>
                <a:gd name="T40" fmla="*/ 2147483647 w 123"/>
                <a:gd name="T41" fmla="*/ 2147483647 h 224"/>
                <a:gd name="T42" fmla="*/ 2147483647 w 123"/>
                <a:gd name="T43" fmla="*/ 2147483647 h 224"/>
                <a:gd name="T44" fmla="*/ 2147483647 w 123"/>
                <a:gd name="T45" fmla="*/ 2147483647 h 224"/>
                <a:gd name="T46" fmla="*/ 2147483647 w 123"/>
                <a:gd name="T47" fmla="*/ 2147483647 h 224"/>
                <a:gd name="T48" fmla="*/ 2147483647 w 123"/>
                <a:gd name="T49" fmla="*/ 2147483647 h 224"/>
                <a:gd name="T50" fmla="*/ 2147483647 w 123"/>
                <a:gd name="T51" fmla="*/ 2147483647 h 224"/>
                <a:gd name="T52" fmla="*/ 2147483647 w 123"/>
                <a:gd name="T53" fmla="*/ 2147483647 h 224"/>
                <a:gd name="T54" fmla="*/ 2147483647 w 123"/>
                <a:gd name="T55" fmla="*/ 2147483647 h 224"/>
                <a:gd name="T56" fmla="*/ 2147483647 w 123"/>
                <a:gd name="T57" fmla="*/ 2147483647 h 224"/>
                <a:gd name="T58" fmla="*/ 2147483647 w 123"/>
                <a:gd name="T59" fmla="*/ 2147483647 h 224"/>
                <a:gd name="T60" fmla="*/ 2147483647 w 123"/>
                <a:gd name="T61" fmla="*/ 2147483647 h 224"/>
                <a:gd name="T62" fmla="*/ 2147483647 w 123"/>
                <a:gd name="T63" fmla="*/ 2147483647 h 224"/>
                <a:gd name="T64" fmla="*/ 2147483647 w 123"/>
                <a:gd name="T65" fmla="*/ 2147483647 h 224"/>
                <a:gd name="T66" fmla="*/ 2147483647 w 123"/>
                <a:gd name="T67" fmla="*/ 2147483647 h 224"/>
                <a:gd name="T68" fmla="*/ 2147483647 w 123"/>
                <a:gd name="T69" fmla="*/ 2147483647 h 224"/>
                <a:gd name="T70" fmla="*/ 2147483647 w 123"/>
                <a:gd name="T71" fmla="*/ 2147483647 h 224"/>
                <a:gd name="T72" fmla="*/ 2147483647 w 123"/>
                <a:gd name="T73" fmla="*/ 0 h 22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3"/>
                <a:gd name="T112" fmla="*/ 0 h 224"/>
                <a:gd name="T113" fmla="*/ 123 w 123"/>
                <a:gd name="T114" fmla="*/ 224 h 224"/>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3" h="224">
                  <a:moveTo>
                    <a:pt x="99" y="173"/>
                  </a:moveTo>
                  <a:lnTo>
                    <a:pt x="97" y="178"/>
                  </a:lnTo>
                  <a:lnTo>
                    <a:pt x="93" y="184"/>
                  </a:lnTo>
                  <a:lnTo>
                    <a:pt x="90" y="189"/>
                  </a:lnTo>
                  <a:lnTo>
                    <a:pt x="86" y="193"/>
                  </a:lnTo>
                  <a:lnTo>
                    <a:pt x="82" y="196"/>
                  </a:lnTo>
                  <a:lnTo>
                    <a:pt x="77" y="198"/>
                  </a:lnTo>
                  <a:lnTo>
                    <a:pt x="70" y="200"/>
                  </a:lnTo>
                  <a:lnTo>
                    <a:pt x="63" y="200"/>
                  </a:lnTo>
                  <a:lnTo>
                    <a:pt x="54" y="199"/>
                  </a:lnTo>
                  <a:lnTo>
                    <a:pt x="47" y="197"/>
                  </a:lnTo>
                  <a:lnTo>
                    <a:pt x="41" y="193"/>
                  </a:lnTo>
                  <a:lnTo>
                    <a:pt x="34" y="188"/>
                  </a:lnTo>
                  <a:lnTo>
                    <a:pt x="30" y="182"/>
                  </a:lnTo>
                  <a:lnTo>
                    <a:pt x="27" y="174"/>
                  </a:lnTo>
                  <a:lnTo>
                    <a:pt x="25" y="163"/>
                  </a:lnTo>
                  <a:lnTo>
                    <a:pt x="24" y="153"/>
                  </a:lnTo>
                  <a:lnTo>
                    <a:pt x="123" y="153"/>
                  </a:lnTo>
                  <a:lnTo>
                    <a:pt x="123" y="141"/>
                  </a:lnTo>
                  <a:lnTo>
                    <a:pt x="122" y="125"/>
                  </a:lnTo>
                  <a:lnTo>
                    <a:pt x="119" y="108"/>
                  </a:lnTo>
                  <a:lnTo>
                    <a:pt x="113" y="96"/>
                  </a:lnTo>
                  <a:lnTo>
                    <a:pt x="107" y="85"/>
                  </a:lnTo>
                  <a:lnTo>
                    <a:pt x="98" y="77"/>
                  </a:lnTo>
                  <a:lnTo>
                    <a:pt x="87" y="70"/>
                  </a:lnTo>
                  <a:lnTo>
                    <a:pt x="75" y="67"/>
                  </a:lnTo>
                  <a:lnTo>
                    <a:pt x="61" y="65"/>
                  </a:lnTo>
                  <a:lnTo>
                    <a:pt x="48" y="67"/>
                  </a:lnTo>
                  <a:lnTo>
                    <a:pt x="35" y="71"/>
                  </a:lnTo>
                  <a:lnTo>
                    <a:pt x="25" y="77"/>
                  </a:lnTo>
                  <a:lnTo>
                    <a:pt x="16" y="86"/>
                  </a:lnTo>
                  <a:lnTo>
                    <a:pt x="9" y="98"/>
                  </a:lnTo>
                  <a:lnTo>
                    <a:pt x="4" y="112"/>
                  </a:lnTo>
                  <a:lnTo>
                    <a:pt x="1" y="128"/>
                  </a:lnTo>
                  <a:lnTo>
                    <a:pt x="0" y="146"/>
                  </a:lnTo>
                  <a:lnTo>
                    <a:pt x="1" y="163"/>
                  </a:lnTo>
                  <a:lnTo>
                    <a:pt x="4" y="178"/>
                  </a:lnTo>
                  <a:lnTo>
                    <a:pt x="9" y="192"/>
                  </a:lnTo>
                  <a:lnTo>
                    <a:pt x="16" y="203"/>
                  </a:lnTo>
                  <a:lnTo>
                    <a:pt x="25" y="212"/>
                  </a:lnTo>
                  <a:lnTo>
                    <a:pt x="35" y="218"/>
                  </a:lnTo>
                  <a:lnTo>
                    <a:pt x="48" y="223"/>
                  </a:lnTo>
                  <a:lnTo>
                    <a:pt x="61" y="224"/>
                  </a:lnTo>
                  <a:lnTo>
                    <a:pt x="72" y="223"/>
                  </a:lnTo>
                  <a:lnTo>
                    <a:pt x="84" y="220"/>
                  </a:lnTo>
                  <a:lnTo>
                    <a:pt x="93" y="216"/>
                  </a:lnTo>
                  <a:lnTo>
                    <a:pt x="102" y="210"/>
                  </a:lnTo>
                  <a:lnTo>
                    <a:pt x="108" y="203"/>
                  </a:lnTo>
                  <a:lnTo>
                    <a:pt x="114" y="193"/>
                  </a:lnTo>
                  <a:lnTo>
                    <a:pt x="119" y="184"/>
                  </a:lnTo>
                  <a:lnTo>
                    <a:pt x="121" y="173"/>
                  </a:lnTo>
                  <a:lnTo>
                    <a:pt x="99" y="173"/>
                  </a:lnTo>
                  <a:close/>
                  <a:moveTo>
                    <a:pt x="24" y="132"/>
                  </a:moveTo>
                  <a:lnTo>
                    <a:pt x="25" y="121"/>
                  </a:lnTo>
                  <a:lnTo>
                    <a:pt x="27" y="113"/>
                  </a:lnTo>
                  <a:lnTo>
                    <a:pt x="31" y="105"/>
                  </a:lnTo>
                  <a:lnTo>
                    <a:pt x="35" y="99"/>
                  </a:lnTo>
                  <a:lnTo>
                    <a:pt x="41" y="93"/>
                  </a:lnTo>
                  <a:lnTo>
                    <a:pt x="47" y="90"/>
                  </a:lnTo>
                  <a:lnTo>
                    <a:pt x="53" y="89"/>
                  </a:lnTo>
                  <a:lnTo>
                    <a:pt x="62" y="88"/>
                  </a:lnTo>
                  <a:lnTo>
                    <a:pt x="70" y="89"/>
                  </a:lnTo>
                  <a:lnTo>
                    <a:pt x="78" y="90"/>
                  </a:lnTo>
                  <a:lnTo>
                    <a:pt x="84" y="94"/>
                  </a:lnTo>
                  <a:lnTo>
                    <a:pt x="89" y="99"/>
                  </a:lnTo>
                  <a:lnTo>
                    <a:pt x="93" y="105"/>
                  </a:lnTo>
                  <a:lnTo>
                    <a:pt x="97" y="113"/>
                  </a:lnTo>
                  <a:lnTo>
                    <a:pt x="98" y="121"/>
                  </a:lnTo>
                  <a:lnTo>
                    <a:pt x="99" y="132"/>
                  </a:lnTo>
                  <a:lnTo>
                    <a:pt x="24" y="132"/>
                  </a:lnTo>
                  <a:close/>
                  <a:moveTo>
                    <a:pt x="44" y="49"/>
                  </a:moveTo>
                  <a:lnTo>
                    <a:pt x="60" y="49"/>
                  </a:lnTo>
                  <a:lnTo>
                    <a:pt x="96" y="0"/>
                  </a:lnTo>
                  <a:lnTo>
                    <a:pt x="70" y="0"/>
                  </a:lnTo>
                  <a:lnTo>
                    <a:pt x="44" y="4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63" name="Freeform 107"/>
            <p:cNvSpPr>
              <a:spLocks noEditPoints="1"/>
            </p:cNvSpPr>
            <p:nvPr/>
          </p:nvSpPr>
          <p:spPr bwMode="auto">
            <a:xfrm>
              <a:off x="2216150" y="1981200"/>
              <a:ext cx="58738" cy="114300"/>
            </a:xfrm>
            <a:custGeom>
              <a:avLst/>
              <a:gdLst>
                <a:gd name="T0" fmla="*/ 2147483647 w 127"/>
                <a:gd name="T1" fmla="*/ 2147483647 h 216"/>
                <a:gd name="T2" fmla="*/ 2147483647 w 127"/>
                <a:gd name="T3" fmla="*/ 2147483647 h 216"/>
                <a:gd name="T4" fmla="*/ 2147483647 w 127"/>
                <a:gd name="T5" fmla="*/ 2147483647 h 216"/>
                <a:gd name="T6" fmla="*/ 2147483647 w 127"/>
                <a:gd name="T7" fmla="*/ 2147483647 h 216"/>
                <a:gd name="T8" fmla="*/ 2147483647 w 127"/>
                <a:gd name="T9" fmla="*/ 2147483647 h 216"/>
                <a:gd name="T10" fmla="*/ 2147483647 w 127"/>
                <a:gd name="T11" fmla="*/ 2147483647 h 216"/>
                <a:gd name="T12" fmla="*/ 2147483647 w 127"/>
                <a:gd name="T13" fmla="*/ 2147483647 h 216"/>
                <a:gd name="T14" fmla="*/ 2147483647 w 127"/>
                <a:gd name="T15" fmla="*/ 2147483647 h 216"/>
                <a:gd name="T16" fmla="*/ 2147483647 w 127"/>
                <a:gd name="T17" fmla="*/ 2147483647 h 216"/>
                <a:gd name="T18" fmla="*/ 2147483647 w 127"/>
                <a:gd name="T19" fmla="*/ 2147483647 h 216"/>
                <a:gd name="T20" fmla="*/ 2147483647 w 127"/>
                <a:gd name="T21" fmla="*/ 2147483647 h 216"/>
                <a:gd name="T22" fmla="*/ 2147483647 w 127"/>
                <a:gd name="T23" fmla="*/ 0 h 216"/>
                <a:gd name="T24" fmla="*/ 2147483647 w 127"/>
                <a:gd name="T25" fmla="*/ 2147483647 h 216"/>
                <a:gd name="T26" fmla="*/ 2147483647 w 127"/>
                <a:gd name="T27" fmla="*/ 2147483647 h 216"/>
                <a:gd name="T28" fmla="*/ 2147483647 w 127"/>
                <a:gd name="T29" fmla="*/ 2147483647 h 216"/>
                <a:gd name="T30" fmla="*/ 2147483647 w 127"/>
                <a:gd name="T31" fmla="*/ 2147483647 h 216"/>
                <a:gd name="T32" fmla="*/ 0 w 127"/>
                <a:gd name="T33" fmla="*/ 2147483647 h 216"/>
                <a:gd name="T34" fmla="*/ 2147483647 w 127"/>
                <a:gd name="T35" fmla="*/ 2147483647 h 216"/>
                <a:gd name="T36" fmla="*/ 2147483647 w 127"/>
                <a:gd name="T37" fmla="*/ 2147483647 h 216"/>
                <a:gd name="T38" fmla="*/ 2147483647 w 127"/>
                <a:gd name="T39" fmla="*/ 2147483647 h 216"/>
                <a:gd name="T40" fmla="*/ 2147483647 w 127"/>
                <a:gd name="T41" fmla="*/ 2147483647 h 216"/>
                <a:gd name="T42" fmla="*/ 2147483647 w 127"/>
                <a:gd name="T43" fmla="*/ 2147483647 h 216"/>
                <a:gd name="T44" fmla="*/ 2147483647 w 127"/>
                <a:gd name="T45" fmla="*/ 2147483647 h 216"/>
                <a:gd name="T46" fmla="*/ 2147483647 w 127"/>
                <a:gd name="T47" fmla="*/ 2147483647 h 216"/>
                <a:gd name="T48" fmla="*/ 2147483647 w 127"/>
                <a:gd name="T49" fmla="*/ 2147483647 h 216"/>
                <a:gd name="T50" fmla="*/ 2147483647 w 127"/>
                <a:gd name="T51" fmla="*/ 2147483647 h 216"/>
                <a:gd name="T52" fmla="*/ 2147483647 w 127"/>
                <a:gd name="T53" fmla="*/ 2147483647 h 216"/>
                <a:gd name="T54" fmla="*/ 2147483647 w 127"/>
                <a:gd name="T55" fmla="*/ 2147483647 h 216"/>
                <a:gd name="T56" fmla="*/ 2147483647 w 127"/>
                <a:gd name="T57" fmla="*/ 2147483647 h 216"/>
                <a:gd name="T58" fmla="*/ 2147483647 w 127"/>
                <a:gd name="T59" fmla="*/ 2147483647 h 216"/>
                <a:gd name="T60" fmla="*/ 2147483647 w 127"/>
                <a:gd name="T61" fmla="*/ 2147483647 h 216"/>
                <a:gd name="T62" fmla="*/ 2147483647 w 127"/>
                <a:gd name="T63" fmla="*/ 2147483647 h 216"/>
                <a:gd name="T64" fmla="*/ 2147483647 w 127"/>
                <a:gd name="T65" fmla="*/ 2147483647 h 21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7"/>
                <a:gd name="T100" fmla="*/ 0 h 216"/>
                <a:gd name="T101" fmla="*/ 127 w 127"/>
                <a:gd name="T102" fmla="*/ 216 h 21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7" h="216">
                  <a:moveTo>
                    <a:pt x="0" y="216"/>
                  </a:moveTo>
                  <a:lnTo>
                    <a:pt x="23" y="216"/>
                  </a:lnTo>
                  <a:lnTo>
                    <a:pt x="23" y="137"/>
                  </a:lnTo>
                  <a:lnTo>
                    <a:pt x="32" y="146"/>
                  </a:lnTo>
                  <a:lnTo>
                    <a:pt x="42" y="153"/>
                  </a:lnTo>
                  <a:lnTo>
                    <a:pt x="54" y="158"/>
                  </a:lnTo>
                  <a:lnTo>
                    <a:pt x="67" y="159"/>
                  </a:lnTo>
                  <a:lnTo>
                    <a:pt x="79" y="158"/>
                  </a:lnTo>
                  <a:lnTo>
                    <a:pt x="91" y="153"/>
                  </a:lnTo>
                  <a:lnTo>
                    <a:pt x="102" y="147"/>
                  </a:lnTo>
                  <a:lnTo>
                    <a:pt x="110" y="138"/>
                  </a:lnTo>
                  <a:lnTo>
                    <a:pt x="117" y="126"/>
                  </a:lnTo>
                  <a:lnTo>
                    <a:pt x="123" y="112"/>
                  </a:lnTo>
                  <a:lnTo>
                    <a:pt x="126" y="97"/>
                  </a:lnTo>
                  <a:lnTo>
                    <a:pt x="127" y="80"/>
                  </a:lnTo>
                  <a:lnTo>
                    <a:pt x="126" y="62"/>
                  </a:lnTo>
                  <a:lnTo>
                    <a:pt x="123" y="46"/>
                  </a:lnTo>
                  <a:lnTo>
                    <a:pt x="117" y="33"/>
                  </a:lnTo>
                  <a:lnTo>
                    <a:pt x="110" y="21"/>
                  </a:lnTo>
                  <a:lnTo>
                    <a:pt x="102" y="12"/>
                  </a:lnTo>
                  <a:lnTo>
                    <a:pt x="92" y="6"/>
                  </a:lnTo>
                  <a:lnTo>
                    <a:pt x="80" y="2"/>
                  </a:lnTo>
                  <a:lnTo>
                    <a:pt x="68" y="0"/>
                  </a:lnTo>
                  <a:lnTo>
                    <a:pt x="60" y="0"/>
                  </a:lnTo>
                  <a:lnTo>
                    <a:pt x="54" y="2"/>
                  </a:lnTo>
                  <a:lnTo>
                    <a:pt x="48" y="4"/>
                  </a:lnTo>
                  <a:lnTo>
                    <a:pt x="42" y="7"/>
                  </a:lnTo>
                  <a:lnTo>
                    <a:pt x="37" y="11"/>
                  </a:lnTo>
                  <a:lnTo>
                    <a:pt x="32" y="16"/>
                  </a:lnTo>
                  <a:lnTo>
                    <a:pt x="28" y="20"/>
                  </a:lnTo>
                  <a:lnTo>
                    <a:pt x="23" y="27"/>
                  </a:lnTo>
                  <a:lnTo>
                    <a:pt x="23" y="4"/>
                  </a:lnTo>
                  <a:lnTo>
                    <a:pt x="0" y="4"/>
                  </a:lnTo>
                  <a:lnTo>
                    <a:pt x="0" y="216"/>
                  </a:lnTo>
                  <a:close/>
                  <a:moveTo>
                    <a:pt x="22" y="81"/>
                  </a:moveTo>
                  <a:lnTo>
                    <a:pt x="23" y="68"/>
                  </a:lnTo>
                  <a:lnTo>
                    <a:pt x="26" y="56"/>
                  </a:lnTo>
                  <a:lnTo>
                    <a:pt x="29" y="47"/>
                  </a:lnTo>
                  <a:lnTo>
                    <a:pt x="33" y="39"/>
                  </a:lnTo>
                  <a:lnTo>
                    <a:pt x="38" y="32"/>
                  </a:lnTo>
                  <a:lnTo>
                    <a:pt x="46" y="27"/>
                  </a:lnTo>
                  <a:lnTo>
                    <a:pt x="53" y="25"/>
                  </a:lnTo>
                  <a:lnTo>
                    <a:pt x="63" y="24"/>
                  </a:lnTo>
                  <a:lnTo>
                    <a:pt x="71" y="25"/>
                  </a:lnTo>
                  <a:lnTo>
                    <a:pt x="79" y="27"/>
                  </a:lnTo>
                  <a:lnTo>
                    <a:pt x="86" y="32"/>
                  </a:lnTo>
                  <a:lnTo>
                    <a:pt x="92" y="38"/>
                  </a:lnTo>
                  <a:lnTo>
                    <a:pt x="96" y="46"/>
                  </a:lnTo>
                  <a:lnTo>
                    <a:pt x="99" y="55"/>
                  </a:lnTo>
                  <a:lnTo>
                    <a:pt x="102" y="66"/>
                  </a:lnTo>
                  <a:lnTo>
                    <a:pt x="103" y="78"/>
                  </a:lnTo>
                  <a:lnTo>
                    <a:pt x="102" y="91"/>
                  </a:lnTo>
                  <a:lnTo>
                    <a:pt x="99" y="103"/>
                  </a:lnTo>
                  <a:lnTo>
                    <a:pt x="96" y="113"/>
                  </a:lnTo>
                  <a:lnTo>
                    <a:pt x="92" y="121"/>
                  </a:lnTo>
                  <a:lnTo>
                    <a:pt x="86" y="128"/>
                  </a:lnTo>
                  <a:lnTo>
                    <a:pt x="79" y="133"/>
                  </a:lnTo>
                  <a:lnTo>
                    <a:pt x="71" y="135"/>
                  </a:lnTo>
                  <a:lnTo>
                    <a:pt x="63" y="137"/>
                  </a:lnTo>
                  <a:lnTo>
                    <a:pt x="53" y="135"/>
                  </a:lnTo>
                  <a:lnTo>
                    <a:pt x="45" y="133"/>
                  </a:lnTo>
                  <a:lnTo>
                    <a:pt x="38" y="128"/>
                  </a:lnTo>
                  <a:lnTo>
                    <a:pt x="33" y="123"/>
                  </a:lnTo>
                  <a:lnTo>
                    <a:pt x="28" y="115"/>
                  </a:lnTo>
                  <a:lnTo>
                    <a:pt x="25" y="105"/>
                  </a:lnTo>
                  <a:lnTo>
                    <a:pt x="23" y="95"/>
                  </a:lnTo>
                  <a:lnTo>
                    <a:pt x="22" y="81"/>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64" name="Freeform 108"/>
            <p:cNvSpPr>
              <a:spLocks/>
            </p:cNvSpPr>
            <p:nvPr/>
          </p:nvSpPr>
          <p:spPr bwMode="auto">
            <a:xfrm>
              <a:off x="2287588" y="1954213"/>
              <a:ext cx="53975" cy="109537"/>
            </a:xfrm>
            <a:custGeom>
              <a:avLst/>
              <a:gdLst>
                <a:gd name="T0" fmla="*/ 2147483647 w 114"/>
                <a:gd name="T1" fmla="*/ 2147483647 h 207"/>
                <a:gd name="T2" fmla="*/ 2147483647 w 114"/>
                <a:gd name="T3" fmla="*/ 2147483647 h 207"/>
                <a:gd name="T4" fmla="*/ 2147483647 w 114"/>
                <a:gd name="T5" fmla="*/ 2147483647 h 207"/>
                <a:gd name="T6" fmla="*/ 2147483647 w 114"/>
                <a:gd name="T7" fmla="*/ 2147483647 h 207"/>
                <a:gd name="T8" fmla="*/ 2147483647 w 114"/>
                <a:gd name="T9" fmla="*/ 2147483647 h 207"/>
                <a:gd name="T10" fmla="*/ 2147483647 w 114"/>
                <a:gd name="T11" fmla="*/ 2147483647 h 207"/>
                <a:gd name="T12" fmla="*/ 2147483647 w 114"/>
                <a:gd name="T13" fmla="*/ 2147483647 h 207"/>
                <a:gd name="T14" fmla="*/ 2147483647 w 114"/>
                <a:gd name="T15" fmla="*/ 2147483647 h 207"/>
                <a:gd name="T16" fmla="*/ 2147483647 w 114"/>
                <a:gd name="T17" fmla="*/ 2147483647 h 207"/>
                <a:gd name="T18" fmla="*/ 2147483647 w 114"/>
                <a:gd name="T19" fmla="*/ 2147483647 h 207"/>
                <a:gd name="T20" fmla="*/ 2147483647 w 114"/>
                <a:gd name="T21" fmla="*/ 2147483647 h 207"/>
                <a:gd name="T22" fmla="*/ 2147483647 w 114"/>
                <a:gd name="T23" fmla="*/ 2147483647 h 207"/>
                <a:gd name="T24" fmla="*/ 2147483647 w 114"/>
                <a:gd name="T25" fmla="*/ 2147483647 h 207"/>
                <a:gd name="T26" fmla="*/ 2147483647 w 114"/>
                <a:gd name="T27" fmla="*/ 2147483647 h 207"/>
                <a:gd name="T28" fmla="*/ 2147483647 w 114"/>
                <a:gd name="T29" fmla="*/ 2147483647 h 207"/>
                <a:gd name="T30" fmla="*/ 2147483647 w 114"/>
                <a:gd name="T31" fmla="*/ 2147483647 h 207"/>
                <a:gd name="T32" fmla="*/ 2147483647 w 114"/>
                <a:gd name="T33" fmla="*/ 2147483647 h 207"/>
                <a:gd name="T34" fmla="*/ 2147483647 w 114"/>
                <a:gd name="T35" fmla="*/ 2147483647 h 207"/>
                <a:gd name="T36" fmla="*/ 2147483647 w 114"/>
                <a:gd name="T37" fmla="*/ 2147483647 h 207"/>
                <a:gd name="T38" fmla="*/ 2147483647 w 114"/>
                <a:gd name="T39" fmla="*/ 2147483647 h 207"/>
                <a:gd name="T40" fmla="*/ 2147483647 w 114"/>
                <a:gd name="T41" fmla="*/ 2147483647 h 207"/>
                <a:gd name="T42" fmla="*/ 2147483647 w 114"/>
                <a:gd name="T43" fmla="*/ 2147483647 h 207"/>
                <a:gd name="T44" fmla="*/ 2147483647 w 114"/>
                <a:gd name="T45" fmla="*/ 2147483647 h 207"/>
                <a:gd name="T46" fmla="*/ 2147483647 w 114"/>
                <a:gd name="T47" fmla="*/ 2147483647 h 207"/>
                <a:gd name="T48" fmla="*/ 2147483647 w 114"/>
                <a:gd name="T49" fmla="*/ 0 h 207"/>
                <a:gd name="T50" fmla="*/ 0 w 114"/>
                <a:gd name="T51" fmla="*/ 0 h 207"/>
                <a:gd name="T52" fmla="*/ 0 w 114"/>
                <a:gd name="T53" fmla="*/ 2147483647 h 207"/>
                <a:gd name="T54" fmla="*/ 2147483647 w 114"/>
                <a:gd name="T55" fmla="*/ 2147483647 h 207"/>
                <a:gd name="T56" fmla="*/ 2147483647 w 114"/>
                <a:gd name="T57" fmla="*/ 2147483647 h 207"/>
                <a:gd name="T58" fmla="*/ 2147483647 w 114"/>
                <a:gd name="T59" fmla="*/ 2147483647 h 207"/>
                <a:gd name="T60" fmla="*/ 2147483647 w 114"/>
                <a:gd name="T61" fmla="*/ 2147483647 h 207"/>
                <a:gd name="T62" fmla="*/ 2147483647 w 114"/>
                <a:gd name="T63" fmla="*/ 2147483647 h 207"/>
                <a:gd name="T64" fmla="*/ 2147483647 w 114"/>
                <a:gd name="T65" fmla="*/ 2147483647 h 207"/>
                <a:gd name="T66" fmla="*/ 2147483647 w 114"/>
                <a:gd name="T67" fmla="*/ 2147483647 h 207"/>
                <a:gd name="T68" fmla="*/ 2147483647 w 114"/>
                <a:gd name="T69" fmla="*/ 2147483647 h 207"/>
                <a:gd name="T70" fmla="*/ 2147483647 w 114"/>
                <a:gd name="T71" fmla="*/ 2147483647 h 207"/>
                <a:gd name="T72" fmla="*/ 2147483647 w 114"/>
                <a:gd name="T73" fmla="*/ 2147483647 h 207"/>
                <a:gd name="T74" fmla="*/ 2147483647 w 114"/>
                <a:gd name="T75" fmla="*/ 2147483647 h 207"/>
                <a:gd name="T76" fmla="*/ 2147483647 w 114"/>
                <a:gd name="T77" fmla="*/ 2147483647 h 207"/>
                <a:gd name="T78" fmla="*/ 2147483647 w 114"/>
                <a:gd name="T79" fmla="*/ 2147483647 h 207"/>
                <a:gd name="T80" fmla="*/ 2147483647 w 114"/>
                <a:gd name="T81" fmla="*/ 2147483647 h 207"/>
                <a:gd name="T82" fmla="*/ 2147483647 w 114"/>
                <a:gd name="T83" fmla="*/ 2147483647 h 207"/>
                <a:gd name="T84" fmla="*/ 2147483647 w 114"/>
                <a:gd name="T85" fmla="*/ 2147483647 h 207"/>
                <a:gd name="T86" fmla="*/ 2147483647 w 114"/>
                <a:gd name="T87" fmla="*/ 2147483647 h 207"/>
                <a:gd name="T88" fmla="*/ 2147483647 w 114"/>
                <a:gd name="T89" fmla="*/ 2147483647 h 207"/>
                <a:gd name="T90" fmla="*/ 2147483647 w 114"/>
                <a:gd name="T91" fmla="*/ 2147483647 h 20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207"/>
                <a:gd name="T140" fmla="*/ 114 w 114"/>
                <a:gd name="T141" fmla="*/ 207 h 20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207">
                  <a:moveTo>
                    <a:pt x="91" y="207"/>
                  </a:moveTo>
                  <a:lnTo>
                    <a:pt x="114" y="207"/>
                  </a:lnTo>
                  <a:lnTo>
                    <a:pt x="114" y="116"/>
                  </a:lnTo>
                  <a:lnTo>
                    <a:pt x="114" y="109"/>
                  </a:lnTo>
                  <a:lnTo>
                    <a:pt x="114" y="99"/>
                  </a:lnTo>
                  <a:lnTo>
                    <a:pt x="113" y="90"/>
                  </a:lnTo>
                  <a:lnTo>
                    <a:pt x="112" y="80"/>
                  </a:lnTo>
                  <a:lnTo>
                    <a:pt x="108" y="73"/>
                  </a:lnTo>
                  <a:lnTo>
                    <a:pt x="105" y="68"/>
                  </a:lnTo>
                  <a:lnTo>
                    <a:pt x="101" y="64"/>
                  </a:lnTo>
                  <a:lnTo>
                    <a:pt x="97" y="61"/>
                  </a:lnTo>
                  <a:lnTo>
                    <a:pt x="92" y="57"/>
                  </a:lnTo>
                  <a:lnTo>
                    <a:pt x="87" y="55"/>
                  </a:lnTo>
                  <a:lnTo>
                    <a:pt x="80" y="54"/>
                  </a:lnTo>
                  <a:lnTo>
                    <a:pt x="73" y="52"/>
                  </a:lnTo>
                  <a:lnTo>
                    <a:pt x="66" y="52"/>
                  </a:lnTo>
                  <a:lnTo>
                    <a:pt x="59" y="52"/>
                  </a:lnTo>
                  <a:lnTo>
                    <a:pt x="52" y="54"/>
                  </a:lnTo>
                  <a:lnTo>
                    <a:pt x="47" y="56"/>
                  </a:lnTo>
                  <a:lnTo>
                    <a:pt x="40" y="58"/>
                  </a:lnTo>
                  <a:lnTo>
                    <a:pt x="35" y="62"/>
                  </a:lnTo>
                  <a:lnTo>
                    <a:pt x="31" y="66"/>
                  </a:lnTo>
                  <a:lnTo>
                    <a:pt x="27" y="71"/>
                  </a:lnTo>
                  <a:lnTo>
                    <a:pt x="23" y="77"/>
                  </a:lnTo>
                  <a:lnTo>
                    <a:pt x="23" y="0"/>
                  </a:lnTo>
                  <a:lnTo>
                    <a:pt x="0" y="0"/>
                  </a:lnTo>
                  <a:lnTo>
                    <a:pt x="0" y="207"/>
                  </a:lnTo>
                  <a:lnTo>
                    <a:pt x="23" y="207"/>
                  </a:lnTo>
                  <a:lnTo>
                    <a:pt x="23" y="118"/>
                  </a:lnTo>
                  <a:lnTo>
                    <a:pt x="25" y="108"/>
                  </a:lnTo>
                  <a:lnTo>
                    <a:pt x="27" y="100"/>
                  </a:lnTo>
                  <a:lnTo>
                    <a:pt x="30" y="92"/>
                  </a:lnTo>
                  <a:lnTo>
                    <a:pt x="34" y="86"/>
                  </a:lnTo>
                  <a:lnTo>
                    <a:pt x="40" y="81"/>
                  </a:lnTo>
                  <a:lnTo>
                    <a:pt x="47" y="78"/>
                  </a:lnTo>
                  <a:lnTo>
                    <a:pt x="55" y="76"/>
                  </a:lnTo>
                  <a:lnTo>
                    <a:pt x="64" y="75"/>
                  </a:lnTo>
                  <a:lnTo>
                    <a:pt x="71" y="76"/>
                  </a:lnTo>
                  <a:lnTo>
                    <a:pt x="77" y="77"/>
                  </a:lnTo>
                  <a:lnTo>
                    <a:pt x="83" y="80"/>
                  </a:lnTo>
                  <a:lnTo>
                    <a:pt x="86" y="84"/>
                  </a:lnTo>
                  <a:lnTo>
                    <a:pt x="88" y="90"/>
                  </a:lnTo>
                  <a:lnTo>
                    <a:pt x="90" y="97"/>
                  </a:lnTo>
                  <a:lnTo>
                    <a:pt x="91" y="105"/>
                  </a:lnTo>
                  <a:lnTo>
                    <a:pt x="91" y="114"/>
                  </a:lnTo>
                  <a:lnTo>
                    <a:pt x="91"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65" name="Freeform 109"/>
            <p:cNvSpPr>
              <a:spLocks noEditPoints="1"/>
            </p:cNvSpPr>
            <p:nvPr/>
          </p:nvSpPr>
          <p:spPr bwMode="auto">
            <a:xfrm>
              <a:off x="2354263" y="1981200"/>
              <a:ext cx="60325" cy="84138"/>
            </a:xfrm>
            <a:custGeom>
              <a:avLst/>
              <a:gdLst>
                <a:gd name="T0" fmla="*/ 2147483647 w 129"/>
                <a:gd name="T1" fmla="*/ 2147483647 h 159"/>
                <a:gd name="T2" fmla="*/ 2147483647 w 129"/>
                <a:gd name="T3" fmla="*/ 2147483647 h 159"/>
                <a:gd name="T4" fmla="*/ 2147483647 w 129"/>
                <a:gd name="T5" fmla="*/ 2147483647 h 159"/>
                <a:gd name="T6" fmla="*/ 2147483647 w 129"/>
                <a:gd name="T7" fmla="*/ 2147483647 h 159"/>
                <a:gd name="T8" fmla="*/ 2147483647 w 129"/>
                <a:gd name="T9" fmla="*/ 2147483647 h 159"/>
                <a:gd name="T10" fmla="*/ 2147483647 w 129"/>
                <a:gd name="T11" fmla="*/ 2147483647 h 159"/>
                <a:gd name="T12" fmla="*/ 2147483647 w 129"/>
                <a:gd name="T13" fmla="*/ 2147483647 h 159"/>
                <a:gd name="T14" fmla="*/ 2147483647 w 129"/>
                <a:gd name="T15" fmla="*/ 2147483647 h 159"/>
                <a:gd name="T16" fmla="*/ 2147483647 w 129"/>
                <a:gd name="T17" fmla="*/ 2147483647 h 159"/>
                <a:gd name="T18" fmla="*/ 2147483647 w 129"/>
                <a:gd name="T19" fmla="*/ 2147483647 h 159"/>
                <a:gd name="T20" fmla="*/ 2147483647 w 129"/>
                <a:gd name="T21" fmla="*/ 2147483647 h 159"/>
                <a:gd name="T22" fmla="*/ 2147483647 w 129"/>
                <a:gd name="T23" fmla="*/ 2147483647 h 159"/>
                <a:gd name="T24" fmla="*/ 2147483647 w 129"/>
                <a:gd name="T25" fmla="*/ 2147483647 h 159"/>
                <a:gd name="T26" fmla="*/ 2147483647 w 129"/>
                <a:gd name="T27" fmla="*/ 2147483647 h 159"/>
                <a:gd name="T28" fmla="*/ 2147483647 w 129"/>
                <a:gd name="T29" fmla="*/ 2147483647 h 159"/>
                <a:gd name="T30" fmla="*/ 2147483647 w 129"/>
                <a:gd name="T31" fmla="*/ 2147483647 h 159"/>
                <a:gd name="T32" fmla="*/ 2147483647 w 129"/>
                <a:gd name="T33" fmla="*/ 2147483647 h 159"/>
                <a:gd name="T34" fmla="*/ 2147483647 w 129"/>
                <a:gd name="T35" fmla="*/ 2147483647 h 159"/>
                <a:gd name="T36" fmla="*/ 2147483647 w 129"/>
                <a:gd name="T37" fmla="*/ 2147483647 h 159"/>
                <a:gd name="T38" fmla="*/ 2147483647 w 129"/>
                <a:gd name="T39" fmla="*/ 2147483647 h 159"/>
                <a:gd name="T40" fmla="*/ 2147483647 w 129"/>
                <a:gd name="T41" fmla="*/ 2147483647 h 159"/>
                <a:gd name="T42" fmla="*/ 2147483647 w 129"/>
                <a:gd name="T43" fmla="*/ 2147483647 h 159"/>
                <a:gd name="T44" fmla="*/ 2147483647 w 129"/>
                <a:gd name="T45" fmla="*/ 2147483647 h 159"/>
                <a:gd name="T46" fmla="*/ 2147483647 w 129"/>
                <a:gd name="T47" fmla="*/ 2147483647 h 159"/>
                <a:gd name="T48" fmla="*/ 2147483647 w 129"/>
                <a:gd name="T49" fmla="*/ 2147483647 h 159"/>
                <a:gd name="T50" fmla="*/ 2147483647 w 129"/>
                <a:gd name="T51" fmla="*/ 2147483647 h 159"/>
                <a:gd name="T52" fmla="*/ 2147483647 w 129"/>
                <a:gd name="T53" fmla="*/ 2147483647 h 159"/>
                <a:gd name="T54" fmla="*/ 2147483647 w 129"/>
                <a:gd name="T55" fmla="*/ 0 h 159"/>
                <a:gd name="T56" fmla="*/ 2147483647 w 129"/>
                <a:gd name="T57" fmla="*/ 2147483647 h 159"/>
                <a:gd name="T58" fmla="*/ 2147483647 w 129"/>
                <a:gd name="T59" fmla="*/ 2147483647 h 159"/>
                <a:gd name="T60" fmla="*/ 2147483647 w 129"/>
                <a:gd name="T61" fmla="*/ 2147483647 h 159"/>
                <a:gd name="T62" fmla="*/ 2147483647 w 129"/>
                <a:gd name="T63" fmla="*/ 2147483647 h 159"/>
                <a:gd name="T64" fmla="*/ 2147483647 w 129"/>
                <a:gd name="T65" fmla="*/ 2147483647 h 159"/>
                <a:gd name="T66" fmla="*/ 2147483647 w 129"/>
                <a:gd name="T67" fmla="*/ 2147483647 h 159"/>
                <a:gd name="T68" fmla="*/ 2147483647 w 129"/>
                <a:gd name="T69" fmla="*/ 2147483647 h 159"/>
                <a:gd name="T70" fmla="*/ 2147483647 w 129"/>
                <a:gd name="T71" fmla="*/ 2147483647 h 159"/>
                <a:gd name="T72" fmla="*/ 2147483647 w 129"/>
                <a:gd name="T73" fmla="*/ 2147483647 h 159"/>
                <a:gd name="T74" fmla="*/ 2147483647 w 129"/>
                <a:gd name="T75" fmla="*/ 2147483647 h 159"/>
                <a:gd name="T76" fmla="*/ 2147483647 w 129"/>
                <a:gd name="T77" fmla="*/ 2147483647 h 159"/>
                <a:gd name="T78" fmla="*/ 2147483647 w 129"/>
                <a:gd name="T79" fmla="*/ 2147483647 h 159"/>
                <a:gd name="T80" fmla="*/ 2147483647 w 129"/>
                <a:gd name="T81" fmla="*/ 2147483647 h 159"/>
                <a:gd name="T82" fmla="*/ 2147483647 w 129"/>
                <a:gd name="T83" fmla="*/ 2147483647 h 159"/>
                <a:gd name="T84" fmla="*/ 2147483647 w 129"/>
                <a:gd name="T85" fmla="*/ 2147483647 h 159"/>
                <a:gd name="T86" fmla="*/ 2147483647 w 129"/>
                <a:gd name="T87" fmla="*/ 2147483647 h 159"/>
                <a:gd name="T88" fmla="*/ 2147483647 w 129"/>
                <a:gd name="T89" fmla="*/ 2147483647 h 159"/>
                <a:gd name="T90" fmla="*/ 2147483647 w 129"/>
                <a:gd name="T91" fmla="*/ 2147483647 h 159"/>
                <a:gd name="T92" fmla="*/ 2147483647 w 129"/>
                <a:gd name="T93" fmla="*/ 2147483647 h 159"/>
                <a:gd name="T94" fmla="*/ 2147483647 w 129"/>
                <a:gd name="T95" fmla="*/ 2147483647 h 159"/>
                <a:gd name="T96" fmla="*/ 0 w 129"/>
                <a:gd name="T97" fmla="*/ 2147483647 h 159"/>
                <a:gd name="T98" fmla="*/ 2147483647 w 129"/>
                <a:gd name="T99" fmla="*/ 2147483647 h 159"/>
                <a:gd name="T100" fmla="*/ 2147483647 w 129"/>
                <a:gd name="T101" fmla="*/ 2147483647 h 159"/>
                <a:gd name="T102" fmla="*/ 2147483647 w 129"/>
                <a:gd name="T103" fmla="*/ 2147483647 h 159"/>
                <a:gd name="T104" fmla="*/ 2147483647 w 129"/>
                <a:gd name="T105" fmla="*/ 2147483647 h 159"/>
                <a:gd name="T106" fmla="*/ 2147483647 w 129"/>
                <a:gd name="T107" fmla="*/ 2147483647 h 159"/>
                <a:gd name="T108" fmla="*/ 2147483647 w 129"/>
                <a:gd name="T109" fmla="*/ 2147483647 h 15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9"/>
                <a:gd name="T166" fmla="*/ 0 h 159"/>
                <a:gd name="T167" fmla="*/ 129 w 129"/>
                <a:gd name="T168" fmla="*/ 159 h 15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9" h="159">
                  <a:moveTo>
                    <a:pt x="91" y="77"/>
                  </a:moveTo>
                  <a:lnTo>
                    <a:pt x="91" y="99"/>
                  </a:lnTo>
                  <a:lnTo>
                    <a:pt x="90" y="108"/>
                  </a:lnTo>
                  <a:lnTo>
                    <a:pt x="88" y="115"/>
                  </a:lnTo>
                  <a:lnTo>
                    <a:pt x="85" y="120"/>
                  </a:lnTo>
                  <a:lnTo>
                    <a:pt x="80" y="126"/>
                  </a:lnTo>
                  <a:lnTo>
                    <a:pt x="73" y="131"/>
                  </a:lnTo>
                  <a:lnTo>
                    <a:pt x="66" y="134"/>
                  </a:lnTo>
                  <a:lnTo>
                    <a:pt x="58" y="135"/>
                  </a:lnTo>
                  <a:lnTo>
                    <a:pt x="49" y="137"/>
                  </a:lnTo>
                  <a:lnTo>
                    <a:pt x="44" y="137"/>
                  </a:lnTo>
                  <a:lnTo>
                    <a:pt x="38" y="135"/>
                  </a:lnTo>
                  <a:lnTo>
                    <a:pt x="34" y="133"/>
                  </a:lnTo>
                  <a:lnTo>
                    <a:pt x="31" y="131"/>
                  </a:lnTo>
                  <a:lnTo>
                    <a:pt x="28" y="127"/>
                  </a:lnTo>
                  <a:lnTo>
                    <a:pt x="27" y="123"/>
                  </a:lnTo>
                  <a:lnTo>
                    <a:pt x="25" y="118"/>
                  </a:lnTo>
                  <a:lnTo>
                    <a:pt x="25" y="113"/>
                  </a:lnTo>
                  <a:lnTo>
                    <a:pt x="25" y="108"/>
                  </a:lnTo>
                  <a:lnTo>
                    <a:pt x="26" y="103"/>
                  </a:lnTo>
                  <a:lnTo>
                    <a:pt x="28" y="99"/>
                  </a:lnTo>
                  <a:lnTo>
                    <a:pt x="30" y="96"/>
                  </a:lnTo>
                  <a:lnTo>
                    <a:pt x="33" y="92"/>
                  </a:lnTo>
                  <a:lnTo>
                    <a:pt x="37" y="90"/>
                  </a:lnTo>
                  <a:lnTo>
                    <a:pt x="43" y="89"/>
                  </a:lnTo>
                  <a:lnTo>
                    <a:pt x="48" y="88"/>
                  </a:lnTo>
                  <a:lnTo>
                    <a:pt x="60" y="85"/>
                  </a:lnTo>
                  <a:lnTo>
                    <a:pt x="71" y="84"/>
                  </a:lnTo>
                  <a:lnTo>
                    <a:pt x="82" y="82"/>
                  </a:lnTo>
                  <a:lnTo>
                    <a:pt x="91" y="77"/>
                  </a:lnTo>
                  <a:close/>
                  <a:moveTo>
                    <a:pt x="93" y="134"/>
                  </a:moveTo>
                  <a:lnTo>
                    <a:pt x="93" y="140"/>
                  </a:lnTo>
                  <a:lnTo>
                    <a:pt x="94" y="145"/>
                  </a:lnTo>
                  <a:lnTo>
                    <a:pt x="96" y="148"/>
                  </a:lnTo>
                  <a:lnTo>
                    <a:pt x="99" y="152"/>
                  </a:lnTo>
                  <a:lnTo>
                    <a:pt x="102" y="154"/>
                  </a:lnTo>
                  <a:lnTo>
                    <a:pt x="106" y="156"/>
                  </a:lnTo>
                  <a:lnTo>
                    <a:pt x="110" y="158"/>
                  </a:lnTo>
                  <a:lnTo>
                    <a:pt x="116" y="158"/>
                  </a:lnTo>
                  <a:lnTo>
                    <a:pt x="122" y="156"/>
                  </a:lnTo>
                  <a:lnTo>
                    <a:pt x="129" y="155"/>
                  </a:lnTo>
                  <a:lnTo>
                    <a:pt x="129" y="135"/>
                  </a:lnTo>
                  <a:lnTo>
                    <a:pt x="123" y="137"/>
                  </a:lnTo>
                  <a:lnTo>
                    <a:pt x="119" y="135"/>
                  </a:lnTo>
                  <a:lnTo>
                    <a:pt x="115" y="132"/>
                  </a:lnTo>
                  <a:lnTo>
                    <a:pt x="114" y="127"/>
                  </a:lnTo>
                  <a:lnTo>
                    <a:pt x="114" y="120"/>
                  </a:lnTo>
                  <a:lnTo>
                    <a:pt x="114" y="46"/>
                  </a:lnTo>
                  <a:lnTo>
                    <a:pt x="113" y="35"/>
                  </a:lnTo>
                  <a:lnTo>
                    <a:pt x="111" y="26"/>
                  </a:lnTo>
                  <a:lnTo>
                    <a:pt x="107" y="18"/>
                  </a:lnTo>
                  <a:lnTo>
                    <a:pt x="102" y="11"/>
                  </a:lnTo>
                  <a:lnTo>
                    <a:pt x="94" y="6"/>
                  </a:lnTo>
                  <a:lnTo>
                    <a:pt x="85" y="3"/>
                  </a:lnTo>
                  <a:lnTo>
                    <a:pt x="74" y="2"/>
                  </a:lnTo>
                  <a:lnTo>
                    <a:pt x="62" y="0"/>
                  </a:lnTo>
                  <a:lnTo>
                    <a:pt x="49" y="2"/>
                  </a:lnTo>
                  <a:lnTo>
                    <a:pt x="38" y="4"/>
                  </a:lnTo>
                  <a:lnTo>
                    <a:pt x="29" y="7"/>
                  </a:lnTo>
                  <a:lnTo>
                    <a:pt x="22" y="13"/>
                  </a:lnTo>
                  <a:lnTo>
                    <a:pt x="15" y="20"/>
                  </a:lnTo>
                  <a:lnTo>
                    <a:pt x="11" y="28"/>
                  </a:lnTo>
                  <a:lnTo>
                    <a:pt x="8" y="38"/>
                  </a:lnTo>
                  <a:lnTo>
                    <a:pt x="7" y="48"/>
                  </a:lnTo>
                  <a:lnTo>
                    <a:pt x="7" y="49"/>
                  </a:lnTo>
                  <a:lnTo>
                    <a:pt x="29" y="49"/>
                  </a:lnTo>
                  <a:lnTo>
                    <a:pt x="29" y="43"/>
                  </a:lnTo>
                  <a:lnTo>
                    <a:pt x="31" y="38"/>
                  </a:lnTo>
                  <a:lnTo>
                    <a:pt x="33" y="33"/>
                  </a:lnTo>
                  <a:lnTo>
                    <a:pt x="37" y="29"/>
                  </a:lnTo>
                  <a:lnTo>
                    <a:pt x="42" y="26"/>
                  </a:lnTo>
                  <a:lnTo>
                    <a:pt x="47" y="24"/>
                  </a:lnTo>
                  <a:lnTo>
                    <a:pt x="53" y="23"/>
                  </a:lnTo>
                  <a:lnTo>
                    <a:pt x="61" y="23"/>
                  </a:lnTo>
                  <a:lnTo>
                    <a:pt x="68" y="23"/>
                  </a:lnTo>
                  <a:lnTo>
                    <a:pt x="74" y="24"/>
                  </a:lnTo>
                  <a:lnTo>
                    <a:pt x="80" y="26"/>
                  </a:lnTo>
                  <a:lnTo>
                    <a:pt x="84" y="28"/>
                  </a:lnTo>
                  <a:lnTo>
                    <a:pt x="87" y="31"/>
                  </a:lnTo>
                  <a:lnTo>
                    <a:pt x="89" y="35"/>
                  </a:lnTo>
                  <a:lnTo>
                    <a:pt x="91" y="39"/>
                  </a:lnTo>
                  <a:lnTo>
                    <a:pt x="91" y="45"/>
                  </a:lnTo>
                  <a:lnTo>
                    <a:pt x="91" y="50"/>
                  </a:lnTo>
                  <a:lnTo>
                    <a:pt x="90" y="55"/>
                  </a:lnTo>
                  <a:lnTo>
                    <a:pt x="89" y="57"/>
                  </a:lnTo>
                  <a:lnTo>
                    <a:pt x="85" y="60"/>
                  </a:lnTo>
                  <a:lnTo>
                    <a:pt x="80" y="62"/>
                  </a:lnTo>
                  <a:lnTo>
                    <a:pt x="71" y="63"/>
                  </a:lnTo>
                  <a:lnTo>
                    <a:pt x="61" y="64"/>
                  </a:lnTo>
                  <a:lnTo>
                    <a:pt x="48" y="66"/>
                  </a:lnTo>
                  <a:lnTo>
                    <a:pt x="36" y="68"/>
                  </a:lnTo>
                  <a:lnTo>
                    <a:pt x="27" y="71"/>
                  </a:lnTo>
                  <a:lnTo>
                    <a:pt x="18" y="75"/>
                  </a:lnTo>
                  <a:lnTo>
                    <a:pt x="12" y="81"/>
                  </a:lnTo>
                  <a:lnTo>
                    <a:pt x="7" y="87"/>
                  </a:lnTo>
                  <a:lnTo>
                    <a:pt x="4" y="95"/>
                  </a:lnTo>
                  <a:lnTo>
                    <a:pt x="2" y="103"/>
                  </a:lnTo>
                  <a:lnTo>
                    <a:pt x="0" y="113"/>
                  </a:lnTo>
                  <a:lnTo>
                    <a:pt x="2" y="124"/>
                  </a:lnTo>
                  <a:lnTo>
                    <a:pt x="4" y="132"/>
                  </a:lnTo>
                  <a:lnTo>
                    <a:pt x="7" y="140"/>
                  </a:lnTo>
                  <a:lnTo>
                    <a:pt x="12" y="147"/>
                  </a:lnTo>
                  <a:lnTo>
                    <a:pt x="18" y="152"/>
                  </a:lnTo>
                  <a:lnTo>
                    <a:pt x="26" y="155"/>
                  </a:lnTo>
                  <a:lnTo>
                    <a:pt x="35" y="158"/>
                  </a:lnTo>
                  <a:lnTo>
                    <a:pt x="45" y="159"/>
                  </a:lnTo>
                  <a:lnTo>
                    <a:pt x="58" y="158"/>
                  </a:lnTo>
                  <a:lnTo>
                    <a:pt x="71" y="153"/>
                  </a:lnTo>
                  <a:lnTo>
                    <a:pt x="83" y="145"/>
                  </a:lnTo>
                  <a:lnTo>
                    <a:pt x="93" y="13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66" name="Freeform 110"/>
            <p:cNvSpPr>
              <a:spLocks/>
            </p:cNvSpPr>
            <p:nvPr/>
          </p:nvSpPr>
          <p:spPr bwMode="auto">
            <a:xfrm>
              <a:off x="2424113" y="1981200"/>
              <a:ext cx="53975" cy="82550"/>
            </a:xfrm>
            <a:custGeom>
              <a:avLst/>
              <a:gdLst>
                <a:gd name="T0" fmla="*/ 2147483647 w 114"/>
                <a:gd name="T1" fmla="*/ 2147483647 h 155"/>
                <a:gd name="T2" fmla="*/ 2147483647 w 114"/>
                <a:gd name="T3" fmla="*/ 2147483647 h 155"/>
                <a:gd name="T4" fmla="*/ 2147483647 w 114"/>
                <a:gd name="T5" fmla="*/ 2147483647 h 155"/>
                <a:gd name="T6" fmla="*/ 2147483647 w 114"/>
                <a:gd name="T7" fmla="*/ 2147483647 h 155"/>
                <a:gd name="T8" fmla="*/ 2147483647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0 h 155"/>
                <a:gd name="T30" fmla="*/ 2147483647 w 114"/>
                <a:gd name="T31" fmla="*/ 0 h 155"/>
                <a:gd name="T32" fmla="*/ 2147483647 w 114"/>
                <a:gd name="T33" fmla="*/ 0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0 w 114"/>
                <a:gd name="T51" fmla="*/ 2147483647 h 155"/>
                <a:gd name="T52" fmla="*/ 0 w 114"/>
                <a:gd name="T53" fmla="*/ 2147483647 h 155"/>
                <a:gd name="T54" fmla="*/ 2147483647 w 114"/>
                <a:gd name="T55" fmla="*/ 2147483647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91" y="155"/>
                  </a:moveTo>
                  <a:lnTo>
                    <a:pt x="114" y="155"/>
                  </a:lnTo>
                  <a:lnTo>
                    <a:pt x="114" y="64"/>
                  </a:lnTo>
                  <a:lnTo>
                    <a:pt x="114" y="57"/>
                  </a:lnTo>
                  <a:lnTo>
                    <a:pt x="114" y="47"/>
                  </a:lnTo>
                  <a:lnTo>
                    <a:pt x="113" y="38"/>
                  </a:lnTo>
                  <a:lnTo>
                    <a:pt x="112" y="28"/>
                  </a:lnTo>
                  <a:lnTo>
                    <a:pt x="108" y="21"/>
                  </a:lnTo>
                  <a:lnTo>
                    <a:pt x="105" y="16"/>
                  </a:lnTo>
                  <a:lnTo>
                    <a:pt x="102" y="12"/>
                  </a:lnTo>
                  <a:lnTo>
                    <a:pt x="97" y="9"/>
                  </a:lnTo>
                  <a:lnTo>
                    <a:pt x="92" y="5"/>
                  </a:lnTo>
                  <a:lnTo>
                    <a:pt x="87" y="3"/>
                  </a:lnTo>
                  <a:lnTo>
                    <a:pt x="80" y="2"/>
                  </a:lnTo>
                  <a:lnTo>
                    <a:pt x="73" y="0"/>
                  </a:lnTo>
                  <a:lnTo>
                    <a:pt x="66" y="0"/>
                  </a:lnTo>
                  <a:lnTo>
                    <a:pt x="59" y="0"/>
                  </a:lnTo>
                  <a:lnTo>
                    <a:pt x="53" y="2"/>
                  </a:lnTo>
                  <a:lnTo>
                    <a:pt x="47" y="4"/>
                  </a:lnTo>
                  <a:lnTo>
                    <a:pt x="41" y="6"/>
                  </a:lnTo>
                  <a:lnTo>
                    <a:pt x="36" y="10"/>
                  </a:lnTo>
                  <a:lnTo>
                    <a:pt x="31" y="14"/>
                  </a:lnTo>
                  <a:lnTo>
                    <a:pt x="27" y="20"/>
                  </a:lnTo>
                  <a:lnTo>
                    <a:pt x="22" y="26"/>
                  </a:lnTo>
                  <a:lnTo>
                    <a:pt x="22" y="4"/>
                  </a:lnTo>
                  <a:lnTo>
                    <a:pt x="0" y="4"/>
                  </a:lnTo>
                  <a:lnTo>
                    <a:pt x="0" y="155"/>
                  </a:lnTo>
                  <a:lnTo>
                    <a:pt x="23" y="155"/>
                  </a:lnTo>
                  <a:lnTo>
                    <a:pt x="23" y="69"/>
                  </a:lnTo>
                  <a:lnTo>
                    <a:pt x="25" y="59"/>
                  </a:lnTo>
                  <a:lnTo>
                    <a:pt x="27" y="49"/>
                  </a:lnTo>
                  <a:lnTo>
                    <a:pt x="30" y="41"/>
                  </a:lnTo>
                  <a:lnTo>
                    <a:pt x="34" y="34"/>
                  </a:lnTo>
                  <a:lnTo>
                    <a:pt x="40" y="29"/>
                  </a:lnTo>
                  <a:lnTo>
                    <a:pt x="47" y="26"/>
                  </a:lnTo>
                  <a:lnTo>
                    <a:pt x="55" y="24"/>
                  </a:lnTo>
                  <a:lnTo>
                    <a:pt x="64" y="23"/>
                  </a:lnTo>
                  <a:lnTo>
                    <a:pt x="71" y="24"/>
                  </a:lnTo>
                  <a:lnTo>
                    <a:pt x="77" y="25"/>
                  </a:lnTo>
                  <a:lnTo>
                    <a:pt x="81" y="28"/>
                  </a:lnTo>
                  <a:lnTo>
                    <a:pt x="86" y="32"/>
                  </a:lnTo>
                  <a:lnTo>
                    <a:pt x="88" y="38"/>
                  </a:lnTo>
                  <a:lnTo>
                    <a:pt x="90" y="45"/>
                  </a:lnTo>
                  <a:lnTo>
                    <a:pt x="91" y="53"/>
                  </a:lnTo>
                  <a:lnTo>
                    <a:pt x="91" y="62"/>
                  </a:lnTo>
                  <a:lnTo>
                    <a:pt x="91"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67" name="Freeform 111"/>
            <p:cNvSpPr>
              <a:spLocks noEditPoints="1"/>
            </p:cNvSpPr>
            <p:nvPr/>
          </p:nvSpPr>
          <p:spPr bwMode="auto">
            <a:xfrm>
              <a:off x="2490788" y="1981200"/>
              <a:ext cx="57150" cy="84138"/>
            </a:xfrm>
            <a:custGeom>
              <a:avLst/>
              <a:gdLst>
                <a:gd name="T0" fmla="*/ 2147483647 w 123"/>
                <a:gd name="T1" fmla="*/ 2147483647 h 159"/>
                <a:gd name="T2" fmla="*/ 2147483647 w 123"/>
                <a:gd name="T3" fmla="*/ 2147483647 h 159"/>
                <a:gd name="T4" fmla="*/ 2147483647 w 123"/>
                <a:gd name="T5" fmla="*/ 2147483647 h 159"/>
                <a:gd name="T6" fmla="*/ 2147483647 w 123"/>
                <a:gd name="T7" fmla="*/ 2147483647 h 159"/>
                <a:gd name="T8" fmla="*/ 2147483647 w 123"/>
                <a:gd name="T9" fmla="*/ 2147483647 h 159"/>
                <a:gd name="T10" fmla="*/ 2147483647 w 123"/>
                <a:gd name="T11" fmla="*/ 2147483647 h 159"/>
                <a:gd name="T12" fmla="*/ 2147483647 w 123"/>
                <a:gd name="T13" fmla="*/ 2147483647 h 159"/>
                <a:gd name="T14" fmla="*/ 2147483647 w 123"/>
                <a:gd name="T15" fmla="*/ 2147483647 h 159"/>
                <a:gd name="T16" fmla="*/ 2147483647 w 123"/>
                <a:gd name="T17" fmla="*/ 2147483647 h 159"/>
                <a:gd name="T18" fmla="*/ 2147483647 w 123"/>
                <a:gd name="T19" fmla="*/ 2147483647 h 159"/>
                <a:gd name="T20" fmla="*/ 2147483647 w 123"/>
                <a:gd name="T21" fmla="*/ 2147483647 h 159"/>
                <a:gd name="T22" fmla="*/ 2147483647 w 123"/>
                <a:gd name="T23" fmla="*/ 2147483647 h 159"/>
                <a:gd name="T24" fmla="*/ 2147483647 w 123"/>
                <a:gd name="T25" fmla="*/ 2147483647 h 159"/>
                <a:gd name="T26" fmla="*/ 2147483647 w 123"/>
                <a:gd name="T27" fmla="*/ 2147483647 h 159"/>
                <a:gd name="T28" fmla="*/ 2147483647 w 123"/>
                <a:gd name="T29" fmla="*/ 2147483647 h 159"/>
                <a:gd name="T30" fmla="*/ 2147483647 w 123"/>
                <a:gd name="T31" fmla="*/ 2147483647 h 159"/>
                <a:gd name="T32" fmla="*/ 2147483647 w 123"/>
                <a:gd name="T33" fmla="*/ 2147483647 h 159"/>
                <a:gd name="T34" fmla="*/ 2147483647 w 123"/>
                <a:gd name="T35" fmla="*/ 2147483647 h 159"/>
                <a:gd name="T36" fmla="*/ 2147483647 w 123"/>
                <a:gd name="T37" fmla="*/ 2147483647 h 159"/>
                <a:gd name="T38" fmla="*/ 2147483647 w 123"/>
                <a:gd name="T39" fmla="*/ 2147483647 h 159"/>
                <a:gd name="T40" fmla="*/ 2147483647 w 123"/>
                <a:gd name="T41" fmla="*/ 2147483647 h 159"/>
                <a:gd name="T42" fmla="*/ 2147483647 w 123"/>
                <a:gd name="T43" fmla="*/ 2147483647 h 159"/>
                <a:gd name="T44" fmla="*/ 2147483647 w 123"/>
                <a:gd name="T45" fmla="*/ 2147483647 h 159"/>
                <a:gd name="T46" fmla="*/ 2147483647 w 123"/>
                <a:gd name="T47" fmla="*/ 2147483647 h 159"/>
                <a:gd name="T48" fmla="*/ 2147483647 w 123"/>
                <a:gd name="T49" fmla="*/ 2147483647 h 159"/>
                <a:gd name="T50" fmla="*/ 2147483647 w 123"/>
                <a:gd name="T51" fmla="*/ 2147483647 h 159"/>
                <a:gd name="T52" fmla="*/ 2147483647 w 123"/>
                <a:gd name="T53" fmla="*/ 2147483647 h 159"/>
                <a:gd name="T54" fmla="*/ 2147483647 w 123"/>
                <a:gd name="T55" fmla="*/ 2147483647 h 159"/>
                <a:gd name="T56" fmla="*/ 2147483647 w 123"/>
                <a:gd name="T57" fmla="*/ 2147483647 h 159"/>
                <a:gd name="T58" fmla="*/ 2147483647 w 123"/>
                <a:gd name="T59" fmla="*/ 2147483647 h 159"/>
                <a:gd name="T60" fmla="*/ 2147483647 w 123"/>
                <a:gd name="T61" fmla="*/ 2147483647 h 159"/>
                <a:gd name="T62" fmla="*/ 2147483647 w 123"/>
                <a:gd name="T63" fmla="*/ 2147483647 h 159"/>
                <a:gd name="T64" fmla="*/ 2147483647 w 123"/>
                <a:gd name="T65" fmla="*/ 2147483647 h 159"/>
                <a:gd name="T66" fmla="*/ 2147483647 w 123"/>
                <a:gd name="T67" fmla="*/ 2147483647 h 159"/>
                <a:gd name="T68" fmla="*/ 2147483647 w 123"/>
                <a:gd name="T69" fmla="*/ 2147483647 h 15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9"/>
                <a:gd name="T107" fmla="*/ 123 w 123"/>
                <a:gd name="T108" fmla="*/ 159 h 15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9">
                  <a:moveTo>
                    <a:pt x="99" y="108"/>
                  </a:moveTo>
                  <a:lnTo>
                    <a:pt x="97" y="113"/>
                  </a:lnTo>
                  <a:lnTo>
                    <a:pt x="93" y="119"/>
                  </a:lnTo>
                  <a:lnTo>
                    <a:pt x="90" y="124"/>
                  </a:lnTo>
                  <a:lnTo>
                    <a:pt x="86" y="128"/>
                  </a:lnTo>
                  <a:lnTo>
                    <a:pt x="82" y="131"/>
                  </a:lnTo>
                  <a:lnTo>
                    <a:pt x="77" y="133"/>
                  </a:lnTo>
                  <a:lnTo>
                    <a:pt x="70" y="135"/>
                  </a:lnTo>
                  <a:lnTo>
                    <a:pt x="63" y="135"/>
                  </a:lnTo>
                  <a:lnTo>
                    <a:pt x="54" y="134"/>
                  </a:lnTo>
                  <a:lnTo>
                    <a:pt x="47" y="132"/>
                  </a:lnTo>
                  <a:lnTo>
                    <a:pt x="41" y="128"/>
                  </a:lnTo>
                  <a:lnTo>
                    <a:pt x="34" y="123"/>
                  </a:lnTo>
                  <a:lnTo>
                    <a:pt x="30" y="117"/>
                  </a:lnTo>
                  <a:lnTo>
                    <a:pt x="27" y="109"/>
                  </a:lnTo>
                  <a:lnTo>
                    <a:pt x="25" y="98"/>
                  </a:lnTo>
                  <a:lnTo>
                    <a:pt x="24" y="88"/>
                  </a:lnTo>
                  <a:lnTo>
                    <a:pt x="123" y="88"/>
                  </a:lnTo>
                  <a:lnTo>
                    <a:pt x="123" y="76"/>
                  </a:lnTo>
                  <a:lnTo>
                    <a:pt x="122" y="60"/>
                  </a:lnTo>
                  <a:lnTo>
                    <a:pt x="119" y="43"/>
                  </a:lnTo>
                  <a:lnTo>
                    <a:pt x="113" y="31"/>
                  </a:lnTo>
                  <a:lnTo>
                    <a:pt x="107" y="20"/>
                  </a:lnTo>
                  <a:lnTo>
                    <a:pt x="98" y="12"/>
                  </a:lnTo>
                  <a:lnTo>
                    <a:pt x="87" y="5"/>
                  </a:lnTo>
                  <a:lnTo>
                    <a:pt x="76" y="2"/>
                  </a:lnTo>
                  <a:lnTo>
                    <a:pt x="61" y="0"/>
                  </a:lnTo>
                  <a:lnTo>
                    <a:pt x="48" y="2"/>
                  </a:lnTo>
                  <a:lnTo>
                    <a:pt x="35" y="6"/>
                  </a:lnTo>
                  <a:lnTo>
                    <a:pt x="25" y="12"/>
                  </a:lnTo>
                  <a:lnTo>
                    <a:pt x="16" y="21"/>
                  </a:lnTo>
                  <a:lnTo>
                    <a:pt x="9" y="33"/>
                  </a:lnTo>
                  <a:lnTo>
                    <a:pt x="4" y="47"/>
                  </a:lnTo>
                  <a:lnTo>
                    <a:pt x="1" y="63"/>
                  </a:lnTo>
                  <a:lnTo>
                    <a:pt x="0" y="81"/>
                  </a:lnTo>
                  <a:lnTo>
                    <a:pt x="1" y="98"/>
                  </a:lnTo>
                  <a:lnTo>
                    <a:pt x="4" y="113"/>
                  </a:lnTo>
                  <a:lnTo>
                    <a:pt x="9" y="127"/>
                  </a:lnTo>
                  <a:lnTo>
                    <a:pt x="16" y="138"/>
                  </a:lnTo>
                  <a:lnTo>
                    <a:pt x="25" y="147"/>
                  </a:lnTo>
                  <a:lnTo>
                    <a:pt x="35" y="153"/>
                  </a:lnTo>
                  <a:lnTo>
                    <a:pt x="48" y="158"/>
                  </a:lnTo>
                  <a:lnTo>
                    <a:pt x="61" y="159"/>
                  </a:lnTo>
                  <a:lnTo>
                    <a:pt x="72" y="158"/>
                  </a:lnTo>
                  <a:lnTo>
                    <a:pt x="84" y="155"/>
                  </a:lnTo>
                  <a:lnTo>
                    <a:pt x="93" y="151"/>
                  </a:lnTo>
                  <a:lnTo>
                    <a:pt x="102" y="145"/>
                  </a:lnTo>
                  <a:lnTo>
                    <a:pt x="108" y="138"/>
                  </a:lnTo>
                  <a:lnTo>
                    <a:pt x="115" y="128"/>
                  </a:lnTo>
                  <a:lnTo>
                    <a:pt x="119" y="119"/>
                  </a:lnTo>
                  <a:lnTo>
                    <a:pt x="121" y="108"/>
                  </a:lnTo>
                  <a:lnTo>
                    <a:pt x="99" y="108"/>
                  </a:lnTo>
                  <a:close/>
                  <a:moveTo>
                    <a:pt x="24" y="67"/>
                  </a:moveTo>
                  <a:lnTo>
                    <a:pt x="25" y="56"/>
                  </a:lnTo>
                  <a:lnTo>
                    <a:pt x="27" y="48"/>
                  </a:lnTo>
                  <a:lnTo>
                    <a:pt x="31" y="40"/>
                  </a:lnTo>
                  <a:lnTo>
                    <a:pt x="35" y="34"/>
                  </a:lnTo>
                  <a:lnTo>
                    <a:pt x="41" y="28"/>
                  </a:lnTo>
                  <a:lnTo>
                    <a:pt x="47" y="25"/>
                  </a:lnTo>
                  <a:lnTo>
                    <a:pt x="53" y="24"/>
                  </a:lnTo>
                  <a:lnTo>
                    <a:pt x="62" y="23"/>
                  </a:lnTo>
                  <a:lnTo>
                    <a:pt x="70" y="24"/>
                  </a:lnTo>
                  <a:lnTo>
                    <a:pt x="78" y="25"/>
                  </a:lnTo>
                  <a:lnTo>
                    <a:pt x="84" y="29"/>
                  </a:lnTo>
                  <a:lnTo>
                    <a:pt x="89" y="34"/>
                  </a:lnTo>
                  <a:lnTo>
                    <a:pt x="93" y="40"/>
                  </a:lnTo>
                  <a:lnTo>
                    <a:pt x="97" y="48"/>
                  </a:lnTo>
                  <a:lnTo>
                    <a:pt x="98" y="56"/>
                  </a:lnTo>
                  <a:lnTo>
                    <a:pt x="99" y="67"/>
                  </a:lnTo>
                  <a:lnTo>
                    <a:pt x="24" y="6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68" name="Freeform 112"/>
            <p:cNvSpPr>
              <a:spLocks noEditPoints="1"/>
            </p:cNvSpPr>
            <p:nvPr/>
          </p:nvSpPr>
          <p:spPr bwMode="auto">
            <a:xfrm>
              <a:off x="2595563" y="1954213"/>
              <a:ext cx="66675" cy="109537"/>
            </a:xfrm>
            <a:custGeom>
              <a:avLst/>
              <a:gdLst>
                <a:gd name="T0" fmla="*/ 2147483647 w 143"/>
                <a:gd name="T1" fmla="*/ 2147483647 h 207"/>
                <a:gd name="T2" fmla="*/ 2147483647 w 143"/>
                <a:gd name="T3" fmla="*/ 2147483647 h 207"/>
                <a:gd name="T4" fmla="*/ 2147483647 w 143"/>
                <a:gd name="T5" fmla="*/ 2147483647 h 207"/>
                <a:gd name="T6" fmla="*/ 2147483647 w 143"/>
                <a:gd name="T7" fmla="*/ 2147483647 h 207"/>
                <a:gd name="T8" fmla="*/ 2147483647 w 143"/>
                <a:gd name="T9" fmla="*/ 2147483647 h 207"/>
                <a:gd name="T10" fmla="*/ 2147483647 w 143"/>
                <a:gd name="T11" fmla="*/ 2147483647 h 207"/>
                <a:gd name="T12" fmla="*/ 2147483647 w 143"/>
                <a:gd name="T13" fmla="*/ 2147483647 h 207"/>
                <a:gd name="T14" fmla="*/ 2147483647 w 143"/>
                <a:gd name="T15" fmla="*/ 2147483647 h 207"/>
                <a:gd name="T16" fmla="*/ 2147483647 w 143"/>
                <a:gd name="T17" fmla="*/ 2147483647 h 207"/>
                <a:gd name="T18" fmla="*/ 2147483647 w 143"/>
                <a:gd name="T19" fmla="*/ 2147483647 h 207"/>
                <a:gd name="T20" fmla="*/ 2147483647 w 143"/>
                <a:gd name="T21" fmla="*/ 2147483647 h 207"/>
                <a:gd name="T22" fmla="*/ 2147483647 w 143"/>
                <a:gd name="T23" fmla="*/ 2147483647 h 207"/>
                <a:gd name="T24" fmla="*/ 2147483647 w 143"/>
                <a:gd name="T25" fmla="*/ 2147483647 h 207"/>
                <a:gd name="T26" fmla="*/ 2147483647 w 143"/>
                <a:gd name="T27" fmla="*/ 2147483647 h 207"/>
                <a:gd name="T28" fmla="*/ 2147483647 w 143"/>
                <a:gd name="T29" fmla="*/ 2147483647 h 207"/>
                <a:gd name="T30" fmla="*/ 2147483647 w 143"/>
                <a:gd name="T31" fmla="*/ 2147483647 h 207"/>
                <a:gd name="T32" fmla="*/ 2147483647 w 143"/>
                <a:gd name="T33" fmla="*/ 2147483647 h 207"/>
                <a:gd name="T34" fmla="*/ 2147483647 w 143"/>
                <a:gd name="T35" fmla="*/ 2147483647 h 207"/>
                <a:gd name="T36" fmla="*/ 2147483647 w 143"/>
                <a:gd name="T37" fmla="*/ 2147483647 h 207"/>
                <a:gd name="T38" fmla="*/ 2147483647 w 143"/>
                <a:gd name="T39" fmla="*/ 2147483647 h 207"/>
                <a:gd name="T40" fmla="*/ 2147483647 w 143"/>
                <a:gd name="T41" fmla="*/ 2147483647 h 207"/>
                <a:gd name="T42" fmla="*/ 2147483647 w 143"/>
                <a:gd name="T43" fmla="*/ 2147483647 h 207"/>
                <a:gd name="T44" fmla="*/ 2147483647 w 143"/>
                <a:gd name="T45" fmla="*/ 2147483647 h 207"/>
                <a:gd name="T46" fmla="*/ 2147483647 w 143"/>
                <a:gd name="T47" fmla="*/ 2147483647 h 207"/>
                <a:gd name="T48" fmla="*/ 2147483647 w 143"/>
                <a:gd name="T49" fmla="*/ 2147483647 h 207"/>
                <a:gd name="T50" fmla="*/ 2147483647 w 143"/>
                <a:gd name="T51" fmla="*/ 2147483647 h 207"/>
                <a:gd name="T52" fmla="*/ 2147483647 w 143"/>
                <a:gd name="T53" fmla="*/ 2147483647 h 207"/>
                <a:gd name="T54" fmla="*/ 2147483647 w 143"/>
                <a:gd name="T55" fmla="*/ 2147483647 h 207"/>
                <a:gd name="T56" fmla="*/ 2147483647 w 143"/>
                <a:gd name="T57" fmla="*/ 2147483647 h 207"/>
                <a:gd name="T58" fmla="*/ 2147483647 w 143"/>
                <a:gd name="T59" fmla="*/ 2147483647 h 207"/>
                <a:gd name="T60" fmla="*/ 2147483647 w 143"/>
                <a:gd name="T61" fmla="*/ 2147483647 h 207"/>
                <a:gd name="T62" fmla="*/ 2147483647 w 143"/>
                <a:gd name="T63" fmla="*/ 2147483647 h 207"/>
                <a:gd name="T64" fmla="*/ 2147483647 w 143"/>
                <a:gd name="T65" fmla="*/ 2147483647 h 207"/>
                <a:gd name="T66" fmla="*/ 2147483647 w 143"/>
                <a:gd name="T67" fmla="*/ 2147483647 h 207"/>
                <a:gd name="T68" fmla="*/ 2147483647 w 143"/>
                <a:gd name="T69" fmla="*/ 2147483647 h 207"/>
                <a:gd name="T70" fmla="*/ 2147483647 w 143"/>
                <a:gd name="T71" fmla="*/ 2147483647 h 207"/>
                <a:gd name="T72" fmla="*/ 2147483647 w 143"/>
                <a:gd name="T73" fmla="*/ 0 h 207"/>
                <a:gd name="T74" fmla="*/ 0 w 143"/>
                <a:gd name="T75" fmla="*/ 2147483647 h 20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43"/>
                <a:gd name="T115" fmla="*/ 0 h 207"/>
                <a:gd name="T116" fmla="*/ 143 w 143"/>
                <a:gd name="T117" fmla="*/ 207 h 20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43" h="207">
                  <a:moveTo>
                    <a:pt x="25" y="182"/>
                  </a:moveTo>
                  <a:lnTo>
                    <a:pt x="25" y="111"/>
                  </a:lnTo>
                  <a:lnTo>
                    <a:pt x="75" y="111"/>
                  </a:lnTo>
                  <a:lnTo>
                    <a:pt x="84" y="111"/>
                  </a:lnTo>
                  <a:lnTo>
                    <a:pt x="94" y="113"/>
                  </a:lnTo>
                  <a:lnTo>
                    <a:pt x="101" y="115"/>
                  </a:lnTo>
                  <a:lnTo>
                    <a:pt x="107" y="119"/>
                  </a:lnTo>
                  <a:lnTo>
                    <a:pt x="111" y="123"/>
                  </a:lnTo>
                  <a:lnTo>
                    <a:pt x="115" y="129"/>
                  </a:lnTo>
                  <a:lnTo>
                    <a:pt x="116" y="136"/>
                  </a:lnTo>
                  <a:lnTo>
                    <a:pt x="117" y="146"/>
                  </a:lnTo>
                  <a:lnTo>
                    <a:pt x="116" y="154"/>
                  </a:lnTo>
                  <a:lnTo>
                    <a:pt x="115" y="161"/>
                  </a:lnTo>
                  <a:lnTo>
                    <a:pt x="112" y="168"/>
                  </a:lnTo>
                  <a:lnTo>
                    <a:pt x="108" y="172"/>
                  </a:lnTo>
                  <a:lnTo>
                    <a:pt x="101" y="176"/>
                  </a:lnTo>
                  <a:lnTo>
                    <a:pt x="95" y="179"/>
                  </a:lnTo>
                  <a:lnTo>
                    <a:pt x="87" y="180"/>
                  </a:lnTo>
                  <a:lnTo>
                    <a:pt x="78" y="182"/>
                  </a:lnTo>
                  <a:lnTo>
                    <a:pt x="25" y="182"/>
                  </a:lnTo>
                  <a:close/>
                  <a:moveTo>
                    <a:pt x="25" y="87"/>
                  </a:moveTo>
                  <a:lnTo>
                    <a:pt x="25" y="23"/>
                  </a:lnTo>
                  <a:lnTo>
                    <a:pt x="73" y="23"/>
                  </a:lnTo>
                  <a:lnTo>
                    <a:pt x="81" y="23"/>
                  </a:lnTo>
                  <a:lnTo>
                    <a:pt x="89" y="26"/>
                  </a:lnTo>
                  <a:lnTo>
                    <a:pt x="96" y="28"/>
                  </a:lnTo>
                  <a:lnTo>
                    <a:pt x="100" y="31"/>
                  </a:lnTo>
                  <a:lnTo>
                    <a:pt x="104" y="35"/>
                  </a:lnTo>
                  <a:lnTo>
                    <a:pt x="108" y="41"/>
                  </a:lnTo>
                  <a:lnTo>
                    <a:pt x="109" y="47"/>
                  </a:lnTo>
                  <a:lnTo>
                    <a:pt x="110" y="55"/>
                  </a:lnTo>
                  <a:lnTo>
                    <a:pt x="109" y="63"/>
                  </a:lnTo>
                  <a:lnTo>
                    <a:pt x="108" y="70"/>
                  </a:lnTo>
                  <a:lnTo>
                    <a:pt x="104" y="75"/>
                  </a:lnTo>
                  <a:lnTo>
                    <a:pt x="100" y="79"/>
                  </a:lnTo>
                  <a:lnTo>
                    <a:pt x="95" y="83"/>
                  </a:lnTo>
                  <a:lnTo>
                    <a:pt x="88" y="85"/>
                  </a:lnTo>
                  <a:lnTo>
                    <a:pt x="80" y="87"/>
                  </a:lnTo>
                  <a:lnTo>
                    <a:pt x="71" y="87"/>
                  </a:lnTo>
                  <a:lnTo>
                    <a:pt x="25" y="87"/>
                  </a:lnTo>
                  <a:close/>
                  <a:moveTo>
                    <a:pt x="0" y="207"/>
                  </a:moveTo>
                  <a:lnTo>
                    <a:pt x="80" y="207"/>
                  </a:lnTo>
                  <a:lnTo>
                    <a:pt x="95" y="206"/>
                  </a:lnTo>
                  <a:lnTo>
                    <a:pt x="107" y="203"/>
                  </a:lnTo>
                  <a:lnTo>
                    <a:pt x="118" y="198"/>
                  </a:lnTo>
                  <a:lnTo>
                    <a:pt x="127" y="190"/>
                  </a:lnTo>
                  <a:lnTo>
                    <a:pt x="134" y="182"/>
                  </a:lnTo>
                  <a:lnTo>
                    <a:pt x="139" y="171"/>
                  </a:lnTo>
                  <a:lnTo>
                    <a:pt x="142" y="158"/>
                  </a:lnTo>
                  <a:lnTo>
                    <a:pt x="143" y="146"/>
                  </a:lnTo>
                  <a:lnTo>
                    <a:pt x="142" y="136"/>
                  </a:lnTo>
                  <a:lnTo>
                    <a:pt x="141" y="127"/>
                  </a:lnTo>
                  <a:lnTo>
                    <a:pt x="138" y="119"/>
                  </a:lnTo>
                  <a:lnTo>
                    <a:pt x="134" y="112"/>
                  </a:lnTo>
                  <a:lnTo>
                    <a:pt x="129" y="106"/>
                  </a:lnTo>
                  <a:lnTo>
                    <a:pt x="123" y="101"/>
                  </a:lnTo>
                  <a:lnTo>
                    <a:pt x="116" y="98"/>
                  </a:lnTo>
                  <a:lnTo>
                    <a:pt x="109" y="95"/>
                  </a:lnTo>
                  <a:lnTo>
                    <a:pt x="115" y="92"/>
                  </a:lnTo>
                  <a:lnTo>
                    <a:pt x="120" y="88"/>
                  </a:lnTo>
                  <a:lnTo>
                    <a:pt x="124" y="84"/>
                  </a:lnTo>
                  <a:lnTo>
                    <a:pt x="129" y="78"/>
                  </a:lnTo>
                  <a:lnTo>
                    <a:pt x="131" y="72"/>
                  </a:lnTo>
                  <a:lnTo>
                    <a:pt x="133" y="65"/>
                  </a:lnTo>
                  <a:lnTo>
                    <a:pt x="135" y="58"/>
                  </a:lnTo>
                  <a:lnTo>
                    <a:pt x="135" y="51"/>
                  </a:lnTo>
                  <a:lnTo>
                    <a:pt x="134" y="38"/>
                  </a:lnTo>
                  <a:lnTo>
                    <a:pt x="132" y="28"/>
                  </a:lnTo>
                  <a:lnTo>
                    <a:pt x="127" y="20"/>
                  </a:lnTo>
                  <a:lnTo>
                    <a:pt x="120" y="13"/>
                  </a:lnTo>
                  <a:lnTo>
                    <a:pt x="112" y="7"/>
                  </a:lnTo>
                  <a:lnTo>
                    <a:pt x="102" y="3"/>
                  </a:lnTo>
                  <a:lnTo>
                    <a:pt x="90" y="1"/>
                  </a:lnTo>
                  <a:lnTo>
                    <a:pt x="76" y="0"/>
                  </a:lnTo>
                  <a:lnTo>
                    <a:pt x="0" y="0"/>
                  </a:lnTo>
                  <a:lnTo>
                    <a:pt x="0"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69" name="Rectangle 113"/>
            <p:cNvSpPr>
              <a:spLocks noChangeArrowheads="1"/>
            </p:cNvSpPr>
            <p:nvPr/>
          </p:nvSpPr>
          <p:spPr bwMode="auto">
            <a:xfrm>
              <a:off x="2678113" y="2047875"/>
              <a:ext cx="12700" cy="158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570" name="Freeform 114"/>
            <p:cNvSpPr>
              <a:spLocks noEditPoints="1"/>
            </p:cNvSpPr>
            <p:nvPr/>
          </p:nvSpPr>
          <p:spPr bwMode="auto">
            <a:xfrm>
              <a:off x="1350963" y="2151063"/>
              <a:ext cx="60325" cy="107950"/>
            </a:xfrm>
            <a:custGeom>
              <a:avLst/>
              <a:gdLst>
                <a:gd name="T0" fmla="*/ 2147483647 w 128"/>
                <a:gd name="T1" fmla="*/ 2147483647 h 203"/>
                <a:gd name="T2" fmla="*/ 2147483647 w 128"/>
                <a:gd name="T3" fmla="*/ 2147483647 h 203"/>
                <a:gd name="T4" fmla="*/ 2147483647 w 128"/>
                <a:gd name="T5" fmla="*/ 2147483647 h 203"/>
                <a:gd name="T6" fmla="*/ 2147483647 w 128"/>
                <a:gd name="T7" fmla="*/ 2147483647 h 203"/>
                <a:gd name="T8" fmla="*/ 2147483647 w 128"/>
                <a:gd name="T9" fmla="*/ 0 h 203"/>
                <a:gd name="T10" fmla="*/ 2147483647 w 128"/>
                <a:gd name="T11" fmla="*/ 2147483647 h 203"/>
                <a:gd name="T12" fmla="*/ 2147483647 w 128"/>
                <a:gd name="T13" fmla="*/ 2147483647 h 203"/>
                <a:gd name="T14" fmla="*/ 2147483647 w 128"/>
                <a:gd name="T15" fmla="*/ 2147483647 h 203"/>
                <a:gd name="T16" fmla="*/ 2147483647 w 128"/>
                <a:gd name="T17" fmla="*/ 2147483647 h 203"/>
                <a:gd name="T18" fmla="*/ 2147483647 w 128"/>
                <a:gd name="T19" fmla="*/ 2147483647 h 203"/>
                <a:gd name="T20" fmla="*/ 2147483647 w 128"/>
                <a:gd name="T21" fmla="*/ 2147483647 h 203"/>
                <a:gd name="T22" fmla="*/ 0 w 128"/>
                <a:gd name="T23" fmla="*/ 2147483647 h 203"/>
                <a:gd name="T24" fmla="*/ 0 w 128"/>
                <a:gd name="T25" fmla="*/ 2147483647 h 203"/>
                <a:gd name="T26" fmla="*/ 2147483647 w 128"/>
                <a:gd name="T27" fmla="*/ 2147483647 h 203"/>
                <a:gd name="T28" fmla="*/ 2147483647 w 128"/>
                <a:gd name="T29" fmla="*/ 2147483647 h 203"/>
                <a:gd name="T30" fmla="*/ 2147483647 w 128"/>
                <a:gd name="T31" fmla="*/ 2147483647 h 203"/>
                <a:gd name="T32" fmla="*/ 2147483647 w 128"/>
                <a:gd name="T33" fmla="*/ 2147483647 h 203"/>
                <a:gd name="T34" fmla="*/ 2147483647 w 128"/>
                <a:gd name="T35" fmla="*/ 2147483647 h 203"/>
                <a:gd name="T36" fmla="*/ 2147483647 w 128"/>
                <a:gd name="T37" fmla="*/ 2147483647 h 203"/>
                <a:gd name="T38" fmla="*/ 2147483647 w 128"/>
                <a:gd name="T39" fmla="*/ 2147483647 h 203"/>
                <a:gd name="T40" fmla="*/ 2147483647 w 128"/>
                <a:gd name="T41" fmla="*/ 2147483647 h 203"/>
                <a:gd name="T42" fmla="*/ 2147483647 w 128"/>
                <a:gd name="T43" fmla="*/ 2147483647 h 203"/>
                <a:gd name="T44" fmla="*/ 2147483647 w 128"/>
                <a:gd name="T45" fmla="*/ 2147483647 h 203"/>
                <a:gd name="T46" fmla="*/ 2147483647 w 128"/>
                <a:gd name="T47" fmla="*/ 2147483647 h 203"/>
                <a:gd name="T48" fmla="*/ 2147483647 w 128"/>
                <a:gd name="T49" fmla="*/ 2147483647 h 203"/>
                <a:gd name="T50" fmla="*/ 2147483647 w 128"/>
                <a:gd name="T51" fmla="*/ 2147483647 h 203"/>
                <a:gd name="T52" fmla="*/ 2147483647 w 128"/>
                <a:gd name="T53" fmla="*/ 2147483647 h 203"/>
                <a:gd name="T54" fmla="*/ 2147483647 w 128"/>
                <a:gd name="T55" fmla="*/ 2147483647 h 203"/>
                <a:gd name="T56" fmla="*/ 2147483647 w 128"/>
                <a:gd name="T57" fmla="*/ 2147483647 h 203"/>
                <a:gd name="T58" fmla="*/ 2147483647 w 128"/>
                <a:gd name="T59" fmla="*/ 2147483647 h 203"/>
                <a:gd name="T60" fmla="*/ 2147483647 w 128"/>
                <a:gd name="T61" fmla="*/ 2147483647 h 203"/>
                <a:gd name="T62" fmla="*/ 2147483647 w 128"/>
                <a:gd name="T63" fmla="*/ 2147483647 h 203"/>
                <a:gd name="T64" fmla="*/ 2147483647 w 128"/>
                <a:gd name="T65" fmla="*/ 2147483647 h 203"/>
                <a:gd name="T66" fmla="*/ 2147483647 w 128"/>
                <a:gd name="T67" fmla="*/ 2147483647 h 203"/>
                <a:gd name="T68" fmla="*/ 2147483647 w 128"/>
                <a:gd name="T69" fmla="*/ 2147483647 h 203"/>
                <a:gd name="T70" fmla="*/ 2147483647 w 128"/>
                <a:gd name="T71" fmla="*/ 2147483647 h 203"/>
                <a:gd name="T72" fmla="*/ 2147483647 w 128"/>
                <a:gd name="T73" fmla="*/ 2147483647 h 203"/>
                <a:gd name="T74" fmla="*/ 2147483647 w 128"/>
                <a:gd name="T75" fmla="*/ 2147483647 h 203"/>
                <a:gd name="T76" fmla="*/ 2147483647 w 128"/>
                <a:gd name="T77" fmla="*/ 2147483647 h 203"/>
                <a:gd name="T78" fmla="*/ 2147483647 w 128"/>
                <a:gd name="T79" fmla="*/ 2147483647 h 203"/>
                <a:gd name="T80" fmla="*/ 2147483647 w 128"/>
                <a:gd name="T81" fmla="*/ 2147483647 h 203"/>
                <a:gd name="T82" fmla="*/ 2147483647 w 128"/>
                <a:gd name="T83" fmla="*/ 2147483647 h 203"/>
                <a:gd name="T84" fmla="*/ 2147483647 w 128"/>
                <a:gd name="T85" fmla="*/ 2147483647 h 203"/>
                <a:gd name="T86" fmla="*/ 2147483647 w 128"/>
                <a:gd name="T87" fmla="*/ 2147483647 h 203"/>
                <a:gd name="T88" fmla="*/ 2147483647 w 128"/>
                <a:gd name="T89" fmla="*/ 2147483647 h 203"/>
                <a:gd name="T90" fmla="*/ 2147483647 w 128"/>
                <a:gd name="T91" fmla="*/ 2147483647 h 203"/>
                <a:gd name="T92" fmla="*/ 2147483647 w 128"/>
                <a:gd name="T93" fmla="*/ 2147483647 h 203"/>
                <a:gd name="T94" fmla="*/ 2147483647 w 128"/>
                <a:gd name="T95" fmla="*/ 2147483647 h 203"/>
                <a:gd name="T96" fmla="*/ 2147483647 w 128"/>
                <a:gd name="T97" fmla="*/ 2147483647 h 203"/>
                <a:gd name="T98" fmla="*/ 2147483647 w 128"/>
                <a:gd name="T99" fmla="*/ 2147483647 h 203"/>
                <a:gd name="T100" fmla="*/ 2147483647 w 128"/>
                <a:gd name="T101" fmla="*/ 2147483647 h 203"/>
                <a:gd name="T102" fmla="*/ 2147483647 w 128"/>
                <a:gd name="T103" fmla="*/ 2147483647 h 203"/>
                <a:gd name="T104" fmla="*/ 2147483647 w 128"/>
                <a:gd name="T105" fmla="*/ 2147483647 h 203"/>
                <a:gd name="T106" fmla="*/ 2147483647 w 128"/>
                <a:gd name="T107" fmla="*/ 2147483647 h 203"/>
                <a:gd name="T108" fmla="*/ 2147483647 w 128"/>
                <a:gd name="T109" fmla="*/ 2147483647 h 20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8"/>
                <a:gd name="T166" fmla="*/ 0 h 203"/>
                <a:gd name="T167" fmla="*/ 128 w 128"/>
                <a:gd name="T168" fmla="*/ 203 h 203"/>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8" h="203">
                  <a:moveTo>
                    <a:pt x="127" y="52"/>
                  </a:moveTo>
                  <a:lnTo>
                    <a:pt x="125" y="40"/>
                  </a:lnTo>
                  <a:lnTo>
                    <a:pt x="122" y="30"/>
                  </a:lnTo>
                  <a:lnTo>
                    <a:pt x="116" y="21"/>
                  </a:lnTo>
                  <a:lnTo>
                    <a:pt x="110" y="14"/>
                  </a:lnTo>
                  <a:lnTo>
                    <a:pt x="102" y="8"/>
                  </a:lnTo>
                  <a:lnTo>
                    <a:pt x="92" y="3"/>
                  </a:lnTo>
                  <a:lnTo>
                    <a:pt x="81" y="1"/>
                  </a:lnTo>
                  <a:lnTo>
                    <a:pt x="69" y="0"/>
                  </a:lnTo>
                  <a:lnTo>
                    <a:pt x="61" y="0"/>
                  </a:lnTo>
                  <a:lnTo>
                    <a:pt x="54" y="2"/>
                  </a:lnTo>
                  <a:lnTo>
                    <a:pt x="47" y="4"/>
                  </a:lnTo>
                  <a:lnTo>
                    <a:pt x="40" y="7"/>
                  </a:lnTo>
                  <a:lnTo>
                    <a:pt x="34" y="11"/>
                  </a:lnTo>
                  <a:lnTo>
                    <a:pt x="29" y="16"/>
                  </a:lnTo>
                  <a:lnTo>
                    <a:pt x="23" y="22"/>
                  </a:lnTo>
                  <a:lnTo>
                    <a:pt x="18" y="28"/>
                  </a:lnTo>
                  <a:lnTo>
                    <a:pt x="14" y="36"/>
                  </a:lnTo>
                  <a:lnTo>
                    <a:pt x="11" y="44"/>
                  </a:lnTo>
                  <a:lnTo>
                    <a:pt x="8" y="53"/>
                  </a:lnTo>
                  <a:lnTo>
                    <a:pt x="5" y="63"/>
                  </a:lnTo>
                  <a:lnTo>
                    <a:pt x="3" y="73"/>
                  </a:lnTo>
                  <a:lnTo>
                    <a:pt x="1" y="85"/>
                  </a:lnTo>
                  <a:lnTo>
                    <a:pt x="0" y="97"/>
                  </a:lnTo>
                  <a:lnTo>
                    <a:pt x="0" y="110"/>
                  </a:lnTo>
                  <a:lnTo>
                    <a:pt x="0" y="122"/>
                  </a:lnTo>
                  <a:lnTo>
                    <a:pt x="1" y="132"/>
                  </a:lnTo>
                  <a:lnTo>
                    <a:pt x="2" y="142"/>
                  </a:lnTo>
                  <a:lnTo>
                    <a:pt x="5" y="151"/>
                  </a:lnTo>
                  <a:lnTo>
                    <a:pt x="7" y="159"/>
                  </a:lnTo>
                  <a:lnTo>
                    <a:pt x="10" y="166"/>
                  </a:lnTo>
                  <a:lnTo>
                    <a:pt x="13" y="173"/>
                  </a:lnTo>
                  <a:lnTo>
                    <a:pt x="17" y="180"/>
                  </a:lnTo>
                  <a:lnTo>
                    <a:pt x="21" y="185"/>
                  </a:lnTo>
                  <a:lnTo>
                    <a:pt x="27" y="189"/>
                  </a:lnTo>
                  <a:lnTo>
                    <a:pt x="32" y="194"/>
                  </a:lnTo>
                  <a:lnTo>
                    <a:pt x="38" y="198"/>
                  </a:lnTo>
                  <a:lnTo>
                    <a:pt x="45" y="200"/>
                  </a:lnTo>
                  <a:lnTo>
                    <a:pt x="51" y="202"/>
                  </a:lnTo>
                  <a:lnTo>
                    <a:pt x="58" y="203"/>
                  </a:lnTo>
                  <a:lnTo>
                    <a:pt x="66" y="203"/>
                  </a:lnTo>
                  <a:lnTo>
                    <a:pt x="79" y="202"/>
                  </a:lnTo>
                  <a:lnTo>
                    <a:pt x="91" y="199"/>
                  </a:lnTo>
                  <a:lnTo>
                    <a:pt x="102" y="193"/>
                  </a:lnTo>
                  <a:lnTo>
                    <a:pt x="111" y="185"/>
                  </a:lnTo>
                  <a:lnTo>
                    <a:pt x="118" y="175"/>
                  </a:lnTo>
                  <a:lnTo>
                    <a:pt x="124" y="164"/>
                  </a:lnTo>
                  <a:lnTo>
                    <a:pt x="127" y="150"/>
                  </a:lnTo>
                  <a:lnTo>
                    <a:pt x="128" y="136"/>
                  </a:lnTo>
                  <a:lnTo>
                    <a:pt x="127" y="122"/>
                  </a:lnTo>
                  <a:lnTo>
                    <a:pt x="124" y="109"/>
                  </a:lnTo>
                  <a:lnTo>
                    <a:pt x="118" y="97"/>
                  </a:lnTo>
                  <a:lnTo>
                    <a:pt x="112" y="88"/>
                  </a:lnTo>
                  <a:lnTo>
                    <a:pt x="104" y="80"/>
                  </a:lnTo>
                  <a:lnTo>
                    <a:pt x="93" y="74"/>
                  </a:lnTo>
                  <a:lnTo>
                    <a:pt x="83" y="71"/>
                  </a:lnTo>
                  <a:lnTo>
                    <a:pt x="70" y="70"/>
                  </a:lnTo>
                  <a:lnTo>
                    <a:pt x="57" y="71"/>
                  </a:lnTo>
                  <a:lnTo>
                    <a:pt x="46" y="75"/>
                  </a:lnTo>
                  <a:lnTo>
                    <a:pt x="35" y="82"/>
                  </a:lnTo>
                  <a:lnTo>
                    <a:pt x="27" y="92"/>
                  </a:lnTo>
                  <a:lnTo>
                    <a:pt x="28" y="75"/>
                  </a:lnTo>
                  <a:lnTo>
                    <a:pt x="31" y="61"/>
                  </a:lnTo>
                  <a:lnTo>
                    <a:pt x="34" y="50"/>
                  </a:lnTo>
                  <a:lnTo>
                    <a:pt x="39" y="40"/>
                  </a:lnTo>
                  <a:lnTo>
                    <a:pt x="45" y="32"/>
                  </a:lnTo>
                  <a:lnTo>
                    <a:pt x="52" y="28"/>
                  </a:lnTo>
                  <a:lnTo>
                    <a:pt x="60" y="24"/>
                  </a:lnTo>
                  <a:lnTo>
                    <a:pt x="70" y="23"/>
                  </a:lnTo>
                  <a:lnTo>
                    <a:pt x="76" y="23"/>
                  </a:lnTo>
                  <a:lnTo>
                    <a:pt x="83" y="25"/>
                  </a:lnTo>
                  <a:lnTo>
                    <a:pt x="88" y="28"/>
                  </a:lnTo>
                  <a:lnTo>
                    <a:pt x="93" y="30"/>
                  </a:lnTo>
                  <a:lnTo>
                    <a:pt x="96" y="35"/>
                  </a:lnTo>
                  <a:lnTo>
                    <a:pt x="99" y="39"/>
                  </a:lnTo>
                  <a:lnTo>
                    <a:pt x="102" y="46"/>
                  </a:lnTo>
                  <a:lnTo>
                    <a:pt x="103" y="52"/>
                  </a:lnTo>
                  <a:lnTo>
                    <a:pt x="127" y="52"/>
                  </a:lnTo>
                  <a:close/>
                  <a:moveTo>
                    <a:pt x="103" y="136"/>
                  </a:moveTo>
                  <a:lnTo>
                    <a:pt x="102" y="145"/>
                  </a:lnTo>
                  <a:lnTo>
                    <a:pt x="100" y="155"/>
                  </a:lnTo>
                  <a:lnTo>
                    <a:pt x="97" y="162"/>
                  </a:lnTo>
                  <a:lnTo>
                    <a:pt x="92" y="169"/>
                  </a:lnTo>
                  <a:lnTo>
                    <a:pt x="87" y="173"/>
                  </a:lnTo>
                  <a:lnTo>
                    <a:pt x="81" y="177"/>
                  </a:lnTo>
                  <a:lnTo>
                    <a:pt x="74" y="179"/>
                  </a:lnTo>
                  <a:lnTo>
                    <a:pt x="66" y="180"/>
                  </a:lnTo>
                  <a:lnTo>
                    <a:pt x="58" y="179"/>
                  </a:lnTo>
                  <a:lnTo>
                    <a:pt x="51" y="177"/>
                  </a:lnTo>
                  <a:lnTo>
                    <a:pt x="45" y="173"/>
                  </a:lnTo>
                  <a:lnTo>
                    <a:pt x="39" y="169"/>
                  </a:lnTo>
                  <a:lnTo>
                    <a:pt x="35" y="162"/>
                  </a:lnTo>
                  <a:lnTo>
                    <a:pt x="32" y="155"/>
                  </a:lnTo>
                  <a:lnTo>
                    <a:pt x="30" y="146"/>
                  </a:lnTo>
                  <a:lnTo>
                    <a:pt x="29" y="136"/>
                  </a:lnTo>
                  <a:lnTo>
                    <a:pt x="30" y="127"/>
                  </a:lnTo>
                  <a:lnTo>
                    <a:pt x="31" y="118"/>
                  </a:lnTo>
                  <a:lnTo>
                    <a:pt x="35" y="110"/>
                  </a:lnTo>
                  <a:lnTo>
                    <a:pt x="39" y="104"/>
                  </a:lnTo>
                  <a:lnTo>
                    <a:pt x="45" y="100"/>
                  </a:lnTo>
                  <a:lnTo>
                    <a:pt x="51" y="96"/>
                  </a:lnTo>
                  <a:lnTo>
                    <a:pt x="58" y="94"/>
                  </a:lnTo>
                  <a:lnTo>
                    <a:pt x="67" y="93"/>
                  </a:lnTo>
                  <a:lnTo>
                    <a:pt x="74" y="94"/>
                  </a:lnTo>
                  <a:lnTo>
                    <a:pt x="81" y="96"/>
                  </a:lnTo>
                  <a:lnTo>
                    <a:pt x="88" y="100"/>
                  </a:lnTo>
                  <a:lnTo>
                    <a:pt x="93" y="104"/>
                  </a:lnTo>
                  <a:lnTo>
                    <a:pt x="97" y="110"/>
                  </a:lnTo>
                  <a:lnTo>
                    <a:pt x="100" y="118"/>
                  </a:lnTo>
                  <a:lnTo>
                    <a:pt x="102" y="127"/>
                  </a:lnTo>
                  <a:lnTo>
                    <a:pt x="103" y="13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71" name="Freeform 115"/>
            <p:cNvSpPr>
              <a:spLocks noEditPoints="1"/>
            </p:cNvSpPr>
            <p:nvPr/>
          </p:nvSpPr>
          <p:spPr bwMode="auto">
            <a:xfrm>
              <a:off x="2025650" y="2146300"/>
              <a:ext cx="79375" cy="111125"/>
            </a:xfrm>
            <a:custGeom>
              <a:avLst/>
              <a:gdLst>
                <a:gd name="T0" fmla="*/ 0 w 167"/>
                <a:gd name="T1" fmla="*/ 2147483647 h 208"/>
                <a:gd name="T2" fmla="*/ 2147483647 w 167"/>
                <a:gd name="T3" fmla="*/ 2147483647 h 208"/>
                <a:gd name="T4" fmla="*/ 2147483647 w 167"/>
                <a:gd name="T5" fmla="*/ 2147483647 h 208"/>
                <a:gd name="T6" fmla="*/ 2147483647 w 167"/>
                <a:gd name="T7" fmla="*/ 2147483647 h 208"/>
                <a:gd name="T8" fmla="*/ 2147483647 w 167"/>
                <a:gd name="T9" fmla="*/ 2147483647 h 208"/>
                <a:gd name="T10" fmla="*/ 2147483647 w 167"/>
                <a:gd name="T11" fmla="*/ 2147483647 h 208"/>
                <a:gd name="T12" fmla="*/ 2147483647 w 167"/>
                <a:gd name="T13" fmla="*/ 0 h 208"/>
                <a:gd name="T14" fmla="*/ 2147483647 w 167"/>
                <a:gd name="T15" fmla="*/ 0 h 208"/>
                <a:gd name="T16" fmla="*/ 0 w 167"/>
                <a:gd name="T17" fmla="*/ 2147483647 h 208"/>
                <a:gd name="T18" fmla="*/ 2147483647 w 167"/>
                <a:gd name="T19" fmla="*/ 2147483647 h 208"/>
                <a:gd name="T20" fmla="*/ 2147483647 w 167"/>
                <a:gd name="T21" fmla="*/ 2147483647 h 208"/>
                <a:gd name="T22" fmla="*/ 2147483647 w 167"/>
                <a:gd name="T23" fmla="*/ 2147483647 h 208"/>
                <a:gd name="T24" fmla="*/ 2147483647 w 167"/>
                <a:gd name="T25" fmla="*/ 2147483647 h 20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67"/>
                <a:gd name="T40" fmla="*/ 0 h 208"/>
                <a:gd name="T41" fmla="*/ 167 w 167"/>
                <a:gd name="T42" fmla="*/ 208 h 20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67" h="208">
                  <a:moveTo>
                    <a:pt x="0" y="208"/>
                  </a:moveTo>
                  <a:lnTo>
                    <a:pt x="26" y="208"/>
                  </a:lnTo>
                  <a:lnTo>
                    <a:pt x="46" y="146"/>
                  </a:lnTo>
                  <a:lnTo>
                    <a:pt x="120" y="146"/>
                  </a:lnTo>
                  <a:lnTo>
                    <a:pt x="140" y="208"/>
                  </a:lnTo>
                  <a:lnTo>
                    <a:pt x="167" y="208"/>
                  </a:lnTo>
                  <a:lnTo>
                    <a:pt x="98" y="0"/>
                  </a:lnTo>
                  <a:lnTo>
                    <a:pt x="69" y="0"/>
                  </a:lnTo>
                  <a:lnTo>
                    <a:pt x="0" y="208"/>
                  </a:lnTo>
                  <a:close/>
                  <a:moveTo>
                    <a:pt x="54" y="122"/>
                  </a:moveTo>
                  <a:lnTo>
                    <a:pt x="84" y="31"/>
                  </a:lnTo>
                  <a:lnTo>
                    <a:pt x="112" y="122"/>
                  </a:lnTo>
                  <a:lnTo>
                    <a:pt x="54" y="122"/>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72" name="Rectangle 116"/>
            <p:cNvSpPr>
              <a:spLocks noChangeArrowheads="1"/>
            </p:cNvSpPr>
            <p:nvPr/>
          </p:nvSpPr>
          <p:spPr bwMode="auto">
            <a:xfrm>
              <a:off x="2112963" y="2146300"/>
              <a:ext cx="11112" cy="11112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573" name="Freeform 117"/>
            <p:cNvSpPr>
              <a:spLocks noEditPoints="1"/>
            </p:cNvSpPr>
            <p:nvPr/>
          </p:nvSpPr>
          <p:spPr bwMode="auto">
            <a:xfrm>
              <a:off x="2139950" y="2146300"/>
              <a:ext cx="60325" cy="112713"/>
            </a:xfrm>
            <a:custGeom>
              <a:avLst/>
              <a:gdLst>
                <a:gd name="T0" fmla="*/ 2147483647 w 127"/>
                <a:gd name="T1" fmla="*/ 2147483647 h 211"/>
                <a:gd name="T2" fmla="*/ 2147483647 w 127"/>
                <a:gd name="T3" fmla="*/ 2147483647 h 211"/>
                <a:gd name="T4" fmla="*/ 2147483647 w 127"/>
                <a:gd name="T5" fmla="*/ 2147483647 h 211"/>
                <a:gd name="T6" fmla="*/ 2147483647 w 127"/>
                <a:gd name="T7" fmla="*/ 2147483647 h 211"/>
                <a:gd name="T8" fmla="*/ 2147483647 w 127"/>
                <a:gd name="T9" fmla="*/ 2147483647 h 211"/>
                <a:gd name="T10" fmla="*/ 2147483647 w 127"/>
                <a:gd name="T11" fmla="*/ 2147483647 h 211"/>
                <a:gd name="T12" fmla="*/ 2147483647 w 127"/>
                <a:gd name="T13" fmla="*/ 2147483647 h 211"/>
                <a:gd name="T14" fmla="*/ 2147483647 w 127"/>
                <a:gd name="T15" fmla="*/ 2147483647 h 211"/>
                <a:gd name="T16" fmla="*/ 2147483647 w 127"/>
                <a:gd name="T17" fmla="*/ 2147483647 h 211"/>
                <a:gd name="T18" fmla="*/ 2147483647 w 127"/>
                <a:gd name="T19" fmla="*/ 2147483647 h 211"/>
                <a:gd name="T20" fmla="*/ 2147483647 w 127"/>
                <a:gd name="T21" fmla="*/ 2147483647 h 211"/>
                <a:gd name="T22" fmla="*/ 2147483647 w 127"/>
                <a:gd name="T23" fmla="*/ 2147483647 h 211"/>
                <a:gd name="T24" fmla="*/ 2147483647 w 127"/>
                <a:gd name="T25" fmla="*/ 2147483647 h 211"/>
                <a:gd name="T26" fmla="*/ 2147483647 w 127"/>
                <a:gd name="T27" fmla="*/ 2147483647 h 211"/>
                <a:gd name="T28" fmla="*/ 2147483647 w 127"/>
                <a:gd name="T29" fmla="*/ 2147483647 h 211"/>
                <a:gd name="T30" fmla="*/ 2147483647 w 127"/>
                <a:gd name="T31" fmla="*/ 0 h 211"/>
                <a:gd name="T32" fmla="*/ 0 w 127"/>
                <a:gd name="T33" fmla="*/ 2147483647 h 211"/>
                <a:gd name="T34" fmla="*/ 2147483647 w 127"/>
                <a:gd name="T35" fmla="*/ 2147483647 h 211"/>
                <a:gd name="T36" fmla="*/ 2147483647 w 127"/>
                <a:gd name="T37" fmla="*/ 2147483647 h 211"/>
                <a:gd name="T38" fmla="*/ 2147483647 w 127"/>
                <a:gd name="T39" fmla="*/ 2147483647 h 211"/>
                <a:gd name="T40" fmla="*/ 2147483647 w 127"/>
                <a:gd name="T41" fmla="*/ 2147483647 h 211"/>
                <a:gd name="T42" fmla="*/ 2147483647 w 127"/>
                <a:gd name="T43" fmla="*/ 2147483647 h 211"/>
                <a:gd name="T44" fmla="*/ 2147483647 w 127"/>
                <a:gd name="T45" fmla="*/ 2147483647 h 211"/>
                <a:gd name="T46" fmla="*/ 2147483647 w 127"/>
                <a:gd name="T47" fmla="*/ 2147483647 h 211"/>
                <a:gd name="T48" fmla="*/ 2147483647 w 127"/>
                <a:gd name="T49" fmla="*/ 2147483647 h 211"/>
                <a:gd name="T50" fmla="*/ 2147483647 w 127"/>
                <a:gd name="T51" fmla="*/ 2147483647 h 211"/>
                <a:gd name="T52" fmla="*/ 2147483647 w 127"/>
                <a:gd name="T53" fmla="*/ 2147483647 h 211"/>
                <a:gd name="T54" fmla="*/ 2147483647 w 127"/>
                <a:gd name="T55" fmla="*/ 2147483647 h 211"/>
                <a:gd name="T56" fmla="*/ 2147483647 w 127"/>
                <a:gd name="T57" fmla="*/ 2147483647 h 211"/>
                <a:gd name="T58" fmla="*/ 2147483647 w 127"/>
                <a:gd name="T59" fmla="*/ 2147483647 h 211"/>
                <a:gd name="T60" fmla="*/ 2147483647 w 127"/>
                <a:gd name="T61" fmla="*/ 2147483647 h 211"/>
                <a:gd name="T62" fmla="*/ 2147483647 w 127"/>
                <a:gd name="T63" fmla="*/ 2147483647 h 211"/>
                <a:gd name="T64" fmla="*/ 2147483647 w 127"/>
                <a:gd name="T65" fmla="*/ 2147483647 h 21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7"/>
                <a:gd name="T100" fmla="*/ 0 h 211"/>
                <a:gd name="T101" fmla="*/ 127 w 127"/>
                <a:gd name="T102" fmla="*/ 211 h 21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7" h="211">
                  <a:moveTo>
                    <a:pt x="0" y="208"/>
                  </a:moveTo>
                  <a:lnTo>
                    <a:pt x="23" y="208"/>
                  </a:lnTo>
                  <a:lnTo>
                    <a:pt x="23" y="188"/>
                  </a:lnTo>
                  <a:lnTo>
                    <a:pt x="32" y="198"/>
                  </a:lnTo>
                  <a:lnTo>
                    <a:pt x="42" y="205"/>
                  </a:lnTo>
                  <a:lnTo>
                    <a:pt x="54" y="210"/>
                  </a:lnTo>
                  <a:lnTo>
                    <a:pt x="68" y="211"/>
                  </a:lnTo>
                  <a:lnTo>
                    <a:pt x="80" y="210"/>
                  </a:lnTo>
                  <a:lnTo>
                    <a:pt x="92" y="205"/>
                  </a:lnTo>
                  <a:lnTo>
                    <a:pt x="101" y="200"/>
                  </a:lnTo>
                  <a:lnTo>
                    <a:pt x="110" y="190"/>
                  </a:lnTo>
                  <a:lnTo>
                    <a:pt x="117" y="179"/>
                  </a:lnTo>
                  <a:lnTo>
                    <a:pt x="122" y="166"/>
                  </a:lnTo>
                  <a:lnTo>
                    <a:pt x="126" y="150"/>
                  </a:lnTo>
                  <a:lnTo>
                    <a:pt x="127" y="132"/>
                  </a:lnTo>
                  <a:lnTo>
                    <a:pt x="126" y="115"/>
                  </a:lnTo>
                  <a:lnTo>
                    <a:pt x="122" y="99"/>
                  </a:lnTo>
                  <a:lnTo>
                    <a:pt x="117" y="86"/>
                  </a:lnTo>
                  <a:lnTo>
                    <a:pt x="110" y="74"/>
                  </a:lnTo>
                  <a:lnTo>
                    <a:pt x="101" y="65"/>
                  </a:lnTo>
                  <a:lnTo>
                    <a:pt x="91" y="59"/>
                  </a:lnTo>
                  <a:lnTo>
                    <a:pt x="79" y="54"/>
                  </a:lnTo>
                  <a:lnTo>
                    <a:pt x="66" y="53"/>
                  </a:lnTo>
                  <a:lnTo>
                    <a:pt x="60" y="53"/>
                  </a:lnTo>
                  <a:lnTo>
                    <a:pt x="54" y="54"/>
                  </a:lnTo>
                  <a:lnTo>
                    <a:pt x="48" y="56"/>
                  </a:lnTo>
                  <a:lnTo>
                    <a:pt x="42" y="60"/>
                  </a:lnTo>
                  <a:lnTo>
                    <a:pt x="37" y="63"/>
                  </a:lnTo>
                  <a:lnTo>
                    <a:pt x="32" y="68"/>
                  </a:lnTo>
                  <a:lnTo>
                    <a:pt x="27" y="73"/>
                  </a:lnTo>
                  <a:lnTo>
                    <a:pt x="23" y="80"/>
                  </a:lnTo>
                  <a:lnTo>
                    <a:pt x="23" y="0"/>
                  </a:lnTo>
                  <a:lnTo>
                    <a:pt x="0" y="0"/>
                  </a:lnTo>
                  <a:lnTo>
                    <a:pt x="0" y="208"/>
                  </a:lnTo>
                  <a:close/>
                  <a:moveTo>
                    <a:pt x="22" y="132"/>
                  </a:moveTo>
                  <a:lnTo>
                    <a:pt x="23" y="118"/>
                  </a:lnTo>
                  <a:lnTo>
                    <a:pt x="24" y="108"/>
                  </a:lnTo>
                  <a:lnTo>
                    <a:pt x="27" y="98"/>
                  </a:lnTo>
                  <a:lnTo>
                    <a:pt x="33" y="90"/>
                  </a:lnTo>
                  <a:lnTo>
                    <a:pt x="38" y="84"/>
                  </a:lnTo>
                  <a:lnTo>
                    <a:pt x="44" y="80"/>
                  </a:lnTo>
                  <a:lnTo>
                    <a:pt x="53" y="77"/>
                  </a:lnTo>
                  <a:lnTo>
                    <a:pt x="62" y="76"/>
                  </a:lnTo>
                  <a:lnTo>
                    <a:pt x="71" y="77"/>
                  </a:lnTo>
                  <a:lnTo>
                    <a:pt x="79" y="80"/>
                  </a:lnTo>
                  <a:lnTo>
                    <a:pt x="85" y="84"/>
                  </a:lnTo>
                  <a:lnTo>
                    <a:pt x="92" y="91"/>
                  </a:lnTo>
                  <a:lnTo>
                    <a:pt x="96" y="99"/>
                  </a:lnTo>
                  <a:lnTo>
                    <a:pt x="99" y="110"/>
                  </a:lnTo>
                  <a:lnTo>
                    <a:pt x="101" y="122"/>
                  </a:lnTo>
                  <a:lnTo>
                    <a:pt x="102" y="134"/>
                  </a:lnTo>
                  <a:lnTo>
                    <a:pt x="101" y="147"/>
                  </a:lnTo>
                  <a:lnTo>
                    <a:pt x="99" y="158"/>
                  </a:lnTo>
                  <a:lnTo>
                    <a:pt x="96" y="167"/>
                  </a:lnTo>
                  <a:lnTo>
                    <a:pt x="92" y="175"/>
                  </a:lnTo>
                  <a:lnTo>
                    <a:pt x="85" y="181"/>
                  </a:lnTo>
                  <a:lnTo>
                    <a:pt x="79" y="186"/>
                  </a:lnTo>
                  <a:lnTo>
                    <a:pt x="71" y="188"/>
                  </a:lnTo>
                  <a:lnTo>
                    <a:pt x="62" y="189"/>
                  </a:lnTo>
                  <a:lnTo>
                    <a:pt x="53" y="188"/>
                  </a:lnTo>
                  <a:lnTo>
                    <a:pt x="45" y="186"/>
                  </a:lnTo>
                  <a:lnTo>
                    <a:pt x="38" y="181"/>
                  </a:lnTo>
                  <a:lnTo>
                    <a:pt x="33" y="174"/>
                  </a:lnTo>
                  <a:lnTo>
                    <a:pt x="29" y="166"/>
                  </a:lnTo>
                  <a:lnTo>
                    <a:pt x="25" y="157"/>
                  </a:lnTo>
                  <a:lnTo>
                    <a:pt x="23" y="145"/>
                  </a:lnTo>
                  <a:lnTo>
                    <a:pt x="22" y="132"/>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74" name="Freeform 118"/>
            <p:cNvSpPr>
              <a:spLocks noEditPoints="1"/>
            </p:cNvSpPr>
            <p:nvPr/>
          </p:nvSpPr>
          <p:spPr bwMode="auto">
            <a:xfrm>
              <a:off x="2209800" y="2174875"/>
              <a:ext cx="57150" cy="84138"/>
            </a:xfrm>
            <a:custGeom>
              <a:avLst/>
              <a:gdLst>
                <a:gd name="T0" fmla="*/ 2147483647 w 123"/>
                <a:gd name="T1" fmla="*/ 2147483647 h 158"/>
                <a:gd name="T2" fmla="*/ 2147483647 w 123"/>
                <a:gd name="T3" fmla="*/ 2147483647 h 158"/>
                <a:gd name="T4" fmla="*/ 2147483647 w 123"/>
                <a:gd name="T5" fmla="*/ 2147483647 h 158"/>
                <a:gd name="T6" fmla="*/ 2147483647 w 123"/>
                <a:gd name="T7" fmla="*/ 2147483647 h 158"/>
                <a:gd name="T8" fmla="*/ 2147483647 w 123"/>
                <a:gd name="T9" fmla="*/ 2147483647 h 158"/>
                <a:gd name="T10" fmla="*/ 2147483647 w 123"/>
                <a:gd name="T11" fmla="*/ 2147483647 h 158"/>
                <a:gd name="T12" fmla="*/ 2147483647 w 123"/>
                <a:gd name="T13" fmla="*/ 2147483647 h 158"/>
                <a:gd name="T14" fmla="*/ 2147483647 w 123"/>
                <a:gd name="T15" fmla="*/ 2147483647 h 158"/>
                <a:gd name="T16" fmla="*/ 2147483647 w 123"/>
                <a:gd name="T17" fmla="*/ 2147483647 h 158"/>
                <a:gd name="T18" fmla="*/ 2147483647 w 123"/>
                <a:gd name="T19" fmla="*/ 2147483647 h 158"/>
                <a:gd name="T20" fmla="*/ 2147483647 w 123"/>
                <a:gd name="T21" fmla="*/ 2147483647 h 158"/>
                <a:gd name="T22" fmla="*/ 2147483647 w 123"/>
                <a:gd name="T23" fmla="*/ 2147483647 h 158"/>
                <a:gd name="T24" fmla="*/ 2147483647 w 123"/>
                <a:gd name="T25" fmla="*/ 2147483647 h 158"/>
                <a:gd name="T26" fmla="*/ 2147483647 w 123"/>
                <a:gd name="T27" fmla="*/ 2147483647 h 158"/>
                <a:gd name="T28" fmla="*/ 2147483647 w 123"/>
                <a:gd name="T29" fmla="*/ 2147483647 h 158"/>
                <a:gd name="T30" fmla="*/ 2147483647 w 123"/>
                <a:gd name="T31" fmla="*/ 2147483647 h 158"/>
                <a:gd name="T32" fmla="*/ 2147483647 w 123"/>
                <a:gd name="T33" fmla="*/ 2147483647 h 158"/>
                <a:gd name="T34" fmla="*/ 2147483647 w 123"/>
                <a:gd name="T35" fmla="*/ 2147483647 h 158"/>
                <a:gd name="T36" fmla="*/ 2147483647 w 123"/>
                <a:gd name="T37" fmla="*/ 2147483647 h 158"/>
                <a:gd name="T38" fmla="*/ 2147483647 w 123"/>
                <a:gd name="T39" fmla="*/ 2147483647 h 158"/>
                <a:gd name="T40" fmla="*/ 2147483647 w 123"/>
                <a:gd name="T41" fmla="*/ 2147483647 h 158"/>
                <a:gd name="T42" fmla="*/ 2147483647 w 123"/>
                <a:gd name="T43" fmla="*/ 2147483647 h 158"/>
                <a:gd name="T44" fmla="*/ 2147483647 w 123"/>
                <a:gd name="T45" fmla="*/ 2147483647 h 158"/>
                <a:gd name="T46" fmla="*/ 2147483647 w 123"/>
                <a:gd name="T47" fmla="*/ 2147483647 h 158"/>
                <a:gd name="T48" fmla="*/ 2147483647 w 123"/>
                <a:gd name="T49" fmla="*/ 2147483647 h 158"/>
                <a:gd name="T50" fmla="*/ 2147483647 w 123"/>
                <a:gd name="T51" fmla="*/ 2147483647 h 158"/>
                <a:gd name="T52" fmla="*/ 2147483647 w 123"/>
                <a:gd name="T53" fmla="*/ 2147483647 h 158"/>
                <a:gd name="T54" fmla="*/ 2147483647 w 123"/>
                <a:gd name="T55" fmla="*/ 2147483647 h 158"/>
                <a:gd name="T56" fmla="*/ 2147483647 w 123"/>
                <a:gd name="T57" fmla="*/ 2147483647 h 158"/>
                <a:gd name="T58" fmla="*/ 2147483647 w 123"/>
                <a:gd name="T59" fmla="*/ 2147483647 h 158"/>
                <a:gd name="T60" fmla="*/ 2147483647 w 123"/>
                <a:gd name="T61" fmla="*/ 2147483647 h 158"/>
                <a:gd name="T62" fmla="*/ 2147483647 w 123"/>
                <a:gd name="T63" fmla="*/ 2147483647 h 158"/>
                <a:gd name="T64" fmla="*/ 2147483647 w 123"/>
                <a:gd name="T65" fmla="*/ 2147483647 h 158"/>
                <a:gd name="T66" fmla="*/ 2147483647 w 123"/>
                <a:gd name="T67" fmla="*/ 2147483647 h 158"/>
                <a:gd name="T68" fmla="*/ 2147483647 w 123"/>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8"/>
                <a:gd name="T107" fmla="*/ 123 w 123"/>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8">
                  <a:moveTo>
                    <a:pt x="99" y="107"/>
                  </a:moveTo>
                  <a:lnTo>
                    <a:pt x="97" y="113"/>
                  </a:lnTo>
                  <a:lnTo>
                    <a:pt x="93" y="119"/>
                  </a:lnTo>
                  <a:lnTo>
                    <a:pt x="90" y="123"/>
                  </a:lnTo>
                  <a:lnTo>
                    <a:pt x="86" y="128"/>
                  </a:lnTo>
                  <a:lnTo>
                    <a:pt x="82" y="130"/>
                  </a:lnTo>
                  <a:lnTo>
                    <a:pt x="77" y="133"/>
                  </a:lnTo>
                  <a:lnTo>
                    <a:pt x="70" y="135"/>
                  </a:lnTo>
                  <a:lnTo>
                    <a:pt x="63" y="135"/>
                  </a:lnTo>
                  <a:lnTo>
                    <a:pt x="54" y="134"/>
                  </a:lnTo>
                  <a:lnTo>
                    <a:pt x="47" y="131"/>
                  </a:lnTo>
                  <a:lnTo>
                    <a:pt x="41" y="128"/>
                  </a:lnTo>
                  <a:lnTo>
                    <a:pt x="34" y="122"/>
                  </a:lnTo>
                  <a:lnTo>
                    <a:pt x="30" y="116"/>
                  </a:lnTo>
                  <a:lnTo>
                    <a:pt x="27" y="108"/>
                  </a:lnTo>
                  <a:lnTo>
                    <a:pt x="25" y="98"/>
                  </a:lnTo>
                  <a:lnTo>
                    <a:pt x="24" y="87"/>
                  </a:lnTo>
                  <a:lnTo>
                    <a:pt x="123" y="87"/>
                  </a:lnTo>
                  <a:lnTo>
                    <a:pt x="123" y="76"/>
                  </a:lnTo>
                  <a:lnTo>
                    <a:pt x="122" y="59"/>
                  </a:lnTo>
                  <a:lnTo>
                    <a:pt x="119" y="43"/>
                  </a:lnTo>
                  <a:lnTo>
                    <a:pt x="114" y="30"/>
                  </a:lnTo>
                  <a:lnTo>
                    <a:pt x="107" y="20"/>
                  </a:lnTo>
                  <a:lnTo>
                    <a:pt x="98" y="12"/>
                  </a:lnTo>
                  <a:lnTo>
                    <a:pt x="87" y="5"/>
                  </a:lnTo>
                  <a:lnTo>
                    <a:pt x="76" y="1"/>
                  </a:lnTo>
                  <a:lnTo>
                    <a:pt x="61" y="0"/>
                  </a:lnTo>
                  <a:lnTo>
                    <a:pt x="48" y="1"/>
                  </a:lnTo>
                  <a:lnTo>
                    <a:pt x="35" y="6"/>
                  </a:lnTo>
                  <a:lnTo>
                    <a:pt x="25" y="12"/>
                  </a:lnTo>
                  <a:lnTo>
                    <a:pt x="17" y="21"/>
                  </a:lnTo>
                  <a:lnTo>
                    <a:pt x="9" y="33"/>
                  </a:lnTo>
                  <a:lnTo>
                    <a:pt x="4" y="46"/>
                  </a:lnTo>
                  <a:lnTo>
                    <a:pt x="1" y="63"/>
                  </a:lnTo>
                  <a:lnTo>
                    <a:pt x="0" y="80"/>
                  </a:lnTo>
                  <a:lnTo>
                    <a:pt x="1" y="98"/>
                  </a:lnTo>
                  <a:lnTo>
                    <a:pt x="4" y="113"/>
                  </a:lnTo>
                  <a:lnTo>
                    <a:pt x="9" y="127"/>
                  </a:lnTo>
                  <a:lnTo>
                    <a:pt x="17" y="137"/>
                  </a:lnTo>
                  <a:lnTo>
                    <a:pt x="25" y="147"/>
                  </a:lnTo>
                  <a:lnTo>
                    <a:pt x="35" y="152"/>
                  </a:lnTo>
                  <a:lnTo>
                    <a:pt x="48" y="157"/>
                  </a:lnTo>
                  <a:lnTo>
                    <a:pt x="61" y="158"/>
                  </a:lnTo>
                  <a:lnTo>
                    <a:pt x="72" y="157"/>
                  </a:lnTo>
                  <a:lnTo>
                    <a:pt x="84" y="155"/>
                  </a:lnTo>
                  <a:lnTo>
                    <a:pt x="93" y="150"/>
                  </a:lnTo>
                  <a:lnTo>
                    <a:pt x="102" y="144"/>
                  </a:lnTo>
                  <a:lnTo>
                    <a:pt x="108" y="137"/>
                  </a:lnTo>
                  <a:lnTo>
                    <a:pt x="115" y="128"/>
                  </a:lnTo>
                  <a:lnTo>
                    <a:pt x="119" y="119"/>
                  </a:lnTo>
                  <a:lnTo>
                    <a:pt x="121" y="107"/>
                  </a:lnTo>
                  <a:lnTo>
                    <a:pt x="99" y="107"/>
                  </a:lnTo>
                  <a:close/>
                  <a:moveTo>
                    <a:pt x="24" y="66"/>
                  </a:moveTo>
                  <a:lnTo>
                    <a:pt x="25" y="56"/>
                  </a:lnTo>
                  <a:lnTo>
                    <a:pt x="27" y="48"/>
                  </a:lnTo>
                  <a:lnTo>
                    <a:pt x="31" y="39"/>
                  </a:lnTo>
                  <a:lnTo>
                    <a:pt x="35" y="34"/>
                  </a:lnTo>
                  <a:lnTo>
                    <a:pt x="41" y="28"/>
                  </a:lnTo>
                  <a:lnTo>
                    <a:pt x="47" y="24"/>
                  </a:lnTo>
                  <a:lnTo>
                    <a:pt x="53" y="23"/>
                  </a:lnTo>
                  <a:lnTo>
                    <a:pt x="62" y="22"/>
                  </a:lnTo>
                  <a:lnTo>
                    <a:pt x="70" y="23"/>
                  </a:lnTo>
                  <a:lnTo>
                    <a:pt x="78" y="24"/>
                  </a:lnTo>
                  <a:lnTo>
                    <a:pt x="84" y="29"/>
                  </a:lnTo>
                  <a:lnTo>
                    <a:pt x="89" y="34"/>
                  </a:lnTo>
                  <a:lnTo>
                    <a:pt x="93" y="39"/>
                  </a:lnTo>
                  <a:lnTo>
                    <a:pt x="97" y="48"/>
                  </a:lnTo>
                  <a:lnTo>
                    <a:pt x="98" y="56"/>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75" name="Freeform 119"/>
            <p:cNvSpPr>
              <a:spLocks/>
            </p:cNvSpPr>
            <p:nvPr/>
          </p:nvSpPr>
          <p:spPr bwMode="auto">
            <a:xfrm>
              <a:off x="2279650" y="2174875"/>
              <a:ext cx="31750" cy="82550"/>
            </a:xfrm>
            <a:custGeom>
              <a:avLst/>
              <a:gdLst>
                <a:gd name="T0" fmla="*/ 0 w 67"/>
                <a:gd name="T1" fmla="*/ 2147483647 h 155"/>
                <a:gd name="T2" fmla="*/ 2147483647 w 67"/>
                <a:gd name="T3" fmla="*/ 2147483647 h 155"/>
                <a:gd name="T4" fmla="*/ 2147483647 w 67"/>
                <a:gd name="T5" fmla="*/ 2147483647 h 155"/>
                <a:gd name="T6" fmla="*/ 2147483647 w 67"/>
                <a:gd name="T7" fmla="*/ 2147483647 h 155"/>
                <a:gd name="T8" fmla="*/ 2147483647 w 67"/>
                <a:gd name="T9" fmla="*/ 2147483647 h 155"/>
                <a:gd name="T10" fmla="*/ 2147483647 w 67"/>
                <a:gd name="T11" fmla="*/ 2147483647 h 155"/>
                <a:gd name="T12" fmla="*/ 2147483647 w 67"/>
                <a:gd name="T13" fmla="*/ 2147483647 h 155"/>
                <a:gd name="T14" fmla="*/ 2147483647 w 67"/>
                <a:gd name="T15" fmla="*/ 2147483647 h 155"/>
                <a:gd name="T16" fmla="*/ 2147483647 w 67"/>
                <a:gd name="T17" fmla="*/ 2147483647 h 155"/>
                <a:gd name="T18" fmla="*/ 2147483647 w 67"/>
                <a:gd name="T19" fmla="*/ 2147483647 h 155"/>
                <a:gd name="T20" fmla="*/ 2147483647 w 67"/>
                <a:gd name="T21" fmla="*/ 2147483647 h 155"/>
                <a:gd name="T22" fmla="*/ 2147483647 w 67"/>
                <a:gd name="T23" fmla="*/ 2147483647 h 155"/>
                <a:gd name="T24" fmla="*/ 2147483647 w 67"/>
                <a:gd name="T25" fmla="*/ 0 h 155"/>
                <a:gd name="T26" fmla="*/ 2147483647 w 67"/>
                <a:gd name="T27" fmla="*/ 0 h 155"/>
                <a:gd name="T28" fmla="*/ 2147483647 w 67"/>
                <a:gd name="T29" fmla="*/ 0 h 155"/>
                <a:gd name="T30" fmla="*/ 2147483647 w 67"/>
                <a:gd name="T31" fmla="*/ 2147483647 h 155"/>
                <a:gd name="T32" fmla="*/ 2147483647 w 67"/>
                <a:gd name="T33" fmla="*/ 2147483647 h 155"/>
                <a:gd name="T34" fmla="*/ 2147483647 w 67"/>
                <a:gd name="T35" fmla="*/ 2147483647 h 155"/>
                <a:gd name="T36" fmla="*/ 2147483647 w 67"/>
                <a:gd name="T37" fmla="*/ 2147483647 h 155"/>
                <a:gd name="T38" fmla="*/ 2147483647 w 67"/>
                <a:gd name="T39" fmla="*/ 2147483647 h 155"/>
                <a:gd name="T40" fmla="*/ 2147483647 w 67"/>
                <a:gd name="T41" fmla="*/ 2147483647 h 155"/>
                <a:gd name="T42" fmla="*/ 2147483647 w 67"/>
                <a:gd name="T43" fmla="*/ 2147483647 h 155"/>
                <a:gd name="T44" fmla="*/ 2147483647 w 67"/>
                <a:gd name="T45" fmla="*/ 2147483647 h 155"/>
                <a:gd name="T46" fmla="*/ 0 w 67"/>
                <a:gd name="T47" fmla="*/ 2147483647 h 155"/>
                <a:gd name="T48" fmla="*/ 0 w 67"/>
                <a:gd name="T49" fmla="*/ 2147483647 h 15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7"/>
                <a:gd name="T76" fmla="*/ 0 h 155"/>
                <a:gd name="T77" fmla="*/ 67 w 67"/>
                <a:gd name="T78" fmla="*/ 155 h 15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7" h="155">
                  <a:moveTo>
                    <a:pt x="0" y="155"/>
                  </a:moveTo>
                  <a:lnTo>
                    <a:pt x="24" y="155"/>
                  </a:lnTo>
                  <a:lnTo>
                    <a:pt x="24" y="70"/>
                  </a:lnTo>
                  <a:lnTo>
                    <a:pt x="25" y="60"/>
                  </a:lnTo>
                  <a:lnTo>
                    <a:pt x="26" y="51"/>
                  </a:lnTo>
                  <a:lnTo>
                    <a:pt x="29" y="44"/>
                  </a:lnTo>
                  <a:lnTo>
                    <a:pt x="33" y="38"/>
                  </a:lnTo>
                  <a:lnTo>
                    <a:pt x="38" y="33"/>
                  </a:lnTo>
                  <a:lnTo>
                    <a:pt x="45" y="29"/>
                  </a:lnTo>
                  <a:lnTo>
                    <a:pt x="53" y="28"/>
                  </a:lnTo>
                  <a:lnTo>
                    <a:pt x="62" y="27"/>
                  </a:lnTo>
                  <a:lnTo>
                    <a:pt x="67" y="27"/>
                  </a:lnTo>
                  <a:lnTo>
                    <a:pt x="67" y="0"/>
                  </a:lnTo>
                  <a:lnTo>
                    <a:pt x="60" y="0"/>
                  </a:lnTo>
                  <a:lnTo>
                    <a:pt x="54" y="0"/>
                  </a:lnTo>
                  <a:lnTo>
                    <a:pt x="48" y="2"/>
                  </a:lnTo>
                  <a:lnTo>
                    <a:pt x="43" y="5"/>
                  </a:lnTo>
                  <a:lnTo>
                    <a:pt x="37" y="7"/>
                  </a:lnTo>
                  <a:lnTo>
                    <a:pt x="33" y="12"/>
                  </a:lnTo>
                  <a:lnTo>
                    <a:pt x="29" y="17"/>
                  </a:lnTo>
                  <a:lnTo>
                    <a:pt x="26" y="23"/>
                  </a:lnTo>
                  <a:lnTo>
                    <a:pt x="23" y="30"/>
                  </a:lnTo>
                  <a:lnTo>
                    <a:pt x="23" y="3"/>
                  </a:lnTo>
                  <a:lnTo>
                    <a:pt x="0" y="3"/>
                  </a:lnTo>
                  <a:lnTo>
                    <a:pt x="0"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76" name="Freeform 120"/>
            <p:cNvSpPr>
              <a:spLocks/>
            </p:cNvSpPr>
            <p:nvPr/>
          </p:nvSpPr>
          <p:spPr bwMode="auto">
            <a:xfrm>
              <a:off x="2312988" y="2154238"/>
              <a:ext cx="30162" cy="103187"/>
            </a:xfrm>
            <a:custGeom>
              <a:avLst/>
              <a:gdLst>
                <a:gd name="T0" fmla="*/ 2147483647 w 67"/>
                <a:gd name="T1" fmla="*/ 2147483647 h 196"/>
                <a:gd name="T2" fmla="*/ 2147483647 w 67"/>
                <a:gd name="T3" fmla="*/ 2147483647 h 196"/>
                <a:gd name="T4" fmla="*/ 2147483647 w 67"/>
                <a:gd name="T5" fmla="*/ 2147483647 h 196"/>
                <a:gd name="T6" fmla="*/ 2147483647 w 67"/>
                <a:gd name="T7" fmla="*/ 2147483647 h 196"/>
                <a:gd name="T8" fmla="*/ 2147483647 w 67"/>
                <a:gd name="T9" fmla="*/ 2147483647 h 196"/>
                <a:gd name="T10" fmla="*/ 2147483647 w 67"/>
                <a:gd name="T11" fmla="*/ 0 h 196"/>
                <a:gd name="T12" fmla="*/ 2147483647 w 67"/>
                <a:gd name="T13" fmla="*/ 0 h 196"/>
                <a:gd name="T14" fmla="*/ 2147483647 w 67"/>
                <a:gd name="T15" fmla="*/ 2147483647 h 196"/>
                <a:gd name="T16" fmla="*/ 0 w 67"/>
                <a:gd name="T17" fmla="*/ 2147483647 h 196"/>
                <a:gd name="T18" fmla="*/ 0 w 67"/>
                <a:gd name="T19" fmla="*/ 2147483647 h 196"/>
                <a:gd name="T20" fmla="*/ 2147483647 w 67"/>
                <a:gd name="T21" fmla="*/ 2147483647 h 196"/>
                <a:gd name="T22" fmla="*/ 2147483647 w 67"/>
                <a:gd name="T23" fmla="*/ 2147483647 h 196"/>
                <a:gd name="T24" fmla="*/ 2147483647 w 67"/>
                <a:gd name="T25" fmla="*/ 2147483647 h 196"/>
                <a:gd name="T26" fmla="*/ 2147483647 w 67"/>
                <a:gd name="T27" fmla="*/ 2147483647 h 196"/>
                <a:gd name="T28" fmla="*/ 2147483647 w 67"/>
                <a:gd name="T29" fmla="*/ 2147483647 h 196"/>
                <a:gd name="T30" fmla="*/ 2147483647 w 67"/>
                <a:gd name="T31" fmla="*/ 2147483647 h 196"/>
                <a:gd name="T32" fmla="*/ 2147483647 w 67"/>
                <a:gd name="T33" fmla="*/ 2147483647 h 196"/>
                <a:gd name="T34" fmla="*/ 2147483647 w 67"/>
                <a:gd name="T35" fmla="*/ 2147483647 h 196"/>
                <a:gd name="T36" fmla="*/ 2147483647 w 67"/>
                <a:gd name="T37" fmla="*/ 2147483647 h 196"/>
                <a:gd name="T38" fmla="*/ 2147483647 w 67"/>
                <a:gd name="T39" fmla="*/ 2147483647 h 196"/>
                <a:gd name="T40" fmla="*/ 2147483647 w 67"/>
                <a:gd name="T41" fmla="*/ 2147483647 h 196"/>
                <a:gd name="T42" fmla="*/ 2147483647 w 67"/>
                <a:gd name="T43" fmla="*/ 2147483647 h 196"/>
                <a:gd name="T44" fmla="*/ 2147483647 w 67"/>
                <a:gd name="T45" fmla="*/ 2147483647 h 196"/>
                <a:gd name="T46" fmla="*/ 2147483647 w 67"/>
                <a:gd name="T47" fmla="*/ 2147483647 h 196"/>
                <a:gd name="T48" fmla="*/ 2147483647 w 67"/>
                <a:gd name="T49" fmla="*/ 2147483647 h 196"/>
                <a:gd name="T50" fmla="*/ 2147483647 w 67"/>
                <a:gd name="T51" fmla="*/ 2147483647 h 196"/>
                <a:gd name="T52" fmla="*/ 2147483647 w 67"/>
                <a:gd name="T53" fmla="*/ 2147483647 h 196"/>
                <a:gd name="T54" fmla="*/ 2147483647 w 67"/>
                <a:gd name="T55" fmla="*/ 2147483647 h 19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7"/>
                <a:gd name="T85" fmla="*/ 0 h 196"/>
                <a:gd name="T86" fmla="*/ 67 w 67"/>
                <a:gd name="T87" fmla="*/ 196 h 19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7" h="196">
                  <a:moveTo>
                    <a:pt x="43" y="155"/>
                  </a:moveTo>
                  <a:lnTo>
                    <a:pt x="43" y="62"/>
                  </a:lnTo>
                  <a:lnTo>
                    <a:pt x="67" y="62"/>
                  </a:lnTo>
                  <a:lnTo>
                    <a:pt x="67" y="42"/>
                  </a:lnTo>
                  <a:lnTo>
                    <a:pt x="43" y="42"/>
                  </a:lnTo>
                  <a:lnTo>
                    <a:pt x="43" y="0"/>
                  </a:lnTo>
                  <a:lnTo>
                    <a:pt x="20" y="0"/>
                  </a:lnTo>
                  <a:lnTo>
                    <a:pt x="20" y="42"/>
                  </a:lnTo>
                  <a:lnTo>
                    <a:pt x="0" y="42"/>
                  </a:lnTo>
                  <a:lnTo>
                    <a:pt x="0" y="62"/>
                  </a:lnTo>
                  <a:lnTo>
                    <a:pt x="20" y="62"/>
                  </a:lnTo>
                  <a:lnTo>
                    <a:pt x="20" y="165"/>
                  </a:lnTo>
                  <a:lnTo>
                    <a:pt x="20" y="173"/>
                  </a:lnTo>
                  <a:lnTo>
                    <a:pt x="21" y="179"/>
                  </a:lnTo>
                  <a:lnTo>
                    <a:pt x="23" y="184"/>
                  </a:lnTo>
                  <a:lnTo>
                    <a:pt x="26" y="189"/>
                  </a:lnTo>
                  <a:lnTo>
                    <a:pt x="31" y="193"/>
                  </a:lnTo>
                  <a:lnTo>
                    <a:pt x="36" y="195"/>
                  </a:lnTo>
                  <a:lnTo>
                    <a:pt x="42" y="196"/>
                  </a:lnTo>
                  <a:lnTo>
                    <a:pt x="50" y="196"/>
                  </a:lnTo>
                  <a:lnTo>
                    <a:pt x="58" y="195"/>
                  </a:lnTo>
                  <a:lnTo>
                    <a:pt x="67" y="194"/>
                  </a:lnTo>
                  <a:lnTo>
                    <a:pt x="67" y="172"/>
                  </a:lnTo>
                  <a:lnTo>
                    <a:pt x="56" y="173"/>
                  </a:lnTo>
                  <a:lnTo>
                    <a:pt x="50" y="172"/>
                  </a:lnTo>
                  <a:lnTo>
                    <a:pt x="45" y="169"/>
                  </a:lnTo>
                  <a:lnTo>
                    <a:pt x="43" y="164"/>
                  </a:lnTo>
                  <a:lnTo>
                    <a:pt x="43"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77" name="Freeform 121"/>
            <p:cNvSpPr>
              <a:spLocks/>
            </p:cNvSpPr>
            <p:nvPr/>
          </p:nvSpPr>
          <p:spPr bwMode="auto">
            <a:xfrm>
              <a:off x="2379663" y="2146300"/>
              <a:ext cx="66675" cy="111125"/>
            </a:xfrm>
            <a:custGeom>
              <a:avLst/>
              <a:gdLst>
                <a:gd name="T0" fmla="*/ 2147483647 w 144"/>
                <a:gd name="T1" fmla="*/ 2147483647 h 208"/>
                <a:gd name="T2" fmla="*/ 2147483647 w 144"/>
                <a:gd name="T3" fmla="*/ 2147483647 h 208"/>
                <a:gd name="T4" fmla="*/ 2147483647 w 144"/>
                <a:gd name="T5" fmla="*/ 2147483647 h 208"/>
                <a:gd name="T6" fmla="*/ 2147483647 w 144"/>
                <a:gd name="T7" fmla="*/ 2147483647 h 208"/>
                <a:gd name="T8" fmla="*/ 2147483647 w 144"/>
                <a:gd name="T9" fmla="*/ 0 h 208"/>
                <a:gd name="T10" fmla="*/ 0 w 144"/>
                <a:gd name="T11" fmla="*/ 0 h 208"/>
                <a:gd name="T12" fmla="*/ 0 w 144"/>
                <a:gd name="T13" fmla="*/ 2147483647 h 208"/>
                <a:gd name="T14" fmla="*/ 2147483647 w 144"/>
                <a:gd name="T15" fmla="*/ 2147483647 h 208"/>
                <a:gd name="T16" fmla="*/ 2147483647 w 144"/>
                <a:gd name="T17" fmla="*/ 2147483647 h 20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4"/>
                <a:gd name="T28" fmla="*/ 0 h 208"/>
                <a:gd name="T29" fmla="*/ 144 w 144"/>
                <a:gd name="T30" fmla="*/ 208 h 20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4" h="208">
                  <a:moveTo>
                    <a:pt x="59" y="208"/>
                  </a:moveTo>
                  <a:lnTo>
                    <a:pt x="85" y="208"/>
                  </a:lnTo>
                  <a:lnTo>
                    <a:pt x="85" y="26"/>
                  </a:lnTo>
                  <a:lnTo>
                    <a:pt x="144" y="26"/>
                  </a:lnTo>
                  <a:lnTo>
                    <a:pt x="144" y="0"/>
                  </a:lnTo>
                  <a:lnTo>
                    <a:pt x="0" y="0"/>
                  </a:lnTo>
                  <a:lnTo>
                    <a:pt x="0" y="26"/>
                  </a:lnTo>
                  <a:lnTo>
                    <a:pt x="59" y="26"/>
                  </a:lnTo>
                  <a:lnTo>
                    <a:pt x="59" y="20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78" name="Rectangle 122"/>
            <p:cNvSpPr>
              <a:spLocks noChangeArrowheads="1"/>
            </p:cNvSpPr>
            <p:nvPr/>
          </p:nvSpPr>
          <p:spPr bwMode="auto">
            <a:xfrm>
              <a:off x="2443163" y="2239963"/>
              <a:ext cx="12700" cy="17462"/>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579" name="Freeform 123"/>
            <p:cNvSpPr>
              <a:spLocks/>
            </p:cNvSpPr>
            <p:nvPr/>
          </p:nvSpPr>
          <p:spPr bwMode="auto">
            <a:xfrm>
              <a:off x="1352550" y="2346325"/>
              <a:ext cx="57150" cy="103188"/>
            </a:xfrm>
            <a:custGeom>
              <a:avLst/>
              <a:gdLst>
                <a:gd name="T0" fmla="*/ 2147483647 w 125"/>
                <a:gd name="T1" fmla="*/ 2147483647 h 195"/>
                <a:gd name="T2" fmla="*/ 2147483647 w 125"/>
                <a:gd name="T3" fmla="*/ 2147483647 h 195"/>
                <a:gd name="T4" fmla="*/ 2147483647 w 125"/>
                <a:gd name="T5" fmla="*/ 2147483647 h 195"/>
                <a:gd name="T6" fmla="*/ 2147483647 w 125"/>
                <a:gd name="T7" fmla="*/ 2147483647 h 195"/>
                <a:gd name="T8" fmla="*/ 2147483647 w 125"/>
                <a:gd name="T9" fmla="*/ 2147483647 h 195"/>
                <a:gd name="T10" fmla="*/ 2147483647 w 125"/>
                <a:gd name="T11" fmla="*/ 2147483647 h 195"/>
                <a:gd name="T12" fmla="*/ 2147483647 w 125"/>
                <a:gd name="T13" fmla="*/ 2147483647 h 195"/>
                <a:gd name="T14" fmla="*/ 2147483647 w 125"/>
                <a:gd name="T15" fmla="*/ 2147483647 h 195"/>
                <a:gd name="T16" fmla="*/ 2147483647 w 125"/>
                <a:gd name="T17" fmla="*/ 2147483647 h 195"/>
                <a:gd name="T18" fmla="*/ 2147483647 w 125"/>
                <a:gd name="T19" fmla="*/ 2147483647 h 195"/>
                <a:gd name="T20" fmla="*/ 2147483647 w 125"/>
                <a:gd name="T21" fmla="*/ 0 h 195"/>
                <a:gd name="T22" fmla="*/ 0 w 125"/>
                <a:gd name="T23" fmla="*/ 0 h 195"/>
                <a:gd name="T24" fmla="*/ 0 w 125"/>
                <a:gd name="T25" fmla="*/ 2147483647 h 195"/>
                <a:gd name="T26" fmla="*/ 2147483647 w 125"/>
                <a:gd name="T27" fmla="*/ 2147483647 h 195"/>
                <a:gd name="T28" fmla="*/ 2147483647 w 125"/>
                <a:gd name="T29" fmla="*/ 2147483647 h 195"/>
                <a:gd name="T30" fmla="*/ 2147483647 w 125"/>
                <a:gd name="T31" fmla="*/ 2147483647 h 195"/>
                <a:gd name="T32" fmla="*/ 2147483647 w 125"/>
                <a:gd name="T33" fmla="*/ 2147483647 h 195"/>
                <a:gd name="T34" fmla="*/ 2147483647 w 125"/>
                <a:gd name="T35" fmla="*/ 2147483647 h 195"/>
                <a:gd name="T36" fmla="*/ 2147483647 w 125"/>
                <a:gd name="T37" fmla="*/ 2147483647 h 195"/>
                <a:gd name="T38" fmla="*/ 2147483647 w 125"/>
                <a:gd name="T39" fmla="*/ 2147483647 h 195"/>
                <a:gd name="T40" fmla="*/ 2147483647 w 125"/>
                <a:gd name="T41" fmla="*/ 2147483647 h 195"/>
                <a:gd name="T42" fmla="*/ 2147483647 w 125"/>
                <a:gd name="T43" fmla="*/ 2147483647 h 19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25"/>
                <a:gd name="T67" fmla="*/ 0 h 195"/>
                <a:gd name="T68" fmla="*/ 125 w 125"/>
                <a:gd name="T69" fmla="*/ 195 h 195"/>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25" h="195">
                  <a:moveTo>
                    <a:pt x="26" y="195"/>
                  </a:moveTo>
                  <a:lnTo>
                    <a:pt x="52" y="195"/>
                  </a:lnTo>
                  <a:lnTo>
                    <a:pt x="55" y="171"/>
                  </a:lnTo>
                  <a:lnTo>
                    <a:pt x="61" y="148"/>
                  </a:lnTo>
                  <a:lnTo>
                    <a:pt x="68" y="125"/>
                  </a:lnTo>
                  <a:lnTo>
                    <a:pt x="75" y="103"/>
                  </a:lnTo>
                  <a:lnTo>
                    <a:pt x="86" y="82"/>
                  </a:lnTo>
                  <a:lnTo>
                    <a:pt x="97" y="63"/>
                  </a:lnTo>
                  <a:lnTo>
                    <a:pt x="110" y="43"/>
                  </a:lnTo>
                  <a:lnTo>
                    <a:pt x="125" y="24"/>
                  </a:lnTo>
                  <a:lnTo>
                    <a:pt x="125" y="0"/>
                  </a:lnTo>
                  <a:lnTo>
                    <a:pt x="0" y="0"/>
                  </a:lnTo>
                  <a:lnTo>
                    <a:pt x="0" y="26"/>
                  </a:lnTo>
                  <a:lnTo>
                    <a:pt x="100" y="26"/>
                  </a:lnTo>
                  <a:lnTo>
                    <a:pt x="85" y="45"/>
                  </a:lnTo>
                  <a:lnTo>
                    <a:pt x="71" y="65"/>
                  </a:lnTo>
                  <a:lnTo>
                    <a:pt x="59" y="85"/>
                  </a:lnTo>
                  <a:lnTo>
                    <a:pt x="49" y="106"/>
                  </a:lnTo>
                  <a:lnTo>
                    <a:pt x="40" y="127"/>
                  </a:lnTo>
                  <a:lnTo>
                    <a:pt x="34" y="149"/>
                  </a:lnTo>
                  <a:lnTo>
                    <a:pt x="29" y="172"/>
                  </a:lnTo>
                  <a:lnTo>
                    <a:pt x="26" y="19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80" name="Freeform 124"/>
            <p:cNvSpPr>
              <a:spLocks/>
            </p:cNvSpPr>
            <p:nvPr/>
          </p:nvSpPr>
          <p:spPr bwMode="auto">
            <a:xfrm>
              <a:off x="2028825" y="2339975"/>
              <a:ext cx="50800" cy="112713"/>
            </a:xfrm>
            <a:custGeom>
              <a:avLst/>
              <a:gdLst>
                <a:gd name="T0" fmla="*/ 0 w 108"/>
                <a:gd name="T1" fmla="*/ 2147483647 h 212"/>
                <a:gd name="T2" fmla="*/ 0 w 108"/>
                <a:gd name="T3" fmla="*/ 2147483647 h 212"/>
                <a:gd name="T4" fmla="*/ 2147483647 w 108"/>
                <a:gd name="T5" fmla="*/ 2147483647 h 212"/>
                <a:gd name="T6" fmla="*/ 2147483647 w 108"/>
                <a:gd name="T7" fmla="*/ 2147483647 h 212"/>
                <a:gd name="T8" fmla="*/ 2147483647 w 108"/>
                <a:gd name="T9" fmla="*/ 2147483647 h 212"/>
                <a:gd name="T10" fmla="*/ 2147483647 w 108"/>
                <a:gd name="T11" fmla="*/ 2147483647 h 212"/>
                <a:gd name="T12" fmla="*/ 2147483647 w 108"/>
                <a:gd name="T13" fmla="*/ 2147483647 h 212"/>
                <a:gd name="T14" fmla="*/ 2147483647 w 108"/>
                <a:gd name="T15" fmla="*/ 2147483647 h 212"/>
                <a:gd name="T16" fmla="*/ 2147483647 w 108"/>
                <a:gd name="T17" fmla="*/ 2147483647 h 212"/>
                <a:gd name="T18" fmla="*/ 2147483647 w 108"/>
                <a:gd name="T19" fmla="*/ 2147483647 h 212"/>
                <a:gd name="T20" fmla="*/ 2147483647 w 108"/>
                <a:gd name="T21" fmla="*/ 2147483647 h 212"/>
                <a:gd name="T22" fmla="*/ 2147483647 w 108"/>
                <a:gd name="T23" fmla="*/ 2147483647 h 212"/>
                <a:gd name="T24" fmla="*/ 2147483647 w 108"/>
                <a:gd name="T25" fmla="*/ 2147483647 h 212"/>
                <a:gd name="T26" fmla="*/ 2147483647 w 108"/>
                <a:gd name="T27" fmla="*/ 2147483647 h 212"/>
                <a:gd name="T28" fmla="*/ 2147483647 w 108"/>
                <a:gd name="T29" fmla="*/ 2147483647 h 212"/>
                <a:gd name="T30" fmla="*/ 2147483647 w 108"/>
                <a:gd name="T31" fmla="*/ 2147483647 h 212"/>
                <a:gd name="T32" fmla="*/ 2147483647 w 108"/>
                <a:gd name="T33" fmla="*/ 2147483647 h 212"/>
                <a:gd name="T34" fmla="*/ 2147483647 w 108"/>
                <a:gd name="T35" fmla="*/ 2147483647 h 212"/>
                <a:gd name="T36" fmla="*/ 2147483647 w 108"/>
                <a:gd name="T37" fmla="*/ 0 h 212"/>
                <a:gd name="T38" fmla="*/ 2147483647 w 108"/>
                <a:gd name="T39" fmla="*/ 0 h 212"/>
                <a:gd name="T40" fmla="*/ 2147483647 w 108"/>
                <a:gd name="T41" fmla="*/ 2147483647 h 212"/>
                <a:gd name="T42" fmla="*/ 2147483647 w 108"/>
                <a:gd name="T43" fmla="*/ 2147483647 h 212"/>
                <a:gd name="T44" fmla="*/ 2147483647 w 108"/>
                <a:gd name="T45" fmla="*/ 2147483647 h 212"/>
                <a:gd name="T46" fmla="*/ 2147483647 w 108"/>
                <a:gd name="T47" fmla="*/ 2147483647 h 212"/>
                <a:gd name="T48" fmla="*/ 2147483647 w 108"/>
                <a:gd name="T49" fmla="*/ 2147483647 h 212"/>
                <a:gd name="T50" fmla="*/ 2147483647 w 108"/>
                <a:gd name="T51" fmla="*/ 2147483647 h 212"/>
                <a:gd name="T52" fmla="*/ 2147483647 w 108"/>
                <a:gd name="T53" fmla="*/ 2147483647 h 212"/>
                <a:gd name="T54" fmla="*/ 2147483647 w 108"/>
                <a:gd name="T55" fmla="*/ 2147483647 h 212"/>
                <a:gd name="T56" fmla="*/ 2147483647 w 108"/>
                <a:gd name="T57" fmla="*/ 2147483647 h 212"/>
                <a:gd name="T58" fmla="*/ 2147483647 w 108"/>
                <a:gd name="T59" fmla="*/ 2147483647 h 212"/>
                <a:gd name="T60" fmla="*/ 2147483647 w 108"/>
                <a:gd name="T61" fmla="*/ 2147483647 h 212"/>
                <a:gd name="T62" fmla="*/ 2147483647 w 108"/>
                <a:gd name="T63" fmla="*/ 2147483647 h 212"/>
                <a:gd name="T64" fmla="*/ 2147483647 w 108"/>
                <a:gd name="T65" fmla="*/ 2147483647 h 212"/>
                <a:gd name="T66" fmla="*/ 2147483647 w 108"/>
                <a:gd name="T67" fmla="*/ 2147483647 h 212"/>
                <a:gd name="T68" fmla="*/ 2147483647 w 108"/>
                <a:gd name="T69" fmla="*/ 2147483647 h 212"/>
                <a:gd name="T70" fmla="*/ 2147483647 w 108"/>
                <a:gd name="T71" fmla="*/ 2147483647 h 212"/>
                <a:gd name="T72" fmla="*/ 2147483647 w 108"/>
                <a:gd name="T73" fmla="*/ 2147483647 h 212"/>
                <a:gd name="T74" fmla="*/ 2147483647 w 108"/>
                <a:gd name="T75" fmla="*/ 2147483647 h 212"/>
                <a:gd name="T76" fmla="*/ 0 w 108"/>
                <a:gd name="T77" fmla="*/ 2147483647 h 21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8"/>
                <a:gd name="T118" fmla="*/ 0 h 212"/>
                <a:gd name="T119" fmla="*/ 108 w 108"/>
                <a:gd name="T120" fmla="*/ 212 h 212"/>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8" h="212">
                  <a:moveTo>
                    <a:pt x="0" y="140"/>
                  </a:moveTo>
                  <a:lnTo>
                    <a:pt x="0" y="149"/>
                  </a:lnTo>
                  <a:lnTo>
                    <a:pt x="1" y="163"/>
                  </a:lnTo>
                  <a:lnTo>
                    <a:pt x="3" y="177"/>
                  </a:lnTo>
                  <a:lnTo>
                    <a:pt x="7" y="187"/>
                  </a:lnTo>
                  <a:lnTo>
                    <a:pt x="14" y="196"/>
                  </a:lnTo>
                  <a:lnTo>
                    <a:pt x="21" y="203"/>
                  </a:lnTo>
                  <a:lnTo>
                    <a:pt x="30" y="208"/>
                  </a:lnTo>
                  <a:lnTo>
                    <a:pt x="42" y="211"/>
                  </a:lnTo>
                  <a:lnTo>
                    <a:pt x="55" y="212"/>
                  </a:lnTo>
                  <a:lnTo>
                    <a:pt x="67" y="211"/>
                  </a:lnTo>
                  <a:lnTo>
                    <a:pt x="79" y="208"/>
                  </a:lnTo>
                  <a:lnTo>
                    <a:pt x="87" y="204"/>
                  </a:lnTo>
                  <a:lnTo>
                    <a:pt x="96" y="197"/>
                  </a:lnTo>
                  <a:lnTo>
                    <a:pt x="101" y="187"/>
                  </a:lnTo>
                  <a:lnTo>
                    <a:pt x="105" y="177"/>
                  </a:lnTo>
                  <a:lnTo>
                    <a:pt x="107" y="164"/>
                  </a:lnTo>
                  <a:lnTo>
                    <a:pt x="108" y="149"/>
                  </a:lnTo>
                  <a:lnTo>
                    <a:pt x="108" y="0"/>
                  </a:lnTo>
                  <a:lnTo>
                    <a:pt x="83" y="0"/>
                  </a:lnTo>
                  <a:lnTo>
                    <a:pt x="83" y="139"/>
                  </a:lnTo>
                  <a:lnTo>
                    <a:pt x="83" y="149"/>
                  </a:lnTo>
                  <a:lnTo>
                    <a:pt x="83" y="158"/>
                  </a:lnTo>
                  <a:lnTo>
                    <a:pt x="82" y="165"/>
                  </a:lnTo>
                  <a:lnTo>
                    <a:pt x="80" y="171"/>
                  </a:lnTo>
                  <a:lnTo>
                    <a:pt x="76" y="178"/>
                  </a:lnTo>
                  <a:lnTo>
                    <a:pt x="69" y="183"/>
                  </a:lnTo>
                  <a:lnTo>
                    <a:pt x="63" y="185"/>
                  </a:lnTo>
                  <a:lnTo>
                    <a:pt x="54" y="186"/>
                  </a:lnTo>
                  <a:lnTo>
                    <a:pt x="46" y="186"/>
                  </a:lnTo>
                  <a:lnTo>
                    <a:pt x="40" y="184"/>
                  </a:lnTo>
                  <a:lnTo>
                    <a:pt x="35" y="182"/>
                  </a:lnTo>
                  <a:lnTo>
                    <a:pt x="31" y="177"/>
                  </a:lnTo>
                  <a:lnTo>
                    <a:pt x="28" y="172"/>
                  </a:lnTo>
                  <a:lnTo>
                    <a:pt x="26" y="165"/>
                  </a:lnTo>
                  <a:lnTo>
                    <a:pt x="24" y="157"/>
                  </a:lnTo>
                  <a:lnTo>
                    <a:pt x="24" y="148"/>
                  </a:lnTo>
                  <a:lnTo>
                    <a:pt x="24" y="140"/>
                  </a:lnTo>
                  <a:lnTo>
                    <a:pt x="0" y="140"/>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81" name="Freeform 125"/>
            <p:cNvSpPr>
              <a:spLocks noEditPoints="1"/>
            </p:cNvSpPr>
            <p:nvPr/>
          </p:nvSpPr>
          <p:spPr bwMode="auto">
            <a:xfrm>
              <a:off x="2093913" y="2366963"/>
              <a:ext cx="58737" cy="84137"/>
            </a:xfrm>
            <a:custGeom>
              <a:avLst/>
              <a:gdLst>
                <a:gd name="T0" fmla="*/ 2147483647 w 123"/>
                <a:gd name="T1" fmla="*/ 2147483647 h 159"/>
                <a:gd name="T2" fmla="*/ 2147483647 w 123"/>
                <a:gd name="T3" fmla="*/ 2147483647 h 159"/>
                <a:gd name="T4" fmla="*/ 2147483647 w 123"/>
                <a:gd name="T5" fmla="*/ 2147483647 h 159"/>
                <a:gd name="T6" fmla="*/ 2147483647 w 123"/>
                <a:gd name="T7" fmla="*/ 2147483647 h 159"/>
                <a:gd name="T8" fmla="*/ 2147483647 w 123"/>
                <a:gd name="T9" fmla="*/ 2147483647 h 159"/>
                <a:gd name="T10" fmla="*/ 2147483647 w 123"/>
                <a:gd name="T11" fmla="*/ 2147483647 h 159"/>
                <a:gd name="T12" fmla="*/ 2147483647 w 123"/>
                <a:gd name="T13" fmla="*/ 2147483647 h 159"/>
                <a:gd name="T14" fmla="*/ 2147483647 w 123"/>
                <a:gd name="T15" fmla="*/ 2147483647 h 159"/>
                <a:gd name="T16" fmla="*/ 2147483647 w 123"/>
                <a:gd name="T17" fmla="*/ 2147483647 h 159"/>
                <a:gd name="T18" fmla="*/ 2147483647 w 123"/>
                <a:gd name="T19" fmla="*/ 2147483647 h 159"/>
                <a:gd name="T20" fmla="*/ 2147483647 w 123"/>
                <a:gd name="T21" fmla="*/ 2147483647 h 159"/>
                <a:gd name="T22" fmla="*/ 2147483647 w 123"/>
                <a:gd name="T23" fmla="*/ 2147483647 h 159"/>
                <a:gd name="T24" fmla="*/ 2147483647 w 123"/>
                <a:gd name="T25" fmla="*/ 2147483647 h 159"/>
                <a:gd name="T26" fmla="*/ 2147483647 w 123"/>
                <a:gd name="T27" fmla="*/ 2147483647 h 159"/>
                <a:gd name="T28" fmla="*/ 2147483647 w 123"/>
                <a:gd name="T29" fmla="*/ 2147483647 h 159"/>
                <a:gd name="T30" fmla="*/ 2147483647 w 123"/>
                <a:gd name="T31" fmla="*/ 2147483647 h 159"/>
                <a:gd name="T32" fmla="*/ 2147483647 w 123"/>
                <a:gd name="T33" fmla="*/ 2147483647 h 159"/>
                <a:gd name="T34" fmla="*/ 2147483647 w 123"/>
                <a:gd name="T35" fmla="*/ 2147483647 h 159"/>
                <a:gd name="T36" fmla="*/ 2147483647 w 123"/>
                <a:gd name="T37" fmla="*/ 2147483647 h 159"/>
                <a:gd name="T38" fmla="*/ 2147483647 w 123"/>
                <a:gd name="T39" fmla="*/ 2147483647 h 159"/>
                <a:gd name="T40" fmla="*/ 2147483647 w 123"/>
                <a:gd name="T41" fmla="*/ 2147483647 h 159"/>
                <a:gd name="T42" fmla="*/ 2147483647 w 123"/>
                <a:gd name="T43" fmla="*/ 2147483647 h 159"/>
                <a:gd name="T44" fmla="*/ 2147483647 w 123"/>
                <a:gd name="T45" fmla="*/ 2147483647 h 159"/>
                <a:gd name="T46" fmla="*/ 2147483647 w 123"/>
                <a:gd name="T47" fmla="*/ 2147483647 h 159"/>
                <a:gd name="T48" fmla="*/ 2147483647 w 123"/>
                <a:gd name="T49" fmla="*/ 2147483647 h 159"/>
                <a:gd name="T50" fmla="*/ 2147483647 w 123"/>
                <a:gd name="T51" fmla="*/ 2147483647 h 159"/>
                <a:gd name="T52" fmla="*/ 2147483647 w 123"/>
                <a:gd name="T53" fmla="*/ 2147483647 h 159"/>
                <a:gd name="T54" fmla="*/ 2147483647 w 123"/>
                <a:gd name="T55" fmla="*/ 2147483647 h 159"/>
                <a:gd name="T56" fmla="*/ 2147483647 w 123"/>
                <a:gd name="T57" fmla="*/ 2147483647 h 159"/>
                <a:gd name="T58" fmla="*/ 2147483647 w 123"/>
                <a:gd name="T59" fmla="*/ 2147483647 h 159"/>
                <a:gd name="T60" fmla="*/ 2147483647 w 123"/>
                <a:gd name="T61" fmla="*/ 2147483647 h 159"/>
                <a:gd name="T62" fmla="*/ 2147483647 w 123"/>
                <a:gd name="T63" fmla="*/ 2147483647 h 159"/>
                <a:gd name="T64" fmla="*/ 2147483647 w 123"/>
                <a:gd name="T65" fmla="*/ 2147483647 h 159"/>
                <a:gd name="T66" fmla="*/ 2147483647 w 123"/>
                <a:gd name="T67" fmla="*/ 2147483647 h 159"/>
                <a:gd name="T68" fmla="*/ 2147483647 w 123"/>
                <a:gd name="T69" fmla="*/ 2147483647 h 15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9"/>
                <a:gd name="T107" fmla="*/ 123 w 123"/>
                <a:gd name="T108" fmla="*/ 159 h 15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9">
                  <a:moveTo>
                    <a:pt x="99" y="108"/>
                  </a:moveTo>
                  <a:lnTo>
                    <a:pt x="97" y="113"/>
                  </a:lnTo>
                  <a:lnTo>
                    <a:pt x="94" y="119"/>
                  </a:lnTo>
                  <a:lnTo>
                    <a:pt x="91" y="124"/>
                  </a:lnTo>
                  <a:lnTo>
                    <a:pt x="86" y="129"/>
                  </a:lnTo>
                  <a:lnTo>
                    <a:pt x="82" y="131"/>
                  </a:lnTo>
                  <a:lnTo>
                    <a:pt x="77" y="133"/>
                  </a:lnTo>
                  <a:lnTo>
                    <a:pt x="71" y="135"/>
                  </a:lnTo>
                  <a:lnTo>
                    <a:pt x="63" y="135"/>
                  </a:lnTo>
                  <a:lnTo>
                    <a:pt x="55" y="134"/>
                  </a:lnTo>
                  <a:lnTo>
                    <a:pt x="47" y="132"/>
                  </a:lnTo>
                  <a:lnTo>
                    <a:pt x="41" y="129"/>
                  </a:lnTo>
                  <a:lnTo>
                    <a:pt x="35" y="123"/>
                  </a:lnTo>
                  <a:lnTo>
                    <a:pt x="31" y="117"/>
                  </a:lnTo>
                  <a:lnTo>
                    <a:pt x="27" y="109"/>
                  </a:lnTo>
                  <a:lnTo>
                    <a:pt x="25" y="98"/>
                  </a:lnTo>
                  <a:lnTo>
                    <a:pt x="24" y="88"/>
                  </a:lnTo>
                  <a:lnTo>
                    <a:pt x="123" y="88"/>
                  </a:lnTo>
                  <a:lnTo>
                    <a:pt x="123" y="76"/>
                  </a:lnTo>
                  <a:lnTo>
                    <a:pt x="122" y="60"/>
                  </a:lnTo>
                  <a:lnTo>
                    <a:pt x="119" y="43"/>
                  </a:lnTo>
                  <a:lnTo>
                    <a:pt x="114" y="31"/>
                  </a:lnTo>
                  <a:lnTo>
                    <a:pt x="107" y="20"/>
                  </a:lnTo>
                  <a:lnTo>
                    <a:pt x="98" y="12"/>
                  </a:lnTo>
                  <a:lnTo>
                    <a:pt x="87" y="5"/>
                  </a:lnTo>
                  <a:lnTo>
                    <a:pt x="76" y="2"/>
                  </a:lnTo>
                  <a:lnTo>
                    <a:pt x="61" y="0"/>
                  </a:lnTo>
                  <a:lnTo>
                    <a:pt x="48" y="2"/>
                  </a:lnTo>
                  <a:lnTo>
                    <a:pt x="36" y="6"/>
                  </a:lnTo>
                  <a:lnTo>
                    <a:pt x="25" y="12"/>
                  </a:lnTo>
                  <a:lnTo>
                    <a:pt x="17" y="21"/>
                  </a:lnTo>
                  <a:lnTo>
                    <a:pt x="9" y="33"/>
                  </a:lnTo>
                  <a:lnTo>
                    <a:pt x="4" y="47"/>
                  </a:lnTo>
                  <a:lnTo>
                    <a:pt x="1" y="63"/>
                  </a:lnTo>
                  <a:lnTo>
                    <a:pt x="0" y="81"/>
                  </a:lnTo>
                  <a:lnTo>
                    <a:pt x="1" y="98"/>
                  </a:lnTo>
                  <a:lnTo>
                    <a:pt x="4" y="113"/>
                  </a:lnTo>
                  <a:lnTo>
                    <a:pt x="9" y="127"/>
                  </a:lnTo>
                  <a:lnTo>
                    <a:pt x="17" y="138"/>
                  </a:lnTo>
                  <a:lnTo>
                    <a:pt x="25" y="147"/>
                  </a:lnTo>
                  <a:lnTo>
                    <a:pt x="36" y="153"/>
                  </a:lnTo>
                  <a:lnTo>
                    <a:pt x="48" y="158"/>
                  </a:lnTo>
                  <a:lnTo>
                    <a:pt x="61" y="159"/>
                  </a:lnTo>
                  <a:lnTo>
                    <a:pt x="73" y="158"/>
                  </a:lnTo>
                  <a:lnTo>
                    <a:pt x="84" y="155"/>
                  </a:lnTo>
                  <a:lnTo>
                    <a:pt x="94" y="151"/>
                  </a:lnTo>
                  <a:lnTo>
                    <a:pt x="102" y="145"/>
                  </a:lnTo>
                  <a:lnTo>
                    <a:pt x="109" y="138"/>
                  </a:lnTo>
                  <a:lnTo>
                    <a:pt x="115" y="129"/>
                  </a:lnTo>
                  <a:lnTo>
                    <a:pt x="119" y="119"/>
                  </a:lnTo>
                  <a:lnTo>
                    <a:pt x="121" y="108"/>
                  </a:lnTo>
                  <a:lnTo>
                    <a:pt x="99" y="108"/>
                  </a:lnTo>
                  <a:close/>
                  <a:moveTo>
                    <a:pt x="24" y="67"/>
                  </a:moveTo>
                  <a:lnTo>
                    <a:pt x="25" y="56"/>
                  </a:lnTo>
                  <a:lnTo>
                    <a:pt x="27" y="48"/>
                  </a:lnTo>
                  <a:lnTo>
                    <a:pt x="32" y="40"/>
                  </a:lnTo>
                  <a:lnTo>
                    <a:pt x="36" y="34"/>
                  </a:lnTo>
                  <a:lnTo>
                    <a:pt x="41" y="28"/>
                  </a:lnTo>
                  <a:lnTo>
                    <a:pt x="47" y="25"/>
                  </a:lnTo>
                  <a:lnTo>
                    <a:pt x="54" y="24"/>
                  </a:lnTo>
                  <a:lnTo>
                    <a:pt x="62" y="23"/>
                  </a:lnTo>
                  <a:lnTo>
                    <a:pt x="71" y="24"/>
                  </a:lnTo>
                  <a:lnTo>
                    <a:pt x="78" y="25"/>
                  </a:lnTo>
                  <a:lnTo>
                    <a:pt x="84" y="30"/>
                  </a:lnTo>
                  <a:lnTo>
                    <a:pt x="90" y="34"/>
                  </a:lnTo>
                  <a:lnTo>
                    <a:pt x="94" y="40"/>
                  </a:lnTo>
                  <a:lnTo>
                    <a:pt x="97" y="48"/>
                  </a:lnTo>
                  <a:lnTo>
                    <a:pt x="98" y="56"/>
                  </a:lnTo>
                  <a:lnTo>
                    <a:pt x="99" y="67"/>
                  </a:lnTo>
                  <a:lnTo>
                    <a:pt x="24" y="6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82" name="Freeform 126"/>
            <p:cNvSpPr>
              <a:spLocks noEditPoints="1"/>
            </p:cNvSpPr>
            <p:nvPr/>
          </p:nvSpPr>
          <p:spPr bwMode="auto">
            <a:xfrm>
              <a:off x="2160588" y="2366963"/>
              <a:ext cx="60325" cy="84137"/>
            </a:xfrm>
            <a:custGeom>
              <a:avLst/>
              <a:gdLst>
                <a:gd name="T0" fmla="*/ 2147483647 w 129"/>
                <a:gd name="T1" fmla="*/ 2147483647 h 159"/>
                <a:gd name="T2" fmla="*/ 2147483647 w 129"/>
                <a:gd name="T3" fmla="*/ 2147483647 h 159"/>
                <a:gd name="T4" fmla="*/ 2147483647 w 129"/>
                <a:gd name="T5" fmla="*/ 2147483647 h 159"/>
                <a:gd name="T6" fmla="*/ 2147483647 w 129"/>
                <a:gd name="T7" fmla="*/ 2147483647 h 159"/>
                <a:gd name="T8" fmla="*/ 2147483647 w 129"/>
                <a:gd name="T9" fmla="*/ 2147483647 h 159"/>
                <a:gd name="T10" fmla="*/ 2147483647 w 129"/>
                <a:gd name="T11" fmla="*/ 2147483647 h 159"/>
                <a:gd name="T12" fmla="*/ 2147483647 w 129"/>
                <a:gd name="T13" fmla="*/ 2147483647 h 159"/>
                <a:gd name="T14" fmla="*/ 2147483647 w 129"/>
                <a:gd name="T15" fmla="*/ 2147483647 h 159"/>
                <a:gd name="T16" fmla="*/ 2147483647 w 129"/>
                <a:gd name="T17" fmla="*/ 2147483647 h 159"/>
                <a:gd name="T18" fmla="*/ 2147483647 w 129"/>
                <a:gd name="T19" fmla="*/ 2147483647 h 159"/>
                <a:gd name="T20" fmla="*/ 2147483647 w 129"/>
                <a:gd name="T21" fmla="*/ 2147483647 h 159"/>
                <a:gd name="T22" fmla="*/ 2147483647 w 129"/>
                <a:gd name="T23" fmla="*/ 2147483647 h 159"/>
                <a:gd name="T24" fmla="*/ 2147483647 w 129"/>
                <a:gd name="T25" fmla="*/ 2147483647 h 159"/>
                <a:gd name="T26" fmla="*/ 2147483647 w 129"/>
                <a:gd name="T27" fmla="*/ 2147483647 h 159"/>
                <a:gd name="T28" fmla="*/ 2147483647 w 129"/>
                <a:gd name="T29" fmla="*/ 2147483647 h 159"/>
                <a:gd name="T30" fmla="*/ 2147483647 w 129"/>
                <a:gd name="T31" fmla="*/ 2147483647 h 159"/>
                <a:gd name="T32" fmla="*/ 2147483647 w 129"/>
                <a:gd name="T33" fmla="*/ 2147483647 h 159"/>
                <a:gd name="T34" fmla="*/ 2147483647 w 129"/>
                <a:gd name="T35" fmla="*/ 2147483647 h 159"/>
                <a:gd name="T36" fmla="*/ 2147483647 w 129"/>
                <a:gd name="T37" fmla="*/ 2147483647 h 159"/>
                <a:gd name="T38" fmla="*/ 2147483647 w 129"/>
                <a:gd name="T39" fmla="*/ 2147483647 h 159"/>
                <a:gd name="T40" fmla="*/ 2147483647 w 129"/>
                <a:gd name="T41" fmla="*/ 2147483647 h 159"/>
                <a:gd name="T42" fmla="*/ 2147483647 w 129"/>
                <a:gd name="T43" fmla="*/ 2147483647 h 159"/>
                <a:gd name="T44" fmla="*/ 2147483647 w 129"/>
                <a:gd name="T45" fmla="*/ 2147483647 h 159"/>
                <a:gd name="T46" fmla="*/ 2147483647 w 129"/>
                <a:gd name="T47" fmla="*/ 2147483647 h 159"/>
                <a:gd name="T48" fmla="*/ 2147483647 w 129"/>
                <a:gd name="T49" fmla="*/ 2147483647 h 159"/>
                <a:gd name="T50" fmla="*/ 2147483647 w 129"/>
                <a:gd name="T51" fmla="*/ 2147483647 h 159"/>
                <a:gd name="T52" fmla="*/ 2147483647 w 129"/>
                <a:gd name="T53" fmla="*/ 2147483647 h 159"/>
                <a:gd name="T54" fmla="*/ 2147483647 w 129"/>
                <a:gd name="T55" fmla="*/ 0 h 159"/>
                <a:gd name="T56" fmla="*/ 2147483647 w 129"/>
                <a:gd name="T57" fmla="*/ 2147483647 h 159"/>
                <a:gd name="T58" fmla="*/ 2147483647 w 129"/>
                <a:gd name="T59" fmla="*/ 2147483647 h 159"/>
                <a:gd name="T60" fmla="*/ 2147483647 w 129"/>
                <a:gd name="T61" fmla="*/ 2147483647 h 159"/>
                <a:gd name="T62" fmla="*/ 2147483647 w 129"/>
                <a:gd name="T63" fmla="*/ 2147483647 h 159"/>
                <a:gd name="T64" fmla="*/ 2147483647 w 129"/>
                <a:gd name="T65" fmla="*/ 2147483647 h 159"/>
                <a:gd name="T66" fmla="*/ 2147483647 w 129"/>
                <a:gd name="T67" fmla="*/ 2147483647 h 159"/>
                <a:gd name="T68" fmla="*/ 2147483647 w 129"/>
                <a:gd name="T69" fmla="*/ 2147483647 h 159"/>
                <a:gd name="T70" fmla="*/ 2147483647 w 129"/>
                <a:gd name="T71" fmla="*/ 2147483647 h 159"/>
                <a:gd name="T72" fmla="*/ 2147483647 w 129"/>
                <a:gd name="T73" fmla="*/ 2147483647 h 159"/>
                <a:gd name="T74" fmla="*/ 2147483647 w 129"/>
                <a:gd name="T75" fmla="*/ 2147483647 h 159"/>
                <a:gd name="T76" fmla="*/ 2147483647 w 129"/>
                <a:gd name="T77" fmla="*/ 2147483647 h 159"/>
                <a:gd name="T78" fmla="*/ 2147483647 w 129"/>
                <a:gd name="T79" fmla="*/ 2147483647 h 159"/>
                <a:gd name="T80" fmla="*/ 2147483647 w 129"/>
                <a:gd name="T81" fmla="*/ 2147483647 h 159"/>
                <a:gd name="T82" fmla="*/ 2147483647 w 129"/>
                <a:gd name="T83" fmla="*/ 2147483647 h 159"/>
                <a:gd name="T84" fmla="*/ 2147483647 w 129"/>
                <a:gd name="T85" fmla="*/ 2147483647 h 159"/>
                <a:gd name="T86" fmla="*/ 2147483647 w 129"/>
                <a:gd name="T87" fmla="*/ 2147483647 h 159"/>
                <a:gd name="T88" fmla="*/ 2147483647 w 129"/>
                <a:gd name="T89" fmla="*/ 2147483647 h 159"/>
                <a:gd name="T90" fmla="*/ 2147483647 w 129"/>
                <a:gd name="T91" fmla="*/ 2147483647 h 159"/>
                <a:gd name="T92" fmla="*/ 2147483647 w 129"/>
                <a:gd name="T93" fmla="*/ 2147483647 h 159"/>
                <a:gd name="T94" fmla="*/ 2147483647 w 129"/>
                <a:gd name="T95" fmla="*/ 2147483647 h 159"/>
                <a:gd name="T96" fmla="*/ 0 w 129"/>
                <a:gd name="T97" fmla="*/ 2147483647 h 159"/>
                <a:gd name="T98" fmla="*/ 2147483647 w 129"/>
                <a:gd name="T99" fmla="*/ 2147483647 h 159"/>
                <a:gd name="T100" fmla="*/ 2147483647 w 129"/>
                <a:gd name="T101" fmla="*/ 2147483647 h 159"/>
                <a:gd name="T102" fmla="*/ 2147483647 w 129"/>
                <a:gd name="T103" fmla="*/ 2147483647 h 159"/>
                <a:gd name="T104" fmla="*/ 2147483647 w 129"/>
                <a:gd name="T105" fmla="*/ 2147483647 h 159"/>
                <a:gd name="T106" fmla="*/ 2147483647 w 129"/>
                <a:gd name="T107" fmla="*/ 2147483647 h 159"/>
                <a:gd name="T108" fmla="*/ 2147483647 w 129"/>
                <a:gd name="T109" fmla="*/ 2147483647 h 15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9"/>
                <a:gd name="T166" fmla="*/ 0 h 159"/>
                <a:gd name="T167" fmla="*/ 129 w 129"/>
                <a:gd name="T168" fmla="*/ 159 h 15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9" h="159">
                  <a:moveTo>
                    <a:pt x="91" y="77"/>
                  </a:moveTo>
                  <a:lnTo>
                    <a:pt x="91" y="99"/>
                  </a:lnTo>
                  <a:lnTo>
                    <a:pt x="90" y="108"/>
                  </a:lnTo>
                  <a:lnTo>
                    <a:pt x="88" y="115"/>
                  </a:lnTo>
                  <a:lnTo>
                    <a:pt x="85" y="120"/>
                  </a:lnTo>
                  <a:lnTo>
                    <a:pt x="79" y="126"/>
                  </a:lnTo>
                  <a:lnTo>
                    <a:pt x="73" y="131"/>
                  </a:lnTo>
                  <a:lnTo>
                    <a:pt x="66" y="134"/>
                  </a:lnTo>
                  <a:lnTo>
                    <a:pt x="58" y="135"/>
                  </a:lnTo>
                  <a:lnTo>
                    <a:pt x="49" y="137"/>
                  </a:lnTo>
                  <a:lnTo>
                    <a:pt x="43" y="137"/>
                  </a:lnTo>
                  <a:lnTo>
                    <a:pt x="38" y="135"/>
                  </a:lnTo>
                  <a:lnTo>
                    <a:pt x="34" y="133"/>
                  </a:lnTo>
                  <a:lnTo>
                    <a:pt x="31" y="131"/>
                  </a:lnTo>
                  <a:lnTo>
                    <a:pt x="28" y="127"/>
                  </a:lnTo>
                  <a:lnTo>
                    <a:pt x="27" y="123"/>
                  </a:lnTo>
                  <a:lnTo>
                    <a:pt x="24" y="118"/>
                  </a:lnTo>
                  <a:lnTo>
                    <a:pt x="24" y="113"/>
                  </a:lnTo>
                  <a:lnTo>
                    <a:pt x="24" y="108"/>
                  </a:lnTo>
                  <a:lnTo>
                    <a:pt x="26" y="103"/>
                  </a:lnTo>
                  <a:lnTo>
                    <a:pt x="28" y="99"/>
                  </a:lnTo>
                  <a:lnTo>
                    <a:pt x="30" y="96"/>
                  </a:lnTo>
                  <a:lnTo>
                    <a:pt x="33" y="92"/>
                  </a:lnTo>
                  <a:lnTo>
                    <a:pt x="37" y="90"/>
                  </a:lnTo>
                  <a:lnTo>
                    <a:pt x="42" y="89"/>
                  </a:lnTo>
                  <a:lnTo>
                    <a:pt x="48" y="88"/>
                  </a:lnTo>
                  <a:lnTo>
                    <a:pt x="59" y="85"/>
                  </a:lnTo>
                  <a:lnTo>
                    <a:pt x="71" y="84"/>
                  </a:lnTo>
                  <a:lnTo>
                    <a:pt x="81" y="82"/>
                  </a:lnTo>
                  <a:lnTo>
                    <a:pt x="91" y="77"/>
                  </a:lnTo>
                  <a:close/>
                  <a:moveTo>
                    <a:pt x="93" y="134"/>
                  </a:moveTo>
                  <a:lnTo>
                    <a:pt x="93" y="140"/>
                  </a:lnTo>
                  <a:lnTo>
                    <a:pt x="94" y="145"/>
                  </a:lnTo>
                  <a:lnTo>
                    <a:pt x="96" y="148"/>
                  </a:lnTo>
                  <a:lnTo>
                    <a:pt x="98" y="152"/>
                  </a:lnTo>
                  <a:lnTo>
                    <a:pt x="101" y="154"/>
                  </a:lnTo>
                  <a:lnTo>
                    <a:pt x="106" y="156"/>
                  </a:lnTo>
                  <a:lnTo>
                    <a:pt x="110" y="158"/>
                  </a:lnTo>
                  <a:lnTo>
                    <a:pt x="116" y="158"/>
                  </a:lnTo>
                  <a:lnTo>
                    <a:pt x="122" y="156"/>
                  </a:lnTo>
                  <a:lnTo>
                    <a:pt x="129" y="155"/>
                  </a:lnTo>
                  <a:lnTo>
                    <a:pt x="129" y="135"/>
                  </a:lnTo>
                  <a:lnTo>
                    <a:pt x="123" y="137"/>
                  </a:lnTo>
                  <a:lnTo>
                    <a:pt x="118" y="135"/>
                  </a:lnTo>
                  <a:lnTo>
                    <a:pt x="115" y="132"/>
                  </a:lnTo>
                  <a:lnTo>
                    <a:pt x="114" y="127"/>
                  </a:lnTo>
                  <a:lnTo>
                    <a:pt x="114" y="120"/>
                  </a:lnTo>
                  <a:lnTo>
                    <a:pt x="114" y="46"/>
                  </a:lnTo>
                  <a:lnTo>
                    <a:pt x="113" y="35"/>
                  </a:lnTo>
                  <a:lnTo>
                    <a:pt x="111" y="26"/>
                  </a:lnTo>
                  <a:lnTo>
                    <a:pt x="107" y="18"/>
                  </a:lnTo>
                  <a:lnTo>
                    <a:pt x="101" y="11"/>
                  </a:lnTo>
                  <a:lnTo>
                    <a:pt x="94" y="6"/>
                  </a:lnTo>
                  <a:lnTo>
                    <a:pt x="85" y="3"/>
                  </a:lnTo>
                  <a:lnTo>
                    <a:pt x="74" y="2"/>
                  </a:lnTo>
                  <a:lnTo>
                    <a:pt x="61" y="0"/>
                  </a:lnTo>
                  <a:lnTo>
                    <a:pt x="49" y="2"/>
                  </a:lnTo>
                  <a:lnTo>
                    <a:pt x="38" y="4"/>
                  </a:lnTo>
                  <a:lnTo>
                    <a:pt x="29" y="7"/>
                  </a:lnTo>
                  <a:lnTo>
                    <a:pt x="21" y="13"/>
                  </a:lnTo>
                  <a:lnTo>
                    <a:pt x="15" y="20"/>
                  </a:lnTo>
                  <a:lnTo>
                    <a:pt x="11" y="28"/>
                  </a:lnTo>
                  <a:lnTo>
                    <a:pt x="8" y="38"/>
                  </a:lnTo>
                  <a:lnTo>
                    <a:pt x="7" y="48"/>
                  </a:lnTo>
                  <a:lnTo>
                    <a:pt x="7" y="49"/>
                  </a:lnTo>
                  <a:lnTo>
                    <a:pt x="29" y="49"/>
                  </a:lnTo>
                  <a:lnTo>
                    <a:pt x="29" y="43"/>
                  </a:lnTo>
                  <a:lnTo>
                    <a:pt x="31" y="38"/>
                  </a:lnTo>
                  <a:lnTo>
                    <a:pt x="33" y="33"/>
                  </a:lnTo>
                  <a:lnTo>
                    <a:pt x="37" y="30"/>
                  </a:lnTo>
                  <a:lnTo>
                    <a:pt x="41" y="26"/>
                  </a:lnTo>
                  <a:lnTo>
                    <a:pt x="47" y="24"/>
                  </a:lnTo>
                  <a:lnTo>
                    <a:pt x="53" y="23"/>
                  </a:lnTo>
                  <a:lnTo>
                    <a:pt x="60" y="23"/>
                  </a:lnTo>
                  <a:lnTo>
                    <a:pt x="68" y="23"/>
                  </a:lnTo>
                  <a:lnTo>
                    <a:pt x="74" y="24"/>
                  </a:lnTo>
                  <a:lnTo>
                    <a:pt x="79" y="26"/>
                  </a:lnTo>
                  <a:lnTo>
                    <a:pt x="84" y="28"/>
                  </a:lnTo>
                  <a:lnTo>
                    <a:pt x="87" y="31"/>
                  </a:lnTo>
                  <a:lnTo>
                    <a:pt x="89" y="35"/>
                  </a:lnTo>
                  <a:lnTo>
                    <a:pt x="91" y="39"/>
                  </a:lnTo>
                  <a:lnTo>
                    <a:pt x="91" y="45"/>
                  </a:lnTo>
                  <a:lnTo>
                    <a:pt x="91" y="50"/>
                  </a:lnTo>
                  <a:lnTo>
                    <a:pt x="90" y="55"/>
                  </a:lnTo>
                  <a:lnTo>
                    <a:pt x="89" y="57"/>
                  </a:lnTo>
                  <a:lnTo>
                    <a:pt x="85" y="60"/>
                  </a:lnTo>
                  <a:lnTo>
                    <a:pt x="79" y="62"/>
                  </a:lnTo>
                  <a:lnTo>
                    <a:pt x="71" y="63"/>
                  </a:lnTo>
                  <a:lnTo>
                    <a:pt x="60" y="64"/>
                  </a:lnTo>
                  <a:lnTo>
                    <a:pt x="48" y="66"/>
                  </a:lnTo>
                  <a:lnTo>
                    <a:pt x="36" y="68"/>
                  </a:lnTo>
                  <a:lnTo>
                    <a:pt x="27" y="71"/>
                  </a:lnTo>
                  <a:lnTo>
                    <a:pt x="18" y="75"/>
                  </a:lnTo>
                  <a:lnTo>
                    <a:pt x="12" y="81"/>
                  </a:lnTo>
                  <a:lnTo>
                    <a:pt x="7" y="87"/>
                  </a:lnTo>
                  <a:lnTo>
                    <a:pt x="3" y="95"/>
                  </a:lnTo>
                  <a:lnTo>
                    <a:pt x="1" y="103"/>
                  </a:lnTo>
                  <a:lnTo>
                    <a:pt x="0" y="113"/>
                  </a:lnTo>
                  <a:lnTo>
                    <a:pt x="1" y="124"/>
                  </a:lnTo>
                  <a:lnTo>
                    <a:pt x="3" y="132"/>
                  </a:lnTo>
                  <a:lnTo>
                    <a:pt x="7" y="140"/>
                  </a:lnTo>
                  <a:lnTo>
                    <a:pt x="12" y="147"/>
                  </a:lnTo>
                  <a:lnTo>
                    <a:pt x="18" y="152"/>
                  </a:lnTo>
                  <a:lnTo>
                    <a:pt x="26" y="155"/>
                  </a:lnTo>
                  <a:lnTo>
                    <a:pt x="35" y="158"/>
                  </a:lnTo>
                  <a:lnTo>
                    <a:pt x="45" y="159"/>
                  </a:lnTo>
                  <a:lnTo>
                    <a:pt x="58" y="158"/>
                  </a:lnTo>
                  <a:lnTo>
                    <a:pt x="71" y="153"/>
                  </a:lnTo>
                  <a:lnTo>
                    <a:pt x="82" y="145"/>
                  </a:lnTo>
                  <a:lnTo>
                    <a:pt x="93" y="13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83" name="Freeform 127"/>
            <p:cNvSpPr>
              <a:spLocks/>
            </p:cNvSpPr>
            <p:nvPr/>
          </p:nvSpPr>
          <p:spPr bwMode="auto">
            <a:xfrm>
              <a:off x="2230438" y="2366963"/>
              <a:ext cx="53975" cy="82550"/>
            </a:xfrm>
            <a:custGeom>
              <a:avLst/>
              <a:gdLst>
                <a:gd name="T0" fmla="*/ 2147483647 w 114"/>
                <a:gd name="T1" fmla="*/ 2147483647 h 155"/>
                <a:gd name="T2" fmla="*/ 2147483647 w 114"/>
                <a:gd name="T3" fmla="*/ 2147483647 h 155"/>
                <a:gd name="T4" fmla="*/ 2147483647 w 114"/>
                <a:gd name="T5" fmla="*/ 2147483647 h 155"/>
                <a:gd name="T6" fmla="*/ 2147483647 w 114"/>
                <a:gd name="T7" fmla="*/ 2147483647 h 155"/>
                <a:gd name="T8" fmla="*/ 2147483647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0 h 155"/>
                <a:gd name="T30" fmla="*/ 2147483647 w 114"/>
                <a:gd name="T31" fmla="*/ 0 h 155"/>
                <a:gd name="T32" fmla="*/ 2147483647 w 114"/>
                <a:gd name="T33" fmla="*/ 0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0 w 114"/>
                <a:gd name="T51" fmla="*/ 2147483647 h 155"/>
                <a:gd name="T52" fmla="*/ 0 w 114"/>
                <a:gd name="T53" fmla="*/ 2147483647 h 155"/>
                <a:gd name="T54" fmla="*/ 2147483647 w 114"/>
                <a:gd name="T55" fmla="*/ 2147483647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91" y="155"/>
                  </a:moveTo>
                  <a:lnTo>
                    <a:pt x="114" y="155"/>
                  </a:lnTo>
                  <a:lnTo>
                    <a:pt x="114" y="64"/>
                  </a:lnTo>
                  <a:lnTo>
                    <a:pt x="114" y="57"/>
                  </a:lnTo>
                  <a:lnTo>
                    <a:pt x="114" y="47"/>
                  </a:lnTo>
                  <a:lnTo>
                    <a:pt x="113" y="38"/>
                  </a:lnTo>
                  <a:lnTo>
                    <a:pt x="112" y="28"/>
                  </a:lnTo>
                  <a:lnTo>
                    <a:pt x="108" y="21"/>
                  </a:lnTo>
                  <a:lnTo>
                    <a:pt x="104" y="16"/>
                  </a:lnTo>
                  <a:lnTo>
                    <a:pt x="101" y="12"/>
                  </a:lnTo>
                  <a:lnTo>
                    <a:pt x="97" y="9"/>
                  </a:lnTo>
                  <a:lnTo>
                    <a:pt x="92" y="5"/>
                  </a:lnTo>
                  <a:lnTo>
                    <a:pt x="87" y="3"/>
                  </a:lnTo>
                  <a:lnTo>
                    <a:pt x="80" y="2"/>
                  </a:lnTo>
                  <a:lnTo>
                    <a:pt x="73" y="0"/>
                  </a:lnTo>
                  <a:lnTo>
                    <a:pt x="65" y="0"/>
                  </a:lnTo>
                  <a:lnTo>
                    <a:pt x="59" y="0"/>
                  </a:lnTo>
                  <a:lnTo>
                    <a:pt x="53" y="2"/>
                  </a:lnTo>
                  <a:lnTo>
                    <a:pt x="46" y="4"/>
                  </a:lnTo>
                  <a:lnTo>
                    <a:pt x="41" y="6"/>
                  </a:lnTo>
                  <a:lnTo>
                    <a:pt x="36" y="10"/>
                  </a:lnTo>
                  <a:lnTo>
                    <a:pt x="31" y="14"/>
                  </a:lnTo>
                  <a:lnTo>
                    <a:pt x="26" y="20"/>
                  </a:lnTo>
                  <a:lnTo>
                    <a:pt x="22" y="26"/>
                  </a:lnTo>
                  <a:lnTo>
                    <a:pt x="22" y="4"/>
                  </a:lnTo>
                  <a:lnTo>
                    <a:pt x="0" y="4"/>
                  </a:lnTo>
                  <a:lnTo>
                    <a:pt x="0" y="155"/>
                  </a:lnTo>
                  <a:lnTo>
                    <a:pt x="23" y="155"/>
                  </a:lnTo>
                  <a:lnTo>
                    <a:pt x="23" y="69"/>
                  </a:lnTo>
                  <a:lnTo>
                    <a:pt x="24" y="59"/>
                  </a:lnTo>
                  <a:lnTo>
                    <a:pt x="26" y="49"/>
                  </a:lnTo>
                  <a:lnTo>
                    <a:pt x="30" y="41"/>
                  </a:lnTo>
                  <a:lnTo>
                    <a:pt x="34" y="34"/>
                  </a:lnTo>
                  <a:lnTo>
                    <a:pt x="40" y="30"/>
                  </a:lnTo>
                  <a:lnTo>
                    <a:pt x="46" y="26"/>
                  </a:lnTo>
                  <a:lnTo>
                    <a:pt x="55" y="24"/>
                  </a:lnTo>
                  <a:lnTo>
                    <a:pt x="63" y="23"/>
                  </a:lnTo>
                  <a:lnTo>
                    <a:pt x="71" y="24"/>
                  </a:lnTo>
                  <a:lnTo>
                    <a:pt x="77" y="25"/>
                  </a:lnTo>
                  <a:lnTo>
                    <a:pt x="81" y="28"/>
                  </a:lnTo>
                  <a:lnTo>
                    <a:pt x="85" y="32"/>
                  </a:lnTo>
                  <a:lnTo>
                    <a:pt x="88" y="38"/>
                  </a:lnTo>
                  <a:lnTo>
                    <a:pt x="90" y="45"/>
                  </a:lnTo>
                  <a:lnTo>
                    <a:pt x="91" y="53"/>
                  </a:lnTo>
                  <a:lnTo>
                    <a:pt x="91" y="62"/>
                  </a:lnTo>
                  <a:lnTo>
                    <a:pt x="91"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84" name="Freeform 128"/>
            <p:cNvSpPr>
              <a:spLocks/>
            </p:cNvSpPr>
            <p:nvPr/>
          </p:nvSpPr>
          <p:spPr bwMode="auto">
            <a:xfrm>
              <a:off x="2327275" y="2339975"/>
              <a:ext cx="107950" cy="109538"/>
            </a:xfrm>
            <a:custGeom>
              <a:avLst/>
              <a:gdLst>
                <a:gd name="T0" fmla="*/ 2147483647 w 233"/>
                <a:gd name="T1" fmla="*/ 2147483647 h 207"/>
                <a:gd name="T2" fmla="*/ 2147483647 w 233"/>
                <a:gd name="T3" fmla="*/ 2147483647 h 207"/>
                <a:gd name="T4" fmla="*/ 2147483647 w 233"/>
                <a:gd name="T5" fmla="*/ 2147483647 h 207"/>
                <a:gd name="T6" fmla="*/ 2147483647 w 233"/>
                <a:gd name="T7" fmla="*/ 2147483647 h 207"/>
                <a:gd name="T8" fmla="*/ 2147483647 w 233"/>
                <a:gd name="T9" fmla="*/ 2147483647 h 207"/>
                <a:gd name="T10" fmla="*/ 2147483647 w 233"/>
                <a:gd name="T11" fmla="*/ 0 h 207"/>
                <a:gd name="T12" fmla="*/ 2147483647 w 233"/>
                <a:gd name="T13" fmla="*/ 0 h 207"/>
                <a:gd name="T14" fmla="*/ 2147483647 w 233"/>
                <a:gd name="T15" fmla="*/ 2147483647 h 207"/>
                <a:gd name="T16" fmla="*/ 2147483647 w 233"/>
                <a:gd name="T17" fmla="*/ 0 h 207"/>
                <a:gd name="T18" fmla="*/ 2147483647 w 233"/>
                <a:gd name="T19" fmla="*/ 0 h 207"/>
                <a:gd name="T20" fmla="*/ 2147483647 w 233"/>
                <a:gd name="T21" fmla="*/ 2147483647 h 207"/>
                <a:gd name="T22" fmla="*/ 2147483647 w 233"/>
                <a:gd name="T23" fmla="*/ 0 h 207"/>
                <a:gd name="T24" fmla="*/ 0 w 233"/>
                <a:gd name="T25" fmla="*/ 0 h 207"/>
                <a:gd name="T26" fmla="*/ 2147483647 w 233"/>
                <a:gd name="T27" fmla="*/ 2147483647 h 20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33"/>
                <a:gd name="T43" fmla="*/ 0 h 207"/>
                <a:gd name="T44" fmla="*/ 233 w 233"/>
                <a:gd name="T45" fmla="*/ 207 h 20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33" h="207">
                  <a:moveTo>
                    <a:pt x="48" y="207"/>
                  </a:moveTo>
                  <a:lnTo>
                    <a:pt x="74" y="207"/>
                  </a:lnTo>
                  <a:lnTo>
                    <a:pt x="115" y="36"/>
                  </a:lnTo>
                  <a:lnTo>
                    <a:pt x="158" y="207"/>
                  </a:lnTo>
                  <a:lnTo>
                    <a:pt x="183" y="207"/>
                  </a:lnTo>
                  <a:lnTo>
                    <a:pt x="233" y="0"/>
                  </a:lnTo>
                  <a:lnTo>
                    <a:pt x="208" y="0"/>
                  </a:lnTo>
                  <a:lnTo>
                    <a:pt x="169" y="164"/>
                  </a:lnTo>
                  <a:lnTo>
                    <a:pt x="128" y="0"/>
                  </a:lnTo>
                  <a:lnTo>
                    <a:pt x="102" y="0"/>
                  </a:lnTo>
                  <a:lnTo>
                    <a:pt x="63" y="165"/>
                  </a:lnTo>
                  <a:lnTo>
                    <a:pt x="24" y="0"/>
                  </a:lnTo>
                  <a:lnTo>
                    <a:pt x="0" y="0"/>
                  </a:lnTo>
                  <a:lnTo>
                    <a:pt x="48"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85" name="Freeform 129"/>
            <p:cNvSpPr>
              <a:spLocks noEditPoints="1"/>
            </p:cNvSpPr>
            <p:nvPr/>
          </p:nvSpPr>
          <p:spPr bwMode="auto">
            <a:xfrm>
              <a:off x="2444750" y="2339975"/>
              <a:ext cx="12700" cy="109538"/>
            </a:xfrm>
            <a:custGeom>
              <a:avLst/>
              <a:gdLst>
                <a:gd name="T0" fmla="*/ 0 w 23"/>
                <a:gd name="T1" fmla="*/ 2147483647 h 207"/>
                <a:gd name="T2" fmla="*/ 2147483647 w 23"/>
                <a:gd name="T3" fmla="*/ 2147483647 h 207"/>
                <a:gd name="T4" fmla="*/ 2147483647 w 23"/>
                <a:gd name="T5" fmla="*/ 2147483647 h 207"/>
                <a:gd name="T6" fmla="*/ 0 w 23"/>
                <a:gd name="T7" fmla="*/ 2147483647 h 207"/>
                <a:gd name="T8" fmla="*/ 0 w 23"/>
                <a:gd name="T9" fmla="*/ 2147483647 h 207"/>
                <a:gd name="T10" fmla="*/ 0 w 23"/>
                <a:gd name="T11" fmla="*/ 2147483647 h 207"/>
                <a:gd name="T12" fmla="*/ 2147483647 w 23"/>
                <a:gd name="T13" fmla="*/ 2147483647 h 207"/>
                <a:gd name="T14" fmla="*/ 2147483647 w 23"/>
                <a:gd name="T15" fmla="*/ 0 h 207"/>
                <a:gd name="T16" fmla="*/ 0 w 23"/>
                <a:gd name="T17" fmla="*/ 0 h 207"/>
                <a:gd name="T18" fmla="*/ 0 w 23"/>
                <a:gd name="T19" fmla="*/ 2147483647 h 2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7"/>
                <a:gd name="T32" fmla="*/ 23 w 23"/>
                <a:gd name="T33" fmla="*/ 207 h 2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7">
                  <a:moveTo>
                    <a:pt x="0" y="207"/>
                  </a:moveTo>
                  <a:lnTo>
                    <a:pt x="23" y="207"/>
                  </a:lnTo>
                  <a:lnTo>
                    <a:pt x="23" y="56"/>
                  </a:lnTo>
                  <a:lnTo>
                    <a:pt x="0" y="56"/>
                  </a:lnTo>
                  <a:lnTo>
                    <a:pt x="0" y="207"/>
                  </a:lnTo>
                  <a:close/>
                  <a:moveTo>
                    <a:pt x="0" y="28"/>
                  </a:moveTo>
                  <a:lnTo>
                    <a:pt x="23" y="28"/>
                  </a:lnTo>
                  <a:lnTo>
                    <a:pt x="23"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86" name="Rectangle 130"/>
            <p:cNvSpPr>
              <a:spLocks noChangeArrowheads="1"/>
            </p:cNvSpPr>
            <p:nvPr/>
          </p:nvSpPr>
          <p:spPr bwMode="auto">
            <a:xfrm>
              <a:off x="2473325" y="2339975"/>
              <a:ext cx="9525" cy="109538"/>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587" name="Rectangle 131"/>
            <p:cNvSpPr>
              <a:spLocks noChangeArrowheads="1"/>
            </p:cNvSpPr>
            <p:nvPr/>
          </p:nvSpPr>
          <p:spPr bwMode="auto">
            <a:xfrm>
              <a:off x="2500313" y="2339975"/>
              <a:ext cx="11112" cy="109538"/>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588" name="Freeform 132"/>
            <p:cNvSpPr>
              <a:spLocks noEditPoints="1"/>
            </p:cNvSpPr>
            <p:nvPr/>
          </p:nvSpPr>
          <p:spPr bwMode="auto">
            <a:xfrm>
              <a:off x="2527300" y="2339975"/>
              <a:ext cx="11113" cy="109538"/>
            </a:xfrm>
            <a:custGeom>
              <a:avLst/>
              <a:gdLst>
                <a:gd name="T0" fmla="*/ 0 w 23"/>
                <a:gd name="T1" fmla="*/ 2147483647 h 207"/>
                <a:gd name="T2" fmla="*/ 2147483647 w 23"/>
                <a:gd name="T3" fmla="*/ 2147483647 h 207"/>
                <a:gd name="T4" fmla="*/ 2147483647 w 23"/>
                <a:gd name="T5" fmla="*/ 2147483647 h 207"/>
                <a:gd name="T6" fmla="*/ 0 w 23"/>
                <a:gd name="T7" fmla="*/ 2147483647 h 207"/>
                <a:gd name="T8" fmla="*/ 0 w 23"/>
                <a:gd name="T9" fmla="*/ 2147483647 h 207"/>
                <a:gd name="T10" fmla="*/ 0 w 23"/>
                <a:gd name="T11" fmla="*/ 2147483647 h 207"/>
                <a:gd name="T12" fmla="*/ 2147483647 w 23"/>
                <a:gd name="T13" fmla="*/ 2147483647 h 207"/>
                <a:gd name="T14" fmla="*/ 2147483647 w 23"/>
                <a:gd name="T15" fmla="*/ 0 h 207"/>
                <a:gd name="T16" fmla="*/ 0 w 23"/>
                <a:gd name="T17" fmla="*/ 0 h 207"/>
                <a:gd name="T18" fmla="*/ 0 w 23"/>
                <a:gd name="T19" fmla="*/ 2147483647 h 2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7"/>
                <a:gd name="T32" fmla="*/ 23 w 23"/>
                <a:gd name="T33" fmla="*/ 207 h 2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7">
                  <a:moveTo>
                    <a:pt x="0" y="207"/>
                  </a:moveTo>
                  <a:lnTo>
                    <a:pt x="23" y="207"/>
                  </a:lnTo>
                  <a:lnTo>
                    <a:pt x="23" y="56"/>
                  </a:lnTo>
                  <a:lnTo>
                    <a:pt x="0" y="56"/>
                  </a:lnTo>
                  <a:lnTo>
                    <a:pt x="0" y="207"/>
                  </a:lnTo>
                  <a:close/>
                  <a:moveTo>
                    <a:pt x="0" y="28"/>
                  </a:moveTo>
                  <a:lnTo>
                    <a:pt x="23" y="28"/>
                  </a:lnTo>
                  <a:lnTo>
                    <a:pt x="23"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89" name="Freeform 133"/>
            <p:cNvSpPr>
              <a:spLocks noEditPoints="1"/>
            </p:cNvSpPr>
            <p:nvPr/>
          </p:nvSpPr>
          <p:spPr bwMode="auto">
            <a:xfrm>
              <a:off x="2551113" y="2366963"/>
              <a:ext cx="60325" cy="84137"/>
            </a:xfrm>
            <a:custGeom>
              <a:avLst/>
              <a:gdLst>
                <a:gd name="T0" fmla="*/ 2147483647 w 129"/>
                <a:gd name="T1" fmla="*/ 2147483647 h 159"/>
                <a:gd name="T2" fmla="*/ 2147483647 w 129"/>
                <a:gd name="T3" fmla="*/ 2147483647 h 159"/>
                <a:gd name="T4" fmla="*/ 2147483647 w 129"/>
                <a:gd name="T5" fmla="*/ 2147483647 h 159"/>
                <a:gd name="T6" fmla="*/ 2147483647 w 129"/>
                <a:gd name="T7" fmla="*/ 2147483647 h 159"/>
                <a:gd name="T8" fmla="*/ 2147483647 w 129"/>
                <a:gd name="T9" fmla="*/ 2147483647 h 159"/>
                <a:gd name="T10" fmla="*/ 2147483647 w 129"/>
                <a:gd name="T11" fmla="*/ 2147483647 h 159"/>
                <a:gd name="T12" fmla="*/ 2147483647 w 129"/>
                <a:gd name="T13" fmla="*/ 2147483647 h 159"/>
                <a:gd name="T14" fmla="*/ 2147483647 w 129"/>
                <a:gd name="T15" fmla="*/ 2147483647 h 159"/>
                <a:gd name="T16" fmla="*/ 2147483647 w 129"/>
                <a:gd name="T17" fmla="*/ 2147483647 h 159"/>
                <a:gd name="T18" fmla="*/ 2147483647 w 129"/>
                <a:gd name="T19" fmla="*/ 2147483647 h 159"/>
                <a:gd name="T20" fmla="*/ 2147483647 w 129"/>
                <a:gd name="T21" fmla="*/ 2147483647 h 159"/>
                <a:gd name="T22" fmla="*/ 2147483647 w 129"/>
                <a:gd name="T23" fmla="*/ 2147483647 h 159"/>
                <a:gd name="T24" fmla="*/ 2147483647 w 129"/>
                <a:gd name="T25" fmla="*/ 2147483647 h 159"/>
                <a:gd name="T26" fmla="*/ 2147483647 w 129"/>
                <a:gd name="T27" fmla="*/ 2147483647 h 159"/>
                <a:gd name="T28" fmla="*/ 2147483647 w 129"/>
                <a:gd name="T29" fmla="*/ 2147483647 h 159"/>
                <a:gd name="T30" fmla="*/ 2147483647 w 129"/>
                <a:gd name="T31" fmla="*/ 2147483647 h 159"/>
                <a:gd name="T32" fmla="*/ 2147483647 w 129"/>
                <a:gd name="T33" fmla="*/ 2147483647 h 159"/>
                <a:gd name="T34" fmla="*/ 2147483647 w 129"/>
                <a:gd name="T35" fmla="*/ 2147483647 h 159"/>
                <a:gd name="T36" fmla="*/ 2147483647 w 129"/>
                <a:gd name="T37" fmla="*/ 2147483647 h 159"/>
                <a:gd name="T38" fmla="*/ 2147483647 w 129"/>
                <a:gd name="T39" fmla="*/ 2147483647 h 159"/>
                <a:gd name="T40" fmla="*/ 2147483647 w 129"/>
                <a:gd name="T41" fmla="*/ 2147483647 h 159"/>
                <a:gd name="T42" fmla="*/ 2147483647 w 129"/>
                <a:gd name="T43" fmla="*/ 2147483647 h 159"/>
                <a:gd name="T44" fmla="*/ 2147483647 w 129"/>
                <a:gd name="T45" fmla="*/ 2147483647 h 159"/>
                <a:gd name="T46" fmla="*/ 2147483647 w 129"/>
                <a:gd name="T47" fmla="*/ 2147483647 h 159"/>
                <a:gd name="T48" fmla="*/ 2147483647 w 129"/>
                <a:gd name="T49" fmla="*/ 2147483647 h 159"/>
                <a:gd name="T50" fmla="*/ 2147483647 w 129"/>
                <a:gd name="T51" fmla="*/ 2147483647 h 159"/>
                <a:gd name="T52" fmla="*/ 2147483647 w 129"/>
                <a:gd name="T53" fmla="*/ 2147483647 h 159"/>
                <a:gd name="T54" fmla="*/ 2147483647 w 129"/>
                <a:gd name="T55" fmla="*/ 0 h 159"/>
                <a:gd name="T56" fmla="*/ 2147483647 w 129"/>
                <a:gd name="T57" fmla="*/ 2147483647 h 159"/>
                <a:gd name="T58" fmla="*/ 2147483647 w 129"/>
                <a:gd name="T59" fmla="*/ 2147483647 h 159"/>
                <a:gd name="T60" fmla="*/ 2147483647 w 129"/>
                <a:gd name="T61" fmla="*/ 2147483647 h 159"/>
                <a:gd name="T62" fmla="*/ 2147483647 w 129"/>
                <a:gd name="T63" fmla="*/ 2147483647 h 159"/>
                <a:gd name="T64" fmla="*/ 2147483647 w 129"/>
                <a:gd name="T65" fmla="*/ 2147483647 h 159"/>
                <a:gd name="T66" fmla="*/ 2147483647 w 129"/>
                <a:gd name="T67" fmla="*/ 2147483647 h 159"/>
                <a:gd name="T68" fmla="*/ 2147483647 w 129"/>
                <a:gd name="T69" fmla="*/ 2147483647 h 159"/>
                <a:gd name="T70" fmla="*/ 2147483647 w 129"/>
                <a:gd name="T71" fmla="*/ 2147483647 h 159"/>
                <a:gd name="T72" fmla="*/ 2147483647 w 129"/>
                <a:gd name="T73" fmla="*/ 2147483647 h 159"/>
                <a:gd name="T74" fmla="*/ 2147483647 w 129"/>
                <a:gd name="T75" fmla="*/ 2147483647 h 159"/>
                <a:gd name="T76" fmla="*/ 2147483647 w 129"/>
                <a:gd name="T77" fmla="*/ 2147483647 h 159"/>
                <a:gd name="T78" fmla="*/ 2147483647 w 129"/>
                <a:gd name="T79" fmla="*/ 2147483647 h 159"/>
                <a:gd name="T80" fmla="*/ 2147483647 w 129"/>
                <a:gd name="T81" fmla="*/ 2147483647 h 159"/>
                <a:gd name="T82" fmla="*/ 2147483647 w 129"/>
                <a:gd name="T83" fmla="*/ 2147483647 h 159"/>
                <a:gd name="T84" fmla="*/ 2147483647 w 129"/>
                <a:gd name="T85" fmla="*/ 2147483647 h 159"/>
                <a:gd name="T86" fmla="*/ 2147483647 w 129"/>
                <a:gd name="T87" fmla="*/ 2147483647 h 159"/>
                <a:gd name="T88" fmla="*/ 2147483647 w 129"/>
                <a:gd name="T89" fmla="*/ 2147483647 h 159"/>
                <a:gd name="T90" fmla="*/ 2147483647 w 129"/>
                <a:gd name="T91" fmla="*/ 2147483647 h 159"/>
                <a:gd name="T92" fmla="*/ 2147483647 w 129"/>
                <a:gd name="T93" fmla="*/ 2147483647 h 159"/>
                <a:gd name="T94" fmla="*/ 2147483647 w 129"/>
                <a:gd name="T95" fmla="*/ 2147483647 h 159"/>
                <a:gd name="T96" fmla="*/ 0 w 129"/>
                <a:gd name="T97" fmla="*/ 2147483647 h 159"/>
                <a:gd name="T98" fmla="*/ 2147483647 w 129"/>
                <a:gd name="T99" fmla="*/ 2147483647 h 159"/>
                <a:gd name="T100" fmla="*/ 2147483647 w 129"/>
                <a:gd name="T101" fmla="*/ 2147483647 h 159"/>
                <a:gd name="T102" fmla="*/ 2147483647 w 129"/>
                <a:gd name="T103" fmla="*/ 2147483647 h 159"/>
                <a:gd name="T104" fmla="*/ 2147483647 w 129"/>
                <a:gd name="T105" fmla="*/ 2147483647 h 159"/>
                <a:gd name="T106" fmla="*/ 2147483647 w 129"/>
                <a:gd name="T107" fmla="*/ 2147483647 h 159"/>
                <a:gd name="T108" fmla="*/ 2147483647 w 129"/>
                <a:gd name="T109" fmla="*/ 2147483647 h 15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9"/>
                <a:gd name="T166" fmla="*/ 0 h 159"/>
                <a:gd name="T167" fmla="*/ 129 w 129"/>
                <a:gd name="T168" fmla="*/ 159 h 15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9" h="159">
                  <a:moveTo>
                    <a:pt x="91" y="77"/>
                  </a:moveTo>
                  <a:lnTo>
                    <a:pt x="91" y="99"/>
                  </a:lnTo>
                  <a:lnTo>
                    <a:pt x="90" y="108"/>
                  </a:lnTo>
                  <a:lnTo>
                    <a:pt x="88" y="115"/>
                  </a:lnTo>
                  <a:lnTo>
                    <a:pt x="85" y="120"/>
                  </a:lnTo>
                  <a:lnTo>
                    <a:pt x="79" y="126"/>
                  </a:lnTo>
                  <a:lnTo>
                    <a:pt x="73" y="131"/>
                  </a:lnTo>
                  <a:lnTo>
                    <a:pt x="66" y="134"/>
                  </a:lnTo>
                  <a:lnTo>
                    <a:pt x="58" y="135"/>
                  </a:lnTo>
                  <a:lnTo>
                    <a:pt x="49" y="137"/>
                  </a:lnTo>
                  <a:lnTo>
                    <a:pt x="43" y="137"/>
                  </a:lnTo>
                  <a:lnTo>
                    <a:pt x="38" y="135"/>
                  </a:lnTo>
                  <a:lnTo>
                    <a:pt x="34" y="133"/>
                  </a:lnTo>
                  <a:lnTo>
                    <a:pt x="31" y="131"/>
                  </a:lnTo>
                  <a:lnTo>
                    <a:pt x="28" y="127"/>
                  </a:lnTo>
                  <a:lnTo>
                    <a:pt x="27" y="123"/>
                  </a:lnTo>
                  <a:lnTo>
                    <a:pt x="24" y="118"/>
                  </a:lnTo>
                  <a:lnTo>
                    <a:pt x="24" y="113"/>
                  </a:lnTo>
                  <a:lnTo>
                    <a:pt x="24" y="108"/>
                  </a:lnTo>
                  <a:lnTo>
                    <a:pt x="25" y="103"/>
                  </a:lnTo>
                  <a:lnTo>
                    <a:pt x="28" y="99"/>
                  </a:lnTo>
                  <a:lnTo>
                    <a:pt x="30" y="96"/>
                  </a:lnTo>
                  <a:lnTo>
                    <a:pt x="33" y="92"/>
                  </a:lnTo>
                  <a:lnTo>
                    <a:pt x="37" y="90"/>
                  </a:lnTo>
                  <a:lnTo>
                    <a:pt x="42" y="89"/>
                  </a:lnTo>
                  <a:lnTo>
                    <a:pt x="48" y="88"/>
                  </a:lnTo>
                  <a:lnTo>
                    <a:pt x="59" y="85"/>
                  </a:lnTo>
                  <a:lnTo>
                    <a:pt x="71" y="84"/>
                  </a:lnTo>
                  <a:lnTo>
                    <a:pt x="81" y="82"/>
                  </a:lnTo>
                  <a:lnTo>
                    <a:pt x="91" y="77"/>
                  </a:lnTo>
                  <a:close/>
                  <a:moveTo>
                    <a:pt x="93" y="134"/>
                  </a:moveTo>
                  <a:lnTo>
                    <a:pt x="93" y="140"/>
                  </a:lnTo>
                  <a:lnTo>
                    <a:pt x="94" y="145"/>
                  </a:lnTo>
                  <a:lnTo>
                    <a:pt x="96" y="148"/>
                  </a:lnTo>
                  <a:lnTo>
                    <a:pt x="98" y="152"/>
                  </a:lnTo>
                  <a:lnTo>
                    <a:pt x="101" y="154"/>
                  </a:lnTo>
                  <a:lnTo>
                    <a:pt x="106" y="156"/>
                  </a:lnTo>
                  <a:lnTo>
                    <a:pt x="110" y="158"/>
                  </a:lnTo>
                  <a:lnTo>
                    <a:pt x="116" y="158"/>
                  </a:lnTo>
                  <a:lnTo>
                    <a:pt x="121" y="156"/>
                  </a:lnTo>
                  <a:lnTo>
                    <a:pt x="129" y="155"/>
                  </a:lnTo>
                  <a:lnTo>
                    <a:pt x="129" y="135"/>
                  </a:lnTo>
                  <a:lnTo>
                    <a:pt x="123" y="137"/>
                  </a:lnTo>
                  <a:lnTo>
                    <a:pt x="118" y="135"/>
                  </a:lnTo>
                  <a:lnTo>
                    <a:pt x="115" y="132"/>
                  </a:lnTo>
                  <a:lnTo>
                    <a:pt x="114" y="127"/>
                  </a:lnTo>
                  <a:lnTo>
                    <a:pt x="114" y="120"/>
                  </a:lnTo>
                  <a:lnTo>
                    <a:pt x="114" y="46"/>
                  </a:lnTo>
                  <a:lnTo>
                    <a:pt x="113" y="35"/>
                  </a:lnTo>
                  <a:lnTo>
                    <a:pt x="111" y="26"/>
                  </a:lnTo>
                  <a:lnTo>
                    <a:pt x="107" y="18"/>
                  </a:lnTo>
                  <a:lnTo>
                    <a:pt x="101" y="11"/>
                  </a:lnTo>
                  <a:lnTo>
                    <a:pt x="94" y="6"/>
                  </a:lnTo>
                  <a:lnTo>
                    <a:pt x="85" y="3"/>
                  </a:lnTo>
                  <a:lnTo>
                    <a:pt x="74" y="2"/>
                  </a:lnTo>
                  <a:lnTo>
                    <a:pt x="61" y="0"/>
                  </a:lnTo>
                  <a:lnTo>
                    <a:pt x="49" y="2"/>
                  </a:lnTo>
                  <a:lnTo>
                    <a:pt x="38" y="4"/>
                  </a:lnTo>
                  <a:lnTo>
                    <a:pt x="29" y="7"/>
                  </a:lnTo>
                  <a:lnTo>
                    <a:pt x="21" y="13"/>
                  </a:lnTo>
                  <a:lnTo>
                    <a:pt x="15" y="20"/>
                  </a:lnTo>
                  <a:lnTo>
                    <a:pt x="11" y="28"/>
                  </a:lnTo>
                  <a:lnTo>
                    <a:pt x="8" y="38"/>
                  </a:lnTo>
                  <a:lnTo>
                    <a:pt x="7" y="48"/>
                  </a:lnTo>
                  <a:lnTo>
                    <a:pt x="7" y="49"/>
                  </a:lnTo>
                  <a:lnTo>
                    <a:pt x="29" y="49"/>
                  </a:lnTo>
                  <a:lnTo>
                    <a:pt x="29" y="43"/>
                  </a:lnTo>
                  <a:lnTo>
                    <a:pt x="31" y="38"/>
                  </a:lnTo>
                  <a:lnTo>
                    <a:pt x="33" y="33"/>
                  </a:lnTo>
                  <a:lnTo>
                    <a:pt x="37" y="30"/>
                  </a:lnTo>
                  <a:lnTo>
                    <a:pt x="41" y="26"/>
                  </a:lnTo>
                  <a:lnTo>
                    <a:pt x="47" y="24"/>
                  </a:lnTo>
                  <a:lnTo>
                    <a:pt x="53" y="23"/>
                  </a:lnTo>
                  <a:lnTo>
                    <a:pt x="60" y="23"/>
                  </a:lnTo>
                  <a:lnTo>
                    <a:pt x="68" y="23"/>
                  </a:lnTo>
                  <a:lnTo>
                    <a:pt x="74" y="24"/>
                  </a:lnTo>
                  <a:lnTo>
                    <a:pt x="79" y="26"/>
                  </a:lnTo>
                  <a:lnTo>
                    <a:pt x="83" y="28"/>
                  </a:lnTo>
                  <a:lnTo>
                    <a:pt x="87" y="31"/>
                  </a:lnTo>
                  <a:lnTo>
                    <a:pt x="89" y="35"/>
                  </a:lnTo>
                  <a:lnTo>
                    <a:pt x="91" y="39"/>
                  </a:lnTo>
                  <a:lnTo>
                    <a:pt x="91" y="45"/>
                  </a:lnTo>
                  <a:lnTo>
                    <a:pt x="91" y="50"/>
                  </a:lnTo>
                  <a:lnTo>
                    <a:pt x="90" y="55"/>
                  </a:lnTo>
                  <a:lnTo>
                    <a:pt x="89" y="57"/>
                  </a:lnTo>
                  <a:lnTo>
                    <a:pt x="85" y="60"/>
                  </a:lnTo>
                  <a:lnTo>
                    <a:pt x="79" y="62"/>
                  </a:lnTo>
                  <a:lnTo>
                    <a:pt x="71" y="63"/>
                  </a:lnTo>
                  <a:lnTo>
                    <a:pt x="60" y="64"/>
                  </a:lnTo>
                  <a:lnTo>
                    <a:pt x="48" y="66"/>
                  </a:lnTo>
                  <a:lnTo>
                    <a:pt x="36" y="68"/>
                  </a:lnTo>
                  <a:lnTo>
                    <a:pt x="27" y="71"/>
                  </a:lnTo>
                  <a:lnTo>
                    <a:pt x="18" y="75"/>
                  </a:lnTo>
                  <a:lnTo>
                    <a:pt x="12" y="81"/>
                  </a:lnTo>
                  <a:lnTo>
                    <a:pt x="7" y="87"/>
                  </a:lnTo>
                  <a:lnTo>
                    <a:pt x="3" y="95"/>
                  </a:lnTo>
                  <a:lnTo>
                    <a:pt x="1" y="103"/>
                  </a:lnTo>
                  <a:lnTo>
                    <a:pt x="0" y="113"/>
                  </a:lnTo>
                  <a:lnTo>
                    <a:pt x="1" y="124"/>
                  </a:lnTo>
                  <a:lnTo>
                    <a:pt x="3" y="132"/>
                  </a:lnTo>
                  <a:lnTo>
                    <a:pt x="7" y="140"/>
                  </a:lnTo>
                  <a:lnTo>
                    <a:pt x="12" y="147"/>
                  </a:lnTo>
                  <a:lnTo>
                    <a:pt x="18" y="152"/>
                  </a:lnTo>
                  <a:lnTo>
                    <a:pt x="25" y="155"/>
                  </a:lnTo>
                  <a:lnTo>
                    <a:pt x="35" y="158"/>
                  </a:lnTo>
                  <a:lnTo>
                    <a:pt x="44" y="159"/>
                  </a:lnTo>
                  <a:lnTo>
                    <a:pt x="58" y="158"/>
                  </a:lnTo>
                  <a:lnTo>
                    <a:pt x="71" y="153"/>
                  </a:lnTo>
                  <a:lnTo>
                    <a:pt x="82" y="145"/>
                  </a:lnTo>
                  <a:lnTo>
                    <a:pt x="93" y="13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90" name="Freeform 134"/>
            <p:cNvSpPr>
              <a:spLocks/>
            </p:cNvSpPr>
            <p:nvPr/>
          </p:nvSpPr>
          <p:spPr bwMode="auto">
            <a:xfrm>
              <a:off x="2622550" y="2366963"/>
              <a:ext cx="88900" cy="82550"/>
            </a:xfrm>
            <a:custGeom>
              <a:avLst/>
              <a:gdLst>
                <a:gd name="T0" fmla="*/ 2147483647 w 190"/>
                <a:gd name="T1" fmla="*/ 2147483647 h 155"/>
                <a:gd name="T2" fmla="*/ 2147483647 w 190"/>
                <a:gd name="T3" fmla="*/ 2147483647 h 155"/>
                <a:gd name="T4" fmla="*/ 2147483647 w 190"/>
                <a:gd name="T5" fmla="*/ 2147483647 h 155"/>
                <a:gd name="T6" fmla="*/ 2147483647 w 190"/>
                <a:gd name="T7" fmla="*/ 2147483647 h 155"/>
                <a:gd name="T8" fmla="*/ 2147483647 w 190"/>
                <a:gd name="T9" fmla="*/ 2147483647 h 155"/>
                <a:gd name="T10" fmla="*/ 2147483647 w 190"/>
                <a:gd name="T11" fmla="*/ 0 h 155"/>
                <a:gd name="T12" fmla="*/ 2147483647 w 190"/>
                <a:gd name="T13" fmla="*/ 2147483647 h 155"/>
                <a:gd name="T14" fmla="*/ 2147483647 w 190"/>
                <a:gd name="T15" fmla="*/ 2147483647 h 155"/>
                <a:gd name="T16" fmla="*/ 2147483647 w 190"/>
                <a:gd name="T17" fmla="*/ 2147483647 h 155"/>
                <a:gd name="T18" fmla="*/ 2147483647 w 190"/>
                <a:gd name="T19" fmla="*/ 2147483647 h 155"/>
                <a:gd name="T20" fmla="*/ 2147483647 w 190"/>
                <a:gd name="T21" fmla="*/ 2147483647 h 155"/>
                <a:gd name="T22" fmla="*/ 2147483647 w 190"/>
                <a:gd name="T23" fmla="*/ 0 h 155"/>
                <a:gd name="T24" fmla="*/ 2147483647 w 190"/>
                <a:gd name="T25" fmla="*/ 2147483647 h 155"/>
                <a:gd name="T26" fmla="*/ 2147483647 w 190"/>
                <a:gd name="T27" fmla="*/ 2147483647 h 155"/>
                <a:gd name="T28" fmla="*/ 2147483647 w 190"/>
                <a:gd name="T29" fmla="*/ 2147483647 h 155"/>
                <a:gd name="T30" fmla="*/ 2147483647 w 190"/>
                <a:gd name="T31" fmla="*/ 2147483647 h 155"/>
                <a:gd name="T32" fmla="*/ 0 w 190"/>
                <a:gd name="T33" fmla="*/ 2147483647 h 155"/>
                <a:gd name="T34" fmla="*/ 2147483647 w 190"/>
                <a:gd name="T35" fmla="*/ 2147483647 h 155"/>
                <a:gd name="T36" fmla="*/ 2147483647 w 190"/>
                <a:gd name="T37" fmla="*/ 2147483647 h 155"/>
                <a:gd name="T38" fmla="*/ 2147483647 w 190"/>
                <a:gd name="T39" fmla="*/ 2147483647 h 155"/>
                <a:gd name="T40" fmla="*/ 2147483647 w 190"/>
                <a:gd name="T41" fmla="*/ 2147483647 h 155"/>
                <a:gd name="T42" fmla="*/ 2147483647 w 190"/>
                <a:gd name="T43" fmla="*/ 2147483647 h 155"/>
                <a:gd name="T44" fmla="*/ 2147483647 w 190"/>
                <a:gd name="T45" fmla="*/ 2147483647 h 155"/>
                <a:gd name="T46" fmla="*/ 2147483647 w 190"/>
                <a:gd name="T47" fmla="*/ 2147483647 h 155"/>
                <a:gd name="T48" fmla="*/ 2147483647 w 190"/>
                <a:gd name="T49" fmla="*/ 2147483647 h 155"/>
                <a:gd name="T50" fmla="*/ 2147483647 w 190"/>
                <a:gd name="T51" fmla="*/ 2147483647 h 155"/>
                <a:gd name="T52" fmla="*/ 2147483647 w 190"/>
                <a:gd name="T53" fmla="*/ 2147483647 h 155"/>
                <a:gd name="T54" fmla="*/ 2147483647 w 190"/>
                <a:gd name="T55" fmla="*/ 2147483647 h 155"/>
                <a:gd name="T56" fmla="*/ 2147483647 w 190"/>
                <a:gd name="T57" fmla="*/ 2147483647 h 155"/>
                <a:gd name="T58" fmla="*/ 2147483647 w 190"/>
                <a:gd name="T59" fmla="*/ 2147483647 h 155"/>
                <a:gd name="T60" fmla="*/ 2147483647 w 190"/>
                <a:gd name="T61" fmla="*/ 2147483647 h 155"/>
                <a:gd name="T62" fmla="*/ 2147483647 w 190"/>
                <a:gd name="T63" fmla="*/ 2147483647 h 155"/>
                <a:gd name="T64" fmla="*/ 2147483647 w 190"/>
                <a:gd name="T65" fmla="*/ 2147483647 h 155"/>
                <a:gd name="T66" fmla="*/ 2147483647 w 190"/>
                <a:gd name="T67" fmla="*/ 2147483647 h 155"/>
                <a:gd name="T68" fmla="*/ 2147483647 w 190"/>
                <a:gd name="T69" fmla="*/ 2147483647 h 155"/>
                <a:gd name="T70" fmla="*/ 2147483647 w 190"/>
                <a:gd name="T71" fmla="*/ 2147483647 h 15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90"/>
                <a:gd name="T109" fmla="*/ 0 h 155"/>
                <a:gd name="T110" fmla="*/ 190 w 190"/>
                <a:gd name="T111" fmla="*/ 155 h 15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90" h="155">
                  <a:moveTo>
                    <a:pt x="167" y="155"/>
                  </a:moveTo>
                  <a:lnTo>
                    <a:pt x="190" y="155"/>
                  </a:lnTo>
                  <a:lnTo>
                    <a:pt x="190" y="64"/>
                  </a:lnTo>
                  <a:lnTo>
                    <a:pt x="190" y="60"/>
                  </a:lnTo>
                  <a:lnTo>
                    <a:pt x="190" y="48"/>
                  </a:lnTo>
                  <a:lnTo>
                    <a:pt x="189" y="39"/>
                  </a:lnTo>
                  <a:lnTo>
                    <a:pt x="188" y="30"/>
                  </a:lnTo>
                  <a:lnTo>
                    <a:pt x="185" y="21"/>
                  </a:lnTo>
                  <a:lnTo>
                    <a:pt x="178" y="12"/>
                  </a:lnTo>
                  <a:lnTo>
                    <a:pt x="170" y="6"/>
                  </a:lnTo>
                  <a:lnTo>
                    <a:pt x="159" y="2"/>
                  </a:lnTo>
                  <a:lnTo>
                    <a:pt x="147" y="0"/>
                  </a:lnTo>
                  <a:lnTo>
                    <a:pt x="133" y="2"/>
                  </a:lnTo>
                  <a:lnTo>
                    <a:pt x="121" y="6"/>
                  </a:lnTo>
                  <a:lnTo>
                    <a:pt x="112" y="13"/>
                  </a:lnTo>
                  <a:lnTo>
                    <a:pt x="102" y="24"/>
                  </a:lnTo>
                  <a:lnTo>
                    <a:pt x="99" y="18"/>
                  </a:lnTo>
                  <a:lnTo>
                    <a:pt x="95" y="13"/>
                  </a:lnTo>
                  <a:lnTo>
                    <a:pt x="91" y="10"/>
                  </a:lnTo>
                  <a:lnTo>
                    <a:pt x="86" y="6"/>
                  </a:lnTo>
                  <a:lnTo>
                    <a:pt x="82" y="4"/>
                  </a:lnTo>
                  <a:lnTo>
                    <a:pt x="77" y="2"/>
                  </a:lnTo>
                  <a:lnTo>
                    <a:pt x="71" y="0"/>
                  </a:lnTo>
                  <a:lnTo>
                    <a:pt x="64" y="0"/>
                  </a:lnTo>
                  <a:lnTo>
                    <a:pt x="58" y="0"/>
                  </a:lnTo>
                  <a:lnTo>
                    <a:pt x="52" y="2"/>
                  </a:lnTo>
                  <a:lnTo>
                    <a:pt x="45" y="4"/>
                  </a:lnTo>
                  <a:lnTo>
                    <a:pt x="40" y="6"/>
                  </a:lnTo>
                  <a:lnTo>
                    <a:pt x="35" y="10"/>
                  </a:lnTo>
                  <a:lnTo>
                    <a:pt x="31" y="14"/>
                  </a:lnTo>
                  <a:lnTo>
                    <a:pt x="26" y="19"/>
                  </a:lnTo>
                  <a:lnTo>
                    <a:pt x="22" y="25"/>
                  </a:lnTo>
                  <a:lnTo>
                    <a:pt x="22" y="4"/>
                  </a:lnTo>
                  <a:lnTo>
                    <a:pt x="0" y="4"/>
                  </a:lnTo>
                  <a:lnTo>
                    <a:pt x="0" y="155"/>
                  </a:lnTo>
                  <a:lnTo>
                    <a:pt x="23" y="155"/>
                  </a:lnTo>
                  <a:lnTo>
                    <a:pt x="23" y="66"/>
                  </a:lnTo>
                  <a:lnTo>
                    <a:pt x="24" y="56"/>
                  </a:lnTo>
                  <a:lnTo>
                    <a:pt x="25" y="47"/>
                  </a:lnTo>
                  <a:lnTo>
                    <a:pt x="28" y="40"/>
                  </a:lnTo>
                  <a:lnTo>
                    <a:pt x="33" y="34"/>
                  </a:lnTo>
                  <a:lnTo>
                    <a:pt x="38" y="30"/>
                  </a:lnTo>
                  <a:lnTo>
                    <a:pt x="43" y="26"/>
                  </a:lnTo>
                  <a:lnTo>
                    <a:pt x="51" y="24"/>
                  </a:lnTo>
                  <a:lnTo>
                    <a:pt x="58" y="23"/>
                  </a:lnTo>
                  <a:lnTo>
                    <a:pt x="65" y="24"/>
                  </a:lnTo>
                  <a:lnTo>
                    <a:pt x="71" y="25"/>
                  </a:lnTo>
                  <a:lnTo>
                    <a:pt x="75" y="28"/>
                  </a:lnTo>
                  <a:lnTo>
                    <a:pt x="78" y="32"/>
                  </a:lnTo>
                  <a:lnTo>
                    <a:pt x="81" y="38"/>
                  </a:lnTo>
                  <a:lnTo>
                    <a:pt x="82" y="45"/>
                  </a:lnTo>
                  <a:lnTo>
                    <a:pt x="83" y="53"/>
                  </a:lnTo>
                  <a:lnTo>
                    <a:pt x="83" y="62"/>
                  </a:lnTo>
                  <a:lnTo>
                    <a:pt x="83" y="155"/>
                  </a:lnTo>
                  <a:lnTo>
                    <a:pt x="106" y="155"/>
                  </a:lnTo>
                  <a:lnTo>
                    <a:pt x="106" y="66"/>
                  </a:lnTo>
                  <a:lnTo>
                    <a:pt x="108" y="56"/>
                  </a:lnTo>
                  <a:lnTo>
                    <a:pt x="109" y="47"/>
                  </a:lnTo>
                  <a:lnTo>
                    <a:pt x="112" y="40"/>
                  </a:lnTo>
                  <a:lnTo>
                    <a:pt x="116" y="34"/>
                  </a:lnTo>
                  <a:lnTo>
                    <a:pt x="121" y="30"/>
                  </a:lnTo>
                  <a:lnTo>
                    <a:pt x="127" y="25"/>
                  </a:lnTo>
                  <a:lnTo>
                    <a:pt x="134" y="24"/>
                  </a:lnTo>
                  <a:lnTo>
                    <a:pt x="141" y="23"/>
                  </a:lnTo>
                  <a:lnTo>
                    <a:pt x="149" y="24"/>
                  </a:lnTo>
                  <a:lnTo>
                    <a:pt x="154" y="25"/>
                  </a:lnTo>
                  <a:lnTo>
                    <a:pt x="158" y="28"/>
                  </a:lnTo>
                  <a:lnTo>
                    <a:pt x="161" y="32"/>
                  </a:lnTo>
                  <a:lnTo>
                    <a:pt x="164" y="38"/>
                  </a:lnTo>
                  <a:lnTo>
                    <a:pt x="166" y="45"/>
                  </a:lnTo>
                  <a:lnTo>
                    <a:pt x="167" y="53"/>
                  </a:lnTo>
                  <a:lnTo>
                    <a:pt x="167" y="62"/>
                  </a:lnTo>
                  <a:lnTo>
                    <a:pt x="167"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91" name="Freeform 135"/>
            <p:cNvSpPr>
              <a:spLocks/>
            </p:cNvSpPr>
            <p:nvPr/>
          </p:nvSpPr>
          <p:spPr bwMode="auto">
            <a:xfrm>
              <a:off x="2751138" y="2339975"/>
              <a:ext cx="74612" cy="109538"/>
            </a:xfrm>
            <a:custGeom>
              <a:avLst/>
              <a:gdLst>
                <a:gd name="T0" fmla="*/ 2147483647 w 160"/>
                <a:gd name="T1" fmla="*/ 2147483647 h 207"/>
                <a:gd name="T2" fmla="*/ 2147483647 w 160"/>
                <a:gd name="T3" fmla="*/ 2147483647 h 207"/>
                <a:gd name="T4" fmla="*/ 2147483647 w 160"/>
                <a:gd name="T5" fmla="*/ 0 h 207"/>
                <a:gd name="T6" fmla="*/ 2147483647 w 160"/>
                <a:gd name="T7" fmla="*/ 0 h 207"/>
                <a:gd name="T8" fmla="*/ 2147483647 w 160"/>
                <a:gd name="T9" fmla="*/ 2147483647 h 207"/>
                <a:gd name="T10" fmla="*/ 2147483647 w 160"/>
                <a:gd name="T11" fmla="*/ 0 h 207"/>
                <a:gd name="T12" fmla="*/ 0 w 160"/>
                <a:gd name="T13" fmla="*/ 0 h 207"/>
                <a:gd name="T14" fmla="*/ 2147483647 w 160"/>
                <a:gd name="T15" fmla="*/ 2147483647 h 207"/>
                <a:gd name="T16" fmla="*/ 0 60000 65536"/>
                <a:gd name="T17" fmla="*/ 0 60000 65536"/>
                <a:gd name="T18" fmla="*/ 0 60000 65536"/>
                <a:gd name="T19" fmla="*/ 0 60000 65536"/>
                <a:gd name="T20" fmla="*/ 0 60000 65536"/>
                <a:gd name="T21" fmla="*/ 0 60000 65536"/>
                <a:gd name="T22" fmla="*/ 0 60000 65536"/>
                <a:gd name="T23" fmla="*/ 0 60000 65536"/>
                <a:gd name="T24" fmla="*/ 0 w 160"/>
                <a:gd name="T25" fmla="*/ 0 h 207"/>
                <a:gd name="T26" fmla="*/ 160 w 160"/>
                <a:gd name="T27" fmla="*/ 207 h 20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60" h="207">
                  <a:moveTo>
                    <a:pt x="68" y="207"/>
                  </a:moveTo>
                  <a:lnTo>
                    <a:pt x="94" y="207"/>
                  </a:lnTo>
                  <a:lnTo>
                    <a:pt x="160" y="0"/>
                  </a:lnTo>
                  <a:lnTo>
                    <a:pt x="134" y="0"/>
                  </a:lnTo>
                  <a:lnTo>
                    <a:pt x="81" y="174"/>
                  </a:lnTo>
                  <a:lnTo>
                    <a:pt x="27" y="0"/>
                  </a:lnTo>
                  <a:lnTo>
                    <a:pt x="0" y="0"/>
                  </a:lnTo>
                  <a:lnTo>
                    <a:pt x="68"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92" name="Rectangle 136"/>
            <p:cNvSpPr>
              <a:spLocks noChangeArrowheads="1"/>
            </p:cNvSpPr>
            <p:nvPr/>
          </p:nvSpPr>
          <p:spPr bwMode="auto">
            <a:xfrm>
              <a:off x="2822575" y="2433638"/>
              <a:ext cx="11113" cy="158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593" name="Freeform 137"/>
            <p:cNvSpPr>
              <a:spLocks noEditPoints="1"/>
            </p:cNvSpPr>
            <p:nvPr/>
          </p:nvSpPr>
          <p:spPr bwMode="auto">
            <a:xfrm>
              <a:off x="1350963" y="2536825"/>
              <a:ext cx="58737" cy="107950"/>
            </a:xfrm>
            <a:custGeom>
              <a:avLst/>
              <a:gdLst>
                <a:gd name="T0" fmla="*/ 2147483647 w 126"/>
                <a:gd name="T1" fmla="*/ 2147483647 h 203"/>
                <a:gd name="T2" fmla="*/ 2147483647 w 126"/>
                <a:gd name="T3" fmla="*/ 2147483647 h 203"/>
                <a:gd name="T4" fmla="*/ 0 w 126"/>
                <a:gd name="T5" fmla="*/ 2147483647 h 203"/>
                <a:gd name="T6" fmla="*/ 2147483647 w 126"/>
                <a:gd name="T7" fmla="*/ 2147483647 h 203"/>
                <a:gd name="T8" fmla="*/ 2147483647 w 126"/>
                <a:gd name="T9" fmla="*/ 2147483647 h 203"/>
                <a:gd name="T10" fmla="*/ 2147483647 w 126"/>
                <a:gd name="T11" fmla="*/ 2147483647 h 203"/>
                <a:gd name="T12" fmla="*/ 2147483647 w 126"/>
                <a:gd name="T13" fmla="*/ 2147483647 h 203"/>
                <a:gd name="T14" fmla="*/ 2147483647 w 126"/>
                <a:gd name="T15" fmla="*/ 2147483647 h 203"/>
                <a:gd name="T16" fmla="*/ 2147483647 w 126"/>
                <a:gd name="T17" fmla="*/ 2147483647 h 203"/>
                <a:gd name="T18" fmla="*/ 2147483647 w 126"/>
                <a:gd name="T19" fmla="*/ 2147483647 h 203"/>
                <a:gd name="T20" fmla="*/ 2147483647 w 126"/>
                <a:gd name="T21" fmla="*/ 2147483647 h 203"/>
                <a:gd name="T22" fmla="*/ 2147483647 w 126"/>
                <a:gd name="T23" fmla="*/ 2147483647 h 203"/>
                <a:gd name="T24" fmla="*/ 2147483647 w 126"/>
                <a:gd name="T25" fmla="*/ 2147483647 h 203"/>
                <a:gd name="T26" fmla="*/ 2147483647 w 126"/>
                <a:gd name="T27" fmla="*/ 2147483647 h 203"/>
                <a:gd name="T28" fmla="*/ 2147483647 w 126"/>
                <a:gd name="T29" fmla="*/ 2147483647 h 203"/>
                <a:gd name="T30" fmla="*/ 2147483647 w 126"/>
                <a:gd name="T31" fmla="*/ 2147483647 h 203"/>
                <a:gd name="T32" fmla="*/ 2147483647 w 126"/>
                <a:gd name="T33" fmla="*/ 2147483647 h 203"/>
                <a:gd name="T34" fmla="*/ 2147483647 w 126"/>
                <a:gd name="T35" fmla="*/ 2147483647 h 203"/>
                <a:gd name="T36" fmla="*/ 2147483647 w 126"/>
                <a:gd name="T37" fmla="*/ 2147483647 h 203"/>
                <a:gd name="T38" fmla="*/ 2147483647 w 126"/>
                <a:gd name="T39" fmla="*/ 2147483647 h 203"/>
                <a:gd name="T40" fmla="*/ 2147483647 w 126"/>
                <a:gd name="T41" fmla="*/ 2147483647 h 203"/>
                <a:gd name="T42" fmla="*/ 2147483647 w 126"/>
                <a:gd name="T43" fmla="*/ 2147483647 h 203"/>
                <a:gd name="T44" fmla="*/ 2147483647 w 126"/>
                <a:gd name="T45" fmla="*/ 2147483647 h 203"/>
                <a:gd name="T46" fmla="*/ 2147483647 w 126"/>
                <a:gd name="T47" fmla="*/ 2147483647 h 203"/>
                <a:gd name="T48" fmla="*/ 2147483647 w 126"/>
                <a:gd name="T49" fmla="*/ 2147483647 h 203"/>
                <a:gd name="T50" fmla="*/ 2147483647 w 126"/>
                <a:gd name="T51" fmla="*/ 2147483647 h 203"/>
                <a:gd name="T52" fmla="*/ 2147483647 w 126"/>
                <a:gd name="T53" fmla="*/ 2147483647 h 203"/>
                <a:gd name="T54" fmla="*/ 2147483647 w 126"/>
                <a:gd name="T55" fmla="*/ 2147483647 h 203"/>
                <a:gd name="T56" fmla="*/ 2147483647 w 126"/>
                <a:gd name="T57" fmla="*/ 2147483647 h 203"/>
                <a:gd name="T58" fmla="*/ 2147483647 w 126"/>
                <a:gd name="T59" fmla="*/ 2147483647 h 203"/>
                <a:gd name="T60" fmla="*/ 2147483647 w 126"/>
                <a:gd name="T61" fmla="*/ 2147483647 h 203"/>
                <a:gd name="T62" fmla="*/ 2147483647 w 126"/>
                <a:gd name="T63" fmla="*/ 2147483647 h 203"/>
                <a:gd name="T64" fmla="*/ 2147483647 w 126"/>
                <a:gd name="T65" fmla="*/ 2147483647 h 203"/>
                <a:gd name="T66" fmla="*/ 2147483647 w 126"/>
                <a:gd name="T67" fmla="*/ 2147483647 h 203"/>
                <a:gd name="T68" fmla="*/ 2147483647 w 126"/>
                <a:gd name="T69" fmla="*/ 2147483647 h 203"/>
                <a:gd name="T70" fmla="*/ 2147483647 w 126"/>
                <a:gd name="T71" fmla="*/ 2147483647 h 203"/>
                <a:gd name="T72" fmla="*/ 2147483647 w 126"/>
                <a:gd name="T73" fmla="*/ 2147483647 h 203"/>
                <a:gd name="T74" fmla="*/ 2147483647 w 126"/>
                <a:gd name="T75" fmla="*/ 2147483647 h 203"/>
                <a:gd name="T76" fmla="*/ 2147483647 w 126"/>
                <a:gd name="T77" fmla="*/ 2147483647 h 203"/>
                <a:gd name="T78" fmla="*/ 2147483647 w 126"/>
                <a:gd name="T79" fmla="*/ 2147483647 h 203"/>
                <a:gd name="T80" fmla="*/ 2147483647 w 126"/>
                <a:gd name="T81" fmla="*/ 2147483647 h 203"/>
                <a:gd name="T82" fmla="*/ 2147483647 w 126"/>
                <a:gd name="T83" fmla="*/ 2147483647 h 203"/>
                <a:gd name="T84" fmla="*/ 2147483647 w 126"/>
                <a:gd name="T85" fmla="*/ 2147483647 h 20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26"/>
                <a:gd name="T130" fmla="*/ 0 h 203"/>
                <a:gd name="T131" fmla="*/ 126 w 126"/>
                <a:gd name="T132" fmla="*/ 203 h 20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26" h="203">
                  <a:moveTo>
                    <a:pt x="31" y="89"/>
                  </a:moveTo>
                  <a:lnTo>
                    <a:pt x="24" y="93"/>
                  </a:lnTo>
                  <a:lnTo>
                    <a:pt x="17" y="97"/>
                  </a:lnTo>
                  <a:lnTo>
                    <a:pt x="12" y="102"/>
                  </a:lnTo>
                  <a:lnTo>
                    <a:pt x="8" y="108"/>
                  </a:lnTo>
                  <a:lnTo>
                    <a:pt x="5" y="115"/>
                  </a:lnTo>
                  <a:lnTo>
                    <a:pt x="2" y="123"/>
                  </a:lnTo>
                  <a:lnTo>
                    <a:pt x="0" y="131"/>
                  </a:lnTo>
                  <a:lnTo>
                    <a:pt x="0" y="139"/>
                  </a:lnTo>
                  <a:lnTo>
                    <a:pt x="1" y="153"/>
                  </a:lnTo>
                  <a:lnTo>
                    <a:pt x="5" y="166"/>
                  </a:lnTo>
                  <a:lnTo>
                    <a:pt x="10" y="177"/>
                  </a:lnTo>
                  <a:lnTo>
                    <a:pt x="17" y="186"/>
                  </a:lnTo>
                  <a:lnTo>
                    <a:pt x="26" y="193"/>
                  </a:lnTo>
                  <a:lnTo>
                    <a:pt x="36" y="199"/>
                  </a:lnTo>
                  <a:lnTo>
                    <a:pt x="49" y="202"/>
                  </a:lnTo>
                  <a:lnTo>
                    <a:pt x="63" y="203"/>
                  </a:lnTo>
                  <a:lnTo>
                    <a:pt x="77" y="202"/>
                  </a:lnTo>
                  <a:lnTo>
                    <a:pt x="89" y="199"/>
                  </a:lnTo>
                  <a:lnTo>
                    <a:pt x="101" y="193"/>
                  </a:lnTo>
                  <a:lnTo>
                    <a:pt x="109" y="186"/>
                  </a:lnTo>
                  <a:lnTo>
                    <a:pt x="116" y="177"/>
                  </a:lnTo>
                  <a:lnTo>
                    <a:pt x="122" y="166"/>
                  </a:lnTo>
                  <a:lnTo>
                    <a:pt x="125" y="153"/>
                  </a:lnTo>
                  <a:lnTo>
                    <a:pt x="126" y="139"/>
                  </a:lnTo>
                  <a:lnTo>
                    <a:pt x="126" y="131"/>
                  </a:lnTo>
                  <a:lnTo>
                    <a:pt x="124" y="123"/>
                  </a:lnTo>
                  <a:lnTo>
                    <a:pt x="122" y="115"/>
                  </a:lnTo>
                  <a:lnTo>
                    <a:pt x="118" y="108"/>
                  </a:lnTo>
                  <a:lnTo>
                    <a:pt x="113" y="102"/>
                  </a:lnTo>
                  <a:lnTo>
                    <a:pt x="108" y="97"/>
                  </a:lnTo>
                  <a:lnTo>
                    <a:pt x="103" y="93"/>
                  </a:lnTo>
                  <a:lnTo>
                    <a:pt x="95" y="89"/>
                  </a:lnTo>
                  <a:lnTo>
                    <a:pt x="101" y="86"/>
                  </a:lnTo>
                  <a:lnTo>
                    <a:pt x="106" y="82"/>
                  </a:lnTo>
                  <a:lnTo>
                    <a:pt x="110" y="78"/>
                  </a:lnTo>
                  <a:lnTo>
                    <a:pt x="113" y="73"/>
                  </a:lnTo>
                  <a:lnTo>
                    <a:pt x="116" y="68"/>
                  </a:lnTo>
                  <a:lnTo>
                    <a:pt x="118" y="63"/>
                  </a:lnTo>
                  <a:lnTo>
                    <a:pt x="120" y="56"/>
                  </a:lnTo>
                  <a:lnTo>
                    <a:pt x="120" y="49"/>
                  </a:lnTo>
                  <a:lnTo>
                    <a:pt x="118" y="38"/>
                  </a:lnTo>
                  <a:lnTo>
                    <a:pt x="115" y="29"/>
                  </a:lnTo>
                  <a:lnTo>
                    <a:pt x="111" y="21"/>
                  </a:lnTo>
                  <a:lnTo>
                    <a:pt x="104" y="14"/>
                  </a:lnTo>
                  <a:lnTo>
                    <a:pt x="96" y="8"/>
                  </a:lnTo>
                  <a:lnTo>
                    <a:pt x="87" y="3"/>
                  </a:lnTo>
                  <a:lnTo>
                    <a:pt x="75" y="1"/>
                  </a:lnTo>
                  <a:lnTo>
                    <a:pt x="63" y="0"/>
                  </a:lnTo>
                  <a:lnTo>
                    <a:pt x="51" y="1"/>
                  </a:lnTo>
                  <a:lnTo>
                    <a:pt x="39" y="3"/>
                  </a:lnTo>
                  <a:lnTo>
                    <a:pt x="30" y="8"/>
                  </a:lnTo>
                  <a:lnTo>
                    <a:pt x="21" y="14"/>
                  </a:lnTo>
                  <a:lnTo>
                    <a:pt x="15" y="21"/>
                  </a:lnTo>
                  <a:lnTo>
                    <a:pt x="11" y="29"/>
                  </a:lnTo>
                  <a:lnTo>
                    <a:pt x="8" y="38"/>
                  </a:lnTo>
                  <a:lnTo>
                    <a:pt x="7" y="49"/>
                  </a:lnTo>
                  <a:lnTo>
                    <a:pt x="7" y="56"/>
                  </a:lnTo>
                  <a:lnTo>
                    <a:pt x="8" y="63"/>
                  </a:lnTo>
                  <a:lnTo>
                    <a:pt x="10" y="68"/>
                  </a:lnTo>
                  <a:lnTo>
                    <a:pt x="13" y="73"/>
                  </a:lnTo>
                  <a:lnTo>
                    <a:pt x="16" y="78"/>
                  </a:lnTo>
                  <a:lnTo>
                    <a:pt x="20" y="82"/>
                  </a:lnTo>
                  <a:lnTo>
                    <a:pt x="25" y="86"/>
                  </a:lnTo>
                  <a:lnTo>
                    <a:pt x="31" y="89"/>
                  </a:lnTo>
                  <a:close/>
                  <a:moveTo>
                    <a:pt x="31" y="52"/>
                  </a:moveTo>
                  <a:lnTo>
                    <a:pt x="32" y="45"/>
                  </a:lnTo>
                  <a:lnTo>
                    <a:pt x="33" y="39"/>
                  </a:lnTo>
                  <a:lnTo>
                    <a:pt x="36" y="35"/>
                  </a:lnTo>
                  <a:lnTo>
                    <a:pt x="39" y="31"/>
                  </a:lnTo>
                  <a:lnTo>
                    <a:pt x="44" y="28"/>
                  </a:lnTo>
                  <a:lnTo>
                    <a:pt x="49" y="25"/>
                  </a:lnTo>
                  <a:lnTo>
                    <a:pt x="55" y="23"/>
                  </a:lnTo>
                  <a:lnTo>
                    <a:pt x="63" y="23"/>
                  </a:lnTo>
                  <a:lnTo>
                    <a:pt x="70" y="23"/>
                  </a:lnTo>
                  <a:lnTo>
                    <a:pt x="76" y="25"/>
                  </a:lnTo>
                  <a:lnTo>
                    <a:pt x="82" y="28"/>
                  </a:lnTo>
                  <a:lnTo>
                    <a:pt x="86" y="31"/>
                  </a:lnTo>
                  <a:lnTo>
                    <a:pt x="89" y="35"/>
                  </a:lnTo>
                  <a:lnTo>
                    <a:pt x="92" y="39"/>
                  </a:lnTo>
                  <a:lnTo>
                    <a:pt x="93" y="45"/>
                  </a:lnTo>
                  <a:lnTo>
                    <a:pt x="94" y="52"/>
                  </a:lnTo>
                  <a:lnTo>
                    <a:pt x="93" y="58"/>
                  </a:lnTo>
                  <a:lnTo>
                    <a:pt x="92" y="64"/>
                  </a:lnTo>
                  <a:lnTo>
                    <a:pt x="89" y="68"/>
                  </a:lnTo>
                  <a:lnTo>
                    <a:pt x="86" y="73"/>
                  </a:lnTo>
                  <a:lnTo>
                    <a:pt x="82" y="77"/>
                  </a:lnTo>
                  <a:lnTo>
                    <a:pt x="75" y="79"/>
                  </a:lnTo>
                  <a:lnTo>
                    <a:pt x="70" y="81"/>
                  </a:lnTo>
                  <a:lnTo>
                    <a:pt x="63" y="81"/>
                  </a:lnTo>
                  <a:lnTo>
                    <a:pt x="55" y="81"/>
                  </a:lnTo>
                  <a:lnTo>
                    <a:pt x="50" y="79"/>
                  </a:lnTo>
                  <a:lnTo>
                    <a:pt x="44" y="77"/>
                  </a:lnTo>
                  <a:lnTo>
                    <a:pt x="39" y="73"/>
                  </a:lnTo>
                  <a:lnTo>
                    <a:pt x="36" y="68"/>
                  </a:lnTo>
                  <a:lnTo>
                    <a:pt x="33" y="64"/>
                  </a:lnTo>
                  <a:lnTo>
                    <a:pt x="32" y="58"/>
                  </a:lnTo>
                  <a:lnTo>
                    <a:pt x="31" y="52"/>
                  </a:lnTo>
                  <a:close/>
                  <a:moveTo>
                    <a:pt x="26" y="139"/>
                  </a:moveTo>
                  <a:lnTo>
                    <a:pt x="27" y="131"/>
                  </a:lnTo>
                  <a:lnTo>
                    <a:pt x="28" y="124"/>
                  </a:lnTo>
                  <a:lnTo>
                    <a:pt x="31" y="117"/>
                  </a:lnTo>
                  <a:lnTo>
                    <a:pt x="35" y="113"/>
                  </a:lnTo>
                  <a:lnTo>
                    <a:pt x="40" y="108"/>
                  </a:lnTo>
                  <a:lnTo>
                    <a:pt x="48" y="104"/>
                  </a:lnTo>
                  <a:lnTo>
                    <a:pt x="55" y="103"/>
                  </a:lnTo>
                  <a:lnTo>
                    <a:pt x="63" y="102"/>
                  </a:lnTo>
                  <a:lnTo>
                    <a:pt x="71" y="103"/>
                  </a:lnTo>
                  <a:lnTo>
                    <a:pt x="78" y="104"/>
                  </a:lnTo>
                  <a:lnTo>
                    <a:pt x="85" y="108"/>
                  </a:lnTo>
                  <a:lnTo>
                    <a:pt x="91" y="113"/>
                  </a:lnTo>
                  <a:lnTo>
                    <a:pt x="95" y="117"/>
                  </a:lnTo>
                  <a:lnTo>
                    <a:pt x="98" y="124"/>
                  </a:lnTo>
                  <a:lnTo>
                    <a:pt x="99" y="131"/>
                  </a:lnTo>
                  <a:lnTo>
                    <a:pt x="101" y="139"/>
                  </a:lnTo>
                  <a:lnTo>
                    <a:pt x="99" y="148"/>
                  </a:lnTo>
                  <a:lnTo>
                    <a:pt x="98" y="156"/>
                  </a:lnTo>
                  <a:lnTo>
                    <a:pt x="95" y="163"/>
                  </a:lnTo>
                  <a:lnTo>
                    <a:pt x="91" y="169"/>
                  </a:lnTo>
                  <a:lnTo>
                    <a:pt x="85" y="173"/>
                  </a:lnTo>
                  <a:lnTo>
                    <a:pt x="78" y="177"/>
                  </a:lnTo>
                  <a:lnTo>
                    <a:pt x="71" y="178"/>
                  </a:lnTo>
                  <a:lnTo>
                    <a:pt x="63" y="179"/>
                  </a:lnTo>
                  <a:lnTo>
                    <a:pt x="55" y="178"/>
                  </a:lnTo>
                  <a:lnTo>
                    <a:pt x="48" y="177"/>
                  </a:lnTo>
                  <a:lnTo>
                    <a:pt x="40" y="173"/>
                  </a:lnTo>
                  <a:lnTo>
                    <a:pt x="35" y="169"/>
                  </a:lnTo>
                  <a:lnTo>
                    <a:pt x="31" y="163"/>
                  </a:lnTo>
                  <a:lnTo>
                    <a:pt x="28" y="156"/>
                  </a:lnTo>
                  <a:lnTo>
                    <a:pt x="27" y="148"/>
                  </a:lnTo>
                  <a:lnTo>
                    <a:pt x="26" y="13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94" name="Freeform 138"/>
            <p:cNvSpPr>
              <a:spLocks noEditPoints="1"/>
            </p:cNvSpPr>
            <p:nvPr/>
          </p:nvSpPr>
          <p:spPr bwMode="auto">
            <a:xfrm>
              <a:off x="2025650" y="2533650"/>
              <a:ext cx="79375" cy="109538"/>
            </a:xfrm>
            <a:custGeom>
              <a:avLst/>
              <a:gdLst>
                <a:gd name="T0" fmla="*/ 0 w 167"/>
                <a:gd name="T1" fmla="*/ 2147483647 h 207"/>
                <a:gd name="T2" fmla="*/ 2147483647 w 167"/>
                <a:gd name="T3" fmla="*/ 2147483647 h 207"/>
                <a:gd name="T4" fmla="*/ 2147483647 w 167"/>
                <a:gd name="T5" fmla="*/ 2147483647 h 207"/>
                <a:gd name="T6" fmla="*/ 2147483647 w 167"/>
                <a:gd name="T7" fmla="*/ 2147483647 h 207"/>
                <a:gd name="T8" fmla="*/ 2147483647 w 167"/>
                <a:gd name="T9" fmla="*/ 2147483647 h 207"/>
                <a:gd name="T10" fmla="*/ 2147483647 w 167"/>
                <a:gd name="T11" fmla="*/ 2147483647 h 207"/>
                <a:gd name="T12" fmla="*/ 2147483647 w 167"/>
                <a:gd name="T13" fmla="*/ 0 h 207"/>
                <a:gd name="T14" fmla="*/ 2147483647 w 167"/>
                <a:gd name="T15" fmla="*/ 0 h 207"/>
                <a:gd name="T16" fmla="*/ 0 w 167"/>
                <a:gd name="T17" fmla="*/ 2147483647 h 207"/>
                <a:gd name="T18" fmla="*/ 2147483647 w 167"/>
                <a:gd name="T19" fmla="*/ 2147483647 h 207"/>
                <a:gd name="T20" fmla="*/ 2147483647 w 167"/>
                <a:gd name="T21" fmla="*/ 2147483647 h 207"/>
                <a:gd name="T22" fmla="*/ 2147483647 w 167"/>
                <a:gd name="T23" fmla="*/ 2147483647 h 207"/>
                <a:gd name="T24" fmla="*/ 2147483647 w 167"/>
                <a:gd name="T25" fmla="*/ 2147483647 h 20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67"/>
                <a:gd name="T40" fmla="*/ 0 h 207"/>
                <a:gd name="T41" fmla="*/ 167 w 167"/>
                <a:gd name="T42" fmla="*/ 207 h 20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67" h="207">
                  <a:moveTo>
                    <a:pt x="0" y="207"/>
                  </a:moveTo>
                  <a:lnTo>
                    <a:pt x="26" y="207"/>
                  </a:lnTo>
                  <a:lnTo>
                    <a:pt x="46" y="145"/>
                  </a:lnTo>
                  <a:lnTo>
                    <a:pt x="120" y="145"/>
                  </a:lnTo>
                  <a:lnTo>
                    <a:pt x="140" y="207"/>
                  </a:lnTo>
                  <a:lnTo>
                    <a:pt x="167" y="207"/>
                  </a:lnTo>
                  <a:lnTo>
                    <a:pt x="98" y="0"/>
                  </a:lnTo>
                  <a:lnTo>
                    <a:pt x="69" y="0"/>
                  </a:lnTo>
                  <a:lnTo>
                    <a:pt x="0" y="207"/>
                  </a:lnTo>
                  <a:close/>
                  <a:moveTo>
                    <a:pt x="54" y="121"/>
                  </a:moveTo>
                  <a:lnTo>
                    <a:pt x="84" y="30"/>
                  </a:lnTo>
                  <a:lnTo>
                    <a:pt x="112" y="121"/>
                  </a:lnTo>
                  <a:lnTo>
                    <a:pt x="54" y="121"/>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95" name="Freeform 139"/>
            <p:cNvSpPr>
              <a:spLocks/>
            </p:cNvSpPr>
            <p:nvPr/>
          </p:nvSpPr>
          <p:spPr bwMode="auto">
            <a:xfrm>
              <a:off x="2112963" y="2560638"/>
              <a:ext cx="52387" cy="82550"/>
            </a:xfrm>
            <a:custGeom>
              <a:avLst/>
              <a:gdLst>
                <a:gd name="T0" fmla="*/ 2147483647 w 114"/>
                <a:gd name="T1" fmla="*/ 2147483647 h 155"/>
                <a:gd name="T2" fmla="*/ 2147483647 w 114"/>
                <a:gd name="T3" fmla="*/ 2147483647 h 155"/>
                <a:gd name="T4" fmla="*/ 2147483647 w 114"/>
                <a:gd name="T5" fmla="*/ 2147483647 h 155"/>
                <a:gd name="T6" fmla="*/ 2147483647 w 114"/>
                <a:gd name="T7" fmla="*/ 2147483647 h 155"/>
                <a:gd name="T8" fmla="*/ 2147483647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0 h 155"/>
                <a:gd name="T30" fmla="*/ 2147483647 w 114"/>
                <a:gd name="T31" fmla="*/ 0 h 155"/>
                <a:gd name="T32" fmla="*/ 2147483647 w 114"/>
                <a:gd name="T33" fmla="*/ 0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0 w 114"/>
                <a:gd name="T51" fmla="*/ 2147483647 h 155"/>
                <a:gd name="T52" fmla="*/ 0 w 114"/>
                <a:gd name="T53" fmla="*/ 2147483647 h 155"/>
                <a:gd name="T54" fmla="*/ 2147483647 w 114"/>
                <a:gd name="T55" fmla="*/ 2147483647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91" y="155"/>
                  </a:moveTo>
                  <a:lnTo>
                    <a:pt x="114" y="155"/>
                  </a:lnTo>
                  <a:lnTo>
                    <a:pt x="114" y="64"/>
                  </a:lnTo>
                  <a:lnTo>
                    <a:pt x="114" y="57"/>
                  </a:lnTo>
                  <a:lnTo>
                    <a:pt x="114" y="46"/>
                  </a:lnTo>
                  <a:lnTo>
                    <a:pt x="113" y="37"/>
                  </a:lnTo>
                  <a:lnTo>
                    <a:pt x="112" y="28"/>
                  </a:lnTo>
                  <a:lnTo>
                    <a:pt x="108" y="21"/>
                  </a:lnTo>
                  <a:lnTo>
                    <a:pt x="104" y="15"/>
                  </a:lnTo>
                  <a:lnTo>
                    <a:pt x="101" y="12"/>
                  </a:lnTo>
                  <a:lnTo>
                    <a:pt x="97" y="8"/>
                  </a:lnTo>
                  <a:lnTo>
                    <a:pt x="92" y="5"/>
                  </a:lnTo>
                  <a:lnTo>
                    <a:pt x="87" y="2"/>
                  </a:lnTo>
                  <a:lnTo>
                    <a:pt x="80" y="1"/>
                  </a:lnTo>
                  <a:lnTo>
                    <a:pt x="73" y="0"/>
                  </a:lnTo>
                  <a:lnTo>
                    <a:pt x="65" y="0"/>
                  </a:lnTo>
                  <a:lnTo>
                    <a:pt x="59" y="0"/>
                  </a:lnTo>
                  <a:lnTo>
                    <a:pt x="53" y="1"/>
                  </a:lnTo>
                  <a:lnTo>
                    <a:pt x="46" y="3"/>
                  </a:lnTo>
                  <a:lnTo>
                    <a:pt x="41" y="6"/>
                  </a:lnTo>
                  <a:lnTo>
                    <a:pt x="36" y="9"/>
                  </a:lnTo>
                  <a:lnTo>
                    <a:pt x="31" y="14"/>
                  </a:lnTo>
                  <a:lnTo>
                    <a:pt x="26" y="20"/>
                  </a:lnTo>
                  <a:lnTo>
                    <a:pt x="22" y="26"/>
                  </a:lnTo>
                  <a:lnTo>
                    <a:pt x="22" y="3"/>
                  </a:lnTo>
                  <a:lnTo>
                    <a:pt x="0" y="3"/>
                  </a:lnTo>
                  <a:lnTo>
                    <a:pt x="0" y="155"/>
                  </a:lnTo>
                  <a:lnTo>
                    <a:pt x="23" y="155"/>
                  </a:lnTo>
                  <a:lnTo>
                    <a:pt x="23" y="69"/>
                  </a:lnTo>
                  <a:lnTo>
                    <a:pt x="24" y="58"/>
                  </a:lnTo>
                  <a:lnTo>
                    <a:pt x="26" y="49"/>
                  </a:lnTo>
                  <a:lnTo>
                    <a:pt x="30" y="41"/>
                  </a:lnTo>
                  <a:lnTo>
                    <a:pt x="34" y="34"/>
                  </a:lnTo>
                  <a:lnTo>
                    <a:pt x="40" y="29"/>
                  </a:lnTo>
                  <a:lnTo>
                    <a:pt x="46" y="26"/>
                  </a:lnTo>
                  <a:lnTo>
                    <a:pt x="55" y="23"/>
                  </a:lnTo>
                  <a:lnTo>
                    <a:pt x="63" y="22"/>
                  </a:lnTo>
                  <a:lnTo>
                    <a:pt x="71" y="23"/>
                  </a:lnTo>
                  <a:lnTo>
                    <a:pt x="77" y="24"/>
                  </a:lnTo>
                  <a:lnTo>
                    <a:pt x="81" y="28"/>
                  </a:lnTo>
                  <a:lnTo>
                    <a:pt x="85" y="31"/>
                  </a:lnTo>
                  <a:lnTo>
                    <a:pt x="88" y="37"/>
                  </a:lnTo>
                  <a:lnTo>
                    <a:pt x="90" y="44"/>
                  </a:lnTo>
                  <a:lnTo>
                    <a:pt x="91" y="52"/>
                  </a:lnTo>
                  <a:lnTo>
                    <a:pt x="91" y="62"/>
                  </a:lnTo>
                  <a:lnTo>
                    <a:pt x="91"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96" name="Freeform 140"/>
            <p:cNvSpPr>
              <a:spLocks noEditPoints="1"/>
            </p:cNvSpPr>
            <p:nvPr/>
          </p:nvSpPr>
          <p:spPr bwMode="auto">
            <a:xfrm>
              <a:off x="2178050" y="2533650"/>
              <a:ext cx="61913" cy="111125"/>
            </a:xfrm>
            <a:custGeom>
              <a:avLst/>
              <a:gdLst>
                <a:gd name="T0" fmla="*/ 2147483647 w 127"/>
                <a:gd name="T1" fmla="*/ 0 h 210"/>
                <a:gd name="T2" fmla="*/ 2147483647 w 127"/>
                <a:gd name="T3" fmla="*/ 0 h 210"/>
                <a:gd name="T4" fmla="*/ 2147483647 w 127"/>
                <a:gd name="T5" fmla="*/ 2147483647 h 210"/>
                <a:gd name="T6" fmla="*/ 2147483647 w 127"/>
                <a:gd name="T7" fmla="*/ 2147483647 h 210"/>
                <a:gd name="T8" fmla="*/ 2147483647 w 127"/>
                <a:gd name="T9" fmla="*/ 2147483647 h 210"/>
                <a:gd name="T10" fmla="*/ 2147483647 w 127"/>
                <a:gd name="T11" fmla="*/ 2147483647 h 210"/>
                <a:gd name="T12" fmla="*/ 2147483647 w 127"/>
                <a:gd name="T13" fmla="*/ 2147483647 h 210"/>
                <a:gd name="T14" fmla="*/ 2147483647 w 127"/>
                <a:gd name="T15" fmla="*/ 2147483647 h 210"/>
                <a:gd name="T16" fmla="*/ 2147483647 w 127"/>
                <a:gd name="T17" fmla="*/ 2147483647 h 210"/>
                <a:gd name="T18" fmla="*/ 2147483647 w 127"/>
                <a:gd name="T19" fmla="*/ 2147483647 h 210"/>
                <a:gd name="T20" fmla="*/ 2147483647 w 127"/>
                <a:gd name="T21" fmla="*/ 2147483647 h 210"/>
                <a:gd name="T22" fmla="*/ 2147483647 w 127"/>
                <a:gd name="T23" fmla="*/ 2147483647 h 210"/>
                <a:gd name="T24" fmla="*/ 2147483647 w 127"/>
                <a:gd name="T25" fmla="*/ 2147483647 h 210"/>
                <a:gd name="T26" fmla="*/ 2147483647 w 127"/>
                <a:gd name="T27" fmla="*/ 2147483647 h 210"/>
                <a:gd name="T28" fmla="*/ 0 w 127"/>
                <a:gd name="T29" fmla="*/ 2147483647 h 210"/>
                <a:gd name="T30" fmla="*/ 2147483647 w 127"/>
                <a:gd name="T31" fmla="*/ 2147483647 h 210"/>
                <a:gd name="T32" fmla="*/ 2147483647 w 127"/>
                <a:gd name="T33" fmla="*/ 2147483647 h 210"/>
                <a:gd name="T34" fmla="*/ 2147483647 w 127"/>
                <a:gd name="T35" fmla="*/ 2147483647 h 210"/>
                <a:gd name="T36" fmla="*/ 2147483647 w 127"/>
                <a:gd name="T37" fmla="*/ 2147483647 h 210"/>
                <a:gd name="T38" fmla="*/ 2147483647 w 127"/>
                <a:gd name="T39" fmla="*/ 2147483647 h 210"/>
                <a:gd name="T40" fmla="*/ 2147483647 w 127"/>
                <a:gd name="T41" fmla="*/ 2147483647 h 210"/>
                <a:gd name="T42" fmla="*/ 2147483647 w 127"/>
                <a:gd name="T43" fmla="*/ 2147483647 h 210"/>
                <a:gd name="T44" fmla="*/ 2147483647 w 127"/>
                <a:gd name="T45" fmla="*/ 2147483647 h 210"/>
                <a:gd name="T46" fmla="*/ 2147483647 w 127"/>
                <a:gd name="T47" fmla="*/ 2147483647 h 210"/>
                <a:gd name="T48" fmla="*/ 2147483647 w 127"/>
                <a:gd name="T49" fmla="*/ 2147483647 h 210"/>
                <a:gd name="T50" fmla="*/ 2147483647 w 127"/>
                <a:gd name="T51" fmla="*/ 2147483647 h 210"/>
                <a:gd name="T52" fmla="*/ 2147483647 w 127"/>
                <a:gd name="T53" fmla="*/ 2147483647 h 210"/>
                <a:gd name="T54" fmla="*/ 2147483647 w 127"/>
                <a:gd name="T55" fmla="*/ 2147483647 h 210"/>
                <a:gd name="T56" fmla="*/ 2147483647 w 127"/>
                <a:gd name="T57" fmla="*/ 2147483647 h 210"/>
                <a:gd name="T58" fmla="*/ 2147483647 w 127"/>
                <a:gd name="T59" fmla="*/ 0 h 210"/>
                <a:gd name="T60" fmla="*/ 2147483647 w 127"/>
                <a:gd name="T61" fmla="*/ 2147483647 h 210"/>
                <a:gd name="T62" fmla="*/ 2147483647 w 127"/>
                <a:gd name="T63" fmla="*/ 2147483647 h 210"/>
                <a:gd name="T64" fmla="*/ 2147483647 w 127"/>
                <a:gd name="T65" fmla="*/ 2147483647 h 210"/>
                <a:gd name="T66" fmla="*/ 2147483647 w 127"/>
                <a:gd name="T67" fmla="*/ 2147483647 h 210"/>
                <a:gd name="T68" fmla="*/ 2147483647 w 127"/>
                <a:gd name="T69" fmla="*/ 2147483647 h 210"/>
                <a:gd name="T70" fmla="*/ 2147483647 w 127"/>
                <a:gd name="T71" fmla="*/ 2147483647 h 210"/>
                <a:gd name="T72" fmla="*/ 2147483647 w 127"/>
                <a:gd name="T73" fmla="*/ 2147483647 h 210"/>
                <a:gd name="T74" fmla="*/ 2147483647 w 127"/>
                <a:gd name="T75" fmla="*/ 2147483647 h 210"/>
                <a:gd name="T76" fmla="*/ 2147483647 w 127"/>
                <a:gd name="T77" fmla="*/ 2147483647 h 210"/>
                <a:gd name="T78" fmla="*/ 2147483647 w 127"/>
                <a:gd name="T79" fmla="*/ 2147483647 h 210"/>
                <a:gd name="T80" fmla="*/ 2147483647 w 127"/>
                <a:gd name="T81" fmla="*/ 2147483647 h 210"/>
                <a:gd name="T82" fmla="*/ 2147483647 w 127"/>
                <a:gd name="T83" fmla="*/ 2147483647 h 210"/>
                <a:gd name="T84" fmla="*/ 2147483647 w 127"/>
                <a:gd name="T85" fmla="*/ 2147483647 h 210"/>
                <a:gd name="T86" fmla="*/ 2147483647 w 127"/>
                <a:gd name="T87" fmla="*/ 2147483647 h 210"/>
                <a:gd name="T88" fmla="*/ 2147483647 w 127"/>
                <a:gd name="T89" fmla="*/ 2147483647 h 210"/>
                <a:gd name="T90" fmla="*/ 2147483647 w 127"/>
                <a:gd name="T91" fmla="*/ 2147483647 h 210"/>
                <a:gd name="T92" fmla="*/ 2147483647 w 127"/>
                <a:gd name="T93" fmla="*/ 2147483647 h 210"/>
                <a:gd name="T94" fmla="*/ 2147483647 w 127"/>
                <a:gd name="T95" fmla="*/ 2147483647 h 210"/>
                <a:gd name="T96" fmla="*/ 2147483647 w 127"/>
                <a:gd name="T97" fmla="*/ 2147483647 h 210"/>
                <a:gd name="T98" fmla="*/ 2147483647 w 127"/>
                <a:gd name="T99" fmla="*/ 2147483647 h 210"/>
                <a:gd name="T100" fmla="*/ 2147483647 w 127"/>
                <a:gd name="T101" fmla="*/ 2147483647 h 210"/>
                <a:gd name="T102" fmla="*/ 2147483647 w 127"/>
                <a:gd name="T103" fmla="*/ 2147483647 h 210"/>
                <a:gd name="T104" fmla="*/ 2147483647 w 127"/>
                <a:gd name="T105" fmla="*/ 2147483647 h 210"/>
                <a:gd name="T106" fmla="*/ 2147483647 w 127"/>
                <a:gd name="T107" fmla="*/ 2147483647 h 210"/>
                <a:gd name="T108" fmla="*/ 2147483647 w 127"/>
                <a:gd name="T109" fmla="*/ 2147483647 h 210"/>
                <a:gd name="T110" fmla="*/ 2147483647 w 127"/>
                <a:gd name="T111" fmla="*/ 2147483647 h 210"/>
                <a:gd name="T112" fmla="*/ 2147483647 w 127"/>
                <a:gd name="T113" fmla="*/ 2147483647 h 210"/>
                <a:gd name="T114" fmla="*/ 2147483647 w 127"/>
                <a:gd name="T115" fmla="*/ 2147483647 h 210"/>
                <a:gd name="T116" fmla="*/ 2147483647 w 127"/>
                <a:gd name="T117" fmla="*/ 2147483647 h 210"/>
                <a:gd name="T118" fmla="*/ 2147483647 w 127"/>
                <a:gd name="T119" fmla="*/ 2147483647 h 210"/>
                <a:gd name="T120" fmla="*/ 2147483647 w 127"/>
                <a:gd name="T121" fmla="*/ 2147483647 h 210"/>
                <a:gd name="T122" fmla="*/ 2147483647 w 127"/>
                <a:gd name="T123" fmla="*/ 2147483647 h 210"/>
                <a:gd name="T124" fmla="*/ 2147483647 w 127"/>
                <a:gd name="T125" fmla="*/ 2147483647 h 21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7"/>
                <a:gd name="T190" fmla="*/ 0 h 210"/>
                <a:gd name="T191" fmla="*/ 127 w 127"/>
                <a:gd name="T192" fmla="*/ 210 h 21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7" h="210">
                  <a:moveTo>
                    <a:pt x="127" y="0"/>
                  </a:moveTo>
                  <a:lnTo>
                    <a:pt x="105" y="0"/>
                  </a:lnTo>
                  <a:lnTo>
                    <a:pt x="105" y="75"/>
                  </a:lnTo>
                  <a:lnTo>
                    <a:pt x="96" y="65"/>
                  </a:lnTo>
                  <a:lnTo>
                    <a:pt x="86" y="58"/>
                  </a:lnTo>
                  <a:lnTo>
                    <a:pt x="74" y="53"/>
                  </a:lnTo>
                  <a:lnTo>
                    <a:pt x="60" y="52"/>
                  </a:lnTo>
                  <a:lnTo>
                    <a:pt x="48" y="53"/>
                  </a:lnTo>
                  <a:lnTo>
                    <a:pt x="36" y="58"/>
                  </a:lnTo>
                  <a:lnTo>
                    <a:pt x="26" y="64"/>
                  </a:lnTo>
                  <a:lnTo>
                    <a:pt x="17" y="73"/>
                  </a:lnTo>
                  <a:lnTo>
                    <a:pt x="10" y="85"/>
                  </a:lnTo>
                  <a:lnTo>
                    <a:pt x="5" y="98"/>
                  </a:lnTo>
                  <a:lnTo>
                    <a:pt x="1" y="114"/>
                  </a:lnTo>
                  <a:lnTo>
                    <a:pt x="0" y="131"/>
                  </a:lnTo>
                  <a:lnTo>
                    <a:pt x="1" y="149"/>
                  </a:lnTo>
                  <a:lnTo>
                    <a:pt x="5" y="165"/>
                  </a:lnTo>
                  <a:lnTo>
                    <a:pt x="10" y="178"/>
                  </a:lnTo>
                  <a:lnTo>
                    <a:pt x="17" y="189"/>
                  </a:lnTo>
                  <a:lnTo>
                    <a:pt x="26" y="199"/>
                  </a:lnTo>
                  <a:lnTo>
                    <a:pt x="36" y="204"/>
                  </a:lnTo>
                  <a:lnTo>
                    <a:pt x="48" y="209"/>
                  </a:lnTo>
                  <a:lnTo>
                    <a:pt x="60" y="210"/>
                  </a:lnTo>
                  <a:lnTo>
                    <a:pt x="73" y="209"/>
                  </a:lnTo>
                  <a:lnTo>
                    <a:pt x="85" y="204"/>
                  </a:lnTo>
                  <a:lnTo>
                    <a:pt x="95" y="197"/>
                  </a:lnTo>
                  <a:lnTo>
                    <a:pt x="105" y="187"/>
                  </a:lnTo>
                  <a:lnTo>
                    <a:pt x="105" y="207"/>
                  </a:lnTo>
                  <a:lnTo>
                    <a:pt x="127" y="207"/>
                  </a:lnTo>
                  <a:lnTo>
                    <a:pt x="127" y="0"/>
                  </a:lnTo>
                  <a:close/>
                  <a:moveTo>
                    <a:pt x="106" y="131"/>
                  </a:moveTo>
                  <a:lnTo>
                    <a:pt x="105" y="144"/>
                  </a:lnTo>
                  <a:lnTo>
                    <a:pt x="103" y="156"/>
                  </a:lnTo>
                  <a:lnTo>
                    <a:pt x="99" y="165"/>
                  </a:lnTo>
                  <a:lnTo>
                    <a:pt x="95" y="173"/>
                  </a:lnTo>
                  <a:lnTo>
                    <a:pt x="89" y="180"/>
                  </a:lnTo>
                  <a:lnTo>
                    <a:pt x="83" y="185"/>
                  </a:lnTo>
                  <a:lnTo>
                    <a:pt x="74" y="187"/>
                  </a:lnTo>
                  <a:lnTo>
                    <a:pt x="66" y="188"/>
                  </a:lnTo>
                  <a:lnTo>
                    <a:pt x="56" y="187"/>
                  </a:lnTo>
                  <a:lnTo>
                    <a:pt x="49" y="185"/>
                  </a:lnTo>
                  <a:lnTo>
                    <a:pt x="41" y="180"/>
                  </a:lnTo>
                  <a:lnTo>
                    <a:pt x="35" y="174"/>
                  </a:lnTo>
                  <a:lnTo>
                    <a:pt x="31" y="166"/>
                  </a:lnTo>
                  <a:lnTo>
                    <a:pt x="28" y="157"/>
                  </a:lnTo>
                  <a:lnTo>
                    <a:pt x="26" y="146"/>
                  </a:lnTo>
                  <a:lnTo>
                    <a:pt x="25" y="133"/>
                  </a:lnTo>
                  <a:lnTo>
                    <a:pt x="26" y="121"/>
                  </a:lnTo>
                  <a:lnTo>
                    <a:pt x="28" y="109"/>
                  </a:lnTo>
                  <a:lnTo>
                    <a:pt x="31" y="98"/>
                  </a:lnTo>
                  <a:lnTo>
                    <a:pt x="35" y="90"/>
                  </a:lnTo>
                  <a:lnTo>
                    <a:pt x="41" y="83"/>
                  </a:lnTo>
                  <a:lnTo>
                    <a:pt x="48" y="79"/>
                  </a:lnTo>
                  <a:lnTo>
                    <a:pt x="56" y="76"/>
                  </a:lnTo>
                  <a:lnTo>
                    <a:pt x="65" y="75"/>
                  </a:lnTo>
                  <a:lnTo>
                    <a:pt x="74" y="76"/>
                  </a:lnTo>
                  <a:lnTo>
                    <a:pt x="83" y="79"/>
                  </a:lnTo>
                  <a:lnTo>
                    <a:pt x="90" y="83"/>
                  </a:lnTo>
                  <a:lnTo>
                    <a:pt x="95" y="89"/>
                  </a:lnTo>
                  <a:lnTo>
                    <a:pt x="101" y="97"/>
                  </a:lnTo>
                  <a:lnTo>
                    <a:pt x="104" y="107"/>
                  </a:lnTo>
                  <a:lnTo>
                    <a:pt x="105" y="118"/>
                  </a:lnTo>
                  <a:lnTo>
                    <a:pt x="106" y="131"/>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97" name="Freeform 141"/>
            <p:cNvSpPr>
              <a:spLocks/>
            </p:cNvSpPr>
            <p:nvPr/>
          </p:nvSpPr>
          <p:spPr bwMode="auto">
            <a:xfrm>
              <a:off x="2254250" y="2560638"/>
              <a:ext cx="31750" cy="82550"/>
            </a:xfrm>
            <a:custGeom>
              <a:avLst/>
              <a:gdLst>
                <a:gd name="T0" fmla="*/ 0 w 66"/>
                <a:gd name="T1" fmla="*/ 2147483647 h 155"/>
                <a:gd name="T2" fmla="*/ 2147483647 w 66"/>
                <a:gd name="T3" fmla="*/ 2147483647 h 155"/>
                <a:gd name="T4" fmla="*/ 2147483647 w 66"/>
                <a:gd name="T5" fmla="*/ 2147483647 h 155"/>
                <a:gd name="T6" fmla="*/ 2147483647 w 66"/>
                <a:gd name="T7" fmla="*/ 2147483647 h 155"/>
                <a:gd name="T8" fmla="*/ 2147483647 w 66"/>
                <a:gd name="T9" fmla="*/ 2147483647 h 155"/>
                <a:gd name="T10" fmla="*/ 2147483647 w 66"/>
                <a:gd name="T11" fmla="*/ 2147483647 h 155"/>
                <a:gd name="T12" fmla="*/ 2147483647 w 66"/>
                <a:gd name="T13" fmla="*/ 2147483647 h 155"/>
                <a:gd name="T14" fmla="*/ 2147483647 w 66"/>
                <a:gd name="T15" fmla="*/ 2147483647 h 155"/>
                <a:gd name="T16" fmla="*/ 2147483647 w 66"/>
                <a:gd name="T17" fmla="*/ 2147483647 h 155"/>
                <a:gd name="T18" fmla="*/ 2147483647 w 66"/>
                <a:gd name="T19" fmla="*/ 2147483647 h 155"/>
                <a:gd name="T20" fmla="*/ 2147483647 w 66"/>
                <a:gd name="T21" fmla="*/ 2147483647 h 155"/>
                <a:gd name="T22" fmla="*/ 2147483647 w 66"/>
                <a:gd name="T23" fmla="*/ 2147483647 h 155"/>
                <a:gd name="T24" fmla="*/ 2147483647 w 66"/>
                <a:gd name="T25" fmla="*/ 0 h 155"/>
                <a:gd name="T26" fmla="*/ 2147483647 w 66"/>
                <a:gd name="T27" fmla="*/ 0 h 155"/>
                <a:gd name="T28" fmla="*/ 2147483647 w 66"/>
                <a:gd name="T29" fmla="*/ 0 h 155"/>
                <a:gd name="T30" fmla="*/ 2147483647 w 66"/>
                <a:gd name="T31" fmla="*/ 2147483647 h 155"/>
                <a:gd name="T32" fmla="*/ 2147483647 w 66"/>
                <a:gd name="T33" fmla="*/ 2147483647 h 155"/>
                <a:gd name="T34" fmla="*/ 2147483647 w 66"/>
                <a:gd name="T35" fmla="*/ 2147483647 h 155"/>
                <a:gd name="T36" fmla="*/ 2147483647 w 66"/>
                <a:gd name="T37" fmla="*/ 2147483647 h 155"/>
                <a:gd name="T38" fmla="*/ 2147483647 w 66"/>
                <a:gd name="T39" fmla="*/ 2147483647 h 155"/>
                <a:gd name="T40" fmla="*/ 2147483647 w 66"/>
                <a:gd name="T41" fmla="*/ 2147483647 h 155"/>
                <a:gd name="T42" fmla="*/ 2147483647 w 66"/>
                <a:gd name="T43" fmla="*/ 2147483647 h 155"/>
                <a:gd name="T44" fmla="*/ 2147483647 w 66"/>
                <a:gd name="T45" fmla="*/ 2147483647 h 155"/>
                <a:gd name="T46" fmla="*/ 0 w 66"/>
                <a:gd name="T47" fmla="*/ 2147483647 h 155"/>
                <a:gd name="T48" fmla="*/ 0 w 66"/>
                <a:gd name="T49" fmla="*/ 2147483647 h 15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6"/>
                <a:gd name="T76" fmla="*/ 0 h 155"/>
                <a:gd name="T77" fmla="*/ 66 w 66"/>
                <a:gd name="T78" fmla="*/ 155 h 15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6" h="155">
                  <a:moveTo>
                    <a:pt x="0" y="155"/>
                  </a:moveTo>
                  <a:lnTo>
                    <a:pt x="23" y="155"/>
                  </a:lnTo>
                  <a:lnTo>
                    <a:pt x="23" y="70"/>
                  </a:lnTo>
                  <a:lnTo>
                    <a:pt x="24" y="60"/>
                  </a:lnTo>
                  <a:lnTo>
                    <a:pt x="25" y="51"/>
                  </a:lnTo>
                  <a:lnTo>
                    <a:pt x="28" y="44"/>
                  </a:lnTo>
                  <a:lnTo>
                    <a:pt x="32" y="38"/>
                  </a:lnTo>
                  <a:lnTo>
                    <a:pt x="38" y="33"/>
                  </a:lnTo>
                  <a:lnTo>
                    <a:pt x="44" y="29"/>
                  </a:lnTo>
                  <a:lnTo>
                    <a:pt x="52" y="28"/>
                  </a:lnTo>
                  <a:lnTo>
                    <a:pt x="61" y="27"/>
                  </a:lnTo>
                  <a:lnTo>
                    <a:pt x="66" y="27"/>
                  </a:lnTo>
                  <a:lnTo>
                    <a:pt x="66" y="0"/>
                  </a:lnTo>
                  <a:lnTo>
                    <a:pt x="60" y="0"/>
                  </a:lnTo>
                  <a:lnTo>
                    <a:pt x="53" y="0"/>
                  </a:lnTo>
                  <a:lnTo>
                    <a:pt x="47" y="2"/>
                  </a:lnTo>
                  <a:lnTo>
                    <a:pt x="42" y="5"/>
                  </a:lnTo>
                  <a:lnTo>
                    <a:pt x="37" y="7"/>
                  </a:lnTo>
                  <a:lnTo>
                    <a:pt x="32" y="12"/>
                  </a:lnTo>
                  <a:lnTo>
                    <a:pt x="28" y="17"/>
                  </a:lnTo>
                  <a:lnTo>
                    <a:pt x="25" y="23"/>
                  </a:lnTo>
                  <a:lnTo>
                    <a:pt x="22" y="30"/>
                  </a:lnTo>
                  <a:lnTo>
                    <a:pt x="22" y="3"/>
                  </a:lnTo>
                  <a:lnTo>
                    <a:pt x="0" y="3"/>
                  </a:lnTo>
                  <a:lnTo>
                    <a:pt x="0"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98" name="Freeform 142"/>
            <p:cNvSpPr>
              <a:spLocks noEditPoints="1"/>
            </p:cNvSpPr>
            <p:nvPr/>
          </p:nvSpPr>
          <p:spPr bwMode="auto">
            <a:xfrm>
              <a:off x="2292350" y="2525713"/>
              <a:ext cx="58738" cy="119062"/>
            </a:xfrm>
            <a:custGeom>
              <a:avLst/>
              <a:gdLst>
                <a:gd name="T0" fmla="*/ 2147483647 w 123"/>
                <a:gd name="T1" fmla="*/ 2147483647 h 223"/>
                <a:gd name="T2" fmla="*/ 2147483647 w 123"/>
                <a:gd name="T3" fmla="*/ 2147483647 h 223"/>
                <a:gd name="T4" fmla="*/ 2147483647 w 123"/>
                <a:gd name="T5" fmla="*/ 2147483647 h 223"/>
                <a:gd name="T6" fmla="*/ 2147483647 w 123"/>
                <a:gd name="T7" fmla="*/ 2147483647 h 223"/>
                <a:gd name="T8" fmla="*/ 2147483647 w 123"/>
                <a:gd name="T9" fmla="*/ 2147483647 h 223"/>
                <a:gd name="T10" fmla="*/ 2147483647 w 123"/>
                <a:gd name="T11" fmla="*/ 2147483647 h 223"/>
                <a:gd name="T12" fmla="*/ 2147483647 w 123"/>
                <a:gd name="T13" fmla="*/ 2147483647 h 223"/>
                <a:gd name="T14" fmla="*/ 2147483647 w 123"/>
                <a:gd name="T15" fmla="*/ 2147483647 h 223"/>
                <a:gd name="T16" fmla="*/ 2147483647 w 123"/>
                <a:gd name="T17" fmla="*/ 2147483647 h 223"/>
                <a:gd name="T18" fmla="*/ 2147483647 w 123"/>
                <a:gd name="T19" fmla="*/ 2147483647 h 223"/>
                <a:gd name="T20" fmla="*/ 2147483647 w 123"/>
                <a:gd name="T21" fmla="*/ 2147483647 h 223"/>
                <a:gd name="T22" fmla="*/ 2147483647 w 123"/>
                <a:gd name="T23" fmla="*/ 2147483647 h 223"/>
                <a:gd name="T24" fmla="*/ 2147483647 w 123"/>
                <a:gd name="T25" fmla="*/ 2147483647 h 223"/>
                <a:gd name="T26" fmla="*/ 2147483647 w 123"/>
                <a:gd name="T27" fmla="*/ 2147483647 h 223"/>
                <a:gd name="T28" fmla="*/ 2147483647 w 123"/>
                <a:gd name="T29" fmla="*/ 2147483647 h 223"/>
                <a:gd name="T30" fmla="*/ 2147483647 w 123"/>
                <a:gd name="T31" fmla="*/ 2147483647 h 223"/>
                <a:gd name="T32" fmla="*/ 2147483647 w 123"/>
                <a:gd name="T33" fmla="*/ 2147483647 h 223"/>
                <a:gd name="T34" fmla="*/ 2147483647 w 123"/>
                <a:gd name="T35" fmla="*/ 2147483647 h 223"/>
                <a:gd name="T36" fmla="*/ 2147483647 w 123"/>
                <a:gd name="T37" fmla="*/ 2147483647 h 223"/>
                <a:gd name="T38" fmla="*/ 2147483647 w 123"/>
                <a:gd name="T39" fmla="*/ 2147483647 h 223"/>
                <a:gd name="T40" fmla="*/ 2147483647 w 123"/>
                <a:gd name="T41" fmla="*/ 2147483647 h 223"/>
                <a:gd name="T42" fmla="*/ 2147483647 w 123"/>
                <a:gd name="T43" fmla="*/ 2147483647 h 223"/>
                <a:gd name="T44" fmla="*/ 2147483647 w 123"/>
                <a:gd name="T45" fmla="*/ 2147483647 h 223"/>
                <a:gd name="T46" fmla="*/ 2147483647 w 123"/>
                <a:gd name="T47" fmla="*/ 2147483647 h 223"/>
                <a:gd name="T48" fmla="*/ 2147483647 w 123"/>
                <a:gd name="T49" fmla="*/ 2147483647 h 223"/>
                <a:gd name="T50" fmla="*/ 2147483647 w 123"/>
                <a:gd name="T51" fmla="*/ 2147483647 h 223"/>
                <a:gd name="T52" fmla="*/ 2147483647 w 123"/>
                <a:gd name="T53" fmla="*/ 2147483647 h 223"/>
                <a:gd name="T54" fmla="*/ 2147483647 w 123"/>
                <a:gd name="T55" fmla="*/ 2147483647 h 223"/>
                <a:gd name="T56" fmla="*/ 2147483647 w 123"/>
                <a:gd name="T57" fmla="*/ 2147483647 h 223"/>
                <a:gd name="T58" fmla="*/ 2147483647 w 123"/>
                <a:gd name="T59" fmla="*/ 2147483647 h 223"/>
                <a:gd name="T60" fmla="*/ 2147483647 w 123"/>
                <a:gd name="T61" fmla="*/ 2147483647 h 223"/>
                <a:gd name="T62" fmla="*/ 2147483647 w 123"/>
                <a:gd name="T63" fmla="*/ 2147483647 h 223"/>
                <a:gd name="T64" fmla="*/ 2147483647 w 123"/>
                <a:gd name="T65" fmla="*/ 2147483647 h 223"/>
                <a:gd name="T66" fmla="*/ 2147483647 w 123"/>
                <a:gd name="T67" fmla="*/ 2147483647 h 223"/>
                <a:gd name="T68" fmla="*/ 2147483647 w 123"/>
                <a:gd name="T69" fmla="*/ 2147483647 h 223"/>
                <a:gd name="T70" fmla="*/ 2147483647 w 123"/>
                <a:gd name="T71" fmla="*/ 2147483647 h 223"/>
                <a:gd name="T72" fmla="*/ 2147483647 w 123"/>
                <a:gd name="T73" fmla="*/ 0 h 22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3"/>
                <a:gd name="T112" fmla="*/ 0 h 223"/>
                <a:gd name="T113" fmla="*/ 123 w 123"/>
                <a:gd name="T114" fmla="*/ 223 h 223"/>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3" h="223">
                  <a:moveTo>
                    <a:pt x="99" y="172"/>
                  </a:moveTo>
                  <a:lnTo>
                    <a:pt x="97" y="178"/>
                  </a:lnTo>
                  <a:lnTo>
                    <a:pt x="94" y="184"/>
                  </a:lnTo>
                  <a:lnTo>
                    <a:pt x="90" y="188"/>
                  </a:lnTo>
                  <a:lnTo>
                    <a:pt x="86" y="193"/>
                  </a:lnTo>
                  <a:lnTo>
                    <a:pt x="82" y="195"/>
                  </a:lnTo>
                  <a:lnTo>
                    <a:pt x="77" y="198"/>
                  </a:lnTo>
                  <a:lnTo>
                    <a:pt x="70" y="200"/>
                  </a:lnTo>
                  <a:lnTo>
                    <a:pt x="63" y="200"/>
                  </a:lnTo>
                  <a:lnTo>
                    <a:pt x="55" y="199"/>
                  </a:lnTo>
                  <a:lnTo>
                    <a:pt x="47" y="197"/>
                  </a:lnTo>
                  <a:lnTo>
                    <a:pt x="41" y="193"/>
                  </a:lnTo>
                  <a:lnTo>
                    <a:pt x="35" y="187"/>
                  </a:lnTo>
                  <a:lnTo>
                    <a:pt x="30" y="181"/>
                  </a:lnTo>
                  <a:lnTo>
                    <a:pt x="27" y="173"/>
                  </a:lnTo>
                  <a:lnTo>
                    <a:pt x="25" y="163"/>
                  </a:lnTo>
                  <a:lnTo>
                    <a:pt x="24" y="152"/>
                  </a:lnTo>
                  <a:lnTo>
                    <a:pt x="123" y="152"/>
                  </a:lnTo>
                  <a:lnTo>
                    <a:pt x="123" y="141"/>
                  </a:lnTo>
                  <a:lnTo>
                    <a:pt x="122" y="124"/>
                  </a:lnTo>
                  <a:lnTo>
                    <a:pt x="119" y="108"/>
                  </a:lnTo>
                  <a:lnTo>
                    <a:pt x="114" y="95"/>
                  </a:lnTo>
                  <a:lnTo>
                    <a:pt x="107" y="85"/>
                  </a:lnTo>
                  <a:lnTo>
                    <a:pt x="98" y="77"/>
                  </a:lnTo>
                  <a:lnTo>
                    <a:pt x="87" y="70"/>
                  </a:lnTo>
                  <a:lnTo>
                    <a:pt x="76" y="66"/>
                  </a:lnTo>
                  <a:lnTo>
                    <a:pt x="61" y="65"/>
                  </a:lnTo>
                  <a:lnTo>
                    <a:pt x="48" y="66"/>
                  </a:lnTo>
                  <a:lnTo>
                    <a:pt x="36" y="71"/>
                  </a:lnTo>
                  <a:lnTo>
                    <a:pt x="25" y="77"/>
                  </a:lnTo>
                  <a:lnTo>
                    <a:pt x="17" y="86"/>
                  </a:lnTo>
                  <a:lnTo>
                    <a:pt x="9" y="98"/>
                  </a:lnTo>
                  <a:lnTo>
                    <a:pt x="4" y="111"/>
                  </a:lnTo>
                  <a:lnTo>
                    <a:pt x="1" y="128"/>
                  </a:lnTo>
                  <a:lnTo>
                    <a:pt x="0" y="145"/>
                  </a:lnTo>
                  <a:lnTo>
                    <a:pt x="1" y="163"/>
                  </a:lnTo>
                  <a:lnTo>
                    <a:pt x="4" y="178"/>
                  </a:lnTo>
                  <a:lnTo>
                    <a:pt x="9" y="192"/>
                  </a:lnTo>
                  <a:lnTo>
                    <a:pt x="17" y="202"/>
                  </a:lnTo>
                  <a:lnTo>
                    <a:pt x="25" y="212"/>
                  </a:lnTo>
                  <a:lnTo>
                    <a:pt x="36" y="217"/>
                  </a:lnTo>
                  <a:lnTo>
                    <a:pt x="48" y="222"/>
                  </a:lnTo>
                  <a:lnTo>
                    <a:pt x="61" y="223"/>
                  </a:lnTo>
                  <a:lnTo>
                    <a:pt x="73" y="222"/>
                  </a:lnTo>
                  <a:lnTo>
                    <a:pt x="84" y="220"/>
                  </a:lnTo>
                  <a:lnTo>
                    <a:pt x="94" y="215"/>
                  </a:lnTo>
                  <a:lnTo>
                    <a:pt x="102" y="209"/>
                  </a:lnTo>
                  <a:lnTo>
                    <a:pt x="108" y="202"/>
                  </a:lnTo>
                  <a:lnTo>
                    <a:pt x="115" y="193"/>
                  </a:lnTo>
                  <a:lnTo>
                    <a:pt x="119" y="184"/>
                  </a:lnTo>
                  <a:lnTo>
                    <a:pt x="121" y="172"/>
                  </a:lnTo>
                  <a:lnTo>
                    <a:pt x="99" y="172"/>
                  </a:lnTo>
                  <a:close/>
                  <a:moveTo>
                    <a:pt x="24" y="131"/>
                  </a:moveTo>
                  <a:lnTo>
                    <a:pt x="25" y="121"/>
                  </a:lnTo>
                  <a:lnTo>
                    <a:pt x="27" y="113"/>
                  </a:lnTo>
                  <a:lnTo>
                    <a:pt x="31" y="105"/>
                  </a:lnTo>
                  <a:lnTo>
                    <a:pt x="36" y="99"/>
                  </a:lnTo>
                  <a:lnTo>
                    <a:pt x="41" y="93"/>
                  </a:lnTo>
                  <a:lnTo>
                    <a:pt x="47" y="89"/>
                  </a:lnTo>
                  <a:lnTo>
                    <a:pt x="54" y="88"/>
                  </a:lnTo>
                  <a:lnTo>
                    <a:pt x="62" y="87"/>
                  </a:lnTo>
                  <a:lnTo>
                    <a:pt x="70" y="88"/>
                  </a:lnTo>
                  <a:lnTo>
                    <a:pt x="78" y="89"/>
                  </a:lnTo>
                  <a:lnTo>
                    <a:pt x="84" y="94"/>
                  </a:lnTo>
                  <a:lnTo>
                    <a:pt x="89" y="99"/>
                  </a:lnTo>
                  <a:lnTo>
                    <a:pt x="94" y="105"/>
                  </a:lnTo>
                  <a:lnTo>
                    <a:pt x="97" y="113"/>
                  </a:lnTo>
                  <a:lnTo>
                    <a:pt x="98" y="121"/>
                  </a:lnTo>
                  <a:lnTo>
                    <a:pt x="99" y="131"/>
                  </a:lnTo>
                  <a:lnTo>
                    <a:pt x="24" y="131"/>
                  </a:lnTo>
                  <a:close/>
                  <a:moveTo>
                    <a:pt x="44" y="49"/>
                  </a:moveTo>
                  <a:lnTo>
                    <a:pt x="60" y="49"/>
                  </a:lnTo>
                  <a:lnTo>
                    <a:pt x="96" y="0"/>
                  </a:lnTo>
                  <a:lnTo>
                    <a:pt x="70" y="0"/>
                  </a:lnTo>
                  <a:lnTo>
                    <a:pt x="44" y="4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599" name="Freeform 143"/>
            <p:cNvSpPr>
              <a:spLocks noEditPoints="1"/>
            </p:cNvSpPr>
            <p:nvPr/>
          </p:nvSpPr>
          <p:spPr bwMode="auto">
            <a:xfrm>
              <a:off x="2395538" y="2533650"/>
              <a:ext cx="73025" cy="109538"/>
            </a:xfrm>
            <a:custGeom>
              <a:avLst/>
              <a:gdLst>
                <a:gd name="T0" fmla="*/ 0 w 153"/>
                <a:gd name="T1" fmla="*/ 2147483647 h 207"/>
                <a:gd name="T2" fmla="*/ 2147483647 w 153"/>
                <a:gd name="T3" fmla="*/ 2147483647 h 207"/>
                <a:gd name="T4" fmla="*/ 2147483647 w 153"/>
                <a:gd name="T5" fmla="*/ 2147483647 h 207"/>
                <a:gd name="T6" fmla="*/ 2147483647 w 153"/>
                <a:gd name="T7" fmla="*/ 2147483647 h 207"/>
                <a:gd name="T8" fmla="*/ 2147483647 w 153"/>
                <a:gd name="T9" fmla="*/ 2147483647 h 207"/>
                <a:gd name="T10" fmla="*/ 2147483647 w 153"/>
                <a:gd name="T11" fmla="*/ 2147483647 h 207"/>
                <a:gd name="T12" fmla="*/ 2147483647 w 153"/>
                <a:gd name="T13" fmla="*/ 2147483647 h 207"/>
                <a:gd name="T14" fmla="*/ 2147483647 w 153"/>
                <a:gd name="T15" fmla="*/ 2147483647 h 207"/>
                <a:gd name="T16" fmla="*/ 2147483647 w 153"/>
                <a:gd name="T17" fmla="*/ 2147483647 h 207"/>
                <a:gd name="T18" fmla="*/ 2147483647 w 153"/>
                <a:gd name="T19" fmla="*/ 2147483647 h 207"/>
                <a:gd name="T20" fmla="*/ 2147483647 w 153"/>
                <a:gd name="T21" fmla="*/ 2147483647 h 207"/>
                <a:gd name="T22" fmla="*/ 2147483647 w 153"/>
                <a:gd name="T23" fmla="*/ 2147483647 h 207"/>
                <a:gd name="T24" fmla="*/ 2147483647 w 153"/>
                <a:gd name="T25" fmla="*/ 2147483647 h 207"/>
                <a:gd name="T26" fmla="*/ 2147483647 w 153"/>
                <a:gd name="T27" fmla="*/ 2147483647 h 207"/>
                <a:gd name="T28" fmla="*/ 2147483647 w 153"/>
                <a:gd name="T29" fmla="*/ 2147483647 h 207"/>
                <a:gd name="T30" fmla="*/ 2147483647 w 153"/>
                <a:gd name="T31" fmla="*/ 2147483647 h 207"/>
                <a:gd name="T32" fmla="*/ 2147483647 w 153"/>
                <a:gd name="T33" fmla="*/ 2147483647 h 207"/>
                <a:gd name="T34" fmla="*/ 2147483647 w 153"/>
                <a:gd name="T35" fmla="*/ 2147483647 h 207"/>
                <a:gd name="T36" fmla="*/ 2147483647 w 153"/>
                <a:gd name="T37" fmla="*/ 2147483647 h 207"/>
                <a:gd name="T38" fmla="*/ 2147483647 w 153"/>
                <a:gd name="T39" fmla="*/ 2147483647 h 207"/>
                <a:gd name="T40" fmla="*/ 2147483647 w 153"/>
                <a:gd name="T41" fmla="*/ 2147483647 h 207"/>
                <a:gd name="T42" fmla="*/ 2147483647 w 153"/>
                <a:gd name="T43" fmla="*/ 2147483647 h 207"/>
                <a:gd name="T44" fmla="*/ 2147483647 w 153"/>
                <a:gd name="T45" fmla="*/ 2147483647 h 207"/>
                <a:gd name="T46" fmla="*/ 2147483647 w 153"/>
                <a:gd name="T47" fmla="*/ 2147483647 h 207"/>
                <a:gd name="T48" fmla="*/ 2147483647 w 153"/>
                <a:gd name="T49" fmla="*/ 2147483647 h 207"/>
                <a:gd name="T50" fmla="*/ 2147483647 w 153"/>
                <a:gd name="T51" fmla="*/ 2147483647 h 207"/>
                <a:gd name="T52" fmla="*/ 2147483647 w 153"/>
                <a:gd name="T53" fmla="*/ 2147483647 h 207"/>
                <a:gd name="T54" fmla="*/ 2147483647 w 153"/>
                <a:gd name="T55" fmla="*/ 2147483647 h 207"/>
                <a:gd name="T56" fmla="*/ 2147483647 w 153"/>
                <a:gd name="T57" fmla="*/ 2147483647 h 207"/>
                <a:gd name="T58" fmla="*/ 2147483647 w 153"/>
                <a:gd name="T59" fmla="*/ 2147483647 h 207"/>
                <a:gd name="T60" fmla="*/ 2147483647 w 153"/>
                <a:gd name="T61" fmla="*/ 2147483647 h 207"/>
                <a:gd name="T62" fmla="*/ 2147483647 w 153"/>
                <a:gd name="T63" fmla="*/ 2147483647 h 207"/>
                <a:gd name="T64" fmla="*/ 2147483647 w 153"/>
                <a:gd name="T65" fmla="*/ 0 h 207"/>
                <a:gd name="T66" fmla="*/ 2147483647 w 153"/>
                <a:gd name="T67" fmla="*/ 0 h 207"/>
                <a:gd name="T68" fmla="*/ 0 w 153"/>
                <a:gd name="T69" fmla="*/ 0 h 207"/>
                <a:gd name="T70" fmla="*/ 0 w 153"/>
                <a:gd name="T71" fmla="*/ 2147483647 h 207"/>
                <a:gd name="T72" fmla="*/ 2147483647 w 153"/>
                <a:gd name="T73" fmla="*/ 2147483647 h 207"/>
                <a:gd name="T74" fmla="*/ 2147483647 w 153"/>
                <a:gd name="T75" fmla="*/ 2147483647 h 207"/>
                <a:gd name="T76" fmla="*/ 2147483647 w 153"/>
                <a:gd name="T77" fmla="*/ 2147483647 h 207"/>
                <a:gd name="T78" fmla="*/ 2147483647 w 153"/>
                <a:gd name="T79" fmla="*/ 2147483647 h 207"/>
                <a:gd name="T80" fmla="*/ 2147483647 w 153"/>
                <a:gd name="T81" fmla="*/ 2147483647 h 207"/>
                <a:gd name="T82" fmla="*/ 2147483647 w 153"/>
                <a:gd name="T83" fmla="*/ 2147483647 h 207"/>
                <a:gd name="T84" fmla="*/ 2147483647 w 153"/>
                <a:gd name="T85" fmla="*/ 2147483647 h 207"/>
                <a:gd name="T86" fmla="*/ 2147483647 w 153"/>
                <a:gd name="T87" fmla="*/ 2147483647 h 207"/>
                <a:gd name="T88" fmla="*/ 2147483647 w 153"/>
                <a:gd name="T89" fmla="*/ 2147483647 h 207"/>
                <a:gd name="T90" fmla="*/ 2147483647 w 153"/>
                <a:gd name="T91" fmla="*/ 2147483647 h 207"/>
                <a:gd name="T92" fmla="*/ 2147483647 w 153"/>
                <a:gd name="T93" fmla="*/ 2147483647 h 207"/>
                <a:gd name="T94" fmla="*/ 2147483647 w 153"/>
                <a:gd name="T95" fmla="*/ 2147483647 h 207"/>
                <a:gd name="T96" fmla="*/ 2147483647 w 153"/>
                <a:gd name="T97" fmla="*/ 2147483647 h 207"/>
                <a:gd name="T98" fmla="*/ 2147483647 w 153"/>
                <a:gd name="T99" fmla="*/ 2147483647 h 207"/>
                <a:gd name="T100" fmla="*/ 2147483647 w 153"/>
                <a:gd name="T101" fmla="*/ 2147483647 h 207"/>
                <a:gd name="T102" fmla="*/ 2147483647 w 153"/>
                <a:gd name="T103" fmla="*/ 2147483647 h 207"/>
                <a:gd name="T104" fmla="*/ 2147483647 w 153"/>
                <a:gd name="T105" fmla="*/ 2147483647 h 207"/>
                <a:gd name="T106" fmla="*/ 2147483647 w 153"/>
                <a:gd name="T107" fmla="*/ 2147483647 h 207"/>
                <a:gd name="T108" fmla="*/ 2147483647 w 153"/>
                <a:gd name="T109" fmla="*/ 2147483647 h 207"/>
                <a:gd name="T110" fmla="*/ 2147483647 w 153"/>
                <a:gd name="T111" fmla="*/ 2147483647 h 20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53"/>
                <a:gd name="T169" fmla="*/ 0 h 207"/>
                <a:gd name="T170" fmla="*/ 153 w 153"/>
                <a:gd name="T171" fmla="*/ 207 h 207"/>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53" h="207">
                  <a:moveTo>
                    <a:pt x="0" y="207"/>
                  </a:moveTo>
                  <a:lnTo>
                    <a:pt x="71" y="207"/>
                  </a:lnTo>
                  <a:lnTo>
                    <a:pt x="80" y="207"/>
                  </a:lnTo>
                  <a:lnTo>
                    <a:pt x="89" y="204"/>
                  </a:lnTo>
                  <a:lnTo>
                    <a:pt x="97" y="203"/>
                  </a:lnTo>
                  <a:lnTo>
                    <a:pt x="106" y="200"/>
                  </a:lnTo>
                  <a:lnTo>
                    <a:pt x="113" y="196"/>
                  </a:lnTo>
                  <a:lnTo>
                    <a:pt x="119" y="190"/>
                  </a:lnTo>
                  <a:lnTo>
                    <a:pt x="126" y="186"/>
                  </a:lnTo>
                  <a:lnTo>
                    <a:pt x="131" y="179"/>
                  </a:lnTo>
                  <a:lnTo>
                    <a:pt x="136" y="172"/>
                  </a:lnTo>
                  <a:lnTo>
                    <a:pt x="140" y="164"/>
                  </a:lnTo>
                  <a:lnTo>
                    <a:pt x="145" y="156"/>
                  </a:lnTo>
                  <a:lnTo>
                    <a:pt x="148" y="145"/>
                  </a:lnTo>
                  <a:lnTo>
                    <a:pt x="150" y="136"/>
                  </a:lnTo>
                  <a:lnTo>
                    <a:pt x="152" y="124"/>
                  </a:lnTo>
                  <a:lnTo>
                    <a:pt x="153" y="112"/>
                  </a:lnTo>
                  <a:lnTo>
                    <a:pt x="153" y="100"/>
                  </a:lnTo>
                  <a:lnTo>
                    <a:pt x="153" y="88"/>
                  </a:lnTo>
                  <a:lnTo>
                    <a:pt x="152" y="78"/>
                  </a:lnTo>
                  <a:lnTo>
                    <a:pt x="150" y="67"/>
                  </a:lnTo>
                  <a:lnTo>
                    <a:pt x="148" y="57"/>
                  </a:lnTo>
                  <a:lnTo>
                    <a:pt x="145" y="48"/>
                  </a:lnTo>
                  <a:lnTo>
                    <a:pt x="142" y="39"/>
                  </a:lnTo>
                  <a:lnTo>
                    <a:pt x="137" y="32"/>
                  </a:lnTo>
                  <a:lnTo>
                    <a:pt x="132" y="25"/>
                  </a:lnTo>
                  <a:lnTo>
                    <a:pt x="127" y="19"/>
                  </a:lnTo>
                  <a:lnTo>
                    <a:pt x="120" y="15"/>
                  </a:lnTo>
                  <a:lnTo>
                    <a:pt x="114" y="10"/>
                  </a:lnTo>
                  <a:lnTo>
                    <a:pt x="107" y="6"/>
                  </a:lnTo>
                  <a:lnTo>
                    <a:pt x="99" y="3"/>
                  </a:lnTo>
                  <a:lnTo>
                    <a:pt x="91" y="1"/>
                  </a:lnTo>
                  <a:lnTo>
                    <a:pt x="81" y="0"/>
                  </a:lnTo>
                  <a:lnTo>
                    <a:pt x="72" y="0"/>
                  </a:lnTo>
                  <a:lnTo>
                    <a:pt x="0" y="0"/>
                  </a:lnTo>
                  <a:lnTo>
                    <a:pt x="0" y="207"/>
                  </a:lnTo>
                  <a:close/>
                  <a:moveTo>
                    <a:pt x="70" y="24"/>
                  </a:moveTo>
                  <a:lnTo>
                    <a:pt x="82" y="25"/>
                  </a:lnTo>
                  <a:lnTo>
                    <a:pt x="94" y="29"/>
                  </a:lnTo>
                  <a:lnTo>
                    <a:pt x="104" y="36"/>
                  </a:lnTo>
                  <a:lnTo>
                    <a:pt x="112" y="44"/>
                  </a:lnTo>
                  <a:lnTo>
                    <a:pt x="118" y="55"/>
                  </a:lnTo>
                  <a:lnTo>
                    <a:pt x="123" y="68"/>
                  </a:lnTo>
                  <a:lnTo>
                    <a:pt x="126" y="83"/>
                  </a:lnTo>
                  <a:lnTo>
                    <a:pt x="127" y="102"/>
                  </a:lnTo>
                  <a:lnTo>
                    <a:pt x="126" y="121"/>
                  </a:lnTo>
                  <a:lnTo>
                    <a:pt x="124" y="136"/>
                  </a:lnTo>
                  <a:lnTo>
                    <a:pt x="118" y="150"/>
                  </a:lnTo>
                  <a:lnTo>
                    <a:pt x="112" y="161"/>
                  </a:lnTo>
                  <a:lnTo>
                    <a:pt x="105" y="170"/>
                  </a:lnTo>
                  <a:lnTo>
                    <a:pt x="94" y="177"/>
                  </a:lnTo>
                  <a:lnTo>
                    <a:pt x="82" y="180"/>
                  </a:lnTo>
                  <a:lnTo>
                    <a:pt x="70" y="181"/>
                  </a:lnTo>
                  <a:lnTo>
                    <a:pt x="26" y="181"/>
                  </a:lnTo>
                  <a:lnTo>
                    <a:pt x="26" y="24"/>
                  </a:lnTo>
                  <a:lnTo>
                    <a:pt x="70" y="2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00" name="Rectangle 144"/>
            <p:cNvSpPr>
              <a:spLocks noChangeArrowheads="1"/>
            </p:cNvSpPr>
            <p:nvPr/>
          </p:nvSpPr>
          <p:spPr bwMode="auto">
            <a:xfrm>
              <a:off x="2482850" y="2625725"/>
              <a:ext cx="12700" cy="17463"/>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601" name="Freeform 145"/>
            <p:cNvSpPr>
              <a:spLocks noEditPoints="1"/>
            </p:cNvSpPr>
            <p:nvPr/>
          </p:nvSpPr>
          <p:spPr bwMode="auto">
            <a:xfrm>
              <a:off x="1350963" y="2730500"/>
              <a:ext cx="58737" cy="107950"/>
            </a:xfrm>
            <a:custGeom>
              <a:avLst/>
              <a:gdLst>
                <a:gd name="T0" fmla="*/ 2147483647 w 128"/>
                <a:gd name="T1" fmla="*/ 2147483647 h 204"/>
                <a:gd name="T2" fmla="*/ 2147483647 w 128"/>
                <a:gd name="T3" fmla="*/ 2147483647 h 204"/>
                <a:gd name="T4" fmla="*/ 2147483647 w 128"/>
                <a:gd name="T5" fmla="*/ 2147483647 h 204"/>
                <a:gd name="T6" fmla="*/ 2147483647 w 128"/>
                <a:gd name="T7" fmla="*/ 2147483647 h 204"/>
                <a:gd name="T8" fmla="*/ 2147483647 w 128"/>
                <a:gd name="T9" fmla="*/ 2147483647 h 204"/>
                <a:gd name="T10" fmla="*/ 2147483647 w 128"/>
                <a:gd name="T11" fmla="*/ 2147483647 h 204"/>
                <a:gd name="T12" fmla="*/ 2147483647 w 128"/>
                <a:gd name="T13" fmla="*/ 2147483647 h 204"/>
                <a:gd name="T14" fmla="*/ 2147483647 w 128"/>
                <a:gd name="T15" fmla="*/ 2147483647 h 204"/>
                <a:gd name="T16" fmla="*/ 2147483647 w 128"/>
                <a:gd name="T17" fmla="*/ 2147483647 h 204"/>
                <a:gd name="T18" fmla="*/ 2147483647 w 128"/>
                <a:gd name="T19" fmla="*/ 2147483647 h 204"/>
                <a:gd name="T20" fmla="*/ 2147483647 w 128"/>
                <a:gd name="T21" fmla="*/ 2147483647 h 204"/>
                <a:gd name="T22" fmla="*/ 2147483647 w 128"/>
                <a:gd name="T23" fmla="*/ 2147483647 h 204"/>
                <a:gd name="T24" fmla="*/ 2147483647 w 128"/>
                <a:gd name="T25" fmla="*/ 2147483647 h 204"/>
                <a:gd name="T26" fmla="*/ 2147483647 w 128"/>
                <a:gd name="T27" fmla="*/ 2147483647 h 204"/>
                <a:gd name="T28" fmla="*/ 2147483647 w 128"/>
                <a:gd name="T29" fmla="*/ 2147483647 h 204"/>
                <a:gd name="T30" fmla="*/ 2147483647 w 128"/>
                <a:gd name="T31" fmla="*/ 2147483647 h 204"/>
                <a:gd name="T32" fmla="*/ 2147483647 w 128"/>
                <a:gd name="T33" fmla="*/ 2147483647 h 204"/>
                <a:gd name="T34" fmla="*/ 2147483647 w 128"/>
                <a:gd name="T35" fmla="*/ 2147483647 h 204"/>
                <a:gd name="T36" fmla="*/ 2147483647 w 128"/>
                <a:gd name="T37" fmla="*/ 2147483647 h 204"/>
                <a:gd name="T38" fmla="*/ 2147483647 w 128"/>
                <a:gd name="T39" fmla="*/ 0 h 204"/>
                <a:gd name="T40" fmla="*/ 2147483647 w 128"/>
                <a:gd name="T41" fmla="*/ 2147483647 h 204"/>
                <a:gd name="T42" fmla="*/ 2147483647 w 128"/>
                <a:gd name="T43" fmla="*/ 2147483647 h 204"/>
                <a:gd name="T44" fmla="*/ 2147483647 w 128"/>
                <a:gd name="T45" fmla="*/ 2147483647 h 204"/>
                <a:gd name="T46" fmla="*/ 2147483647 w 128"/>
                <a:gd name="T47" fmla="*/ 2147483647 h 204"/>
                <a:gd name="T48" fmla="*/ 2147483647 w 128"/>
                <a:gd name="T49" fmla="*/ 2147483647 h 204"/>
                <a:gd name="T50" fmla="*/ 2147483647 w 128"/>
                <a:gd name="T51" fmla="*/ 2147483647 h 204"/>
                <a:gd name="T52" fmla="*/ 2147483647 w 128"/>
                <a:gd name="T53" fmla="*/ 2147483647 h 204"/>
                <a:gd name="T54" fmla="*/ 2147483647 w 128"/>
                <a:gd name="T55" fmla="*/ 2147483647 h 204"/>
                <a:gd name="T56" fmla="*/ 2147483647 w 128"/>
                <a:gd name="T57" fmla="*/ 2147483647 h 204"/>
                <a:gd name="T58" fmla="*/ 2147483647 w 128"/>
                <a:gd name="T59" fmla="*/ 2147483647 h 204"/>
                <a:gd name="T60" fmla="*/ 2147483647 w 128"/>
                <a:gd name="T61" fmla="*/ 2147483647 h 204"/>
                <a:gd name="T62" fmla="*/ 2147483647 w 128"/>
                <a:gd name="T63" fmla="*/ 2147483647 h 204"/>
                <a:gd name="T64" fmla="*/ 2147483647 w 128"/>
                <a:gd name="T65" fmla="*/ 2147483647 h 204"/>
                <a:gd name="T66" fmla="*/ 2147483647 w 128"/>
                <a:gd name="T67" fmla="*/ 2147483647 h 204"/>
                <a:gd name="T68" fmla="*/ 2147483647 w 128"/>
                <a:gd name="T69" fmla="*/ 2147483647 h 204"/>
                <a:gd name="T70" fmla="*/ 2147483647 w 128"/>
                <a:gd name="T71" fmla="*/ 2147483647 h 204"/>
                <a:gd name="T72" fmla="*/ 2147483647 w 128"/>
                <a:gd name="T73" fmla="*/ 2147483647 h 204"/>
                <a:gd name="T74" fmla="*/ 2147483647 w 128"/>
                <a:gd name="T75" fmla="*/ 2147483647 h 204"/>
                <a:gd name="T76" fmla="*/ 2147483647 w 128"/>
                <a:gd name="T77" fmla="*/ 2147483647 h 204"/>
                <a:gd name="T78" fmla="*/ 2147483647 w 128"/>
                <a:gd name="T79" fmla="*/ 2147483647 h 204"/>
                <a:gd name="T80" fmla="*/ 2147483647 w 128"/>
                <a:gd name="T81" fmla="*/ 2147483647 h 204"/>
                <a:gd name="T82" fmla="*/ 2147483647 w 128"/>
                <a:gd name="T83" fmla="*/ 2147483647 h 204"/>
                <a:gd name="T84" fmla="*/ 2147483647 w 128"/>
                <a:gd name="T85" fmla="*/ 2147483647 h 204"/>
                <a:gd name="T86" fmla="*/ 2147483647 w 128"/>
                <a:gd name="T87" fmla="*/ 2147483647 h 204"/>
                <a:gd name="T88" fmla="*/ 2147483647 w 128"/>
                <a:gd name="T89" fmla="*/ 2147483647 h 204"/>
                <a:gd name="T90" fmla="*/ 2147483647 w 128"/>
                <a:gd name="T91" fmla="*/ 2147483647 h 204"/>
                <a:gd name="T92" fmla="*/ 2147483647 w 128"/>
                <a:gd name="T93" fmla="*/ 2147483647 h 204"/>
                <a:gd name="T94" fmla="*/ 2147483647 w 128"/>
                <a:gd name="T95" fmla="*/ 2147483647 h 204"/>
                <a:gd name="T96" fmla="*/ 2147483647 w 128"/>
                <a:gd name="T97" fmla="*/ 2147483647 h 204"/>
                <a:gd name="T98" fmla="*/ 2147483647 w 128"/>
                <a:gd name="T99" fmla="*/ 2147483647 h 204"/>
                <a:gd name="T100" fmla="*/ 2147483647 w 128"/>
                <a:gd name="T101" fmla="*/ 2147483647 h 204"/>
                <a:gd name="T102" fmla="*/ 2147483647 w 128"/>
                <a:gd name="T103" fmla="*/ 2147483647 h 204"/>
                <a:gd name="T104" fmla="*/ 2147483647 w 128"/>
                <a:gd name="T105" fmla="*/ 2147483647 h 204"/>
                <a:gd name="T106" fmla="*/ 2147483647 w 128"/>
                <a:gd name="T107" fmla="*/ 2147483647 h 204"/>
                <a:gd name="T108" fmla="*/ 2147483647 w 128"/>
                <a:gd name="T109" fmla="*/ 2147483647 h 20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8"/>
                <a:gd name="T166" fmla="*/ 0 h 204"/>
                <a:gd name="T167" fmla="*/ 128 w 128"/>
                <a:gd name="T168" fmla="*/ 204 h 204"/>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8" h="204">
                  <a:moveTo>
                    <a:pt x="2" y="152"/>
                  </a:moveTo>
                  <a:lnTo>
                    <a:pt x="3" y="163"/>
                  </a:lnTo>
                  <a:lnTo>
                    <a:pt x="6" y="173"/>
                  </a:lnTo>
                  <a:lnTo>
                    <a:pt x="11" y="182"/>
                  </a:lnTo>
                  <a:lnTo>
                    <a:pt x="17" y="190"/>
                  </a:lnTo>
                  <a:lnTo>
                    <a:pt x="26" y="196"/>
                  </a:lnTo>
                  <a:lnTo>
                    <a:pt x="35" y="200"/>
                  </a:lnTo>
                  <a:lnTo>
                    <a:pt x="46" y="203"/>
                  </a:lnTo>
                  <a:lnTo>
                    <a:pt x="58" y="204"/>
                  </a:lnTo>
                  <a:lnTo>
                    <a:pt x="67" y="204"/>
                  </a:lnTo>
                  <a:lnTo>
                    <a:pt x="74" y="202"/>
                  </a:lnTo>
                  <a:lnTo>
                    <a:pt x="81" y="200"/>
                  </a:lnTo>
                  <a:lnTo>
                    <a:pt x="88" y="197"/>
                  </a:lnTo>
                  <a:lnTo>
                    <a:pt x="94" y="192"/>
                  </a:lnTo>
                  <a:lnTo>
                    <a:pt x="99" y="188"/>
                  </a:lnTo>
                  <a:lnTo>
                    <a:pt x="105" y="182"/>
                  </a:lnTo>
                  <a:lnTo>
                    <a:pt x="110" y="176"/>
                  </a:lnTo>
                  <a:lnTo>
                    <a:pt x="114" y="168"/>
                  </a:lnTo>
                  <a:lnTo>
                    <a:pt x="117" y="160"/>
                  </a:lnTo>
                  <a:lnTo>
                    <a:pt x="120" y="150"/>
                  </a:lnTo>
                  <a:lnTo>
                    <a:pt x="124" y="141"/>
                  </a:lnTo>
                  <a:lnTo>
                    <a:pt x="126" y="131"/>
                  </a:lnTo>
                  <a:lnTo>
                    <a:pt x="127" y="119"/>
                  </a:lnTo>
                  <a:lnTo>
                    <a:pt x="128" y="106"/>
                  </a:lnTo>
                  <a:lnTo>
                    <a:pt x="128" y="93"/>
                  </a:lnTo>
                  <a:lnTo>
                    <a:pt x="128" y="82"/>
                  </a:lnTo>
                  <a:lnTo>
                    <a:pt x="127" y="71"/>
                  </a:lnTo>
                  <a:lnTo>
                    <a:pt x="126" y="62"/>
                  </a:lnTo>
                  <a:lnTo>
                    <a:pt x="124" y="53"/>
                  </a:lnTo>
                  <a:lnTo>
                    <a:pt x="122" y="44"/>
                  </a:lnTo>
                  <a:lnTo>
                    <a:pt x="118" y="37"/>
                  </a:lnTo>
                  <a:lnTo>
                    <a:pt x="114" y="30"/>
                  </a:lnTo>
                  <a:lnTo>
                    <a:pt x="111" y="23"/>
                  </a:lnTo>
                  <a:lnTo>
                    <a:pt x="106" y="19"/>
                  </a:lnTo>
                  <a:lnTo>
                    <a:pt x="101" y="14"/>
                  </a:lnTo>
                  <a:lnTo>
                    <a:pt x="96" y="9"/>
                  </a:lnTo>
                  <a:lnTo>
                    <a:pt x="90" y="6"/>
                  </a:lnTo>
                  <a:lnTo>
                    <a:pt x="84" y="4"/>
                  </a:lnTo>
                  <a:lnTo>
                    <a:pt x="77" y="1"/>
                  </a:lnTo>
                  <a:lnTo>
                    <a:pt x="70" y="0"/>
                  </a:lnTo>
                  <a:lnTo>
                    <a:pt x="61" y="0"/>
                  </a:lnTo>
                  <a:lnTo>
                    <a:pt x="49" y="1"/>
                  </a:lnTo>
                  <a:lnTo>
                    <a:pt x="36" y="5"/>
                  </a:lnTo>
                  <a:lnTo>
                    <a:pt x="26" y="11"/>
                  </a:lnTo>
                  <a:lnTo>
                    <a:pt x="17" y="19"/>
                  </a:lnTo>
                  <a:lnTo>
                    <a:pt x="10" y="29"/>
                  </a:lnTo>
                  <a:lnTo>
                    <a:pt x="4" y="40"/>
                  </a:lnTo>
                  <a:lnTo>
                    <a:pt x="1" y="54"/>
                  </a:lnTo>
                  <a:lnTo>
                    <a:pt x="0" y="68"/>
                  </a:lnTo>
                  <a:lnTo>
                    <a:pt x="1" y="82"/>
                  </a:lnTo>
                  <a:lnTo>
                    <a:pt x="4" y="95"/>
                  </a:lnTo>
                  <a:lnTo>
                    <a:pt x="10" y="106"/>
                  </a:lnTo>
                  <a:lnTo>
                    <a:pt x="16" y="115"/>
                  </a:lnTo>
                  <a:lnTo>
                    <a:pt x="24" y="124"/>
                  </a:lnTo>
                  <a:lnTo>
                    <a:pt x="35" y="129"/>
                  </a:lnTo>
                  <a:lnTo>
                    <a:pt x="46" y="133"/>
                  </a:lnTo>
                  <a:lnTo>
                    <a:pt x="58" y="134"/>
                  </a:lnTo>
                  <a:lnTo>
                    <a:pt x="71" y="133"/>
                  </a:lnTo>
                  <a:lnTo>
                    <a:pt x="82" y="128"/>
                  </a:lnTo>
                  <a:lnTo>
                    <a:pt x="93" y="121"/>
                  </a:lnTo>
                  <a:lnTo>
                    <a:pt x="101" y="112"/>
                  </a:lnTo>
                  <a:lnTo>
                    <a:pt x="100" y="128"/>
                  </a:lnTo>
                  <a:lnTo>
                    <a:pt x="97" y="142"/>
                  </a:lnTo>
                  <a:lnTo>
                    <a:pt x="94" y="154"/>
                  </a:lnTo>
                  <a:lnTo>
                    <a:pt x="89" y="163"/>
                  </a:lnTo>
                  <a:lnTo>
                    <a:pt x="84" y="171"/>
                  </a:lnTo>
                  <a:lnTo>
                    <a:pt x="76" y="176"/>
                  </a:lnTo>
                  <a:lnTo>
                    <a:pt x="68" y="180"/>
                  </a:lnTo>
                  <a:lnTo>
                    <a:pt x="58" y="181"/>
                  </a:lnTo>
                  <a:lnTo>
                    <a:pt x="52" y="181"/>
                  </a:lnTo>
                  <a:lnTo>
                    <a:pt x="46" y="178"/>
                  </a:lnTo>
                  <a:lnTo>
                    <a:pt x="39" y="176"/>
                  </a:lnTo>
                  <a:lnTo>
                    <a:pt x="35" y="173"/>
                  </a:lnTo>
                  <a:lnTo>
                    <a:pt x="31" y="169"/>
                  </a:lnTo>
                  <a:lnTo>
                    <a:pt x="29" y="163"/>
                  </a:lnTo>
                  <a:lnTo>
                    <a:pt x="27" y="157"/>
                  </a:lnTo>
                  <a:lnTo>
                    <a:pt x="26" y="152"/>
                  </a:lnTo>
                  <a:lnTo>
                    <a:pt x="2" y="152"/>
                  </a:lnTo>
                  <a:close/>
                  <a:moveTo>
                    <a:pt x="26" y="68"/>
                  </a:moveTo>
                  <a:lnTo>
                    <a:pt x="27" y="57"/>
                  </a:lnTo>
                  <a:lnTo>
                    <a:pt x="29" y="49"/>
                  </a:lnTo>
                  <a:lnTo>
                    <a:pt x="32" y="42"/>
                  </a:lnTo>
                  <a:lnTo>
                    <a:pt x="36" y="35"/>
                  </a:lnTo>
                  <a:lnTo>
                    <a:pt x="41" y="30"/>
                  </a:lnTo>
                  <a:lnTo>
                    <a:pt x="47" y="27"/>
                  </a:lnTo>
                  <a:lnTo>
                    <a:pt x="54" y="25"/>
                  </a:lnTo>
                  <a:lnTo>
                    <a:pt x="62" y="23"/>
                  </a:lnTo>
                  <a:lnTo>
                    <a:pt x="70" y="25"/>
                  </a:lnTo>
                  <a:lnTo>
                    <a:pt x="77" y="27"/>
                  </a:lnTo>
                  <a:lnTo>
                    <a:pt x="84" y="30"/>
                  </a:lnTo>
                  <a:lnTo>
                    <a:pt x="89" y="35"/>
                  </a:lnTo>
                  <a:lnTo>
                    <a:pt x="93" y="42"/>
                  </a:lnTo>
                  <a:lnTo>
                    <a:pt x="96" y="49"/>
                  </a:lnTo>
                  <a:lnTo>
                    <a:pt x="98" y="57"/>
                  </a:lnTo>
                  <a:lnTo>
                    <a:pt x="99" y="67"/>
                  </a:lnTo>
                  <a:lnTo>
                    <a:pt x="98" y="77"/>
                  </a:lnTo>
                  <a:lnTo>
                    <a:pt x="96" y="85"/>
                  </a:lnTo>
                  <a:lnTo>
                    <a:pt x="93" y="92"/>
                  </a:lnTo>
                  <a:lnTo>
                    <a:pt x="89" y="98"/>
                  </a:lnTo>
                  <a:lnTo>
                    <a:pt x="84" y="103"/>
                  </a:lnTo>
                  <a:lnTo>
                    <a:pt x="77" y="107"/>
                  </a:lnTo>
                  <a:lnTo>
                    <a:pt x="70" y="108"/>
                  </a:lnTo>
                  <a:lnTo>
                    <a:pt x="61" y="110"/>
                  </a:lnTo>
                  <a:lnTo>
                    <a:pt x="53" y="108"/>
                  </a:lnTo>
                  <a:lnTo>
                    <a:pt x="47" y="107"/>
                  </a:lnTo>
                  <a:lnTo>
                    <a:pt x="40" y="103"/>
                  </a:lnTo>
                  <a:lnTo>
                    <a:pt x="35" y="98"/>
                  </a:lnTo>
                  <a:lnTo>
                    <a:pt x="31" y="92"/>
                  </a:lnTo>
                  <a:lnTo>
                    <a:pt x="28" y="85"/>
                  </a:lnTo>
                  <a:lnTo>
                    <a:pt x="27" y="77"/>
                  </a:lnTo>
                  <a:lnTo>
                    <a:pt x="26" y="68"/>
                  </a:lnTo>
                  <a:close/>
                </a:path>
              </a:pathLst>
            </a:custGeom>
            <a:solidFill>
              <a:srgbClr val="00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02" name="Freeform 146"/>
            <p:cNvSpPr>
              <a:spLocks/>
            </p:cNvSpPr>
            <p:nvPr/>
          </p:nvSpPr>
          <p:spPr bwMode="auto">
            <a:xfrm>
              <a:off x="2028825" y="2725738"/>
              <a:ext cx="50800" cy="112712"/>
            </a:xfrm>
            <a:custGeom>
              <a:avLst/>
              <a:gdLst>
                <a:gd name="T0" fmla="*/ 0 w 108"/>
                <a:gd name="T1" fmla="*/ 2147483647 h 212"/>
                <a:gd name="T2" fmla="*/ 0 w 108"/>
                <a:gd name="T3" fmla="*/ 2147483647 h 212"/>
                <a:gd name="T4" fmla="*/ 2147483647 w 108"/>
                <a:gd name="T5" fmla="*/ 2147483647 h 212"/>
                <a:gd name="T6" fmla="*/ 2147483647 w 108"/>
                <a:gd name="T7" fmla="*/ 2147483647 h 212"/>
                <a:gd name="T8" fmla="*/ 2147483647 w 108"/>
                <a:gd name="T9" fmla="*/ 2147483647 h 212"/>
                <a:gd name="T10" fmla="*/ 2147483647 w 108"/>
                <a:gd name="T11" fmla="*/ 2147483647 h 212"/>
                <a:gd name="T12" fmla="*/ 2147483647 w 108"/>
                <a:gd name="T13" fmla="*/ 2147483647 h 212"/>
                <a:gd name="T14" fmla="*/ 2147483647 w 108"/>
                <a:gd name="T15" fmla="*/ 2147483647 h 212"/>
                <a:gd name="T16" fmla="*/ 2147483647 w 108"/>
                <a:gd name="T17" fmla="*/ 2147483647 h 212"/>
                <a:gd name="T18" fmla="*/ 2147483647 w 108"/>
                <a:gd name="T19" fmla="*/ 2147483647 h 212"/>
                <a:gd name="T20" fmla="*/ 2147483647 w 108"/>
                <a:gd name="T21" fmla="*/ 2147483647 h 212"/>
                <a:gd name="T22" fmla="*/ 2147483647 w 108"/>
                <a:gd name="T23" fmla="*/ 2147483647 h 212"/>
                <a:gd name="T24" fmla="*/ 2147483647 w 108"/>
                <a:gd name="T25" fmla="*/ 2147483647 h 212"/>
                <a:gd name="T26" fmla="*/ 2147483647 w 108"/>
                <a:gd name="T27" fmla="*/ 2147483647 h 212"/>
                <a:gd name="T28" fmla="*/ 2147483647 w 108"/>
                <a:gd name="T29" fmla="*/ 2147483647 h 212"/>
                <a:gd name="T30" fmla="*/ 2147483647 w 108"/>
                <a:gd name="T31" fmla="*/ 2147483647 h 212"/>
                <a:gd name="T32" fmla="*/ 2147483647 w 108"/>
                <a:gd name="T33" fmla="*/ 2147483647 h 212"/>
                <a:gd name="T34" fmla="*/ 2147483647 w 108"/>
                <a:gd name="T35" fmla="*/ 2147483647 h 212"/>
                <a:gd name="T36" fmla="*/ 2147483647 w 108"/>
                <a:gd name="T37" fmla="*/ 0 h 212"/>
                <a:gd name="T38" fmla="*/ 2147483647 w 108"/>
                <a:gd name="T39" fmla="*/ 0 h 212"/>
                <a:gd name="T40" fmla="*/ 2147483647 w 108"/>
                <a:gd name="T41" fmla="*/ 2147483647 h 212"/>
                <a:gd name="T42" fmla="*/ 2147483647 w 108"/>
                <a:gd name="T43" fmla="*/ 2147483647 h 212"/>
                <a:gd name="T44" fmla="*/ 2147483647 w 108"/>
                <a:gd name="T45" fmla="*/ 2147483647 h 212"/>
                <a:gd name="T46" fmla="*/ 2147483647 w 108"/>
                <a:gd name="T47" fmla="*/ 2147483647 h 212"/>
                <a:gd name="T48" fmla="*/ 2147483647 w 108"/>
                <a:gd name="T49" fmla="*/ 2147483647 h 212"/>
                <a:gd name="T50" fmla="*/ 2147483647 w 108"/>
                <a:gd name="T51" fmla="*/ 2147483647 h 212"/>
                <a:gd name="T52" fmla="*/ 2147483647 w 108"/>
                <a:gd name="T53" fmla="*/ 2147483647 h 212"/>
                <a:gd name="T54" fmla="*/ 2147483647 w 108"/>
                <a:gd name="T55" fmla="*/ 2147483647 h 212"/>
                <a:gd name="T56" fmla="*/ 2147483647 w 108"/>
                <a:gd name="T57" fmla="*/ 2147483647 h 212"/>
                <a:gd name="T58" fmla="*/ 2147483647 w 108"/>
                <a:gd name="T59" fmla="*/ 2147483647 h 212"/>
                <a:gd name="T60" fmla="*/ 2147483647 w 108"/>
                <a:gd name="T61" fmla="*/ 2147483647 h 212"/>
                <a:gd name="T62" fmla="*/ 2147483647 w 108"/>
                <a:gd name="T63" fmla="*/ 2147483647 h 212"/>
                <a:gd name="T64" fmla="*/ 2147483647 w 108"/>
                <a:gd name="T65" fmla="*/ 2147483647 h 212"/>
                <a:gd name="T66" fmla="*/ 2147483647 w 108"/>
                <a:gd name="T67" fmla="*/ 2147483647 h 212"/>
                <a:gd name="T68" fmla="*/ 2147483647 w 108"/>
                <a:gd name="T69" fmla="*/ 2147483647 h 212"/>
                <a:gd name="T70" fmla="*/ 2147483647 w 108"/>
                <a:gd name="T71" fmla="*/ 2147483647 h 212"/>
                <a:gd name="T72" fmla="*/ 2147483647 w 108"/>
                <a:gd name="T73" fmla="*/ 2147483647 h 212"/>
                <a:gd name="T74" fmla="*/ 2147483647 w 108"/>
                <a:gd name="T75" fmla="*/ 2147483647 h 212"/>
                <a:gd name="T76" fmla="*/ 0 w 108"/>
                <a:gd name="T77" fmla="*/ 2147483647 h 21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8"/>
                <a:gd name="T118" fmla="*/ 0 h 212"/>
                <a:gd name="T119" fmla="*/ 108 w 108"/>
                <a:gd name="T120" fmla="*/ 212 h 212"/>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8" h="212">
                  <a:moveTo>
                    <a:pt x="0" y="140"/>
                  </a:moveTo>
                  <a:lnTo>
                    <a:pt x="0" y="149"/>
                  </a:lnTo>
                  <a:lnTo>
                    <a:pt x="1" y="163"/>
                  </a:lnTo>
                  <a:lnTo>
                    <a:pt x="3" y="177"/>
                  </a:lnTo>
                  <a:lnTo>
                    <a:pt x="7" y="188"/>
                  </a:lnTo>
                  <a:lnTo>
                    <a:pt x="14" y="196"/>
                  </a:lnTo>
                  <a:lnTo>
                    <a:pt x="21" y="203"/>
                  </a:lnTo>
                  <a:lnTo>
                    <a:pt x="30" y="208"/>
                  </a:lnTo>
                  <a:lnTo>
                    <a:pt x="42" y="211"/>
                  </a:lnTo>
                  <a:lnTo>
                    <a:pt x="55" y="212"/>
                  </a:lnTo>
                  <a:lnTo>
                    <a:pt x="67" y="211"/>
                  </a:lnTo>
                  <a:lnTo>
                    <a:pt x="79" y="208"/>
                  </a:lnTo>
                  <a:lnTo>
                    <a:pt x="87" y="204"/>
                  </a:lnTo>
                  <a:lnTo>
                    <a:pt x="96" y="197"/>
                  </a:lnTo>
                  <a:lnTo>
                    <a:pt x="101" y="188"/>
                  </a:lnTo>
                  <a:lnTo>
                    <a:pt x="105" y="177"/>
                  </a:lnTo>
                  <a:lnTo>
                    <a:pt x="107" y="164"/>
                  </a:lnTo>
                  <a:lnTo>
                    <a:pt x="108" y="149"/>
                  </a:lnTo>
                  <a:lnTo>
                    <a:pt x="108" y="0"/>
                  </a:lnTo>
                  <a:lnTo>
                    <a:pt x="83" y="0"/>
                  </a:lnTo>
                  <a:lnTo>
                    <a:pt x="83" y="139"/>
                  </a:lnTo>
                  <a:lnTo>
                    <a:pt x="83" y="149"/>
                  </a:lnTo>
                  <a:lnTo>
                    <a:pt x="83" y="158"/>
                  </a:lnTo>
                  <a:lnTo>
                    <a:pt x="82" y="165"/>
                  </a:lnTo>
                  <a:lnTo>
                    <a:pt x="80" y="171"/>
                  </a:lnTo>
                  <a:lnTo>
                    <a:pt x="76" y="178"/>
                  </a:lnTo>
                  <a:lnTo>
                    <a:pt x="69" y="183"/>
                  </a:lnTo>
                  <a:lnTo>
                    <a:pt x="63" y="185"/>
                  </a:lnTo>
                  <a:lnTo>
                    <a:pt x="54" y="186"/>
                  </a:lnTo>
                  <a:lnTo>
                    <a:pt x="46" y="186"/>
                  </a:lnTo>
                  <a:lnTo>
                    <a:pt x="40" y="184"/>
                  </a:lnTo>
                  <a:lnTo>
                    <a:pt x="35" y="182"/>
                  </a:lnTo>
                  <a:lnTo>
                    <a:pt x="31" y="177"/>
                  </a:lnTo>
                  <a:lnTo>
                    <a:pt x="28" y="172"/>
                  </a:lnTo>
                  <a:lnTo>
                    <a:pt x="26" y="165"/>
                  </a:lnTo>
                  <a:lnTo>
                    <a:pt x="24" y="157"/>
                  </a:lnTo>
                  <a:lnTo>
                    <a:pt x="24" y="148"/>
                  </a:lnTo>
                  <a:lnTo>
                    <a:pt x="24" y="140"/>
                  </a:lnTo>
                  <a:lnTo>
                    <a:pt x="0" y="140"/>
                  </a:lnTo>
                  <a:close/>
                </a:path>
              </a:pathLst>
            </a:custGeom>
            <a:solidFill>
              <a:srgbClr val="00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03" name="Freeform 147"/>
            <p:cNvSpPr>
              <a:spLocks noEditPoints="1"/>
            </p:cNvSpPr>
            <p:nvPr/>
          </p:nvSpPr>
          <p:spPr bwMode="auto">
            <a:xfrm>
              <a:off x="2093913" y="2752725"/>
              <a:ext cx="58737" cy="84138"/>
            </a:xfrm>
            <a:custGeom>
              <a:avLst/>
              <a:gdLst>
                <a:gd name="T0" fmla="*/ 2147483647 w 123"/>
                <a:gd name="T1" fmla="*/ 2147483647 h 159"/>
                <a:gd name="T2" fmla="*/ 2147483647 w 123"/>
                <a:gd name="T3" fmla="*/ 2147483647 h 159"/>
                <a:gd name="T4" fmla="*/ 2147483647 w 123"/>
                <a:gd name="T5" fmla="*/ 2147483647 h 159"/>
                <a:gd name="T6" fmla="*/ 2147483647 w 123"/>
                <a:gd name="T7" fmla="*/ 2147483647 h 159"/>
                <a:gd name="T8" fmla="*/ 2147483647 w 123"/>
                <a:gd name="T9" fmla="*/ 2147483647 h 159"/>
                <a:gd name="T10" fmla="*/ 2147483647 w 123"/>
                <a:gd name="T11" fmla="*/ 2147483647 h 159"/>
                <a:gd name="T12" fmla="*/ 2147483647 w 123"/>
                <a:gd name="T13" fmla="*/ 2147483647 h 159"/>
                <a:gd name="T14" fmla="*/ 2147483647 w 123"/>
                <a:gd name="T15" fmla="*/ 2147483647 h 159"/>
                <a:gd name="T16" fmla="*/ 2147483647 w 123"/>
                <a:gd name="T17" fmla="*/ 2147483647 h 159"/>
                <a:gd name="T18" fmla="*/ 2147483647 w 123"/>
                <a:gd name="T19" fmla="*/ 2147483647 h 159"/>
                <a:gd name="T20" fmla="*/ 2147483647 w 123"/>
                <a:gd name="T21" fmla="*/ 2147483647 h 159"/>
                <a:gd name="T22" fmla="*/ 2147483647 w 123"/>
                <a:gd name="T23" fmla="*/ 2147483647 h 159"/>
                <a:gd name="T24" fmla="*/ 2147483647 w 123"/>
                <a:gd name="T25" fmla="*/ 2147483647 h 159"/>
                <a:gd name="T26" fmla="*/ 2147483647 w 123"/>
                <a:gd name="T27" fmla="*/ 2147483647 h 159"/>
                <a:gd name="T28" fmla="*/ 2147483647 w 123"/>
                <a:gd name="T29" fmla="*/ 2147483647 h 159"/>
                <a:gd name="T30" fmla="*/ 2147483647 w 123"/>
                <a:gd name="T31" fmla="*/ 2147483647 h 159"/>
                <a:gd name="T32" fmla="*/ 2147483647 w 123"/>
                <a:gd name="T33" fmla="*/ 2147483647 h 159"/>
                <a:gd name="T34" fmla="*/ 2147483647 w 123"/>
                <a:gd name="T35" fmla="*/ 2147483647 h 159"/>
                <a:gd name="T36" fmla="*/ 2147483647 w 123"/>
                <a:gd name="T37" fmla="*/ 2147483647 h 159"/>
                <a:gd name="T38" fmla="*/ 2147483647 w 123"/>
                <a:gd name="T39" fmla="*/ 2147483647 h 159"/>
                <a:gd name="T40" fmla="*/ 2147483647 w 123"/>
                <a:gd name="T41" fmla="*/ 2147483647 h 159"/>
                <a:gd name="T42" fmla="*/ 2147483647 w 123"/>
                <a:gd name="T43" fmla="*/ 2147483647 h 159"/>
                <a:gd name="T44" fmla="*/ 2147483647 w 123"/>
                <a:gd name="T45" fmla="*/ 2147483647 h 159"/>
                <a:gd name="T46" fmla="*/ 2147483647 w 123"/>
                <a:gd name="T47" fmla="*/ 2147483647 h 159"/>
                <a:gd name="T48" fmla="*/ 2147483647 w 123"/>
                <a:gd name="T49" fmla="*/ 2147483647 h 159"/>
                <a:gd name="T50" fmla="*/ 2147483647 w 123"/>
                <a:gd name="T51" fmla="*/ 2147483647 h 159"/>
                <a:gd name="T52" fmla="*/ 2147483647 w 123"/>
                <a:gd name="T53" fmla="*/ 2147483647 h 159"/>
                <a:gd name="T54" fmla="*/ 2147483647 w 123"/>
                <a:gd name="T55" fmla="*/ 2147483647 h 159"/>
                <a:gd name="T56" fmla="*/ 2147483647 w 123"/>
                <a:gd name="T57" fmla="*/ 2147483647 h 159"/>
                <a:gd name="T58" fmla="*/ 2147483647 w 123"/>
                <a:gd name="T59" fmla="*/ 2147483647 h 159"/>
                <a:gd name="T60" fmla="*/ 2147483647 w 123"/>
                <a:gd name="T61" fmla="*/ 2147483647 h 159"/>
                <a:gd name="T62" fmla="*/ 2147483647 w 123"/>
                <a:gd name="T63" fmla="*/ 2147483647 h 159"/>
                <a:gd name="T64" fmla="*/ 2147483647 w 123"/>
                <a:gd name="T65" fmla="*/ 2147483647 h 159"/>
                <a:gd name="T66" fmla="*/ 2147483647 w 123"/>
                <a:gd name="T67" fmla="*/ 2147483647 h 159"/>
                <a:gd name="T68" fmla="*/ 2147483647 w 123"/>
                <a:gd name="T69" fmla="*/ 2147483647 h 15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9"/>
                <a:gd name="T107" fmla="*/ 123 w 123"/>
                <a:gd name="T108" fmla="*/ 159 h 15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9">
                  <a:moveTo>
                    <a:pt x="99" y="108"/>
                  </a:moveTo>
                  <a:lnTo>
                    <a:pt x="97" y="113"/>
                  </a:lnTo>
                  <a:lnTo>
                    <a:pt x="94" y="119"/>
                  </a:lnTo>
                  <a:lnTo>
                    <a:pt x="91" y="124"/>
                  </a:lnTo>
                  <a:lnTo>
                    <a:pt x="86" y="129"/>
                  </a:lnTo>
                  <a:lnTo>
                    <a:pt x="82" y="131"/>
                  </a:lnTo>
                  <a:lnTo>
                    <a:pt x="77" y="133"/>
                  </a:lnTo>
                  <a:lnTo>
                    <a:pt x="71" y="136"/>
                  </a:lnTo>
                  <a:lnTo>
                    <a:pt x="63" y="136"/>
                  </a:lnTo>
                  <a:lnTo>
                    <a:pt x="55" y="134"/>
                  </a:lnTo>
                  <a:lnTo>
                    <a:pt x="47" y="132"/>
                  </a:lnTo>
                  <a:lnTo>
                    <a:pt x="41" y="129"/>
                  </a:lnTo>
                  <a:lnTo>
                    <a:pt x="35" y="123"/>
                  </a:lnTo>
                  <a:lnTo>
                    <a:pt x="31" y="117"/>
                  </a:lnTo>
                  <a:lnTo>
                    <a:pt x="27" y="109"/>
                  </a:lnTo>
                  <a:lnTo>
                    <a:pt x="25" y="98"/>
                  </a:lnTo>
                  <a:lnTo>
                    <a:pt x="24" y="88"/>
                  </a:lnTo>
                  <a:lnTo>
                    <a:pt x="123" y="88"/>
                  </a:lnTo>
                  <a:lnTo>
                    <a:pt x="123" y="76"/>
                  </a:lnTo>
                  <a:lnTo>
                    <a:pt x="122" y="60"/>
                  </a:lnTo>
                  <a:lnTo>
                    <a:pt x="119" y="44"/>
                  </a:lnTo>
                  <a:lnTo>
                    <a:pt x="114" y="31"/>
                  </a:lnTo>
                  <a:lnTo>
                    <a:pt x="107" y="20"/>
                  </a:lnTo>
                  <a:lnTo>
                    <a:pt x="98" y="12"/>
                  </a:lnTo>
                  <a:lnTo>
                    <a:pt x="87" y="5"/>
                  </a:lnTo>
                  <a:lnTo>
                    <a:pt x="76" y="2"/>
                  </a:lnTo>
                  <a:lnTo>
                    <a:pt x="61" y="0"/>
                  </a:lnTo>
                  <a:lnTo>
                    <a:pt x="48" y="2"/>
                  </a:lnTo>
                  <a:lnTo>
                    <a:pt x="36" y="6"/>
                  </a:lnTo>
                  <a:lnTo>
                    <a:pt x="25" y="12"/>
                  </a:lnTo>
                  <a:lnTo>
                    <a:pt x="17" y="21"/>
                  </a:lnTo>
                  <a:lnTo>
                    <a:pt x="9" y="33"/>
                  </a:lnTo>
                  <a:lnTo>
                    <a:pt x="4" y="47"/>
                  </a:lnTo>
                  <a:lnTo>
                    <a:pt x="1" y="63"/>
                  </a:lnTo>
                  <a:lnTo>
                    <a:pt x="0" y="81"/>
                  </a:lnTo>
                  <a:lnTo>
                    <a:pt x="1" y="98"/>
                  </a:lnTo>
                  <a:lnTo>
                    <a:pt x="4" y="113"/>
                  </a:lnTo>
                  <a:lnTo>
                    <a:pt x="9" y="127"/>
                  </a:lnTo>
                  <a:lnTo>
                    <a:pt x="17" y="138"/>
                  </a:lnTo>
                  <a:lnTo>
                    <a:pt x="25" y="147"/>
                  </a:lnTo>
                  <a:lnTo>
                    <a:pt x="36" y="153"/>
                  </a:lnTo>
                  <a:lnTo>
                    <a:pt x="48" y="158"/>
                  </a:lnTo>
                  <a:lnTo>
                    <a:pt x="61" y="159"/>
                  </a:lnTo>
                  <a:lnTo>
                    <a:pt x="73" y="158"/>
                  </a:lnTo>
                  <a:lnTo>
                    <a:pt x="84" y="155"/>
                  </a:lnTo>
                  <a:lnTo>
                    <a:pt x="94" y="151"/>
                  </a:lnTo>
                  <a:lnTo>
                    <a:pt x="102" y="145"/>
                  </a:lnTo>
                  <a:lnTo>
                    <a:pt x="109" y="138"/>
                  </a:lnTo>
                  <a:lnTo>
                    <a:pt x="115" y="129"/>
                  </a:lnTo>
                  <a:lnTo>
                    <a:pt x="119" y="119"/>
                  </a:lnTo>
                  <a:lnTo>
                    <a:pt x="121" y="108"/>
                  </a:lnTo>
                  <a:lnTo>
                    <a:pt x="99" y="108"/>
                  </a:lnTo>
                  <a:close/>
                  <a:moveTo>
                    <a:pt x="24" y="67"/>
                  </a:moveTo>
                  <a:lnTo>
                    <a:pt x="25" y="56"/>
                  </a:lnTo>
                  <a:lnTo>
                    <a:pt x="27" y="48"/>
                  </a:lnTo>
                  <a:lnTo>
                    <a:pt x="32" y="40"/>
                  </a:lnTo>
                  <a:lnTo>
                    <a:pt x="36" y="34"/>
                  </a:lnTo>
                  <a:lnTo>
                    <a:pt x="41" y="28"/>
                  </a:lnTo>
                  <a:lnTo>
                    <a:pt x="47" y="25"/>
                  </a:lnTo>
                  <a:lnTo>
                    <a:pt x="54" y="24"/>
                  </a:lnTo>
                  <a:lnTo>
                    <a:pt x="62" y="23"/>
                  </a:lnTo>
                  <a:lnTo>
                    <a:pt x="71" y="24"/>
                  </a:lnTo>
                  <a:lnTo>
                    <a:pt x="78" y="25"/>
                  </a:lnTo>
                  <a:lnTo>
                    <a:pt x="84" y="30"/>
                  </a:lnTo>
                  <a:lnTo>
                    <a:pt x="90" y="34"/>
                  </a:lnTo>
                  <a:lnTo>
                    <a:pt x="94" y="40"/>
                  </a:lnTo>
                  <a:lnTo>
                    <a:pt x="97" y="48"/>
                  </a:lnTo>
                  <a:lnTo>
                    <a:pt x="98" y="56"/>
                  </a:lnTo>
                  <a:lnTo>
                    <a:pt x="99" y="67"/>
                  </a:lnTo>
                  <a:lnTo>
                    <a:pt x="24" y="67"/>
                  </a:lnTo>
                  <a:close/>
                </a:path>
              </a:pathLst>
            </a:custGeom>
            <a:solidFill>
              <a:srgbClr val="00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04" name="Freeform 148"/>
            <p:cNvSpPr>
              <a:spLocks/>
            </p:cNvSpPr>
            <p:nvPr/>
          </p:nvSpPr>
          <p:spPr bwMode="auto">
            <a:xfrm>
              <a:off x="2165350" y="2752725"/>
              <a:ext cx="30163" cy="82550"/>
            </a:xfrm>
            <a:custGeom>
              <a:avLst/>
              <a:gdLst>
                <a:gd name="T0" fmla="*/ 0 w 66"/>
                <a:gd name="T1" fmla="*/ 2147483647 h 155"/>
                <a:gd name="T2" fmla="*/ 2147483647 w 66"/>
                <a:gd name="T3" fmla="*/ 2147483647 h 155"/>
                <a:gd name="T4" fmla="*/ 2147483647 w 66"/>
                <a:gd name="T5" fmla="*/ 2147483647 h 155"/>
                <a:gd name="T6" fmla="*/ 2147483647 w 66"/>
                <a:gd name="T7" fmla="*/ 2147483647 h 155"/>
                <a:gd name="T8" fmla="*/ 2147483647 w 66"/>
                <a:gd name="T9" fmla="*/ 2147483647 h 155"/>
                <a:gd name="T10" fmla="*/ 2147483647 w 66"/>
                <a:gd name="T11" fmla="*/ 2147483647 h 155"/>
                <a:gd name="T12" fmla="*/ 2147483647 w 66"/>
                <a:gd name="T13" fmla="*/ 2147483647 h 155"/>
                <a:gd name="T14" fmla="*/ 2147483647 w 66"/>
                <a:gd name="T15" fmla="*/ 2147483647 h 155"/>
                <a:gd name="T16" fmla="*/ 2147483647 w 66"/>
                <a:gd name="T17" fmla="*/ 2147483647 h 155"/>
                <a:gd name="T18" fmla="*/ 2147483647 w 66"/>
                <a:gd name="T19" fmla="*/ 2147483647 h 155"/>
                <a:gd name="T20" fmla="*/ 2147483647 w 66"/>
                <a:gd name="T21" fmla="*/ 2147483647 h 155"/>
                <a:gd name="T22" fmla="*/ 2147483647 w 66"/>
                <a:gd name="T23" fmla="*/ 2147483647 h 155"/>
                <a:gd name="T24" fmla="*/ 2147483647 w 66"/>
                <a:gd name="T25" fmla="*/ 0 h 155"/>
                <a:gd name="T26" fmla="*/ 2147483647 w 66"/>
                <a:gd name="T27" fmla="*/ 0 h 155"/>
                <a:gd name="T28" fmla="*/ 2147483647 w 66"/>
                <a:gd name="T29" fmla="*/ 0 h 155"/>
                <a:gd name="T30" fmla="*/ 2147483647 w 66"/>
                <a:gd name="T31" fmla="*/ 2147483647 h 155"/>
                <a:gd name="T32" fmla="*/ 2147483647 w 66"/>
                <a:gd name="T33" fmla="*/ 2147483647 h 155"/>
                <a:gd name="T34" fmla="*/ 2147483647 w 66"/>
                <a:gd name="T35" fmla="*/ 2147483647 h 155"/>
                <a:gd name="T36" fmla="*/ 2147483647 w 66"/>
                <a:gd name="T37" fmla="*/ 2147483647 h 155"/>
                <a:gd name="T38" fmla="*/ 2147483647 w 66"/>
                <a:gd name="T39" fmla="*/ 2147483647 h 155"/>
                <a:gd name="T40" fmla="*/ 2147483647 w 66"/>
                <a:gd name="T41" fmla="*/ 2147483647 h 155"/>
                <a:gd name="T42" fmla="*/ 2147483647 w 66"/>
                <a:gd name="T43" fmla="*/ 2147483647 h 155"/>
                <a:gd name="T44" fmla="*/ 2147483647 w 66"/>
                <a:gd name="T45" fmla="*/ 2147483647 h 155"/>
                <a:gd name="T46" fmla="*/ 0 w 66"/>
                <a:gd name="T47" fmla="*/ 2147483647 h 155"/>
                <a:gd name="T48" fmla="*/ 0 w 66"/>
                <a:gd name="T49" fmla="*/ 2147483647 h 15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6"/>
                <a:gd name="T76" fmla="*/ 0 h 155"/>
                <a:gd name="T77" fmla="*/ 66 w 66"/>
                <a:gd name="T78" fmla="*/ 155 h 15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6" h="155">
                  <a:moveTo>
                    <a:pt x="0" y="155"/>
                  </a:moveTo>
                  <a:lnTo>
                    <a:pt x="23" y="155"/>
                  </a:lnTo>
                  <a:lnTo>
                    <a:pt x="23" y="70"/>
                  </a:lnTo>
                  <a:lnTo>
                    <a:pt x="24" y="61"/>
                  </a:lnTo>
                  <a:lnTo>
                    <a:pt x="25" y="52"/>
                  </a:lnTo>
                  <a:lnTo>
                    <a:pt x="28" y="45"/>
                  </a:lnTo>
                  <a:lnTo>
                    <a:pt x="32" y="39"/>
                  </a:lnTo>
                  <a:lnTo>
                    <a:pt x="38" y="33"/>
                  </a:lnTo>
                  <a:lnTo>
                    <a:pt x="44" y="30"/>
                  </a:lnTo>
                  <a:lnTo>
                    <a:pt x="52" y="28"/>
                  </a:lnTo>
                  <a:lnTo>
                    <a:pt x="61" y="27"/>
                  </a:lnTo>
                  <a:lnTo>
                    <a:pt x="66" y="27"/>
                  </a:lnTo>
                  <a:lnTo>
                    <a:pt x="66" y="0"/>
                  </a:lnTo>
                  <a:lnTo>
                    <a:pt x="60" y="0"/>
                  </a:lnTo>
                  <a:lnTo>
                    <a:pt x="53" y="0"/>
                  </a:lnTo>
                  <a:lnTo>
                    <a:pt x="47" y="3"/>
                  </a:lnTo>
                  <a:lnTo>
                    <a:pt x="42" y="5"/>
                  </a:lnTo>
                  <a:lnTo>
                    <a:pt x="37" y="7"/>
                  </a:lnTo>
                  <a:lnTo>
                    <a:pt x="32" y="12"/>
                  </a:lnTo>
                  <a:lnTo>
                    <a:pt x="28" y="18"/>
                  </a:lnTo>
                  <a:lnTo>
                    <a:pt x="25" y="24"/>
                  </a:lnTo>
                  <a:lnTo>
                    <a:pt x="22" y="31"/>
                  </a:lnTo>
                  <a:lnTo>
                    <a:pt x="22" y="4"/>
                  </a:lnTo>
                  <a:lnTo>
                    <a:pt x="0" y="4"/>
                  </a:lnTo>
                  <a:lnTo>
                    <a:pt x="0" y="155"/>
                  </a:lnTo>
                  <a:close/>
                </a:path>
              </a:pathLst>
            </a:custGeom>
            <a:solidFill>
              <a:srgbClr val="00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05" name="Freeform 149"/>
            <p:cNvSpPr>
              <a:spLocks noEditPoints="1"/>
            </p:cNvSpPr>
            <p:nvPr/>
          </p:nvSpPr>
          <p:spPr bwMode="auto">
            <a:xfrm>
              <a:off x="2201863" y="2752725"/>
              <a:ext cx="57150" cy="84138"/>
            </a:xfrm>
            <a:custGeom>
              <a:avLst/>
              <a:gdLst>
                <a:gd name="T0" fmla="*/ 2147483647 w 123"/>
                <a:gd name="T1" fmla="*/ 2147483647 h 159"/>
                <a:gd name="T2" fmla="*/ 2147483647 w 123"/>
                <a:gd name="T3" fmla="*/ 2147483647 h 159"/>
                <a:gd name="T4" fmla="*/ 2147483647 w 123"/>
                <a:gd name="T5" fmla="*/ 2147483647 h 159"/>
                <a:gd name="T6" fmla="*/ 2147483647 w 123"/>
                <a:gd name="T7" fmla="*/ 2147483647 h 159"/>
                <a:gd name="T8" fmla="*/ 2147483647 w 123"/>
                <a:gd name="T9" fmla="*/ 2147483647 h 159"/>
                <a:gd name="T10" fmla="*/ 2147483647 w 123"/>
                <a:gd name="T11" fmla="*/ 2147483647 h 159"/>
                <a:gd name="T12" fmla="*/ 2147483647 w 123"/>
                <a:gd name="T13" fmla="*/ 2147483647 h 159"/>
                <a:gd name="T14" fmla="*/ 2147483647 w 123"/>
                <a:gd name="T15" fmla="*/ 2147483647 h 159"/>
                <a:gd name="T16" fmla="*/ 2147483647 w 123"/>
                <a:gd name="T17" fmla="*/ 2147483647 h 159"/>
                <a:gd name="T18" fmla="*/ 2147483647 w 123"/>
                <a:gd name="T19" fmla="*/ 2147483647 h 159"/>
                <a:gd name="T20" fmla="*/ 2147483647 w 123"/>
                <a:gd name="T21" fmla="*/ 2147483647 h 159"/>
                <a:gd name="T22" fmla="*/ 2147483647 w 123"/>
                <a:gd name="T23" fmla="*/ 2147483647 h 159"/>
                <a:gd name="T24" fmla="*/ 2147483647 w 123"/>
                <a:gd name="T25" fmla="*/ 2147483647 h 159"/>
                <a:gd name="T26" fmla="*/ 2147483647 w 123"/>
                <a:gd name="T27" fmla="*/ 2147483647 h 159"/>
                <a:gd name="T28" fmla="*/ 2147483647 w 123"/>
                <a:gd name="T29" fmla="*/ 2147483647 h 159"/>
                <a:gd name="T30" fmla="*/ 2147483647 w 123"/>
                <a:gd name="T31" fmla="*/ 2147483647 h 159"/>
                <a:gd name="T32" fmla="*/ 2147483647 w 123"/>
                <a:gd name="T33" fmla="*/ 2147483647 h 159"/>
                <a:gd name="T34" fmla="*/ 2147483647 w 123"/>
                <a:gd name="T35" fmla="*/ 2147483647 h 159"/>
                <a:gd name="T36" fmla="*/ 2147483647 w 123"/>
                <a:gd name="T37" fmla="*/ 2147483647 h 159"/>
                <a:gd name="T38" fmla="*/ 2147483647 w 123"/>
                <a:gd name="T39" fmla="*/ 2147483647 h 159"/>
                <a:gd name="T40" fmla="*/ 2147483647 w 123"/>
                <a:gd name="T41" fmla="*/ 2147483647 h 159"/>
                <a:gd name="T42" fmla="*/ 2147483647 w 123"/>
                <a:gd name="T43" fmla="*/ 2147483647 h 159"/>
                <a:gd name="T44" fmla="*/ 2147483647 w 123"/>
                <a:gd name="T45" fmla="*/ 2147483647 h 159"/>
                <a:gd name="T46" fmla="*/ 2147483647 w 123"/>
                <a:gd name="T47" fmla="*/ 2147483647 h 159"/>
                <a:gd name="T48" fmla="*/ 2147483647 w 123"/>
                <a:gd name="T49" fmla="*/ 2147483647 h 159"/>
                <a:gd name="T50" fmla="*/ 2147483647 w 123"/>
                <a:gd name="T51" fmla="*/ 2147483647 h 159"/>
                <a:gd name="T52" fmla="*/ 2147483647 w 123"/>
                <a:gd name="T53" fmla="*/ 2147483647 h 159"/>
                <a:gd name="T54" fmla="*/ 2147483647 w 123"/>
                <a:gd name="T55" fmla="*/ 2147483647 h 159"/>
                <a:gd name="T56" fmla="*/ 2147483647 w 123"/>
                <a:gd name="T57" fmla="*/ 2147483647 h 159"/>
                <a:gd name="T58" fmla="*/ 2147483647 w 123"/>
                <a:gd name="T59" fmla="*/ 2147483647 h 159"/>
                <a:gd name="T60" fmla="*/ 2147483647 w 123"/>
                <a:gd name="T61" fmla="*/ 2147483647 h 159"/>
                <a:gd name="T62" fmla="*/ 2147483647 w 123"/>
                <a:gd name="T63" fmla="*/ 2147483647 h 159"/>
                <a:gd name="T64" fmla="*/ 2147483647 w 123"/>
                <a:gd name="T65" fmla="*/ 2147483647 h 159"/>
                <a:gd name="T66" fmla="*/ 2147483647 w 123"/>
                <a:gd name="T67" fmla="*/ 2147483647 h 159"/>
                <a:gd name="T68" fmla="*/ 2147483647 w 123"/>
                <a:gd name="T69" fmla="*/ 2147483647 h 15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9"/>
                <a:gd name="T107" fmla="*/ 123 w 123"/>
                <a:gd name="T108" fmla="*/ 159 h 15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9">
                  <a:moveTo>
                    <a:pt x="99" y="108"/>
                  </a:moveTo>
                  <a:lnTo>
                    <a:pt x="97" y="113"/>
                  </a:lnTo>
                  <a:lnTo>
                    <a:pt x="94" y="119"/>
                  </a:lnTo>
                  <a:lnTo>
                    <a:pt x="90" y="124"/>
                  </a:lnTo>
                  <a:lnTo>
                    <a:pt x="86" y="129"/>
                  </a:lnTo>
                  <a:lnTo>
                    <a:pt x="82" y="131"/>
                  </a:lnTo>
                  <a:lnTo>
                    <a:pt x="77" y="133"/>
                  </a:lnTo>
                  <a:lnTo>
                    <a:pt x="70" y="136"/>
                  </a:lnTo>
                  <a:lnTo>
                    <a:pt x="63" y="136"/>
                  </a:lnTo>
                  <a:lnTo>
                    <a:pt x="55" y="134"/>
                  </a:lnTo>
                  <a:lnTo>
                    <a:pt x="47" y="132"/>
                  </a:lnTo>
                  <a:lnTo>
                    <a:pt x="41" y="129"/>
                  </a:lnTo>
                  <a:lnTo>
                    <a:pt x="35" y="123"/>
                  </a:lnTo>
                  <a:lnTo>
                    <a:pt x="30" y="117"/>
                  </a:lnTo>
                  <a:lnTo>
                    <a:pt x="27" y="109"/>
                  </a:lnTo>
                  <a:lnTo>
                    <a:pt x="25" y="98"/>
                  </a:lnTo>
                  <a:lnTo>
                    <a:pt x="24" y="88"/>
                  </a:lnTo>
                  <a:lnTo>
                    <a:pt x="123" y="88"/>
                  </a:lnTo>
                  <a:lnTo>
                    <a:pt x="123" y="76"/>
                  </a:lnTo>
                  <a:lnTo>
                    <a:pt x="122" y="60"/>
                  </a:lnTo>
                  <a:lnTo>
                    <a:pt x="119" y="44"/>
                  </a:lnTo>
                  <a:lnTo>
                    <a:pt x="114" y="31"/>
                  </a:lnTo>
                  <a:lnTo>
                    <a:pt x="107" y="20"/>
                  </a:lnTo>
                  <a:lnTo>
                    <a:pt x="98" y="12"/>
                  </a:lnTo>
                  <a:lnTo>
                    <a:pt x="87" y="5"/>
                  </a:lnTo>
                  <a:lnTo>
                    <a:pt x="76" y="2"/>
                  </a:lnTo>
                  <a:lnTo>
                    <a:pt x="61" y="0"/>
                  </a:lnTo>
                  <a:lnTo>
                    <a:pt x="48" y="2"/>
                  </a:lnTo>
                  <a:lnTo>
                    <a:pt x="36" y="6"/>
                  </a:lnTo>
                  <a:lnTo>
                    <a:pt x="25" y="12"/>
                  </a:lnTo>
                  <a:lnTo>
                    <a:pt x="17" y="21"/>
                  </a:lnTo>
                  <a:lnTo>
                    <a:pt x="9" y="33"/>
                  </a:lnTo>
                  <a:lnTo>
                    <a:pt x="4" y="47"/>
                  </a:lnTo>
                  <a:lnTo>
                    <a:pt x="1" y="63"/>
                  </a:lnTo>
                  <a:lnTo>
                    <a:pt x="0" y="81"/>
                  </a:lnTo>
                  <a:lnTo>
                    <a:pt x="1" y="98"/>
                  </a:lnTo>
                  <a:lnTo>
                    <a:pt x="4" y="113"/>
                  </a:lnTo>
                  <a:lnTo>
                    <a:pt x="9" y="127"/>
                  </a:lnTo>
                  <a:lnTo>
                    <a:pt x="17" y="138"/>
                  </a:lnTo>
                  <a:lnTo>
                    <a:pt x="25" y="147"/>
                  </a:lnTo>
                  <a:lnTo>
                    <a:pt x="36" y="153"/>
                  </a:lnTo>
                  <a:lnTo>
                    <a:pt x="48" y="158"/>
                  </a:lnTo>
                  <a:lnTo>
                    <a:pt x="61" y="159"/>
                  </a:lnTo>
                  <a:lnTo>
                    <a:pt x="73" y="158"/>
                  </a:lnTo>
                  <a:lnTo>
                    <a:pt x="84" y="155"/>
                  </a:lnTo>
                  <a:lnTo>
                    <a:pt x="94" y="151"/>
                  </a:lnTo>
                  <a:lnTo>
                    <a:pt x="102" y="145"/>
                  </a:lnTo>
                  <a:lnTo>
                    <a:pt x="108" y="138"/>
                  </a:lnTo>
                  <a:lnTo>
                    <a:pt x="115" y="129"/>
                  </a:lnTo>
                  <a:lnTo>
                    <a:pt x="119" y="119"/>
                  </a:lnTo>
                  <a:lnTo>
                    <a:pt x="121" y="108"/>
                  </a:lnTo>
                  <a:lnTo>
                    <a:pt x="99" y="108"/>
                  </a:lnTo>
                  <a:close/>
                  <a:moveTo>
                    <a:pt x="24" y="67"/>
                  </a:moveTo>
                  <a:lnTo>
                    <a:pt x="25" y="56"/>
                  </a:lnTo>
                  <a:lnTo>
                    <a:pt x="27" y="48"/>
                  </a:lnTo>
                  <a:lnTo>
                    <a:pt x="31" y="40"/>
                  </a:lnTo>
                  <a:lnTo>
                    <a:pt x="36" y="34"/>
                  </a:lnTo>
                  <a:lnTo>
                    <a:pt x="41" y="28"/>
                  </a:lnTo>
                  <a:lnTo>
                    <a:pt x="47" y="25"/>
                  </a:lnTo>
                  <a:lnTo>
                    <a:pt x="54" y="24"/>
                  </a:lnTo>
                  <a:lnTo>
                    <a:pt x="62" y="23"/>
                  </a:lnTo>
                  <a:lnTo>
                    <a:pt x="70" y="24"/>
                  </a:lnTo>
                  <a:lnTo>
                    <a:pt x="78" y="25"/>
                  </a:lnTo>
                  <a:lnTo>
                    <a:pt x="84" y="30"/>
                  </a:lnTo>
                  <a:lnTo>
                    <a:pt x="89" y="34"/>
                  </a:lnTo>
                  <a:lnTo>
                    <a:pt x="94" y="40"/>
                  </a:lnTo>
                  <a:lnTo>
                    <a:pt x="97" y="48"/>
                  </a:lnTo>
                  <a:lnTo>
                    <a:pt x="98" y="56"/>
                  </a:lnTo>
                  <a:lnTo>
                    <a:pt x="99" y="67"/>
                  </a:lnTo>
                  <a:lnTo>
                    <a:pt x="24" y="67"/>
                  </a:lnTo>
                  <a:close/>
                </a:path>
              </a:pathLst>
            </a:custGeom>
            <a:solidFill>
              <a:srgbClr val="00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06" name="Freeform 150"/>
            <p:cNvSpPr>
              <a:spLocks/>
            </p:cNvSpPr>
            <p:nvPr/>
          </p:nvSpPr>
          <p:spPr bwMode="auto">
            <a:xfrm>
              <a:off x="2271713" y="2752725"/>
              <a:ext cx="88900" cy="82550"/>
            </a:xfrm>
            <a:custGeom>
              <a:avLst/>
              <a:gdLst>
                <a:gd name="T0" fmla="*/ 2147483647 w 189"/>
                <a:gd name="T1" fmla="*/ 2147483647 h 155"/>
                <a:gd name="T2" fmla="*/ 2147483647 w 189"/>
                <a:gd name="T3" fmla="*/ 2147483647 h 155"/>
                <a:gd name="T4" fmla="*/ 2147483647 w 189"/>
                <a:gd name="T5" fmla="*/ 2147483647 h 155"/>
                <a:gd name="T6" fmla="*/ 2147483647 w 189"/>
                <a:gd name="T7" fmla="*/ 2147483647 h 155"/>
                <a:gd name="T8" fmla="*/ 2147483647 w 189"/>
                <a:gd name="T9" fmla="*/ 2147483647 h 155"/>
                <a:gd name="T10" fmla="*/ 2147483647 w 189"/>
                <a:gd name="T11" fmla="*/ 0 h 155"/>
                <a:gd name="T12" fmla="*/ 2147483647 w 189"/>
                <a:gd name="T13" fmla="*/ 2147483647 h 155"/>
                <a:gd name="T14" fmla="*/ 2147483647 w 189"/>
                <a:gd name="T15" fmla="*/ 2147483647 h 155"/>
                <a:gd name="T16" fmla="*/ 2147483647 w 189"/>
                <a:gd name="T17" fmla="*/ 2147483647 h 155"/>
                <a:gd name="T18" fmla="*/ 2147483647 w 189"/>
                <a:gd name="T19" fmla="*/ 2147483647 h 155"/>
                <a:gd name="T20" fmla="*/ 2147483647 w 189"/>
                <a:gd name="T21" fmla="*/ 2147483647 h 155"/>
                <a:gd name="T22" fmla="*/ 2147483647 w 189"/>
                <a:gd name="T23" fmla="*/ 0 h 155"/>
                <a:gd name="T24" fmla="*/ 2147483647 w 189"/>
                <a:gd name="T25" fmla="*/ 2147483647 h 155"/>
                <a:gd name="T26" fmla="*/ 2147483647 w 189"/>
                <a:gd name="T27" fmla="*/ 2147483647 h 155"/>
                <a:gd name="T28" fmla="*/ 2147483647 w 189"/>
                <a:gd name="T29" fmla="*/ 2147483647 h 155"/>
                <a:gd name="T30" fmla="*/ 2147483647 w 189"/>
                <a:gd name="T31" fmla="*/ 2147483647 h 155"/>
                <a:gd name="T32" fmla="*/ 0 w 189"/>
                <a:gd name="T33" fmla="*/ 2147483647 h 155"/>
                <a:gd name="T34" fmla="*/ 2147483647 w 189"/>
                <a:gd name="T35" fmla="*/ 2147483647 h 155"/>
                <a:gd name="T36" fmla="*/ 2147483647 w 189"/>
                <a:gd name="T37" fmla="*/ 2147483647 h 155"/>
                <a:gd name="T38" fmla="*/ 2147483647 w 189"/>
                <a:gd name="T39" fmla="*/ 2147483647 h 155"/>
                <a:gd name="T40" fmla="*/ 2147483647 w 189"/>
                <a:gd name="T41" fmla="*/ 2147483647 h 155"/>
                <a:gd name="T42" fmla="*/ 2147483647 w 189"/>
                <a:gd name="T43" fmla="*/ 2147483647 h 155"/>
                <a:gd name="T44" fmla="*/ 2147483647 w 189"/>
                <a:gd name="T45" fmla="*/ 2147483647 h 155"/>
                <a:gd name="T46" fmla="*/ 2147483647 w 189"/>
                <a:gd name="T47" fmla="*/ 2147483647 h 155"/>
                <a:gd name="T48" fmla="*/ 2147483647 w 189"/>
                <a:gd name="T49" fmla="*/ 2147483647 h 155"/>
                <a:gd name="T50" fmla="*/ 2147483647 w 189"/>
                <a:gd name="T51" fmla="*/ 2147483647 h 155"/>
                <a:gd name="T52" fmla="*/ 2147483647 w 189"/>
                <a:gd name="T53" fmla="*/ 2147483647 h 155"/>
                <a:gd name="T54" fmla="*/ 2147483647 w 189"/>
                <a:gd name="T55" fmla="*/ 2147483647 h 155"/>
                <a:gd name="T56" fmla="*/ 2147483647 w 189"/>
                <a:gd name="T57" fmla="*/ 2147483647 h 155"/>
                <a:gd name="T58" fmla="*/ 2147483647 w 189"/>
                <a:gd name="T59" fmla="*/ 2147483647 h 155"/>
                <a:gd name="T60" fmla="*/ 2147483647 w 189"/>
                <a:gd name="T61" fmla="*/ 2147483647 h 155"/>
                <a:gd name="T62" fmla="*/ 2147483647 w 189"/>
                <a:gd name="T63" fmla="*/ 2147483647 h 155"/>
                <a:gd name="T64" fmla="*/ 2147483647 w 189"/>
                <a:gd name="T65" fmla="*/ 2147483647 h 155"/>
                <a:gd name="T66" fmla="*/ 2147483647 w 189"/>
                <a:gd name="T67" fmla="*/ 2147483647 h 155"/>
                <a:gd name="T68" fmla="*/ 2147483647 w 189"/>
                <a:gd name="T69" fmla="*/ 2147483647 h 155"/>
                <a:gd name="T70" fmla="*/ 2147483647 w 189"/>
                <a:gd name="T71" fmla="*/ 2147483647 h 15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89"/>
                <a:gd name="T109" fmla="*/ 0 h 155"/>
                <a:gd name="T110" fmla="*/ 189 w 189"/>
                <a:gd name="T111" fmla="*/ 155 h 15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89" h="155">
                  <a:moveTo>
                    <a:pt x="166" y="155"/>
                  </a:moveTo>
                  <a:lnTo>
                    <a:pt x="189" y="155"/>
                  </a:lnTo>
                  <a:lnTo>
                    <a:pt x="189" y="64"/>
                  </a:lnTo>
                  <a:lnTo>
                    <a:pt x="189" y="60"/>
                  </a:lnTo>
                  <a:lnTo>
                    <a:pt x="189" y="48"/>
                  </a:lnTo>
                  <a:lnTo>
                    <a:pt x="188" y="39"/>
                  </a:lnTo>
                  <a:lnTo>
                    <a:pt x="187" y="30"/>
                  </a:lnTo>
                  <a:lnTo>
                    <a:pt x="184" y="21"/>
                  </a:lnTo>
                  <a:lnTo>
                    <a:pt x="178" y="12"/>
                  </a:lnTo>
                  <a:lnTo>
                    <a:pt x="169" y="6"/>
                  </a:lnTo>
                  <a:lnTo>
                    <a:pt x="159" y="2"/>
                  </a:lnTo>
                  <a:lnTo>
                    <a:pt x="146" y="0"/>
                  </a:lnTo>
                  <a:lnTo>
                    <a:pt x="132" y="2"/>
                  </a:lnTo>
                  <a:lnTo>
                    <a:pt x="121" y="6"/>
                  </a:lnTo>
                  <a:lnTo>
                    <a:pt x="111" y="13"/>
                  </a:lnTo>
                  <a:lnTo>
                    <a:pt x="102" y="24"/>
                  </a:lnTo>
                  <a:lnTo>
                    <a:pt x="99" y="18"/>
                  </a:lnTo>
                  <a:lnTo>
                    <a:pt x="94" y="13"/>
                  </a:lnTo>
                  <a:lnTo>
                    <a:pt x="90" y="10"/>
                  </a:lnTo>
                  <a:lnTo>
                    <a:pt x="86" y="6"/>
                  </a:lnTo>
                  <a:lnTo>
                    <a:pt x="82" y="4"/>
                  </a:lnTo>
                  <a:lnTo>
                    <a:pt x="76" y="2"/>
                  </a:lnTo>
                  <a:lnTo>
                    <a:pt x="70" y="0"/>
                  </a:lnTo>
                  <a:lnTo>
                    <a:pt x="64" y="0"/>
                  </a:lnTo>
                  <a:lnTo>
                    <a:pt x="58" y="0"/>
                  </a:lnTo>
                  <a:lnTo>
                    <a:pt x="51" y="2"/>
                  </a:lnTo>
                  <a:lnTo>
                    <a:pt x="45" y="4"/>
                  </a:lnTo>
                  <a:lnTo>
                    <a:pt x="40" y="6"/>
                  </a:lnTo>
                  <a:lnTo>
                    <a:pt x="34" y="10"/>
                  </a:lnTo>
                  <a:lnTo>
                    <a:pt x="30" y="14"/>
                  </a:lnTo>
                  <a:lnTo>
                    <a:pt x="26" y="19"/>
                  </a:lnTo>
                  <a:lnTo>
                    <a:pt x="22" y="25"/>
                  </a:lnTo>
                  <a:lnTo>
                    <a:pt x="22" y="4"/>
                  </a:lnTo>
                  <a:lnTo>
                    <a:pt x="0" y="4"/>
                  </a:lnTo>
                  <a:lnTo>
                    <a:pt x="0" y="155"/>
                  </a:lnTo>
                  <a:lnTo>
                    <a:pt x="23" y="155"/>
                  </a:lnTo>
                  <a:lnTo>
                    <a:pt x="23" y="66"/>
                  </a:lnTo>
                  <a:lnTo>
                    <a:pt x="24" y="56"/>
                  </a:lnTo>
                  <a:lnTo>
                    <a:pt x="25" y="47"/>
                  </a:lnTo>
                  <a:lnTo>
                    <a:pt x="28" y="40"/>
                  </a:lnTo>
                  <a:lnTo>
                    <a:pt x="32" y="34"/>
                  </a:lnTo>
                  <a:lnTo>
                    <a:pt x="37" y="30"/>
                  </a:lnTo>
                  <a:lnTo>
                    <a:pt x="43" y="26"/>
                  </a:lnTo>
                  <a:lnTo>
                    <a:pt x="50" y="24"/>
                  </a:lnTo>
                  <a:lnTo>
                    <a:pt x="58" y="23"/>
                  </a:lnTo>
                  <a:lnTo>
                    <a:pt x="65" y="24"/>
                  </a:lnTo>
                  <a:lnTo>
                    <a:pt x="70" y="25"/>
                  </a:lnTo>
                  <a:lnTo>
                    <a:pt x="74" y="28"/>
                  </a:lnTo>
                  <a:lnTo>
                    <a:pt x="78" y="32"/>
                  </a:lnTo>
                  <a:lnTo>
                    <a:pt x="81" y="38"/>
                  </a:lnTo>
                  <a:lnTo>
                    <a:pt x="82" y="45"/>
                  </a:lnTo>
                  <a:lnTo>
                    <a:pt x="83" y="53"/>
                  </a:lnTo>
                  <a:lnTo>
                    <a:pt x="83" y="62"/>
                  </a:lnTo>
                  <a:lnTo>
                    <a:pt x="83" y="155"/>
                  </a:lnTo>
                  <a:lnTo>
                    <a:pt x="106" y="155"/>
                  </a:lnTo>
                  <a:lnTo>
                    <a:pt x="106" y="66"/>
                  </a:lnTo>
                  <a:lnTo>
                    <a:pt x="107" y="56"/>
                  </a:lnTo>
                  <a:lnTo>
                    <a:pt x="108" y="47"/>
                  </a:lnTo>
                  <a:lnTo>
                    <a:pt x="111" y="40"/>
                  </a:lnTo>
                  <a:lnTo>
                    <a:pt x="116" y="34"/>
                  </a:lnTo>
                  <a:lnTo>
                    <a:pt x="121" y="30"/>
                  </a:lnTo>
                  <a:lnTo>
                    <a:pt x="126" y="25"/>
                  </a:lnTo>
                  <a:lnTo>
                    <a:pt x="133" y="24"/>
                  </a:lnTo>
                  <a:lnTo>
                    <a:pt x="141" y="23"/>
                  </a:lnTo>
                  <a:lnTo>
                    <a:pt x="148" y="24"/>
                  </a:lnTo>
                  <a:lnTo>
                    <a:pt x="153" y="25"/>
                  </a:lnTo>
                  <a:lnTo>
                    <a:pt x="158" y="28"/>
                  </a:lnTo>
                  <a:lnTo>
                    <a:pt x="161" y="32"/>
                  </a:lnTo>
                  <a:lnTo>
                    <a:pt x="164" y="38"/>
                  </a:lnTo>
                  <a:lnTo>
                    <a:pt x="165" y="45"/>
                  </a:lnTo>
                  <a:lnTo>
                    <a:pt x="166" y="53"/>
                  </a:lnTo>
                  <a:lnTo>
                    <a:pt x="166" y="62"/>
                  </a:lnTo>
                  <a:lnTo>
                    <a:pt x="166" y="155"/>
                  </a:lnTo>
                  <a:close/>
                </a:path>
              </a:pathLst>
            </a:custGeom>
            <a:solidFill>
              <a:srgbClr val="00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07" name="Freeform 151"/>
            <p:cNvSpPr>
              <a:spLocks/>
            </p:cNvSpPr>
            <p:nvPr/>
          </p:nvSpPr>
          <p:spPr bwMode="auto">
            <a:xfrm>
              <a:off x="2368550" y="2755900"/>
              <a:ext cx="61913" cy="112713"/>
            </a:xfrm>
            <a:custGeom>
              <a:avLst/>
              <a:gdLst>
                <a:gd name="T0" fmla="*/ 2147483647 w 128"/>
                <a:gd name="T1" fmla="*/ 0 h 214"/>
                <a:gd name="T2" fmla="*/ 2147483647 w 128"/>
                <a:gd name="T3" fmla="*/ 2147483647 h 214"/>
                <a:gd name="T4" fmla="*/ 2147483647 w 128"/>
                <a:gd name="T5" fmla="*/ 0 h 214"/>
                <a:gd name="T6" fmla="*/ 0 w 128"/>
                <a:gd name="T7" fmla="*/ 0 h 214"/>
                <a:gd name="T8" fmla="*/ 2147483647 w 128"/>
                <a:gd name="T9" fmla="*/ 2147483647 h 214"/>
                <a:gd name="T10" fmla="*/ 2147483647 w 128"/>
                <a:gd name="T11" fmla="*/ 2147483647 h 214"/>
                <a:gd name="T12" fmla="*/ 2147483647 w 128"/>
                <a:gd name="T13" fmla="*/ 2147483647 h 214"/>
                <a:gd name="T14" fmla="*/ 2147483647 w 128"/>
                <a:gd name="T15" fmla="*/ 2147483647 h 214"/>
                <a:gd name="T16" fmla="*/ 2147483647 w 128"/>
                <a:gd name="T17" fmla="*/ 2147483647 h 214"/>
                <a:gd name="T18" fmla="*/ 2147483647 w 128"/>
                <a:gd name="T19" fmla="*/ 2147483647 h 214"/>
                <a:gd name="T20" fmla="*/ 2147483647 w 128"/>
                <a:gd name="T21" fmla="*/ 2147483647 h 214"/>
                <a:gd name="T22" fmla="*/ 2147483647 w 128"/>
                <a:gd name="T23" fmla="*/ 2147483647 h 214"/>
                <a:gd name="T24" fmla="*/ 2147483647 w 128"/>
                <a:gd name="T25" fmla="*/ 2147483647 h 214"/>
                <a:gd name="T26" fmla="*/ 2147483647 w 128"/>
                <a:gd name="T27" fmla="*/ 2147483647 h 214"/>
                <a:gd name="T28" fmla="*/ 2147483647 w 128"/>
                <a:gd name="T29" fmla="*/ 2147483647 h 214"/>
                <a:gd name="T30" fmla="*/ 2147483647 w 128"/>
                <a:gd name="T31" fmla="*/ 2147483647 h 214"/>
                <a:gd name="T32" fmla="*/ 2147483647 w 128"/>
                <a:gd name="T33" fmla="*/ 2147483647 h 214"/>
                <a:gd name="T34" fmla="*/ 2147483647 w 128"/>
                <a:gd name="T35" fmla="*/ 2147483647 h 214"/>
                <a:gd name="T36" fmla="*/ 2147483647 w 128"/>
                <a:gd name="T37" fmla="*/ 2147483647 h 214"/>
                <a:gd name="T38" fmla="*/ 2147483647 w 128"/>
                <a:gd name="T39" fmla="*/ 2147483647 h 214"/>
                <a:gd name="T40" fmla="*/ 2147483647 w 128"/>
                <a:gd name="T41" fmla="*/ 2147483647 h 214"/>
                <a:gd name="T42" fmla="*/ 2147483647 w 128"/>
                <a:gd name="T43" fmla="*/ 2147483647 h 214"/>
                <a:gd name="T44" fmla="*/ 2147483647 w 128"/>
                <a:gd name="T45" fmla="*/ 2147483647 h 214"/>
                <a:gd name="T46" fmla="*/ 2147483647 w 128"/>
                <a:gd name="T47" fmla="*/ 0 h 214"/>
                <a:gd name="T48" fmla="*/ 2147483647 w 128"/>
                <a:gd name="T49" fmla="*/ 0 h 21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8"/>
                <a:gd name="T76" fmla="*/ 0 h 214"/>
                <a:gd name="T77" fmla="*/ 128 w 128"/>
                <a:gd name="T78" fmla="*/ 214 h 21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8" h="214">
                  <a:moveTo>
                    <a:pt x="103" y="0"/>
                  </a:moveTo>
                  <a:lnTo>
                    <a:pt x="65" y="122"/>
                  </a:lnTo>
                  <a:lnTo>
                    <a:pt x="26" y="0"/>
                  </a:lnTo>
                  <a:lnTo>
                    <a:pt x="0" y="0"/>
                  </a:lnTo>
                  <a:lnTo>
                    <a:pt x="52" y="159"/>
                  </a:lnTo>
                  <a:lnTo>
                    <a:pt x="47" y="177"/>
                  </a:lnTo>
                  <a:lnTo>
                    <a:pt x="43" y="183"/>
                  </a:lnTo>
                  <a:lnTo>
                    <a:pt x="40" y="187"/>
                  </a:lnTo>
                  <a:lnTo>
                    <a:pt x="35" y="189"/>
                  </a:lnTo>
                  <a:lnTo>
                    <a:pt x="29" y="190"/>
                  </a:lnTo>
                  <a:lnTo>
                    <a:pt x="22" y="189"/>
                  </a:lnTo>
                  <a:lnTo>
                    <a:pt x="16" y="187"/>
                  </a:lnTo>
                  <a:lnTo>
                    <a:pt x="16" y="212"/>
                  </a:lnTo>
                  <a:lnTo>
                    <a:pt x="22" y="213"/>
                  </a:lnTo>
                  <a:lnTo>
                    <a:pt x="30" y="214"/>
                  </a:lnTo>
                  <a:lnTo>
                    <a:pt x="38" y="214"/>
                  </a:lnTo>
                  <a:lnTo>
                    <a:pt x="45" y="212"/>
                  </a:lnTo>
                  <a:lnTo>
                    <a:pt x="51" y="210"/>
                  </a:lnTo>
                  <a:lnTo>
                    <a:pt x="55" y="205"/>
                  </a:lnTo>
                  <a:lnTo>
                    <a:pt x="59" y="199"/>
                  </a:lnTo>
                  <a:lnTo>
                    <a:pt x="64" y="192"/>
                  </a:lnTo>
                  <a:lnTo>
                    <a:pt x="67" y="184"/>
                  </a:lnTo>
                  <a:lnTo>
                    <a:pt x="70" y="175"/>
                  </a:lnTo>
                  <a:lnTo>
                    <a:pt x="128" y="0"/>
                  </a:lnTo>
                  <a:lnTo>
                    <a:pt x="103" y="0"/>
                  </a:lnTo>
                  <a:close/>
                </a:path>
              </a:pathLst>
            </a:custGeom>
            <a:solidFill>
              <a:srgbClr val="00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08" name="Freeform 152"/>
            <p:cNvSpPr>
              <a:spLocks/>
            </p:cNvSpPr>
            <p:nvPr/>
          </p:nvSpPr>
          <p:spPr bwMode="auto">
            <a:xfrm>
              <a:off x="2463800" y="2725738"/>
              <a:ext cx="109538" cy="109537"/>
            </a:xfrm>
            <a:custGeom>
              <a:avLst/>
              <a:gdLst>
                <a:gd name="T0" fmla="*/ 2147483647 w 233"/>
                <a:gd name="T1" fmla="*/ 2147483647 h 207"/>
                <a:gd name="T2" fmla="*/ 2147483647 w 233"/>
                <a:gd name="T3" fmla="*/ 2147483647 h 207"/>
                <a:gd name="T4" fmla="*/ 2147483647 w 233"/>
                <a:gd name="T5" fmla="*/ 2147483647 h 207"/>
                <a:gd name="T6" fmla="*/ 2147483647 w 233"/>
                <a:gd name="T7" fmla="*/ 2147483647 h 207"/>
                <a:gd name="T8" fmla="*/ 2147483647 w 233"/>
                <a:gd name="T9" fmla="*/ 2147483647 h 207"/>
                <a:gd name="T10" fmla="*/ 2147483647 w 233"/>
                <a:gd name="T11" fmla="*/ 0 h 207"/>
                <a:gd name="T12" fmla="*/ 2147483647 w 233"/>
                <a:gd name="T13" fmla="*/ 0 h 207"/>
                <a:gd name="T14" fmla="*/ 2147483647 w 233"/>
                <a:gd name="T15" fmla="*/ 2147483647 h 207"/>
                <a:gd name="T16" fmla="*/ 2147483647 w 233"/>
                <a:gd name="T17" fmla="*/ 0 h 207"/>
                <a:gd name="T18" fmla="*/ 2147483647 w 233"/>
                <a:gd name="T19" fmla="*/ 0 h 207"/>
                <a:gd name="T20" fmla="*/ 2147483647 w 233"/>
                <a:gd name="T21" fmla="*/ 2147483647 h 207"/>
                <a:gd name="T22" fmla="*/ 2147483647 w 233"/>
                <a:gd name="T23" fmla="*/ 0 h 207"/>
                <a:gd name="T24" fmla="*/ 0 w 233"/>
                <a:gd name="T25" fmla="*/ 0 h 207"/>
                <a:gd name="T26" fmla="*/ 2147483647 w 233"/>
                <a:gd name="T27" fmla="*/ 2147483647 h 20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33"/>
                <a:gd name="T43" fmla="*/ 0 h 207"/>
                <a:gd name="T44" fmla="*/ 233 w 233"/>
                <a:gd name="T45" fmla="*/ 207 h 20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33" h="207">
                  <a:moveTo>
                    <a:pt x="48" y="207"/>
                  </a:moveTo>
                  <a:lnTo>
                    <a:pt x="75" y="207"/>
                  </a:lnTo>
                  <a:lnTo>
                    <a:pt x="116" y="36"/>
                  </a:lnTo>
                  <a:lnTo>
                    <a:pt x="158" y="207"/>
                  </a:lnTo>
                  <a:lnTo>
                    <a:pt x="183" y="207"/>
                  </a:lnTo>
                  <a:lnTo>
                    <a:pt x="233" y="0"/>
                  </a:lnTo>
                  <a:lnTo>
                    <a:pt x="208" y="0"/>
                  </a:lnTo>
                  <a:lnTo>
                    <a:pt x="169" y="164"/>
                  </a:lnTo>
                  <a:lnTo>
                    <a:pt x="128" y="0"/>
                  </a:lnTo>
                  <a:lnTo>
                    <a:pt x="102" y="0"/>
                  </a:lnTo>
                  <a:lnTo>
                    <a:pt x="63" y="165"/>
                  </a:lnTo>
                  <a:lnTo>
                    <a:pt x="24" y="0"/>
                  </a:lnTo>
                  <a:lnTo>
                    <a:pt x="0" y="0"/>
                  </a:lnTo>
                  <a:lnTo>
                    <a:pt x="48" y="207"/>
                  </a:lnTo>
                  <a:close/>
                </a:path>
              </a:pathLst>
            </a:custGeom>
            <a:solidFill>
              <a:srgbClr val="00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09" name="Rectangle 153"/>
            <p:cNvSpPr>
              <a:spLocks noChangeArrowheads="1"/>
            </p:cNvSpPr>
            <p:nvPr/>
          </p:nvSpPr>
          <p:spPr bwMode="auto">
            <a:xfrm>
              <a:off x="2576513" y="2819400"/>
              <a:ext cx="12700" cy="15875"/>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610" name="Freeform 154"/>
            <p:cNvSpPr>
              <a:spLocks/>
            </p:cNvSpPr>
            <p:nvPr/>
          </p:nvSpPr>
          <p:spPr bwMode="auto">
            <a:xfrm>
              <a:off x="1357313" y="2922588"/>
              <a:ext cx="33337" cy="106362"/>
            </a:xfrm>
            <a:custGeom>
              <a:avLst/>
              <a:gdLst>
                <a:gd name="T0" fmla="*/ 2147483647 w 67"/>
                <a:gd name="T1" fmla="*/ 2147483647 h 199"/>
                <a:gd name="T2" fmla="*/ 2147483647 w 67"/>
                <a:gd name="T3" fmla="*/ 2147483647 h 199"/>
                <a:gd name="T4" fmla="*/ 2147483647 w 67"/>
                <a:gd name="T5" fmla="*/ 0 h 199"/>
                <a:gd name="T6" fmla="*/ 2147483647 w 67"/>
                <a:gd name="T7" fmla="*/ 0 h 199"/>
                <a:gd name="T8" fmla="*/ 2147483647 w 67"/>
                <a:gd name="T9" fmla="*/ 2147483647 h 199"/>
                <a:gd name="T10" fmla="*/ 2147483647 w 67"/>
                <a:gd name="T11" fmla="*/ 2147483647 h 199"/>
                <a:gd name="T12" fmla="*/ 2147483647 w 67"/>
                <a:gd name="T13" fmla="*/ 2147483647 h 199"/>
                <a:gd name="T14" fmla="*/ 2147483647 w 67"/>
                <a:gd name="T15" fmla="*/ 2147483647 h 199"/>
                <a:gd name="T16" fmla="*/ 2147483647 w 67"/>
                <a:gd name="T17" fmla="*/ 2147483647 h 199"/>
                <a:gd name="T18" fmla="*/ 2147483647 w 67"/>
                <a:gd name="T19" fmla="*/ 2147483647 h 199"/>
                <a:gd name="T20" fmla="*/ 2147483647 w 67"/>
                <a:gd name="T21" fmla="*/ 2147483647 h 199"/>
                <a:gd name="T22" fmla="*/ 0 w 67"/>
                <a:gd name="T23" fmla="*/ 2147483647 h 199"/>
                <a:gd name="T24" fmla="*/ 0 w 67"/>
                <a:gd name="T25" fmla="*/ 2147483647 h 199"/>
                <a:gd name="T26" fmla="*/ 2147483647 w 67"/>
                <a:gd name="T27" fmla="*/ 2147483647 h 199"/>
                <a:gd name="T28" fmla="*/ 2147483647 w 67"/>
                <a:gd name="T29" fmla="*/ 2147483647 h 19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7"/>
                <a:gd name="T46" fmla="*/ 0 h 199"/>
                <a:gd name="T47" fmla="*/ 67 w 67"/>
                <a:gd name="T48" fmla="*/ 199 h 19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7" h="199">
                  <a:moveTo>
                    <a:pt x="42" y="199"/>
                  </a:moveTo>
                  <a:lnTo>
                    <a:pt x="67" y="199"/>
                  </a:lnTo>
                  <a:lnTo>
                    <a:pt x="67" y="0"/>
                  </a:lnTo>
                  <a:lnTo>
                    <a:pt x="49" y="0"/>
                  </a:lnTo>
                  <a:lnTo>
                    <a:pt x="47" y="9"/>
                  </a:lnTo>
                  <a:lnTo>
                    <a:pt x="44" y="17"/>
                  </a:lnTo>
                  <a:lnTo>
                    <a:pt x="40" y="23"/>
                  </a:lnTo>
                  <a:lnTo>
                    <a:pt x="35" y="29"/>
                  </a:lnTo>
                  <a:lnTo>
                    <a:pt x="28" y="33"/>
                  </a:lnTo>
                  <a:lnTo>
                    <a:pt x="20" y="36"/>
                  </a:lnTo>
                  <a:lnTo>
                    <a:pt x="11" y="37"/>
                  </a:lnTo>
                  <a:lnTo>
                    <a:pt x="0" y="38"/>
                  </a:lnTo>
                  <a:lnTo>
                    <a:pt x="0" y="59"/>
                  </a:lnTo>
                  <a:lnTo>
                    <a:pt x="42" y="59"/>
                  </a:lnTo>
                  <a:lnTo>
                    <a:pt x="42"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11" name="Freeform 155"/>
            <p:cNvSpPr>
              <a:spLocks noEditPoints="1"/>
            </p:cNvSpPr>
            <p:nvPr/>
          </p:nvSpPr>
          <p:spPr bwMode="auto">
            <a:xfrm>
              <a:off x="1417638" y="2922588"/>
              <a:ext cx="58737" cy="107950"/>
            </a:xfrm>
            <a:custGeom>
              <a:avLst/>
              <a:gdLst>
                <a:gd name="T0" fmla="*/ 0 w 125"/>
                <a:gd name="T1" fmla="*/ 2147483647 h 203"/>
                <a:gd name="T2" fmla="*/ 2147483647 w 125"/>
                <a:gd name="T3" fmla="*/ 2147483647 h 203"/>
                <a:gd name="T4" fmla="*/ 2147483647 w 125"/>
                <a:gd name="T5" fmla="*/ 2147483647 h 203"/>
                <a:gd name="T6" fmla="*/ 2147483647 w 125"/>
                <a:gd name="T7" fmla="*/ 2147483647 h 203"/>
                <a:gd name="T8" fmla="*/ 2147483647 w 125"/>
                <a:gd name="T9" fmla="*/ 2147483647 h 203"/>
                <a:gd name="T10" fmla="*/ 2147483647 w 125"/>
                <a:gd name="T11" fmla="*/ 2147483647 h 203"/>
                <a:gd name="T12" fmla="*/ 2147483647 w 125"/>
                <a:gd name="T13" fmla="*/ 2147483647 h 203"/>
                <a:gd name="T14" fmla="*/ 2147483647 w 125"/>
                <a:gd name="T15" fmla="*/ 2147483647 h 203"/>
                <a:gd name="T16" fmla="*/ 2147483647 w 125"/>
                <a:gd name="T17" fmla="*/ 2147483647 h 203"/>
                <a:gd name="T18" fmla="*/ 2147483647 w 125"/>
                <a:gd name="T19" fmla="*/ 2147483647 h 203"/>
                <a:gd name="T20" fmla="*/ 2147483647 w 125"/>
                <a:gd name="T21" fmla="*/ 2147483647 h 203"/>
                <a:gd name="T22" fmla="*/ 2147483647 w 125"/>
                <a:gd name="T23" fmla="*/ 2147483647 h 203"/>
                <a:gd name="T24" fmla="*/ 2147483647 w 125"/>
                <a:gd name="T25" fmla="*/ 2147483647 h 203"/>
                <a:gd name="T26" fmla="*/ 2147483647 w 125"/>
                <a:gd name="T27" fmla="*/ 2147483647 h 203"/>
                <a:gd name="T28" fmla="*/ 2147483647 w 125"/>
                <a:gd name="T29" fmla="*/ 2147483647 h 203"/>
                <a:gd name="T30" fmla="*/ 2147483647 w 125"/>
                <a:gd name="T31" fmla="*/ 2147483647 h 203"/>
                <a:gd name="T32" fmla="*/ 2147483647 w 125"/>
                <a:gd name="T33" fmla="*/ 2147483647 h 203"/>
                <a:gd name="T34" fmla="*/ 2147483647 w 125"/>
                <a:gd name="T35" fmla="*/ 2147483647 h 203"/>
                <a:gd name="T36" fmla="*/ 2147483647 w 125"/>
                <a:gd name="T37" fmla="*/ 2147483647 h 203"/>
                <a:gd name="T38" fmla="*/ 2147483647 w 125"/>
                <a:gd name="T39" fmla="*/ 2147483647 h 203"/>
                <a:gd name="T40" fmla="*/ 2147483647 w 125"/>
                <a:gd name="T41" fmla="*/ 2147483647 h 203"/>
                <a:gd name="T42" fmla="*/ 2147483647 w 125"/>
                <a:gd name="T43" fmla="*/ 2147483647 h 203"/>
                <a:gd name="T44" fmla="*/ 2147483647 w 125"/>
                <a:gd name="T45" fmla="*/ 2147483647 h 203"/>
                <a:gd name="T46" fmla="*/ 2147483647 w 125"/>
                <a:gd name="T47" fmla="*/ 0 h 203"/>
                <a:gd name="T48" fmla="*/ 2147483647 w 125"/>
                <a:gd name="T49" fmla="*/ 0 h 203"/>
                <a:gd name="T50" fmla="*/ 2147483647 w 125"/>
                <a:gd name="T51" fmla="*/ 2147483647 h 203"/>
                <a:gd name="T52" fmla="*/ 2147483647 w 125"/>
                <a:gd name="T53" fmla="*/ 2147483647 h 203"/>
                <a:gd name="T54" fmla="*/ 2147483647 w 125"/>
                <a:gd name="T55" fmla="*/ 2147483647 h 203"/>
                <a:gd name="T56" fmla="*/ 2147483647 w 125"/>
                <a:gd name="T57" fmla="*/ 2147483647 h 203"/>
                <a:gd name="T58" fmla="*/ 2147483647 w 125"/>
                <a:gd name="T59" fmla="*/ 2147483647 h 203"/>
                <a:gd name="T60" fmla="*/ 2147483647 w 125"/>
                <a:gd name="T61" fmla="*/ 2147483647 h 203"/>
                <a:gd name="T62" fmla="*/ 0 w 125"/>
                <a:gd name="T63" fmla="*/ 2147483647 h 203"/>
                <a:gd name="T64" fmla="*/ 2147483647 w 125"/>
                <a:gd name="T65" fmla="*/ 2147483647 h 203"/>
                <a:gd name="T66" fmla="*/ 2147483647 w 125"/>
                <a:gd name="T67" fmla="*/ 2147483647 h 203"/>
                <a:gd name="T68" fmla="*/ 2147483647 w 125"/>
                <a:gd name="T69" fmla="*/ 2147483647 h 203"/>
                <a:gd name="T70" fmla="*/ 2147483647 w 125"/>
                <a:gd name="T71" fmla="*/ 2147483647 h 203"/>
                <a:gd name="T72" fmla="*/ 2147483647 w 125"/>
                <a:gd name="T73" fmla="*/ 2147483647 h 203"/>
                <a:gd name="T74" fmla="*/ 2147483647 w 125"/>
                <a:gd name="T75" fmla="*/ 2147483647 h 203"/>
                <a:gd name="T76" fmla="*/ 2147483647 w 125"/>
                <a:gd name="T77" fmla="*/ 2147483647 h 203"/>
                <a:gd name="T78" fmla="*/ 2147483647 w 125"/>
                <a:gd name="T79" fmla="*/ 2147483647 h 203"/>
                <a:gd name="T80" fmla="*/ 2147483647 w 125"/>
                <a:gd name="T81" fmla="*/ 2147483647 h 203"/>
                <a:gd name="T82" fmla="*/ 2147483647 w 125"/>
                <a:gd name="T83" fmla="*/ 2147483647 h 203"/>
                <a:gd name="T84" fmla="*/ 2147483647 w 125"/>
                <a:gd name="T85" fmla="*/ 2147483647 h 203"/>
                <a:gd name="T86" fmla="*/ 2147483647 w 125"/>
                <a:gd name="T87" fmla="*/ 2147483647 h 203"/>
                <a:gd name="T88" fmla="*/ 2147483647 w 125"/>
                <a:gd name="T89" fmla="*/ 2147483647 h 203"/>
                <a:gd name="T90" fmla="*/ 2147483647 w 125"/>
                <a:gd name="T91" fmla="*/ 2147483647 h 203"/>
                <a:gd name="T92" fmla="*/ 2147483647 w 125"/>
                <a:gd name="T93" fmla="*/ 2147483647 h 203"/>
                <a:gd name="T94" fmla="*/ 2147483647 w 125"/>
                <a:gd name="T95" fmla="*/ 2147483647 h 203"/>
                <a:gd name="T96" fmla="*/ 2147483647 w 125"/>
                <a:gd name="T97" fmla="*/ 2147483647 h 20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203"/>
                <a:gd name="T149" fmla="*/ 125 w 125"/>
                <a:gd name="T150" fmla="*/ 203 h 20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203">
                  <a:moveTo>
                    <a:pt x="0" y="102"/>
                  </a:moveTo>
                  <a:lnTo>
                    <a:pt x="0" y="114"/>
                  </a:lnTo>
                  <a:lnTo>
                    <a:pt x="1" y="125"/>
                  </a:lnTo>
                  <a:lnTo>
                    <a:pt x="2" y="136"/>
                  </a:lnTo>
                  <a:lnTo>
                    <a:pt x="4" y="146"/>
                  </a:lnTo>
                  <a:lnTo>
                    <a:pt x="6" y="155"/>
                  </a:lnTo>
                  <a:lnTo>
                    <a:pt x="9" y="164"/>
                  </a:lnTo>
                  <a:lnTo>
                    <a:pt x="12" y="171"/>
                  </a:lnTo>
                  <a:lnTo>
                    <a:pt x="15" y="178"/>
                  </a:lnTo>
                  <a:lnTo>
                    <a:pt x="20" y="184"/>
                  </a:lnTo>
                  <a:lnTo>
                    <a:pt x="25" y="190"/>
                  </a:lnTo>
                  <a:lnTo>
                    <a:pt x="30" y="193"/>
                  </a:lnTo>
                  <a:lnTo>
                    <a:pt x="36" y="196"/>
                  </a:lnTo>
                  <a:lnTo>
                    <a:pt x="42" y="200"/>
                  </a:lnTo>
                  <a:lnTo>
                    <a:pt x="48" y="202"/>
                  </a:lnTo>
                  <a:lnTo>
                    <a:pt x="54" y="203"/>
                  </a:lnTo>
                  <a:lnTo>
                    <a:pt x="62" y="203"/>
                  </a:lnTo>
                  <a:lnTo>
                    <a:pt x="69" y="203"/>
                  </a:lnTo>
                  <a:lnTo>
                    <a:pt x="77" y="202"/>
                  </a:lnTo>
                  <a:lnTo>
                    <a:pt x="83" y="200"/>
                  </a:lnTo>
                  <a:lnTo>
                    <a:pt x="89" y="196"/>
                  </a:lnTo>
                  <a:lnTo>
                    <a:pt x="95" y="193"/>
                  </a:lnTo>
                  <a:lnTo>
                    <a:pt x="100" y="190"/>
                  </a:lnTo>
                  <a:lnTo>
                    <a:pt x="105" y="184"/>
                  </a:lnTo>
                  <a:lnTo>
                    <a:pt x="109" y="178"/>
                  </a:lnTo>
                  <a:lnTo>
                    <a:pt x="112" y="171"/>
                  </a:lnTo>
                  <a:lnTo>
                    <a:pt x="116" y="164"/>
                  </a:lnTo>
                  <a:lnTo>
                    <a:pt x="119" y="155"/>
                  </a:lnTo>
                  <a:lnTo>
                    <a:pt x="121" y="146"/>
                  </a:lnTo>
                  <a:lnTo>
                    <a:pt x="123" y="136"/>
                  </a:lnTo>
                  <a:lnTo>
                    <a:pt x="124" y="125"/>
                  </a:lnTo>
                  <a:lnTo>
                    <a:pt x="125" y="114"/>
                  </a:lnTo>
                  <a:lnTo>
                    <a:pt x="125" y="102"/>
                  </a:lnTo>
                  <a:lnTo>
                    <a:pt x="125" y="89"/>
                  </a:lnTo>
                  <a:lnTo>
                    <a:pt x="124" y="78"/>
                  </a:lnTo>
                  <a:lnTo>
                    <a:pt x="123" y="67"/>
                  </a:lnTo>
                  <a:lnTo>
                    <a:pt x="121" y="58"/>
                  </a:lnTo>
                  <a:lnTo>
                    <a:pt x="119" y="49"/>
                  </a:lnTo>
                  <a:lnTo>
                    <a:pt x="116" y="40"/>
                  </a:lnTo>
                  <a:lnTo>
                    <a:pt x="112" y="32"/>
                  </a:lnTo>
                  <a:lnTo>
                    <a:pt x="109" y="25"/>
                  </a:lnTo>
                  <a:lnTo>
                    <a:pt x="105" y="19"/>
                  </a:lnTo>
                  <a:lnTo>
                    <a:pt x="100" y="15"/>
                  </a:lnTo>
                  <a:lnTo>
                    <a:pt x="95" y="10"/>
                  </a:lnTo>
                  <a:lnTo>
                    <a:pt x="89" y="7"/>
                  </a:lnTo>
                  <a:lnTo>
                    <a:pt x="83" y="3"/>
                  </a:lnTo>
                  <a:lnTo>
                    <a:pt x="77" y="1"/>
                  </a:lnTo>
                  <a:lnTo>
                    <a:pt x="69" y="0"/>
                  </a:lnTo>
                  <a:lnTo>
                    <a:pt x="62" y="0"/>
                  </a:lnTo>
                  <a:lnTo>
                    <a:pt x="54" y="0"/>
                  </a:lnTo>
                  <a:lnTo>
                    <a:pt x="48" y="1"/>
                  </a:lnTo>
                  <a:lnTo>
                    <a:pt x="42" y="3"/>
                  </a:lnTo>
                  <a:lnTo>
                    <a:pt x="36" y="7"/>
                  </a:lnTo>
                  <a:lnTo>
                    <a:pt x="30" y="10"/>
                  </a:lnTo>
                  <a:lnTo>
                    <a:pt x="25" y="15"/>
                  </a:lnTo>
                  <a:lnTo>
                    <a:pt x="20" y="19"/>
                  </a:lnTo>
                  <a:lnTo>
                    <a:pt x="15" y="25"/>
                  </a:lnTo>
                  <a:lnTo>
                    <a:pt x="12" y="32"/>
                  </a:lnTo>
                  <a:lnTo>
                    <a:pt x="9" y="40"/>
                  </a:lnTo>
                  <a:lnTo>
                    <a:pt x="6" y="49"/>
                  </a:lnTo>
                  <a:lnTo>
                    <a:pt x="4" y="58"/>
                  </a:lnTo>
                  <a:lnTo>
                    <a:pt x="2" y="67"/>
                  </a:lnTo>
                  <a:lnTo>
                    <a:pt x="1" y="78"/>
                  </a:lnTo>
                  <a:lnTo>
                    <a:pt x="0" y="89"/>
                  </a:lnTo>
                  <a:lnTo>
                    <a:pt x="0" y="102"/>
                  </a:lnTo>
                  <a:close/>
                  <a:moveTo>
                    <a:pt x="25" y="102"/>
                  </a:moveTo>
                  <a:lnTo>
                    <a:pt x="25" y="84"/>
                  </a:lnTo>
                  <a:lnTo>
                    <a:pt x="27" y="67"/>
                  </a:lnTo>
                  <a:lnTo>
                    <a:pt x="30" y="53"/>
                  </a:lnTo>
                  <a:lnTo>
                    <a:pt x="33" y="43"/>
                  </a:lnTo>
                  <a:lnTo>
                    <a:pt x="39" y="33"/>
                  </a:lnTo>
                  <a:lnTo>
                    <a:pt x="45" y="28"/>
                  </a:lnTo>
                  <a:lnTo>
                    <a:pt x="53" y="24"/>
                  </a:lnTo>
                  <a:lnTo>
                    <a:pt x="63" y="23"/>
                  </a:lnTo>
                  <a:lnTo>
                    <a:pt x="71" y="24"/>
                  </a:lnTo>
                  <a:lnTo>
                    <a:pt x="80" y="28"/>
                  </a:lnTo>
                  <a:lnTo>
                    <a:pt x="86" y="33"/>
                  </a:lnTo>
                  <a:lnTo>
                    <a:pt x="91" y="43"/>
                  </a:lnTo>
                  <a:lnTo>
                    <a:pt x="96" y="53"/>
                  </a:lnTo>
                  <a:lnTo>
                    <a:pt x="98" y="67"/>
                  </a:lnTo>
                  <a:lnTo>
                    <a:pt x="100" y="84"/>
                  </a:lnTo>
                  <a:lnTo>
                    <a:pt x="100" y="102"/>
                  </a:lnTo>
                  <a:lnTo>
                    <a:pt x="100" y="121"/>
                  </a:lnTo>
                  <a:lnTo>
                    <a:pt x="98" y="136"/>
                  </a:lnTo>
                  <a:lnTo>
                    <a:pt x="96" y="150"/>
                  </a:lnTo>
                  <a:lnTo>
                    <a:pt x="91" y="160"/>
                  </a:lnTo>
                  <a:lnTo>
                    <a:pt x="86" y="170"/>
                  </a:lnTo>
                  <a:lnTo>
                    <a:pt x="80" y="176"/>
                  </a:lnTo>
                  <a:lnTo>
                    <a:pt x="71" y="179"/>
                  </a:lnTo>
                  <a:lnTo>
                    <a:pt x="63" y="180"/>
                  </a:lnTo>
                  <a:lnTo>
                    <a:pt x="53" y="179"/>
                  </a:lnTo>
                  <a:lnTo>
                    <a:pt x="45" y="176"/>
                  </a:lnTo>
                  <a:lnTo>
                    <a:pt x="39" y="170"/>
                  </a:lnTo>
                  <a:lnTo>
                    <a:pt x="33" y="160"/>
                  </a:lnTo>
                  <a:lnTo>
                    <a:pt x="30" y="150"/>
                  </a:lnTo>
                  <a:lnTo>
                    <a:pt x="27" y="136"/>
                  </a:lnTo>
                  <a:lnTo>
                    <a:pt x="25" y="121"/>
                  </a:lnTo>
                  <a:lnTo>
                    <a:pt x="25" y="102"/>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12" name="Freeform 156"/>
            <p:cNvSpPr>
              <a:spLocks noEditPoints="1"/>
            </p:cNvSpPr>
            <p:nvPr/>
          </p:nvSpPr>
          <p:spPr bwMode="auto">
            <a:xfrm>
              <a:off x="2025650" y="2919413"/>
              <a:ext cx="79375" cy="109537"/>
            </a:xfrm>
            <a:custGeom>
              <a:avLst/>
              <a:gdLst>
                <a:gd name="T0" fmla="*/ 0 w 167"/>
                <a:gd name="T1" fmla="*/ 2147483647 h 207"/>
                <a:gd name="T2" fmla="*/ 2147483647 w 167"/>
                <a:gd name="T3" fmla="*/ 2147483647 h 207"/>
                <a:gd name="T4" fmla="*/ 2147483647 w 167"/>
                <a:gd name="T5" fmla="*/ 2147483647 h 207"/>
                <a:gd name="T6" fmla="*/ 2147483647 w 167"/>
                <a:gd name="T7" fmla="*/ 2147483647 h 207"/>
                <a:gd name="T8" fmla="*/ 2147483647 w 167"/>
                <a:gd name="T9" fmla="*/ 2147483647 h 207"/>
                <a:gd name="T10" fmla="*/ 2147483647 w 167"/>
                <a:gd name="T11" fmla="*/ 2147483647 h 207"/>
                <a:gd name="T12" fmla="*/ 2147483647 w 167"/>
                <a:gd name="T13" fmla="*/ 0 h 207"/>
                <a:gd name="T14" fmla="*/ 2147483647 w 167"/>
                <a:gd name="T15" fmla="*/ 0 h 207"/>
                <a:gd name="T16" fmla="*/ 0 w 167"/>
                <a:gd name="T17" fmla="*/ 2147483647 h 207"/>
                <a:gd name="T18" fmla="*/ 2147483647 w 167"/>
                <a:gd name="T19" fmla="*/ 2147483647 h 207"/>
                <a:gd name="T20" fmla="*/ 2147483647 w 167"/>
                <a:gd name="T21" fmla="*/ 2147483647 h 207"/>
                <a:gd name="T22" fmla="*/ 2147483647 w 167"/>
                <a:gd name="T23" fmla="*/ 2147483647 h 207"/>
                <a:gd name="T24" fmla="*/ 2147483647 w 167"/>
                <a:gd name="T25" fmla="*/ 2147483647 h 20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67"/>
                <a:gd name="T40" fmla="*/ 0 h 207"/>
                <a:gd name="T41" fmla="*/ 167 w 167"/>
                <a:gd name="T42" fmla="*/ 207 h 20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67" h="207">
                  <a:moveTo>
                    <a:pt x="0" y="207"/>
                  </a:moveTo>
                  <a:lnTo>
                    <a:pt x="26" y="207"/>
                  </a:lnTo>
                  <a:lnTo>
                    <a:pt x="46" y="145"/>
                  </a:lnTo>
                  <a:lnTo>
                    <a:pt x="120" y="145"/>
                  </a:lnTo>
                  <a:lnTo>
                    <a:pt x="140" y="207"/>
                  </a:lnTo>
                  <a:lnTo>
                    <a:pt x="167" y="207"/>
                  </a:lnTo>
                  <a:lnTo>
                    <a:pt x="98" y="0"/>
                  </a:lnTo>
                  <a:lnTo>
                    <a:pt x="69" y="0"/>
                  </a:lnTo>
                  <a:lnTo>
                    <a:pt x="0" y="207"/>
                  </a:lnTo>
                  <a:close/>
                  <a:moveTo>
                    <a:pt x="54" y="121"/>
                  </a:moveTo>
                  <a:lnTo>
                    <a:pt x="84" y="30"/>
                  </a:lnTo>
                  <a:lnTo>
                    <a:pt x="112" y="121"/>
                  </a:lnTo>
                  <a:lnTo>
                    <a:pt x="54" y="121"/>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13" name="Freeform 157"/>
            <p:cNvSpPr>
              <a:spLocks/>
            </p:cNvSpPr>
            <p:nvPr/>
          </p:nvSpPr>
          <p:spPr bwMode="auto">
            <a:xfrm>
              <a:off x="2112963" y="2946400"/>
              <a:ext cx="52387" cy="82550"/>
            </a:xfrm>
            <a:custGeom>
              <a:avLst/>
              <a:gdLst>
                <a:gd name="T0" fmla="*/ 2147483647 w 114"/>
                <a:gd name="T1" fmla="*/ 2147483647 h 155"/>
                <a:gd name="T2" fmla="*/ 2147483647 w 114"/>
                <a:gd name="T3" fmla="*/ 2147483647 h 155"/>
                <a:gd name="T4" fmla="*/ 2147483647 w 114"/>
                <a:gd name="T5" fmla="*/ 2147483647 h 155"/>
                <a:gd name="T6" fmla="*/ 2147483647 w 114"/>
                <a:gd name="T7" fmla="*/ 2147483647 h 155"/>
                <a:gd name="T8" fmla="*/ 2147483647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0 h 155"/>
                <a:gd name="T30" fmla="*/ 2147483647 w 114"/>
                <a:gd name="T31" fmla="*/ 0 h 155"/>
                <a:gd name="T32" fmla="*/ 2147483647 w 114"/>
                <a:gd name="T33" fmla="*/ 0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0 w 114"/>
                <a:gd name="T51" fmla="*/ 2147483647 h 155"/>
                <a:gd name="T52" fmla="*/ 0 w 114"/>
                <a:gd name="T53" fmla="*/ 2147483647 h 155"/>
                <a:gd name="T54" fmla="*/ 2147483647 w 114"/>
                <a:gd name="T55" fmla="*/ 2147483647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91" y="155"/>
                  </a:moveTo>
                  <a:lnTo>
                    <a:pt x="114" y="155"/>
                  </a:lnTo>
                  <a:lnTo>
                    <a:pt x="114" y="64"/>
                  </a:lnTo>
                  <a:lnTo>
                    <a:pt x="114" y="57"/>
                  </a:lnTo>
                  <a:lnTo>
                    <a:pt x="114" y="47"/>
                  </a:lnTo>
                  <a:lnTo>
                    <a:pt x="113" y="37"/>
                  </a:lnTo>
                  <a:lnTo>
                    <a:pt x="112" y="28"/>
                  </a:lnTo>
                  <a:lnTo>
                    <a:pt x="108" y="21"/>
                  </a:lnTo>
                  <a:lnTo>
                    <a:pt x="104" y="15"/>
                  </a:lnTo>
                  <a:lnTo>
                    <a:pt x="101" y="12"/>
                  </a:lnTo>
                  <a:lnTo>
                    <a:pt x="97" y="8"/>
                  </a:lnTo>
                  <a:lnTo>
                    <a:pt x="92" y="5"/>
                  </a:lnTo>
                  <a:lnTo>
                    <a:pt x="87" y="2"/>
                  </a:lnTo>
                  <a:lnTo>
                    <a:pt x="80" y="1"/>
                  </a:lnTo>
                  <a:lnTo>
                    <a:pt x="73" y="0"/>
                  </a:lnTo>
                  <a:lnTo>
                    <a:pt x="65" y="0"/>
                  </a:lnTo>
                  <a:lnTo>
                    <a:pt x="59" y="0"/>
                  </a:lnTo>
                  <a:lnTo>
                    <a:pt x="53" y="1"/>
                  </a:lnTo>
                  <a:lnTo>
                    <a:pt x="46" y="3"/>
                  </a:lnTo>
                  <a:lnTo>
                    <a:pt x="41" y="6"/>
                  </a:lnTo>
                  <a:lnTo>
                    <a:pt x="36" y="9"/>
                  </a:lnTo>
                  <a:lnTo>
                    <a:pt x="31" y="14"/>
                  </a:lnTo>
                  <a:lnTo>
                    <a:pt x="26" y="20"/>
                  </a:lnTo>
                  <a:lnTo>
                    <a:pt x="22" y="26"/>
                  </a:lnTo>
                  <a:lnTo>
                    <a:pt x="22" y="3"/>
                  </a:lnTo>
                  <a:lnTo>
                    <a:pt x="0" y="3"/>
                  </a:lnTo>
                  <a:lnTo>
                    <a:pt x="0" y="155"/>
                  </a:lnTo>
                  <a:lnTo>
                    <a:pt x="23" y="155"/>
                  </a:lnTo>
                  <a:lnTo>
                    <a:pt x="23" y="69"/>
                  </a:lnTo>
                  <a:lnTo>
                    <a:pt x="24" y="58"/>
                  </a:lnTo>
                  <a:lnTo>
                    <a:pt x="26" y="49"/>
                  </a:lnTo>
                  <a:lnTo>
                    <a:pt x="30" y="41"/>
                  </a:lnTo>
                  <a:lnTo>
                    <a:pt x="34" y="34"/>
                  </a:lnTo>
                  <a:lnTo>
                    <a:pt x="40" y="29"/>
                  </a:lnTo>
                  <a:lnTo>
                    <a:pt x="46" y="26"/>
                  </a:lnTo>
                  <a:lnTo>
                    <a:pt x="55" y="23"/>
                  </a:lnTo>
                  <a:lnTo>
                    <a:pt x="63" y="22"/>
                  </a:lnTo>
                  <a:lnTo>
                    <a:pt x="71" y="23"/>
                  </a:lnTo>
                  <a:lnTo>
                    <a:pt x="77" y="24"/>
                  </a:lnTo>
                  <a:lnTo>
                    <a:pt x="81" y="28"/>
                  </a:lnTo>
                  <a:lnTo>
                    <a:pt x="85" y="31"/>
                  </a:lnTo>
                  <a:lnTo>
                    <a:pt x="88" y="37"/>
                  </a:lnTo>
                  <a:lnTo>
                    <a:pt x="90" y="44"/>
                  </a:lnTo>
                  <a:lnTo>
                    <a:pt x="91" y="52"/>
                  </a:lnTo>
                  <a:lnTo>
                    <a:pt x="91" y="62"/>
                  </a:lnTo>
                  <a:lnTo>
                    <a:pt x="91"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14" name="Freeform 158"/>
            <p:cNvSpPr>
              <a:spLocks/>
            </p:cNvSpPr>
            <p:nvPr/>
          </p:nvSpPr>
          <p:spPr bwMode="auto">
            <a:xfrm>
              <a:off x="2174875" y="2925763"/>
              <a:ext cx="31750" cy="103187"/>
            </a:xfrm>
            <a:custGeom>
              <a:avLst/>
              <a:gdLst>
                <a:gd name="T0" fmla="*/ 2147483647 w 67"/>
                <a:gd name="T1" fmla="*/ 2147483647 h 195"/>
                <a:gd name="T2" fmla="*/ 2147483647 w 67"/>
                <a:gd name="T3" fmla="*/ 2147483647 h 195"/>
                <a:gd name="T4" fmla="*/ 2147483647 w 67"/>
                <a:gd name="T5" fmla="*/ 2147483647 h 195"/>
                <a:gd name="T6" fmla="*/ 2147483647 w 67"/>
                <a:gd name="T7" fmla="*/ 2147483647 h 195"/>
                <a:gd name="T8" fmla="*/ 2147483647 w 67"/>
                <a:gd name="T9" fmla="*/ 2147483647 h 195"/>
                <a:gd name="T10" fmla="*/ 2147483647 w 67"/>
                <a:gd name="T11" fmla="*/ 0 h 195"/>
                <a:gd name="T12" fmla="*/ 2147483647 w 67"/>
                <a:gd name="T13" fmla="*/ 0 h 195"/>
                <a:gd name="T14" fmla="*/ 2147483647 w 67"/>
                <a:gd name="T15" fmla="*/ 2147483647 h 195"/>
                <a:gd name="T16" fmla="*/ 0 w 67"/>
                <a:gd name="T17" fmla="*/ 2147483647 h 195"/>
                <a:gd name="T18" fmla="*/ 0 w 67"/>
                <a:gd name="T19" fmla="*/ 2147483647 h 195"/>
                <a:gd name="T20" fmla="*/ 2147483647 w 67"/>
                <a:gd name="T21" fmla="*/ 2147483647 h 195"/>
                <a:gd name="T22" fmla="*/ 2147483647 w 67"/>
                <a:gd name="T23" fmla="*/ 2147483647 h 195"/>
                <a:gd name="T24" fmla="*/ 2147483647 w 67"/>
                <a:gd name="T25" fmla="*/ 2147483647 h 195"/>
                <a:gd name="T26" fmla="*/ 2147483647 w 67"/>
                <a:gd name="T27" fmla="*/ 2147483647 h 195"/>
                <a:gd name="T28" fmla="*/ 2147483647 w 67"/>
                <a:gd name="T29" fmla="*/ 2147483647 h 195"/>
                <a:gd name="T30" fmla="*/ 2147483647 w 67"/>
                <a:gd name="T31" fmla="*/ 2147483647 h 195"/>
                <a:gd name="T32" fmla="*/ 2147483647 w 67"/>
                <a:gd name="T33" fmla="*/ 2147483647 h 195"/>
                <a:gd name="T34" fmla="*/ 2147483647 w 67"/>
                <a:gd name="T35" fmla="*/ 2147483647 h 195"/>
                <a:gd name="T36" fmla="*/ 2147483647 w 67"/>
                <a:gd name="T37" fmla="*/ 2147483647 h 195"/>
                <a:gd name="T38" fmla="*/ 2147483647 w 67"/>
                <a:gd name="T39" fmla="*/ 2147483647 h 195"/>
                <a:gd name="T40" fmla="*/ 2147483647 w 67"/>
                <a:gd name="T41" fmla="*/ 2147483647 h 195"/>
                <a:gd name="T42" fmla="*/ 2147483647 w 67"/>
                <a:gd name="T43" fmla="*/ 2147483647 h 195"/>
                <a:gd name="T44" fmla="*/ 2147483647 w 67"/>
                <a:gd name="T45" fmla="*/ 2147483647 h 195"/>
                <a:gd name="T46" fmla="*/ 2147483647 w 67"/>
                <a:gd name="T47" fmla="*/ 2147483647 h 195"/>
                <a:gd name="T48" fmla="*/ 2147483647 w 67"/>
                <a:gd name="T49" fmla="*/ 2147483647 h 195"/>
                <a:gd name="T50" fmla="*/ 2147483647 w 67"/>
                <a:gd name="T51" fmla="*/ 2147483647 h 195"/>
                <a:gd name="T52" fmla="*/ 2147483647 w 67"/>
                <a:gd name="T53" fmla="*/ 2147483647 h 195"/>
                <a:gd name="T54" fmla="*/ 2147483647 w 67"/>
                <a:gd name="T55" fmla="*/ 2147483647 h 195"/>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7"/>
                <a:gd name="T85" fmla="*/ 0 h 195"/>
                <a:gd name="T86" fmla="*/ 67 w 67"/>
                <a:gd name="T87" fmla="*/ 195 h 195"/>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7" h="195">
                  <a:moveTo>
                    <a:pt x="43" y="154"/>
                  </a:moveTo>
                  <a:lnTo>
                    <a:pt x="43" y="61"/>
                  </a:lnTo>
                  <a:lnTo>
                    <a:pt x="67" y="61"/>
                  </a:lnTo>
                  <a:lnTo>
                    <a:pt x="67" y="41"/>
                  </a:lnTo>
                  <a:lnTo>
                    <a:pt x="43" y="41"/>
                  </a:lnTo>
                  <a:lnTo>
                    <a:pt x="43" y="0"/>
                  </a:lnTo>
                  <a:lnTo>
                    <a:pt x="20" y="0"/>
                  </a:lnTo>
                  <a:lnTo>
                    <a:pt x="20" y="41"/>
                  </a:lnTo>
                  <a:lnTo>
                    <a:pt x="0" y="41"/>
                  </a:lnTo>
                  <a:lnTo>
                    <a:pt x="0" y="61"/>
                  </a:lnTo>
                  <a:lnTo>
                    <a:pt x="20" y="61"/>
                  </a:lnTo>
                  <a:lnTo>
                    <a:pt x="20" y="164"/>
                  </a:lnTo>
                  <a:lnTo>
                    <a:pt x="20" y="172"/>
                  </a:lnTo>
                  <a:lnTo>
                    <a:pt x="21" y="178"/>
                  </a:lnTo>
                  <a:lnTo>
                    <a:pt x="23" y="184"/>
                  </a:lnTo>
                  <a:lnTo>
                    <a:pt x="26" y="188"/>
                  </a:lnTo>
                  <a:lnTo>
                    <a:pt x="30" y="192"/>
                  </a:lnTo>
                  <a:lnTo>
                    <a:pt x="36" y="194"/>
                  </a:lnTo>
                  <a:lnTo>
                    <a:pt x="42" y="195"/>
                  </a:lnTo>
                  <a:lnTo>
                    <a:pt x="49" y="195"/>
                  </a:lnTo>
                  <a:lnTo>
                    <a:pt x="58" y="194"/>
                  </a:lnTo>
                  <a:lnTo>
                    <a:pt x="67" y="193"/>
                  </a:lnTo>
                  <a:lnTo>
                    <a:pt x="67" y="171"/>
                  </a:lnTo>
                  <a:lnTo>
                    <a:pt x="56" y="172"/>
                  </a:lnTo>
                  <a:lnTo>
                    <a:pt x="49" y="171"/>
                  </a:lnTo>
                  <a:lnTo>
                    <a:pt x="45" y="168"/>
                  </a:lnTo>
                  <a:lnTo>
                    <a:pt x="43" y="163"/>
                  </a:lnTo>
                  <a:lnTo>
                    <a:pt x="43" y="15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15" name="Freeform 159"/>
            <p:cNvSpPr>
              <a:spLocks/>
            </p:cNvSpPr>
            <p:nvPr/>
          </p:nvSpPr>
          <p:spPr bwMode="auto">
            <a:xfrm>
              <a:off x="2216150" y="2919413"/>
              <a:ext cx="53975" cy="109537"/>
            </a:xfrm>
            <a:custGeom>
              <a:avLst/>
              <a:gdLst>
                <a:gd name="T0" fmla="*/ 2147483647 w 114"/>
                <a:gd name="T1" fmla="*/ 2147483647 h 207"/>
                <a:gd name="T2" fmla="*/ 2147483647 w 114"/>
                <a:gd name="T3" fmla="*/ 2147483647 h 207"/>
                <a:gd name="T4" fmla="*/ 2147483647 w 114"/>
                <a:gd name="T5" fmla="*/ 2147483647 h 207"/>
                <a:gd name="T6" fmla="*/ 2147483647 w 114"/>
                <a:gd name="T7" fmla="*/ 2147483647 h 207"/>
                <a:gd name="T8" fmla="*/ 2147483647 w 114"/>
                <a:gd name="T9" fmla="*/ 2147483647 h 207"/>
                <a:gd name="T10" fmla="*/ 2147483647 w 114"/>
                <a:gd name="T11" fmla="*/ 2147483647 h 207"/>
                <a:gd name="T12" fmla="*/ 2147483647 w 114"/>
                <a:gd name="T13" fmla="*/ 2147483647 h 207"/>
                <a:gd name="T14" fmla="*/ 2147483647 w 114"/>
                <a:gd name="T15" fmla="*/ 2147483647 h 207"/>
                <a:gd name="T16" fmla="*/ 2147483647 w 114"/>
                <a:gd name="T17" fmla="*/ 2147483647 h 207"/>
                <a:gd name="T18" fmla="*/ 2147483647 w 114"/>
                <a:gd name="T19" fmla="*/ 2147483647 h 207"/>
                <a:gd name="T20" fmla="*/ 2147483647 w 114"/>
                <a:gd name="T21" fmla="*/ 2147483647 h 207"/>
                <a:gd name="T22" fmla="*/ 2147483647 w 114"/>
                <a:gd name="T23" fmla="*/ 2147483647 h 207"/>
                <a:gd name="T24" fmla="*/ 2147483647 w 114"/>
                <a:gd name="T25" fmla="*/ 2147483647 h 207"/>
                <a:gd name="T26" fmla="*/ 2147483647 w 114"/>
                <a:gd name="T27" fmla="*/ 2147483647 h 207"/>
                <a:gd name="T28" fmla="*/ 2147483647 w 114"/>
                <a:gd name="T29" fmla="*/ 2147483647 h 207"/>
                <a:gd name="T30" fmla="*/ 2147483647 w 114"/>
                <a:gd name="T31" fmla="*/ 2147483647 h 207"/>
                <a:gd name="T32" fmla="*/ 2147483647 w 114"/>
                <a:gd name="T33" fmla="*/ 2147483647 h 207"/>
                <a:gd name="T34" fmla="*/ 2147483647 w 114"/>
                <a:gd name="T35" fmla="*/ 2147483647 h 207"/>
                <a:gd name="T36" fmla="*/ 2147483647 w 114"/>
                <a:gd name="T37" fmla="*/ 2147483647 h 207"/>
                <a:gd name="T38" fmla="*/ 2147483647 w 114"/>
                <a:gd name="T39" fmla="*/ 2147483647 h 207"/>
                <a:gd name="T40" fmla="*/ 2147483647 w 114"/>
                <a:gd name="T41" fmla="*/ 2147483647 h 207"/>
                <a:gd name="T42" fmla="*/ 2147483647 w 114"/>
                <a:gd name="T43" fmla="*/ 2147483647 h 207"/>
                <a:gd name="T44" fmla="*/ 2147483647 w 114"/>
                <a:gd name="T45" fmla="*/ 2147483647 h 207"/>
                <a:gd name="T46" fmla="*/ 2147483647 w 114"/>
                <a:gd name="T47" fmla="*/ 2147483647 h 207"/>
                <a:gd name="T48" fmla="*/ 2147483647 w 114"/>
                <a:gd name="T49" fmla="*/ 0 h 207"/>
                <a:gd name="T50" fmla="*/ 0 w 114"/>
                <a:gd name="T51" fmla="*/ 0 h 207"/>
                <a:gd name="T52" fmla="*/ 0 w 114"/>
                <a:gd name="T53" fmla="*/ 2147483647 h 207"/>
                <a:gd name="T54" fmla="*/ 2147483647 w 114"/>
                <a:gd name="T55" fmla="*/ 2147483647 h 207"/>
                <a:gd name="T56" fmla="*/ 2147483647 w 114"/>
                <a:gd name="T57" fmla="*/ 2147483647 h 207"/>
                <a:gd name="T58" fmla="*/ 2147483647 w 114"/>
                <a:gd name="T59" fmla="*/ 2147483647 h 207"/>
                <a:gd name="T60" fmla="*/ 2147483647 w 114"/>
                <a:gd name="T61" fmla="*/ 2147483647 h 207"/>
                <a:gd name="T62" fmla="*/ 2147483647 w 114"/>
                <a:gd name="T63" fmla="*/ 2147483647 h 207"/>
                <a:gd name="T64" fmla="*/ 2147483647 w 114"/>
                <a:gd name="T65" fmla="*/ 2147483647 h 207"/>
                <a:gd name="T66" fmla="*/ 2147483647 w 114"/>
                <a:gd name="T67" fmla="*/ 2147483647 h 207"/>
                <a:gd name="T68" fmla="*/ 2147483647 w 114"/>
                <a:gd name="T69" fmla="*/ 2147483647 h 207"/>
                <a:gd name="T70" fmla="*/ 2147483647 w 114"/>
                <a:gd name="T71" fmla="*/ 2147483647 h 207"/>
                <a:gd name="T72" fmla="*/ 2147483647 w 114"/>
                <a:gd name="T73" fmla="*/ 2147483647 h 207"/>
                <a:gd name="T74" fmla="*/ 2147483647 w 114"/>
                <a:gd name="T75" fmla="*/ 2147483647 h 207"/>
                <a:gd name="T76" fmla="*/ 2147483647 w 114"/>
                <a:gd name="T77" fmla="*/ 2147483647 h 207"/>
                <a:gd name="T78" fmla="*/ 2147483647 w 114"/>
                <a:gd name="T79" fmla="*/ 2147483647 h 207"/>
                <a:gd name="T80" fmla="*/ 2147483647 w 114"/>
                <a:gd name="T81" fmla="*/ 2147483647 h 207"/>
                <a:gd name="T82" fmla="*/ 2147483647 w 114"/>
                <a:gd name="T83" fmla="*/ 2147483647 h 207"/>
                <a:gd name="T84" fmla="*/ 2147483647 w 114"/>
                <a:gd name="T85" fmla="*/ 2147483647 h 207"/>
                <a:gd name="T86" fmla="*/ 2147483647 w 114"/>
                <a:gd name="T87" fmla="*/ 2147483647 h 207"/>
                <a:gd name="T88" fmla="*/ 2147483647 w 114"/>
                <a:gd name="T89" fmla="*/ 2147483647 h 207"/>
                <a:gd name="T90" fmla="*/ 2147483647 w 114"/>
                <a:gd name="T91" fmla="*/ 2147483647 h 20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207"/>
                <a:gd name="T140" fmla="*/ 114 w 114"/>
                <a:gd name="T141" fmla="*/ 207 h 20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207">
                  <a:moveTo>
                    <a:pt x="91" y="207"/>
                  </a:moveTo>
                  <a:lnTo>
                    <a:pt x="114" y="207"/>
                  </a:lnTo>
                  <a:lnTo>
                    <a:pt x="114" y="116"/>
                  </a:lnTo>
                  <a:lnTo>
                    <a:pt x="114" y="109"/>
                  </a:lnTo>
                  <a:lnTo>
                    <a:pt x="114" y="99"/>
                  </a:lnTo>
                  <a:lnTo>
                    <a:pt x="113" y="89"/>
                  </a:lnTo>
                  <a:lnTo>
                    <a:pt x="112" y="80"/>
                  </a:lnTo>
                  <a:lnTo>
                    <a:pt x="108" y="73"/>
                  </a:lnTo>
                  <a:lnTo>
                    <a:pt x="105" y="67"/>
                  </a:lnTo>
                  <a:lnTo>
                    <a:pt x="102" y="64"/>
                  </a:lnTo>
                  <a:lnTo>
                    <a:pt x="97" y="60"/>
                  </a:lnTo>
                  <a:lnTo>
                    <a:pt x="92" y="57"/>
                  </a:lnTo>
                  <a:lnTo>
                    <a:pt x="87" y="54"/>
                  </a:lnTo>
                  <a:lnTo>
                    <a:pt x="81" y="53"/>
                  </a:lnTo>
                  <a:lnTo>
                    <a:pt x="73" y="52"/>
                  </a:lnTo>
                  <a:lnTo>
                    <a:pt x="66" y="52"/>
                  </a:lnTo>
                  <a:lnTo>
                    <a:pt x="60" y="52"/>
                  </a:lnTo>
                  <a:lnTo>
                    <a:pt x="52" y="53"/>
                  </a:lnTo>
                  <a:lnTo>
                    <a:pt x="47" y="55"/>
                  </a:lnTo>
                  <a:lnTo>
                    <a:pt x="41" y="58"/>
                  </a:lnTo>
                  <a:lnTo>
                    <a:pt x="35" y="61"/>
                  </a:lnTo>
                  <a:lnTo>
                    <a:pt x="31" y="66"/>
                  </a:lnTo>
                  <a:lnTo>
                    <a:pt x="27" y="71"/>
                  </a:lnTo>
                  <a:lnTo>
                    <a:pt x="24" y="76"/>
                  </a:lnTo>
                  <a:lnTo>
                    <a:pt x="24" y="0"/>
                  </a:lnTo>
                  <a:lnTo>
                    <a:pt x="0" y="0"/>
                  </a:lnTo>
                  <a:lnTo>
                    <a:pt x="0" y="207"/>
                  </a:lnTo>
                  <a:lnTo>
                    <a:pt x="24" y="207"/>
                  </a:lnTo>
                  <a:lnTo>
                    <a:pt x="24" y="117"/>
                  </a:lnTo>
                  <a:lnTo>
                    <a:pt x="25" y="108"/>
                  </a:lnTo>
                  <a:lnTo>
                    <a:pt x="27" y="100"/>
                  </a:lnTo>
                  <a:lnTo>
                    <a:pt x="30" y="92"/>
                  </a:lnTo>
                  <a:lnTo>
                    <a:pt x="34" y="86"/>
                  </a:lnTo>
                  <a:lnTo>
                    <a:pt x="41" y="81"/>
                  </a:lnTo>
                  <a:lnTo>
                    <a:pt x="47" y="78"/>
                  </a:lnTo>
                  <a:lnTo>
                    <a:pt x="55" y="75"/>
                  </a:lnTo>
                  <a:lnTo>
                    <a:pt x="64" y="74"/>
                  </a:lnTo>
                  <a:lnTo>
                    <a:pt x="71" y="75"/>
                  </a:lnTo>
                  <a:lnTo>
                    <a:pt x="77" y="76"/>
                  </a:lnTo>
                  <a:lnTo>
                    <a:pt x="83" y="80"/>
                  </a:lnTo>
                  <a:lnTo>
                    <a:pt x="86" y="83"/>
                  </a:lnTo>
                  <a:lnTo>
                    <a:pt x="88" y="89"/>
                  </a:lnTo>
                  <a:lnTo>
                    <a:pt x="90" y="96"/>
                  </a:lnTo>
                  <a:lnTo>
                    <a:pt x="91" y="104"/>
                  </a:lnTo>
                  <a:lnTo>
                    <a:pt x="91" y="114"/>
                  </a:lnTo>
                  <a:lnTo>
                    <a:pt x="91"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16" name="Freeform 160"/>
            <p:cNvSpPr>
              <a:spLocks noEditPoints="1"/>
            </p:cNvSpPr>
            <p:nvPr/>
          </p:nvSpPr>
          <p:spPr bwMode="auto">
            <a:xfrm>
              <a:off x="2282825" y="2946400"/>
              <a:ext cx="61913" cy="84138"/>
            </a:xfrm>
            <a:custGeom>
              <a:avLst/>
              <a:gdLst>
                <a:gd name="T0" fmla="*/ 2147483647 w 131"/>
                <a:gd name="T1" fmla="*/ 2147483647 h 158"/>
                <a:gd name="T2" fmla="*/ 2147483647 w 131"/>
                <a:gd name="T3" fmla="*/ 2147483647 h 158"/>
                <a:gd name="T4" fmla="*/ 2147483647 w 131"/>
                <a:gd name="T5" fmla="*/ 2147483647 h 158"/>
                <a:gd name="T6" fmla="*/ 2147483647 w 131"/>
                <a:gd name="T7" fmla="*/ 2147483647 h 158"/>
                <a:gd name="T8" fmla="*/ 2147483647 w 131"/>
                <a:gd name="T9" fmla="*/ 2147483647 h 158"/>
                <a:gd name="T10" fmla="*/ 2147483647 w 131"/>
                <a:gd name="T11" fmla="*/ 2147483647 h 158"/>
                <a:gd name="T12" fmla="*/ 2147483647 w 131"/>
                <a:gd name="T13" fmla="*/ 2147483647 h 158"/>
                <a:gd name="T14" fmla="*/ 2147483647 w 131"/>
                <a:gd name="T15" fmla="*/ 2147483647 h 158"/>
                <a:gd name="T16" fmla="*/ 2147483647 w 131"/>
                <a:gd name="T17" fmla="*/ 2147483647 h 158"/>
                <a:gd name="T18" fmla="*/ 2147483647 w 131"/>
                <a:gd name="T19" fmla="*/ 2147483647 h 158"/>
                <a:gd name="T20" fmla="*/ 2147483647 w 131"/>
                <a:gd name="T21" fmla="*/ 2147483647 h 158"/>
                <a:gd name="T22" fmla="*/ 2147483647 w 131"/>
                <a:gd name="T23" fmla="*/ 2147483647 h 158"/>
                <a:gd name="T24" fmla="*/ 2147483647 w 131"/>
                <a:gd name="T25" fmla="*/ 2147483647 h 158"/>
                <a:gd name="T26" fmla="*/ 2147483647 w 131"/>
                <a:gd name="T27" fmla="*/ 2147483647 h 158"/>
                <a:gd name="T28" fmla="*/ 2147483647 w 131"/>
                <a:gd name="T29" fmla="*/ 2147483647 h 158"/>
                <a:gd name="T30" fmla="*/ 2147483647 w 131"/>
                <a:gd name="T31" fmla="*/ 2147483647 h 158"/>
                <a:gd name="T32" fmla="*/ 2147483647 w 131"/>
                <a:gd name="T33" fmla="*/ 2147483647 h 158"/>
                <a:gd name="T34" fmla="*/ 2147483647 w 131"/>
                <a:gd name="T35" fmla="*/ 2147483647 h 158"/>
                <a:gd name="T36" fmla="*/ 2147483647 w 131"/>
                <a:gd name="T37" fmla="*/ 2147483647 h 158"/>
                <a:gd name="T38" fmla="*/ 2147483647 w 131"/>
                <a:gd name="T39" fmla="*/ 2147483647 h 158"/>
                <a:gd name="T40" fmla="*/ 2147483647 w 131"/>
                <a:gd name="T41" fmla="*/ 2147483647 h 158"/>
                <a:gd name="T42" fmla="*/ 2147483647 w 131"/>
                <a:gd name="T43" fmla="*/ 2147483647 h 158"/>
                <a:gd name="T44" fmla="*/ 2147483647 w 131"/>
                <a:gd name="T45" fmla="*/ 2147483647 h 158"/>
                <a:gd name="T46" fmla="*/ 2147483647 w 131"/>
                <a:gd name="T47" fmla="*/ 2147483647 h 158"/>
                <a:gd name="T48" fmla="*/ 2147483647 w 131"/>
                <a:gd name="T49" fmla="*/ 2147483647 h 158"/>
                <a:gd name="T50" fmla="*/ 2147483647 w 131"/>
                <a:gd name="T51" fmla="*/ 2147483647 h 158"/>
                <a:gd name="T52" fmla="*/ 2147483647 w 131"/>
                <a:gd name="T53" fmla="*/ 2147483647 h 158"/>
                <a:gd name="T54" fmla="*/ 2147483647 w 131"/>
                <a:gd name="T55" fmla="*/ 2147483647 h 158"/>
                <a:gd name="T56" fmla="*/ 2147483647 w 131"/>
                <a:gd name="T57" fmla="*/ 2147483647 h 158"/>
                <a:gd name="T58" fmla="*/ 2147483647 w 131"/>
                <a:gd name="T59" fmla="*/ 2147483647 h 158"/>
                <a:gd name="T60" fmla="*/ 2147483647 w 131"/>
                <a:gd name="T61" fmla="*/ 2147483647 h 158"/>
                <a:gd name="T62" fmla="*/ 2147483647 w 131"/>
                <a:gd name="T63" fmla="*/ 2147483647 h 158"/>
                <a:gd name="T64" fmla="*/ 2147483647 w 131"/>
                <a:gd name="T65" fmla="*/ 2147483647 h 1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1"/>
                <a:gd name="T100" fmla="*/ 0 h 158"/>
                <a:gd name="T101" fmla="*/ 131 w 131"/>
                <a:gd name="T102" fmla="*/ 158 h 15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1" h="158">
                  <a:moveTo>
                    <a:pt x="0" y="79"/>
                  </a:moveTo>
                  <a:lnTo>
                    <a:pt x="1" y="97"/>
                  </a:lnTo>
                  <a:lnTo>
                    <a:pt x="4" y="113"/>
                  </a:lnTo>
                  <a:lnTo>
                    <a:pt x="9" y="127"/>
                  </a:lnTo>
                  <a:lnTo>
                    <a:pt x="17" y="137"/>
                  </a:lnTo>
                  <a:lnTo>
                    <a:pt x="26" y="147"/>
                  </a:lnTo>
                  <a:lnTo>
                    <a:pt x="38" y="152"/>
                  </a:lnTo>
                  <a:lnTo>
                    <a:pt x="50" y="157"/>
                  </a:lnTo>
                  <a:lnTo>
                    <a:pt x="65" y="158"/>
                  </a:lnTo>
                  <a:lnTo>
                    <a:pt x="80" y="157"/>
                  </a:lnTo>
                  <a:lnTo>
                    <a:pt x="93" y="152"/>
                  </a:lnTo>
                  <a:lnTo>
                    <a:pt x="104" y="147"/>
                  </a:lnTo>
                  <a:lnTo>
                    <a:pt x="114" y="137"/>
                  </a:lnTo>
                  <a:lnTo>
                    <a:pt x="121" y="127"/>
                  </a:lnTo>
                  <a:lnTo>
                    <a:pt x="126" y="113"/>
                  </a:lnTo>
                  <a:lnTo>
                    <a:pt x="129" y="97"/>
                  </a:lnTo>
                  <a:lnTo>
                    <a:pt x="131" y="79"/>
                  </a:lnTo>
                  <a:lnTo>
                    <a:pt x="129" y="62"/>
                  </a:lnTo>
                  <a:lnTo>
                    <a:pt x="126" y="45"/>
                  </a:lnTo>
                  <a:lnTo>
                    <a:pt x="121" y="31"/>
                  </a:lnTo>
                  <a:lnTo>
                    <a:pt x="114" y="21"/>
                  </a:lnTo>
                  <a:lnTo>
                    <a:pt x="104" y="12"/>
                  </a:lnTo>
                  <a:lnTo>
                    <a:pt x="93" y="6"/>
                  </a:lnTo>
                  <a:lnTo>
                    <a:pt x="80" y="1"/>
                  </a:lnTo>
                  <a:lnTo>
                    <a:pt x="65" y="0"/>
                  </a:lnTo>
                  <a:lnTo>
                    <a:pt x="50" y="1"/>
                  </a:lnTo>
                  <a:lnTo>
                    <a:pt x="38" y="6"/>
                  </a:lnTo>
                  <a:lnTo>
                    <a:pt x="26" y="12"/>
                  </a:lnTo>
                  <a:lnTo>
                    <a:pt x="17" y="21"/>
                  </a:lnTo>
                  <a:lnTo>
                    <a:pt x="9" y="31"/>
                  </a:lnTo>
                  <a:lnTo>
                    <a:pt x="4" y="45"/>
                  </a:lnTo>
                  <a:lnTo>
                    <a:pt x="1" y="62"/>
                  </a:lnTo>
                  <a:lnTo>
                    <a:pt x="0" y="79"/>
                  </a:lnTo>
                  <a:close/>
                  <a:moveTo>
                    <a:pt x="23" y="79"/>
                  </a:moveTo>
                  <a:lnTo>
                    <a:pt x="24" y="66"/>
                  </a:lnTo>
                  <a:lnTo>
                    <a:pt x="26" y="55"/>
                  </a:lnTo>
                  <a:lnTo>
                    <a:pt x="29" y="45"/>
                  </a:lnTo>
                  <a:lnTo>
                    <a:pt x="34" y="37"/>
                  </a:lnTo>
                  <a:lnTo>
                    <a:pt x="40" y="30"/>
                  </a:lnTo>
                  <a:lnTo>
                    <a:pt x="47" y="26"/>
                  </a:lnTo>
                  <a:lnTo>
                    <a:pt x="56" y="23"/>
                  </a:lnTo>
                  <a:lnTo>
                    <a:pt x="65" y="22"/>
                  </a:lnTo>
                  <a:lnTo>
                    <a:pt x="75" y="23"/>
                  </a:lnTo>
                  <a:lnTo>
                    <a:pt x="83" y="26"/>
                  </a:lnTo>
                  <a:lnTo>
                    <a:pt x="89" y="30"/>
                  </a:lnTo>
                  <a:lnTo>
                    <a:pt x="96" y="37"/>
                  </a:lnTo>
                  <a:lnTo>
                    <a:pt x="100" y="45"/>
                  </a:lnTo>
                  <a:lnTo>
                    <a:pt x="103" y="55"/>
                  </a:lnTo>
                  <a:lnTo>
                    <a:pt x="105" y="66"/>
                  </a:lnTo>
                  <a:lnTo>
                    <a:pt x="106" y="79"/>
                  </a:lnTo>
                  <a:lnTo>
                    <a:pt x="105" y="92"/>
                  </a:lnTo>
                  <a:lnTo>
                    <a:pt x="103" y="104"/>
                  </a:lnTo>
                  <a:lnTo>
                    <a:pt x="100" y="114"/>
                  </a:lnTo>
                  <a:lnTo>
                    <a:pt x="96" y="121"/>
                  </a:lnTo>
                  <a:lnTo>
                    <a:pt x="89" y="128"/>
                  </a:lnTo>
                  <a:lnTo>
                    <a:pt x="83" y="133"/>
                  </a:lnTo>
                  <a:lnTo>
                    <a:pt x="75" y="135"/>
                  </a:lnTo>
                  <a:lnTo>
                    <a:pt x="65" y="136"/>
                  </a:lnTo>
                  <a:lnTo>
                    <a:pt x="56" y="135"/>
                  </a:lnTo>
                  <a:lnTo>
                    <a:pt x="47" y="133"/>
                  </a:lnTo>
                  <a:lnTo>
                    <a:pt x="40" y="128"/>
                  </a:lnTo>
                  <a:lnTo>
                    <a:pt x="34" y="121"/>
                  </a:lnTo>
                  <a:lnTo>
                    <a:pt x="29" y="114"/>
                  </a:lnTo>
                  <a:lnTo>
                    <a:pt x="26" y="104"/>
                  </a:lnTo>
                  <a:lnTo>
                    <a:pt x="24" y="92"/>
                  </a:lnTo>
                  <a:lnTo>
                    <a:pt x="23" y="7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17" name="Freeform 161"/>
            <p:cNvSpPr>
              <a:spLocks/>
            </p:cNvSpPr>
            <p:nvPr/>
          </p:nvSpPr>
          <p:spPr bwMode="auto">
            <a:xfrm>
              <a:off x="2357438" y="2946400"/>
              <a:ext cx="53975" cy="82550"/>
            </a:xfrm>
            <a:custGeom>
              <a:avLst/>
              <a:gdLst>
                <a:gd name="T0" fmla="*/ 2147483647 w 114"/>
                <a:gd name="T1" fmla="*/ 2147483647 h 155"/>
                <a:gd name="T2" fmla="*/ 2147483647 w 114"/>
                <a:gd name="T3" fmla="*/ 2147483647 h 155"/>
                <a:gd name="T4" fmla="*/ 2147483647 w 114"/>
                <a:gd name="T5" fmla="*/ 2147483647 h 155"/>
                <a:gd name="T6" fmla="*/ 2147483647 w 114"/>
                <a:gd name="T7" fmla="*/ 2147483647 h 155"/>
                <a:gd name="T8" fmla="*/ 2147483647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0 h 155"/>
                <a:gd name="T30" fmla="*/ 2147483647 w 114"/>
                <a:gd name="T31" fmla="*/ 0 h 155"/>
                <a:gd name="T32" fmla="*/ 2147483647 w 114"/>
                <a:gd name="T33" fmla="*/ 0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0 w 114"/>
                <a:gd name="T51" fmla="*/ 2147483647 h 155"/>
                <a:gd name="T52" fmla="*/ 0 w 114"/>
                <a:gd name="T53" fmla="*/ 2147483647 h 155"/>
                <a:gd name="T54" fmla="*/ 2147483647 w 114"/>
                <a:gd name="T55" fmla="*/ 2147483647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91" y="155"/>
                  </a:moveTo>
                  <a:lnTo>
                    <a:pt x="114" y="155"/>
                  </a:lnTo>
                  <a:lnTo>
                    <a:pt x="114" y="64"/>
                  </a:lnTo>
                  <a:lnTo>
                    <a:pt x="114" y="57"/>
                  </a:lnTo>
                  <a:lnTo>
                    <a:pt x="114" y="47"/>
                  </a:lnTo>
                  <a:lnTo>
                    <a:pt x="113" y="37"/>
                  </a:lnTo>
                  <a:lnTo>
                    <a:pt x="112" y="28"/>
                  </a:lnTo>
                  <a:lnTo>
                    <a:pt x="108" y="21"/>
                  </a:lnTo>
                  <a:lnTo>
                    <a:pt x="104" y="15"/>
                  </a:lnTo>
                  <a:lnTo>
                    <a:pt x="101" y="12"/>
                  </a:lnTo>
                  <a:lnTo>
                    <a:pt x="97" y="8"/>
                  </a:lnTo>
                  <a:lnTo>
                    <a:pt x="92" y="5"/>
                  </a:lnTo>
                  <a:lnTo>
                    <a:pt x="86" y="2"/>
                  </a:lnTo>
                  <a:lnTo>
                    <a:pt x="80" y="1"/>
                  </a:lnTo>
                  <a:lnTo>
                    <a:pt x="73" y="0"/>
                  </a:lnTo>
                  <a:lnTo>
                    <a:pt x="65" y="0"/>
                  </a:lnTo>
                  <a:lnTo>
                    <a:pt x="59" y="0"/>
                  </a:lnTo>
                  <a:lnTo>
                    <a:pt x="53" y="1"/>
                  </a:lnTo>
                  <a:lnTo>
                    <a:pt x="46" y="3"/>
                  </a:lnTo>
                  <a:lnTo>
                    <a:pt x="41" y="6"/>
                  </a:lnTo>
                  <a:lnTo>
                    <a:pt x="36" y="9"/>
                  </a:lnTo>
                  <a:lnTo>
                    <a:pt x="31" y="14"/>
                  </a:lnTo>
                  <a:lnTo>
                    <a:pt x="26" y="20"/>
                  </a:lnTo>
                  <a:lnTo>
                    <a:pt x="22" y="26"/>
                  </a:lnTo>
                  <a:lnTo>
                    <a:pt x="22" y="3"/>
                  </a:lnTo>
                  <a:lnTo>
                    <a:pt x="0" y="3"/>
                  </a:lnTo>
                  <a:lnTo>
                    <a:pt x="0" y="155"/>
                  </a:lnTo>
                  <a:lnTo>
                    <a:pt x="23" y="155"/>
                  </a:lnTo>
                  <a:lnTo>
                    <a:pt x="23" y="69"/>
                  </a:lnTo>
                  <a:lnTo>
                    <a:pt x="24" y="58"/>
                  </a:lnTo>
                  <a:lnTo>
                    <a:pt x="26" y="49"/>
                  </a:lnTo>
                  <a:lnTo>
                    <a:pt x="30" y="41"/>
                  </a:lnTo>
                  <a:lnTo>
                    <a:pt x="34" y="34"/>
                  </a:lnTo>
                  <a:lnTo>
                    <a:pt x="40" y="29"/>
                  </a:lnTo>
                  <a:lnTo>
                    <a:pt x="46" y="26"/>
                  </a:lnTo>
                  <a:lnTo>
                    <a:pt x="55" y="23"/>
                  </a:lnTo>
                  <a:lnTo>
                    <a:pt x="63" y="22"/>
                  </a:lnTo>
                  <a:lnTo>
                    <a:pt x="71" y="23"/>
                  </a:lnTo>
                  <a:lnTo>
                    <a:pt x="77" y="24"/>
                  </a:lnTo>
                  <a:lnTo>
                    <a:pt x="81" y="28"/>
                  </a:lnTo>
                  <a:lnTo>
                    <a:pt x="85" y="31"/>
                  </a:lnTo>
                  <a:lnTo>
                    <a:pt x="88" y="37"/>
                  </a:lnTo>
                  <a:lnTo>
                    <a:pt x="90" y="44"/>
                  </a:lnTo>
                  <a:lnTo>
                    <a:pt x="91" y="52"/>
                  </a:lnTo>
                  <a:lnTo>
                    <a:pt x="91" y="62"/>
                  </a:lnTo>
                  <a:lnTo>
                    <a:pt x="91"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18" name="Freeform 162"/>
            <p:cNvSpPr>
              <a:spLocks/>
            </p:cNvSpPr>
            <p:nvPr/>
          </p:nvSpPr>
          <p:spPr bwMode="auto">
            <a:xfrm>
              <a:off x="2419350" y="2947988"/>
              <a:ext cx="61913" cy="114300"/>
            </a:xfrm>
            <a:custGeom>
              <a:avLst/>
              <a:gdLst>
                <a:gd name="T0" fmla="*/ 2147483647 w 127"/>
                <a:gd name="T1" fmla="*/ 0 h 215"/>
                <a:gd name="T2" fmla="*/ 2147483647 w 127"/>
                <a:gd name="T3" fmla="*/ 2147483647 h 215"/>
                <a:gd name="T4" fmla="*/ 2147483647 w 127"/>
                <a:gd name="T5" fmla="*/ 0 h 215"/>
                <a:gd name="T6" fmla="*/ 0 w 127"/>
                <a:gd name="T7" fmla="*/ 0 h 215"/>
                <a:gd name="T8" fmla="*/ 2147483647 w 127"/>
                <a:gd name="T9" fmla="*/ 2147483647 h 215"/>
                <a:gd name="T10" fmla="*/ 2147483647 w 127"/>
                <a:gd name="T11" fmla="*/ 2147483647 h 215"/>
                <a:gd name="T12" fmla="*/ 2147483647 w 127"/>
                <a:gd name="T13" fmla="*/ 2147483647 h 215"/>
                <a:gd name="T14" fmla="*/ 2147483647 w 127"/>
                <a:gd name="T15" fmla="*/ 2147483647 h 215"/>
                <a:gd name="T16" fmla="*/ 2147483647 w 127"/>
                <a:gd name="T17" fmla="*/ 2147483647 h 215"/>
                <a:gd name="T18" fmla="*/ 2147483647 w 127"/>
                <a:gd name="T19" fmla="*/ 2147483647 h 215"/>
                <a:gd name="T20" fmla="*/ 2147483647 w 127"/>
                <a:gd name="T21" fmla="*/ 2147483647 h 215"/>
                <a:gd name="T22" fmla="*/ 2147483647 w 127"/>
                <a:gd name="T23" fmla="*/ 2147483647 h 215"/>
                <a:gd name="T24" fmla="*/ 2147483647 w 127"/>
                <a:gd name="T25" fmla="*/ 2147483647 h 215"/>
                <a:gd name="T26" fmla="*/ 2147483647 w 127"/>
                <a:gd name="T27" fmla="*/ 2147483647 h 215"/>
                <a:gd name="T28" fmla="*/ 2147483647 w 127"/>
                <a:gd name="T29" fmla="*/ 2147483647 h 215"/>
                <a:gd name="T30" fmla="*/ 2147483647 w 127"/>
                <a:gd name="T31" fmla="*/ 2147483647 h 215"/>
                <a:gd name="T32" fmla="*/ 2147483647 w 127"/>
                <a:gd name="T33" fmla="*/ 2147483647 h 215"/>
                <a:gd name="T34" fmla="*/ 2147483647 w 127"/>
                <a:gd name="T35" fmla="*/ 2147483647 h 215"/>
                <a:gd name="T36" fmla="*/ 2147483647 w 127"/>
                <a:gd name="T37" fmla="*/ 2147483647 h 215"/>
                <a:gd name="T38" fmla="*/ 2147483647 w 127"/>
                <a:gd name="T39" fmla="*/ 2147483647 h 215"/>
                <a:gd name="T40" fmla="*/ 2147483647 w 127"/>
                <a:gd name="T41" fmla="*/ 2147483647 h 215"/>
                <a:gd name="T42" fmla="*/ 2147483647 w 127"/>
                <a:gd name="T43" fmla="*/ 2147483647 h 215"/>
                <a:gd name="T44" fmla="*/ 2147483647 w 127"/>
                <a:gd name="T45" fmla="*/ 2147483647 h 215"/>
                <a:gd name="T46" fmla="*/ 2147483647 w 127"/>
                <a:gd name="T47" fmla="*/ 0 h 215"/>
                <a:gd name="T48" fmla="*/ 2147483647 w 127"/>
                <a:gd name="T49" fmla="*/ 0 h 21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7"/>
                <a:gd name="T76" fmla="*/ 0 h 215"/>
                <a:gd name="T77" fmla="*/ 127 w 127"/>
                <a:gd name="T78" fmla="*/ 215 h 21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7" h="215">
                  <a:moveTo>
                    <a:pt x="102" y="0"/>
                  </a:moveTo>
                  <a:lnTo>
                    <a:pt x="64" y="123"/>
                  </a:lnTo>
                  <a:lnTo>
                    <a:pt x="25" y="0"/>
                  </a:lnTo>
                  <a:lnTo>
                    <a:pt x="0" y="0"/>
                  </a:lnTo>
                  <a:lnTo>
                    <a:pt x="52" y="160"/>
                  </a:lnTo>
                  <a:lnTo>
                    <a:pt x="46" y="177"/>
                  </a:lnTo>
                  <a:lnTo>
                    <a:pt x="43" y="183"/>
                  </a:lnTo>
                  <a:lnTo>
                    <a:pt x="40" y="188"/>
                  </a:lnTo>
                  <a:lnTo>
                    <a:pt x="35" y="189"/>
                  </a:lnTo>
                  <a:lnTo>
                    <a:pt x="28" y="190"/>
                  </a:lnTo>
                  <a:lnTo>
                    <a:pt x="22" y="189"/>
                  </a:lnTo>
                  <a:lnTo>
                    <a:pt x="16" y="188"/>
                  </a:lnTo>
                  <a:lnTo>
                    <a:pt x="16" y="212"/>
                  </a:lnTo>
                  <a:lnTo>
                    <a:pt x="22" y="214"/>
                  </a:lnTo>
                  <a:lnTo>
                    <a:pt x="29" y="215"/>
                  </a:lnTo>
                  <a:lnTo>
                    <a:pt x="38" y="215"/>
                  </a:lnTo>
                  <a:lnTo>
                    <a:pt x="44" y="212"/>
                  </a:lnTo>
                  <a:lnTo>
                    <a:pt x="50" y="210"/>
                  </a:lnTo>
                  <a:lnTo>
                    <a:pt x="55" y="205"/>
                  </a:lnTo>
                  <a:lnTo>
                    <a:pt x="59" y="200"/>
                  </a:lnTo>
                  <a:lnTo>
                    <a:pt x="63" y="193"/>
                  </a:lnTo>
                  <a:lnTo>
                    <a:pt x="66" y="184"/>
                  </a:lnTo>
                  <a:lnTo>
                    <a:pt x="69" y="175"/>
                  </a:lnTo>
                  <a:lnTo>
                    <a:pt x="127" y="0"/>
                  </a:lnTo>
                  <a:lnTo>
                    <a:pt x="102" y="0"/>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19" name="Freeform 163"/>
            <p:cNvSpPr>
              <a:spLocks noEditPoints="1"/>
            </p:cNvSpPr>
            <p:nvPr/>
          </p:nvSpPr>
          <p:spPr bwMode="auto">
            <a:xfrm>
              <a:off x="2520950" y="2916238"/>
              <a:ext cx="82550" cy="120650"/>
            </a:xfrm>
            <a:custGeom>
              <a:avLst/>
              <a:gdLst>
                <a:gd name="T0" fmla="*/ 2147483647 w 178"/>
                <a:gd name="T1" fmla="*/ 2147483647 h 226"/>
                <a:gd name="T2" fmla="*/ 2147483647 w 178"/>
                <a:gd name="T3" fmla="*/ 2147483647 h 226"/>
                <a:gd name="T4" fmla="*/ 2147483647 w 178"/>
                <a:gd name="T5" fmla="*/ 2147483647 h 226"/>
                <a:gd name="T6" fmla="*/ 2147483647 w 178"/>
                <a:gd name="T7" fmla="*/ 2147483647 h 226"/>
                <a:gd name="T8" fmla="*/ 2147483647 w 178"/>
                <a:gd name="T9" fmla="*/ 2147483647 h 226"/>
                <a:gd name="T10" fmla="*/ 2147483647 w 178"/>
                <a:gd name="T11" fmla="*/ 2147483647 h 226"/>
                <a:gd name="T12" fmla="*/ 2147483647 w 178"/>
                <a:gd name="T13" fmla="*/ 2147483647 h 226"/>
                <a:gd name="T14" fmla="*/ 2147483647 w 178"/>
                <a:gd name="T15" fmla="*/ 2147483647 h 226"/>
                <a:gd name="T16" fmla="*/ 2147483647 w 178"/>
                <a:gd name="T17" fmla="*/ 2147483647 h 226"/>
                <a:gd name="T18" fmla="*/ 2147483647 w 178"/>
                <a:gd name="T19" fmla="*/ 2147483647 h 226"/>
                <a:gd name="T20" fmla="*/ 2147483647 w 178"/>
                <a:gd name="T21" fmla="*/ 2147483647 h 226"/>
                <a:gd name="T22" fmla="*/ 2147483647 w 178"/>
                <a:gd name="T23" fmla="*/ 2147483647 h 226"/>
                <a:gd name="T24" fmla="*/ 2147483647 w 178"/>
                <a:gd name="T25" fmla="*/ 2147483647 h 226"/>
                <a:gd name="T26" fmla="*/ 2147483647 w 178"/>
                <a:gd name="T27" fmla="*/ 0 h 226"/>
                <a:gd name="T28" fmla="*/ 2147483647 w 178"/>
                <a:gd name="T29" fmla="*/ 2147483647 h 226"/>
                <a:gd name="T30" fmla="*/ 2147483647 w 178"/>
                <a:gd name="T31" fmla="*/ 2147483647 h 226"/>
                <a:gd name="T32" fmla="*/ 2147483647 w 178"/>
                <a:gd name="T33" fmla="*/ 2147483647 h 226"/>
                <a:gd name="T34" fmla="*/ 2147483647 w 178"/>
                <a:gd name="T35" fmla="*/ 2147483647 h 226"/>
                <a:gd name="T36" fmla="*/ 2147483647 w 178"/>
                <a:gd name="T37" fmla="*/ 2147483647 h 226"/>
                <a:gd name="T38" fmla="*/ 2147483647 w 178"/>
                <a:gd name="T39" fmla="*/ 2147483647 h 226"/>
                <a:gd name="T40" fmla="*/ 2147483647 w 178"/>
                <a:gd name="T41" fmla="*/ 2147483647 h 226"/>
                <a:gd name="T42" fmla="*/ 0 w 178"/>
                <a:gd name="T43" fmla="*/ 2147483647 h 226"/>
                <a:gd name="T44" fmla="*/ 2147483647 w 178"/>
                <a:gd name="T45" fmla="*/ 2147483647 h 226"/>
                <a:gd name="T46" fmla="*/ 2147483647 w 178"/>
                <a:gd name="T47" fmla="*/ 2147483647 h 226"/>
                <a:gd name="T48" fmla="*/ 2147483647 w 178"/>
                <a:gd name="T49" fmla="*/ 2147483647 h 226"/>
                <a:gd name="T50" fmla="*/ 2147483647 w 178"/>
                <a:gd name="T51" fmla="*/ 2147483647 h 226"/>
                <a:gd name="T52" fmla="*/ 2147483647 w 178"/>
                <a:gd name="T53" fmla="*/ 2147483647 h 226"/>
                <a:gd name="T54" fmla="*/ 2147483647 w 178"/>
                <a:gd name="T55" fmla="*/ 2147483647 h 226"/>
                <a:gd name="T56" fmla="*/ 2147483647 w 178"/>
                <a:gd name="T57" fmla="*/ 2147483647 h 226"/>
                <a:gd name="T58" fmla="*/ 2147483647 w 178"/>
                <a:gd name="T59" fmla="*/ 2147483647 h 226"/>
                <a:gd name="T60" fmla="*/ 2147483647 w 178"/>
                <a:gd name="T61" fmla="*/ 2147483647 h 226"/>
                <a:gd name="T62" fmla="*/ 2147483647 w 178"/>
                <a:gd name="T63" fmla="*/ 2147483647 h 226"/>
                <a:gd name="T64" fmla="*/ 2147483647 w 178"/>
                <a:gd name="T65" fmla="*/ 2147483647 h 226"/>
                <a:gd name="T66" fmla="*/ 2147483647 w 178"/>
                <a:gd name="T67" fmla="*/ 2147483647 h 226"/>
                <a:gd name="T68" fmla="*/ 2147483647 w 178"/>
                <a:gd name="T69" fmla="*/ 2147483647 h 226"/>
                <a:gd name="T70" fmla="*/ 2147483647 w 178"/>
                <a:gd name="T71" fmla="*/ 2147483647 h 226"/>
                <a:gd name="T72" fmla="*/ 2147483647 w 178"/>
                <a:gd name="T73" fmla="*/ 2147483647 h 226"/>
                <a:gd name="T74" fmla="*/ 2147483647 w 178"/>
                <a:gd name="T75" fmla="*/ 2147483647 h 226"/>
                <a:gd name="T76" fmla="*/ 2147483647 w 178"/>
                <a:gd name="T77" fmla="*/ 2147483647 h 226"/>
                <a:gd name="T78" fmla="*/ 2147483647 w 178"/>
                <a:gd name="T79" fmla="*/ 2147483647 h 226"/>
                <a:gd name="T80" fmla="*/ 2147483647 w 178"/>
                <a:gd name="T81" fmla="*/ 2147483647 h 226"/>
                <a:gd name="T82" fmla="*/ 2147483647 w 178"/>
                <a:gd name="T83" fmla="*/ 2147483647 h 226"/>
                <a:gd name="T84" fmla="*/ 2147483647 w 178"/>
                <a:gd name="T85" fmla="*/ 2147483647 h 226"/>
                <a:gd name="T86" fmla="*/ 2147483647 w 178"/>
                <a:gd name="T87" fmla="*/ 2147483647 h 226"/>
                <a:gd name="T88" fmla="*/ 2147483647 w 178"/>
                <a:gd name="T89" fmla="*/ 2147483647 h 226"/>
                <a:gd name="T90" fmla="*/ 2147483647 w 178"/>
                <a:gd name="T91" fmla="*/ 2147483647 h 226"/>
                <a:gd name="T92" fmla="*/ 2147483647 w 178"/>
                <a:gd name="T93" fmla="*/ 2147483647 h 226"/>
                <a:gd name="T94" fmla="*/ 2147483647 w 178"/>
                <a:gd name="T95" fmla="*/ 2147483647 h 226"/>
                <a:gd name="T96" fmla="*/ 2147483647 w 178"/>
                <a:gd name="T97" fmla="*/ 2147483647 h 226"/>
                <a:gd name="T98" fmla="*/ 2147483647 w 178"/>
                <a:gd name="T99" fmla="*/ 2147483647 h 226"/>
                <a:gd name="T100" fmla="*/ 2147483647 w 178"/>
                <a:gd name="T101" fmla="*/ 2147483647 h 226"/>
                <a:gd name="T102" fmla="*/ 2147483647 w 178"/>
                <a:gd name="T103" fmla="*/ 2147483647 h 22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78"/>
                <a:gd name="T157" fmla="*/ 0 h 226"/>
                <a:gd name="T158" fmla="*/ 178 w 178"/>
                <a:gd name="T159" fmla="*/ 226 h 22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78" h="226">
                  <a:moveTo>
                    <a:pt x="137" y="203"/>
                  </a:moveTo>
                  <a:lnTo>
                    <a:pt x="163" y="226"/>
                  </a:lnTo>
                  <a:lnTo>
                    <a:pt x="176" y="210"/>
                  </a:lnTo>
                  <a:lnTo>
                    <a:pt x="154" y="188"/>
                  </a:lnTo>
                  <a:lnTo>
                    <a:pt x="160" y="179"/>
                  </a:lnTo>
                  <a:lnTo>
                    <a:pt x="164" y="171"/>
                  </a:lnTo>
                  <a:lnTo>
                    <a:pt x="168" y="162"/>
                  </a:lnTo>
                  <a:lnTo>
                    <a:pt x="172" y="151"/>
                  </a:lnTo>
                  <a:lnTo>
                    <a:pt x="175" y="142"/>
                  </a:lnTo>
                  <a:lnTo>
                    <a:pt x="177" y="130"/>
                  </a:lnTo>
                  <a:lnTo>
                    <a:pt x="178" y="120"/>
                  </a:lnTo>
                  <a:lnTo>
                    <a:pt x="178" y="107"/>
                  </a:lnTo>
                  <a:lnTo>
                    <a:pt x="178" y="96"/>
                  </a:lnTo>
                  <a:lnTo>
                    <a:pt x="177" y="84"/>
                  </a:lnTo>
                  <a:lnTo>
                    <a:pt x="175" y="72"/>
                  </a:lnTo>
                  <a:lnTo>
                    <a:pt x="172" y="62"/>
                  </a:lnTo>
                  <a:lnTo>
                    <a:pt x="168" y="52"/>
                  </a:lnTo>
                  <a:lnTo>
                    <a:pt x="164" y="44"/>
                  </a:lnTo>
                  <a:lnTo>
                    <a:pt x="160" y="36"/>
                  </a:lnTo>
                  <a:lnTo>
                    <a:pt x="154" y="28"/>
                  </a:lnTo>
                  <a:lnTo>
                    <a:pt x="148" y="22"/>
                  </a:lnTo>
                  <a:lnTo>
                    <a:pt x="141" y="16"/>
                  </a:lnTo>
                  <a:lnTo>
                    <a:pt x="134" y="12"/>
                  </a:lnTo>
                  <a:lnTo>
                    <a:pt x="126" y="7"/>
                  </a:lnTo>
                  <a:lnTo>
                    <a:pt x="118" y="5"/>
                  </a:lnTo>
                  <a:lnTo>
                    <a:pt x="108" y="2"/>
                  </a:lnTo>
                  <a:lnTo>
                    <a:pt x="99" y="0"/>
                  </a:lnTo>
                  <a:lnTo>
                    <a:pt x="89" y="0"/>
                  </a:lnTo>
                  <a:lnTo>
                    <a:pt x="79" y="0"/>
                  </a:lnTo>
                  <a:lnTo>
                    <a:pt x="69" y="2"/>
                  </a:lnTo>
                  <a:lnTo>
                    <a:pt x="60" y="5"/>
                  </a:lnTo>
                  <a:lnTo>
                    <a:pt x="51" y="7"/>
                  </a:lnTo>
                  <a:lnTo>
                    <a:pt x="44" y="12"/>
                  </a:lnTo>
                  <a:lnTo>
                    <a:pt x="37" y="16"/>
                  </a:lnTo>
                  <a:lnTo>
                    <a:pt x="29" y="22"/>
                  </a:lnTo>
                  <a:lnTo>
                    <a:pt x="24" y="28"/>
                  </a:lnTo>
                  <a:lnTo>
                    <a:pt x="19" y="36"/>
                  </a:lnTo>
                  <a:lnTo>
                    <a:pt x="13" y="44"/>
                  </a:lnTo>
                  <a:lnTo>
                    <a:pt x="9" y="52"/>
                  </a:lnTo>
                  <a:lnTo>
                    <a:pt x="6" y="62"/>
                  </a:lnTo>
                  <a:lnTo>
                    <a:pt x="3" y="72"/>
                  </a:lnTo>
                  <a:lnTo>
                    <a:pt x="1" y="84"/>
                  </a:lnTo>
                  <a:lnTo>
                    <a:pt x="0" y="96"/>
                  </a:lnTo>
                  <a:lnTo>
                    <a:pt x="0" y="108"/>
                  </a:lnTo>
                  <a:lnTo>
                    <a:pt x="0" y="120"/>
                  </a:lnTo>
                  <a:lnTo>
                    <a:pt x="1" y="132"/>
                  </a:lnTo>
                  <a:lnTo>
                    <a:pt x="3" y="143"/>
                  </a:lnTo>
                  <a:lnTo>
                    <a:pt x="6" y="154"/>
                  </a:lnTo>
                  <a:lnTo>
                    <a:pt x="9" y="163"/>
                  </a:lnTo>
                  <a:lnTo>
                    <a:pt x="13" y="172"/>
                  </a:lnTo>
                  <a:lnTo>
                    <a:pt x="19" y="179"/>
                  </a:lnTo>
                  <a:lnTo>
                    <a:pt x="24" y="188"/>
                  </a:lnTo>
                  <a:lnTo>
                    <a:pt x="29" y="193"/>
                  </a:lnTo>
                  <a:lnTo>
                    <a:pt x="37" y="199"/>
                  </a:lnTo>
                  <a:lnTo>
                    <a:pt x="44" y="204"/>
                  </a:lnTo>
                  <a:lnTo>
                    <a:pt x="51" y="208"/>
                  </a:lnTo>
                  <a:lnTo>
                    <a:pt x="60" y="211"/>
                  </a:lnTo>
                  <a:lnTo>
                    <a:pt x="69" y="213"/>
                  </a:lnTo>
                  <a:lnTo>
                    <a:pt x="79" y="215"/>
                  </a:lnTo>
                  <a:lnTo>
                    <a:pt x="89" y="215"/>
                  </a:lnTo>
                  <a:lnTo>
                    <a:pt x="102" y="214"/>
                  </a:lnTo>
                  <a:lnTo>
                    <a:pt x="115" y="212"/>
                  </a:lnTo>
                  <a:lnTo>
                    <a:pt x="126" y="208"/>
                  </a:lnTo>
                  <a:lnTo>
                    <a:pt x="137" y="203"/>
                  </a:lnTo>
                  <a:close/>
                  <a:moveTo>
                    <a:pt x="117" y="184"/>
                  </a:moveTo>
                  <a:lnTo>
                    <a:pt x="110" y="188"/>
                  </a:lnTo>
                  <a:lnTo>
                    <a:pt x="103" y="190"/>
                  </a:lnTo>
                  <a:lnTo>
                    <a:pt x="97" y="191"/>
                  </a:lnTo>
                  <a:lnTo>
                    <a:pt x="89" y="191"/>
                  </a:lnTo>
                  <a:lnTo>
                    <a:pt x="76" y="190"/>
                  </a:lnTo>
                  <a:lnTo>
                    <a:pt x="63" y="185"/>
                  </a:lnTo>
                  <a:lnTo>
                    <a:pt x="52" y="178"/>
                  </a:lnTo>
                  <a:lnTo>
                    <a:pt x="43" y="169"/>
                  </a:lnTo>
                  <a:lnTo>
                    <a:pt x="36" y="157"/>
                  </a:lnTo>
                  <a:lnTo>
                    <a:pt x="30" y="143"/>
                  </a:lnTo>
                  <a:lnTo>
                    <a:pt x="27" y="127"/>
                  </a:lnTo>
                  <a:lnTo>
                    <a:pt x="26" y="108"/>
                  </a:lnTo>
                  <a:lnTo>
                    <a:pt x="27" y="89"/>
                  </a:lnTo>
                  <a:lnTo>
                    <a:pt x="30" y="72"/>
                  </a:lnTo>
                  <a:lnTo>
                    <a:pt x="36" y="58"/>
                  </a:lnTo>
                  <a:lnTo>
                    <a:pt x="43" y="47"/>
                  </a:lnTo>
                  <a:lnTo>
                    <a:pt x="52" y="37"/>
                  </a:lnTo>
                  <a:lnTo>
                    <a:pt x="63" y="30"/>
                  </a:lnTo>
                  <a:lnTo>
                    <a:pt x="76" y="26"/>
                  </a:lnTo>
                  <a:lnTo>
                    <a:pt x="89" y="24"/>
                  </a:lnTo>
                  <a:lnTo>
                    <a:pt x="103" y="26"/>
                  </a:lnTo>
                  <a:lnTo>
                    <a:pt x="115" y="30"/>
                  </a:lnTo>
                  <a:lnTo>
                    <a:pt x="126" y="37"/>
                  </a:lnTo>
                  <a:lnTo>
                    <a:pt x="135" y="47"/>
                  </a:lnTo>
                  <a:lnTo>
                    <a:pt x="142" y="58"/>
                  </a:lnTo>
                  <a:lnTo>
                    <a:pt x="147" y="72"/>
                  </a:lnTo>
                  <a:lnTo>
                    <a:pt x="151" y="89"/>
                  </a:lnTo>
                  <a:lnTo>
                    <a:pt x="152" y="108"/>
                  </a:lnTo>
                  <a:lnTo>
                    <a:pt x="152" y="118"/>
                  </a:lnTo>
                  <a:lnTo>
                    <a:pt x="151" y="127"/>
                  </a:lnTo>
                  <a:lnTo>
                    <a:pt x="148" y="136"/>
                  </a:lnTo>
                  <a:lnTo>
                    <a:pt x="147" y="144"/>
                  </a:lnTo>
                  <a:lnTo>
                    <a:pt x="144" y="153"/>
                  </a:lnTo>
                  <a:lnTo>
                    <a:pt x="141" y="160"/>
                  </a:lnTo>
                  <a:lnTo>
                    <a:pt x="138" y="165"/>
                  </a:lnTo>
                  <a:lnTo>
                    <a:pt x="134" y="171"/>
                  </a:lnTo>
                  <a:lnTo>
                    <a:pt x="108" y="149"/>
                  </a:lnTo>
                  <a:lnTo>
                    <a:pt x="96" y="165"/>
                  </a:lnTo>
                  <a:lnTo>
                    <a:pt x="117" y="18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20" name="Rectangle 164"/>
            <p:cNvSpPr>
              <a:spLocks noChangeArrowheads="1"/>
            </p:cNvSpPr>
            <p:nvPr/>
          </p:nvSpPr>
          <p:spPr bwMode="auto">
            <a:xfrm>
              <a:off x="2619375" y="3011488"/>
              <a:ext cx="11113" cy="17462"/>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621" name="Freeform 165"/>
            <p:cNvSpPr>
              <a:spLocks/>
            </p:cNvSpPr>
            <p:nvPr/>
          </p:nvSpPr>
          <p:spPr bwMode="auto">
            <a:xfrm>
              <a:off x="1357313" y="3116263"/>
              <a:ext cx="33337" cy="104775"/>
            </a:xfrm>
            <a:custGeom>
              <a:avLst/>
              <a:gdLst>
                <a:gd name="T0" fmla="*/ 2147483647 w 67"/>
                <a:gd name="T1" fmla="*/ 2147483647 h 199"/>
                <a:gd name="T2" fmla="*/ 2147483647 w 67"/>
                <a:gd name="T3" fmla="*/ 2147483647 h 199"/>
                <a:gd name="T4" fmla="*/ 2147483647 w 67"/>
                <a:gd name="T5" fmla="*/ 0 h 199"/>
                <a:gd name="T6" fmla="*/ 2147483647 w 67"/>
                <a:gd name="T7" fmla="*/ 0 h 199"/>
                <a:gd name="T8" fmla="*/ 2147483647 w 67"/>
                <a:gd name="T9" fmla="*/ 2147483647 h 199"/>
                <a:gd name="T10" fmla="*/ 2147483647 w 67"/>
                <a:gd name="T11" fmla="*/ 2147483647 h 199"/>
                <a:gd name="T12" fmla="*/ 2147483647 w 67"/>
                <a:gd name="T13" fmla="*/ 2147483647 h 199"/>
                <a:gd name="T14" fmla="*/ 2147483647 w 67"/>
                <a:gd name="T15" fmla="*/ 2147483647 h 199"/>
                <a:gd name="T16" fmla="*/ 2147483647 w 67"/>
                <a:gd name="T17" fmla="*/ 2147483647 h 199"/>
                <a:gd name="T18" fmla="*/ 2147483647 w 67"/>
                <a:gd name="T19" fmla="*/ 2147483647 h 199"/>
                <a:gd name="T20" fmla="*/ 2147483647 w 67"/>
                <a:gd name="T21" fmla="*/ 2147483647 h 199"/>
                <a:gd name="T22" fmla="*/ 0 w 67"/>
                <a:gd name="T23" fmla="*/ 2147483647 h 199"/>
                <a:gd name="T24" fmla="*/ 0 w 67"/>
                <a:gd name="T25" fmla="*/ 2147483647 h 199"/>
                <a:gd name="T26" fmla="*/ 2147483647 w 67"/>
                <a:gd name="T27" fmla="*/ 2147483647 h 199"/>
                <a:gd name="T28" fmla="*/ 2147483647 w 67"/>
                <a:gd name="T29" fmla="*/ 2147483647 h 19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7"/>
                <a:gd name="T46" fmla="*/ 0 h 199"/>
                <a:gd name="T47" fmla="*/ 67 w 67"/>
                <a:gd name="T48" fmla="*/ 199 h 19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7" h="199">
                  <a:moveTo>
                    <a:pt x="42" y="199"/>
                  </a:moveTo>
                  <a:lnTo>
                    <a:pt x="67" y="199"/>
                  </a:lnTo>
                  <a:lnTo>
                    <a:pt x="67" y="0"/>
                  </a:lnTo>
                  <a:lnTo>
                    <a:pt x="49" y="0"/>
                  </a:lnTo>
                  <a:lnTo>
                    <a:pt x="47" y="10"/>
                  </a:lnTo>
                  <a:lnTo>
                    <a:pt x="44" y="18"/>
                  </a:lnTo>
                  <a:lnTo>
                    <a:pt x="40" y="23"/>
                  </a:lnTo>
                  <a:lnTo>
                    <a:pt x="35" y="29"/>
                  </a:lnTo>
                  <a:lnTo>
                    <a:pt x="28" y="34"/>
                  </a:lnTo>
                  <a:lnTo>
                    <a:pt x="20" y="36"/>
                  </a:lnTo>
                  <a:lnTo>
                    <a:pt x="11" y="37"/>
                  </a:lnTo>
                  <a:lnTo>
                    <a:pt x="0" y="39"/>
                  </a:lnTo>
                  <a:lnTo>
                    <a:pt x="0" y="60"/>
                  </a:lnTo>
                  <a:lnTo>
                    <a:pt x="42" y="60"/>
                  </a:lnTo>
                  <a:lnTo>
                    <a:pt x="42"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22" name="Freeform 166"/>
            <p:cNvSpPr>
              <a:spLocks/>
            </p:cNvSpPr>
            <p:nvPr/>
          </p:nvSpPr>
          <p:spPr bwMode="auto">
            <a:xfrm>
              <a:off x="1425575" y="3116263"/>
              <a:ext cx="30163" cy="104775"/>
            </a:xfrm>
            <a:custGeom>
              <a:avLst/>
              <a:gdLst>
                <a:gd name="T0" fmla="*/ 2147483647 w 67"/>
                <a:gd name="T1" fmla="*/ 2147483647 h 199"/>
                <a:gd name="T2" fmla="*/ 2147483647 w 67"/>
                <a:gd name="T3" fmla="*/ 2147483647 h 199"/>
                <a:gd name="T4" fmla="*/ 2147483647 w 67"/>
                <a:gd name="T5" fmla="*/ 0 h 199"/>
                <a:gd name="T6" fmla="*/ 2147483647 w 67"/>
                <a:gd name="T7" fmla="*/ 0 h 199"/>
                <a:gd name="T8" fmla="*/ 2147483647 w 67"/>
                <a:gd name="T9" fmla="*/ 2147483647 h 199"/>
                <a:gd name="T10" fmla="*/ 2147483647 w 67"/>
                <a:gd name="T11" fmla="*/ 2147483647 h 199"/>
                <a:gd name="T12" fmla="*/ 2147483647 w 67"/>
                <a:gd name="T13" fmla="*/ 2147483647 h 199"/>
                <a:gd name="T14" fmla="*/ 2147483647 w 67"/>
                <a:gd name="T15" fmla="*/ 2147483647 h 199"/>
                <a:gd name="T16" fmla="*/ 2147483647 w 67"/>
                <a:gd name="T17" fmla="*/ 2147483647 h 199"/>
                <a:gd name="T18" fmla="*/ 2147483647 w 67"/>
                <a:gd name="T19" fmla="*/ 2147483647 h 199"/>
                <a:gd name="T20" fmla="*/ 2147483647 w 67"/>
                <a:gd name="T21" fmla="*/ 2147483647 h 199"/>
                <a:gd name="T22" fmla="*/ 0 w 67"/>
                <a:gd name="T23" fmla="*/ 2147483647 h 199"/>
                <a:gd name="T24" fmla="*/ 0 w 67"/>
                <a:gd name="T25" fmla="*/ 2147483647 h 199"/>
                <a:gd name="T26" fmla="*/ 2147483647 w 67"/>
                <a:gd name="T27" fmla="*/ 2147483647 h 199"/>
                <a:gd name="T28" fmla="*/ 2147483647 w 67"/>
                <a:gd name="T29" fmla="*/ 2147483647 h 19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7"/>
                <a:gd name="T46" fmla="*/ 0 h 199"/>
                <a:gd name="T47" fmla="*/ 67 w 67"/>
                <a:gd name="T48" fmla="*/ 199 h 19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7" h="199">
                  <a:moveTo>
                    <a:pt x="43" y="199"/>
                  </a:moveTo>
                  <a:lnTo>
                    <a:pt x="67" y="199"/>
                  </a:lnTo>
                  <a:lnTo>
                    <a:pt x="67" y="0"/>
                  </a:lnTo>
                  <a:lnTo>
                    <a:pt x="49" y="0"/>
                  </a:lnTo>
                  <a:lnTo>
                    <a:pt x="47" y="10"/>
                  </a:lnTo>
                  <a:lnTo>
                    <a:pt x="45" y="18"/>
                  </a:lnTo>
                  <a:lnTo>
                    <a:pt x="41" y="23"/>
                  </a:lnTo>
                  <a:lnTo>
                    <a:pt x="35" y="29"/>
                  </a:lnTo>
                  <a:lnTo>
                    <a:pt x="28" y="34"/>
                  </a:lnTo>
                  <a:lnTo>
                    <a:pt x="21" y="36"/>
                  </a:lnTo>
                  <a:lnTo>
                    <a:pt x="11" y="37"/>
                  </a:lnTo>
                  <a:lnTo>
                    <a:pt x="0" y="39"/>
                  </a:lnTo>
                  <a:lnTo>
                    <a:pt x="0" y="60"/>
                  </a:lnTo>
                  <a:lnTo>
                    <a:pt x="43" y="60"/>
                  </a:lnTo>
                  <a:lnTo>
                    <a:pt x="43"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23" name="Freeform 167"/>
            <p:cNvSpPr>
              <a:spLocks/>
            </p:cNvSpPr>
            <p:nvPr/>
          </p:nvSpPr>
          <p:spPr bwMode="auto">
            <a:xfrm>
              <a:off x="2028825" y="3111500"/>
              <a:ext cx="50800" cy="112713"/>
            </a:xfrm>
            <a:custGeom>
              <a:avLst/>
              <a:gdLst>
                <a:gd name="T0" fmla="*/ 0 w 108"/>
                <a:gd name="T1" fmla="*/ 2147483647 h 212"/>
                <a:gd name="T2" fmla="*/ 0 w 108"/>
                <a:gd name="T3" fmla="*/ 2147483647 h 212"/>
                <a:gd name="T4" fmla="*/ 2147483647 w 108"/>
                <a:gd name="T5" fmla="*/ 2147483647 h 212"/>
                <a:gd name="T6" fmla="*/ 2147483647 w 108"/>
                <a:gd name="T7" fmla="*/ 2147483647 h 212"/>
                <a:gd name="T8" fmla="*/ 2147483647 w 108"/>
                <a:gd name="T9" fmla="*/ 2147483647 h 212"/>
                <a:gd name="T10" fmla="*/ 2147483647 w 108"/>
                <a:gd name="T11" fmla="*/ 2147483647 h 212"/>
                <a:gd name="T12" fmla="*/ 2147483647 w 108"/>
                <a:gd name="T13" fmla="*/ 2147483647 h 212"/>
                <a:gd name="T14" fmla="*/ 2147483647 w 108"/>
                <a:gd name="T15" fmla="*/ 2147483647 h 212"/>
                <a:gd name="T16" fmla="*/ 2147483647 w 108"/>
                <a:gd name="T17" fmla="*/ 2147483647 h 212"/>
                <a:gd name="T18" fmla="*/ 2147483647 w 108"/>
                <a:gd name="T19" fmla="*/ 2147483647 h 212"/>
                <a:gd name="T20" fmla="*/ 2147483647 w 108"/>
                <a:gd name="T21" fmla="*/ 2147483647 h 212"/>
                <a:gd name="T22" fmla="*/ 2147483647 w 108"/>
                <a:gd name="T23" fmla="*/ 2147483647 h 212"/>
                <a:gd name="T24" fmla="*/ 2147483647 w 108"/>
                <a:gd name="T25" fmla="*/ 2147483647 h 212"/>
                <a:gd name="T26" fmla="*/ 2147483647 w 108"/>
                <a:gd name="T27" fmla="*/ 2147483647 h 212"/>
                <a:gd name="T28" fmla="*/ 2147483647 w 108"/>
                <a:gd name="T29" fmla="*/ 2147483647 h 212"/>
                <a:gd name="T30" fmla="*/ 2147483647 w 108"/>
                <a:gd name="T31" fmla="*/ 2147483647 h 212"/>
                <a:gd name="T32" fmla="*/ 2147483647 w 108"/>
                <a:gd name="T33" fmla="*/ 2147483647 h 212"/>
                <a:gd name="T34" fmla="*/ 2147483647 w 108"/>
                <a:gd name="T35" fmla="*/ 2147483647 h 212"/>
                <a:gd name="T36" fmla="*/ 2147483647 w 108"/>
                <a:gd name="T37" fmla="*/ 0 h 212"/>
                <a:gd name="T38" fmla="*/ 2147483647 w 108"/>
                <a:gd name="T39" fmla="*/ 0 h 212"/>
                <a:gd name="T40" fmla="*/ 2147483647 w 108"/>
                <a:gd name="T41" fmla="*/ 2147483647 h 212"/>
                <a:gd name="T42" fmla="*/ 2147483647 w 108"/>
                <a:gd name="T43" fmla="*/ 2147483647 h 212"/>
                <a:gd name="T44" fmla="*/ 2147483647 w 108"/>
                <a:gd name="T45" fmla="*/ 2147483647 h 212"/>
                <a:gd name="T46" fmla="*/ 2147483647 w 108"/>
                <a:gd name="T47" fmla="*/ 2147483647 h 212"/>
                <a:gd name="T48" fmla="*/ 2147483647 w 108"/>
                <a:gd name="T49" fmla="*/ 2147483647 h 212"/>
                <a:gd name="T50" fmla="*/ 2147483647 w 108"/>
                <a:gd name="T51" fmla="*/ 2147483647 h 212"/>
                <a:gd name="T52" fmla="*/ 2147483647 w 108"/>
                <a:gd name="T53" fmla="*/ 2147483647 h 212"/>
                <a:gd name="T54" fmla="*/ 2147483647 w 108"/>
                <a:gd name="T55" fmla="*/ 2147483647 h 212"/>
                <a:gd name="T56" fmla="*/ 2147483647 w 108"/>
                <a:gd name="T57" fmla="*/ 2147483647 h 212"/>
                <a:gd name="T58" fmla="*/ 2147483647 w 108"/>
                <a:gd name="T59" fmla="*/ 2147483647 h 212"/>
                <a:gd name="T60" fmla="*/ 2147483647 w 108"/>
                <a:gd name="T61" fmla="*/ 2147483647 h 212"/>
                <a:gd name="T62" fmla="*/ 2147483647 w 108"/>
                <a:gd name="T63" fmla="*/ 2147483647 h 212"/>
                <a:gd name="T64" fmla="*/ 2147483647 w 108"/>
                <a:gd name="T65" fmla="*/ 2147483647 h 212"/>
                <a:gd name="T66" fmla="*/ 2147483647 w 108"/>
                <a:gd name="T67" fmla="*/ 2147483647 h 212"/>
                <a:gd name="T68" fmla="*/ 2147483647 w 108"/>
                <a:gd name="T69" fmla="*/ 2147483647 h 212"/>
                <a:gd name="T70" fmla="*/ 2147483647 w 108"/>
                <a:gd name="T71" fmla="*/ 2147483647 h 212"/>
                <a:gd name="T72" fmla="*/ 2147483647 w 108"/>
                <a:gd name="T73" fmla="*/ 2147483647 h 212"/>
                <a:gd name="T74" fmla="*/ 2147483647 w 108"/>
                <a:gd name="T75" fmla="*/ 2147483647 h 212"/>
                <a:gd name="T76" fmla="*/ 0 w 108"/>
                <a:gd name="T77" fmla="*/ 2147483647 h 21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8"/>
                <a:gd name="T118" fmla="*/ 0 h 212"/>
                <a:gd name="T119" fmla="*/ 108 w 108"/>
                <a:gd name="T120" fmla="*/ 212 h 212"/>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8" h="212">
                  <a:moveTo>
                    <a:pt x="0" y="140"/>
                  </a:moveTo>
                  <a:lnTo>
                    <a:pt x="0" y="149"/>
                  </a:lnTo>
                  <a:lnTo>
                    <a:pt x="1" y="163"/>
                  </a:lnTo>
                  <a:lnTo>
                    <a:pt x="3" y="177"/>
                  </a:lnTo>
                  <a:lnTo>
                    <a:pt x="7" y="188"/>
                  </a:lnTo>
                  <a:lnTo>
                    <a:pt x="14" y="196"/>
                  </a:lnTo>
                  <a:lnTo>
                    <a:pt x="21" y="203"/>
                  </a:lnTo>
                  <a:lnTo>
                    <a:pt x="30" y="208"/>
                  </a:lnTo>
                  <a:lnTo>
                    <a:pt x="42" y="211"/>
                  </a:lnTo>
                  <a:lnTo>
                    <a:pt x="55" y="212"/>
                  </a:lnTo>
                  <a:lnTo>
                    <a:pt x="67" y="211"/>
                  </a:lnTo>
                  <a:lnTo>
                    <a:pt x="79" y="208"/>
                  </a:lnTo>
                  <a:lnTo>
                    <a:pt x="87" y="204"/>
                  </a:lnTo>
                  <a:lnTo>
                    <a:pt x="96" y="197"/>
                  </a:lnTo>
                  <a:lnTo>
                    <a:pt x="101" y="188"/>
                  </a:lnTo>
                  <a:lnTo>
                    <a:pt x="105" y="177"/>
                  </a:lnTo>
                  <a:lnTo>
                    <a:pt x="107" y="164"/>
                  </a:lnTo>
                  <a:lnTo>
                    <a:pt x="108" y="149"/>
                  </a:lnTo>
                  <a:lnTo>
                    <a:pt x="108" y="0"/>
                  </a:lnTo>
                  <a:lnTo>
                    <a:pt x="83" y="0"/>
                  </a:lnTo>
                  <a:lnTo>
                    <a:pt x="83" y="139"/>
                  </a:lnTo>
                  <a:lnTo>
                    <a:pt x="83" y="149"/>
                  </a:lnTo>
                  <a:lnTo>
                    <a:pt x="83" y="158"/>
                  </a:lnTo>
                  <a:lnTo>
                    <a:pt x="82" y="165"/>
                  </a:lnTo>
                  <a:lnTo>
                    <a:pt x="80" y="171"/>
                  </a:lnTo>
                  <a:lnTo>
                    <a:pt x="76" y="178"/>
                  </a:lnTo>
                  <a:lnTo>
                    <a:pt x="69" y="183"/>
                  </a:lnTo>
                  <a:lnTo>
                    <a:pt x="63" y="185"/>
                  </a:lnTo>
                  <a:lnTo>
                    <a:pt x="54" y="186"/>
                  </a:lnTo>
                  <a:lnTo>
                    <a:pt x="46" y="186"/>
                  </a:lnTo>
                  <a:lnTo>
                    <a:pt x="40" y="184"/>
                  </a:lnTo>
                  <a:lnTo>
                    <a:pt x="35" y="182"/>
                  </a:lnTo>
                  <a:lnTo>
                    <a:pt x="31" y="177"/>
                  </a:lnTo>
                  <a:lnTo>
                    <a:pt x="28" y="172"/>
                  </a:lnTo>
                  <a:lnTo>
                    <a:pt x="26" y="165"/>
                  </a:lnTo>
                  <a:lnTo>
                    <a:pt x="24" y="157"/>
                  </a:lnTo>
                  <a:lnTo>
                    <a:pt x="24" y="148"/>
                  </a:lnTo>
                  <a:lnTo>
                    <a:pt x="24" y="140"/>
                  </a:lnTo>
                  <a:lnTo>
                    <a:pt x="0" y="140"/>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24" name="Freeform 168"/>
            <p:cNvSpPr>
              <a:spLocks noEditPoints="1"/>
            </p:cNvSpPr>
            <p:nvPr/>
          </p:nvSpPr>
          <p:spPr bwMode="auto">
            <a:xfrm>
              <a:off x="2092325" y="3138488"/>
              <a:ext cx="60325" cy="84137"/>
            </a:xfrm>
            <a:custGeom>
              <a:avLst/>
              <a:gdLst>
                <a:gd name="T0" fmla="*/ 2147483647 w 129"/>
                <a:gd name="T1" fmla="*/ 2147483647 h 159"/>
                <a:gd name="T2" fmla="*/ 2147483647 w 129"/>
                <a:gd name="T3" fmla="*/ 2147483647 h 159"/>
                <a:gd name="T4" fmla="*/ 2147483647 w 129"/>
                <a:gd name="T5" fmla="*/ 2147483647 h 159"/>
                <a:gd name="T6" fmla="*/ 2147483647 w 129"/>
                <a:gd name="T7" fmla="*/ 2147483647 h 159"/>
                <a:gd name="T8" fmla="*/ 2147483647 w 129"/>
                <a:gd name="T9" fmla="*/ 2147483647 h 159"/>
                <a:gd name="T10" fmla="*/ 2147483647 w 129"/>
                <a:gd name="T11" fmla="*/ 2147483647 h 159"/>
                <a:gd name="T12" fmla="*/ 2147483647 w 129"/>
                <a:gd name="T13" fmla="*/ 2147483647 h 159"/>
                <a:gd name="T14" fmla="*/ 2147483647 w 129"/>
                <a:gd name="T15" fmla="*/ 2147483647 h 159"/>
                <a:gd name="T16" fmla="*/ 2147483647 w 129"/>
                <a:gd name="T17" fmla="*/ 2147483647 h 159"/>
                <a:gd name="T18" fmla="*/ 2147483647 w 129"/>
                <a:gd name="T19" fmla="*/ 2147483647 h 159"/>
                <a:gd name="T20" fmla="*/ 2147483647 w 129"/>
                <a:gd name="T21" fmla="*/ 2147483647 h 159"/>
                <a:gd name="T22" fmla="*/ 2147483647 w 129"/>
                <a:gd name="T23" fmla="*/ 2147483647 h 159"/>
                <a:gd name="T24" fmla="*/ 2147483647 w 129"/>
                <a:gd name="T25" fmla="*/ 2147483647 h 159"/>
                <a:gd name="T26" fmla="*/ 2147483647 w 129"/>
                <a:gd name="T27" fmla="*/ 2147483647 h 159"/>
                <a:gd name="T28" fmla="*/ 2147483647 w 129"/>
                <a:gd name="T29" fmla="*/ 2147483647 h 159"/>
                <a:gd name="T30" fmla="*/ 2147483647 w 129"/>
                <a:gd name="T31" fmla="*/ 2147483647 h 159"/>
                <a:gd name="T32" fmla="*/ 2147483647 w 129"/>
                <a:gd name="T33" fmla="*/ 2147483647 h 159"/>
                <a:gd name="T34" fmla="*/ 2147483647 w 129"/>
                <a:gd name="T35" fmla="*/ 2147483647 h 159"/>
                <a:gd name="T36" fmla="*/ 2147483647 w 129"/>
                <a:gd name="T37" fmla="*/ 2147483647 h 159"/>
                <a:gd name="T38" fmla="*/ 2147483647 w 129"/>
                <a:gd name="T39" fmla="*/ 2147483647 h 159"/>
                <a:gd name="T40" fmla="*/ 2147483647 w 129"/>
                <a:gd name="T41" fmla="*/ 2147483647 h 159"/>
                <a:gd name="T42" fmla="*/ 2147483647 w 129"/>
                <a:gd name="T43" fmla="*/ 2147483647 h 159"/>
                <a:gd name="T44" fmla="*/ 2147483647 w 129"/>
                <a:gd name="T45" fmla="*/ 2147483647 h 159"/>
                <a:gd name="T46" fmla="*/ 2147483647 w 129"/>
                <a:gd name="T47" fmla="*/ 2147483647 h 159"/>
                <a:gd name="T48" fmla="*/ 2147483647 w 129"/>
                <a:gd name="T49" fmla="*/ 2147483647 h 159"/>
                <a:gd name="T50" fmla="*/ 2147483647 w 129"/>
                <a:gd name="T51" fmla="*/ 2147483647 h 159"/>
                <a:gd name="T52" fmla="*/ 2147483647 w 129"/>
                <a:gd name="T53" fmla="*/ 2147483647 h 159"/>
                <a:gd name="T54" fmla="*/ 2147483647 w 129"/>
                <a:gd name="T55" fmla="*/ 0 h 159"/>
                <a:gd name="T56" fmla="*/ 2147483647 w 129"/>
                <a:gd name="T57" fmla="*/ 2147483647 h 159"/>
                <a:gd name="T58" fmla="*/ 2147483647 w 129"/>
                <a:gd name="T59" fmla="*/ 2147483647 h 159"/>
                <a:gd name="T60" fmla="*/ 2147483647 w 129"/>
                <a:gd name="T61" fmla="*/ 2147483647 h 159"/>
                <a:gd name="T62" fmla="*/ 2147483647 w 129"/>
                <a:gd name="T63" fmla="*/ 2147483647 h 159"/>
                <a:gd name="T64" fmla="*/ 2147483647 w 129"/>
                <a:gd name="T65" fmla="*/ 2147483647 h 159"/>
                <a:gd name="T66" fmla="*/ 2147483647 w 129"/>
                <a:gd name="T67" fmla="*/ 2147483647 h 159"/>
                <a:gd name="T68" fmla="*/ 2147483647 w 129"/>
                <a:gd name="T69" fmla="*/ 2147483647 h 159"/>
                <a:gd name="T70" fmla="*/ 2147483647 w 129"/>
                <a:gd name="T71" fmla="*/ 2147483647 h 159"/>
                <a:gd name="T72" fmla="*/ 2147483647 w 129"/>
                <a:gd name="T73" fmla="*/ 2147483647 h 159"/>
                <a:gd name="T74" fmla="*/ 2147483647 w 129"/>
                <a:gd name="T75" fmla="*/ 2147483647 h 159"/>
                <a:gd name="T76" fmla="*/ 2147483647 w 129"/>
                <a:gd name="T77" fmla="*/ 2147483647 h 159"/>
                <a:gd name="T78" fmla="*/ 2147483647 w 129"/>
                <a:gd name="T79" fmla="*/ 2147483647 h 159"/>
                <a:gd name="T80" fmla="*/ 2147483647 w 129"/>
                <a:gd name="T81" fmla="*/ 2147483647 h 159"/>
                <a:gd name="T82" fmla="*/ 2147483647 w 129"/>
                <a:gd name="T83" fmla="*/ 2147483647 h 159"/>
                <a:gd name="T84" fmla="*/ 2147483647 w 129"/>
                <a:gd name="T85" fmla="*/ 2147483647 h 159"/>
                <a:gd name="T86" fmla="*/ 2147483647 w 129"/>
                <a:gd name="T87" fmla="*/ 2147483647 h 159"/>
                <a:gd name="T88" fmla="*/ 2147483647 w 129"/>
                <a:gd name="T89" fmla="*/ 2147483647 h 159"/>
                <a:gd name="T90" fmla="*/ 2147483647 w 129"/>
                <a:gd name="T91" fmla="*/ 2147483647 h 159"/>
                <a:gd name="T92" fmla="*/ 2147483647 w 129"/>
                <a:gd name="T93" fmla="*/ 2147483647 h 159"/>
                <a:gd name="T94" fmla="*/ 2147483647 w 129"/>
                <a:gd name="T95" fmla="*/ 2147483647 h 159"/>
                <a:gd name="T96" fmla="*/ 0 w 129"/>
                <a:gd name="T97" fmla="*/ 2147483647 h 159"/>
                <a:gd name="T98" fmla="*/ 2147483647 w 129"/>
                <a:gd name="T99" fmla="*/ 2147483647 h 159"/>
                <a:gd name="T100" fmla="*/ 2147483647 w 129"/>
                <a:gd name="T101" fmla="*/ 2147483647 h 159"/>
                <a:gd name="T102" fmla="*/ 2147483647 w 129"/>
                <a:gd name="T103" fmla="*/ 2147483647 h 159"/>
                <a:gd name="T104" fmla="*/ 2147483647 w 129"/>
                <a:gd name="T105" fmla="*/ 2147483647 h 159"/>
                <a:gd name="T106" fmla="*/ 2147483647 w 129"/>
                <a:gd name="T107" fmla="*/ 2147483647 h 159"/>
                <a:gd name="T108" fmla="*/ 2147483647 w 129"/>
                <a:gd name="T109" fmla="*/ 2147483647 h 15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9"/>
                <a:gd name="T166" fmla="*/ 0 h 159"/>
                <a:gd name="T167" fmla="*/ 129 w 129"/>
                <a:gd name="T168" fmla="*/ 159 h 15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9" h="159">
                  <a:moveTo>
                    <a:pt x="91" y="77"/>
                  </a:moveTo>
                  <a:lnTo>
                    <a:pt x="91" y="99"/>
                  </a:lnTo>
                  <a:lnTo>
                    <a:pt x="90" y="108"/>
                  </a:lnTo>
                  <a:lnTo>
                    <a:pt x="87" y="115"/>
                  </a:lnTo>
                  <a:lnTo>
                    <a:pt x="84" y="120"/>
                  </a:lnTo>
                  <a:lnTo>
                    <a:pt x="79" y="126"/>
                  </a:lnTo>
                  <a:lnTo>
                    <a:pt x="73" y="131"/>
                  </a:lnTo>
                  <a:lnTo>
                    <a:pt x="65" y="134"/>
                  </a:lnTo>
                  <a:lnTo>
                    <a:pt x="58" y="136"/>
                  </a:lnTo>
                  <a:lnTo>
                    <a:pt x="48" y="137"/>
                  </a:lnTo>
                  <a:lnTo>
                    <a:pt x="43" y="137"/>
                  </a:lnTo>
                  <a:lnTo>
                    <a:pt x="38" y="136"/>
                  </a:lnTo>
                  <a:lnTo>
                    <a:pt x="34" y="133"/>
                  </a:lnTo>
                  <a:lnTo>
                    <a:pt x="30" y="131"/>
                  </a:lnTo>
                  <a:lnTo>
                    <a:pt x="27" y="127"/>
                  </a:lnTo>
                  <a:lnTo>
                    <a:pt x="26" y="123"/>
                  </a:lnTo>
                  <a:lnTo>
                    <a:pt x="24" y="118"/>
                  </a:lnTo>
                  <a:lnTo>
                    <a:pt x="24" y="113"/>
                  </a:lnTo>
                  <a:lnTo>
                    <a:pt x="24" y="108"/>
                  </a:lnTo>
                  <a:lnTo>
                    <a:pt x="25" y="103"/>
                  </a:lnTo>
                  <a:lnTo>
                    <a:pt x="27" y="99"/>
                  </a:lnTo>
                  <a:lnTo>
                    <a:pt x="29" y="96"/>
                  </a:lnTo>
                  <a:lnTo>
                    <a:pt x="33" y="92"/>
                  </a:lnTo>
                  <a:lnTo>
                    <a:pt x="37" y="90"/>
                  </a:lnTo>
                  <a:lnTo>
                    <a:pt x="42" y="89"/>
                  </a:lnTo>
                  <a:lnTo>
                    <a:pt x="47" y="88"/>
                  </a:lnTo>
                  <a:lnTo>
                    <a:pt x="59" y="85"/>
                  </a:lnTo>
                  <a:lnTo>
                    <a:pt x="71" y="84"/>
                  </a:lnTo>
                  <a:lnTo>
                    <a:pt x="81" y="82"/>
                  </a:lnTo>
                  <a:lnTo>
                    <a:pt x="91" y="77"/>
                  </a:lnTo>
                  <a:close/>
                  <a:moveTo>
                    <a:pt x="93" y="134"/>
                  </a:moveTo>
                  <a:lnTo>
                    <a:pt x="93" y="140"/>
                  </a:lnTo>
                  <a:lnTo>
                    <a:pt x="94" y="145"/>
                  </a:lnTo>
                  <a:lnTo>
                    <a:pt x="96" y="148"/>
                  </a:lnTo>
                  <a:lnTo>
                    <a:pt x="98" y="152"/>
                  </a:lnTo>
                  <a:lnTo>
                    <a:pt x="101" y="154"/>
                  </a:lnTo>
                  <a:lnTo>
                    <a:pt x="105" y="156"/>
                  </a:lnTo>
                  <a:lnTo>
                    <a:pt x="110" y="158"/>
                  </a:lnTo>
                  <a:lnTo>
                    <a:pt x="116" y="158"/>
                  </a:lnTo>
                  <a:lnTo>
                    <a:pt x="121" y="156"/>
                  </a:lnTo>
                  <a:lnTo>
                    <a:pt x="129" y="155"/>
                  </a:lnTo>
                  <a:lnTo>
                    <a:pt x="129" y="136"/>
                  </a:lnTo>
                  <a:lnTo>
                    <a:pt x="122" y="137"/>
                  </a:lnTo>
                  <a:lnTo>
                    <a:pt x="118" y="136"/>
                  </a:lnTo>
                  <a:lnTo>
                    <a:pt x="115" y="132"/>
                  </a:lnTo>
                  <a:lnTo>
                    <a:pt x="114" y="127"/>
                  </a:lnTo>
                  <a:lnTo>
                    <a:pt x="114" y="120"/>
                  </a:lnTo>
                  <a:lnTo>
                    <a:pt x="114" y="46"/>
                  </a:lnTo>
                  <a:lnTo>
                    <a:pt x="113" y="35"/>
                  </a:lnTo>
                  <a:lnTo>
                    <a:pt x="111" y="26"/>
                  </a:lnTo>
                  <a:lnTo>
                    <a:pt x="106" y="18"/>
                  </a:lnTo>
                  <a:lnTo>
                    <a:pt x="101" y="11"/>
                  </a:lnTo>
                  <a:lnTo>
                    <a:pt x="94" y="6"/>
                  </a:lnTo>
                  <a:lnTo>
                    <a:pt x="84" y="3"/>
                  </a:lnTo>
                  <a:lnTo>
                    <a:pt x="74" y="2"/>
                  </a:lnTo>
                  <a:lnTo>
                    <a:pt x="61" y="0"/>
                  </a:lnTo>
                  <a:lnTo>
                    <a:pt x="48" y="2"/>
                  </a:lnTo>
                  <a:lnTo>
                    <a:pt x="38" y="4"/>
                  </a:lnTo>
                  <a:lnTo>
                    <a:pt x="28" y="7"/>
                  </a:lnTo>
                  <a:lnTo>
                    <a:pt x="21" y="13"/>
                  </a:lnTo>
                  <a:lnTo>
                    <a:pt x="15" y="20"/>
                  </a:lnTo>
                  <a:lnTo>
                    <a:pt x="10" y="28"/>
                  </a:lnTo>
                  <a:lnTo>
                    <a:pt x="7" y="38"/>
                  </a:lnTo>
                  <a:lnTo>
                    <a:pt x="6" y="48"/>
                  </a:lnTo>
                  <a:lnTo>
                    <a:pt x="6" y="49"/>
                  </a:lnTo>
                  <a:lnTo>
                    <a:pt x="28" y="49"/>
                  </a:lnTo>
                  <a:lnTo>
                    <a:pt x="28" y="44"/>
                  </a:lnTo>
                  <a:lnTo>
                    <a:pt x="30" y="38"/>
                  </a:lnTo>
                  <a:lnTo>
                    <a:pt x="33" y="33"/>
                  </a:lnTo>
                  <a:lnTo>
                    <a:pt x="37" y="30"/>
                  </a:lnTo>
                  <a:lnTo>
                    <a:pt x="41" y="26"/>
                  </a:lnTo>
                  <a:lnTo>
                    <a:pt x="46" y="24"/>
                  </a:lnTo>
                  <a:lnTo>
                    <a:pt x="53" y="23"/>
                  </a:lnTo>
                  <a:lnTo>
                    <a:pt x="60" y="23"/>
                  </a:lnTo>
                  <a:lnTo>
                    <a:pt x="67" y="23"/>
                  </a:lnTo>
                  <a:lnTo>
                    <a:pt x="74" y="24"/>
                  </a:lnTo>
                  <a:lnTo>
                    <a:pt x="79" y="26"/>
                  </a:lnTo>
                  <a:lnTo>
                    <a:pt x="83" y="28"/>
                  </a:lnTo>
                  <a:lnTo>
                    <a:pt x="86" y="31"/>
                  </a:lnTo>
                  <a:lnTo>
                    <a:pt x="88" y="35"/>
                  </a:lnTo>
                  <a:lnTo>
                    <a:pt x="91" y="39"/>
                  </a:lnTo>
                  <a:lnTo>
                    <a:pt x="91" y="45"/>
                  </a:lnTo>
                  <a:lnTo>
                    <a:pt x="91" y="51"/>
                  </a:lnTo>
                  <a:lnTo>
                    <a:pt x="90" y="55"/>
                  </a:lnTo>
                  <a:lnTo>
                    <a:pt x="88" y="58"/>
                  </a:lnTo>
                  <a:lnTo>
                    <a:pt x="84" y="60"/>
                  </a:lnTo>
                  <a:lnTo>
                    <a:pt x="79" y="62"/>
                  </a:lnTo>
                  <a:lnTo>
                    <a:pt x="71" y="63"/>
                  </a:lnTo>
                  <a:lnTo>
                    <a:pt x="60" y="64"/>
                  </a:lnTo>
                  <a:lnTo>
                    <a:pt x="47" y="66"/>
                  </a:lnTo>
                  <a:lnTo>
                    <a:pt x="36" y="68"/>
                  </a:lnTo>
                  <a:lnTo>
                    <a:pt x="26" y="71"/>
                  </a:lnTo>
                  <a:lnTo>
                    <a:pt x="18" y="75"/>
                  </a:lnTo>
                  <a:lnTo>
                    <a:pt x="11" y="81"/>
                  </a:lnTo>
                  <a:lnTo>
                    <a:pt x="6" y="87"/>
                  </a:lnTo>
                  <a:lnTo>
                    <a:pt x="3" y="95"/>
                  </a:lnTo>
                  <a:lnTo>
                    <a:pt x="1" y="103"/>
                  </a:lnTo>
                  <a:lnTo>
                    <a:pt x="0" y="113"/>
                  </a:lnTo>
                  <a:lnTo>
                    <a:pt x="1" y="124"/>
                  </a:lnTo>
                  <a:lnTo>
                    <a:pt x="3" y="132"/>
                  </a:lnTo>
                  <a:lnTo>
                    <a:pt x="6" y="140"/>
                  </a:lnTo>
                  <a:lnTo>
                    <a:pt x="11" y="147"/>
                  </a:lnTo>
                  <a:lnTo>
                    <a:pt x="18" y="152"/>
                  </a:lnTo>
                  <a:lnTo>
                    <a:pt x="25" y="155"/>
                  </a:lnTo>
                  <a:lnTo>
                    <a:pt x="35" y="158"/>
                  </a:lnTo>
                  <a:lnTo>
                    <a:pt x="44" y="159"/>
                  </a:lnTo>
                  <a:lnTo>
                    <a:pt x="58" y="158"/>
                  </a:lnTo>
                  <a:lnTo>
                    <a:pt x="71" y="153"/>
                  </a:lnTo>
                  <a:lnTo>
                    <a:pt x="82" y="145"/>
                  </a:lnTo>
                  <a:lnTo>
                    <a:pt x="93" y="13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25" name="Freeform 169"/>
            <p:cNvSpPr>
              <a:spLocks/>
            </p:cNvSpPr>
            <p:nvPr/>
          </p:nvSpPr>
          <p:spPr bwMode="auto">
            <a:xfrm>
              <a:off x="2165350" y="3138488"/>
              <a:ext cx="88900" cy="82550"/>
            </a:xfrm>
            <a:custGeom>
              <a:avLst/>
              <a:gdLst>
                <a:gd name="T0" fmla="*/ 2147483647 w 189"/>
                <a:gd name="T1" fmla="*/ 2147483647 h 155"/>
                <a:gd name="T2" fmla="*/ 2147483647 w 189"/>
                <a:gd name="T3" fmla="*/ 2147483647 h 155"/>
                <a:gd name="T4" fmla="*/ 2147483647 w 189"/>
                <a:gd name="T5" fmla="*/ 2147483647 h 155"/>
                <a:gd name="T6" fmla="*/ 2147483647 w 189"/>
                <a:gd name="T7" fmla="*/ 2147483647 h 155"/>
                <a:gd name="T8" fmla="*/ 2147483647 w 189"/>
                <a:gd name="T9" fmla="*/ 2147483647 h 155"/>
                <a:gd name="T10" fmla="*/ 2147483647 w 189"/>
                <a:gd name="T11" fmla="*/ 0 h 155"/>
                <a:gd name="T12" fmla="*/ 2147483647 w 189"/>
                <a:gd name="T13" fmla="*/ 2147483647 h 155"/>
                <a:gd name="T14" fmla="*/ 2147483647 w 189"/>
                <a:gd name="T15" fmla="*/ 2147483647 h 155"/>
                <a:gd name="T16" fmla="*/ 2147483647 w 189"/>
                <a:gd name="T17" fmla="*/ 2147483647 h 155"/>
                <a:gd name="T18" fmla="*/ 2147483647 w 189"/>
                <a:gd name="T19" fmla="*/ 2147483647 h 155"/>
                <a:gd name="T20" fmla="*/ 2147483647 w 189"/>
                <a:gd name="T21" fmla="*/ 2147483647 h 155"/>
                <a:gd name="T22" fmla="*/ 2147483647 w 189"/>
                <a:gd name="T23" fmla="*/ 0 h 155"/>
                <a:gd name="T24" fmla="*/ 2147483647 w 189"/>
                <a:gd name="T25" fmla="*/ 2147483647 h 155"/>
                <a:gd name="T26" fmla="*/ 2147483647 w 189"/>
                <a:gd name="T27" fmla="*/ 2147483647 h 155"/>
                <a:gd name="T28" fmla="*/ 2147483647 w 189"/>
                <a:gd name="T29" fmla="*/ 2147483647 h 155"/>
                <a:gd name="T30" fmla="*/ 2147483647 w 189"/>
                <a:gd name="T31" fmla="*/ 2147483647 h 155"/>
                <a:gd name="T32" fmla="*/ 0 w 189"/>
                <a:gd name="T33" fmla="*/ 2147483647 h 155"/>
                <a:gd name="T34" fmla="*/ 2147483647 w 189"/>
                <a:gd name="T35" fmla="*/ 2147483647 h 155"/>
                <a:gd name="T36" fmla="*/ 2147483647 w 189"/>
                <a:gd name="T37" fmla="*/ 2147483647 h 155"/>
                <a:gd name="T38" fmla="*/ 2147483647 w 189"/>
                <a:gd name="T39" fmla="*/ 2147483647 h 155"/>
                <a:gd name="T40" fmla="*/ 2147483647 w 189"/>
                <a:gd name="T41" fmla="*/ 2147483647 h 155"/>
                <a:gd name="T42" fmla="*/ 2147483647 w 189"/>
                <a:gd name="T43" fmla="*/ 2147483647 h 155"/>
                <a:gd name="T44" fmla="*/ 2147483647 w 189"/>
                <a:gd name="T45" fmla="*/ 2147483647 h 155"/>
                <a:gd name="T46" fmla="*/ 2147483647 w 189"/>
                <a:gd name="T47" fmla="*/ 2147483647 h 155"/>
                <a:gd name="T48" fmla="*/ 2147483647 w 189"/>
                <a:gd name="T49" fmla="*/ 2147483647 h 155"/>
                <a:gd name="T50" fmla="*/ 2147483647 w 189"/>
                <a:gd name="T51" fmla="*/ 2147483647 h 155"/>
                <a:gd name="T52" fmla="*/ 2147483647 w 189"/>
                <a:gd name="T53" fmla="*/ 2147483647 h 155"/>
                <a:gd name="T54" fmla="*/ 2147483647 w 189"/>
                <a:gd name="T55" fmla="*/ 2147483647 h 155"/>
                <a:gd name="T56" fmla="*/ 2147483647 w 189"/>
                <a:gd name="T57" fmla="*/ 2147483647 h 155"/>
                <a:gd name="T58" fmla="*/ 2147483647 w 189"/>
                <a:gd name="T59" fmla="*/ 2147483647 h 155"/>
                <a:gd name="T60" fmla="*/ 2147483647 w 189"/>
                <a:gd name="T61" fmla="*/ 2147483647 h 155"/>
                <a:gd name="T62" fmla="*/ 2147483647 w 189"/>
                <a:gd name="T63" fmla="*/ 2147483647 h 155"/>
                <a:gd name="T64" fmla="*/ 2147483647 w 189"/>
                <a:gd name="T65" fmla="*/ 2147483647 h 155"/>
                <a:gd name="T66" fmla="*/ 2147483647 w 189"/>
                <a:gd name="T67" fmla="*/ 2147483647 h 155"/>
                <a:gd name="T68" fmla="*/ 2147483647 w 189"/>
                <a:gd name="T69" fmla="*/ 2147483647 h 155"/>
                <a:gd name="T70" fmla="*/ 2147483647 w 189"/>
                <a:gd name="T71" fmla="*/ 2147483647 h 15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89"/>
                <a:gd name="T109" fmla="*/ 0 h 155"/>
                <a:gd name="T110" fmla="*/ 189 w 189"/>
                <a:gd name="T111" fmla="*/ 155 h 15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89" h="155">
                  <a:moveTo>
                    <a:pt x="166" y="155"/>
                  </a:moveTo>
                  <a:lnTo>
                    <a:pt x="189" y="155"/>
                  </a:lnTo>
                  <a:lnTo>
                    <a:pt x="189" y="64"/>
                  </a:lnTo>
                  <a:lnTo>
                    <a:pt x="189" y="60"/>
                  </a:lnTo>
                  <a:lnTo>
                    <a:pt x="189" y="48"/>
                  </a:lnTo>
                  <a:lnTo>
                    <a:pt x="188" y="39"/>
                  </a:lnTo>
                  <a:lnTo>
                    <a:pt x="187" y="30"/>
                  </a:lnTo>
                  <a:lnTo>
                    <a:pt x="184" y="21"/>
                  </a:lnTo>
                  <a:lnTo>
                    <a:pt x="178" y="12"/>
                  </a:lnTo>
                  <a:lnTo>
                    <a:pt x="169" y="6"/>
                  </a:lnTo>
                  <a:lnTo>
                    <a:pt x="159" y="2"/>
                  </a:lnTo>
                  <a:lnTo>
                    <a:pt x="146" y="0"/>
                  </a:lnTo>
                  <a:lnTo>
                    <a:pt x="133" y="2"/>
                  </a:lnTo>
                  <a:lnTo>
                    <a:pt x="121" y="6"/>
                  </a:lnTo>
                  <a:lnTo>
                    <a:pt x="111" y="13"/>
                  </a:lnTo>
                  <a:lnTo>
                    <a:pt x="102" y="24"/>
                  </a:lnTo>
                  <a:lnTo>
                    <a:pt x="99" y="18"/>
                  </a:lnTo>
                  <a:lnTo>
                    <a:pt x="95" y="13"/>
                  </a:lnTo>
                  <a:lnTo>
                    <a:pt x="90" y="10"/>
                  </a:lnTo>
                  <a:lnTo>
                    <a:pt x="86" y="6"/>
                  </a:lnTo>
                  <a:lnTo>
                    <a:pt x="82" y="4"/>
                  </a:lnTo>
                  <a:lnTo>
                    <a:pt x="77" y="2"/>
                  </a:lnTo>
                  <a:lnTo>
                    <a:pt x="70" y="0"/>
                  </a:lnTo>
                  <a:lnTo>
                    <a:pt x="64" y="0"/>
                  </a:lnTo>
                  <a:lnTo>
                    <a:pt x="58" y="0"/>
                  </a:lnTo>
                  <a:lnTo>
                    <a:pt x="51" y="2"/>
                  </a:lnTo>
                  <a:lnTo>
                    <a:pt x="45" y="4"/>
                  </a:lnTo>
                  <a:lnTo>
                    <a:pt x="40" y="6"/>
                  </a:lnTo>
                  <a:lnTo>
                    <a:pt x="34" y="10"/>
                  </a:lnTo>
                  <a:lnTo>
                    <a:pt x="30" y="14"/>
                  </a:lnTo>
                  <a:lnTo>
                    <a:pt x="26" y="19"/>
                  </a:lnTo>
                  <a:lnTo>
                    <a:pt x="22" y="25"/>
                  </a:lnTo>
                  <a:lnTo>
                    <a:pt x="22" y="4"/>
                  </a:lnTo>
                  <a:lnTo>
                    <a:pt x="0" y="4"/>
                  </a:lnTo>
                  <a:lnTo>
                    <a:pt x="0" y="155"/>
                  </a:lnTo>
                  <a:lnTo>
                    <a:pt x="23" y="155"/>
                  </a:lnTo>
                  <a:lnTo>
                    <a:pt x="23" y="66"/>
                  </a:lnTo>
                  <a:lnTo>
                    <a:pt x="24" y="56"/>
                  </a:lnTo>
                  <a:lnTo>
                    <a:pt x="25" y="47"/>
                  </a:lnTo>
                  <a:lnTo>
                    <a:pt x="28" y="40"/>
                  </a:lnTo>
                  <a:lnTo>
                    <a:pt x="32" y="34"/>
                  </a:lnTo>
                  <a:lnTo>
                    <a:pt x="38" y="30"/>
                  </a:lnTo>
                  <a:lnTo>
                    <a:pt x="43" y="26"/>
                  </a:lnTo>
                  <a:lnTo>
                    <a:pt x="50" y="24"/>
                  </a:lnTo>
                  <a:lnTo>
                    <a:pt x="58" y="23"/>
                  </a:lnTo>
                  <a:lnTo>
                    <a:pt x="65" y="24"/>
                  </a:lnTo>
                  <a:lnTo>
                    <a:pt x="70" y="25"/>
                  </a:lnTo>
                  <a:lnTo>
                    <a:pt x="75" y="28"/>
                  </a:lnTo>
                  <a:lnTo>
                    <a:pt x="78" y="32"/>
                  </a:lnTo>
                  <a:lnTo>
                    <a:pt x="81" y="38"/>
                  </a:lnTo>
                  <a:lnTo>
                    <a:pt x="82" y="45"/>
                  </a:lnTo>
                  <a:lnTo>
                    <a:pt x="83" y="53"/>
                  </a:lnTo>
                  <a:lnTo>
                    <a:pt x="83" y="62"/>
                  </a:lnTo>
                  <a:lnTo>
                    <a:pt x="83" y="155"/>
                  </a:lnTo>
                  <a:lnTo>
                    <a:pt x="106" y="155"/>
                  </a:lnTo>
                  <a:lnTo>
                    <a:pt x="106" y="66"/>
                  </a:lnTo>
                  <a:lnTo>
                    <a:pt x="107" y="56"/>
                  </a:lnTo>
                  <a:lnTo>
                    <a:pt x="108" y="47"/>
                  </a:lnTo>
                  <a:lnTo>
                    <a:pt x="111" y="40"/>
                  </a:lnTo>
                  <a:lnTo>
                    <a:pt x="116" y="34"/>
                  </a:lnTo>
                  <a:lnTo>
                    <a:pt x="121" y="30"/>
                  </a:lnTo>
                  <a:lnTo>
                    <a:pt x="126" y="25"/>
                  </a:lnTo>
                  <a:lnTo>
                    <a:pt x="134" y="24"/>
                  </a:lnTo>
                  <a:lnTo>
                    <a:pt x="141" y="23"/>
                  </a:lnTo>
                  <a:lnTo>
                    <a:pt x="148" y="24"/>
                  </a:lnTo>
                  <a:lnTo>
                    <a:pt x="154" y="25"/>
                  </a:lnTo>
                  <a:lnTo>
                    <a:pt x="158" y="28"/>
                  </a:lnTo>
                  <a:lnTo>
                    <a:pt x="161" y="32"/>
                  </a:lnTo>
                  <a:lnTo>
                    <a:pt x="164" y="38"/>
                  </a:lnTo>
                  <a:lnTo>
                    <a:pt x="165" y="45"/>
                  </a:lnTo>
                  <a:lnTo>
                    <a:pt x="166" y="53"/>
                  </a:lnTo>
                  <a:lnTo>
                    <a:pt x="166" y="62"/>
                  </a:lnTo>
                  <a:lnTo>
                    <a:pt x="166"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26" name="Freeform 170"/>
            <p:cNvSpPr>
              <a:spLocks noEditPoints="1"/>
            </p:cNvSpPr>
            <p:nvPr/>
          </p:nvSpPr>
          <p:spPr bwMode="auto">
            <a:xfrm>
              <a:off x="2266950" y="3138488"/>
              <a:ext cx="57150" cy="84137"/>
            </a:xfrm>
            <a:custGeom>
              <a:avLst/>
              <a:gdLst>
                <a:gd name="T0" fmla="*/ 2147483647 w 123"/>
                <a:gd name="T1" fmla="*/ 2147483647 h 159"/>
                <a:gd name="T2" fmla="*/ 2147483647 w 123"/>
                <a:gd name="T3" fmla="*/ 2147483647 h 159"/>
                <a:gd name="T4" fmla="*/ 2147483647 w 123"/>
                <a:gd name="T5" fmla="*/ 2147483647 h 159"/>
                <a:gd name="T6" fmla="*/ 2147483647 w 123"/>
                <a:gd name="T7" fmla="*/ 2147483647 h 159"/>
                <a:gd name="T8" fmla="*/ 2147483647 w 123"/>
                <a:gd name="T9" fmla="*/ 2147483647 h 159"/>
                <a:gd name="T10" fmla="*/ 2147483647 w 123"/>
                <a:gd name="T11" fmla="*/ 2147483647 h 159"/>
                <a:gd name="T12" fmla="*/ 2147483647 w 123"/>
                <a:gd name="T13" fmla="*/ 2147483647 h 159"/>
                <a:gd name="T14" fmla="*/ 2147483647 w 123"/>
                <a:gd name="T15" fmla="*/ 2147483647 h 159"/>
                <a:gd name="T16" fmla="*/ 2147483647 w 123"/>
                <a:gd name="T17" fmla="*/ 2147483647 h 159"/>
                <a:gd name="T18" fmla="*/ 2147483647 w 123"/>
                <a:gd name="T19" fmla="*/ 2147483647 h 159"/>
                <a:gd name="T20" fmla="*/ 2147483647 w 123"/>
                <a:gd name="T21" fmla="*/ 2147483647 h 159"/>
                <a:gd name="T22" fmla="*/ 2147483647 w 123"/>
                <a:gd name="T23" fmla="*/ 2147483647 h 159"/>
                <a:gd name="T24" fmla="*/ 2147483647 w 123"/>
                <a:gd name="T25" fmla="*/ 2147483647 h 159"/>
                <a:gd name="T26" fmla="*/ 2147483647 w 123"/>
                <a:gd name="T27" fmla="*/ 2147483647 h 159"/>
                <a:gd name="T28" fmla="*/ 2147483647 w 123"/>
                <a:gd name="T29" fmla="*/ 2147483647 h 159"/>
                <a:gd name="T30" fmla="*/ 2147483647 w 123"/>
                <a:gd name="T31" fmla="*/ 2147483647 h 159"/>
                <a:gd name="T32" fmla="*/ 2147483647 w 123"/>
                <a:gd name="T33" fmla="*/ 2147483647 h 159"/>
                <a:gd name="T34" fmla="*/ 2147483647 w 123"/>
                <a:gd name="T35" fmla="*/ 2147483647 h 159"/>
                <a:gd name="T36" fmla="*/ 2147483647 w 123"/>
                <a:gd name="T37" fmla="*/ 2147483647 h 159"/>
                <a:gd name="T38" fmla="*/ 2147483647 w 123"/>
                <a:gd name="T39" fmla="*/ 2147483647 h 159"/>
                <a:gd name="T40" fmla="*/ 2147483647 w 123"/>
                <a:gd name="T41" fmla="*/ 2147483647 h 159"/>
                <a:gd name="T42" fmla="*/ 2147483647 w 123"/>
                <a:gd name="T43" fmla="*/ 2147483647 h 159"/>
                <a:gd name="T44" fmla="*/ 2147483647 w 123"/>
                <a:gd name="T45" fmla="*/ 2147483647 h 159"/>
                <a:gd name="T46" fmla="*/ 2147483647 w 123"/>
                <a:gd name="T47" fmla="*/ 2147483647 h 159"/>
                <a:gd name="T48" fmla="*/ 2147483647 w 123"/>
                <a:gd name="T49" fmla="*/ 2147483647 h 159"/>
                <a:gd name="T50" fmla="*/ 2147483647 w 123"/>
                <a:gd name="T51" fmla="*/ 2147483647 h 159"/>
                <a:gd name="T52" fmla="*/ 2147483647 w 123"/>
                <a:gd name="T53" fmla="*/ 2147483647 h 159"/>
                <a:gd name="T54" fmla="*/ 2147483647 w 123"/>
                <a:gd name="T55" fmla="*/ 2147483647 h 159"/>
                <a:gd name="T56" fmla="*/ 2147483647 w 123"/>
                <a:gd name="T57" fmla="*/ 2147483647 h 159"/>
                <a:gd name="T58" fmla="*/ 2147483647 w 123"/>
                <a:gd name="T59" fmla="*/ 2147483647 h 159"/>
                <a:gd name="T60" fmla="*/ 2147483647 w 123"/>
                <a:gd name="T61" fmla="*/ 2147483647 h 159"/>
                <a:gd name="T62" fmla="*/ 2147483647 w 123"/>
                <a:gd name="T63" fmla="*/ 2147483647 h 159"/>
                <a:gd name="T64" fmla="*/ 2147483647 w 123"/>
                <a:gd name="T65" fmla="*/ 2147483647 h 159"/>
                <a:gd name="T66" fmla="*/ 2147483647 w 123"/>
                <a:gd name="T67" fmla="*/ 2147483647 h 159"/>
                <a:gd name="T68" fmla="*/ 2147483647 w 123"/>
                <a:gd name="T69" fmla="*/ 2147483647 h 15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9"/>
                <a:gd name="T107" fmla="*/ 123 w 123"/>
                <a:gd name="T108" fmla="*/ 159 h 15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9">
                  <a:moveTo>
                    <a:pt x="99" y="108"/>
                  </a:moveTo>
                  <a:lnTo>
                    <a:pt x="97" y="113"/>
                  </a:lnTo>
                  <a:lnTo>
                    <a:pt x="94" y="119"/>
                  </a:lnTo>
                  <a:lnTo>
                    <a:pt x="91" y="124"/>
                  </a:lnTo>
                  <a:lnTo>
                    <a:pt x="86" y="129"/>
                  </a:lnTo>
                  <a:lnTo>
                    <a:pt x="82" y="131"/>
                  </a:lnTo>
                  <a:lnTo>
                    <a:pt x="77" y="133"/>
                  </a:lnTo>
                  <a:lnTo>
                    <a:pt x="71" y="136"/>
                  </a:lnTo>
                  <a:lnTo>
                    <a:pt x="63" y="136"/>
                  </a:lnTo>
                  <a:lnTo>
                    <a:pt x="55" y="134"/>
                  </a:lnTo>
                  <a:lnTo>
                    <a:pt x="47" y="132"/>
                  </a:lnTo>
                  <a:lnTo>
                    <a:pt x="41" y="129"/>
                  </a:lnTo>
                  <a:lnTo>
                    <a:pt x="35" y="123"/>
                  </a:lnTo>
                  <a:lnTo>
                    <a:pt x="30" y="117"/>
                  </a:lnTo>
                  <a:lnTo>
                    <a:pt x="27" y="109"/>
                  </a:lnTo>
                  <a:lnTo>
                    <a:pt x="25" y="98"/>
                  </a:lnTo>
                  <a:lnTo>
                    <a:pt x="24" y="88"/>
                  </a:lnTo>
                  <a:lnTo>
                    <a:pt x="123" y="88"/>
                  </a:lnTo>
                  <a:lnTo>
                    <a:pt x="123" y="76"/>
                  </a:lnTo>
                  <a:lnTo>
                    <a:pt x="122" y="60"/>
                  </a:lnTo>
                  <a:lnTo>
                    <a:pt x="119" y="44"/>
                  </a:lnTo>
                  <a:lnTo>
                    <a:pt x="114" y="31"/>
                  </a:lnTo>
                  <a:lnTo>
                    <a:pt x="107" y="20"/>
                  </a:lnTo>
                  <a:lnTo>
                    <a:pt x="98" y="12"/>
                  </a:lnTo>
                  <a:lnTo>
                    <a:pt x="87" y="5"/>
                  </a:lnTo>
                  <a:lnTo>
                    <a:pt x="76" y="2"/>
                  </a:lnTo>
                  <a:lnTo>
                    <a:pt x="61" y="0"/>
                  </a:lnTo>
                  <a:lnTo>
                    <a:pt x="48" y="2"/>
                  </a:lnTo>
                  <a:lnTo>
                    <a:pt x="36" y="6"/>
                  </a:lnTo>
                  <a:lnTo>
                    <a:pt x="25" y="12"/>
                  </a:lnTo>
                  <a:lnTo>
                    <a:pt x="17" y="21"/>
                  </a:lnTo>
                  <a:lnTo>
                    <a:pt x="9" y="33"/>
                  </a:lnTo>
                  <a:lnTo>
                    <a:pt x="4" y="47"/>
                  </a:lnTo>
                  <a:lnTo>
                    <a:pt x="1" y="63"/>
                  </a:lnTo>
                  <a:lnTo>
                    <a:pt x="0" y="81"/>
                  </a:lnTo>
                  <a:lnTo>
                    <a:pt x="1" y="98"/>
                  </a:lnTo>
                  <a:lnTo>
                    <a:pt x="4" y="113"/>
                  </a:lnTo>
                  <a:lnTo>
                    <a:pt x="9" y="127"/>
                  </a:lnTo>
                  <a:lnTo>
                    <a:pt x="17" y="138"/>
                  </a:lnTo>
                  <a:lnTo>
                    <a:pt x="25" y="147"/>
                  </a:lnTo>
                  <a:lnTo>
                    <a:pt x="36" y="153"/>
                  </a:lnTo>
                  <a:lnTo>
                    <a:pt x="48" y="158"/>
                  </a:lnTo>
                  <a:lnTo>
                    <a:pt x="61" y="159"/>
                  </a:lnTo>
                  <a:lnTo>
                    <a:pt x="73" y="158"/>
                  </a:lnTo>
                  <a:lnTo>
                    <a:pt x="84" y="155"/>
                  </a:lnTo>
                  <a:lnTo>
                    <a:pt x="94" y="151"/>
                  </a:lnTo>
                  <a:lnTo>
                    <a:pt x="102" y="145"/>
                  </a:lnTo>
                  <a:lnTo>
                    <a:pt x="108" y="138"/>
                  </a:lnTo>
                  <a:lnTo>
                    <a:pt x="115" y="129"/>
                  </a:lnTo>
                  <a:lnTo>
                    <a:pt x="119" y="119"/>
                  </a:lnTo>
                  <a:lnTo>
                    <a:pt x="121" y="108"/>
                  </a:lnTo>
                  <a:lnTo>
                    <a:pt x="99" y="108"/>
                  </a:lnTo>
                  <a:close/>
                  <a:moveTo>
                    <a:pt x="24" y="67"/>
                  </a:moveTo>
                  <a:lnTo>
                    <a:pt x="25" y="56"/>
                  </a:lnTo>
                  <a:lnTo>
                    <a:pt x="27" y="48"/>
                  </a:lnTo>
                  <a:lnTo>
                    <a:pt x="31" y="40"/>
                  </a:lnTo>
                  <a:lnTo>
                    <a:pt x="36" y="34"/>
                  </a:lnTo>
                  <a:lnTo>
                    <a:pt x="41" y="28"/>
                  </a:lnTo>
                  <a:lnTo>
                    <a:pt x="47" y="25"/>
                  </a:lnTo>
                  <a:lnTo>
                    <a:pt x="54" y="24"/>
                  </a:lnTo>
                  <a:lnTo>
                    <a:pt x="62" y="23"/>
                  </a:lnTo>
                  <a:lnTo>
                    <a:pt x="71" y="24"/>
                  </a:lnTo>
                  <a:lnTo>
                    <a:pt x="78" y="25"/>
                  </a:lnTo>
                  <a:lnTo>
                    <a:pt x="84" y="30"/>
                  </a:lnTo>
                  <a:lnTo>
                    <a:pt x="89" y="34"/>
                  </a:lnTo>
                  <a:lnTo>
                    <a:pt x="94" y="40"/>
                  </a:lnTo>
                  <a:lnTo>
                    <a:pt x="97" y="48"/>
                  </a:lnTo>
                  <a:lnTo>
                    <a:pt x="98" y="56"/>
                  </a:lnTo>
                  <a:lnTo>
                    <a:pt x="99" y="67"/>
                  </a:lnTo>
                  <a:lnTo>
                    <a:pt x="24" y="6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27" name="Freeform 171"/>
            <p:cNvSpPr>
              <a:spLocks/>
            </p:cNvSpPr>
            <p:nvPr/>
          </p:nvSpPr>
          <p:spPr bwMode="auto">
            <a:xfrm>
              <a:off x="2330450" y="3138488"/>
              <a:ext cx="53975" cy="84137"/>
            </a:xfrm>
            <a:custGeom>
              <a:avLst/>
              <a:gdLst>
                <a:gd name="T0" fmla="*/ 2147483647 w 112"/>
                <a:gd name="T1" fmla="*/ 2147483647 h 159"/>
                <a:gd name="T2" fmla="*/ 2147483647 w 112"/>
                <a:gd name="T3" fmla="*/ 2147483647 h 159"/>
                <a:gd name="T4" fmla="*/ 2147483647 w 112"/>
                <a:gd name="T5" fmla="*/ 2147483647 h 159"/>
                <a:gd name="T6" fmla="*/ 2147483647 w 112"/>
                <a:gd name="T7" fmla="*/ 2147483647 h 159"/>
                <a:gd name="T8" fmla="*/ 2147483647 w 112"/>
                <a:gd name="T9" fmla="*/ 2147483647 h 159"/>
                <a:gd name="T10" fmla="*/ 2147483647 w 112"/>
                <a:gd name="T11" fmla="*/ 2147483647 h 159"/>
                <a:gd name="T12" fmla="*/ 2147483647 w 112"/>
                <a:gd name="T13" fmla="*/ 2147483647 h 159"/>
                <a:gd name="T14" fmla="*/ 2147483647 w 112"/>
                <a:gd name="T15" fmla="*/ 2147483647 h 159"/>
                <a:gd name="T16" fmla="*/ 2147483647 w 112"/>
                <a:gd name="T17" fmla="*/ 2147483647 h 159"/>
                <a:gd name="T18" fmla="*/ 2147483647 w 112"/>
                <a:gd name="T19" fmla="*/ 2147483647 h 159"/>
                <a:gd name="T20" fmla="*/ 2147483647 w 112"/>
                <a:gd name="T21" fmla="*/ 2147483647 h 159"/>
                <a:gd name="T22" fmla="*/ 2147483647 w 112"/>
                <a:gd name="T23" fmla="*/ 2147483647 h 159"/>
                <a:gd name="T24" fmla="*/ 2147483647 w 112"/>
                <a:gd name="T25" fmla="*/ 2147483647 h 159"/>
                <a:gd name="T26" fmla="*/ 2147483647 w 112"/>
                <a:gd name="T27" fmla="*/ 2147483647 h 159"/>
                <a:gd name="T28" fmla="*/ 2147483647 w 112"/>
                <a:gd name="T29" fmla="*/ 2147483647 h 159"/>
                <a:gd name="T30" fmla="*/ 2147483647 w 112"/>
                <a:gd name="T31" fmla="*/ 2147483647 h 159"/>
                <a:gd name="T32" fmla="*/ 2147483647 w 112"/>
                <a:gd name="T33" fmla="*/ 2147483647 h 159"/>
                <a:gd name="T34" fmla="*/ 2147483647 w 112"/>
                <a:gd name="T35" fmla="*/ 2147483647 h 159"/>
                <a:gd name="T36" fmla="*/ 2147483647 w 112"/>
                <a:gd name="T37" fmla="*/ 2147483647 h 159"/>
                <a:gd name="T38" fmla="*/ 2147483647 w 112"/>
                <a:gd name="T39" fmla="*/ 2147483647 h 159"/>
                <a:gd name="T40" fmla="*/ 2147483647 w 112"/>
                <a:gd name="T41" fmla="*/ 2147483647 h 159"/>
                <a:gd name="T42" fmla="*/ 2147483647 w 112"/>
                <a:gd name="T43" fmla="*/ 2147483647 h 159"/>
                <a:gd name="T44" fmla="*/ 2147483647 w 112"/>
                <a:gd name="T45" fmla="*/ 2147483647 h 159"/>
                <a:gd name="T46" fmla="*/ 2147483647 w 112"/>
                <a:gd name="T47" fmla="*/ 2147483647 h 159"/>
                <a:gd name="T48" fmla="*/ 2147483647 w 112"/>
                <a:gd name="T49" fmla="*/ 2147483647 h 159"/>
                <a:gd name="T50" fmla="*/ 2147483647 w 112"/>
                <a:gd name="T51" fmla="*/ 2147483647 h 159"/>
                <a:gd name="T52" fmla="*/ 2147483647 w 112"/>
                <a:gd name="T53" fmla="*/ 2147483647 h 159"/>
                <a:gd name="T54" fmla="*/ 2147483647 w 112"/>
                <a:gd name="T55" fmla="*/ 2147483647 h 159"/>
                <a:gd name="T56" fmla="*/ 2147483647 w 112"/>
                <a:gd name="T57" fmla="*/ 2147483647 h 159"/>
                <a:gd name="T58" fmla="*/ 2147483647 w 112"/>
                <a:gd name="T59" fmla="*/ 2147483647 h 159"/>
                <a:gd name="T60" fmla="*/ 2147483647 w 112"/>
                <a:gd name="T61" fmla="*/ 2147483647 h 159"/>
                <a:gd name="T62" fmla="*/ 2147483647 w 112"/>
                <a:gd name="T63" fmla="*/ 2147483647 h 159"/>
                <a:gd name="T64" fmla="*/ 2147483647 w 112"/>
                <a:gd name="T65" fmla="*/ 2147483647 h 159"/>
                <a:gd name="T66" fmla="*/ 2147483647 w 112"/>
                <a:gd name="T67" fmla="*/ 2147483647 h 159"/>
                <a:gd name="T68" fmla="*/ 2147483647 w 112"/>
                <a:gd name="T69" fmla="*/ 2147483647 h 159"/>
                <a:gd name="T70" fmla="*/ 2147483647 w 112"/>
                <a:gd name="T71" fmla="*/ 2147483647 h 159"/>
                <a:gd name="T72" fmla="*/ 2147483647 w 112"/>
                <a:gd name="T73" fmla="*/ 2147483647 h 159"/>
                <a:gd name="T74" fmla="*/ 2147483647 w 112"/>
                <a:gd name="T75" fmla="*/ 2147483647 h 159"/>
                <a:gd name="T76" fmla="*/ 2147483647 w 112"/>
                <a:gd name="T77" fmla="*/ 2147483647 h 159"/>
                <a:gd name="T78" fmla="*/ 2147483647 w 112"/>
                <a:gd name="T79" fmla="*/ 2147483647 h 159"/>
                <a:gd name="T80" fmla="*/ 2147483647 w 112"/>
                <a:gd name="T81" fmla="*/ 2147483647 h 159"/>
                <a:gd name="T82" fmla="*/ 2147483647 w 112"/>
                <a:gd name="T83" fmla="*/ 2147483647 h 159"/>
                <a:gd name="T84" fmla="*/ 2147483647 w 112"/>
                <a:gd name="T85" fmla="*/ 2147483647 h 159"/>
                <a:gd name="T86" fmla="*/ 2147483647 w 112"/>
                <a:gd name="T87" fmla="*/ 2147483647 h 159"/>
                <a:gd name="T88" fmla="*/ 2147483647 w 112"/>
                <a:gd name="T89" fmla="*/ 2147483647 h 159"/>
                <a:gd name="T90" fmla="*/ 2147483647 w 112"/>
                <a:gd name="T91" fmla="*/ 2147483647 h 159"/>
                <a:gd name="T92" fmla="*/ 2147483647 w 112"/>
                <a:gd name="T93" fmla="*/ 2147483647 h 159"/>
                <a:gd name="T94" fmla="*/ 2147483647 w 112"/>
                <a:gd name="T95" fmla="*/ 2147483647 h 159"/>
                <a:gd name="T96" fmla="*/ 2147483647 w 112"/>
                <a:gd name="T97" fmla="*/ 2147483647 h 159"/>
                <a:gd name="T98" fmla="*/ 2147483647 w 112"/>
                <a:gd name="T99" fmla="*/ 2147483647 h 15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12"/>
                <a:gd name="T151" fmla="*/ 0 h 159"/>
                <a:gd name="T152" fmla="*/ 112 w 112"/>
                <a:gd name="T153" fmla="*/ 159 h 159"/>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12" h="159">
                  <a:moveTo>
                    <a:pt x="0" y="106"/>
                  </a:moveTo>
                  <a:lnTo>
                    <a:pt x="1" y="118"/>
                  </a:lnTo>
                  <a:lnTo>
                    <a:pt x="3" y="129"/>
                  </a:lnTo>
                  <a:lnTo>
                    <a:pt x="9" y="138"/>
                  </a:lnTo>
                  <a:lnTo>
                    <a:pt x="14" y="145"/>
                  </a:lnTo>
                  <a:lnTo>
                    <a:pt x="22" y="151"/>
                  </a:lnTo>
                  <a:lnTo>
                    <a:pt x="32" y="155"/>
                  </a:lnTo>
                  <a:lnTo>
                    <a:pt x="42" y="158"/>
                  </a:lnTo>
                  <a:lnTo>
                    <a:pt x="55" y="159"/>
                  </a:lnTo>
                  <a:lnTo>
                    <a:pt x="68" y="158"/>
                  </a:lnTo>
                  <a:lnTo>
                    <a:pt x="79" y="155"/>
                  </a:lnTo>
                  <a:lnTo>
                    <a:pt x="89" y="152"/>
                  </a:lnTo>
                  <a:lnTo>
                    <a:pt x="97" y="146"/>
                  </a:lnTo>
                  <a:lnTo>
                    <a:pt x="103" y="139"/>
                  </a:lnTo>
                  <a:lnTo>
                    <a:pt x="108" y="131"/>
                  </a:lnTo>
                  <a:lnTo>
                    <a:pt x="111" y="120"/>
                  </a:lnTo>
                  <a:lnTo>
                    <a:pt x="112" y="110"/>
                  </a:lnTo>
                  <a:lnTo>
                    <a:pt x="111" y="101"/>
                  </a:lnTo>
                  <a:lnTo>
                    <a:pt x="110" y="94"/>
                  </a:lnTo>
                  <a:lnTo>
                    <a:pt x="107" y="87"/>
                  </a:lnTo>
                  <a:lnTo>
                    <a:pt x="101" y="82"/>
                  </a:lnTo>
                  <a:lnTo>
                    <a:pt x="96" y="77"/>
                  </a:lnTo>
                  <a:lnTo>
                    <a:pt x="89" y="74"/>
                  </a:lnTo>
                  <a:lnTo>
                    <a:pt x="80" y="70"/>
                  </a:lnTo>
                  <a:lnTo>
                    <a:pt x="71" y="68"/>
                  </a:lnTo>
                  <a:lnTo>
                    <a:pt x="48" y="62"/>
                  </a:lnTo>
                  <a:lnTo>
                    <a:pt x="42" y="60"/>
                  </a:lnTo>
                  <a:lnTo>
                    <a:pt x="38" y="59"/>
                  </a:lnTo>
                  <a:lnTo>
                    <a:pt x="34" y="58"/>
                  </a:lnTo>
                  <a:lnTo>
                    <a:pt x="31" y="55"/>
                  </a:lnTo>
                  <a:lnTo>
                    <a:pt x="29" y="53"/>
                  </a:lnTo>
                  <a:lnTo>
                    <a:pt x="26" y="51"/>
                  </a:lnTo>
                  <a:lnTo>
                    <a:pt x="25" y="47"/>
                  </a:lnTo>
                  <a:lnTo>
                    <a:pt x="25" y="44"/>
                  </a:lnTo>
                  <a:lnTo>
                    <a:pt x="25" y="39"/>
                  </a:lnTo>
                  <a:lnTo>
                    <a:pt x="28" y="34"/>
                  </a:lnTo>
                  <a:lnTo>
                    <a:pt x="30" y="31"/>
                  </a:lnTo>
                  <a:lnTo>
                    <a:pt x="33" y="28"/>
                  </a:lnTo>
                  <a:lnTo>
                    <a:pt x="37" y="26"/>
                  </a:lnTo>
                  <a:lnTo>
                    <a:pt x="42" y="24"/>
                  </a:lnTo>
                  <a:lnTo>
                    <a:pt x="48" y="23"/>
                  </a:lnTo>
                  <a:lnTo>
                    <a:pt x="55" y="23"/>
                  </a:lnTo>
                  <a:lnTo>
                    <a:pt x="61" y="23"/>
                  </a:lnTo>
                  <a:lnTo>
                    <a:pt x="68" y="24"/>
                  </a:lnTo>
                  <a:lnTo>
                    <a:pt x="73" y="26"/>
                  </a:lnTo>
                  <a:lnTo>
                    <a:pt x="77" y="30"/>
                  </a:lnTo>
                  <a:lnTo>
                    <a:pt x="81" y="33"/>
                  </a:lnTo>
                  <a:lnTo>
                    <a:pt x="83" y="37"/>
                  </a:lnTo>
                  <a:lnTo>
                    <a:pt x="86" y="41"/>
                  </a:lnTo>
                  <a:lnTo>
                    <a:pt x="87" y="47"/>
                  </a:lnTo>
                  <a:lnTo>
                    <a:pt x="109" y="47"/>
                  </a:lnTo>
                  <a:lnTo>
                    <a:pt x="108" y="37"/>
                  </a:lnTo>
                  <a:lnTo>
                    <a:pt x="104" y="27"/>
                  </a:lnTo>
                  <a:lnTo>
                    <a:pt x="100" y="19"/>
                  </a:lnTo>
                  <a:lnTo>
                    <a:pt x="94" y="13"/>
                  </a:lnTo>
                  <a:lnTo>
                    <a:pt x="87" y="7"/>
                  </a:lnTo>
                  <a:lnTo>
                    <a:pt x="77" y="4"/>
                  </a:lnTo>
                  <a:lnTo>
                    <a:pt x="67" y="2"/>
                  </a:lnTo>
                  <a:lnTo>
                    <a:pt x="55" y="0"/>
                  </a:lnTo>
                  <a:lnTo>
                    <a:pt x="43" y="2"/>
                  </a:lnTo>
                  <a:lnTo>
                    <a:pt x="33" y="4"/>
                  </a:lnTo>
                  <a:lnTo>
                    <a:pt x="24" y="7"/>
                  </a:lnTo>
                  <a:lnTo>
                    <a:pt x="17" y="12"/>
                  </a:lnTo>
                  <a:lnTo>
                    <a:pt x="11" y="19"/>
                  </a:lnTo>
                  <a:lnTo>
                    <a:pt x="6" y="26"/>
                  </a:lnTo>
                  <a:lnTo>
                    <a:pt x="4" y="34"/>
                  </a:lnTo>
                  <a:lnTo>
                    <a:pt x="3" y="44"/>
                  </a:lnTo>
                  <a:lnTo>
                    <a:pt x="4" y="53"/>
                  </a:lnTo>
                  <a:lnTo>
                    <a:pt x="5" y="60"/>
                  </a:lnTo>
                  <a:lnTo>
                    <a:pt x="9" y="67"/>
                  </a:lnTo>
                  <a:lnTo>
                    <a:pt x="13" y="71"/>
                  </a:lnTo>
                  <a:lnTo>
                    <a:pt x="18" y="76"/>
                  </a:lnTo>
                  <a:lnTo>
                    <a:pt x="24" y="80"/>
                  </a:lnTo>
                  <a:lnTo>
                    <a:pt x="33" y="83"/>
                  </a:lnTo>
                  <a:lnTo>
                    <a:pt x="41" y="85"/>
                  </a:lnTo>
                  <a:lnTo>
                    <a:pt x="69" y="94"/>
                  </a:lnTo>
                  <a:lnTo>
                    <a:pt x="73" y="95"/>
                  </a:lnTo>
                  <a:lnTo>
                    <a:pt x="78" y="96"/>
                  </a:lnTo>
                  <a:lnTo>
                    <a:pt x="81" y="98"/>
                  </a:lnTo>
                  <a:lnTo>
                    <a:pt x="84" y="99"/>
                  </a:lnTo>
                  <a:lnTo>
                    <a:pt x="87" y="103"/>
                  </a:lnTo>
                  <a:lnTo>
                    <a:pt x="89" y="105"/>
                  </a:lnTo>
                  <a:lnTo>
                    <a:pt x="90" y="109"/>
                  </a:lnTo>
                  <a:lnTo>
                    <a:pt x="90" y="113"/>
                  </a:lnTo>
                  <a:lnTo>
                    <a:pt x="89" y="118"/>
                  </a:lnTo>
                  <a:lnTo>
                    <a:pt x="88" y="123"/>
                  </a:lnTo>
                  <a:lnTo>
                    <a:pt x="84" y="127"/>
                  </a:lnTo>
                  <a:lnTo>
                    <a:pt x="81" y="130"/>
                  </a:lnTo>
                  <a:lnTo>
                    <a:pt x="76" y="133"/>
                  </a:lnTo>
                  <a:lnTo>
                    <a:pt x="71" y="136"/>
                  </a:lnTo>
                  <a:lnTo>
                    <a:pt x="64" y="137"/>
                  </a:lnTo>
                  <a:lnTo>
                    <a:pt x="57" y="137"/>
                  </a:lnTo>
                  <a:lnTo>
                    <a:pt x="50" y="137"/>
                  </a:lnTo>
                  <a:lnTo>
                    <a:pt x="42" y="134"/>
                  </a:lnTo>
                  <a:lnTo>
                    <a:pt x="36" y="132"/>
                  </a:lnTo>
                  <a:lnTo>
                    <a:pt x="32" y="129"/>
                  </a:lnTo>
                  <a:lnTo>
                    <a:pt x="28" y="125"/>
                  </a:lnTo>
                  <a:lnTo>
                    <a:pt x="24" y="119"/>
                  </a:lnTo>
                  <a:lnTo>
                    <a:pt x="22" y="113"/>
                  </a:lnTo>
                  <a:lnTo>
                    <a:pt x="21" y="106"/>
                  </a:lnTo>
                  <a:lnTo>
                    <a:pt x="0" y="10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28" name="Freeform 172"/>
            <p:cNvSpPr>
              <a:spLocks noEditPoints="1"/>
            </p:cNvSpPr>
            <p:nvPr/>
          </p:nvSpPr>
          <p:spPr bwMode="auto">
            <a:xfrm>
              <a:off x="2432050" y="3111500"/>
              <a:ext cx="65088" cy="109538"/>
            </a:xfrm>
            <a:custGeom>
              <a:avLst/>
              <a:gdLst>
                <a:gd name="T0" fmla="*/ 2147483647 w 143"/>
                <a:gd name="T1" fmla="*/ 2147483647 h 207"/>
                <a:gd name="T2" fmla="*/ 2147483647 w 143"/>
                <a:gd name="T3" fmla="*/ 2147483647 h 207"/>
                <a:gd name="T4" fmla="*/ 2147483647 w 143"/>
                <a:gd name="T5" fmla="*/ 2147483647 h 207"/>
                <a:gd name="T6" fmla="*/ 2147483647 w 143"/>
                <a:gd name="T7" fmla="*/ 2147483647 h 207"/>
                <a:gd name="T8" fmla="*/ 2147483647 w 143"/>
                <a:gd name="T9" fmla="*/ 2147483647 h 207"/>
                <a:gd name="T10" fmla="*/ 2147483647 w 143"/>
                <a:gd name="T11" fmla="*/ 2147483647 h 207"/>
                <a:gd name="T12" fmla="*/ 2147483647 w 143"/>
                <a:gd name="T13" fmla="*/ 2147483647 h 207"/>
                <a:gd name="T14" fmla="*/ 2147483647 w 143"/>
                <a:gd name="T15" fmla="*/ 2147483647 h 207"/>
                <a:gd name="T16" fmla="*/ 2147483647 w 143"/>
                <a:gd name="T17" fmla="*/ 2147483647 h 207"/>
                <a:gd name="T18" fmla="*/ 2147483647 w 143"/>
                <a:gd name="T19" fmla="*/ 2147483647 h 207"/>
                <a:gd name="T20" fmla="*/ 2147483647 w 143"/>
                <a:gd name="T21" fmla="*/ 2147483647 h 207"/>
                <a:gd name="T22" fmla="*/ 2147483647 w 143"/>
                <a:gd name="T23" fmla="*/ 2147483647 h 207"/>
                <a:gd name="T24" fmla="*/ 2147483647 w 143"/>
                <a:gd name="T25" fmla="*/ 2147483647 h 207"/>
                <a:gd name="T26" fmla="*/ 2147483647 w 143"/>
                <a:gd name="T27" fmla="*/ 2147483647 h 207"/>
                <a:gd name="T28" fmla="*/ 2147483647 w 143"/>
                <a:gd name="T29" fmla="*/ 2147483647 h 207"/>
                <a:gd name="T30" fmla="*/ 2147483647 w 143"/>
                <a:gd name="T31" fmla="*/ 2147483647 h 207"/>
                <a:gd name="T32" fmla="*/ 2147483647 w 143"/>
                <a:gd name="T33" fmla="*/ 2147483647 h 207"/>
                <a:gd name="T34" fmla="*/ 2147483647 w 143"/>
                <a:gd name="T35" fmla="*/ 2147483647 h 207"/>
                <a:gd name="T36" fmla="*/ 2147483647 w 143"/>
                <a:gd name="T37" fmla="*/ 2147483647 h 207"/>
                <a:gd name="T38" fmla="*/ 2147483647 w 143"/>
                <a:gd name="T39" fmla="*/ 2147483647 h 207"/>
                <a:gd name="T40" fmla="*/ 2147483647 w 143"/>
                <a:gd name="T41" fmla="*/ 2147483647 h 207"/>
                <a:gd name="T42" fmla="*/ 2147483647 w 143"/>
                <a:gd name="T43" fmla="*/ 2147483647 h 207"/>
                <a:gd name="T44" fmla="*/ 2147483647 w 143"/>
                <a:gd name="T45" fmla="*/ 2147483647 h 207"/>
                <a:gd name="T46" fmla="*/ 2147483647 w 143"/>
                <a:gd name="T47" fmla="*/ 2147483647 h 207"/>
                <a:gd name="T48" fmla="*/ 2147483647 w 143"/>
                <a:gd name="T49" fmla="*/ 2147483647 h 207"/>
                <a:gd name="T50" fmla="*/ 2147483647 w 143"/>
                <a:gd name="T51" fmla="*/ 2147483647 h 207"/>
                <a:gd name="T52" fmla="*/ 2147483647 w 143"/>
                <a:gd name="T53" fmla="*/ 2147483647 h 207"/>
                <a:gd name="T54" fmla="*/ 2147483647 w 143"/>
                <a:gd name="T55" fmla="*/ 2147483647 h 207"/>
                <a:gd name="T56" fmla="*/ 2147483647 w 143"/>
                <a:gd name="T57" fmla="*/ 2147483647 h 207"/>
                <a:gd name="T58" fmla="*/ 2147483647 w 143"/>
                <a:gd name="T59" fmla="*/ 2147483647 h 207"/>
                <a:gd name="T60" fmla="*/ 2147483647 w 143"/>
                <a:gd name="T61" fmla="*/ 2147483647 h 207"/>
                <a:gd name="T62" fmla="*/ 2147483647 w 143"/>
                <a:gd name="T63" fmla="*/ 2147483647 h 207"/>
                <a:gd name="T64" fmla="*/ 2147483647 w 143"/>
                <a:gd name="T65" fmla="*/ 2147483647 h 207"/>
                <a:gd name="T66" fmla="*/ 2147483647 w 143"/>
                <a:gd name="T67" fmla="*/ 2147483647 h 207"/>
                <a:gd name="T68" fmla="*/ 2147483647 w 143"/>
                <a:gd name="T69" fmla="*/ 2147483647 h 207"/>
                <a:gd name="T70" fmla="*/ 2147483647 w 143"/>
                <a:gd name="T71" fmla="*/ 2147483647 h 207"/>
                <a:gd name="T72" fmla="*/ 2147483647 w 143"/>
                <a:gd name="T73" fmla="*/ 0 h 207"/>
                <a:gd name="T74" fmla="*/ 0 w 143"/>
                <a:gd name="T75" fmla="*/ 2147483647 h 20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43"/>
                <a:gd name="T115" fmla="*/ 0 h 207"/>
                <a:gd name="T116" fmla="*/ 143 w 143"/>
                <a:gd name="T117" fmla="*/ 207 h 20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43" h="207">
                  <a:moveTo>
                    <a:pt x="25" y="182"/>
                  </a:moveTo>
                  <a:lnTo>
                    <a:pt x="25" y="111"/>
                  </a:lnTo>
                  <a:lnTo>
                    <a:pt x="75" y="111"/>
                  </a:lnTo>
                  <a:lnTo>
                    <a:pt x="84" y="111"/>
                  </a:lnTo>
                  <a:lnTo>
                    <a:pt x="94" y="113"/>
                  </a:lnTo>
                  <a:lnTo>
                    <a:pt x="101" y="115"/>
                  </a:lnTo>
                  <a:lnTo>
                    <a:pt x="107" y="119"/>
                  </a:lnTo>
                  <a:lnTo>
                    <a:pt x="111" y="123"/>
                  </a:lnTo>
                  <a:lnTo>
                    <a:pt x="115" y="129"/>
                  </a:lnTo>
                  <a:lnTo>
                    <a:pt x="116" y="136"/>
                  </a:lnTo>
                  <a:lnTo>
                    <a:pt x="117" y="146"/>
                  </a:lnTo>
                  <a:lnTo>
                    <a:pt x="116" y="154"/>
                  </a:lnTo>
                  <a:lnTo>
                    <a:pt x="115" y="161"/>
                  </a:lnTo>
                  <a:lnTo>
                    <a:pt x="112" y="168"/>
                  </a:lnTo>
                  <a:lnTo>
                    <a:pt x="108" y="172"/>
                  </a:lnTo>
                  <a:lnTo>
                    <a:pt x="101" y="176"/>
                  </a:lnTo>
                  <a:lnTo>
                    <a:pt x="95" y="179"/>
                  </a:lnTo>
                  <a:lnTo>
                    <a:pt x="86" y="181"/>
                  </a:lnTo>
                  <a:lnTo>
                    <a:pt x="78" y="182"/>
                  </a:lnTo>
                  <a:lnTo>
                    <a:pt x="25" y="182"/>
                  </a:lnTo>
                  <a:close/>
                  <a:moveTo>
                    <a:pt x="25" y="87"/>
                  </a:moveTo>
                  <a:lnTo>
                    <a:pt x="25" y="23"/>
                  </a:lnTo>
                  <a:lnTo>
                    <a:pt x="73" y="23"/>
                  </a:lnTo>
                  <a:lnTo>
                    <a:pt x="81" y="23"/>
                  </a:lnTo>
                  <a:lnTo>
                    <a:pt x="89" y="26"/>
                  </a:lnTo>
                  <a:lnTo>
                    <a:pt x="96" y="28"/>
                  </a:lnTo>
                  <a:lnTo>
                    <a:pt x="100" y="31"/>
                  </a:lnTo>
                  <a:lnTo>
                    <a:pt x="104" y="35"/>
                  </a:lnTo>
                  <a:lnTo>
                    <a:pt x="108" y="41"/>
                  </a:lnTo>
                  <a:lnTo>
                    <a:pt x="109" y="47"/>
                  </a:lnTo>
                  <a:lnTo>
                    <a:pt x="110" y="55"/>
                  </a:lnTo>
                  <a:lnTo>
                    <a:pt x="109" y="63"/>
                  </a:lnTo>
                  <a:lnTo>
                    <a:pt x="108" y="70"/>
                  </a:lnTo>
                  <a:lnTo>
                    <a:pt x="104" y="75"/>
                  </a:lnTo>
                  <a:lnTo>
                    <a:pt x="100" y="79"/>
                  </a:lnTo>
                  <a:lnTo>
                    <a:pt x="95" y="83"/>
                  </a:lnTo>
                  <a:lnTo>
                    <a:pt x="88" y="85"/>
                  </a:lnTo>
                  <a:lnTo>
                    <a:pt x="80" y="87"/>
                  </a:lnTo>
                  <a:lnTo>
                    <a:pt x="71" y="87"/>
                  </a:lnTo>
                  <a:lnTo>
                    <a:pt x="25" y="87"/>
                  </a:lnTo>
                  <a:close/>
                  <a:moveTo>
                    <a:pt x="0" y="207"/>
                  </a:moveTo>
                  <a:lnTo>
                    <a:pt x="80" y="207"/>
                  </a:lnTo>
                  <a:lnTo>
                    <a:pt x="95" y="206"/>
                  </a:lnTo>
                  <a:lnTo>
                    <a:pt x="107" y="203"/>
                  </a:lnTo>
                  <a:lnTo>
                    <a:pt x="118" y="198"/>
                  </a:lnTo>
                  <a:lnTo>
                    <a:pt x="127" y="190"/>
                  </a:lnTo>
                  <a:lnTo>
                    <a:pt x="134" y="182"/>
                  </a:lnTo>
                  <a:lnTo>
                    <a:pt x="139" y="171"/>
                  </a:lnTo>
                  <a:lnTo>
                    <a:pt x="142" y="158"/>
                  </a:lnTo>
                  <a:lnTo>
                    <a:pt x="143" y="146"/>
                  </a:lnTo>
                  <a:lnTo>
                    <a:pt x="142" y="136"/>
                  </a:lnTo>
                  <a:lnTo>
                    <a:pt x="141" y="127"/>
                  </a:lnTo>
                  <a:lnTo>
                    <a:pt x="138" y="119"/>
                  </a:lnTo>
                  <a:lnTo>
                    <a:pt x="134" y="112"/>
                  </a:lnTo>
                  <a:lnTo>
                    <a:pt x="129" y="106"/>
                  </a:lnTo>
                  <a:lnTo>
                    <a:pt x="123" y="101"/>
                  </a:lnTo>
                  <a:lnTo>
                    <a:pt x="116" y="98"/>
                  </a:lnTo>
                  <a:lnTo>
                    <a:pt x="109" y="96"/>
                  </a:lnTo>
                  <a:lnTo>
                    <a:pt x="115" y="92"/>
                  </a:lnTo>
                  <a:lnTo>
                    <a:pt x="120" y="89"/>
                  </a:lnTo>
                  <a:lnTo>
                    <a:pt x="124" y="84"/>
                  </a:lnTo>
                  <a:lnTo>
                    <a:pt x="129" y="78"/>
                  </a:lnTo>
                  <a:lnTo>
                    <a:pt x="131" y="72"/>
                  </a:lnTo>
                  <a:lnTo>
                    <a:pt x="133" y="65"/>
                  </a:lnTo>
                  <a:lnTo>
                    <a:pt x="135" y="58"/>
                  </a:lnTo>
                  <a:lnTo>
                    <a:pt x="135" y="51"/>
                  </a:lnTo>
                  <a:lnTo>
                    <a:pt x="134" y="38"/>
                  </a:lnTo>
                  <a:lnTo>
                    <a:pt x="132" y="28"/>
                  </a:lnTo>
                  <a:lnTo>
                    <a:pt x="127" y="20"/>
                  </a:lnTo>
                  <a:lnTo>
                    <a:pt x="120" y="13"/>
                  </a:lnTo>
                  <a:lnTo>
                    <a:pt x="112" y="7"/>
                  </a:lnTo>
                  <a:lnTo>
                    <a:pt x="102" y="4"/>
                  </a:lnTo>
                  <a:lnTo>
                    <a:pt x="90" y="1"/>
                  </a:lnTo>
                  <a:lnTo>
                    <a:pt x="76" y="0"/>
                  </a:lnTo>
                  <a:lnTo>
                    <a:pt x="0" y="0"/>
                  </a:lnTo>
                  <a:lnTo>
                    <a:pt x="0"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29" name="Rectangle 173"/>
            <p:cNvSpPr>
              <a:spLocks noChangeArrowheads="1"/>
            </p:cNvSpPr>
            <p:nvPr/>
          </p:nvSpPr>
          <p:spPr bwMode="auto">
            <a:xfrm>
              <a:off x="2513013" y="3205163"/>
              <a:ext cx="12700" cy="158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630" name="Freeform 174"/>
            <p:cNvSpPr>
              <a:spLocks/>
            </p:cNvSpPr>
            <p:nvPr/>
          </p:nvSpPr>
          <p:spPr bwMode="auto">
            <a:xfrm>
              <a:off x="1357313" y="3308350"/>
              <a:ext cx="33337" cy="106363"/>
            </a:xfrm>
            <a:custGeom>
              <a:avLst/>
              <a:gdLst>
                <a:gd name="T0" fmla="*/ 2147483647 w 67"/>
                <a:gd name="T1" fmla="*/ 2147483647 h 199"/>
                <a:gd name="T2" fmla="*/ 2147483647 w 67"/>
                <a:gd name="T3" fmla="*/ 2147483647 h 199"/>
                <a:gd name="T4" fmla="*/ 2147483647 w 67"/>
                <a:gd name="T5" fmla="*/ 0 h 199"/>
                <a:gd name="T6" fmla="*/ 2147483647 w 67"/>
                <a:gd name="T7" fmla="*/ 0 h 199"/>
                <a:gd name="T8" fmla="*/ 2147483647 w 67"/>
                <a:gd name="T9" fmla="*/ 2147483647 h 199"/>
                <a:gd name="T10" fmla="*/ 2147483647 w 67"/>
                <a:gd name="T11" fmla="*/ 2147483647 h 199"/>
                <a:gd name="T12" fmla="*/ 2147483647 w 67"/>
                <a:gd name="T13" fmla="*/ 2147483647 h 199"/>
                <a:gd name="T14" fmla="*/ 2147483647 w 67"/>
                <a:gd name="T15" fmla="*/ 2147483647 h 199"/>
                <a:gd name="T16" fmla="*/ 2147483647 w 67"/>
                <a:gd name="T17" fmla="*/ 2147483647 h 199"/>
                <a:gd name="T18" fmla="*/ 2147483647 w 67"/>
                <a:gd name="T19" fmla="*/ 2147483647 h 199"/>
                <a:gd name="T20" fmla="*/ 2147483647 w 67"/>
                <a:gd name="T21" fmla="*/ 2147483647 h 199"/>
                <a:gd name="T22" fmla="*/ 0 w 67"/>
                <a:gd name="T23" fmla="*/ 2147483647 h 199"/>
                <a:gd name="T24" fmla="*/ 0 w 67"/>
                <a:gd name="T25" fmla="*/ 2147483647 h 199"/>
                <a:gd name="T26" fmla="*/ 2147483647 w 67"/>
                <a:gd name="T27" fmla="*/ 2147483647 h 199"/>
                <a:gd name="T28" fmla="*/ 2147483647 w 67"/>
                <a:gd name="T29" fmla="*/ 2147483647 h 19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7"/>
                <a:gd name="T46" fmla="*/ 0 h 199"/>
                <a:gd name="T47" fmla="*/ 67 w 67"/>
                <a:gd name="T48" fmla="*/ 199 h 19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7" h="199">
                  <a:moveTo>
                    <a:pt x="42" y="199"/>
                  </a:moveTo>
                  <a:lnTo>
                    <a:pt x="67" y="199"/>
                  </a:lnTo>
                  <a:lnTo>
                    <a:pt x="67" y="0"/>
                  </a:lnTo>
                  <a:lnTo>
                    <a:pt x="49" y="0"/>
                  </a:lnTo>
                  <a:lnTo>
                    <a:pt x="47" y="9"/>
                  </a:lnTo>
                  <a:lnTo>
                    <a:pt x="44" y="17"/>
                  </a:lnTo>
                  <a:lnTo>
                    <a:pt x="40" y="23"/>
                  </a:lnTo>
                  <a:lnTo>
                    <a:pt x="35" y="29"/>
                  </a:lnTo>
                  <a:lnTo>
                    <a:pt x="28" y="33"/>
                  </a:lnTo>
                  <a:lnTo>
                    <a:pt x="20" y="36"/>
                  </a:lnTo>
                  <a:lnTo>
                    <a:pt x="11" y="37"/>
                  </a:lnTo>
                  <a:lnTo>
                    <a:pt x="0" y="38"/>
                  </a:lnTo>
                  <a:lnTo>
                    <a:pt x="0" y="59"/>
                  </a:lnTo>
                  <a:lnTo>
                    <a:pt x="42" y="59"/>
                  </a:lnTo>
                  <a:lnTo>
                    <a:pt x="42"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31" name="Freeform 175"/>
            <p:cNvSpPr>
              <a:spLocks/>
            </p:cNvSpPr>
            <p:nvPr/>
          </p:nvSpPr>
          <p:spPr bwMode="auto">
            <a:xfrm>
              <a:off x="1416050" y="3308350"/>
              <a:ext cx="60325" cy="106363"/>
            </a:xfrm>
            <a:custGeom>
              <a:avLst/>
              <a:gdLst>
                <a:gd name="T0" fmla="*/ 2147483647 w 124"/>
                <a:gd name="T1" fmla="*/ 2147483647 h 199"/>
                <a:gd name="T2" fmla="*/ 2147483647 w 124"/>
                <a:gd name="T3" fmla="*/ 2147483647 h 199"/>
                <a:gd name="T4" fmla="*/ 2147483647 w 124"/>
                <a:gd name="T5" fmla="*/ 2147483647 h 199"/>
                <a:gd name="T6" fmla="*/ 2147483647 w 124"/>
                <a:gd name="T7" fmla="*/ 2147483647 h 199"/>
                <a:gd name="T8" fmla="*/ 2147483647 w 124"/>
                <a:gd name="T9" fmla="*/ 2147483647 h 199"/>
                <a:gd name="T10" fmla="*/ 2147483647 w 124"/>
                <a:gd name="T11" fmla="*/ 2147483647 h 199"/>
                <a:gd name="T12" fmla="*/ 2147483647 w 124"/>
                <a:gd name="T13" fmla="*/ 2147483647 h 199"/>
                <a:gd name="T14" fmla="*/ 2147483647 w 124"/>
                <a:gd name="T15" fmla="*/ 2147483647 h 199"/>
                <a:gd name="T16" fmla="*/ 2147483647 w 124"/>
                <a:gd name="T17" fmla="*/ 2147483647 h 199"/>
                <a:gd name="T18" fmla="*/ 2147483647 w 124"/>
                <a:gd name="T19" fmla="*/ 2147483647 h 199"/>
                <a:gd name="T20" fmla="*/ 2147483647 w 124"/>
                <a:gd name="T21" fmla="*/ 2147483647 h 199"/>
                <a:gd name="T22" fmla="*/ 2147483647 w 124"/>
                <a:gd name="T23" fmla="*/ 2147483647 h 199"/>
                <a:gd name="T24" fmla="*/ 2147483647 w 124"/>
                <a:gd name="T25" fmla="*/ 2147483647 h 199"/>
                <a:gd name="T26" fmla="*/ 2147483647 w 124"/>
                <a:gd name="T27" fmla="*/ 2147483647 h 199"/>
                <a:gd name="T28" fmla="*/ 2147483647 w 124"/>
                <a:gd name="T29" fmla="*/ 2147483647 h 199"/>
                <a:gd name="T30" fmla="*/ 2147483647 w 124"/>
                <a:gd name="T31" fmla="*/ 2147483647 h 199"/>
                <a:gd name="T32" fmla="*/ 2147483647 w 124"/>
                <a:gd name="T33" fmla="*/ 2147483647 h 199"/>
                <a:gd name="T34" fmla="*/ 2147483647 w 124"/>
                <a:gd name="T35" fmla="*/ 2147483647 h 199"/>
                <a:gd name="T36" fmla="*/ 2147483647 w 124"/>
                <a:gd name="T37" fmla="*/ 2147483647 h 199"/>
                <a:gd name="T38" fmla="*/ 2147483647 w 124"/>
                <a:gd name="T39" fmla="*/ 2147483647 h 199"/>
                <a:gd name="T40" fmla="*/ 2147483647 w 124"/>
                <a:gd name="T41" fmla="*/ 2147483647 h 199"/>
                <a:gd name="T42" fmla="*/ 2147483647 w 124"/>
                <a:gd name="T43" fmla="*/ 2147483647 h 199"/>
                <a:gd name="T44" fmla="*/ 2147483647 w 124"/>
                <a:gd name="T45" fmla="*/ 2147483647 h 199"/>
                <a:gd name="T46" fmla="*/ 2147483647 w 124"/>
                <a:gd name="T47" fmla="*/ 2147483647 h 199"/>
                <a:gd name="T48" fmla="*/ 2147483647 w 124"/>
                <a:gd name="T49" fmla="*/ 2147483647 h 199"/>
                <a:gd name="T50" fmla="*/ 2147483647 w 124"/>
                <a:gd name="T51" fmla="*/ 2147483647 h 199"/>
                <a:gd name="T52" fmla="*/ 2147483647 w 124"/>
                <a:gd name="T53" fmla="*/ 2147483647 h 199"/>
                <a:gd name="T54" fmla="*/ 2147483647 w 124"/>
                <a:gd name="T55" fmla="*/ 2147483647 h 199"/>
                <a:gd name="T56" fmla="*/ 2147483647 w 124"/>
                <a:gd name="T57" fmla="*/ 2147483647 h 199"/>
                <a:gd name="T58" fmla="*/ 2147483647 w 124"/>
                <a:gd name="T59" fmla="*/ 2147483647 h 199"/>
                <a:gd name="T60" fmla="*/ 2147483647 w 124"/>
                <a:gd name="T61" fmla="*/ 2147483647 h 199"/>
                <a:gd name="T62" fmla="*/ 2147483647 w 124"/>
                <a:gd name="T63" fmla="*/ 2147483647 h 199"/>
                <a:gd name="T64" fmla="*/ 2147483647 w 124"/>
                <a:gd name="T65" fmla="*/ 2147483647 h 199"/>
                <a:gd name="T66" fmla="*/ 2147483647 w 124"/>
                <a:gd name="T67" fmla="*/ 2147483647 h 199"/>
                <a:gd name="T68" fmla="*/ 2147483647 w 124"/>
                <a:gd name="T69" fmla="*/ 2147483647 h 199"/>
                <a:gd name="T70" fmla="*/ 2147483647 w 124"/>
                <a:gd name="T71" fmla="*/ 2147483647 h 199"/>
                <a:gd name="T72" fmla="*/ 0 w 124"/>
                <a:gd name="T73" fmla="*/ 2147483647 h 19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4"/>
                <a:gd name="T112" fmla="*/ 0 h 199"/>
                <a:gd name="T113" fmla="*/ 124 w 124"/>
                <a:gd name="T114" fmla="*/ 199 h 19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4" h="199">
                  <a:moveTo>
                    <a:pt x="0" y="199"/>
                  </a:moveTo>
                  <a:lnTo>
                    <a:pt x="124" y="199"/>
                  </a:lnTo>
                  <a:lnTo>
                    <a:pt x="124" y="174"/>
                  </a:lnTo>
                  <a:lnTo>
                    <a:pt x="26" y="174"/>
                  </a:lnTo>
                  <a:lnTo>
                    <a:pt x="29" y="167"/>
                  </a:lnTo>
                  <a:lnTo>
                    <a:pt x="32" y="162"/>
                  </a:lnTo>
                  <a:lnTo>
                    <a:pt x="35" y="156"/>
                  </a:lnTo>
                  <a:lnTo>
                    <a:pt x="41" y="150"/>
                  </a:lnTo>
                  <a:lnTo>
                    <a:pt x="47" y="145"/>
                  </a:lnTo>
                  <a:lnTo>
                    <a:pt x="53" y="139"/>
                  </a:lnTo>
                  <a:lnTo>
                    <a:pt x="61" y="135"/>
                  </a:lnTo>
                  <a:lnTo>
                    <a:pt x="69" y="130"/>
                  </a:lnTo>
                  <a:lnTo>
                    <a:pt x="85" y="122"/>
                  </a:lnTo>
                  <a:lnTo>
                    <a:pt x="95" y="115"/>
                  </a:lnTo>
                  <a:lnTo>
                    <a:pt x="102" y="109"/>
                  </a:lnTo>
                  <a:lnTo>
                    <a:pt x="109" y="102"/>
                  </a:lnTo>
                  <a:lnTo>
                    <a:pt x="115" y="95"/>
                  </a:lnTo>
                  <a:lnTo>
                    <a:pt x="119" y="87"/>
                  </a:lnTo>
                  <a:lnTo>
                    <a:pt x="122" y="78"/>
                  </a:lnTo>
                  <a:lnTo>
                    <a:pt x="123" y="68"/>
                  </a:lnTo>
                  <a:lnTo>
                    <a:pt x="124" y="59"/>
                  </a:lnTo>
                  <a:lnTo>
                    <a:pt x="123" y="46"/>
                  </a:lnTo>
                  <a:lnTo>
                    <a:pt x="120" y="35"/>
                  </a:lnTo>
                  <a:lnTo>
                    <a:pt x="115" y="24"/>
                  </a:lnTo>
                  <a:lnTo>
                    <a:pt x="107" y="16"/>
                  </a:lnTo>
                  <a:lnTo>
                    <a:pt x="99" y="9"/>
                  </a:lnTo>
                  <a:lnTo>
                    <a:pt x="89" y="4"/>
                  </a:lnTo>
                  <a:lnTo>
                    <a:pt x="78" y="1"/>
                  </a:lnTo>
                  <a:lnTo>
                    <a:pt x="64" y="0"/>
                  </a:lnTo>
                  <a:lnTo>
                    <a:pt x="51" y="1"/>
                  </a:lnTo>
                  <a:lnTo>
                    <a:pt x="40" y="4"/>
                  </a:lnTo>
                  <a:lnTo>
                    <a:pt x="29" y="10"/>
                  </a:lnTo>
                  <a:lnTo>
                    <a:pt x="21" y="18"/>
                  </a:lnTo>
                  <a:lnTo>
                    <a:pt x="13" y="28"/>
                  </a:lnTo>
                  <a:lnTo>
                    <a:pt x="8" y="39"/>
                  </a:lnTo>
                  <a:lnTo>
                    <a:pt x="5" y="53"/>
                  </a:lnTo>
                  <a:lnTo>
                    <a:pt x="4" y="68"/>
                  </a:lnTo>
                  <a:lnTo>
                    <a:pt x="4" y="72"/>
                  </a:lnTo>
                  <a:lnTo>
                    <a:pt x="28" y="72"/>
                  </a:lnTo>
                  <a:lnTo>
                    <a:pt x="28" y="70"/>
                  </a:lnTo>
                  <a:lnTo>
                    <a:pt x="29" y="59"/>
                  </a:lnTo>
                  <a:lnTo>
                    <a:pt x="30" y="51"/>
                  </a:lnTo>
                  <a:lnTo>
                    <a:pt x="33" y="43"/>
                  </a:lnTo>
                  <a:lnTo>
                    <a:pt x="38" y="36"/>
                  </a:lnTo>
                  <a:lnTo>
                    <a:pt x="43" y="31"/>
                  </a:lnTo>
                  <a:lnTo>
                    <a:pt x="49" y="28"/>
                  </a:lnTo>
                  <a:lnTo>
                    <a:pt x="55" y="25"/>
                  </a:lnTo>
                  <a:lnTo>
                    <a:pt x="63" y="24"/>
                  </a:lnTo>
                  <a:lnTo>
                    <a:pt x="71" y="25"/>
                  </a:lnTo>
                  <a:lnTo>
                    <a:pt x="78" y="26"/>
                  </a:lnTo>
                  <a:lnTo>
                    <a:pt x="84" y="30"/>
                  </a:lnTo>
                  <a:lnTo>
                    <a:pt x="89" y="33"/>
                  </a:lnTo>
                  <a:lnTo>
                    <a:pt x="93" y="39"/>
                  </a:lnTo>
                  <a:lnTo>
                    <a:pt x="97" y="45"/>
                  </a:lnTo>
                  <a:lnTo>
                    <a:pt x="98" y="52"/>
                  </a:lnTo>
                  <a:lnTo>
                    <a:pt x="99" y="59"/>
                  </a:lnTo>
                  <a:lnTo>
                    <a:pt x="99" y="66"/>
                  </a:lnTo>
                  <a:lnTo>
                    <a:pt x="97" y="72"/>
                  </a:lnTo>
                  <a:lnTo>
                    <a:pt x="96" y="78"/>
                  </a:lnTo>
                  <a:lnTo>
                    <a:pt x="92" y="82"/>
                  </a:lnTo>
                  <a:lnTo>
                    <a:pt x="88" y="88"/>
                  </a:lnTo>
                  <a:lnTo>
                    <a:pt x="84" y="93"/>
                  </a:lnTo>
                  <a:lnTo>
                    <a:pt x="79" y="98"/>
                  </a:lnTo>
                  <a:lnTo>
                    <a:pt x="72" y="101"/>
                  </a:lnTo>
                  <a:lnTo>
                    <a:pt x="58" y="110"/>
                  </a:lnTo>
                  <a:lnTo>
                    <a:pt x="44" y="118"/>
                  </a:lnTo>
                  <a:lnTo>
                    <a:pt x="32" y="128"/>
                  </a:lnTo>
                  <a:lnTo>
                    <a:pt x="22" y="137"/>
                  </a:lnTo>
                  <a:lnTo>
                    <a:pt x="14" y="148"/>
                  </a:lnTo>
                  <a:lnTo>
                    <a:pt x="8" y="158"/>
                  </a:lnTo>
                  <a:lnTo>
                    <a:pt x="4" y="170"/>
                  </a:lnTo>
                  <a:lnTo>
                    <a:pt x="1" y="183"/>
                  </a:lnTo>
                  <a:lnTo>
                    <a:pt x="0" y="198"/>
                  </a:lnTo>
                  <a:lnTo>
                    <a:pt x="0"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32" name="Freeform 176"/>
            <p:cNvSpPr>
              <a:spLocks noEditPoints="1"/>
            </p:cNvSpPr>
            <p:nvPr/>
          </p:nvSpPr>
          <p:spPr bwMode="auto">
            <a:xfrm>
              <a:off x="2036763" y="3305175"/>
              <a:ext cx="71437" cy="109538"/>
            </a:xfrm>
            <a:custGeom>
              <a:avLst/>
              <a:gdLst>
                <a:gd name="T0" fmla="*/ 0 w 153"/>
                <a:gd name="T1" fmla="*/ 2147483647 h 207"/>
                <a:gd name="T2" fmla="*/ 2147483647 w 153"/>
                <a:gd name="T3" fmla="*/ 2147483647 h 207"/>
                <a:gd name="T4" fmla="*/ 2147483647 w 153"/>
                <a:gd name="T5" fmla="*/ 2147483647 h 207"/>
                <a:gd name="T6" fmla="*/ 2147483647 w 153"/>
                <a:gd name="T7" fmla="*/ 2147483647 h 207"/>
                <a:gd name="T8" fmla="*/ 2147483647 w 153"/>
                <a:gd name="T9" fmla="*/ 2147483647 h 207"/>
                <a:gd name="T10" fmla="*/ 2147483647 w 153"/>
                <a:gd name="T11" fmla="*/ 2147483647 h 207"/>
                <a:gd name="T12" fmla="*/ 2147483647 w 153"/>
                <a:gd name="T13" fmla="*/ 2147483647 h 207"/>
                <a:gd name="T14" fmla="*/ 2147483647 w 153"/>
                <a:gd name="T15" fmla="*/ 2147483647 h 207"/>
                <a:gd name="T16" fmla="*/ 2147483647 w 153"/>
                <a:gd name="T17" fmla="*/ 2147483647 h 207"/>
                <a:gd name="T18" fmla="*/ 2147483647 w 153"/>
                <a:gd name="T19" fmla="*/ 2147483647 h 207"/>
                <a:gd name="T20" fmla="*/ 2147483647 w 153"/>
                <a:gd name="T21" fmla="*/ 2147483647 h 207"/>
                <a:gd name="T22" fmla="*/ 2147483647 w 153"/>
                <a:gd name="T23" fmla="*/ 2147483647 h 207"/>
                <a:gd name="T24" fmla="*/ 2147483647 w 153"/>
                <a:gd name="T25" fmla="*/ 2147483647 h 207"/>
                <a:gd name="T26" fmla="*/ 2147483647 w 153"/>
                <a:gd name="T27" fmla="*/ 2147483647 h 207"/>
                <a:gd name="T28" fmla="*/ 2147483647 w 153"/>
                <a:gd name="T29" fmla="*/ 2147483647 h 207"/>
                <a:gd name="T30" fmla="*/ 2147483647 w 153"/>
                <a:gd name="T31" fmla="*/ 2147483647 h 207"/>
                <a:gd name="T32" fmla="*/ 2147483647 w 153"/>
                <a:gd name="T33" fmla="*/ 2147483647 h 207"/>
                <a:gd name="T34" fmla="*/ 2147483647 w 153"/>
                <a:gd name="T35" fmla="*/ 2147483647 h 207"/>
                <a:gd name="T36" fmla="*/ 2147483647 w 153"/>
                <a:gd name="T37" fmla="*/ 2147483647 h 207"/>
                <a:gd name="T38" fmla="*/ 2147483647 w 153"/>
                <a:gd name="T39" fmla="*/ 2147483647 h 207"/>
                <a:gd name="T40" fmla="*/ 2147483647 w 153"/>
                <a:gd name="T41" fmla="*/ 2147483647 h 207"/>
                <a:gd name="T42" fmla="*/ 2147483647 w 153"/>
                <a:gd name="T43" fmla="*/ 2147483647 h 207"/>
                <a:gd name="T44" fmla="*/ 2147483647 w 153"/>
                <a:gd name="T45" fmla="*/ 2147483647 h 207"/>
                <a:gd name="T46" fmla="*/ 2147483647 w 153"/>
                <a:gd name="T47" fmla="*/ 2147483647 h 207"/>
                <a:gd name="T48" fmla="*/ 2147483647 w 153"/>
                <a:gd name="T49" fmla="*/ 2147483647 h 207"/>
                <a:gd name="T50" fmla="*/ 2147483647 w 153"/>
                <a:gd name="T51" fmla="*/ 2147483647 h 207"/>
                <a:gd name="T52" fmla="*/ 2147483647 w 153"/>
                <a:gd name="T53" fmla="*/ 2147483647 h 207"/>
                <a:gd name="T54" fmla="*/ 2147483647 w 153"/>
                <a:gd name="T55" fmla="*/ 2147483647 h 207"/>
                <a:gd name="T56" fmla="*/ 2147483647 w 153"/>
                <a:gd name="T57" fmla="*/ 2147483647 h 207"/>
                <a:gd name="T58" fmla="*/ 2147483647 w 153"/>
                <a:gd name="T59" fmla="*/ 2147483647 h 207"/>
                <a:gd name="T60" fmla="*/ 2147483647 w 153"/>
                <a:gd name="T61" fmla="*/ 2147483647 h 207"/>
                <a:gd name="T62" fmla="*/ 2147483647 w 153"/>
                <a:gd name="T63" fmla="*/ 2147483647 h 207"/>
                <a:gd name="T64" fmla="*/ 2147483647 w 153"/>
                <a:gd name="T65" fmla="*/ 0 h 207"/>
                <a:gd name="T66" fmla="*/ 2147483647 w 153"/>
                <a:gd name="T67" fmla="*/ 0 h 207"/>
                <a:gd name="T68" fmla="*/ 0 w 153"/>
                <a:gd name="T69" fmla="*/ 0 h 207"/>
                <a:gd name="T70" fmla="*/ 0 w 153"/>
                <a:gd name="T71" fmla="*/ 2147483647 h 207"/>
                <a:gd name="T72" fmla="*/ 2147483647 w 153"/>
                <a:gd name="T73" fmla="*/ 2147483647 h 207"/>
                <a:gd name="T74" fmla="*/ 2147483647 w 153"/>
                <a:gd name="T75" fmla="*/ 2147483647 h 207"/>
                <a:gd name="T76" fmla="*/ 2147483647 w 153"/>
                <a:gd name="T77" fmla="*/ 2147483647 h 207"/>
                <a:gd name="T78" fmla="*/ 2147483647 w 153"/>
                <a:gd name="T79" fmla="*/ 2147483647 h 207"/>
                <a:gd name="T80" fmla="*/ 2147483647 w 153"/>
                <a:gd name="T81" fmla="*/ 2147483647 h 207"/>
                <a:gd name="T82" fmla="*/ 2147483647 w 153"/>
                <a:gd name="T83" fmla="*/ 2147483647 h 207"/>
                <a:gd name="T84" fmla="*/ 2147483647 w 153"/>
                <a:gd name="T85" fmla="*/ 2147483647 h 207"/>
                <a:gd name="T86" fmla="*/ 2147483647 w 153"/>
                <a:gd name="T87" fmla="*/ 2147483647 h 207"/>
                <a:gd name="T88" fmla="*/ 2147483647 w 153"/>
                <a:gd name="T89" fmla="*/ 2147483647 h 207"/>
                <a:gd name="T90" fmla="*/ 2147483647 w 153"/>
                <a:gd name="T91" fmla="*/ 2147483647 h 207"/>
                <a:gd name="T92" fmla="*/ 2147483647 w 153"/>
                <a:gd name="T93" fmla="*/ 2147483647 h 207"/>
                <a:gd name="T94" fmla="*/ 2147483647 w 153"/>
                <a:gd name="T95" fmla="*/ 2147483647 h 207"/>
                <a:gd name="T96" fmla="*/ 2147483647 w 153"/>
                <a:gd name="T97" fmla="*/ 2147483647 h 207"/>
                <a:gd name="T98" fmla="*/ 2147483647 w 153"/>
                <a:gd name="T99" fmla="*/ 2147483647 h 207"/>
                <a:gd name="T100" fmla="*/ 2147483647 w 153"/>
                <a:gd name="T101" fmla="*/ 2147483647 h 207"/>
                <a:gd name="T102" fmla="*/ 2147483647 w 153"/>
                <a:gd name="T103" fmla="*/ 2147483647 h 207"/>
                <a:gd name="T104" fmla="*/ 2147483647 w 153"/>
                <a:gd name="T105" fmla="*/ 2147483647 h 207"/>
                <a:gd name="T106" fmla="*/ 2147483647 w 153"/>
                <a:gd name="T107" fmla="*/ 2147483647 h 207"/>
                <a:gd name="T108" fmla="*/ 2147483647 w 153"/>
                <a:gd name="T109" fmla="*/ 2147483647 h 207"/>
                <a:gd name="T110" fmla="*/ 2147483647 w 153"/>
                <a:gd name="T111" fmla="*/ 2147483647 h 20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53"/>
                <a:gd name="T169" fmla="*/ 0 h 207"/>
                <a:gd name="T170" fmla="*/ 153 w 153"/>
                <a:gd name="T171" fmla="*/ 207 h 207"/>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53" h="207">
                  <a:moveTo>
                    <a:pt x="0" y="207"/>
                  </a:moveTo>
                  <a:lnTo>
                    <a:pt x="70" y="207"/>
                  </a:lnTo>
                  <a:lnTo>
                    <a:pt x="80" y="207"/>
                  </a:lnTo>
                  <a:lnTo>
                    <a:pt x="88" y="205"/>
                  </a:lnTo>
                  <a:lnTo>
                    <a:pt x="97" y="203"/>
                  </a:lnTo>
                  <a:lnTo>
                    <a:pt x="105" y="200"/>
                  </a:lnTo>
                  <a:lnTo>
                    <a:pt x="112" y="196"/>
                  </a:lnTo>
                  <a:lnTo>
                    <a:pt x="119" y="191"/>
                  </a:lnTo>
                  <a:lnTo>
                    <a:pt x="125" y="186"/>
                  </a:lnTo>
                  <a:lnTo>
                    <a:pt x="130" y="179"/>
                  </a:lnTo>
                  <a:lnTo>
                    <a:pt x="136" y="172"/>
                  </a:lnTo>
                  <a:lnTo>
                    <a:pt x="140" y="164"/>
                  </a:lnTo>
                  <a:lnTo>
                    <a:pt x="144" y="156"/>
                  </a:lnTo>
                  <a:lnTo>
                    <a:pt x="147" y="145"/>
                  </a:lnTo>
                  <a:lnTo>
                    <a:pt x="149" y="136"/>
                  </a:lnTo>
                  <a:lnTo>
                    <a:pt x="151" y="124"/>
                  </a:lnTo>
                  <a:lnTo>
                    <a:pt x="153" y="113"/>
                  </a:lnTo>
                  <a:lnTo>
                    <a:pt x="153" y="100"/>
                  </a:lnTo>
                  <a:lnTo>
                    <a:pt x="153" y="88"/>
                  </a:lnTo>
                  <a:lnTo>
                    <a:pt x="151" y="78"/>
                  </a:lnTo>
                  <a:lnTo>
                    <a:pt x="149" y="67"/>
                  </a:lnTo>
                  <a:lnTo>
                    <a:pt x="147" y="57"/>
                  </a:lnTo>
                  <a:lnTo>
                    <a:pt x="144" y="48"/>
                  </a:lnTo>
                  <a:lnTo>
                    <a:pt x="141" y="39"/>
                  </a:lnTo>
                  <a:lnTo>
                    <a:pt x="137" y="32"/>
                  </a:lnTo>
                  <a:lnTo>
                    <a:pt x="131" y="25"/>
                  </a:lnTo>
                  <a:lnTo>
                    <a:pt x="126" y="19"/>
                  </a:lnTo>
                  <a:lnTo>
                    <a:pt x="120" y="15"/>
                  </a:lnTo>
                  <a:lnTo>
                    <a:pt x="114" y="10"/>
                  </a:lnTo>
                  <a:lnTo>
                    <a:pt x="106" y="7"/>
                  </a:lnTo>
                  <a:lnTo>
                    <a:pt x="99" y="3"/>
                  </a:lnTo>
                  <a:lnTo>
                    <a:pt x="90" y="1"/>
                  </a:lnTo>
                  <a:lnTo>
                    <a:pt x="81" y="0"/>
                  </a:lnTo>
                  <a:lnTo>
                    <a:pt x="71" y="0"/>
                  </a:lnTo>
                  <a:lnTo>
                    <a:pt x="0" y="0"/>
                  </a:lnTo>
                  <a:lnTo>
                    <a:pt x="0" y="207"/>
                  </a:lnTo>
                  <a:close/>
                  <a:moveTo>
                    <a:pt x="69" y="24"/>
                  </a:moveTo>
                  <a:lnTo>
                    <a:pt x="82" y="25"/>
                  </a:lnTo>
                  <a:lnTo>
                    <a:pt x="93" y="29"/>
                  </a:lnTo>
                  <a:lnTo>
                    <a:pt x="103" y="36"/>
                  </a:lnTo>
                  <a:lnTo>
                    <a:pt x="111" y="44"/>
                  </a:lnTo>
                  <a:lnTo>
                    <a:pt x="118" y="55"/>
                  </a:lnTo>
                  <a:lnTo>
                    <a:pt x="122" y="68"/>
                  </a:lnTo>
                  <a:lnTo>
                    <a:pt x="125" y="83"/>
                  </a:lnTo>
                  <a:lnTo>
                    <a:pt x="126" y="102"/>
                  </a:lnTo>
                  <a:lnTo>
                    <a:pt x="125" y="121"/>
                  </a:lnTo>
                  <a:lnTo>
                    <a:pt x="123" y="136"/>
                  </a:lnTo>
                  <a:lnTo>
                    <a:pt x="118" y="150"/>
                  </a:lnTo>
                  <a:lnTo>
                    <a:pt x="111" y="161"/>
                  </a:lnTo>
                  <a:lnTo>
                    <a:pt x="104" y="170"/>
                  </a:lnTo>
                  <a:lnTo>
                    <a:pt x="93" y="177"/>
                  </a:lnTo>
                  <a:lnTo>
                    <a:pt x="82" y="180"/>
                  </a:lnTo>
                  <a:lnTo>
                    <a:pt x="69" y="181"/>
                  </a:lnTo>
                  <a:lnTo>
                    <a:pt x="25" y="181"/>
                  </a:lnTo>
                  <a:lnTo>
                    <a:pt x="25" y="24"/>
                  </a:lnTo>
                  <a:lnTo>
                    <a:pt x="69" y="2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33" name="Freeform 177"/>
            <p:cNvSpPr>
              <a:spLocks noEditPoints="1"/>
            </p:cNvSpPr>
            <p:nvPr/>
          </p:nvSpPr>
          <p:spPr bwMode="auto">
            <a:xfrm>
              <a:off x="2119313" y="3332163"/>
              <a:ext cx="58737" cy="84137"/>
            </a:xfrm>
            <a:custGeom>
              <a:avLst/>
              <a:gdLst>
                <a:gd name="T0" fmla="*/ 2147483647 w 123"/>
                <a:gd name="T1" fmla="*/ 2147483647 h 158"/>
                <a:gd name="T2" fmla="*/ 2147483647 w 123"/>
                <a:gd name="T3" fmla="*/ 2147483647 h 158"/>
                <a:gd name="T4" fmla="*/ 2147483647 w 123"/>
                <a:gd name="T5" fmla="*/ 2147483647 h 158"/>
                <a:gd name="T6" fmla="*/ 2147483647 w 123"/>
                <a:gd name="T7" fmla="*/ 2147483647 h 158"/>
                <a:gd name="T8" fmla="*/ 2147483647 w 123"/>
                <a:gd name="T9" fmla="*/ 2147483647 h 158"/>
                <a:gd name="T10" fmla="*/ 2147483647 w 123"/>
                <a:gd name="T11" fmla="*/ 2147483647 h 158"/>
                <a:gd name="T12" fmla="*/ 2147483647 w 123"/>
                <a:gd name="T13" fmla="*/ 2147483647 h 158"/>
                <a:gd name="T14" fmla="*/ 2147483647 w 123"/>
                <a:gd name="T15" fmla="*/ 2147483647 h 158"/>
                <a:gd name="T16" fmla="*/ 2147483647 w 123"/>
                <a:gd name="T17" fmla="*/ 2147483647 h 158"/>
                <a:gd name="T18" fmla="*/ 2147483647 w 123"/>
                <a:gd name="T19" fmla="*/ 2147483647 h 158"/>
                <a:gd name="T20" fmla="*/ 2147483647 w 123"/>
                <a:gd name="T21" fmla="*/ 2147483647 h 158"/>
                <a:gd name="T22" fmla="*/ 2147483647 w 123"/>
                <a:gd name="T23" fmla="*/ 2147483647 h 158"/>
                <a:gd name="T24" fmla="*/ 2147483647 w 123"/>
                <a:gd name="T25" fmla="*/ 2147483647 h 158"/>
                <a:gd name="T26" fmla="*/ 2147483647 w 123"/>
                <a:gd name="T27" fmla="*/ 2147483647 h 158"/>
                <a:gd name="T28" fmla="*/ 2147483647 w 123"/>
                <a:gd name="T29" fmla="*/ 2147483647 h 158"/>
                <a:gd name="T30" fmla="*/ 2147483647 w 123"/>
                <a:gd name="T31" fmla="*/ 2147483647 h 158"/>
                <a:gd name="T32" fmla="*/ 2147483647 w 123"/>
                <a:gd name="T33" fmla="*/ 2147483647 h 158"/>
                <a:gd name="T34" fmla="*/ 2147483647 w 123"/>
                <a:gd name="T35" fmla="*/ 2147483647 h 158"/>
                <a:gd name="T36" fmla="*/ 2147483647 w 123"/>
                <a:gd name="T37" fmla="*/ 2147483647 h 158"/>
                <a:gd name="T38" fmla="*/ 2147483647 w 123"/>
                <a:gd name="T39" fmla="*/ 2147483647 h 158"/>
                <a:gd name="T40" fmla="*/ 2147483647 w 123"/>
                <a:gd name="T41" fmla="*/ 2147483647 h 158"/>
                <a:gd name="T42" fmla="*/ 2147483647 w 123"/>
                <a:gd name="T43" fmla="*/ 2147483647 h 158"/>
                <a:gd name="T44" fmla="*/ 2147483647 w 123"/>
                <a:gd name="T45" fmla="*/ 2147483647 h 158"/>
                <a:gd name="T46" fmla="*/ 2147483647 w 123"/>
                <a:gd name="T47" fmla="*/ 2147483647 h 158"/>
                <a:gd name="T48" fmla="*/ 2147483647 w 123"/>
                <a:gd name="T49" fmla="*/ 2147483647 h 158"/>
                <a:gd name="T50" fmla="*/ 2147483647 w 123"/>
                <a:gd name="T51" fmla="*/ 2147483647 h 158"/>
                <a:gd name="T52" fmla="*/ 2147483647 w 123"/>
                <a:gd name="T53" fmla="*/ 2147483647 h 158"/>
                <a:gd name="T54" fmla="*/ 2147483647 w 123"/>
                <a:gd name="T55" fmla="*/ 2147483647 h 158"/>
                <a:gd name="T56" fmla="*/ 2147483647 w 123"/>
                <a:gd name="T57" fmla="*/ 2147483647 h 158"/>
                <a:gd name="T58" fmla="*/ 2147483647 w 123"/>
                <a:gd name="T59" fmla="*/ 2147483647 h 158"/>
                <a:gd name="T60" fmla="*/ 2147483647 w 123"/>
                <a:gd name="T61" fmla="*/ 2147483647 h 158"/>
                <a:gd name="T62" fmla="*/ 2147483647 w 123"/>
                <a:gd name="T63" fmla="*/ 2147483647 h 158"/>
                <a:gd name="T64" fmla="*/ 2147483647 w 123"/>
                <a:gd name="T65" fmla="*/ 2147483647 h 158"/>
                <a:gd name="T66" fmla="*/ 2147483647 w 123"/>
                <a:gd name="T67" fmla="*/ 2147483647 h 158"/>
                <a:gd name="T68" fmla="*/ 2147483647 w 123"/>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8"/>
                <a:gd name="T107" fmla="*/ 123 w 123"/>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8">
                  <a:moveTo>
                    <a:pt x="99" y="107"/>
                  </a:moveTo>
                  <a:lnTo>
                    <a:pt x="97" y="113"/>
                  </a:lnTo>
                  <a:lnTo>
                    <a:pt x="94" y="119"/>
                  </a:lnTo>
                  <a:lnTo>
                    <a:pt x="90" y="123"/>
                  </a:lnTo>
                  <a:lnTo>
                    <a:pt x="86" y="128"/>
                  </a:lnTo>
                  <a:lnTo>
                    <a:pt x="82" y="130"/>
                  </a:lnTo>
                  <a:lnTo>
                    <a:pt x="77" y="133"/>
                  </a:lnTo>
                  <a:lnTo>
                    <a:pt x="70" y="135"/>
                  </a:lnTo>
                  <a:lnTo>
                    <a:pt x="63" y="135"/>
                  </a:lnTo>
                  <a:lnTo>
                    <a:pt x="55" y="134"/>
                  </a:lnTo>
                  <a:lnTo>
                    <a:pt x="47" y="132"/>
                  </a:lnTo>
                  <a:lnTo>
                    <a:pt x="41" y="128"/>
                  </a:lnTo>
                  <a:lnTo>
                    <a:pt x="35" y="122"/>
                  </a:lnTo>
                  <a:lnTo>
                    <a:pt x="30" y="116"/>
                  </a:lnTo>
                  <a:lnTo>
                    <a:pt x="27" y="108"/>
                  </a:lnTo>
                  <a:lnTo>
                    <a:pt x="25" y="98"/>
                  </a:lnTo>
                  <a:lnTo>
                    <a:pt x="24" y="87"/>
                  </a:lnTo>
                  <a:lnTo>
                    <a:pt x="123" y="87"/>
                  </a:lnTo>
                  <a:lnTo>
                    <a:pt x="123" y="76"/>
                  </a:lnTo>
                  <a:lnTo>
                    <a:pt x="122" y="59"/>
                  </a:lnTo>
                  <a:lnTo>
                    <a:pt x="119" y="43"/>
                  </a:lnTo>
                  <a:lnTo>
                    <a:pt x="114" y="30"/>
                  </a:lnTo>
                  <a:lnTo>
                    <a:pt x="107" y="20"/>
                  </a:lnTo>
                  <a:lnTo>
                    <a:pt x="98" y="12"/>
                  </a:lnTo>
                  <a:lnTo>
                    <a:pt x="87" y="5"/>
                  </a:lnTo>
                  <a:lnTo>
                    <a:pt x="76" y="1"/>
                  </a:lnTo>
                  <a:lnTo>
                    <a:pt x="61" y="0"/>
                  </a:lnTo>
                  <a:lnTo>
                    <a:pt x="48" y="1"/>
                  </a:lnTo>
                  <a:lnTo>
                    <a:pt x="36" y="6"/>
                  </a:lnTo>
                  <a:lnTo>
                    <a:pt x="25" y="12"/>
                  </a:lnTo>
                  <a:lnTo>
                    <a:pt x="17" y="21"/>
                  </a:lnTo>
                  <a:lnTo>
                    <a:pt x="9" y="33"/>
                  </a:lnTo>
                  <a:lnTo>
                    <a:pt x="4" y="47"/>
                  </a:lnTo>
                  <a:lnTo>
                    <a:pt x="1" y="63"/>
                  </a:lnTo>
                  <a:lnTo>
                    <a:pt x="0" y="80"/>
                  </a:lnTo>
                  <a:lnTo>
                    <a:pt x="1" y="98"/>
                  </a:lnTo>
                  <a:lnTo>
                    <a:pt x="4" y="113"/>
                  </a:lnTo>
                  <a:lnTo>
                    <a:pt x="9" y="127"/>
                  </a:lnTo>
                  <a:lnTo>
                    <a:pt x="17" y="137"/>
                  </a:lnTo>
                  <a:lnTo>
                    <a:pt x="25" y="147"/>
                  </a:lnTo>
                  <a:lnTo>
                    <a:pt x="36" y="153"/>
                  </a:lnTo>
                  <a:lnTo>
                    <a:pt x="48" y="157"/>
                  </a:lnTo>
                  <a:lnTo>
                    <a:pt x="61" y="158"/>
                  </a:lnTo>
                  <a:lnTo>
                    <a:pt x="72" y="157"/>
                  </a:lnTo>
                  <a:lnTo>
                    <a:pt x="84" y="155"/>
                  </a:lnTo>
                  <a:lnTo>
                    <a:pt x="94" y="150"/>
                  </a:lnTo>
                  <a:lnTo>
                    <a:pt x="102" y="144"/>
                  </a:lnTo>
                  <a:lnTo>
                    <a:pt x="108" y="137"/>
                  </a:lnTo>
                  <a:lnTo>
                    <a:pt x="115" y="128"/>
                  </a:lnTo>
                  <a:lnTo>
                    <a:pt x="119" y="119"/>
                  </a:lnTo>
                  <a:lnTo>
                    <a:pt x="121" y="107"/>
                  </a:lnTo>
                  <a:lnTo>
                    <a:pt x="99" y="107"/>
                  </a:lnTo>
                  <a:close/>
                  <a:moveTo>
                    <a:pt x="24" y="66"/>
                  </a:moveTo>
                  <a:lnTo>
                    <a:pt x="25" y="56"/>
                  </a:lnTo>
                  <a:lnTo>
                    <a:pt x="27" y="48"/>
                  </a:lnTo>
                  <a:lnTo>
                    <a:pt x="31" y="40"/>
                  </a:lnTo>
                  <a:lnTo>
                    <a:pt x="36" y="34"/>
                  </a:lnTo>
                  <a:lnTo>
                    <a:pt x="41" y="28"/>
                  </a:lnTo>
                  <a:lnTo>
                    <a:pt x="47" y="24"/>
                  </a:lnTo>
                  <a:lnTo>
                    <a:pt x="53" y="23"/>
                  </a:lnTo>
                  <a:lnTo>
                    <a:pt x="62" y="22"/>
                  </a:lnTo>
                  <a:lnTo>
                    <a:pt x="70" y="23"/>
                  </a:lnTo>
                  <a:lnTo>
                    <a:pt x="78" y="24"/>
                  </a:lnTo>
                  <a:lnTo>
                    <a:pt x="84" y="29"/>
                  </a:lnTo>
                  <a:lnTo>
                    <a:pt x="89" y="34"/>
                  </a:lnTo>
                  <a:lnTo>
                    <a:pt x="94" y="40"/>
                  </a:lnTo>
                  <a:lnTo>
                    <a:pt x="97" y="48"/>
                  </a:lnTo>
                  <a:lnTo>
                    <a:pt x="98" y="56"/>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34" name="Freeform 178"/>
            <p:cNvSpPr>
              <a:spLocks/>
            </p:cNvSpPr>
            <p:nvPr/>
          </p:nvSpPr>
          <p:spPr bwMode="auto">
            <a:xfrm>
              <a:off x="2189163" y="3332163"/>
              <a:ext cx="52387" cy="82550"/>
            </a:xfrm>
            <a:custGeom>
              <a:avLst/>
              <a:gdLst>
                <a:gd name="T0" fmla="*/ 2147483647 w 114"/>
                <a:gd name="T1" fmla="*/ 2147483647 h 155"/>
                <a:gd name="T2" fmla="*/ 2147483647 w 114"/>
                <a:gd name="T3" fmla="*/ 2147483647 h 155"/>
                <a:gd name="T4" fmla="*/ 2147483647 w 114"/>
                <a:gd name="T5" fmla="*/ 2147483647 h 155"/>
                <a:gd name="T6" fmla="*/ 2147483647 w 114"/>
                <a:gd name="T7" fmla="*/ 2147483647 h 155"/>
                <a:gd name="T8" fmla="*/ 2147483647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0 h 155"/>
                <a:gd name="T30" fmla="*/ 2147483647 w 114"/>
                <a:gd name="T31" fmla="*/ 0 h 155"/>
                <a:gd name="T32" fmla="*/ 2147483647 w 114"/>
                <a:gd name="T33" fmla="*/ 0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0 w 114"/>
                <a:gd name="T51" fmla="*/ 2147483647 h 155"/>
                <a:gd name="T52" fmla="*/ 0 w 114"/>
                <a:gd name="T53" fmla="*/ 2147483647 h 155"/>
                <a:gd name="T54" fmla="*/ 2147483647 w 114"/>
                <a:gd name="T55" fmla="*/ 2147483647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91" y="155"/>
                  </a:moveTo>
                  <a:lnTo>
                    <a:pt x="114" y="155"/>
                  </a:lnTo>
                  <a:lnTo>
                    <a:pt x="114" y="64"/>
                  </a:lnTo>
                  <a:lnTo>
                    <a:pt x="114" y="57"/>
                  </a:lnTo>
                  <a:lnTo>
                    <a:pt x="114" y="47"/>
                  </a:lnTo>
                  <a:lnTo>
                    <a:pt x="113" y="37"/>
                  </a:lnTo>
                  <a:lnTo>
                    <a:pt x="112" y="28"/>
                  </a:lnTo>
                  <a:lnTo>
                    <a:pt x="108" y="21"/>
                  </a:lnTo>
                  <a:lnTo>
                    <a:pt x="105" y="15"/>
                  </a:lnTo>
                  <a:lnTo>
                    <a:pt x="102" y="12"/>
                  </a:lnTo>
                  <a:lnTo>
                    <a:pt x="97" y="8"/>
                  </a:lnTo>
                  <a:lnTo>
                    <a:pt x="92" y="5"/>
                  </a:lnTo>
                  <a:lnTo>
                    <a:pt x="87" y="2"/>
                  </a:lnTo>
                  <a:lnTo>
                    <a:pt x="81" y="1"/>
                  </a:lnTo>
                  <a:lnTo>
                    <a:pt x="73" y="0"/>
                  </a:lnTo>
                  <a:lnTo>
                    <a:pt x="66" y="0"/>
                  </a:lnTo>
                  <a:lnTo>
                    <a:pt x="60" y="0"/>
                  </a:lnTo>
                  <a:lnTo>
                    <a:pt x="53" y="1"/>
                  </a:lnTo>
                  <a:lnTo>
                    <a:pt x="47" y="3"/>
                  </a:lnTo>
                  <a:lnTo>
                    <a:pt x="42" y="6"/>
                  </a:lnTo>
                  <a:lnTo>
                    <a:pt x="36" y="9"/>
                  </a:lnTo>
                  <a:lnTo>
                    <a:pt x="31" y="14"/>
                  </a:lnTo>
                  <a:lnTo>
                    <a:pt x="27" y="20"/>
                  </a:lnTo>
                  <a:lnTo>
                    <a:pt x="23" y="26"/>
                  </a:lnTo>
                  <a:lnTo>
                    <a:pt x="23" y="3"/>
                  </a:lnTo>
                  <a:lnTo>
                    <a:pt x="0" y="3"/>
                  </a:lnTo>
                  <a:lnTo>
                    <a:pt x="0" y="155"/>
                  </a:lnTo>
                  <a:lnTo>
                    <a:pt x="24" y="155"/>
                  </a:lnTo>
                  <a:lnTo>
                    <a:pt x="24" y="69"/>
                  </a:lnTo>
                  <a:lnTo>
                    <a:pt x="25" y="58"/>
                  </a:lnTo>
                  <a:lnTo>
                    <a:pt x="27" y="49"/>
                  </a:lnTo>
                  <a:lnTo>
                    <a:pt x="30" y="41"/>
                  </a:lnTo>
                  <a:lnTo>
                    <a:pt x="34" y="34"/>
                  </a:lnTo>
                  <a:lnTo>
                    <a:pt x="41" y="29"/>
                  </a:lnTo>
                  <a:lnTo>
                    <a:pt x="47" y="26"/>
                  </a:lnTo>
                  <a:lnTo>
                    <a:pt x="55" y="23"/>
                  </a:lnTo>
                  <a:lnTo>
                    <a:pt x="64" y="22"/>
                  </a:lnTo>
                  <a:lnTo>
                    <a:pt x="71" y="23"/>
                  </a:lnTo>
                  <a:lnTo>
                    <a:pt x="77" y="24"/>
                  </a:lnTo>
                  <a:lnTo>
                    <a:pt x="82" y="28"/>
                  </a:lnTo>
                  <a:lnTo>
                    <a:pt x="86" y="31"/>
                  </a:lnTo>
                  <a:lnTo>
                    <a:pt x="88" y="37"/>
                  </a:lnTo>
                  <a:lnTo>
                    <a:pt x="90" y="44"/>
                  </a:lnTo>
                  <a:lnTo>
                    <a:pt x="91" y="52"/>
                  </a:lnTo>
                  <a:lnTo>
                    <a:pt x="91" y="62"/>
                  </a:lnTo>
                  <a:lnTo>
                    <a:pt x="91"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35" name="Freeform 179"/>
            <p:cNvSpPr>
              <a:spLocks noEditPoints="1"/>
            </p:cNvSpPr>
            <p:nvPr/>
          </p:nvSpPr>
          <p:spPr bwMode="auto">
            <a:xfrm>
              <a:off x="2259013" y="3305175"/>
              <a:ext cx="11112" cy="109538"/>
            </a:xfrm>
            <a:custGeom>
              <a:avLst/>
              <a:gdLst>
                <a:gd name="T0" fmla="*/ 0 w 23"/>
                <a:gd name="T1" fmla="*/ 2147483647 h 207"/>
                <a:gd name="T2" fmla="*/ 2147483647 w 23"/>
                <a:gd name="T3" fmla="*/ 2147483647 h 207"/>
                <a:gd name="T4" fmla="*/ 2147483647 w 23"/>
                <a:gd name="T5" fmla="*/ 2147483647 h 207"/>
                <a:gd name="T6" fmla="*/ 0 w 23"/>
                <a:gd name="T7" fmla="*/ 2147483647 h 207"/>
                <a:gd name="T8" fmla="*/ 0 w 23"/>
                <a:gd name="T9" fmla="*/ 2147483647 h 207"/>
                <a:gd name="T10" fmla="*/ 0 w 23"/>
                <a:gd name="T11" fmla="*/ 2147483647 h 207"/>
                <a:gd name="T12" fmla="*/ 2147483647 w 23"/>
                <a:gd name="T13" fmla="*/ 2147483647 h 207"/>
                <a:gd name="T14" fmla="*/ 2147483647 w 23"/>
                <a:gd name="T15" fmla="*/ 0 h 207"/>
                <a:gd name="T16" fmla="*/ 0 w 23"/>
                <a:gd name="T17" fmla="*/ 0 h 207"/>
                <a:gd name="T18" fmla="*/ 0 w 23"/>
                <a:gd name="T19" fmla="*/ 2147483647 h 2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7"/>
                <a:gd name="T32" fmla="*/ 23 w 23"/>
                <a:gd name="T33" fmla="*/ 207 h 2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7">
                  <a:moveTo>
                    <a:pt x="0" y="207"/>
                  </a:moveTo>
                  <a:lnTo>
                    <a:pt x="23" y="207"/>
                  </a:lnTo>
                  <a:lnTo>
                    <a:pt x="23" y="55"/>
                  </a:lnTo>
                  <a:lnTo>
                    <a:pt x="0" y="55"/>
                  </a:lnTo>
                  <a:lnTo>
                    <a:pt x="0" y="207"/>
                  </a:lnTo>
                  <a:close/>
                  <a:moveTo>
                    <a:pt x="0" y="27"/>
                  </a:moveTo>
                  <a:lnTo>
                    <a:pt x="23" y="27"/>
                  </a:lnTo>
                  <a:lnTo>
                    <a:pt x="23" y="0"/>
                  </a:lnTo>
                  <a:lnTo>
                    <a:pt x="0" y="0"/>
                  </a:lnTo>
                  <a:lnTo>
                    <a:pt x="0" y="2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36" name="Freeform 180"/>
            <p:cNvSpPr>
              <a:spLocks/>
            </p:cNvSpPr>
            <p:nvPr/>
          </p:nvSpPr>
          <p:spPr bwMode="auto">
            <a:xfrm>
              <a:off x="2281238" y="3332163"/>
              <a:ext cx="52387" cy="84137"/>
            </a:xfrm>
            <a:custGeom>
              <a:avLst/>
              <a:gdLst>
                <a:gd name="T0" fmla="*/ 2147483647 w 111"/>
                <a:gd name="T1" fmla="*/ 2147483647 h 158"/>
                <a:gd name="T2" fmla="*/ 2147483647 w 111"/>
                <a:gd name="T3" fmla="*/ 2147483647 h 158"/>
                <a:gd name="T4" fmla="*/ 2147483647 w 111"/>
                <a:gd name="T5" fmla="*/ 2147483647 h 158"/>
                <a:gd name="T6" fmla="*/ 2147483647 w 111"/>
                <a:gd name="T7" fmla="*/ 2147483647 h 158"/>
                <a:gd name="T8" fmla="*/ 2147483647 w 111"/>
                <a:gd name="T9" fmla="*/ 2147483647 h 158"/>
                <a:gd name="T10" fmla="*/ 2147483647 w 111"/>
                <a:gd name="T11" fmla="*/ 2147483647 h 158"/>
                <a:gd name="T12" fmla="*/ 2147483647 w 111"/>
                <a:gd name="T13" fmla="*/ 2147483647 h 158"/>
                <a:gd name="T14" fmla="*/ 2147483647 w 111"/>
                <a:gd name="T15" fmla="*/ 2147483647 h 158"/>
                <a:gd name="T16" fmla="*/ 2147483647 w 111"/>
                <a:gd name="T17" fmla="*/ 2147483647 h 158"/>
                <a:gd name="T18" fmla="*/ 2147483647 w 111"/>
                <a:gd name="T19" fmla="*/ 2147483647 h 158"/>
                <a:gd name="T20" fmla="*/ 2147483647 w 111"/>
                <a:gd name="T21" fmla="*/ 2147483647 h 158"/>
                <a:gd name="T22" fmla="*/ 2147483647 w 111"/>
                <a:gd name="T23" fmla="*/ 2147483647 h 158"/>
                <a:gd name="T24" fmla="*/ 2147483647 w 111"/>
                <a:gd name="T25" fmla="*/ 2147483647 h 158"/>
                <a:gd name="T26" fmla="*/ 2147483647 w 111"/>
                <a:gd name="T27" fmla="*/ 2147483647 h 158"/>
                <a:gd name="T28" fmla="*/ 2147483647 w 111"/>
                <a:gd name="T29" fmla="*/ 2147483647 h 158"/>
                <a:gd name="T30" fmla="*/ 2147483647 w 111"/>
                <a:gd name="T31" fmla="*/ 2147483647 h 158"/>
                <a:gd name="T32" fmla="*/ 2147483647 w 111"/>
                <a:gd name="T33" fmla="*/ 2147483647 h 158"/>
                <a:gd name="T34" fmla="*/ 2147483647 w 111"/>
                <a:gd name="T35" fmla="*/ 2147483647 h 158"/>
                <a:gd name="T36" fmla="*/ 2147483647 w 111"/>
                <a:gd name="T37" fmla="*/ 2147483647 h 158"/>
                <a:gd name="T38" fmla="*/ 2147483647 w 111"/>
                <a:gd name="T39" fmla="*/ 2147483647 h 158"/>
                <a:gd name="T40" fmla="*/ 2147483647 w 111"/>
                <a:gd name="T41" fmla="*/ 2147483647 h 158"/>
                <a:gd name="T42" fmla="*/ 2147483647 w 111"/>
                <a:gd name="T43" fmla="*/ 2147483647 h 158"/>
                <a:gd name="T44" fmla="*/ 2147483647 w 111"/>
                <a:gd name="T45" fmla="*/ 2147483647 h 158"/>
                <a:gd name="T46" fmla="*/ 2147483647 w 111"/>
                <a:gd name="T47" fmla="*/ 2147483647 h 158"/>
                <a:gd name="T48" fmla="*/ 2147483647 w 111"/>
                <a:gd name="T49" fmla="*/ 2147483647 h 158"/>
                <a:gd name="T50" fmla="*/ 2147483647 w 111"/>
                <a:gd name="T51" fmla="*/ 2147483647 h 158"/>
                <a:gd name="T52" fmla="*/ 2147483647 w 111"/>
                <a:gd name="T53" fmla="*/ 2147483647 h 158"/>
                <a:gd name="T54" fmla="*/ 2147483647 w 111"/>
                <a:gd name="T55" fmla="*/ 2147483647 h 158"/>
                <a:gd name="T56" fmla="*/ 2147483647 w 111"/>
                <a:gd name="T57" fmla="*/ 2147483647 h 158"/>
                <a:gd name="T58" fmla="*/ 2147483647 w 111"/>
                <a:gd name="T59" fmla="*/ 2147483647 h 158"/>
                <a:gd name="T60" fmla="*/ 2147483647 w 111"/>
                <a:gd name="T61" fmla="*/ 2147483647 h 158"/>
                <a:gd name="T62" fmla="*/ 2147483647 w 111"/>
                <a:gd name="T63" fmla="*/ 2147483647 h 158"/>
                <a:gd name="T64" fmla="*/ 2147483647 w 111"/>
                <a:gd name="T65" fmla="*/ 2147483647 h 158"/>
                <a:gd name="T66" fmla="*/ 2147483647 w 111"/>
                <a:gd name="T67" fmla="*/ 2147483647 h 158"/>
                <a:gd name="T68" fmla="*/ 2147483647 w 111"/>
                <a:gd name="T69" fmla="*/ 2147483647 h 158"/>
                <a:gd name="T70" fmla="*/ 2147483647 w 111"/>
                <a:gd name="T71" fmla="*/ 2147483647 h 158"/>
                <a:gd name="T72" fmla="*/ 2147483647 w 111"/>
                <a:gd name="T73" fmla="*/ 2147483647 h 158"/>
                <a:gd name="T74" fmla="*/ 2147483647 w 111"/>
                <a:gd name="T75" fmla="*/ 2147483647 h 158"/>
                <a:gd name="T76" fmla="*/ 2147483647 w 111"/>
                <a:gd name="T77" fmla="*/ 2147483647 h 158"/>
                <a:gd name="T78" fmla="*/ 2147483647 w 111"/>
                <a:gd name="T79" fmla="*/ 2147483647 h 158"/>
                <a:gd name="T80" fmla="*/ 2147483647 w 111"/>
                <a:gd name="T81" fmla="*/ 2147483647 h 158"/>
                <a:gd name="T82" fmla="*/ 2147483647 w 111"/>
                <a:gd name="T83" fmla="*/ 2147483647 h 158"/>
                <a:gd name="T84" fmla="*/ 2147483647 w 111"/>
                <a:gd name="T85" fmla="*/ 2147483647 h 158"/>
                <a:gd name="T86" fmla="*/ 2147483647 w 111"/>
                <a:gd name="T87" fmla="*/ 2147483647 h 158"/>
                <a:gd name="T88" fmla="*/ 2147483647 w 111"/>
                <a:gd name="T89" fmla="*/ 2147483647 h 158"/>
                <a:gd name="T90" fmla="*/ 2147483647 w 111"/>
                <a:gd name="T91" fmla="*/ 2147483647 h 158"/>
                <a:gd name="T92" fmla="*/ 2147483647 w 111"/>
                <a:gd name="T93" fmla="*/ 2147483647 h 158"/>
                <a:gd name="T94" fmla="*/ 2147483647 w 111"/>
                <a:gd name="T95" fmla="*/ 2147483647 h 158"/>
                <a:gd name="T96" fmla="*/ 2147483647 w 111"/>
                <a:gd name="T97" fmla="*/ 2147483647 h 158"/>
                <a:gd name="T98" fmla="*/ 2147483647 w 111"/>
                <a:gd name="T99" fmla="*/ 2147483647 h 15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11"/>
                <a:gd name="T151" fmla="*/ 0 h 158"/>
                <a:gd name="T152" fmla="*/ 111 w 111"/>
                <a:gd name="T153" fmla="*/ 158 h 15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11" h="158">
                  <a:moveTo>
                    <a:pt x="0" y="106"/>
                  </a:moveTo>
                  <a:lnTo>
                    <a:pt x="1" y="118"/>
                  </a:lnTo>
                  <a:lnTo>
                    <a:pt x="3" y="128"/>
                  </a:lnTo>
                  <a:lnTo>
                    <a:pt x="8" y="137"/>
                  </a:lnTo>
                  <a:lnTo>
                    <a:pt x="13" y="144"/>
                  </a:lnTo>
                  <a:lnTo>
                    <a:pt x="22" y="150"/>
                  </a:lnTo>
                  <a:lnTo>
                    <a:pt x="31" y="155"/>
                  </a:lnTo>
                  <a:lnTo>
                    <a:pt x="42" y="157"/>
                  </a:lnTo>
                  <a:lnTo>
                    <a:pt x="54" y="158"/>
                  </a:lnTo>
                  <a:lnTo>
                    <a:pt x="67" y="157"/>
                  </a:lnTo>
                  <a:lnTo>
                    <a:pt x="79" y="155"/>
                  </a:lnTo>
                  <a:lnTo>
                    <a:pt x="88" y="151"/>
                  </a:lnTo>
                  <a:lnTo>
                    <a:pt x="97" y="146"/>
                  </a:lnTo>
                  <a:lnTo>
                    <a:pt x="103" y="139"/>
                  </a:lnTo>
                  <a:lnTo>
                    <a:pt x="107" y="130"/>
                  </a:lnTo>
                  <a:lnTo>
                    <a:pt x="110" y="120"/>
                  </a:lnTo>
                  <a:lnTo>
                    <a:pt x="111" y="109"/>
                  </a:lnTo>
                  <a:lnTo>
                    <a:pt x="110" y="100"/>
                  </a:lnTo>
                  <a:lnTo>
                    <a:pt x="109" y="93"/>
                  </a:lnTo>
                  <a:lnTo>
                    <a:pt x="106" y="86"/>
                  </a:lnTo>
                  <a:lnTo>
                    <a:pt x="101" y="81"/>
                  </a:lnTo>
                  <a:lnTo>
                    <a:pt x="96" y="77"/>
                  </a:lnTo>
                  <a:lnTo>
                    <a:pt x="88" y="73"/>
                  </a:lnTo>
                  <a:lnTo>
                    <a:pt x="80" y="70"/>
                  </a:lnTo>
                  <a:lnTo>
                    <a:pt x="70" y="67"/>
                  </a:lnTo>
                  <a:lnTo>
                    <a:pt x="47" y="62"/>
                  </a:lnTo>
                  <a:lnTo>
                    <a:pt x="42" y="59"/>
                  </a:lnTo>
                  <a:lnTo>
                    <a:pt x="38" y="58"/>
                  </a:lnTo>
                  <a:lnTo>
                    <a:pt x="33" y="57"/>
                  </a:lnTo>
                  <a:lnTo>
                    <a:pt x="30" y="55"/>
                  </a:lnTo>
                  <a:lnTo>
                    <a:pt x="28" y="52"/>
                  </a:lnTo>
                  <a:lnTo>
                    <a:pt x="26" y="50"/>
                  </a:lnTo>
                  <a:lnTo>
                    <a:pt x="25" y="47"/>
                  </a:lnTo>
                  <a:lnTo>
                    <a:pt x="25" y="43"/>
                  </a:lnTo>
                  <a:lnTo>
                    <a:pt x="25" y="38"/>
                  </a:lnTo>
                  <a:lnTo>
                    <a:pt x="27" y="34"/>
                  </a:lnTo>
                  <a:lnTo>
                    <a:pt x="29" y="30"/>
                  </a:lnTo>
                  <a:lnTo>
                    <a:pt x="32" y="28"/>
                  </a:lnTo>
                  <a:lnTo>
                    <a:pt x="37" y="26"/>
                  </a:lnTo>
                  <a:lnTo>
                    <a:pt x="42" y="23"/>
                  </a:lnTo>
                  <a:lnTo>
                    <a:pt x="47" y="22"/>
                  </a:lnTo>
                  <a:lnTo>
                    <a:pt x="54" y="22"/>
                  </a:lnTo>
                  <a:lnTo>
                    <a:pt x="61" y="22"/>
                  </a:lnTo>
                  <a:lnTo>
                    <a:pt x="67" y="23"/>
                  </a:lnTo>
                  <a:lnTo>
                    <a:pt x="72" y="26"/>
                  </a:lnTo>
                  <a:lnTo>
                    <a:pt x="77" y="29"/>
                  </a:lnTo>
                  <a:lnTo>
                    <a:pt x="81" y="33"/>
                  </a:lnTo>
                  <a:lnTo>
                    <a:pt x="83" y="36"/>
                  </a:lnTo>
                  <a:lnTo>
                    <a:pt x="85" y="41"/>
                  </a:lnTo>
                  <a:lnTo>
                    <a:pt x="86" y="47"/>
                  </a:lnTo>
                  <a:lnTo>
                    <a:pt x="108" y="47"/>
                  </a:lnTo>
                  <a:lnTo>
                    <a:pt x="107" y="36"/>
                  </a:lnTo>
                  <a:lnTo>
                    <a:pt x="104" y="27"/>
                  </a:lnTo>
                  <a:lnTo>
                    <a:pt x="100" y="19"/>
                  </a:lnTo>
                  <a:lnTo>
                    <a:pt x="94" y="13"/>
                  </a:lnTo>
                  <a:lnTo>
                    <a:pt x="86" y="7"/>
                  </a:lnTo>
                  <a:lnTo>
                    <a:pt x="77" y="3"/>
                  </a:lnTo>
                  <a:lnTo>
                    <a:pt x="66" y="1"/>
                  </a:lnTo>
                  <a:lnTo>
                    <a:pt x="54" y="0"/>
                  </a:lnTo>
                  <a:lnTo>
                    <a:pt x="43" y="1"/>
                  </a:lnTo>
                  <a:lnTo>
                    <a:pt x="32" y="3"/>
                  </a:lnTo>
                  <a:lnTo>
                    <a:pt x="24" y="7"/>
                  </a:lnTo>
                  <a:lnTo>
                    <a:pt x="17" y="12"/>
                  </a:lnTo>
                  <a:lnTo>
                    <a:pt x="10" y="19"/>
                  </a:lnTo>
                  <a:lnTo>
                    <a:pt x="6" y="26"/>
                  </a:lnTo>
                  <a:lnTo>
                    <a:pt x="4" y="34"/>
                  </a:lnTo>
                  <a:lnTo>
                    <a:pt x="3" y="43"/>
                  </a:lnTo>
                  <a:lnTo>
                    <a:pt x="4" y="52"/>
                  </a:lnTo>
                  <a:lnTo>
                    <a:pt x="5" y="59"/>
                  </a:lnTo>
                  <a:lnTo>
                    <a:pt x="8" y="66"/>
                  </a:lnTo>
                  <a:lnTo>
                    <a:pt x="12" y="71"/>
                  </a:lnTo>
                  <a:lnTo>
                    <a:pt x="18" y="76"/>
                  </a:lnTo>
                  <a:lnTo>
                    <a:pt x="24" y="79"/>
                  </a:lnTo>
                  <a:lnTo>
                    <a:pt x="32" y="83"/>
                  </a:lnTo>
                  <a:lnTo>
                    <a:pt x="41" y="85"/>
                  </a:lnTo>
                  <a:lnTo>
                    <a:pt x="68" y="93"/>
                  </a:lnTo>
                  <a:lnTo>
                    <a:pt x="72" y="94"/>
                  </a:lnTo>
                  <a:lnTo>
                    <a:pt x="78" y="95"/>
                  </a:lnTo>
                  <a:lnTo>
                    <a:pt x="81" y="98"/>
                  </a:lnTo>
                  <a:lnTo>
                    <a:pt x="84" y="99"/>
                  </a:lnTo>
                  <a:lnTo>
                    <a:pt x="86" y="102"/>
                  </a:lnTo>
                  <a:lnTo>
                    <a:pt x="88" y="105"/>
                  </a:lnTo>
                  <a:lnTo>
                    <a:pt x="89" y="108"/>
                  </a:lnTo>
                  <a:lnTo>
                    <a:pt x="89" y="113"/>
                  </a:lnTo>
                  <a:lnTo>
                    <a:pt x="88" y="118"/>
                  </a:lnTo>
                  <a:lnTo>
                    <a:pt x="87" y="122"/>
                  </a:lnTo>
                  <a:lnTo>
                    <a:pt x="84" y="127"/>
                  </a:lnTo>
                  <a:lnTo>
                    <a:pt x="81" y="129"/>
                  </a:lnTo>
                  <a:lnTo>
                    <a:pt x="76" y="133"/>
                  </a:lnTo>
                  <a:lnTo>
                    <a:pt x="70" y="135"/>
                  </a:lnTo>
                  <a:lnTo>
                    <a:pt x="64" y="136"/>
                  </a:lnTo>
                  <a:lnTo>
                    <a:pt x="57" y="136"/>
                  </a:lnTo>
                  <a:lnTo>
                    <a:pt x="49" y="136"/>
                  </a:lnTo>
                  <a:lnTo>
                    <a:pt x="42" y="134"/>
                  </a:lnTo>
                  <a:lnTo>
                    <a:pt x="36" y="132"/>
                  </a:lnTo>
                  <a:lnTo>
                    <a:pt x="31" y="128"/>
                  </a:lnTo>
                  <a:lnTo>
                    <a:pt x="27" y="125"/>
                  </a:lnTo>
                  <a:lnTo>
                    <a:pt x="24" y="119"/>
                  </a:lnTo>
                  <a:lnTo>
                    <a:pt x="22" y="113"/>
                  </a:lnTo>
                  <a:lnTo>
                    <a:pt x="21" y="106"/>
                  </a:lnTo>
                  <a:lnTo>
                    <a:pt x="0" y="10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37" name="Freeform 181"/>
            <p:cNvSpPr>
              <a:spLocks/>
            </p:cNvSpPr>
            <p:nvPr/>
          </p:nvSpPr>
          <p:spPr bwMode="auto">
            <a:xfrm>
              <a:off x="2378075" y="3302000"/>
              <a:ext cx="79375" cy="114300"/>
            </a:xfrm>
            <a:custGeom>
              <a:avLst/>
              <a:gdLst>
                <a:gd name="T0" fmla="*/ 2147483647 w 171"/>
                <a:gd name="T1" fmla="*/ 2147483647 h 215"/>
                <a:gd name="T2" fmla="*/ 2147483647 w 171"/>
                <a:gd name="T3" fmla="*/ 2147483647 h 215"/>
                <a:gd name="T4" fmla="*/ 2147483647 w 171"/>
                <a:gd name="T5" fmla="*/ 2147483647 h 215"/>
                <a:gd name="T6" fmla="*/ 2147483647 w 171"/>
                <a:gd name="T7" fmla="*/ 2147483647 h 215"/>
                <a:gd name="T8" fmla="*/ 2147483647 w 171"/>
                <a:gd name="T9" fmla="*/ 2147483647 h 215"/>
                <a:gd name="T10" fmla="*/ 2147483647 w 171"/>
                <a:gd name="T11" fmla="*/ 2147483647 h 215"/>
                <a:gd name="T12" fmla="*/ 2147483647 w 171"/>
                <a:gd name="T13" fmla="*/ 2147483647 h 215"/>
                <a:gd name="T14" fmla="*/ 2147483647 w 171"/>
                <a:gd name="T15" fmla="*/ 2147483647 h 215"/>
                <a:gd name="T16" fmla="*/ 2147483647 w 171"/>
                <a:gd name="T17" fmla="*/ 2147483647 h 215"/>
                <a:gd name="T18" fmla="*/ 2147483647 w 171"/>
                <a:gd name="T19" fmla="*/ 2147483647 h 215"/>
                <a:gd name="T20" fmla="*/ 2147483647 w 171"/>
                <a:gd name="T21" fmla="*/ 2147483647 h 215"/>
                <a:gd name="T22" fmla="*/ 2147483647 w 171"/>
                <a:gd name="T23" fmla="*/ 2147483647 h 215"/>
                <a:gd name="T24" fmla="*/ 2147483647 w 171"/>
                <a:gd name="T25" fmla="*/ 2147483647 h 215"/>
                <a:gd name="T26" fmla="*/ 2147483647 w 171"/>
                <a:gd name="T27" fmla="*/ 2147483647 h 215"/>
                <a:gd name="T28" fmla="*/ 2147483647 w 171"/>
                <a:gd name="T29" fmla="*/ 2147483647 h 215"/>
                <a:gd name="T30" fmla="*/ 2147483647 w 171"/>
                <a:gd name="T31" fmla="*/ 2147483647 h 215"/>
                <a:gd name="T32" fmla="*/ 2147483647 w 171"/>
                <a:gd name="T33" fmla="*/ 2147483647 h 215"/>
                <a:gd name="T34" fmla="*/ 2147483647 w 171"/>
                <a:gd name="T35" fmla="*/ 2147483647 h 215"/>
                <a:gd name="T36" fmla="*/ 2147483647 w 171"/>
                <a:gd name="T37" fmla="*/ 2147483647 h 215"/>
                <a:gd name="T38" fmla="*/ 2147483647 w 171"/>
                <a:gd name="T39" fmla="*/ 2147483647 h 215"/>
                <a:gd name="T40" fmla="*/ 2147483647 w 171"/>
                <a:gd name="T41" fmla="*/ 2147483647 h 215"/>
                <a:gd name="T42" fmla="*/ 2147483647 w 171"/>
                <a:gd name="T43" fmla="*/ 2147483647 h 215"/>
                <a:gd name="T44" fmla="*/ 2147483647 w 171"/>
                <a:gd name="T45" fmla="*/ 2147483647 h 215"/>
                <a:gd name="T46" fmla="*/ 2147483647 w 171"/>
                <a:gd name="T47" fmla="*/ 2147483647 h 215"/>
                <a:gd name="T48" fmla="*/ 2147483647 w 171"/>
                <a:gd name="T49" fmla="*/ 0 h 215"/>
                <a:gd name="T50" fmla="*/ 2147483647 w 171"/>
                <a:gd name="T51" fmla="*/ 2147483647 h 215"/>
                <a:gd name="T52" fmla="*/ 2147483647 w 171"/>
                <a:gd name="T53" fmla="*/ 2147483647 h 215"/>
                <a:gd name="T54" fmla="*/ 2147483647 w 171"/>
                <a:gd name="T55" fmla="*/ 2147483647 h 215"/>
                <a:gd name="T56" fmla="*/ 2147483647 w 171"/>
                <a:gd name="T57" fmla="*/ 2147483647 h 215"/>
                <a:gd name="T58" fmla="*/ 2147483647 w 171"/>
                <a:gd name="T59" fmla="*/ 2147483647 h 215"/>
                <a:gd name="T60" fmla="*/ 2147483647 w 171"/>
                <a:gd name="T61" fmla="*/ 2147483647 h 215"/>
                <a:gd name="T62" fmla="*/ 0 w 171"/>
                <a:gd name="T63" fmla="*/ 2147483647 h 215"/>
                <a:gd name="T64" fmla="*/ 0 w 171"/>
                <a:gd name="T65" fmla="*/ 2147483647 h 215"/>
                <a:gd name="T66" fmla="*/ 2147483647 w 171"/>
                <a:gd name="T67" fmla="*/ 2147483647 h 215"/>
                <a:gd name="T68" fmla="*/ 2147483647 w 171"/>
                <a:gd name="T69" fmla="*/ 2147483647 h 215"/>
                <a:gd name="T70" fmla="*/ 2147483647 w 171"/>
                <a:gd name="T71" fmla="*/ 2147483647 h 215"/>
                <a:gd name="T72" fmla="*/ 2147483647 w 171"/>
                <a:gd name="T73" fmla="*/ 2147483647 h 215"/>
                <a:gd name="T74" fmla="*/ 2147483647 w 171"/>
                <a:gd name="T75" fmla="*/ 2147483647 h 215"/>
                <a:gd name="T76" fmla="*/ 2147483647 w 171"/>
                <a:gd name="T77" fmla="*/ 2147483647 h 215"/>
                <a:gd name="T78" fmla="*/ 2147483647 w 171"/>
                <a:gd name="T79" fmla="*/ 2147483647 h 215"/>
                <a:gd name="T80" fmla="*/ 2147483647 w 171"/>
                <a:gd name="T81" fmla="*/ 2147483647 h 215"/>
                <a:gd name="T82" fmla="*/ 2147483647 w 171"/>
                <a:gd name="T83" fmla="*/ 2147483647 h 215"/>
                <a:gd name="T84" fmla="*/ 2147483647 w 171"/>
                <a:gd name="T85" fmla="*/ 2147483647 h 215"/>
                <a:gd name="T86" fmla="*/ 2147483647 w 171"/>
                <a:gd name="T87" fmla="*/ 2147483647 h 21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71"/>
                <a:gd name="T133" fmla="*/ 0 h 215"/>
                <a:gd name="T134" fmla="*/ 171 w 171"/>
                <a:gd name="T135" fmla="*/ 215 h 21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71" h="215">
                  <a:moveTo>
                    <a:pt x="149" y="182"/>
                  </a:moveTo>
                  <a:lnTo>
                    <a:pt x="154" y="211"/>
                  </a:lnTo>
                  <a:lnTo>
                    <a:pt x="171" y="211"/>
                  </a:lnTo>
                  <a:lnTo>
                    <a:pt x="171" y="99"/>
                  </a:lnTo>
                  <a:lnTo>
                    <a:pt x="89" y="99"/>
                  </a:lnTo>
                  <a:lnTo>
                    <a:pt x="89" y="122"/>
                  </a:lnTo>
                  <a:lnTo>
                    <a:pt x="148" y="122"/>
                  </a:lnTo>
                  <a:lnTo>
                    <a:pt x="148" y="125"/>
                  </a:lnTo>
                  <a:lnTo>
                    <a:pt x="147" y="140"/>
                  </a:lnTo>
                  <a:lnTo>
                    <a:pt x="144" y="153"/>
                  </a:lnTo>
                  <a:lnTo>
                    <a:pt x="138" y="163"/>
                  </a:lnTo>
                  <a:lnTo>
                    <a:pt x="132" y="172"/>
                  </a:lnTo>
                  <a:lnTo>
                    <a:pt x="123" y="179"/>
                  </a:lnTo>
                  <a:lnTo>
                    <a:pt x="113" y="185"/>
                  </a:lnTo>
                  <a:lnTo>
                    <a:pt x="102" y="189"/>
                  </a:lnTo>
                  <a:lnTo>
                    <a:pt x="90" y="190"/>
                  </a:lnTo>
                  <a:lnTo>
                    <a:pt x="76" y="189"/>
                  </a:lnTo>
                  <a:lnTo>
                    <a:pt x="63" y="184"/>
                  </a:lnTo>
                  <a:lnTo>
                    <a:pt x="53" y="177"/>
                  </a:lnTo>
                  <a:lnTo>
                    <a:pt x="43" y="168"/>
                  </a:lnTo>
                  <a:lnTo>
                    <a:pt x="36" y="156"/>
                  </a:lnTo>
                  <a:lnTo>
                    <a:pt x="31" y="142"/>
                  </a:lnTo>
                  <a:lnTo>
                    <a:pt x="28" y="126"/>
                  </a:lnTo>
                  <a:lnTo>
                    <a:pt x="26" y="107"/>
                  </a:lnTo>
                  <a:lnTo>
                    <a:pt x="28" y="89"/>
                  </a:lnTo>
                  <a:lnTo>
                    <a:pt x="31" y="72"/>
                  </a:lnTo>
                  <a:lnTo>
                    <a:pt x="36" y="58"/>
                  </a:lnTo>
                  <a:lnTo>
                    <a:pt x="43" y="47"/>
                  </a:lnTo>
                  <a:lnTo>
                    <a:pt x="53" y="37"/>
                  </a:lnTo>
                  <a:lnTo>
                    <a:pt x="63" y="30"/>
                  </a:lnTo>
                  <a:lnTo>
                    <a:pt x="76" y="26"/>
                  </a:lnTo>
                  <a:lnTo>
                    <a:pt x="91" y="25"/>
                  </a:lnTo>
                  <a:lnTo>
                    <a:pt x="101" y="26"/>
                  </a:lnTo>
                  <a:lnTo>
                    <a:pt x="110" y="27"/>
                  </a:lnTo>
                  <a:lnTo>
                    <a:pt x="118" y="30"/>
                  </a:lnTo>
                  <a:lnTo>
                    <a:pt x="126" y="35"/>
                  </a:lnTo>
                  <a:lnTo>
                    <a:pt x="132" y="42"/>
                  </a:lnTo>
                  <a:lnTo>
                    <a:pt x="136" y="49"/>
                  </a:lnTo>
                  <a:lnTo>
                    <a:pt x="140" y="57"/>
                  </a:lnTo>
                  <a:lnTo>
                    <a:pt x="142" y="66"/>
                  </a:lnTo>
                  <a:lnTo>
                    <a:pt x="168" y="66"/>
                  </a:lnTo>
                  <a:lnTo>
                    <a:pt x="165" y="51"/>
                  </a:lnTo>
                  <a:lnTo>
                    <a:pt x="159" y="38"/>
                  </a:lnTo>
                  <a:lnTo>
                    <a:pt x="152" y="27"/>
                  </a:lnTo>
                  <a:lnTo>
                    <a:pt x="144" y="18"/>
                  </a:lnTo>
                  <a:lnTo>
                    <a:pt x="133" y="11"/>
                  </a:lnTo>
                  <a:lnTo>
                    <a:pt x="120" y="5"/>
                  </a:lnTo>
                  <a:lnTo>
                    <a:pt x="107" y="1"/>
                  </a:lnTo>
                  <a:lnTo>
                    <a:pt x="91" y="0"/>
                  </a:lnTo>
                  <a:lnTo>
                    <a:pt x="80" y="0"/>
                  </a:lnTo>
                  <a:lnTo>
                    <a:pt x="71" y="2"/>
                  </a:lnTo>
                  <a:lnTo>
                    <a:pt x="62" y="5"/>
                  </a:lnTo>
                  <a:lnTo>
                    <a:pt x="53" y="7"/>
                  </a:lnTo>
                  <a:lnTo>
                    <a:pt x="45" y="12"/>
                  </a:lnTo>
                  <a:lnTo>
                    <a:pt x="38" y="16"/>
                  </a:lnTo>
                  <a:lnTo>
                    <a:pt x="31" y="22"/>
                  </a:lnTo>
                  <a:lnTo>
                    <a:pt x="24" y="29"/>
                  </a:lnTo>
                  <a:lnTo>
                    <a:pt x="19" y="36"/>
                  </a:lnTo>
                  <a:lnTo>
                    <a:pt x="14" y="44"/>
                  </a:lnTo>
                  <a:lnTo>
                    <a:pt x="10" y="54"/>
                  </a:lnTo>
                  <a:lnTo>
                    <a:pt x="6" y="63"/>
                  </a:lnTo>
                  <a:lnTo>
                    <a:pt x="3" y="73"/>
                  </a:lnTo>
                  <a:lnTo>
                    <a:pt x="2" y="84"/>
                  </a:lnTo>
                  <a:lnTo>
                    <a:pt x="0" y="96"/>
                  </a:lnTo>
                  <a:lnTo>
                    <a:pt x="0" y="108"/>
                  </a:lnTo>
                  <a:lnTo>
                    <a:pt x="0" y="120"/>
                  </a:lnTo>
                  <a:lnTo>
                    <a:pt x="2" y="132"/>
                  </a:lnTo>
                  <a:lnTo>
                    <a:pt x="3" y="142"/>
                  </a:lnTo>
                  <a:lnTo>
                    <a:pt x="6" y="153"/>
                  </a:lnTo>
                  <a:lnTo>
                    <a:pt x="10" y="162"/>
                  </a:lnTo>
                  <a:lnTo>
                    <a:pt x="14" y="171"/>
                  </a:lnTo>
                  <a:lnTo>
                    <a:pt x="19" y="179"/>
                  </a:lnTo>
                  <a:lnTo>
                    <a:pt x="24" y="186"/>
                  </a:lnTo>
                  <a:lnTo>
                    <a:pt x="31" y="193"/>
                  </a:lnTo>
                  <a:lnTo>
                    <a:pt x="37" y="199"/>
                  </a:lnTo>
                  <a:lnTo>
                    <a:pt x="43" y="204"/>
                  </a:lnTo>
                  <a:lnTo>
                    <a:pt x="52" y="209"/>
                  </a:lnTo>
                  <a:lnTo>
                    <a:pt x="59" y="211"/>
                  </a:lnTo>
                  <a:lnTo>
                    <a:pt x="68" y="213"/>
                  </a:lnTo>
                  <a:lnTo>
                    <a:pt x="76" y="215"/>
                  </a:lnTo>
                  <a:lnTo>
                    <a:pt x="86" y="215"/>
                  </a:lnTo>
                  <a:lnTo>
                    <a:pt x="95" y="215"/>
                  </a:lnTo>
                  <a:lnTo>
                    <a:pt x="105" y="213"/>
                  </a:lnTo>
                  <a:lnTo>
                    <a:pt x="114" y="211"/>
                  </a:lnTo>
                  <a:lnTo>
                    <a:pt x="121" y="207"/>
                  </a:lnTo>
                  <a:lnTo>
                    <a:pt x="130" y="203"/>
                  </a:lnTo>
                  <a:lnTo>
                    <a:pt x="136" y="197"/>
                  </a:lnTo>
                  <a:lnTo>
                    <a:pt x="144" y="190"/>
                  </a:lnTo>
                  <a:lnTo>
                    <a:pt x="149" y="182"/>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38" name="Rectangle 182"/>
            <p:cNvSpPr>
              <a:spLocks noChangeArrowheads="1"/>
            </p:cNvSpPr>
            <p:nvPr/>
          </p:nvSpPr>
          <p:spPr bwMode="auto">
            <a:xfrm>
              <a:off x="2476500" y="3397250"/>
              <a:ext cx="12700" cy="17463"/>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639" name="Freeform 183"/>
            <p:cNvSpPr>
              <a:spLocks/>
            </p:cNvSpPr>
            <p:nvPr/>
          </p:nvSpPr>
          <p:spPr bwMode="auto">
            <a:xfrm>
              <a:off x="1357313" y="3502025"/>
              <a:ext cx="33337" cy="104775"/>
            </a:xfrm>
            <a:custGeom>
              <a:avLst/>
              <a:gdLst>
                <a:gd name="T0" fmla="*/ 2147483647 w 67"/>
                <a:gd name="T1" fmla="*/ 2147483647 h 199"/>
                <a:gd name="T2" fmla="*/ 2147483647 w 67"/>
                <a:gd name="T3" fmla="*/ 2147483647 h 199"/>
                <a:gd name="T4" fmla="*/ 2147483647 w 67"/>
                <a:gd name="T5" fmla="*/ 0 h 199"/>
                <a:gd name="T6" fmla="*/ 2147483647 w 67"/>
                <a:gd name="T7" fmla="*/ 0 h 199"/>
                <a:gd name="T8" fmla="*/ 2147483647 w 67"/>
                <a:gd name="T9" fmla="*/ 2147483647 h 199"/>
                <a:gd name="T10" fmla="*/ 2147483647 w 67"/>
                <a:gd name="T11" fmla="*/ 2147483647 h 199"/>
                <a:gd name="T12" fmla="*/ 2147483647 w 67"/>
                <a:gd name="T13" fmla="*/ 2147483647 h 199"/>
                <a:gd name="T14" fmla="*/ 2147483647 w 67"/>
                <a:gd name="T15" fmla="*/ 2147483647 h 199"/>
                <a:gd name="T16" fmla="*/ 2147483647 w 67"/>
                <a:gd name="T17" fmla="*/ 2147483647 h 199"/>
                <a:gd name="T18" fmla="*/ 2147483647 w 67"/>
                <a:gd name="T19" fmla="*/ 2147483647 h 199"/>
                <a:gd name="T20" fmla="*/ 2147483647 w 67"/>
                <a:gd name="T21" fmla="*/ 2147483647 h 199"/>
                <a:gd name="T22" fmla="*/ 0 w 67"/>
                <a:gd name="T23" fmla="*/ 2147483647 h 199"/>
                <a:gd name="T24" fmla="*/ 0 w 67"/>
                <a:gd name="T25" fmla="*/ 2147483647 h 199"/>
                <a:gd name="T26" fmla="*/ 2147483647 w 67"/>
                <a:gd name="T27" fmla="*/ 2147483647 h 199"/>
                <a:gd name="T28" fmla="*/ 2147483647 w 67"/>
                <a:gd name="T29" fmla="*/ 2147483647 h 19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7"/>
                <a:gd name="T46" fmla="*/ 0 h 199"/>
                <a:gd name="T47" fmla="*/ 67 w 67"/>
                <a:gd name="T48" fmla="*/ 199 h 19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7" h="199">
                  <a:moveTo>
                    <a:pt x="42" y="199"/>
                  </a:moveTo>
                  <a:lnTo>
                    <a:pt x="67" y="199"/>
                  </a:lnTo>
                  <a:lnTo>
                    <a:pt x="67" y="0"/>
                  </a:lnTo>
                  <a:lnTo>
                    <a:pt x="49" y="0"/>
                  </a:lnTo>
                  <a:lnTo>
                    <a:pt x="47" y="10"/>
                  </a:lnTo>
                  <a:lnTo>
                    <a:pt x="44" y="18"/>
                  </a:lnTo>
                  <a:lnTo>
                    <a:pt x="40" y="24"/>
                  </a:lnTo>
                  <a:lnTo>
                    <a:pt x="35" y="29"/>
                  </a:lnTo>
                  <a:lnTo>
                    <a:pt x="28" y="34"/>
                  </a:lnTo>
                  <a:lnTo>
                    <a:pt x="20" y="36"/>
                  </a:lnTo>
                  <a:lnTo>
                    <a:pt x="11" y="37"/>
                  </a:lnTo>
                  <a:lnTo>
                    <a:pt x="0" y="39"/>
                  </a:lnTo>
                  <a:lnTo>
                    <a:pt x="0" y="60"/>
                  </a:lnTo>
                  <a:lnTo>
                    <a:pt x="42" y="60"/>
                  </a:lnTo>
                  <a:lnTo>
                    <a:pt x="42"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40" name="Freeform 184"/>
            <p:cNvSpPr>
              <a:spLocks/>
            </p:cNvSpPr>
            <p:nvPr/>
          </p:nvSpPr>
          <p:spPr bwMode="auto">
            <a:xfrm>
              <a:off x="1416050" y="3502025"/>
              <a:ext cx="60325" cy="107950"/>
            </a:xfrm>
            <a:custGeom>
              <a:avLst/>
              <a:gdLst>
                <a:gd name="T0" fmla="*/ 0 w 126"/>
                <a:gd name="T1" fmla="*/ 2147483647 h 204"/>
                <a:gd name="T2" fmla="*/ 2147483647 w 126"/>
                <a:gd name="T3" fmla="*/ 2147483647 h 204"/>
                <a:gd name="T4" fmla="*/ 2147483647 w 126"/>
                <a:gd name="T5" fmla="*/ 2147483647 h 204"/>
                <a:gd name="T6" fmla="*/ 2147483647 w 126"/>
                <a:gd name="T7" fmla="*/ 2147483647 h 204"/>
                <a:gd name="T8" fmla="*/ 2147483647 w 126"/>
                <a:gd name="T9" fmla="*/ 2147483647 h 204"/>
                <a:gd name="T10" fmla="*/ 2147483647 w 126"/>
                <a:gd name="T11" fmla="*/ 2147483647 h 204"/>
                <a:gd name="T12" fmla="*/ 2147483647 w 126"/>
                <a:gd name="T13" fmla="*/ 2147483647 h 204"/>
                <a:gd name="T14" fmla="*/ 2147483647 w 126"/>
                <a:gd name="T15" fmla="*/ 2147483647 h 204"/>
                <a:gd name="T16" fmla="*/ 2147483647 w 126"/>
                <a:gd name="T17" fmla="*/ 2147483647 h 204"/>
                <a:gd name="T18" fmla="*/ 2147483647 w 126"/>
                <a:gd name="T19" fmla="*/ 2147483647 h 204"/>
                <a:gd name="T20" fmla="*/ 2147483647 w 126"/>
                <a:gd name="T21" fmla="*/ 2147483647 h 204"/>
                <a:gd name="T22" fmla="*/ 2147483647 w 126"/>
                <a:gd name="T23" fmla="*/ 2147483647 h 204"/>
                <a:gd name="T24" fmla="*/ 2147483647 w 126"/>
                <a:gd name="T25" fmla="*/ 2147483647 h 204"/>
                <a:gd name="T26" fmla="*/ 2147483647 w 126"/>
                <a:gd name="T27" fmla="*/ 2147483647 h 204"/>
                <a:gd name="T28" fmla="*/ 2147483647 w 126"/>
                <a:gd name="T29" fmla="*/ 2147483647 h 204"/>
                <a:gd name="T30" fmla="*/ 2147483647 w 126"/>
                <a:gd name="T31" fmla="*/ 2147483647 h 204"/>
                <a:gd name="T32" fmla="*/ 2147483647 w 126"/>
                <a:gd name="T33" fmla="*/ 2147483647 h 204"/>
                <a:gd name="T34" fmla="*/ 2147483647 w 126"/>
                <a:gd name="T35" fmla="*/ 2147483647 h 204"/>
                <a:gd name="T36" fmla="*/ 2147483647 w 126"/>
                <a:gd name="T37" fmla="*/ 2147483647 h 204"/>
                <a:gd name="T38" fmla="*/ 2147483647 w 126"/>
                <a:gd name="T39" fmla="*/ 2147483647 h 204"/>
                <a:gd name="T40" fmla="*/ 2147483647 w 126"/>
                <a:gd name="T41" fmla="*/ 0 h 204"/>
                <a:gd name="T42" fmla="*/ 2147483647 w 126"/>
                <a:gd name="T43" fmla="*/ 2147483647 h 204"/>
                <a:gd name="T44" fmla="*/ 2147483647 w 126"/>
                <a:gd name="T45" fmla="*/ 2147483647 h 204"/>
                <a:gd name="T46" fmla="*/ 2147483647 w 126"/>
                <a:gd name="T47" fmla="*/ 2147483647 h 204"/>
                <a:gd name="T48" fmla="*/ 2147483647 w 126"/>
                <a:gd name="T49" fmla="*/ 2147483647 h 204"/>
                <a:gd name="T50" fmla="*/ 2147483647 w 126"/>
                <a:gd name="T51" fmla="*/ 2147483647 h 204"/>
                <a:gd name="T52" fmla="*/ 2147483647 w 126"/>
                <a:gd name="T53" fmla="*/ 2147483647 h 204"/>
                <a:gd name="T54" fmla="*/ 2147483647 w 126"/>
                <a:gd name="T55" fmla="*/ 2147483647 h 204"/>
                <a:gd name="T56" fmla="*/ 2147483647 w 126"/>
                <a:gd name="T57" fmla="*/ 2147483647 h 204"/>
                <a:gd name="T58" fmla="*/ 2147483647 w 126"/>
                <a:gd name="T59" fmla="*/ 2147483647 h 204"/>
                <a:gd name="T60" fmla="*/ 2147483647 w 126"/>
                <a:gd name="T61" fmla="*/ 2147483647 h 204"/>
                <a:gd name="T62" fmla="*/ 2147483647 w 126"/>
                <a:gd name="T63" fmla="*/ 2147483647 h 204"/>
                <a:gd name="T64" fmla="*/ 2147483647 w 126"/>
                <a:gd name="T65" fmla="*/ 2147483647 h 204"/>
                <a:gd name="T66" fmla="*/ 2147483647 w 126"/>
                <a:gd name="T67" fmla="*/ 2147483647 h 204"/>
                <a:gd name="T68" fmla="*/ 2147483647 w 126"/>
                <a:gd name="T69" fmla="*/ 2147483647 h 204"/>
                <a:gd name="T70" fmla="*/ 2147483647 w 126"/>
                <a:gd name="T71" fmla="*/ 2147483647 h 204"/>
                <a:gd name="T72" fmla="*/ 2147483647 w 126"/>
                <a:gd name="T73" fmla="*/ 2147483647 h 204"/>
                <a:gd name="T74" fmla="*/ 2147483647 w 126"/>
                <a:gd name="T75" fmla="*/ 2147483647 h 204"/>
                <a:gd name="T76" fmla="*/ 2147483647 w 126"/>
                <a:gd name="T77" fmla="*/ 2147483647 h 204"/>
                <a:gd name="T78" fmla="*/ 2147483647 w 126"/>
                <a:gd name="T79" fmla="*/ 2147483647 h 204"/>
                <a:gd name="T80" fmla="*/ 2147483647 w 126"/>
                <a:gd name="T81" fmla="*/ 2147483647 h 204"/>
                <a:gd name="T82" fmla="*/ 2147483647 w 126"/>
                <a:gd name="T83" fmla="*/ 2147483647 h 204"/>
                <a:gd name="T84" fmla="*/ 2147483647 w 126"/>
                <a:gd name="T85" fmla="*/ 2147483647 h 204"/>
                <a:gd name="T86" fmla="*/ 2147483647 w 126"/>
                <a:gd name="T87" fmla="*/ 2147483647 h 204"/>
                <a:gd name="T88" fmla="*/ 2147483647 w 126"/>
                <a:gd name="T89" fmla="*/ 2147483647 h 204"/>
                <a:gd name="T90" fmla="*/ 2147483647 w 126"/>
                <a:gd name="T91" fmla="*/ 2147483647 h 204"/>
                <a:gd name="T92" fmla="*/ 2147483647 w 126"/>
                <a:gd name="T93" fmla="*/ 2147483647 h 204"/>
                <a:gd name="T94" fmla="*/ 2147483647 w 126"/>
                <a:gd name="T95" fmla="*/ 2147483647 h 204"/>
                <a:gd name="T96" fmla="*/ 2147483647 w 126"/>
                <a:gd name="T97" fmla="*/ 2147483647 h 204"/>
                <a:gd name="T98" fmla="*/ 2147483647 w 126"/>
                <a:gd name="T99" fmla="*/ 2147483647 h 204"/>
                <a:gd name="T100" fmla="*/ 2147483647 w 126"/>
                <a:gd name="T101" fmla="*/ 2147483647 h 204"/>
                <a:gd name="T102" fmla="*/ 0 w 126"/>
                <a:gd name="T103" fmla="*/ 2147483647 h 20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26"/>
                <a:gd name="T157" fmla="*/ 0 h 204"/>
                <a:gd name="T158" fmla="*/ 126 w 126"/>
                <a:gd name="T159" fmla="*/ 204 h 20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26" h="204">
                  <a:moveTo>
                    <a:pt x="0" y="135"/>
                  </a:moveTo>
                  <a:lnTo>
                    <a:pt x="0" y="136"/>
                  </a:lnTo>
                  <a:lnTo>
                    <a:pt x="1" y="152"/>
                  </a:lnTo>
                  <a:lnTo>
                    <a:pt x="4" y="164"/>
                  </a:lnTo>
                  <a:lnTo>
                    <a:pt x="9" y="176"/>
                  </a:lnTo>
                  <a:lnTo>
                    <a:pt x="16" y="185"/>
                  </a:lnTo>
                  <a:lnTo>
                    <a:pt x="25" y="194"/>
                  </a:lnTo>
                  <a:lnTo>
                    <a:pt x="35" y="199"/>
                  </a:lnTo>
                  <a:lnTo>
                    <a:pt x="47" y="203"/>
                  </a:lnTo>
                  <a:lnTo>
                    <a:pt x="61" y="204"/>
                  </a:lnTo>
                  <a:lnTo>
                    <a:pt x="75" y="203"/>
                  </a:lnTo>
                  <a:lnTo>
                    <a:pt x="88" y="199"/>
                  </a:lnTo>
                  <a:lnTo>
                    <a:pt x="99" y="194"/>
                  </a:lnTo>
                  <a:lnTo>
                    <a:pt x="108" y="187"/>
                  </a:lnTo>
                  <a:lnTo>
                    <a:pt x="116" y="177"/>
                  </a:lnTo>
                  <a:lnTo>
                    <a:pt x="122" y="167"/>
                  </a:lnTo>
                  <a:lnTo>
                    <a:pt x="125" y="154"/>
                  </a:lnTo>
                  <a:lnTo>
                    <a:pt x="126" y="141"/>
                  </a:lnTo>
                  <a:lnTo>
                    <a:pt x="126" y="132"/>
                  </a:lnTo>
                  <a:lnTo>
                    <a:pt x="124" y="124"/>
                  </a:lnTo>
                  <a:lnTo>
                    <a:pt x="122" y="117"/>
                  </a:lnTo>
                  <a:lnTo>
                    <a:pt x="119" y="111"/>
                  </a:lnTo>
                  <a:lnTo>
                    <a:pt x="114" y="105"/>
                  </a:lnTo>
                  <a:lnTo>
                    <a:pt x="109" y="99"/>
                  </a:lnTo>
                  <a:lnTo>
                    <a:pt x="104" y="96"/>
                  </a:lnTo>
                  <a:lnTo>
                    <a:pt x="97" y="92"/>
                  </a:lnTo>
                  <a:lnTo>
                    <a:pt x="102" y="89"/>
                  </a:lnTo>
                  <a:lnTo>
                    <a:pt x="107" y="85"/>
                  </a:lnTo>
                  <a:lnTo>
                    <a:pt x="110" y="82"/>
                  </a:lnTo>
                  <a:lnTo>
                    <a:pt x="114" y="77"/>
                  </a:lnTo>
                  <a:lnTo>
                    <a:pt x="117" y="71"/>
                  </a:lnTo>
                  <a:lnTo>
                    <a:pt x="119" y="65"/>
                  </a:lnTo>
                  <a:lnTo>
                    <a:pt x="120" y="60"/>
                  </a:lnTo>
                  <a:lnTo>
                    <a:pt x="120" y="53"/>
                  </a:lnTo>
                  <a:lnTo>
                    <a:pt x="119" y="41"/>
                  </a:lnTo>
                  <a:lnTo>
                    <a:pt x="116" y="30"/>
                  </a:lnTo>
                  <a:lnTo>
                    <a:pt x="111" y="22"/>
                  </a:lnTo>
                  <a:lnTo>
                    <a:pt x="105" y="14"/>
                  </a:lnTo>
                  <a:lnTo>
                    <a:pt x="97" y="8"/>
                  </a:lnTo>
                  <a:lnTo>
                    <a:pt x="86" y="4"/>
                  </a:lnTo>
                  <a:lnTo>
                    <a:pt x="74" y="1"/>
                  </a:lnTo>
                  <a:lnTo>
                    <a:pt x="61" y="0"/>
                  </a:lnTo>
                  <a:lnTo>
                    <a:pt x="49" y="1"/>
                  </a:lnTo>
                  <a:lnTo>
                    <a:pt x="38" y="5"/>
                  </a:lnTo>
                  <a:lnTo>
                    <a:pt x="28" y="11"/>
                  </a:lnTo>
                  <a:lnTo>
                    <a:pt x="20" y="18"/>
                  </a:lnTo>
                  <a:lnTo>
                    <a:pt x="13" y="27"/>
                  </a:lnTo>
                  <a:lnTo>
                    <a:pt x="8" y="39"/>
                  </a:lnTo>
                  <a:lnTo>
                    <a:pt x="5" y="50"/>
                  </a:lnTo>
                  <a:lnTo>
                    <a:pt x="4" y="65"/>
                  </a:lnTo>
                  <a:lnTo>
                    <a:pt x="4" y="67"/>
                  </a:lnTo>
                  <a:lnTo>
                    <a:pt x="27" y="67"/>
                  </a:lnTo>
                  <a:lnTo>
                    <a:pt x="28" y="56"/>
                  </a:lnTo>
                  <a:lnTo>
                    <a:pt x="30" y="48"/>
                  </a:lnTo>
                  <a:lnTo>
                    <a:pt x="32" y="41"/>
                  </a:lnTo>
                  <a:lnTo>
                    <a:pt x="36" y="34"/>
                  </a:lnTo>
                  <a:lnTo>
                    <a:pt x="41" y="29"/>
                  </a:lnTo>
                  <a:lnTo>
                    <a:pt x="47" y="26"/>
                  </a:lnTo>
                  <a:lnTo>
                    <a:pt x="54" y="25"/>
                  </a:lnTo>
                  <a:lnTo>
                    <a:pt x="63" y="24"/>
                  </a:lnTo>
                  <a:lnTo>
                    <a:pt x="70" y="24"/>
                  </a:lnTo>
                  <a:lnTo>
                    <a:pt x="77" y="26"/>
                  </a:lnTo>
                  <a:lnTo>
                    <a:pt x="82" y="28"/>
                  </a:lnTo>
                  <a:lnTo>
                    <a:pt x="86" y="32"/>
                  </a:lnTo>
                  <a:lnTo>
                    <a:pt x="90" y="35"/>
                  </a:lnTo>
                  <a:lnTo>
                    <a:pt x="92" y="41"/>
                  </a:lnTo>
                  <a:lnTo>
                    <a:pt x="94" y="47"/>
                  </a:lnTo>
                  <a:lnTo>
                    <a:pt x="94" y="54"/>
                  </a:lnTo>
                  <a:lnTo>
                    <a:pt x="93" y="62"/>
                  </a:lnTo>
                  <a:lnTo>
                    <a:pt x="92" y="68"/>
                  </a:lnTo>
                  <a:lnTo>
                    <a:pt x="89" y="74"/>
                  </a:lnTo>
                  <a:lnTo>
                    <a:pt x="85" y="77"/>
                  </a:lnTo>
                  <a:lnTo>
                    <a:pt x="80" y="81"/>
                  </a:lnTo>
                  <a:lnTo>
                    <a:pt x="73" y="83"/>
                  </a:lnTo>
                  <a:lnTo>
                    <a:pt x="66" y="84"/>
                  </a:lnTo>
                  <a:lnTo>
                    <a:pt x="58" y="84"/>
                  </a:lnTo>
                  <a:lnTo>
                    <a:pt x="49" y="84"/>
                  </a:lnTo>
                  <a:lnTo>
                    <a:pt x="49" y="106"/>
                  </a:lnTo>
                  <a:lnTo>
                    <a:pt x="63" y="106"/>
                  </a:lnTo>
                  <a:lnTo>
                    <a:pt x="71" y="107"/>
                  </a:lnTo>
                  <a:lnTo>
                    <a:pt x="79" y="109"/>
                  </a:lnTo>
                  <a:lnTo>
                    <a:pt x="86" y="112"/>
                  </a:lnTo>
                  <a:lnTo>
                    <a:pt x="91" y="116"/>
                  </a:lnTo>
                  <a:lnTo>
                    <a:pt x="96" y="120"/>
                  </a:lnTo>
                  <a:lnTo>
                    <a:pt x="99" y="126"/>
                  </a:lnTo>
                  <a:lnTo>
                    <a:pt x="100" y="133"/>
                  </a:lnTo>
                  <a:lnTo>
                    <a:pt x="101" y="141"/>
                  </a:lnTo>
                  <a:lnTo>
                    <a:pt x="100" y="149"/>
                  </a:lnTo>
                  <a:lnTo>
                    <a:pt x="99" y="157"/>
                  </a:lnTo>
                  <a:lnTo>
                    <a:pt x="96" y="163"/>
                  </a:lnTo>
                  <a:lnTo>
                    <a:pt x="90" y="169"/>
                  </a:lnTo>
                  <a:lnTo>
                    <a:pt x="85" y="174"/>
                  </a:lnTo>
                  <a:lnTo>
                    <a:pt x="79" y="177"/>
                  </a:lnTo>
                  <a:lnTo>
                    <a:pt x="71" y="178"/>
                  </a:lnTo>
                  <a:lnTo>
                    <a:pt x="63" y="180"/>
                  </a:lnTo>
                  <a:lnTo>
                    <a:pt x="54" y="178"/>
                  </a:lnTo>
                  <a:lnTo>
                    <a:pt x="46" y="177"/>
                  </a:lnTo>
                  <a:lnTo>
                    <a:pt x="40" y="173"/>
                  </a:lnTo>
                  <a:lnTo>
                    <a:pt x="34" y="168"/>
                  </a:lnTo>
                  <a:lnTo>
                    <a:pt x="30" y="162"/>
                  </a:lnTo>
                  <a:lnTo>
                    <a:pt x="27" y="154"/>
                  </a:lnTo>
                  <a:lnTo>
                    <a:pt x="25" y="146"/>
                  </a:lnTo>
                  <a:lnTo>
                    <a:pt x="24" y="135"/>
                  </a:lnTo>
                  <a:lnTo>
                    <a:pt x="0" y="13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41" name="Freeform 185"/>
            <p:cNvSpPr>
              <a:spLocks noEditPoints="1"/>
            </p:cNvSpPr>
            <p:nvPr/>
          </p:nvSpPr>
          <p:spPr bwMode="auto">
            <a:xfrm>
              <a:off x="2025650" y="3497263"/>
              <a:ext cx="79375" cy="109537"/>
            </a:xfrm>
            <a:custGeom>
              <a:avLst/>
              <a:gdLst>
                <a:gd name="T0" fmla="*/ 0 w 167"/>
                <a:gd name="T1" fmla="*/ 2147483647 h 207"/>
                <a:gd name="T2" fmla="*/ 2147483647 w 167"/>
                <a:gd name="T3" fmla="*/ 2147483647 h 207"/>
                <a:gd name="T4" fmla="*/ 2147483647 w 167"/>
                <a:gd name="T5" fmla="*/ 2147483647 h 207"/>
                <a:gd name="T6" fmla="*/ 2147483647 w 167"/>
                <a:gd name="T7" fmla="*/ 2147483647 h 207"/>
                <a:gd name="T8" fmla="*/ 2147483647 w 167"/>
                <a:gd name="T9" fmla="*/ 2147483647 h 207"/>
                <a:gd name="T10" fmla="*/ 2147483647 w 167"/>
                <a:gd name="T11" fmla="*/ 2147483647 h 207"/>
                <a:gd name="T12" fmla="*/ 2147483647 w 167"/>
                <a:gd name="T13" fmla="*/ 0 h 207"/>
                <a:gd name="T14" fmla="*/ 2147483647 w 167"/>
                <a:gd name="T15" fmla="*/ 0 h 207"/>
                <a:gd name="T16" fmla="*/ 0 w 167"/>
                <a:gd name="T17" fmla="*/ 2147483647 h 207"/>
                <a:gd name="T18" fmla="*/ 2147483647 w 167"/>
                <a:gd name="T19" fmla="*/ 2147483647 h 207"/>
                <a:gd name="T20" fmla="*/ 2147483647 w 167"/>
                <a:gd name="T21" fmla="*/ 2147483647 h 207"/>
                <a:gd name="T22" fmla="*/ 2147483647 w 167"/>
                <a:gd name="T23" fmla="*/ 2147483647 h 207"/>
                <a:gd name="T24" fmla="*/ 2147483647 w 167"/>
                <a:gd name="T25" fmla="*/ 2147483647 h 20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67"/>
                <a:gd name="T40" fmla="*/ 0 h 207"/>
                <a:gd name="T41" fmla="*/ 167 w 167"/>
                <a:gd name="T42" fmla="*/ 207 h 20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67" h="207">
                  <a:moveTo>
                    <a:pt x="0" y="207"/>
                  </a:moveTo>
                  <a:lnTo>
                    <a:pt x="26" y="207"/>
                  </a:lnTo>
                  <a:lnTo>
                    <a:pt x="46" y="146"/>
                  </a:lnTo>
                  <a:lnTo>
                    <a:pt x="120" y="146"/>
                  </a:lnTo>
                  <a:lnTo>
                    <a:pt x="140" y="207"/>
                  </a:lnTo>
                  <a:lnTo>
                    <a:pt x="167" y="207"/>
                  </a:lnTo>
                  <a:lnTo>
                    <a:pt x="98" y="0"/>
                  </a:lnTo>
                  <a:lnTo>
                    <a:pt x="69" y="0"/>
                  </a:lnTo>
                  <a:lnTo>
                    <a:pt x="0" y="207"/>
                  </a:lnTo>
                  <a:close/>
                  <a:moveTo>
                    <a:pt x="54" y="121"/>
                  </a:moveTo>
                  <a:lnTo>
                    <a:pt x="84" y="30"/>
                  </a:lnTo>
                  <a:lnTo>
                    <a:pt x="112" y="121"/>
                  </a:lnTo>
                  <a:lnTo>
                    <a:pt x="54" y="121"/>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42" name="Freeform 186"/>
            <p:cNvSpPr>
              <a:spLocks/>
            </p:cNvSpPr>
            <p:nvPr/>
          </p:nvSpPr>
          <p:spPr bwMode="auto">
            <a:xfrm>
              <a:off x="2112963" y="3524250"/>
              <a:ext cx="90487" cy="82550"/>
            </a:xfrm>
            <a:custGeom>
              <a:avLst/>
              <a:gdLst>
                <a:gd name="T0" fmla="*/ 2147483647 w 190"/>
                <a:gd name="T1" fmla="*/ 2147483647 h 155"/>
                <a:gd name="T2" fmla="*/ 2147483647 w 190"/>
                <a:gd name="T3" fmla="*/ 2147483647 h 155"/>
                <a:gd name="T4" fmla="*/ 2147483647 w 190"/>
                <a:gd name="T5" fmla="*/ 2147483647 h 155"/>
                <a:gd name="T6" fmla="*/ 2147483647 w 190"/>
                <a:gd name="T7" fmla="*/ 2147483647 h 155"/>
                <a:gd name="T8" fmla="*/ 2147483647 w 190"/>
                <a:gd name="T9" fmla="*/ 2147483647 h 155"/>
                <a:gd name="T10" fmla="*/ 2147483647 w 190"/>
                <a:gd name="T11" fmla="*/ 0 h 155"/>
                <a:gd name="T12" fmla="*/ 2147483647 w 190"/>
                <a:gd name="T13" fmla="*/ 2147483647 h 155"/>
                <a:gd name="T14" fmla="*/ 2147483647 w 190"/>
                <a:gd name="T15" fmla="*/ 2147483647 h 155"/>
                <a:gd name="T16" fmla="*/ 2147483647 w 190"/>
                <a:gd name="T17" fmla="*/ 2147483647 h 155"/>
                <a:gd name="T18" fmla="*/ 2147483647 w 190"/>
                <a:gd name="T19" fmla="*/ 2147483647 h 155"/>
                <a:gd name="T20" fmla="*/ 2147483647 w 190"/>
                <a:gd name="T21" fmla="*/ 2147483647 h 155"/>
                <a:gd name="T22" fmla="*/ 2147483647 w 190"/>
                <a:gd name="T23" fmla="*/ 0 h 155"/>
                <a:gd name="T24" fmla="*/ 2147483647 w 190"/>
                <a:gd name="T25" fmla="*/ 2147483647 h 155"/>
                <a:gd name="T26" fmla="*/ 2147483647 w 190"/>
                <a:gd name="T27" fmla="*/ 2147483647 h 155"/>
                <a:gd name="T28" fmla="*/ 2147483647 w 190"/>
                <a:gd name="T29" fmla="*/ 2147483647 h 155"/>
                <a:gd name="T30" fmla="*/ 2147483647 w 190"/>
                <a:gd name="T31" fmla="*/ 2147483647 h 155"/>
                <a:gd name="T32" fmla="*/ 0 w 190"/>
                <a:gd name="T33" fmla="*/ 2147483647 h 155"/>
                <a:gd name="T34" fmla="*/ 2147483647 w 190"/>
                <a:gd name="T35" fmla="*/ 2147483647 h 155"/>
                <a:gd name="T36" fmla="*/ 2147483647 w 190"/>
                <a:gd name="T37" fmla="*/ 2147483647 h 155"/>
                <a:gd name="T38" fmla="*/ 2147483647 w 190"/>
                <a:gd name="T39" fmla="*/ 2147483647 h 155"/>
                <a:gd name="T40" fmla="*/ 2147483647 w 190"/>
                <a:gd name="T41" fmla="*/ 2147483647 h 155"/>
                <a:gd name="T42" fmla="*/ 2147483647 w 190"/>
                <a:gd name="T43" fmla="*/ 2147483647 h 155"/>
                <a:gd name="T44" fmla="*/ 2147483647 w 190"/>
                <a:gd name="T45" fmla="*/ 2147483647 h 155"/>
                <a:gd name="T46" fmla="*/ 2147483647 w 190"/>
                <a:gd name="T47" fmla="*/ 2147483647 h 155"/>
                <a:gd name="T48" fmla="*/ 2147483647 w 190"/>
                <a:gd name="T49" fmla="*/ 2147483647 h 155"/>
                <a:gd name="T50" fmla="*/ 2147483647 w 190"/>
                <a:gd name="T51" fmla="*/ 2147483647 h 155"/>
                <a:gd name="T52" fmla="*/ 2147483647 w 190"/>
                <a:gd name="T53" fmla="*/ 2147483647 h 155"/>
                <a:gd name="T54" fmla="*/ 2147483647 w 190"/>
                <a:gd name="T55" fmla="*/ 2147483647 h 155"/>
                <a:gd name="T56" fmla="*/ 2147483647 w 190"/>
                <a:gd name="T57" fmla="*/ 2147483647 h 155"/>
                <a:gd name="T58" fmla="*/ 2147483647 w 190"/>
                <a:gd name="T59" fmla="*/ 2147483647 h 155"/>
                <a:gd name="T60" fmla="*/ 2147483647 w 190"/>
                <a:gd name="T61" fmla="*/ 2147483647 h 155"/>
                <a:gd name="T62" fmla="*/ 2147483647 w 190"/>
                <a:gd name="T63" fmla="*/ 2147483647 h 155"/>
                <a:gd name="T64" fmla="*/ 2147483647 w 190"/>
                <a:gd name="T65" fmla="*/ 2147483647 h 155"/>
                <a:gd name="T66" fmla="*/ 2147483647 w 190"/>
                <a:gd name="T67" fmla="*/ 2147483647 h 155"/>
                <a:gd name="T68" fmla="*/ 2147483647 w 190"/>
                <a:gd name="T69" fmla="*/ 2147483647 h 155"/>
                <a:gd name="T70" fmla="*/ 2147483647 w 190"/>
                <a:gd name="T71" fmla="*/ 2147483647 h 15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90"/>
                <a:gd name="T109" fmla="*/ 0 h 155"/>
                <a:gd name="T110" fmla="*/ 190 w 190"/>
                <a:gd name="T111" fmla="*/ 155 h 15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90" h="155">
                  <a:moveTo>
                    <a:pt x="167" y="155"/>
                  </a:moveTo>
                  <a:lnTo>
                    <a:pt x="190" y="155"/>
                  </a:lnTo>
                  <a:lnTo>
                    <a:pt x="190" y="65"/>
                  </a:lnTo>
                  <a:lnTo>
                    <a:pt x="190" y="60"/>
                  </a:lnTo>
                  <a:lnTo>
                    <a:pt x="190" y="48"/>
                  </a:lnTo>
                  <a:lnTo>
                    <a:pt x="189" y="39"/>
                  </a:lnTo>
                  <a:lnTo>
                    <a:pt x="188" y="30"/>
                  </a:lnTo>
                  <a:lnTo>
                    <a:pt x="185" y="21"/>
                  </a:lnTo>
                  <a:lnTo>
                    <a:pt x="178" y="12"/>
                  </a:lnTo>
                  <a:lnTo>
                    <a:pt x="170" y="6"/>
                  </a:lnTo>
                  <a:lnTo>
                    <a:pt x="159" y="2"/>
                  </a:lnTo>
                  <a:lnTo>
                    <a:pt x="147" y="0"/>
                  </a:lnTo>
                  <a:lnTo>
                    <a:pt x="133" y="2"/>
                  </a:lnTo>
                  <a:lnTo>
                    <a:pt x="121" y="6"/>
                  </a:lnTo>
                  <a:lnTo>
                    <a:pt x="112" y="13"/>
                  </a:lnTo>
                  <a:lnTo>
                    <a:pt x="102" y="24"/>
                  </a:lnTo>
                  <a:lnTo>
                    <a:pt x="99" y="18"/>
                  </a:lnTo>
                  <a:lnTo>
                    <a:pt x="95" y="13"/>
                  </a:lnTo>
                  <a:lnTo>
                    <a:pt x="91" y="10"/>
                  </a:lnTo>
                  <a:lnTo>
                    <a:pt x="87" y="6"/>
                  </a:lnTo>
                  <a:lnTo>
                    <a:pt x="82" y="4"/>
                  </a:lnTo>
                  <a:lnTo>
                    <a:pt x="77" y="2"/>
                  </a:lnTo>
                  <a:lnTo>
                    <a:pt x="71" y="0"/>
                  </a:lnTo>
                  <a:lnTo>
                    <a:pt x="64" y="0"/>
                  </a:lnTo>
                  <a:lnTo>
                    <a:pt x="58" y="0"/>
                  </a:lnTo>
                  <a:lnTo>
                    <a:pt x="52" y="2"/>
                  </a:lnTo>
                  <a:lnTo>
                    <a:pt x="45" y="4"/>
                  </a:lnTo>
                  <a:lnTo>
                    <a:pt x="40" y="6"/>
                  </a:lnTo>
                  <a:lnTo>
                    <a:pt x="35" y="10"/>
                  </a:lnTo>
                  <a:lnTo>
                    <a:pt x="31" y="14"/>
                  </a:lnTo>
                  <a:lnTo>
                    <a:pt x="26" y="19"/>
                  </a:lnTo>
                  <a:lnTo>
                    <a:pt x="22" y="25"/>
                  </a:lnTo>
                  <a:lnTo>
                    <a:pt x="22" y="4"/>
                  </a:lnTo>
                  <a:lnTo>
                    <a:pt x="0" y="4"/>
                  </a:lnTo>
                  <a:lnTo>
                    <a:pt x="0" y="155"/>
                  </a:lnTo>
                  <a:lnTo>
                    <a:pt x="23" y="155"/>
                  </a:lnTo>
                  <a:lnTo>
                    <a:pt x="23" y="66"/>
                  </a:lnTo>
                  <a:lnTo>
                    <a:pt x="24" y="56"/>
                  </a:lnTo>
                  <a:lnTo>
                    <a:pt x="25" y="47"/>
                  </a:lnTo>
                  <a:lnTo>
                    <a:pt x="29" y="40"/>
                  </a:lnTo>
                  <a:lnTo>
                    <a:pt x="33" y="34"/>
                  </a:lnTo>
                  <a:lnTo>
                    <a:pt x="38" y="30"/>
                  </a:lnTo>
                  <a:lnTo>
                    <a:pt x="43" y="26"/>
                  </a:lnTo>
                  <a:lnTo>
                    <a:pt x="51" y="24"/>
                  </a:lnTo>
                  <a:lnTo>
                    <a:pt x="58" y="23"/>
                  </a:lnTo>
                  <a:lnTo>
                    <a:pt x="65" y="24"/>
                  </a:lnTo>
                  <a:lnTo>
                    <a:pt x="71" y="25"/>
                  </a:lnTo>
                  <a:lnTo>
                    <a:pt x="75" y="28"/>
                  </a:lnTo>
                  <a:lnTo>
                    <a:pt x="78" y="32"/>
                  </a:lnTo>
                  <a:lnTo>
                    <a:pt x="81" y="38"/>
                  </a:lnTo>
                  <a:lnTo>
                    <a:pt x="82" y="45"/>
                  </a:lnTo>
                  <a:lnTo>
                    <a:pt x="83" y="53"/>
                  </a:lnTo>
                  <a:lnTo>
                    <a:pt x="83" y="62"/>
                  </a:lnTo>
                  <a:lnTo>
                    <a:pt x="83" y="155"/>
                  </a:lnTo>
                  <a:lnTo>
                    <a:pt x="107" y="155"/>
                  </a:lnTo>
                  <a:lnTo>
                    <a:pt x="107" y="66"/>
                  </a:lnTo>
                  <a:lnTo>
                    <a:pt x="108" y="56"/>
                  </a:lnTo>
                  <a:lnTo>
                    <a:pt x="109" y="47"/>
                  </a:lnTo>
                  <a:lnTo>
                    <a:pt x="112" y="40"/>
                  </a:lnTo>
                  <a:lnTo>
                    <a:pt x="116" y="34"/>
                  </a:lnTo>
                  <a:lnTo>
                    <a:pt x="121" y="30"/>
                  </a:lnTo>
                  <a:lnTo>
                    <a:pt x="127" y="25"/>
                  </a:lnTo>
                  <a:lnTo>
                    <a:pt x="134" y="24"/>
                  </a:lnTo>
                  <a:lnTo>
                    <a:pt x="141" y="23"/>
                  </a:lnTo>
                  <a:lnTo>
                    <a:pt x="149" y="24"/>
                  </a:lnTo>
                  <a:lnTo>
                    <a:pt x="154" y="25"/>
                  </a:lnTo>
                  <a:lnTo>
                    <a:pt x="158" y="28"/>
                  </a:lnTo>
                  <a:lnTo>
                    <a:pt x="161" y="32"/>
                  </a:lnTo>
                  <a:lnTo>
                    <a:pt x="165" y="38"/>
                  </a:lnTo>
                  <a:lnTo>
                    <a:pt x="166" y="45"/>
                  </a:lnTo>
                  <a:lnTo>
                    <a:pt x="167" y="53"/>
                  </a:lnTo>
                  <a:lnTo>
                    <a:pt x="167" y="62"/>
                  </a:lnTo>
                  <a:lnTo>
                    <a:pt x="167"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43" name="Freeform 187"/>
            <p:cNvSpPr>
              <a:spLocks noEditPoints="1"/>
            </p:cNvSpPr>
            <p:nvPr/>
          </p:nvSpPr>
          <p:spPr bwMode="auto">
            <a:xfrm>
              <a:off x="2214563" y="3524250"/>
              <a:ext cx="60325" cy="84138"/>
            </a:xfrm>
            <a:custGeom>
              <a:avLst/>
              <a:gdLst>
                <a:gd name="T0" fmla="*/ 2147483647 w 129"/>
                <a:gd name="T1" fmla="*/ 2147483647 h 159"/>
                <a:gd name="T2" fmla="*/ 2147483647 w 129"/>
                <a:gd name="T3" fmla="*/ 2147483647 h 159"/>
                <a:gd name="T4" fmla="*/ 2147483647 w 129"/>
                <a:gd name="T5" fmla="*/ 2147483647 h 159"/>
                <a:gd name="T6" fmla="*/ 2147483647 w 129"/>
                <a:gd name="T7" fmla="*/ 2147483647 h 159"/>
                <a:gd name="T8" fmla="*/ 2147483647 w 129"/>
                <a:gd name="T9" fmla="*/ 2147483647 h 159"/>
                <a:gd name="T10" fmla="*/ 2147483647 w 129"/>
                <a:gd name="T11" fmla="*/ 2147483647 h 159"/>
                <a:gd name="T12" fmla="*/ 2147483647 w 129"/>
                <a:gd name="T13" fmla="*/ 2147483647 h 159"/>
                <a:gd name="T14" fmla="*/ 2147483647 w 129"/>
                <a:gd name="T15" fmla="*/ 2147483647 h 159"/>
                <a:gd name="T16" fmla="*/ 2147483647 w 129"/>
                <a:gd name="T17" fmla="*/ 2147483647 h 159"/>
                <a:gd name="T18" fmla="*/ 2147483647 w 129"/>
                <a:gd name="T19" fmla="*/ 2147483647 h 159"/>
                <a:gd name="T20" fmla="*/ 2147483647 w 129"/>
                <a:gd name="T21" fmla="*/ 2147483647 h 159"/>
                <a:gd name="T22" fmla="*/ 2147483647 w 129"/>
                <a:gd name="T23" fmla="*/ 2147483647 h 159"/>
                <a:gd name="T24" fmla="*/ 2147483647 w 129"/>
                <a:gd name="T25" fmla="*/ 2147483647 h 159"/>
                <a:gd name="T26" fmla="*/ 2147483647 w 129"/>
                <a:gd name="T27" fmla="*/ 2147483647 h 159"/>
                <a:gd name="T28" fmla="*/ 2147483647 w 129"/>
                <a:gd name="T29" fmla="*/ 2147483647 h 159"/>
                <a:gd name="T30" fmla="*/ 2147483647 w 129"/>
                <a:gd name="T31" fmla="*/ 2147483647 h 159"/>
                <a:gd name="T32" fmla="*/ 2147483647 w 129"/>
                <a:gd name="T33" fmla="*/ 2147483647 h 159"/>
                <a:gd name="T34" fmla="*/ 2147483647 w 129"/>
                <a:gd name="T35" fmla="*/ 2147483647 h 159"/>
                <a:gd name="T36" fmla="*/ 2147483647 w 129"/>
                <a:gd name="T37" fmla="*/ 2147483647 h 159"/>
                <a:gd name="T38" fmla="*/ 2147483647 w 129"/>
                <a:gd name="T39" fmla="*/ 2147483647 h 159"/>
                <a:gd name="T40" fmla="*/ 2147483647 w 129"/>
                <a:gd name="T41" fmla="*/ 2147483647 h 159"/>
                <a:gd name="T42" fmla="*/ 2147483647 w 129"/>
                <a:gd name="T43" fmla="*/ 2147483647 h 159"/>
                <a:gd name="T44" fmla="*/ 2147483647 w 129"/>
                <a:gd name="T45" fmla="*/ 2147483647 h 159"/>
                <a:gd name="T46" fmla="*/ 2147483647 w 129"/>
                <a:gd name="T47" fmla="*/ 2147483647 h 159"/>
                <a:gd name="T48" fmla="*/ 2147483647 w 129"/>
                <a:gd name="T49" fmla="*/ 2147483647 h 159"/>
                <a:gd name="T50" fmla="*/ 2147483647 w 129"/>
                <a:gd name="T51" fmla="*/ 2147483647 h 159"/>
                <a:gd name="T52" fmla="*/ 2147483647 w 129"/>
                <a:gd name="T53" fmla="*/ 2147483647 h 159"/>
                <a:gd name="T54" fmla="*/ 2147483647 w 129"/>
                <a:gd name="T55" fmla="*/ 0 h 159"/>
                <a:gd name="T56" fmla="*/ 2147483647 w 129"/>
                <a:gd name="T57" fmla="*/ 2147483647 h 159"/>
                <a:gd name="T58" fmla="*/ 2147483647 w 129"/>
                <a:gd name="T59" fmla="*/ 2147483647 h 159"/>
                <a:gd name="T60" fmla="*/ 2147483647 w 129"/>
                <a:gd name="T61" fmla="*/ 2147483647 h 159"/>
                <a:gd name="T62" fmla="*/ 2147483647 w 129"/>
                <a:gd name="T63" fmla="*/ 2147483647 h 159"/>
                <a:gd name="T64" fmla="*/ 2147483647 w 129"/>
                <a:gd name="T65" fmla="*/ 2147483647 h 159"/>
                <a:gd name="T66" fmla="*/ 2147483647 w 129"/>
                <a:gd name="T67" fmla="*/ 2147483647 h 159"/>
                <a:gd name="T68" fmla="*/ 2147483647 w 129"/>
                <a:gd name="T69" fmla="*/ 2147483647 h 159"/>
                <a:gd name="T70" fmla="*/ 2147483647 w 129"/>
                <a:gd name="T71" fmla="*/ 2147483647 h 159"/>
                <a:gd name="T72" fmla="*/ 2147483647 w 129"/>
                <a:gd name="T73" fmla="*/ 2147483647 h 159"/>
                <a:gd name="T74" fmla="*/ 2147483647 w 129"/>
                <a:gd name="T75" fmla="*/ 2147483647 h 159"/>
                <a:gd name="T76" fmla="*/ 2147483647 w 129"/>
                <a:gd name="T77" fmla="*/ 2147483647 h 159"/>
                <a:gd name="T78" fmla="*/ 2147483647 w 129"/>
                <a:gd name="T79" fmla="*/ 2147483647 h 159"/>
                <a:gd name="T80" fmla="*/ 2147483647 w 129"/>
                <a:gd name="T81" fmla="*/ 2147483647 h 159"/>
                <a:gd name="T82" fmla="*/ 2147483647 w 129"/>
                <a:gd name="T83" fmla="*/ 2147483647 h 159"/>
                <a:gd name="T84" fmla="*/ 2147483647 w 129"/>
                <a:gd name="T85" fmla="*/ 2147483647 h 159"/>
                <a:gd name="T86" fmla="*/ 2147483647 w 129"/>
                <a:gd name="T87" fmla="*/ 2147483647 h 159"/>
                <a:gd name="T88" fmla="*/ 2147483647 w 129"/>
                <a:gd name="T89" fmla="*/ 2147483647 h 159"/>
                <a:gd name="T90" fmla="*/ 2147483647 w 129"/>
                <a:gd name="T91" fmla="*/ 2147483647 h 159"/>
                <a:gd name="T92" fmla="*/ 2147483647 w 129"/>
                <a:gd name="T93" fmla="*/ 2147483647 h 159"/>
                <a:gd name="T94" fmla="*/ 2147483647 w 129"/>
                <a:gd name="T95" fmla="*/ 2147483647 h 159"/>
                <a:gd name="T96" fmla="*/ 0 w 129"/>
                <a:gd name="T97" fmla="*/ 2147483647 h 159"/>
                <a:gd name="T98" fmla="*/ 2147483647 w 129"/>
                <a:gd name="T99" fmla="*/ 2147483647 h 159"/>
                <a:gd name="T100" fmla="*/ 2147483647 w 129"/>
                <a:gd name="T101" fmla="*/ 2147483647 h 159"/>
                <a:gd name="T102" fmla="*/ 2147483647 w 129"/>
                <a:gd name="T103" fmla="*/ 2147483647 h 159"/>
                <a:gd name="T104" fmla="*/ 2147483647 w 129"/>
                <a:gd name="T105" fmla="*/ 2147483647 h 159"/>
                <a:gd name="T106" fmla="*/ 2147483647 w 129"/>
                <a:gd name="T107" fmla="*/ 2147483647 h 159"/>
                <a:gd name="T108" fmla="*/ 2147483647 w 129"/>
                <a:gd name="T109" fmla="*/ 2147483647 h 15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9"/>
                <a:gd name="T166" fmla="*/ 0 h 159"/>
                <a:gd name="T167" fmla="*/ 129 w 129"/>
                <a:gd name="T168" fmla="*/ 159 h 15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9" h="159">
                  <a:moveTo>
                    <a:pt x="91" y="77"/>
                  </a:moveTo>
                  <a:lnTo>
                    <a:pt x="91" y="99"/>
                  </a:lnTo>
                  <a:lnTo>
                    <a:pt x="90" y="108"/>
                  </a:lnTo>
                  <a:lnTo>
                    <a:pt x="88" y="115"/>
                  </a:lnTo>
                  <a:lnTo>
                    <a:pt x="85" y="120"/>
                  </a:lnTo>
                  <a:lnTo>
                    <a:pt x="79" y="126"/>
                  </a:lnTo>
                  <a:lnTo>
                    <a:pt x="73" y="131"/>
                  </a:lnTo>
                  <a:lnTo>
                    <a:pt x="66" y="134"/>
                  </a:lnTo>
                  <a:lnTo>
                    <a:pt x="58" y="136"/>
                  </a:lnTo>
                  <a:lnTo>
                    <a:pt x="49" y="137"/>
                  </a:lnTo>
                  <a:lnTo>
                    <a:pt x="43" y="137"/>
                  </a:lnTo>
                  <a:lnTo>
                    <a:pt x="38" y="136"/>
                  </a:lnTo>
                  <a:lnTo>
                    <a:pt x="34" y="133"/>
                  </a:lnTo>
                  <a:lnTo>
                    <a:pt x="31" y="131"/>
                  </a:lnTo>
                  <a:lnTo>
                    <a:pt x="28" y="127"/>
                  </a:lnTo>
                  <a:lnTo>
                    <a:pt x="27" y="123"/>
                  </a:lnTo>
                  <a:lnTo>
                    <a:pt x="24" y="118"/>
                  </a:lnTo>
                  <a:lnTo>
                    <a:pt x="24" y="113"/>
                  </a:lnTo>
                  <a:lnTo>
                    <a:pt x="24" y="108"/>
                  </a:lnTo>
                  <a:lnTo>
                    <a:pt x="25" y="103"/>
                  </a:lnTo>
                  <a:lnTo>
                    <a:pt x="28" y="99"/>
                  </a:lnTo>
                  <a:lnTo>
                    <a:pt x="30" y="96"/>
                  </a:lnTo>
                  <a:lnTo>
                    <a:pt x="33" y="92"/>
                  </a:lnTo>
                  <a:lnTo>
                    <a:pt x="37" y="90"/>
                  </a:lnTo>
                  <a:lnTo>
                    <a:pt x="42" y="89"/>
                  </a:lnTo>
                  <a:lnTo>
                    <a:pt x="48" y="88"/>
                  </a:lnTo>
                  <a:lnTo>
                    <a:pt x="59" y="85"/>
                  </a:lnTo>
                  <a:lnTo>
                    <a:pt x="71" y="84"/>
                  </a:lnTo>
                  <a:lnTo>
                    <a:pt x="81" y="82"/>
                  </a:lnTo>
                  <a:lnTo>
                    <a:pt x="91" y="77"/>
                  </a:lnTo>
                  <a:close/>
                  <a:moveTo>
                    <a:pt x="93" y="134"/>
                  </a:moveTo>
                  <a:lnTo>
                    <a:pt x="93" y="140"/>
                  </a:lnTo>
                  <a:lnTo>
                    <a:pt x="94" y="145"/>
                  </a:lnTo>
                  <a:lnTo>
                    <a:pt x="96" y="148"/>
                  </a:lnTo>
                  <a:lnTo>
                    <a:pt x="98" y="152"/>
                  </a:lnTo>
                  <a:lnTo>
                    <a:pt x="101" y="154"/>
                  </a:lnTo>
                  <a:lnTo>
                    <a:pt x="106" y="157"/>
                  </a:lnTo>
                  <a:lnTo>
                    <a:pt x="110" y="158"/>
                  </a:lnTo>
                  <a:lnTo>
                    <a:pt x="116" y="158"/>
                  </a:lnTo>
                  <a:lnTo>
                    <a:pt x="121" y="157"/>
                  </a:lnTo>
                  <a:lnTo>
                    <a:pt x="129" y="155"/>
                  </a:lnTo>
                  <a:lnTo>
                    <a:pt x="129" y="136"/>
                  </a:lnTo>
                  <a:lnTo>
                    <a:pt x="123" y="137"/>
                  </a:lnTo>
                  <a:lnTo>
                    <a:pt x="118" y="136"/>
                  </a:lnTo>
                  <a:lnTo>
                    <a:pt x="115" y="132"/>
                  </a:lnTo>
                  <a:lnTo>
                    <a:pt x="114" y="127"/>
                  </a:lnTo>
                  <a:lnTo>
                    <a:pt x="114" y="120"/>
                  </a:lnTo>
                  <a:lnTo>
                    <a:pt x="114" y="46"/>
                  </a:lnTo>
                  <a:lnTo>
                    <a:pt x="113" y="35"/>
                  </a:lnTo>
                  <a:lnTo>
                    <a:pt x="111" y="26"/>
                  </a:lnTo>
                  <a:lnTo>
                    <a:pt x="107" y="18"/>
                  </a:lnTo>
                  <a:lnTo>
                    <a:pt x="101" y="11"/>
                  </a:lnTo>
                  <a:lnTo>
                    <a:pt x="94" y="6"/>
                  </a:lnTo>
                  <a:lnTo>
                    <a:pt x="85" y="3"/>
                  </a:lnTo>
                  <a:lnTo>
                    <a:pt x="74" y="2"/>
                  </a:lnTo>
                  <a:lnTo>
                    <a:pt x="61" y="0"/>
                  </a:lnTo>
                  <a:lnTo>
                    <a:pt x="49" y="2"/>
                  </a:lnTo>
                  <a:lnTo>
                    <a:pt x="38" y="4"/>
                  </a:lnTo>
                  <a:lnTo>
                    <a:pt x="29" y="7"/>
                  </a:lnTo>
                  <a:lnTo>
                    <a:pt x="21" y="13"/>
                  </a:lnTo>
                  <a:lnTo>
                    <a:pt x="15" y="20"/>
                  </a:lnTo>
                  <a:lnTo>
                    <a:pt x="11" y="28"/>
                  </a:lnTo>
                  <a:lnTo>
                    <a:pt x="8" y="38"/>
                  </a:lnTo>
                  <a:lnTo>
                    <a:pt x="7" y="48"/>
                  </a:lnTo>
                  <a:lnTo>
                    <a:pt x="7" y="49"/>
                  </a:lnTo>
                  <a:lnTo>
                    <a:pt x="29" y="49"/>
                  </a:lnTo>
                  <a:lnTo>
                    <a:pt x="29" y="44"/>
                  </a:lnTo>
                  <a:lnTo>
                    <a:pt x="31" y="38"/>
                  </a:lnTo>
                  <a:lnTo>
                    <a:pt x="33" y="33"/>
                  </a:lnTo>
                  <a:lnTo>
                    <a:pt x="37" y="30"/>
                  </a:lnTo>
                  <a:lnTo>
                    <a:pt x="41" y="26"/>
                  </a:lnTo>
                  <a:lnTo>
                    <a:pt x="47" y="24"/>
                  </a:lnTo>
                  <a:lnTo>
                    <a:pt x="53" y="23"/>
                  </a:lnTo>
                  <a:lnTo>
                    <a:pt x="60" y="23"/>
                  </a:lnTo>
                  <a:lnTo>
                    <a:pt x="68" y="23"/>
                  </a:lnTo>
                  <a:lnTo>
                    <a:pt x="74" y="24"/>
                  </a:lnTo>
                  <a:lnTo>
                    <a:pt x="79" y="26"/>
                  </a:lnTo>
                  <a:lnTo>
                    <a:pt x="83" y="28"/>
                  </a:lnTo>
                  <a:lnTo>
                    <a:pt x="87" y="31"/>
                  </a:lnTo>
                  <a:lnTo>
                    <a:pt x="89" y="35"/>
                  </a:lnTo>
                  <a:lnTo>
                    <a:pt x="91" y="39"/>
                  </a:lnTo>
                  <a:lnTo>
                    <a:pt x="91" y="45"/>
                  </a:lnTo>
                  <a:lnTo>
                    <a:pt x="91" y="51"/>
                  </a:lnTo>
                  <a:lnTo>
                    <a:pt x="90" y="55"/>
                  </a:lnTo>
                  <a:lnTo>
                    <a:pt x="89" y="58"/>
                  </a:lnTo>
                  <a:lnTo>
                    <a:pt x="85" y="60"/>
                  </a:lnTo>
                  <a:lnTo>
                    <a:pt x="79" y="62"/>
                  </a:lnTo>
                  <a:lnTo>
                    <a:pt x="71" y="63"/>
                  </a:lnTo>
                  <a:lnTo>
                    <a:pt x="60" y="65"/>
                  </a:lnTo>
                  <a:lnTo>
                    <a:pt x="48" y="66"/>
                  </a:lnTo>
                  <a:lnTo>
                    <a:pt x="36" y="68"/>
                  </a:lnTo>
                  <a:lnTo>
                    <a:pt x="27" y="72"/>
                  </a:lnTo>
                  <a:lnTo>
                    <a:pt x="18" y="75"/>
                  </a:lnTo>
                  <a:lnTo>
                    <a:pt x="12" y="81"/>
                  </a:lnTo>
                  <a:lnTo>
                    <a:pt x="7" y="87"/>
                  </a:lnTo>
                  <a:lnTo>
                    <a:pt x="3" y="95"/>
                  </a:lnTo>
                  <a:lnTo>
                    <a:pt x="1" y="103"/>
                  </a:lnTo>
                  <a:lnTo>
                    <a:pt x="0" y="113"/>
                  </a:lnTo>
                  <a:lnTo>
                    <a:pt x="1" y="124"/>
                  </a:lnTo>
                  <a:lnTo>
                    <a:pt x="3" y="132"/>
                  </a:lnTo>
                  <a:lnTo>
                    <a:pt x="7" y="140"/>
                  </a:lnTo>
                  <a:lnTo>
                    <a:pt x="12" y="147"/>
                  </a:lnTo>
                  <a:lnTo>
                    <a:pt x="18" y="152"/>
                  </a:lnTo>
                  <a:lnTo>
                    <a:pt x="25" y="155"/>
                  </a:lnTo>
                  <a:lnTo>
                    <a:pt x="35" y="158"/>
                  </a:lnTo>
                  <a:lnTo>
                    <a:pt x="44" y="159"/>
                  </a:lnTo>
                  <a:lnTo>
                    <a:pt x="58" y="158"/>
                  </a:lnTo>
                  <a:lnTo>
                    <a:pt x="71" y="153"/>
                  </a:lnTo>
                  <a:lnTo>
                    <a:pt x="82" y="145"/>
                  </a:lnTo>
                  <a:lnTo>
                    <a:pt x="93" y="13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44" name="Freeform 188"/>
            <p:cNvSpPr>
              <a:spLocks/>
            </p:cNvSpPr>
            <p:nvPr/>
          </p:nvSpPr>
          <p:spPr bwMode="auto">
            <a:xfrm>
              <a:off x="2284413" y="3524250"/>
              <a:ext cx="53975" cy="82550"/>
            </a:xfrm>
            <a:custGeom>
              <a:avLst/>
              <a:gdLst>
                <a:gd name="T0" fmla="*/ 2147483647 w 114"/>
                <a:gd name="T1" fmla="*/ 2147483647 h 155"/>
                <a:gd name="T2" fmla="*/ 2147483647 w 114"/>
                <a:gd name="T3" fmla="*/ 2147483647 h 155"/>
                <a:gd name="T4" fmla="*/ 2147483647 w 114"/>
                <a:gd name="T5" fmla="*/ 2147483647 h 155"/>
                <a:gd name="T6" fmla="*/ 2147483647 w 114"/>
                <a:gd name="T7" fmla="*/ 2147483647 h 155"/>
                <a:gd name="T8" fmla="*/ 2147483647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0 h 155"/>
                <a:gd name="T30" fmla="*/ 2147483647 w 114"/>
                <a:gd name="T31" fmla="*/ 0 h 155"/>
                <a:gd name="T32" fmla="*/ 2147483647 w 114"/>
                <a:gd name="T33" fmla="*/ 0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0 w 114"/>
                <a:gd name="T51" fmla="*/ 2147483647 h 155"/>
                <a:gd name="T52" fmla="*/ 0 w 114"/>
                <a:gd name="T53" fmla="*/ 2147483647 h 155"/>
                <a:gd name="T54" fmla="*/ 2147483647 w 114"/>
                <a:gd name="T55" fmla="*/ 2147483647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91" y="155"/>
                  </a:moveTo>
                  <a:lnTo>
                    <a:pt x="114" y="155"/>
                  </a:lnTo>
                  <a:lnTo>
                    <a:pt x="114" y="65"/>
                  </a:lnTo>
                  <a:lnTo>
                    <a:pt x="114" y="58"/>
                  </a:lnTo>
                  <a:lnTo>
                    <a:pt x="114" y="47"/>
                  </a:lnTo>
                  <a:lnTo>
                    <a:pt x="113" y="38"/>
                  </a:lnTo>
                  <a:lnTo>
                    <a:pt x="112" y="28"/>
                  </a:lnTo>
                  <a:lnTo>
                    <a:pt x="108" y="21"/>
                  </a:lnTo>
                  <a:lnTo>
                    <a:pt x="104" y="16"/>
                  </a:lnTo>
                  <a:lnTo>
                    <a:pt x="101" y="12"/>
                  </a:lnTo>
                  <a:lnTo>
                    <a:pt x="97" y="9"/>
                  </a:lnTo>
                  <a:lnTo>
                    <a:pt x="92" y="5"/>
                  </a:lnTo>
                  <a:lnTo>
                    <a:pt x="86" y="3"/>
                  </a:lnTo>
                  <a:lnTo>
                    <a:pt x="80" y="2"/>
                  </a:lnTo>
                  <a:lnTo>
                    <a:pt x="73" y="0"/>
                  </a:lnTo>
                  <a:lnTo>
                    <a:pt x="65" y="0"/>
                  </a:lnTo>
                  <a:lnTo>
                    <a:pt x="59" y="0"/>
                  </a:lnTo>
                  <a:lnTo>
                    <a:pt x="53" y="2"/>
                  </a:lnTo>
                  <a:lnTo>
                    <a:pt x="46" y="4"/>
                  </a:lnTo>
                  <a:lnTo>
                    <a:pt x="41" y="6"/>
                  </a:lnTo>
                  <a:lnTo>
                    <a:pt x="36" y="10"/>
                  </a:lnTo>
                  <a:lnTo>
                    <a:pt x="31" y="14"/>
                  </a:lnTo>
                  <a:lnTo>
                    <a:pt x="26" y="20"/>
                  </a:lnTo>
                  <a:lnTo>
                    <a:pt x="22" y="26"/>
                  </a:lnTo>
                  <a:lnTo>
                    <a:pt x="22" y="4"/>
                  </a:lnTo>
                  <a:lnTo>
                    <a:pt x="0" y="4"/>
                  </a:lnTo>
                  <a:lnTo>
                    <a:pt x="0" y="155"/>
                  </a:lnTo>
                  <a:lnTo>
                    <a:pt x="23" y="155"/>
                  </a:lnTo>
                  <a:lnTo>
                    <a:pt x="23" y="69"/>
                  </a:lnTo>
                  <a:lnTo>
                    <a:pt x="24" y="59"/>
                  </a:lnTo>
                  <a:lnTo>
                    <a:pt x="26" y="49"/>
                  </a:lnTo>
                  <a:lnTo>
                    <a:pt x="30" y="41"/>
                  </a:lnTo>
                  <a:lnTo>
                    <a:pt x="34" y="34"/>
                  </a:lnTo>
                  <a:lnTo>
                    <a:pt x="40" y="30"/>
                  </a:lnTo>
                  <a:lnTo>
                    <a:pt x="46" y="26"/>
                  </a:lnTo>
                  <a:lnTo>
                    <a:pt x="55" y="24"/>
                  </a:lnTo>
                  <a:lnTo>
                    <a:pt x="63" y="23"/>
                  </a:lnTo>
                  <a:lnTo>
                    <a:pt x="71" y="24"/>
                  </a:lnTo>
                  <a:lnTo>
                    <a:pt x="77" y="25"/>
                  </a:lnTo>
                  <a:lnTo>
                    <a:pt x="81" y="28"/>
                  </a:lnTo>
                  <a:lnTo>
                    <a:pt x="85" y="32"/>
                  </a:lnTo>
                  <a:lnTo>
                    <a:pt x="88" y="38"/>
                  </a:lnTo>
                  <a:lnTo>
                    <a:pt x="90" y="45"/>
                  </a:lnTo>
                  <a:lnTo>
                    <a:pt x="91" y="53"/>
                  </a:lnTo>
                  <a:lnTo>
                    <a:pt x="91" y="62"/>
                  </a:lnTo>
                  <a:lnTo>
                    <a:pt x="91"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45" name="Freeform 189"/>
            <p:cNvSpPr>
              <a:spLocks noEditPoints="1"/>
            </p:cNvSpPr>
            <p:nvPr/>
          </p:nvSpPr>
          <p:spPr bwMode="auto">
            <a:xfrm>
              <a:off x="2351088" y="3497263"/>
              <a:ext cx="60325" cy="111125"/>
            </a:xfrm>
            <a:custGeom>
              <a:avLst/>
              <a:gdLst>
                <a:gd name="T0" fmla="*/ 2147483647 w 127"/>
                <a:gd name="T1" fmla="*/ 0 h 211"/>
                <a:gd name="T2" fmla="*/ 2147483647 w 127"/>
                <a:gd name="T3" fmla="*/ 0 h 211"/>
                <a:gd name="T4" fmla="*/ 2147483647 w 127"/>
                <a:gd name="T5" fmla="*/ 2147483647 h 211"/>
                <a:gd name="T6" fmla="*/ 2147483647 w 127"/>
                <a:gd name="T7" fmla="*/ 2147483647 h 211"/>
                <a:gd name="T8" fmla="*/ 2147483647 w 127"/>
                <a:gd name="T9" fmla="*/ 2147483647 h 211"/>
                <a:gd name="T10" fmla="*/ 2147483647 w 127"/>
                <a:gd name="T11" fmla="*/ 2147483647 h 211"/>
                <a:gd name="T12" fmla="*/ 2147483647 w 127"/>
                <a:gd name="T13" fmla="*/ 2147483647 h 211"/>
                <a:gd name="T14" fmla="*/ 2147483647 w 127"/>
                <a:gd name="T15" fmla="*/ 2147483647 h 211"/>
                <a:gd name="T16" fmla="*/ 2147483647 w 127"/>
                <a:gd name="T17" fmla="*/ 2147483647 h 211"/>
                <a:gd name="T18" fmla="*/ 2147483647 w 127"/>
                <a:gd name="T19" fmla="*/ 2147483647 h 211"/>
                <a:gd name="T20" fmla="*/ 2147483647 w 127"/>
                <a:gd name="T21" fmla="*/ 2147483647 h 211"/>
                <a:gd name="T22" fmla="*/ 2147483647 w 127"/>
                <a:gd name="T23" fmla="*/ 2147483647 h 211"/>
                <a:gd name="T24" fmla="*/ 2147483647 w 127"/>
                <a:gd name="T25" fmla="*/ 2147483647 h 211"/>
                <a:gd name="T26" fmla="*/ 2147483647 w 127"/>
                <a:gd name="T27" fmla="*/ 2147483647 h 211"/>
                <a:gd name="T28" fmla="*/ 0 w 127"/>
                <a:gd name="T29" fmla="*/ 2147483647 h 211"/>
                <a:gd name="T30" fmla="*/ 2147483647 w 127"/>
                <a:gd name="T31" fmla="*/ 2147483647 h 211"/>
                <a:gd name="T32" fmla="*/ 2147483647 w 127"/>
                <a:gd name="T33" fmla="*/ 2147483647 h 211"/>
                <a:gd name="T34" fmla="*/ 2147483647 w 127"/>
                <a:gd name="T35" fmla="*/ 2147483647 h 211"/>
                <a:gd name="T36" fmla="*/ 2147483647 w 127"/>
                <a:gd name="T37" fmla="*/ 2147483647 h 211"/>
                <a:gd name="T38" fmla="*/ 2147483647 w 127"/>
                <a:gd name="T39" fmla="*/ 2147483647 h 211"/>
                <a:gd name="T40" fmla="*/ 2147483647 w 127"/>
                <a:gd name="T41" fmla="*/ 2147483647 h 211"/>
                <a:gd name="T42" fmla="*/ 2147483647 w 127"/>
                <a:gd name="T43" fmla="*/ 2147483647 h 211"/>
                <a:gd name="T44" fmla="*/ 2147483647 w 127"/>
                <a:gd name="T45" fmla="*/ 2147483647 h 211"/>
                <a:gd name="T46" fmla="*/ 2147483647 w 127"/>
                <a:gd name="T47" fmla="*/ 2147483647 h 211"/>
                <a:gd name="T48" fmla="*/ 2147483647 w 127"/>
                <a:gd name="T49" fmla="*/ 2147483647 h 211"/>
                <a:gd name="T50" fmla="*/ 2147483647 w 127"/>
                <a:gd name="T51" fmla="*/ 2147483647 h 211"/>
                <a:gd name="T52" fmla="*/ 2147483647 w 127"/>
                <a:gd name="T53" fmla="*/ 2147483647 h 211"/>
                <a:gd name="T54" fmla="*/ 2147483647 w 127"/>
                <a:gd name="T55" fmla="*/ 2147483647 h 211"/>
                <a:gd name="T56" fmla="*/ 2147483647 w 127"/>
                <a:gd name="T57" fmla="*/ 2147483647 h 211"/>
                <a:gd name="T58" fmla="*/ 2147483647 w 127"/>
                <a:gd name="T59" fmla="*/ 0 h 211"/>
                <a:gd name="T60" fmla="*/ 2147483647 w 127"/>
                <a:gd name="T61" fmla="*/ 2147483647 h 211"/>
                <a:gd name="T62" fmla="*/ 2147483647 w 127"/>
                <a:gd name="T63" fmla="*/ 2147483647 h 211"/>
                <a:gd name="T64" fmla="*/ 2147483647 w 127"/>
                <a:gd name="T65" fmla="*/ 2147483647 h 211"/>
                <a:gd name="T66" fmla="*/ 2147483647 w 127"/>
                <a:gd name="T67" fmla="*/ 2147483647 h 211"/>
                <a:gd name="T68" fmla="*/ 2147483647 w 127"/>
                <a:gd name="T69" fmla="*/ 2147483647 h 211"/>
                <a:gd name="T70" fmla="*/ 2147483647 w 127"/>
                <a:gd name="T71" fmla="*/ 2147483647 h 211"/>
                <a:gd name="T72" fmla="*/ 2147483647 w 127"/>
                <a:gd name="T73" fmla="*/ 2147483647 h 211"/>
                <a:gd name="T74" fmla="*/ 2147483647 w 127"/>
                <a:gd name="T75" fmla="*/ 2147483647 h 211"/>
                <a:gd name="T76" fmla="*/ 2147483647 w 127"/>
                <a:gd name="T77" fmla="*/ 2147483647 h 211"/>
                <a:gd name="T78" fmla="*/ 2147483647 w 127"/>
                <a:gd name="T79" fmla="*/ 2147483647 h 211"/>
                <a:gd name="T80" fmla="*/ 2147483647 w 127"/>
                <a:gd name="T81" fmla="*/ 2147483647 h 211"/>
                <a:gd name="T82" fmla="*/ 2147483647 w 127"/>
                <a:gd name="T83" fmla="*/ 2147483647 h 211"/>
                <a:gd name="T84" fmla="*/ 2147483647 w 127"/>
                <a:gd name="T85" fmla="*/ 2147483647 h 211"/>
                <a:gd name="T86" fmla="*/ 2147483647 w 127"/>
                <a:gd name="T87" fmla="*/ 2147483647 h 211"/>
                <a:gd name="T88" fmla="*/ 2147483647 w 127"/>
                <a:gd name="T89" fmla="*/ 2147483647 h 211"/>
                <a:gd name="T90" fmla="*/ 2147483647 w 127"/>
                <a:gd name="T91" fmla="*/ 2147483647 h 211"/>
                <a:gd name="T92" fmla="*/ 2147483647 w 127"/>
                <a:gd name="T93" fmla="*/ 2147483647 h 211"/>
                <a:gd name="T94" fmla="*/ 2147483647 w 127"/>
                <a:gd name="T95" fmla="*/ 2147483647 h 211"/>
                <a:gd name="T96" fmla="*/ 2147483647 w 127"/>
                <a:gd name="T97" fmla="*/ 2147483647 h 211"/>
                <a:gd name="T98" fmla="*/ 2147483647 w 127"/>
                <a:gd name="T99" fmla="*/ 2147483647 h 211"/>
                <a:gd name="T100" fmla="*/ 2147483647 w 127"/>
                <a:gd name="T101" fmla="*/ 2147483647 h 211"/>
                <a:gd name="T102" fmla="*/ 2147483647 w 127"/>
                <a:gd name="T103" fmla="*/ 2147483647 h 211"/>
                <a:gd name="T104" fmla="*/ 2147483647 w 127"/>
                <a:gd name="T105" fmla="*/ 2147483647 h 211"/>
                <a:gd name="T106" fmla="*/ 2147483647 w 127"/>
                <a:gd name="T107" fmla="*/ 2147483647 h 211"/>
                <a:gd name="T108" fmla="*/ 2147483647 w 127"/>
                <a:gd name="T109" fmla="*/ 2147483647 h 211"/>
                <a:gd name="T110" fmla="*/ 2147483647 w 127"/>
                <a:gd name="T111" fmla="*/ 2147483647 h 211"/>
                <a:gd name="T112" fmla="*/ 2147483647 w 127"/>
                <a:gd name="T113" fmla="*/ 2147483647 h 211"/>
                <a:gd name="T114" fmla="*/ 2147483647 w 127"/>
                <a:gd name="T115" fmla="*/ 2147483647 h 211"/>
                <a:gd name="T116" fmla="*/ 2147483647 w 127"/>
                <a:gd name="T117" fmla="*/ 2147483647 h 211"/>
                <a:gd name="T118" fmla="*/ 2147483647 w 127"/>
                <a:gd name="T119" fmla="*/ 2147483647 h 211"/>
                <a:gd name="T120" fmla="*/ 2147483647 w 127"/>
                <a:gd name="T121" fmla="*/ 2147483647 h 211"/>
                <a:gd name="T122" fmla="*/ 2147483647 w 127"/>
                <a:gd name="T123" fmla="*/ 2147483647 h 211"/>
                <a:gd name="T124" fmla="*/ 2147483647 w 127"/>
                <a:gd name="T125" fmla="*/ 2147483647 h 21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7"/>
                <a:gd name="T190" fmla="*/ 0 h 211"/>
                <a:gd name="T191" fmla="*/ 127 w 127"/>
                <a:gd name="T192" fmla="*/ 211 h 211"/>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7" h="211">
                  <a:moveTo>
                    <a:pt x="127" y="0"/>
                  </a:moveTo>
                  <a:lnTo>
                    <a:pt x="105" y="0"/>
                  </a:lnTo>
                  <a:lnTo>
                    <a:pt x="105" y="76"/>
                  </a:lnTo>
                  <a:lnTo>
                    <a:pt x="96" y="65"/>
                  </a:lnTo>
                  <a:lnTo>
                    <a:pt x="86" y="58"/>
                  </a:lnTo>
                  <a:lnTo>
                    <a:pt x="74" y="54"/>
                  </a:lnTo>
                  <a:lnTo>
                    <a:pt x="60" y="52"/>
                  </a:lnTo>
                  <a:lnTo>
                    <a:pt x="48" y="54"/>
                  </a:lnTo>
                  <a:lnTo>
                    <a:pt x="36" y="58"/>
                  </a:lnTo>
                  <a:lnTo>
                    <a:pt x="26" y="64"/>
                  </a:lnTo>
                  <a:lnTo>
                    <a:pt x="17" y="73"/>
                  </a:lnTo>
                  <a:lnTo>
                    <a:pt x="10" y="85"/>
                  </a:lnTo>
                  <a:lnTo>
                    <a:pt x="4" y="99"/>
                  </a:lnTo>
                  <a:lnTo>
                    <a:pt x="1" y="114"/>
                  </a:lnTo>
                  <a:lnTo>
                    <a:pt x="0" y="132"/>
                  </a:lnTo>
                  <a:lnTo>
                    <a:pt x="1" y="149"/>
                  </a:lnTo>
                  <a:lnTo>
                    <a:pt x="4" y="165"/>
                  </a:lnTo>
                  <a:lnTo>
                    <a:pt x="10" y="178"/>
                  </a:lnTo>
                  <a:lnTo>
                    <a:pt x="17" y="190"/>
                  </a:lnTo>
                  <a:lnTo>
                    <a:pt x="26" y="199"/>
                  </a:lnTo>
                  <a:lnTo>
                    <a:pt x="36" y="205"/>
                  </a:lnTo>
                  <a:lnTo>
                    <a:pt x="48" y="210"/>
                  </a:lnTo>
                  <a:lnTo>
                    <a:pt x="60" y="211"/>
                  </a:lnTo>
                  <a:lnTo>
                    <a:pt x="73" y="210"/>
                  </a:lnTo>
                  <a:lnTo>
                    <a:pt x="85" y="205"/>
                  </a:lnTo>
                  <a:lnTo>
                    <a:pt x="95" y="198"/>
                  </a:lnTo>
                  <a:lnTo>
                    <a:pt x="105" y="188"/>
                  </a:lnTo>
                  <a:lnTo>
                    <a:pt x="105" y="207"/>
                  </a:lnTo>
                  <a:lnTo>
                    <a:pt x="127" y="207"/>
                  </a:lnTo>
                  <a:lnTo>
                    <a:pt x="127" y="0"/>
                  </a:lnTo>
                  <a:close/>
                  <a:moveTo>
                    <a:pt x="106" y="132"/>
                  </a:moveTo>
                  <a:lnTo>
                    <a:pt x="105" y="144"/>
                  </a:lnTo>
                  <a:lnTo>
                    <a:pt x="103" y="156"/>
                  </a:lnTo>
                  <a:lnTo>
                    <a:pt x="99" y="165"/>
                  </a:lnTo>
                  <a:lnTo>
                    <a:pt x="95" y="174"/>
                  </a:lnTo>
                  <a:lnTo>
                    <a:pt x="89" y="181"/>
                  </a:lnTo>
                  <a:lnTo>
                    <a:pt x="83" y="185"/>
                  </a:lnTo>
                  <a:lnTo>
                    <a:pt x="74" y="188"/>
                  </a:lnTo>
                  <a:lnTo>
                    <a:pt x="66" y="189"/>
                  </a:lnTo>
                  <a:lnTo>
                    <a:pt x="56" y="188"/>
                  </a:lnTo>
                  <a:lnTo>
                    <a:pt x="49" y="185"/>
                  </a:lnTo>
                  <a:lnTo>
                    <a:pt x="41" y="181"/>
                  </a:lnTo>
                  <a:lnTo>
                    <a:pt x="35" y="175"/>
                  </a:lnTo>
                  <a:lnTo>
                    <a:pt x="31" y="167"/>
                  </a:lnTo>
                  <a:lnTo>
                    <a:pt x="28" y="157"/>
                  </a:lnTo>
                  <a:lnTo>
                    <a:pt x="26" y="147"/>
                  </a:lnTo>
                  <a:lnTo>
                    <a:pt x="25" y="134"/>
                  </a:lnTo>
                  <a:lnTo>
                    <a:pt x="26" y="121"/>
                  </a:lnTo>
                  <a:lnTo>
                    <a:pt x="28" y="110"/>
                  </a:lnTo>
                  <a:lnTo>
                    <a:pt x="31" y="99"/>
                  </a:lnTo>
                  <a:lnTo>
                    <a:pt x="35" y="91"/>
                  </a:lnTo>
                  <a:lnTo>
                    <a:pt x="41" y="84"/>
                  </a:lnTo>
                  <a:lnTo>
                    <a:pt x="48" y="79"/>
                  </a:lnTo>
                  <a:lnTo>
                    <a:pt x="56" y="77"/>
                  </a:lnTo>
                  <a:lnTo>
                    <a:pt x="65" y="76"/>
                  </a:lnTo>
                  <a:lnTo>
                    <a:pt x="74" y="77"/>
                  </a:lnTo>
                  <a:lnTo>
                    <a:pt x="83" y="79"/>
                  </a:lnTo>
                  <a:lnTo>
                    <a:pt x="90" y="84"/>
                  </a:lnTo>
                  <a:lnTo>
                    <a:pt x="95" y="90"/>
                  </a:lnTo>
                  <a:lnTo>
                    <a:pt x="100" y="98"/>
                  </a:lnTo>
                  <a:lnTo>
                    <a:pt x="104" y="107"/>
                  </a:lnTo>
                  <a:lnTo>
                    <a:pt x="105" y="119"/>
                  </a:lnTo>
                  <a:lnTo>
                    <a:pt x="106" y="132"/>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46" name="Freeform 190"/>
            <p:cNvSpPr>
              <a:spLocks noEditPoints="1"/>
            </p:cNvSpPr>
            <p:nvPr/>
          </p:nvSpPr>
          <p:spPr bwMode="auto">
            <a:xfrm>
              <a:off x="2422525" y="3524250"/>
              <a:ext cx="60325" cy="84138"/>
            </a:xfrm>
            <a:custGeom>
              <a:avLst/>
              <a:gdLst>
                <a:gd name="T0" fmla="*/ 2147483647 w 129"/>
                <a:gd name="T1" fmla="*/ 2147483647 h 159"/>
                <a:gd name="T2" fmla="*/ 2147483647 w 129"/>
                <a:gd name="T3" fmla="*/ 2147483647 h 159"/>
                <a:gd name="T4" fmla="*/ 2147483647 w 129"/>
                <a:gd name="T5" fmla="*/ 2147483647 h 159"/>
                <a:gd name="T6" fmla="*/ 2147483647 w 129"/>
                <a:gd name="T7" fmla="*/ 2147483647 h 159"/>
                <a:gd name="T8" fmla="*/ 2147483647 w 129"/>
                <a:gd name="T9" fmla="*/ 2147483647 h 159"/>
                <a:gd name="T10" fmla="*/ 2147483647 w 129"/>
                <a:gd name="T11" fmla="*/ 2147483647 h 159"/>
                <a:gd name="T12" fmla="*/ 2147483647 w 129"/>
                <a:gd name="T13" fmla="*/ 2147483647 h 159"/>
                <a:gd name="T14" fmla="*/ 2147483647 w 129"/>
                <a:gd name="T15" fmla="*/ 2147483647 h 159"/>
                <a:gd name="T16" fmla="*/ 2147483647 w 129"/>
                <a:gd name="T17" fmla="*/ 2147483647 h 159"/>
                <a:gd name="T18" fmla="*/ 2147483647 w 129"/>
                <a:gd name="T19" fmla="*/ 2147483647 h 159"/>
                <a:gd name="T20" fmla="*/ 2147483647 w 129"/>
                <a:gd name="T21" fmla="*/ 2147483647 h 159"/>
                <a:gd name="T22" fmla="*/ 2147483647 w 129"/>
                <a:gd name="T23" fmla="*/ 2147483647 h 159"/>
                <a:gd name="T24" fmla="*/ 2147483647 w 129"/>
                <a:gd name="T25" fmla="*/ 2147483647 h 159"/>
                <a:gd name="T26" fmla="*/ 2147483647 w 129"/>
                <a:gd name="T27" fmla="*/ 2147483647 h 159"/>
                <a:gd name="T28" fmla="*/ 2147483647 w 129"/>
                <a:gd name="T29" fmla="*/ 2147483647 h 159"/>
                <a:gd name="T30" fmla="*/ 2147483647 w 129"/>
                <a:gd name="T31" fmla="*/ 2147483647 h 159"/>
                <a:gd name="T32" fmla="*/ 2147483647 w 129"/>
                <a:gd name="T33" fmla="*/ 2147483647 h 159"/>
                <a:gd name="T34" fmla="*/ 2147483647 w 129"/>
                <a:gd name="T35" fmla="*/ 2147483647 h 159"/>
                <a:gd name="T36" fmla="*/ 2147483647 w 129"/>
                <a:gd name="T37" fmla="*/ 2147483647 h 159"/>
                <a:gd name="T38" fmla="*/ 2147483647 w 129"/>
                <a:gd name="T39" fmla="*/ 2147483647 h 159"/>
                <a:gd name="T40" fmla="*/ 2147483647 w 129"/>
                <a:gd name="T41" fmla="*/ 2147483647 h 159"/>
                <a:gd name="T42" fmla="*/ 2147483647 w 129"/>
                <a:gd name="T43" fmla="*/ 2147483647 h 159"/>
                <a:gd name="T44" fmla="*/ 2147483647 w 129"/>
                <a:gd name="T45" fmla="*/ 2147483647 h 159"/>
                <a:gd name="T46" fmla="*/ 2147483647 w 129"/>
                <a:gd name="T47" fmla="*/ 2147483647 h 159"/>
                <a:gd name="T48" fmla="*/ 2147483647 w 129"/>
                <a:gd name="T49" fmla="*/ 2147483647 h 159"/>
                <a:gd name="T50" fmla="*/ 2147483647 w 129"/>
                <a:gd name="T51" fmla="*/ 2147483647 h 159"/>
                <a:gd name="T52" fmla="*/ 2147483647 w 129"/>
                <a:gd name="T53" fmla="*/ 2147483647 h 159"/>
                <a:gd name="T54" fmla="*/ 2147483647 w 129"/>
                <a:gd name="T55" fmla="*/ 0 h 159"/>
                <a:gd name="T56" fmla="*/ 2147483647 w 129"/>
                <a:gd name="T57" fmla="*/ 2147483647 h 159"/>
                <a:gd name="T58" fmla="*/ 2147483647 w 129"/>
                <a:gd name="T59" fmla="*/ 2147483647 h 159"/>
                <a:gd name="T60" fmla="*/ 2147483647 w 129"/>
                <a:gd name="T61" fmla="*/ 2147483647 h 159"/>
                <a:gd name="T62" fmla="*/ 2147483647 w 129"/>
                <a:gd name="T63" fmla="*/ 2147483647 h 159"/>
                <a:gd name="T64" fmla="*/ 2147483647 w 129"/>
                <a:gd name="T65" fmla="*/ 2147483647 h 159"/>
                <a:gd name="T66" fmla="*/ 2147483647 w 129"/>
                <a:gd name="T67" fmla="*/ 2147483647 h 159"/>
                <a:gd name="T68" fmla="*/ 2147483647 w 129"/>
                <a:gd name="T69" fmla="*/ 2147483647 h 159"/>
                <a:gd name="T70" fmla="*/ 2147483647 w 129"/>
                <a:gd name="T71" fmla="*/ 2147483647 h 159"/>
                <a:gd name="T72" fmla="*/ 2147483647 w 129"/>
                <a:gd name="T73" fmla="*/ 2147483647 h 159"/>
                <a:gd name="T74" fmla="*/ 2147483647 w 129"/>
                <a:gd name="T75" fmla="*/ 2147483647 h 159"/>
                <a:gd name="T76" fmla="*/ 2147483647 w 129"/>
                <a:gd name="T77" fmla="*/ 2147483647 h 159"/>
                <a:gd name="T78" fmla="*/ 2147483647 w 129"/>
                <a:gd name="T79" fmla="*/ 2147483647 h 159"/>
                <a:gd name="T80" fmla="*/ 2147483647 w 129"/>
                <a:gd name="T81" fmla="*/ 2147483647 h 159"/>
                <a:gd name="T82" fmla="*/ 2147483647 w 129"/>
                <a:gd name="T83" fmla="*/ 2147483647 h 159"/>
                <a:gd name="T84" fmla="*/ 2147483647 w 129"/>
                <a:gd name="T85" fmla="*/ 2147483647 h 159"/>
                <a:gd name="T86" fmla="*/ 2147483647 w 129"/>
                <a:gd name="T87" fmla="*/ 2147483647 h 159"/>
                <a:gd name="T88" fmla="*/ 2147483647 w 129"/>
                <a:gd name="T89" fmla="*/ 2147483647 h 159"/>
                <a:gd name="T90" fmla="*/ 2147483647 w 129"/>
                <a:gd name="T91" fmla="*/ 2147483647 h 159"/>
                <a:gd name="T92" fmla="*/ 2147483647 w 129"/>
                <a:gd name="T93" fmla="*/ 2147483647 h 159"/>
                <a:gd name="T94" fmla="*/ 2147483647 w 129"/>
                <a:gd name="T95" fmla="*/ 2147483647 h 159"/>
                <a:gd name="T96" fmla="*/ 0 w 129"/>
                <a:gd name="T97" fmla="*/ 2147483647 h 159"/>
                <a:gd name="T98" fmla="*/ 2147483647 w 129"/>
                <a:gd name="T99" fmla="*/ 2147483647 h 159"/>
                <a:gd name="T100" fmla="*/ 2147483647 w 129"/>
                <a:gd name="T101" fmla="*/ 2147483647 h 159"/>
                <a:gd name="T102" fmla="*/ 2147483647 w 129"/>
                <a:gd name="T103" fmla="*/ 2147483647 h 159"/>
                <a:gd name="T104" fmla="*/ 2147483647 w 129"/>
                <a:gd name="T105" fmla="*/ 2147483647 h 159"/>
                <a:gd name="T106" fmla="*/ 2147483647 w 129"/>
                <a:gd name="T107" fmla="*/ 2147483647 h 159"/>
                <a:gd name="T108" fmla="*/ 2147483647 w 129"/>
                <a:gd name="T109" fmla="*/ 2147483647 h 15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9"/>
                <a:gd name="T166" fmla="*/ 0 h 159"/>
                <a:gd name="T167" fmla="*/ 129 w 129"/>
                <a:gd name="T168" fmla="*/ 159 h 15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9" h="159">
                  <a:moveTo>
                    <a:pt x="91" y="77"/>
                  </a:moveTo>
                  <a:lnTo>
                    <a:pt x="91" y="99"/>
                  </a:lnTo>
                  <a:lnTo>
                    <a:pt x="90" y="108"/>
                  </a:lnTo>
                  <a:lnTo>
                    <a:pt x="88" y="115"/>
                  </a:lnTo>
                  <a:lnTo>
                    <a:pt x="85" y="120"/>
                  </a:lnTo>
                  <a:lnTo>
                    <a:pt x="79" y="126"/>
                  </a:lnTo>
                  <a:lnTo>
                    <a:pt x="73" y="131"/>
                  </a:lnTo>
                  <a:lnTo>
                    <a:pt x="66" y="134"/>
                  </a:lnTo>
                  <a:lnTo>
                    <a:pt x="58" y="136"/>
                  </a:lnTo>
                  <a:lnTo>
                    <a:pt x="49" y="137"/>
                  </a:lnTo>
                  <a:lnTo>
                    <a:pt x="43" y="137"/>
                  </a:lnTo>
                  <a:lnTo>
                    <a:pt x="38" y="136"/>
                  </a:lnTo>
                  <a:lnTo>
                    <a:pt x="34" y="133"/>
                  </a:lnTo>
                  <a:lnTo>
                    <a:pt x="31" y="131"/>
                  </a:lnTo>
                  <a:lnTo>
                    <a:pt x="28" y="127"/>
                  </a:lnTo>
                  <a:lnTo>
                    <a:pt x="27" y="123"/>
                  </a:lnTo>
                  <a:lnTo>
                    <a:pt x="24" y="118"/>
                  </a:lnTo>
                  <a:lnTo>
                    <a:pt x="24" y="113"/>
                  </a:lnTo>
                  <a:lnTo>
                    <a:pt x="24" y="108"/>
                  </a:lnTo>
                  <a:lnTo>
                    <a:pt x="25" y="103"/>
                  </a:lnTo>
                  <a:lnTo>
                    <a:pt x="28" y="99"/>
                  </a:lnTo>
                  <a:lnTo>
                    <a:pt x="30" y="96"/>
                  </a:lnTo>
                  <a:lnTo>
                    <a:pt x="33" y="92"/>
                  </a:lnTo>
                  <a:lnTo>
                    <a:pt x="37" y="90"/>
                  </a:lnTo>
                  <a:lnTo>
                    <a:pt x="42" y="89"/>
                  </a:lnTo>
                  <a:lnTo>
                    <a:pt x="48" y="88"/>
                  </a:lnTo>
                  <a:lnTo>
                    <a:pt x="59" y="85"/>
                  </a:lnTo>
                  <a:lnTo>
                    <a:pt x="71" y="84"/>
                  </a:lnTo>
                  <a:lnTo>
                    <a:pt x="81" y="82"/>
                  </a:lnTo>
                  <a:lnTo>
                    <a:pt x="91" y="77"/>
                  </a:lnTo>
                  <a:close/>
                  <a:moveTo>
                    <a:pt x="93" y="134"/>
                  </a:moveTo>
                  <a:lnTo>
                    <a:pt x="93" y="140"/>
                  </a:lnTo>
                  <a:lnTo>
                    <a:pt x="94" y="145"/>
                  </a:lnTo>
                  <a:lnTo>
                    <a:pt x="96" y="148"/>
                  </a:lnTo>
                  <a:lnTo>
                    <a:pt x="98" y="152"/>
                  </a:lnTo>
                  <a:lnTo>
                    <a:pt x="101" y="154"/>
                  </a:lnTo>
                  <a:lnTo>
                    <a:pt x="106" y="157"/>
                  </a:lnTo>
                  <a:lnTo>
                    <a:pt x="110" y="158"/>
                  </a:lnTo>
                  <a:lnTo>
                    <a:pt x="116" y="158"/>
                  </a:lnTo>
                  <a:lnTo>
                    <a:pt x="121" y="157"/>
                  </a:lnTo>
                  <a:lnTo>
                    <a:pt x="129" y="155"/>
                  </a:lnTo>
                  <a:lnTo>
                    <a:pt x="129" y="136"/>
                  </a:lnTo>
                  <a:lnTo>
                    <a:pt x="123" y="137"/>
                  </a:lnTo>
                  <a:lnTo>
                    <a:pt x="118" y="136"/>
                  </a:lnTo>
                  <a:lnTo>
                    <a:pt x="115" y="132"/>
                  </a:lnTo>
                  <a:lnTo>
                    <a:pt x="114" y="127"/>
                  </a:lnTo>
                  <a:lnTo>
                    <a:pt x="114" y="120"/>
                  </a:lnTo>
                  <a:lnTo>
                    <a:pt x="114" y="46"/>
                  </a:lnTo>
                  <a:lnTo>
                    <a:pt x="113" y="35"/>
                  </a:lnTo>
                  <a:lnTo>
                    <a:pt x="111" y="26"/>
                  </a:lnTo>
                  <a:lnTo>
                    <a:pt x="107" y="18"/>
                  </a:lnTo>
                  <a:lnTo>
                    <a:pt x="101" y="11"/>
                  </a:lnTo>
                  <a:lnTo>
                    <a:pt x="94" y="6"/>
                  </a:lnTo>
                  <a:lnTo>
                    <a:pt x="85" y="3"/>
                  </a:lnTo>
                  <a:lnTo>
                    <a:pt x="74" y="2"/>
                  </a:lnTo>
                  <a:lnTo>
                    <a:pt x="61" y="0"/>
                  </a:lnTo>
                  <a:lnTo>
                    <a:pt x="49" y="2"/>
                  </a:lnTo>
                  <a:lnTo>
                    <a:pt x="38" y="4"/>
                  </a:lnTo>
                  <a:lnTo>
                    <a:pt x="29" y="7"/>
                  </a:lnTo>
                  <a:lnTo>
                    <a:pt x="21" y="13"/>
                  </a:lnTo>
                  <a:lnTo>
                    <a:pt x="15" y="20"/>
                  </a:lnTo>
                  <a:lnTo>
                    <a:pt x="11" y="28"/>
                  </a:lnTo>
                  <a:lnTo>
                    <a:pt x="8" y="38"/>
                  </a:lnTo>
                  <a:lnTo>
                    <a:pt x="7" y="48"/>
                  </a:lnTo>
                  <a:lnTo>
                    <a:pt x="7" y="49"/>
                  </a:lnTo>
                  <a:lnTo>
                    <a:pt x="29" y="49"/>
                  </a:lnTo>
                  <a:lnTo>
                    <a:pt x="29" y="44"/>
                  </a:lnTo>
                  <a:lnTo>
                    <a:pt x="31" y="38"/>
                  </a:lnTo>
                  <a:lnTo>
                    <a:pt x="33" y="33"/>
                  </a:lnTo>
                  <a:lnTo>
                    <a:pt x="37" y="30"/>
                  </a:lnTo>
                  <a:lnTo>
                    <a:pt x="41" y="26"/>
                  </a:lnTo>
                  <a:lnTo>
                    <a:pt x="47" y="24"/>
                  </a:lnTo>
                  <a:lnTo>
                    <a:pt x="53" y="23"/>
                  </a:lnTo>
                  <a:lnTo>
                    <a:pt x="60" y="23"/>
                  </a:lnTo>
                  <a:lnTo>
                    <a:pt x="68" y="23"/>
                  </a:lnTo>
                  <a:lnTo>
                    <a:pt x="74" y="24"/>
                  </a:lnTo>
                  <a:lnTo>
                    <a:pt x="79" y="26"/>
                  </a:lnTo>
                  <a:lnTo>
                    <a:pt x="83" y="28"/>
                  </a:lnTo>
                  <a:lnTo>
                    <a:pt x="87" y="31"/>
                  </a:lnTo>
                  <a:lnTo>
                    <a:pt x="89" y="35"/>
                  </a:lnTo>
                  <a:lnTo>
                    <a:pt x="91" y="39"/>
                  </a:lnTo>
                  <a:lnTo>
                    <a:pt x="91" y="45"/>
                  </a:lnTo>
                  <a:lnTo>
                    <a:pt x="91" y="51"/>
                  </a:lnTo>
                  <a:lnTo>
                    <a:pt x="90" y="55"/>
                  </a:lnTo>
                  <a:lnTo>
                    <a:pt x="89" y="58"/>
                  </a:lnTo>
                  <a:lnTo>
                    <a:pt x="85" y="60"/>
                  </a:lnTo>
                  <a:lnTo>
                    <a:pt x="79" y="62"/>
                  </a:lnTo>
                  <a:lnTo>
                    <a:pt x="71" y="63"/>
                  </a:lnTo>
                  <a:lnTo>
                    <a:pt x="60" y="65"/>
                  </a:lnTo>
                  <a:lnTo>
                    <a:pt x="48" y="66"/>
                  </a:lnTo>
                  <a:lnTo>
                    <a:pt x="36" y="68"/>
                  </a:lnTo>
                  <a:lnTo>
                    <a:pt x="27" y="72"/>
                  </a:lnTo>
                  <a:lnTo>
                    <a:pt x="18" y="75"/>
                  </a:lnTo>
                  <a:lnTo>
                    <a:pt x="12" y="81"/>
                  </a:lnTo>
                  <a:lnTo>
                    <a:pt x="7" y="87"/>
                  </a:lnTo>
                  <a:lnTo>
                    <a:pt x="3" y="95"/>
                  </a:lnTo>
                  <a:lnTo>
                    <a:pt x="1" y="103"/>
                  </a:lnTo>
                  <a:lnTo>
                    <a:pt x="0" y="113"/>
                  </a:lnTo>
                  <a:lnTo>
                    <a:pt x="1" y="124"/>
                  </a:lnTo>
                  <a:lnTo>
                    <a:pt x="3" y="132"/>
                  </a:lnTo>
                  <a:lnTo>
                    <a:pt x="7" y="140"/>
                  </a:lnTo>
                  <a:lnTo>
                    <a:pt x="12" y="147"/>
                  </a:lnTo>
                  <a:lnTo>
                    <a:pt x="18" y="152"/>
                  </a:lnTo>
                  <a:lnTo>
                    <a:pt x="25" y="155"/>
                  </a:lnTo>
                  <a:lnTo>
                    <a:pt x="35" y="158"/>
                  </a:lnTo>
                  <a:lnTo>
                    <a:pt x="44" y="159"/>
                  </a:lnTo>
                  <a:lnTo>
                    <a:pt x="58" y="158"/>
                  </a:lnTo>
                  <a:lnTo>
                    <a:pt x="71" y="153"/>
                  </a:lnTo>
                  <a:lnTo>
                    <a:pt x="82" y="145"/>
                  </a:lnTo>
                  <a:lnTo>
                    <a:pt x="93" y="13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47" name="Freeform 191"/>
            <p:cNvSpPr>
              <a:spLocks/>
            </p:cNvSpPr>
            <p:nvPr/>
          </p:nvSpPr>
          <p:spPr bwMode="auto">
            <a:xfrm>
              <a:off x="2528888" y="3497263"/>
              <a:ext cx="55562" cy="109537"/>
            </a:xfrm>
            <a:custGeom>
              <a:avLst/>
              <a:gdLst>
                <a:gd name="T0" fmla="*/ 0 w 119"/>
                <a:gd name="T1" fmla="*/ 2147483647 h 207"/>
                <a:gd name="T2" fmla="*/ 2147483647 w 119"/>
                <a:gd name="T3" fmla="*/ 2147483647 h 207"/>
                <a:gd name="T4" fmla="*/ 2147483647 w 119"/>
                <a:gd name="T5" fmla="*/ 2147483647 h 207"/>
                <a:gd name="T6" fmla="*/ 2147483647 w 119"/>
                <a:gd name="T7" fmla="*/ 2147483647 h 207"/>
                <a:gd name="T8" fmla="*/ 2147483647 w 119"/>
                <a:gd name="T9" fmla="*/ 0 h 207"/>
                <a:gd name="T10" fmla="*/ 0 w 119"/>
                <a:gd name="T11" fmla="*/ 0 h 207"/>
                <a:gd name="T12" fmla="*/ 0 w 119"/>
                <a:gd name="T13" fmla="*/ 2147483647 h 207"/>
                <a:gd name="T14" fmla="*/ 0 60000 65536"/>
                <a:gd name="T15" fmla="*/ 0 60000 65536"/>
                <a:gd name="T16" fmla="*/ 0 60000 65536"/>
                <a:gd name="T17" fmla="*/ 0 60000 65536"/>
                <a:gd name="T18" fmla="*/ 0 60000 65536"/>
                <a:gd name="T19" fmla="*/ 0 60000 65536"/>
                <a:gd name="T20" fmla="*/ 0 60000 65536"/>
                <a:gd name="T21" fmla="*/ 0 w 119"/>
                <a:gd name="T22" fmla="*/ 0 h 207"/>
                <a:gd name="T23" fmla="*/ 119 w 119"/>
                <a:gd name="T24" fmla="*/ 207 h 20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9" h="207">
                  <a:moveTo>
                    <a:pt x="0" y="207"/>
                  </a:moveTo>
                  <a:lnTo>
                    <a:pt x="119" y="207"/>
                  </a:lnTo>
                  <a:lnTo>
                    <a:pt x="119" y="181"/>
                  </a:lnTo>
                  <a:lnTo>
                    <a:pt x="26" y="181"/>
                  </a:lnTo>
                  <a:lnTo>
                    <a:pt x="26" y="0"/>
                  </a:lnTo>
                  <a:lnTo>
                    <a:pt x="0" y="0"/>
                  </a:lnTo>
                  <a:lnTo>
                    <a:pt x="0"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48" name="Rectangle 192"/>
            <p:cNvSpPr>
              <a:spLocks noChangeArrowheads="1"/>
            </p:cNvSpPr>
            <p:nvPr/>
          </p:nvSpPr>
          <p:spPr bwMode="auto">
            <a:xfrm>
              <a:off x="2597150" y="3590925"/>
              <a:ext cx="12700" cy="158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649" name="Freeform 193"/>
            <p:cNvSpPr>
              <a:spLocks/>
            </p:cNvSpPr>
            <p:nvPr/>
          </p:nvSpPr>
          <p:spPr bwMode="auto">
            <a:xfrm>
              <a:off x="1357313" y="3694113"/>
              <a:ext cx="33337" cy="106362"/>
            </a:xfrm>
            <a:custGeom>
              <a:avLst/>
              <a:gdLst>
                <a:gd name="T0" fmla="*/ 2147483647 w 67"/>
                <a:gd name="T1" fmla="*/ 2147483647 h 199"/>
                <a:gd name="T2" fmla="*/ 2147483647 w 67"/>
                <a:gd name="T3" fmla="*/ 2147483647 h 199"/>
                <a:gd name="T4" fmla="*/ 2147483647 w 67"/>
                <a:gd name="T5" fmla="*/ 0 h 199"/>
                <a:gd name="T6" fmla="*/ 2147483647 w 67"/>
                <a:gd name="T7" fmla="*/ 0 h 199"/>
                <a:gd name="T8" fmla="*/ 2147483647 w 67"/>
                <a:gd name="T9" fmla="*/ 2147483647 h 199"/>
                <a:gd name="T10" fmla="*/ 2147483647 w 67"/>
                <a:gd name="T11" fmla="*/ 2147483647 h 199"/>
                <a:gd name="T12" fmla="*/ 2147483647 w 67"/>
                <a:gd name="T13" fmla="*/ 2147483647 h 199"/>
                <a:gd name="T14" fmla="*/ 2147483647 w 67"/>
                <a:gd name="T15" fmla="*/ 2147483647 h 199"/>
                <a:gd name="T16" fmla="*/ 2147483647 w 67"/>
                <a:gd name="T17" fmla="*/ 2147483647 h 199"/>
                <a:gd name="T18" fmla="*/ 2147483647 w 67"/>
                <a:gd name="T19" fmla="*/ 2147483647 h 199"/>
                <a:gd name="T20" fmla="*/ 2147483647 w 67"/>
                <a:gd name="T21" fmla="*/ 2147483647 h 199"/>
                <a:gd name="T22" fmla="*/ 0 w 67"/>
                <a:gd name="T23" fmla="*/ 2147483647 h 199"/>
                <a:gd name="T24" fmla="*/ 0 w 67"/>
                <a:gd name="T25" fmla="*/ 2147483647 h 199"/>
                <a:gd name="T26" fmla="*/ 2147483647 w 67"/>
                <a:gd name="T27" fmla="*/ 2147483647 h 199"/>
                <a:gd name="T28" fmla="*/ 2147483647 w 67"/>
                <a:gd name="T29" fmla="*/ 2147483647 h 19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7"/>
                <a:gd name="T46" fmla="*/ 0 h 199"/>
                <a:gd name="T47" fmla="*/ 67 w 67"/>
                <a:gd name="T48" fmla="*/ 199 h 19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7" h="199">
                  <a:moveTo>
                    <a:pt x="42" y="199"/>
                  </a:moveTo>
                  <a:lnTo>
                    <a:pt x="67" y="199"/>
                  </a:lnTo>
                  <a:lnTo>
                    <a:pt x="67" y="0"/>
                  </a:lnTo>
                  <a:lnTo>
                    <a:pt x="49" y="0"/>
                  </a:lnTo>
                  <a:lnTo>
                    <a:pt x="47" y="9"/>
                  </a:lnTo>
                  <a:lnTo>
                    <a:pt x="44" y="17"/>
                  </a:lnTo>
                  <a:lnTo>
                    <a:pt x="40" y="23"/>
                  </a:lnTo>
                  <a:lnTo>
                    <a:pt x="35" y="29"/>
                  </a:lnTo>
                  <a:lnTo>
                    <a:pt x="28" y="33"/>
                  </a:lnTo>
                  <a:lnTo>
                    <a:pt x="20" y="36"/>
                  </a:lnTo>
                  <a:lnTo>
                    <a:pt x="11" y="37"/>
                  </a:lnTo>
                  <a:lnTo>
                    <a:pt x="0" y="38"/>
                  </a:lnTo>
                  <a:lnTo>
                    <a:pt x="0" y="59"/>
                  </a:lnTo>
                  <a:lnTo>
                    <a:pt x="42" y="59"/>
                  </a:lnTo>
                  <a:lnTo>
                    <a:pt x="42"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50" name="Freeform 194"/>
            <p:cNvSpPr>
              <a:spLocks noEditPoints="1"/>
            </p:cNvSpPr>
            <p:nvPr/>
          </p:nvSpPr>
          <p:spPr bwMode="auto">
            <a:xfrm>
              <a:off x="1416050" y="3695700"/>
              <a:ext cx="61913" cy="104775"/>
            </a:xfrm>
            <a:custGeom>
              <a:avLst/>
              <a:gdLst>
                <a:gd name="T0" fmla="*/ 2147483647 w 128"/>
                <a:gd name="T1" fmla="*/ 2147483647 h 196"/>
                <a:gd name="T2" fmla="*/ 2147483647 w 128"/>
                <a:gd name="T3" fmla="*/ 2147483647 h 196"/>
                <a:gd name="T4" fmla="*/ 2147483647 w 128"/>
                <a:gd name="T5" fmla="*/ 2147483647 h 196"/>
                <a:gd name="T6" fmla="*/ 2147483647 w 128"/>
                <a:gd name="T7" fmla="*/ 2147483647 h 196"/>
                <a:gd name="T8" fmla="*/ 2147483647 w 128"/>
                <a:gd name="T9" fmla="*/ 2147483647 h 196"/>
                <a:gd name="T10" fmla="*/ 2147483647 w 128"/>
                <a:gd name="T11" fmla="*/ 2147483647 h 196"/>
                <a:gd name="T12" fmla="*/ 2147483647 w 128"/>
                <a:gd name="T13" fmla="*/ 0 h 196"/>
                <a:gd name="T14" fmla="*/ 2147483647 w 128"/>
                <a:gd name="T15" fmla="*/ 0 h 196"/>
                <a:gd name="T16" fmla="*/ 0 w 128"/>
                <a:gd name="T17" fmla="*/ 2147483647 h 196"/>
                <a:gd name="T18" fmla="*/ 0 w 128"/>
                <a:gd name="T19" fmla="*/ 2147483647 h 196"/>
                <a:gd name="T20" fmla="*/ 2147483647 w 128"/>
                <a:gd name="T21" fmla="*/ 2147483647 h 196"/>
                <a:gd name="T22" fmla="*/ 2147483647 w 128"/>
                <a:gd name="T23" fmla="*/ 2147483647 h 196"/>
                <a:gd name="T24" fmla="*/ 2147483647 w 128"/>
                <a:gd name="T25" fmla="*/ 2147483647 h 196"/>
                <a:gd name="T26" fmla="*/ 2147483647 w 128"/>
                <a:gd name="T27" fmla="*/ 2147483647 h 196"/>
                <a:gd name="T28" fmla="*/ 2147483647 w 128"/>
                <a:gd name="T29" fmla="*/ 2147483647 h 196"/>
                <a:gd name="T30" fmla="*/ 2147483647 w 128"/>
                <a:gd name="T31" fmla="*/ 2147483647 h 1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8"/>
                <a:gd name="T49" fmla="*/ 0 h 196"/>
                <a:gd name="T50" fmla="*/ 128 w 128"/>
                <a:gd name="T51" fmla="*/ 196 h 19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8" h="196">
                  <a:moveTo>
                    <a:pt x="79" y="196"/>
                  </a:moveTo>
                  <a:lnTo>
                    <a:pt x="103" y="196"/>
                  </a:lnTo>
                  <a:lnTo>
                    <a:pt x="103" y="147"/>
                  </a:lnTo>
                  <a:lnTo>
                    <a:pt x="128" y="147"/>
                  </a:lnTo>
                  <a:lnTo>
                    <a:pt x="128" y="124"/>
                  </a:lnTo>
                  <a:lnTo>
                    <a:pt x="103" y="124"/>
                  </a:lnTo>
                  <a:lnTo>
                    <a:pt x="103" y="0"/>
                  </a:lnTo>
                  <a:lnTo>
                    <a:pt x="79" y="0"/>
                  </a:lnTo>
                  <a:lnTo>
                    <a:pt x="0" y="121"/>
                  </a:lnTo>
                  <a:lnTo>
                    <a:pt x="0" y="147"/>
                  </a:lnTo>
                  <a:lnTo>
                    <a:pt x="79" y="147"/>
                  </a:lnTo>
                  <a:lnTo>
                    <a:pt x="79" y="196"/>
                  </a:lnTo>
                  <a:close/>
                  <a:moveTo>
                    <a:pt x="22" y="124"/>
                  </a:moveTo>
                  <a:lnTo>
                    <a:pt x="79" y="34"/>
                  </a:lnTo>
                  <a:lnTo>
                    <a:pt x="79" y="124"/>
                  </a:lnTo>
                  <a:lnTo>
                    <a:pt x="22" y="12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51" name="Freeform 195"/>
            <p:cNvSpPr>
              <a:spLocks/>
            </p:cNvSpPr>
            <p:nvPr/>
          </p:nvSpPr>
          <p:spPr bwMode="auto">
            <a:xfrm>
              <a:off x="2028825" y="3690938"/>
              <a:ext cx="50800" cy="111125"/>
            </a:xfrm>
            <a:custGeom>
              <a:avLst/>
              <a:gdLst>
                <a:gd name="T0" fmla="*/ 0 w 108"/>
                <a:gd name="T1" fmla="*/ 2147483647 h 212"/>
                <a:gd name="T2" fmla="*/ 0 w 108"/>
                <a:gd name="T3" fmla="*/ 2147483647 h 212"/>
                <a:gd name="T4" fmla="*/ 2147483647 w 108"/>
                <a:gd name="T5" fmla="*/ 2147483647 h 212"/>
                <a:gd name="T6" fmla="*/ 2147483647 w 108"/>
                <a:gd name="T7" fmla="*/ 2147483647 h 212"/>
                <a:gd name="T8" fmla="*/ 2147483647 w 108"/>
                <a:gd name="T9" fmla="*/ 2147483647 h 212"/>
                <a:gd name="T10" fmla="*/ 2147483647 w 108"/>
                <a:gd name="T11" fmla="*/ 2147483647 h 212"/>
                <a:gd name="T12" fmla="*/ 2147483647 w 108"/>
                <a:gd name="T13" fmla="*/ 2147483647 h 212"/>
                <a:gd name="T14" fmla="*/ 2147483647 w 108"/>
                <a:gd name="T15" fmla="*/ 2147483647 h 212"/>
                <a:gd name="T16" fmla="*/ 2147483647 w 108"/>
                <a:gd name="T17" fmla="*/ 2147483647 h 212"/>
                <a:gd name="T18" fmla="*/ 2147483647 w 108"/>
                <a:gd name="T19" fmla="*/ 2147483647 h 212"/>
                <a:gd name="T20" fmla="*/ 2147483647 w 108"/>
                <a:gd name="T21" fmla="*/ 2147483647 h 212"/>
                <a:gd name="T22" fmla="*/ 2147483647 w 108"/>
                <a:gd name="T23" fmla="*/ 2147483647 h 212"/>
                <a:gd name="T24" fmla="*/ 2147483647 w 108"/>
                <a:gd name="T25" fmla="*/ 2147483647 h 212"/>
                <a:gd name="T26" fmla="*/ 2147483647 w 108"/>
                <a:gd name="T27" fmla="*/ 2147483647 h 212"/>
                <a:gd name="T28" fmla="*/ 2147483647 w 108"/>
                <a:gd name="T29" fmla="*/ 2147483647 h 212"/>
                <a:gd name="T30" fmla="*/ 2147483647 w 108"/>
                <a:gd name="T31" fmla="*/ 2147483647 h 212"/>
                <a:gd name="T32" fmla="*/ 2147483647 w 108"/>
                <a:gd name="T33" fmla="*/ 2147483647 h 212"/>
                <a:gd name="T34" fmla="*/ 2147483647 w 108"/>
                <a:gd name="T35" fmla="*/ 2147483647 h 212"/>
                <a:gd name="T36" fmla="*/ 2147483647 w 108"/>
                <a:gd name="T37" fmla="*/ 0 h 212"/>
                <a:gd name="T38" fmla="*/ 2147483647 w 108"/>
                <a:gd name="T39" fmla="*/ 0 h 212"/>
                <a:gd name="T40" fmla="*/ 2147483647 w 108"/>
                <a:gd name="T41" fmla="*/ 2147483647 h 212"/>
                <a:gd name="T42" fmla="*/ 2147483647 w 108"/>
                <a:gd name="T43" fmla="*/ 2147483647 h 212"/>
                <a:gd name="T44" fmla="*/ 2147483647 w 108"/>
                <a:gd name="T45" fmla="*/ 2147483647 h 212"/>
                <a:gd name="T46" fmla="*/ 2147483647 w 108"/>
                <a:gd name="T47" fmla="*/ 2147483647 h 212"/>
                <a:gd name="T48" fmla="*/ 2147483647 w 108"/>
                <a:gd name="T49" fmla="*/ 2147483647 h 212"/>
                <a:gd name="T50" fmla="*/ 2147483647 w 108"/>
                <a:gd name="T51" fmla="*/ 2147483647 h 212"/>
                <a:gd name="T52" fmla="*/ 2147483647 w 108"/>
                <a:gd name="T53" fmla="*/ 2147483647 h 212"/>
                <a:gd name="T54" fmla="*/ 2147483647 w 108"/>
                <a:gd name="T55" fmla="*/ 2147483647 h 212"/>
                <a:gd name="T56" fmla="*/ 2147483647 w 108"/>
                <a:gd name="T57" fmla="*/ 2147483647 h 212"/>
                <a:gd name="T58" fmla="*/ 2147483647 w 108"/>
                <a:gd name="T59" fmla="*/ 2147483647 h 212"/>
                <a:gd name="T60" fmla="*/ 2147483647 w 108"/>
                <a:gd name="T61" fmla="*/ 2147483647 h 212"/>
                <a:gd name="T62" fmla="*/ 2147483647 w 108"/>
                <a:gd name="T63" fmla="*/ 2147483647 h 212"/>
                <a:gd name="T64" fmla="*/ 2147483647 w 108"/>
                <a:gd name="T65" fmla="*/ 2147483647 h 212"/>
                <a:gd name="T66" fmla="*/ 2147483647 w 108"/>
                <a:gd name="T67" fmla="*/ 2147483647 h 212"/>
                <a:gd name="T68" fmla="*/ 2147483647 w 108"/>
                <a:gd name="T69" fmla="*/ 2147483647 h 212"/>
                <a:gd name="T70" fmla="*/ 2147483647 w 108"/>
                <a:gd name="T71" fmla="*/ 2147483647 h 212"/>
                <a:gd name="T72" fmla="*/ 2147483647 w 108"/>
                <a:gd name="T73" fmla="*/ 2147483647 h 212"/>
                <a:gd name="T74" fmla="*/ 2147483647 w 108"/>
                <a:gd name="T75" fmla="*/ 2147483647 h 212"/>
                <a:gd name="T76" fmla="*/ 0 w 108"/>
                <a:gd name="T77" fmla="*/ 2147483647 h 21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8"/>
                <a:gd name="T118" fmla="*/ 0 h 212"/>
                <a:gd name="T119" fmla="*/ 108 w 108"/>
                <a:gd name="T120" fmla="*/ 212 h 212"/>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8" h="212">
                  <a:moveTo>
                    <a:pt x="0" y="139"/>
                  </a:moveTo>
                  <a:lnTo>
                    <a:pt x="0" y="149"/>
                  </a:lnTo>
                  <a:lnTo>
                    <a:pt x="1" y="163"/>
                  </a:lnTo>
                  <a:lnTo>
                    <a:pt x="3" y="177"/>
                  </a:lnTo>
                  <a:lnTo>
                    <a:pt x="7" y="187"/>
                  </a:lnTo>
                  <a:lnTo>
                    <a:pt x="14" y="195"/>
                  </a:lnTo>
                  <a:lnTo>
                    <a:pt x="21" y="202"/>
                  </a:lnTo>
                  <a:lnTo>
                    <a:pt x="30" y="208"/>
                  </a:lnTo>
                  <a:lnTo>
                    <a:pt x="42" y="210"/>
                  </a:lnTo>
                  <a:lnTo>
                    <a:pt x="55" y="212"/>
                  </a:lnTo>
                  <a:lnTo>
                    <a:pt x="67" y="210"/>
                  </a:lnTo>
                  <a:lnTo>
                    <a:pt x="79" y="208"/>
                  </a:lnTo>
                  <a:lnTo>
                    <a:pt x="87" y="203"/>
                  </a:lnTo>
                  <a:lnTo>
                    <a:pt x="96" y="196"/>
                  </a:lnTo>
                  <a:lnTo>
                    <a:pt x="101" y="187"/>
                  </a:lnTo>
                  <a:lnTo>
                    <a:pt x="105" y="177"/>
                  </a:lnTo>
                  <a:lnTo>
                    <a:pt x="107" y="164"/>
                  </a:lnTo>
                  <a:lnTo>
                    <a:pt x="108" y="149"/>
                  </a:lnTo>
                  <a:lnTo>
                    <a:pt x="108" y="0"/>
                  </a:lnTo>
                  <a:lnTo>
                    <a:pt x="83" y="0"/>
                  </a:lnTo>
                  <a:lnTo>
                    <a:pt x="83" y="138"/>
                  </a:lnTo>
                  <a:lnTo>
                    <a:pt x="83" y="149"/>
                  </a:lnTo>
                  <a:lnTo>
                    <a:pt x="83" y="158"/>
                  </a:lnTo>
                  <a:lnTo>
                    <a:pt x="82" y="165"/>
                  </a:lnTo>
                  <a:lnTo>
                    <a:pt x="80" y="171"/>
                  </a:lnTo>
                  <a:lnTo>
                    <a:pt x="76" y="178"/>
                  </a:lnTo>
                  <a:lnTo>
                    <a:pt x="69" y="182"/>
                  </a:lnTo>
                  <a:lnTo>
                    <a:pt x="63" y="185"/>
                  </a:lnTo>
                  <a:lnTo>
                    <a:pt x="54" y="186"/>
                  </a:lnTo>
                  <a:lnTo>
                    <a:pt x="46" y="186"/>
                  </a:lnTo>
                  <a:lnTo>
                    <a:pt x="40" y="184"/>
                  </a:lnTo>
                  <a:lnTo>
                    <a:pt x="35" y="181"/>
                  </a:lnTo>
                  <a:lnTo>
                    <a:pt x="31" y="177"/>
                  </a:lnTo>
                  <a:lnTo>
                    <a:pt x="28" y="172"/>
                  </a:lnTo>
                  <a:lnTo>
                    <a:pt x="26" y="165"/>
                  </a:lnTo>
                  <a:lnTo>
                    <a:pt x="24" y="157"/>
                  </a:lnTo>
                  <a:lnTo>
                    <a:pt x="24" y="147"/>
                  </a:lnTo>
                  <a:lnTo>
                    <a:pt x="24" y="139"/>
                  </a:lnTo>
                  <a:lnTo>
                    <a:pt x="0" y="13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52" name="Freeform 196"/>
            <p:cNvSpPr>
              <a:spLocks noEditPoints="1"/>
            </p:cNvSpPr>
            <p:nvPr/>
          </p:nvSpPr>
          <p:spPr bwMode="auto">
            <a:xfrm>
              <a:off x="2093913" y="3717925"/>
              <a:ext cx="58737" cy="84138"/>
            </a:xfrm>
            <a:custGeom>
              <a:avLst/>
              <a:gdLst>
                <a:gd name="T0" fmla="*/ 2147483647 w 123"/>
                <a:gd name="T1" fmla="*/ 2147483647 h 158"/>
                <a:gd name="T2" fmla="*/ 2147483647 w 123"/>
                <a:gd name="T3" fmla="*/ 2147483647 h 158"/>
                <a:gd name="T4" fmla="*/ 2147483647 w 123"/>
                <a:gd name="T5" fmla="*/ 2147483647 h 158"/>
                <a:gd name="T6" fmla="*/ 2147483647 w 123"/>
                <a:gd name="T7" fmla="*/ 2147483647 h 158"/>
                <a:gd name="T8" fmla="*/ 2147483647 w 123"/>
                <a:gd name="T9" fmla="*/ 2147483647 h 158"/>
                <a:gd name="T10" fmla="*/ 2147483647 w 123"/>
                <a:gd name="T11" fmla="*/ 2147483647 h 158"/>
                <a:gd name="T12" fmla="*/ 2147483647 w 123"/>
                <a:gd name="T13" fmla="*/ 2147483647 h 158"/>
                <a:gd name="T14" fmla="*/ 2147483647 w 123"/>
                <a:gd name="T15" fmla="*/ 2147483647 h 158"/>
                <a:gd name="T16" fmla="*/ 2147483647 w 123"/>
                <a:gd name="T17" fmla="*/ 2147483647 h 158"/>
                <a:gd name="T18" fmla="*/ 2147483647 w 123"/>
                <a:gd name="T19" fmla="*/ 2147483647 h 158"/>
                <a:gd name="T20" fmla="*/ 2147483647 w 123"/>
                <a:gd name="T21" fmla="*/ 2147483647 h 158"/>
                <a:gd name="T22" fmla="*/ 2147483647 w 123"/>
                <a:gd name="T23" fmla="*/ 2147483647 h 158"/>
                <a:gd name="T24" fmla="*/ 2147483647 w 123"/>
                <a:gd name="T25" fmla="*/ 2147483647 h 158"/>
                <a:gd name="T26" fmla="*/ 2147483647 w 123"/>
                <a:gd name="T27" fmla="*/ 2147483647 h 158"/>
                <a:gd name="T28" fmla="*/ 2147483647 w 123"/>
                <a:gd name="T29" fmla="*/ 2147483647 h 158"/>
                <a:gd name="T30" fmla="*/ 2147483647 w 123"/>
                <a:gd name="T31" fmla="*/ 2147483647 h 158"/>
                <a:gd name="T32" fmla="*/ 2147483647 w 123"/>
                <a:gd name="T33" fmla="*/ 2147483647 h 158"/>
                <a:gd name="T34" fmla="*/ 2147483647 w 123"/>
                <a:gd name="T35" fmla="*/ 2147483647 h 158"/>
                <a:gd name="T36" fmla="*/ 2147483647 w 123"/>
                <a:gd name="T37" fmla="*/ 2147483647 h 158"/>
                <a:gd name="T38" fmla="*/ 2147483647 w 123"/>
                <a:gd name="T39" fmla="*/ 2147483647 h 158"/>
                <a:gd name="T40" fmla="*/ 2147483647 w 123"/>
                <a:gd name="T41" fmla="*/ 2147483647 h 158"/>
                <a:gd name="T42" fmla="*/ 2147483647 w 123"/>
                <a:gd name="T43" fmla="*/ 2147483647 h 158"/>
                <a:gd name="T44" fmla="*/ 2147483647 w 123"/>
                <a:gd name="T45" fmla="*/ 2147483647 h 158"/>
                <a:gd name="T46" fmla="*/ 2147483647 w 123"/>
                <a:gd name="T47" fmla="*/ 2147483647 h 158"/>
                <a:gd name="T48" fmla="*/ 2147483647 w 123"/>
                <a:gd name="T49" fmla="*/ 2147483647 h 158"/>
                <a:gd name="T50" fmla="*/ 2147483647 w 123"/>
                <a:gd name="T51" fmla="*/ 2147483647 h 158"/>
                <a:gd name="T52" fmla="*/ 2147483647 w 123"/>
                <a:gd name="T53" fmla="*/ 2147483647 h 158"/>
                <a:gd name="T54" fmla="*/ 2147483647 w 123"/>
                <a:gd name="T55" fmla="*/ 2147483647 h 158"/>
                <a:gd name="T56" fmla="*/ 2147483647 w 123"/>
                <a:gd name="T57" fmla="*/ 2147483647 h 158"/>
                <a:gd name="T58" fmla="*/ 2147483647 w 123"/>
                <a:gd name="T59" fmla="*/ 2147483647 h 158"/>
                <a:gd name="T60" fmla="*/ 2147483647 w 123"/>
                <a:gd name="T61" fmla="*/ 2147483647 h 158"/>
                <a:gd name="T62" fmla="*/ 2147483647 w 123"/>
                <a:gd name="T63" fmla="*/ 2147483647 h 158"/>
                <a:gd name="T64" fmla="*/ 2147483647 w 123"/>
                <a:gd name="T65" fmla="*/ 2147483647 h 158"/>
                <a:gd name="T66" fmla="*/ 2147483647 w 123"/>
                <a:gd name="T67" fmla="*/ 2147483647 h 158"/>
                <a:gd name="T68" fmla="*/ 2147483647 w 123"/>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8"/>
                <a:gd name="T107" fmla="*/ 123 w 123"/>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8">
                  <a:moveTo>
                    <a:pt x="99" y="107"/>
                  </a:moveTo>
                  <a:lnTo>
                    <a:pt x="97" y="113"/>
                  </a:lnTo>
                  <a:lnTo>
                    <a:pt x="94" y="119"/>
                  </a:lnTo>
                  <a:lnTo>
                    <a:pt x="91" y="123"/>
                  </a:lnTo>
                  <a:lnTo>
                    <a:pt x="86" y="128"/>
                  </a:lnTo>
                  <a:lnTo>
                    <a:pt x="82" y="130"/>
                  </a:lnTo>
                  <a:lnTo>
                    <a:pt x="77" y="133"/>
                  </a:lnTo>
                  <a:lnTo>
                    <a:pt x="71" y="135"/>
                  </a:lnTo>
                  <a:lnTo>
                    <a:pt x="63" y="135"/>
                  </a:lnTo>
                  <a:lnTo>
                    <a:pt x="55" y="134"/>
                  </a:lnTo>
                  <a:lnTo>
                    <a:pt x="47" y="132"/>
                  </a:lnTo>
                  <a:lnTo>
                    <a:pt x="41" y="128"/>
                  </a:lnTo>
                  <a:lnTo>
                    <a:pt x="35" y="122"/>
                  </a:lnTo>
                  <a:lnTo>
                    <a:pt x="31" y="116"/>
                  </a:lnTo>
                  <a:lnTo>
                    <a:pt x="27" y="108"/>
                  </a:lnTo>
                  <a:lnTo>
                    <a:pt x="25" y="98"/>
                  </a:lnTo>
                  <a:lnTo>
                    <a:pt x="24" y="87"/>
                  </a:lnTo>
                  <a:lnTo>
                    <a:pt x="123" y="87"/>
                  </a:lnTo>
                  <a:lnTo>
                    <a:pt x="123" y="76"/>
                  </a:lnTo>
                  <a:lnTo>
                    <a:pt x="122" y="59"/>
                  </a:lnTo>
                  <a:lnTo>
                    <a:pt x="119" y="43"/>
                  </a:lnTo>
                  <a:lnTo>
                    <a:pt x="114" y="30"/>
                  </a:lnTo>
                  <a:lnTo>
                    <a:pt x="107" y="20"/>
                  </a:lnTo>
                  <a:lnTo>
                    <a:pt x="98" y="12"/>
                  </a:lnTo>
                  <a:lnTo>
                    <a:pt x="87" y="5"/>
                  </a:lnTo>
                  <a:lnTo>
                    <a:pt x="76" y="1"/>
                  </a:lnTo>
                  <a:lnTo>
                    <a:pt x="61" y="0"/>
                  </a:lnTo>
                  <a:lnTo>
                    <a:pt x="48" y="1"/>
                  </a:lnTo>
                  <a:lnTo>
                    <a:pt x="36" y="6"/>
                  </a:lnTo>
                  <a:lnTo>
                    <a:pt x="25" y="12"/>
                  </a:lnTo>
                  <a:lnTo>
                    <a:pt x="17" y="21"/>
                  </a:lnTo>
                  <a:lnTo>
                    <a:pt x="9" y="33"/>
                  </a:lnTo>
                  <a:lnTo>
                    <a:pt x="4" y="47"/>
                  </a:lnTo>
                  <a:lnTo>
                    <a:pt x="1" y="63"/>
                  </a:lnTo>
                  <a:lnTo>
                    <a:pt x="0" y="80"/>
                  </a:lnTo>
                  <a:lnTo>
                    <a:pt x="1" y="98"/>
                  </a:lnTo>
                  <a:lnTo>
                    <a:pt x="4" y="113"/>
                  </a:lnTo>
                  <a:lnTo>
                    <a:pt x="9" y="127"/>
                  </a:lnTo>
                  <a:lnTo>
                    <a:pt x="17" y="137"/>
                  </a:lnTo>
                  <a:lnTo>
                    <a:pt x="25" y="147"/>
                  </a:lnTo>
                  <a:lnTo>
                    <a:pt x="36" y="153"/>
                  </a:lnTo>
                  <a:lnTo>
                    <a:pt x="48" y="157"/>
                  </a:lnTo>
                  <a:lnTo>
                    <a:pt x="61" y="158"/>
                  </a:lnTo>
                  <a:lnTo>
                    <a:pt x="73" y="157"/>
                  </a:lnTo>
                  <a:lnTo>
                    <a:pt x="84" y="155"/>
                  </a:lnTo>
                  <a:lnTo>
                    <a:pt x="94" y="150"/>
                  </a:lnTo>
                  <a:lnTo>
                    <a:pt x="102" y="144"/>
                  </a:lnTo>
                  <a:lnTo>
                    <a:pt x="109" y="137"/>
                  </a:lnTo>
                  <a:lnTo>
                    <a:pt x="115" y="128"/>
                  </a:lnTo>
                  <a:lnTo>
                    <a:pt x="119" y="119"/>
                  </a:lnTo>
                  <a:lnTo>
                    <a:pt x="121" y="107"/>
                  </a:lnTo>
                  <a:lnTo>
                    <a:pt x="99" y="107"/>
                  </a:lnTo>
                  <a:close/>
                  <a:moveTo>
                    <a:pt x="24" y="66"/>
                  </a:moveTo>
                  <a:lnTo>
                    <a:pt x="25" y="56"/>
                  </a:lnTo>
                  <a:lnTo>
                    <a:pt x="27" y="48"/>
                  </a:lnTo>
                  <a:lnTo>
                    <a:pt x="32" y="40"/>
                  </a:lnTo>
                  <a:lnTo>
                    <a:pt x="36" y="34"/>
                  </a:lnTo>
                  <a:lnTo>
                    <a:pt x="41" y="28"/>
                  </a:lnTo>
                  <a:lnTo>
                    <a:pt x="47" y="24"/>
                  </a:lnTo>
                  <a:lnTo>
                    <a:pt x="54" y="23"/>
                  </a:lnTo>
                  <a:lnTo>
                    <a:pt x="62" y="22"/>
                  </a:lnTo>
                  <a:lnTo>
                    <a:pt x="71" y="23"/>
                  </a:lnTo>
                  <a:lnTo>
                    <a:pt x="78" y="24"/>
                  </a:lnTo>
                  <a:lnTo>
                    <a:pt x="84" y="29"/>
                  </a:lnTo>
                  <a:lnTo>
                    <a:pt x="90" y="34"/>
                  </a:lnTo>
                  <a:lnTo>
                    <a:pt x="94" y="40"/>
                  </a:lnTo>
                  <a:lnTo>
                    <a:pt x="97" y="48"/>
                  </a:lnTo>
                  <a:lnTo>
                    <a:pt x="98" y="56"/>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53" name="Freeform 197"/>
            <p:cNvSpPr>
              <a:spLocks/>
            </p:cNvSpPr>
            <p:nvPr/>
          </p:nvSpPr>
          <p:spPr bwMode="auto">
            <a:xfrm>
              <a:off x="2165350" y="3717925"/>
              <a:ext cx="52388" cy="82550"/>
            </a:xfrm>
            <a:custGeom>
              <a:avLst/>
              <a:gdLst>
                <a:gd name="T0" fmla="*/ 2147483647 w 114"/>
                <a:gd name="T1" fmla="*/ 2147483647 h 155"/>
                <a:gd name="T2" fmla="*/ 2147483647 w 114"/>
                <a:gd name="T3" fmla="*/ 2147483647 h 155"/>
                <a:gd name="T4" fmla="*/ 2147483647 w 114"/>
                <a:gd name="T5" fmla="*/ 2147483647 h 155"/>
                <a:gd name="T6" fmla="*/ 2147483647 w 114"/>
                <a:gd name="T7" fmla="*/ 2147483647 h 155"/>
                <a:gd name="T8" fmla="*/ 2147483647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0 h 155"/>
                <a:gd name="T30" fmla="*/ 2147483647 w 114"/>
                <a:gd name="T31" fmla="*/ 0 h 155"/>
                <a:gd name="T32" fmla="*/ 2147483647 w 114"/>
                <a:gd name="T33" fmla="*/ 0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0 w 114"/>
                <a:gd name="T51" fmla="*/ 2147483647 h 155"/>
                <a:gd name="T52" fmla="*/ 0 w 114"/>
                <a:gd name="T53" fmla="*/ 2147483647 h 155"/>
                <a:gd name="T54" fmla="*/ 2147483647 w 114"/>
                <a:gd name="T55" fmla="*/ 2147483647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90" y="155"/>
                  </a:moveTo>
                  <a:lnTo>
                    <a:pt x="114" y="155"/>
                  </a:lnTo>
                  <a:lnTo>
                    <a:pt x="114" y="64"/>
                  </a:lnTo>
                  <a:lnTo>
                    <a:pt x="114" y="57"/>
                  </a:lnTo>
                  <a:lnTo>
                    <a:pt x="114" y="47"/>
                  </a:lnTo>
                  <a:lnTo>
                    <a:pt x="113" y="37"/>
                  </a:lnTo>
                  <a:lnTo>
                    <a:pt x="111" y="28"/>
                  </a:lnTo>
                  <a:lnTo>
                    <a:pt x="107" y="21"/>
                  </a:lnTo>
                  <a:lnTo>
                    <a:pt x="104" y="15"/>
                  </a:lnTo>
                  <a:lnTo>
                    <a:pt x="101" y="12"/>
                  </a:lnTo>
                  <a:lnTo>
                    <a:pt x="97" y="8"/>
                  </a:lnTo>
                  <a:lnTo>
                    <a:pt x="91" y="5"/>
                  </a:lnTo>
                  <a:lnTo>
                    <a:pt x="86" y="2"/>
                  </a:lnTo>
                  <a:lnTo>
                    <a:pt x="80" y="1"/>
                  </a:lnTo>
                  <a:lnTo>
                    <a:pt x="72" y="0"/>
                  </a:lnTo>
                  <a:lnTo>
                    <a:pt x="65" y="0"/>
                  </a:lnTo>
                  <a:lnTo>
                    <a:pt x="59" y="0"/>
                  </a:lnTo>
                  <a:lnTo>
                    <a:pt x="52" y="1"/>
                  </a:lnTo>
                  <a:lnTo>
                    <a:pt x="46" y="3"/>
                  </a:lnTo>
                  <a:lnTo>
                    <a:pt x="41" y="6"/>
                  </a:lnTo>
                  <a:lnTo>
                    <a:pt x="36" y="9"/>
                  </a:lnTo>
                  <a:lnTo>
                    <a:pt x="30" y="14"/>
                  </a:lnTo>
                  <a:lnTo>
                    <a:pt x="26" y="20"/>
                  </a:lnTo>
                  <a:lnTo>
                    <a:pt x="22" y="26"/>
                  </a:lnTo>
                  <a:lnTo>
                    <a:pt x="22" y="3"/>
                  </a:lnTo>
                  <a:lnTo>
                    <a:pt x="0" y="3"/>
                  </a:lnTo>
                  <a:lnTo>
                    <a:pt x="0" y="155"/>
                  </a:lnTo>
                  <a:lnTo>
                    <a:pt x="23" y="155"/>
                  </a:lnTo>
                  <a:lnTo>
                    <a:pt x="23" y="69"/>
                  </a:lnTo>
                  <a:lnTo>
                    <a:pt x="24" y="58"/>
                  </a:lnTo>
                  <a:lnTo>
                    <a:pt x="26" y="49"/>
                  </a:lnTo>
                  <a:lnTo>
                    <a:pt x="29" y="41"/>
                  </a:lnTo>
                  <a:lnTo>
                    <a:pt x="33" y="34"/>
                  </a:lnTo>
                  <a:lnTo>
                    <a:pt x="40" y="29"/>
                  </a:lnTo>
                  <a:lnTo>
                    <a:pt x="46" y="26"/>
                  </a:lnTo>
                  <a:lnTo>
                    <a:pt x="55" y="23"/>
                  </a:lnTo>
                  <a:lnTo>
                    <a:pt x="63" y="22"/>
                  </a:lnTo>
                  <a:lnTo>
                    <a:pt x="70" y="23"/>
                  </a:lnTo>
                  <a:lnTo>
                    <a:pt x="77" y="24"/>
                  </a:lnTo>
                  <a:lnTo>
                    <a:pt x="81" y="28"/>
                  </a:lnTo>
                  <a:lnTo>
                    <a:pt x="85" y="31"/>
                  </a:lnTo>
                  <a:lnTo>
                    <a:pt x="87" y="37"/>
                  </a:lnTo>
                  <a:lnTo>
                    <a:pt x="89" y="44"/>
                  </a:lnTo>
                  <a:lnTo>
                    <a:pt x="90" y="52"/>
                  </a:lnTo>
                  <a:lnTo>
                    <a:pt x="90" y="62"/>
                  </a:lnTo>
                  <a:lnTo>
                    <a:pt x="90"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54" name="Freeform 198"/>
            <p:cNvSpPr>
              <a:spLocks/>
            </p:cNvSpPr>
            <p:nvPr/>
          </p:nvSpPr>
          <p:spPr bwMode="auto">
            <a:xfrm>
              <a:off x="2233613" y="3717925"/>
              <a:ext cx="53975" cy="82550"/>
            </a:xfrm>
            <a:custGeom>
              <a:avLst/>
              <a:gdLst>
                <a:gd name="T0" fmla="*/ 2147483647 w 114"/>
                <a:gd name="T1" fmla="*/ 2147483647 h 155"/>
                <a:gd name="T2" fmla="*/ 2147483647 w 114"/>
                <a:gd name="T3" fmla="*/ 2147483647 h 155"/>
                <a:gd name="T4" fmla="*/ 2147483647 w 114"/>
                <a:gd name="T5" fmla="*/ 2147483647 h 155"/>
                <a:gd name="T6" fmla="*/ 2147483647 w 114"/>
                <a:gd name="T7" fmla="*/ 2147483647 h 155"/>
                <a:gd name="T8" fmla="*/ 2147483647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0 h 155"/>
                <a:gd name="T30" fmla="*/ 2147483647 w 114"/>
                <a:gd name="T31" fmla="*/ 0 h 155"/>
                <a:gd name="T32" fmla="*/ 2147483647 w 114"/>
                <a:gd name="T33" fmla="*/ 0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0 w 114"/>
                <a:gd name="T51" fmla="*/ 2147483647 h 155"/>
                <a:gd name="T52" fmla="*/ 0 w 114"/>
                <a:gd name="T53" fmla="*/ 2147483647 h 155"/>
                <a:gd name="T54" fmla="*/ 2147483647 w 114"/>
                <a:gd name="T55" fmla="*/ 2147483647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91" y="155"/>
                  </a:moveTo>
                  <a:lnTo>
                    <a:pt x="114" y="155"/>
                  </a:lnTo>
                  <a:lnTo>
                    <a:pt x="114" y="64"/>
                  </a:lnTo>
                  <a:lnTo>
                    <a:pt x="114" y="57"/>
                  </a:lnTo>
                  <a:lnTo>
                    <a:pt x="114" y="47"/>
                  </a:lnTo>
                  <a:lnTo>
                    <a:pt x="113" y="37"/>
                  </a:lnTo>
                  <a:lnTo>
                    <a:pt x="112" y="28"/>
                  </a:lnTo>
                  <a:lnTo>
                    <a:pt x="108" y="21"/>
                  </a:lnTo>
                  <a:lnTo>
                    <a:pt x="105" y="15"/>
                  </a:lnTo>
                  <a:lnTo>
                    <a:pt x="102" y="12"/>
                  </a:lnTo>
                  <a:lnTo>
                    <a:pt x="97" y="8"/>
                  </a:lnTo>
                  <a:lnTo>
                    <a:pt x="92" y="5"/>
                  </a:lnTo>
                  <a:lnTo>
                    <a:pt x="87" y="2"/>
                  </a:lnTo>
                  <a:lnTo>
                    <a:pt x="81" y="1"/>
                  </a:lnTo>
                  <a:lnTo>
                    <a:pt x="73" y="0"/>
                  </a:lnTo>
                  <a:lnTo>
                    <a:pt x="66" y="0"/>
                  </a:lnTo>
                  <a:lnTo>
                    <a:pt x="59" y="0"/>
                  </a:lnTo>
                  <a:lnTo>
                    <a:pt x="53" y="1"/>
                  </a:lnTo>
                  <a:lnTo>
                    <a:pt x="47" y="3"/>
                  </a:lnTo>
                  <a:lnTo>
                    <a:pt x="41" y="6"/>
                  </a:lnTo>
                  <a:lnTo>
                    <a:pt x="36" y="9"/>
                  </a:lnTo>
                  <a:lnTo>
                    <a:pt x="31" y="14"/>
                  </a:lnTo>
                  <a:lnTo>
                    <a:pt x="27" y="20"/>
                  </a:lnTo>
                  <a:lnTo>
                    <a:pt x="23" y="26"/>
                  </a:lnTo>
                  <a:lnTo>
                    <a:pt x="23" y="3"/>
                  </a:lnTo>
                  <a:lnTo>
                    <a:pt x="0" y="3"/>
                  </a:lnTo>
                  <a:lnTo>
                    <a:pt x="0" y="155"/>
                  </a:lnTo>
                  <a:lnTo>
                    <a:pt x="24" y="155"/>
                  </a:lnTo>
                  <a:lnTo>
                    <a:pt x="24" y="69"/>
                  </a:lnTo>
                  <a:lnTo>
                    <a:pt x="25" y="58"/>
                  </a:lnTo>
                  <a:lnTo>
                    <a:pt x="27" y="49"/>
                  </a:lnTo>
                  <a:lnTo>
                    <a:pt x="30" y="41"/>
                  </a:lnTo>
                  <a:lnTo>
                    <a:pt x="34" y="34"/>
                  </a:lnTo>
                  <a:lnTo>
                    <a:pt x="40" y="29"/>
                  </a:lnTo>
                  <a:lnTo>
                    <a:pt x="47" y="26"/>
                  </a:lnTo>
                  <a:lnTo>
                    <a:pt x="55" y="23"/>
                  </a:lnTo>
                  <a:lnTo>
                    <a:pt x="64" y="22"/>
                  </a:lnTo>
                  <a:lnTo>
                    <a:pt x="71" y="23"/>
                  </a:lnTo>
                  <a:lnTo>
                    <a:pt x="77" y="24"/>
                  </a:lnTo>
                  <a:lnTo>
                    <a:pt x="82" y="28"/>
                  </a:lnTo>
                  <a:lnTo>
                    <a:pt x="86" y="31"/>
                  </a:lnTo>
                  <a:lnTo>
                    <a:pt x="88" y="37"/>
                  </a:lnTo>
                  <a:lnTo>
                    <a:pt x="90" y="44"/>
                  </a:lnTo>
                  <a:lnTo>
                    <a:pt x="91" y="52"/>
                  </a:lnTo>
                  <a:lnTo>
                    <a:pt x="91" y="62"/>
                  </a:lnTo>
                  <a:lnTo>
                    <a:pt x="91"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55" name="Freeform 199"/>
            <p:cNvSpPr>
              <a:spLocks noEditPoints="1"/>
            </p:cNvSpPr>
            <p:nvPr/>
          </p:nvSpPr>
          <p:spPr bwMode="auto">
            <a:xfrm>
              <a:off x="2305050" y="3690938"/>
              <a:ext cx="9525" cy="109537"/>
            </a:xfrm>
            <a:custGeom>
              <a:avLst/>
              <a:gdLst>
                <a:gd name="T0" fmla="*/ 0 w 23"/>
                <a:gd name="T1" fmla="*/ 2147483647 h 207"/>
                <a:gd name="T2" fmla="*/ 2147483647 w 23"/>
                <a:gd name="T3" fmla="*/ 2147483647 h 207"/>
                <a:gd name="T4" fmla="*/ 2147483647 w 23"/>
                <a:gd name="T5" fmla="*/ 2147483647 h 207"/>
                <a:gd name="T6" fmla="*/ 0 w 23"/>
                <a:gd name="T7" fmla="*/ 2147483647 h 207"/>
                <a:gd name="T8" fmla="*/ 0 w 23"/>
                <a:gd name="T9" fmla="*/ 2147483647 h 207"/>
                <a:gd name="T10" fmla="*/ 0 w 23"/>
                <a:gd name="T11" fmla="*/ 2147483647 h 207"/>
                <a:gd name="T12" fmla="*/ 2147483647 w 23"/>
                <a:gd name="T13" fmla="*/ 2147483647 h 207"/>
                <a:gd name="T14" fmla="*/ 2147483647 w 23"/>
                <a:gd name="T15" fmla="*/ 0 h 207"/>
                <a:gd name="T16" fmla="*/ 0 w 23"/>
                <a:gd name="T17" fmla="*/ 0 h 207"/>
                <a:gd name="T18" fmla="*/ 0 w 23"/>
                <a:gd name="T19" fmla="*/ 2147483647 h 2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7"/>
                <a:gd name="T32" fmla="*/ 23 w 23"/>
                <a:gd name="T33" fmla="*/ 207 h 2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7">
                  <a:moveTo>
                    <a:pt x="0" y="207"/>
                  </a:moveTo>
                  <a:lnTo>
                    <a:pt x="23" y="207"/>
                  </a:lnTo>
                  <a:lnTo>
                    <a:pt x="23" y="55"/>
                  </a:lnTo>
                  <a:lnTo>
                    <a:pt x="0" y="55"/>
                  </a:lnTo>
                  <a:lnTo>
                    <a:pt x="0" y="207"/>
                  </a:lnTo>
                  <a:close/>
                  <a:moveTo>
                    <a:pt x="0" y="28"/>
                  </a:moveTo>
                  <a:lnTo>
                    <a:pt x="23" y="28"/>
                  </a:lnTo>
                  <a:lnTo>
                    <a:pt x="23"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56" name="Freeform 200"/>
            <p:cNvSpPr>
              <a:spLocks/>
            </p:cNvSpPr>
            <p:nvPr/>
          </p:nvSpPr>
          <p:spPr bwMode="auto">
            <a:xfrm>
              <a:off x="2322513" y="3687763"/>
              <a:ext cx="33337" cy="112712"/>
            </a:xfrm>
            <a:custGeom>
              <a:avLst/>
              <a:gdLst>
                <a:gd name="T0" fmla="*/ 2147483647 w 70"/>
                <a:gd name="T1" fmla="*/ 2147483647 h 211"/>
                <a:gd name="T2" fmla="*/ 2147483647 w 70"/>
                <a:gd name="T3" fmla="*/ 2147483647 h 211"/>
                <a:gd name="T4" fmla="*/ 2147483647 w 70"/>
                <a:gd name="T5" fmla="*/ 2147483647 h 211"/>
                <a:gd name="T6" fmla="*/ 2147483647 w 70"/>
                <a:gd name="T7" fmla="*/ 2147483647 h 211"/>
                <a:gd name="T8" fmla="*/ 2147483647 w 70"/>
                <a:gd name="T9" fmla="*/ 2147483647 h 211"/>
                <a:gd name="T10" fmla="*/ 2147483647 w 70"/>
                <a:gd name="T11" fmla="*/ 2147483647 h 211"/>
                <a:gd name="T12" fmla="*/ 2147483647 w 70"/>
                <a:gd name="T13" fmla="*/ 2147483647 h 211"/>
                <a:gd name="T14" fmla="*/ 2147483647 w 70"/>
                <a:gd name="T15" fmla="*/ 2147483647 h 211"/>
                <a:gd name="T16" fmla="*/ 2147483647 w 70"/>
                <a:gd name="T17" fmla="*/ 2147483647 h 211"/>
                <a:gd name="T18" fmla="*/ 2147483647 w 70"/>
                <a:gd name="T19" fmla="*/ 2147483647 h 211"/>
                <a:gd name="T20" fmla="*/ 2147483647 w 70"/>
                <a:gd name="T21" fmla="*/ 2147483647 h 211"/>
                <a:gd name="T22" fmla="*/ 2147483647 w 70"/>
                <a:gd name="T23" fmla="*/ 2147483647 h 211"/>
                <a:gd name="T24" fmla="*/ 2147483647 w 70"/>
                <a:gd name="T25" fmla="*/ 2147483647 h 211"/>
                <a:gd name="T26" fmla="*/ 2147483647 w 70"/>
                <a:gd name="T27" fmla="*/ 2147483647 h 211"/>
                <a:gd name="T28" fmla="*/ 2147483647 w 70"/>
                <a:gd name="T29" fmla="*/ 2147483647 h 211"/>
                <a:gd name="T30" fmla="*/ 2147483647 w 70"/>
                <a:gd name="T31" fmla="*/ 2147483647 h 211"/>
                <a:gd name="T32" fmla="*/ 2147483647 w 70"/>
                <a:gd name="T33" fmla="*/ 2147483647 h 211"/>
                <a:gd name="T34" fmla="*/ 2147483647 w 70"/>
                <a:gd name="T35" fmla="*/ 2147483647 h 211"/>
                <a:gd name="T36" fmla="*/ 2147483647 w 70"/>
                <a:gd name="T37" fmla="*/ 0 h 211"/>
                <a:gd name="T38" fmla="*/ 2147483647 w 70"/>
                <a:gd name="T39" fmla="*/ 2147483647 h 211"/>
                <a:gd name="T40" fmla="*/ 2147483647 w 70"/>
                <a:gd name="T41" fmla="*/ 2147483647 h 211"/>
                <a:gd name="T42" fmla="*/ 2147483647 w 70"/>
                <a:gd name="T43" fmla="*/ 2147483647 h 211"/>
                <a:gd name="T44" fmla="*/ 2147483647 w 70"/>
                <a:gd name="T45" fmla="*/ 2147483647 h 211"/>
                <a:gd name="T46" fmla="*/ 2147483647 w 70"/>
                <a:gd name="T47" fmla="*/ 2147483647 h 211"/>
                <a:gd name="T48" fmla="*/ 2147483647 w 70"/>
                <a:gd name="T49" fmla="*/ 2147483647 h 211"/>
                <a:gd name="T50" fmla="*/ 2147483647 w 70"/>
                <a:gd name="T51" fmla="*/ 2147483647 h 211"/>
                <a:gd name="T52" fmla="*/ 2147483647 w 70"/>
                <a:gd name="T53" fmla="*/ 2147483647 h 211"/>
                <a:gd name="T54" fmla="*/ 2147483647 w 70"/>
                <a:gd name="T55" fmla="*/ 2147483647 h 211"/>
                <a:gd name="T56" fmla="*/ 0 w 70"/>
                <a:gd name="T57" fmla="*/ 2147483647 h 211"/>
                <a:gd name="T58" fmla="*/ 0 w 70"/>
                <a:gd name="T59" fmla="*/ 2147483647 h 211"/>
                <a:gd name="T60" fmla="*/ 2147483647 w 70"/>
                <a:gd name="T61" fmla="*/ 2147483647 h 211"/>
                <a:gd name="T62" fmla="*/ 2147483647 w 70"/>
                <a:gd name="T63" fmla="*/ 2147483647 h 21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70"/>
                <a:gd name="T97" fmla="*/ 0 h 211"/>
                <a:gd name="T98" fmla="*/ 70 w 70"/>
                <a:gd name="T99" fmla="*/ 211 h 21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70" h="211">
                  <a:moveTo>
                    <a:pt x="22" y="211"/>
                  </a:moveTo>
                  <a:lnTo>
                    <a:pt x="45" y="211"/>
                  </a:lnTo>
                  <a:lnTo>
                    <a:pt x="45" y="79"/>
                  </a:lnTo>
                  <a:lnTo>
                    <a:pt x="70" y="79"/>
                  </a:lnTo>
                  <a:lnTo>
                    <a:pt x="70" y="59"/>
                  </a:lnTo>
                  <a:lnTo>
                    <a:pt x="45" y="59"/>
                  </a:lnTo>
                  <a:lnTo>
                    <a:pt x="45" y="47"/>
                  </a:lnTo>
                  <a:lnTo>
                    <a:pt x="45" y="41"/>
                  </a:lnTo>
                  <a:lnTo>
                    <a:pt x="47" y="36"/>
                  </a:lnTo>
                  <a:lnTo>
                    <a:pt x="47" y="33"/>
                  </a:lnTo>
                  <a:lnTo>
                    <a:pt x="49" y="29"/>
                  </a:lnTo>
                  <a:lnTo>
                    <a:pt x="50" y="27"/>
                  </a:lnTo>
                  <a:lnTo>
                    <a:pt x="53" y="25"/>
                  </a:lnTo>
                  <a:lnTo>
                    <a:pt x="56" y="23"/>
                  </a:lnTo>
                  <a:lnTo>
                    <a:pt x="59" y="23"/>
                  </a:lnTo>
                  <a:lnTo>
                    <a:pt x="70" y="25"/>
                  </a:lnTo>
                  <a:lnTo>
                    <a:pt x="70" y="2"/>
                  </a:lnTo>
                  <a:lnTo>
                    <a:pt x="60" y="1"/>
                  </a:lnTo>
                  <a:lnTo>
                    <a:pt x="53" y="0"/>
                  </a:lnTo>
                  <a:lnTo>
                    <a:pt x="45" y="1"/>
                  </a:lnTo>
                  <a:lnTo>
                    <a:pt x="39" y="2"/>
                  </a:lnTo>
                  <a:lnTo>
                    <a:pt x="34" y="6"/>
                  </a:lnTo>
                  <a:lnTo>
                    <a:pt x="30" y="9"/>
                  </a:lnTo>
                  <a:lnTo>
                    <a:pt x="26" y="15"/>
                  </a:lnTo>
                  <a:lnTo>
                    <a:pt x="24" y="21"/>
                  </a:lnTo>
                  <a:lnTo>
                    <a:pt x="22" y="29"/>
                  </a:lnTo>
                  <a:lnTo>
                    <a:pt x="22" y="37"/>
                  </a:lnTo>
                  <a:lnTo>
                    <a:pt x="22" y="59"/>
                  </a:lnTo>
                  <a:lnTo>
                    <a:pt x="0" y="59"/>
                  </a:lnTo>
                  <a:lnTo>
                    <a:pt x="0" y="79"/>
                  </a:lnTo>
                  <a:lnTo>
                    <a:pt x="22" y="79"/>
                  </a:lnTo>
                  <a:lnTo>
                    <a:pt x="22" y="211"/>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57" name="Freeform 201"/>
            <p:cNvSpPr>
              <a:spLocks noEditPoints="1"/>
            </p:cNvSpPr>
            <p:nvPr/>
          </p:nvSpPr>
          <p:spPr bwMode="auto">
            <a:xfrm>
              <a:off x="2359025" y="3717925"/>
              <a:ext cx="58738" cy="84138"/>
            </a:xfrm>
            <a:custGeom>
              <a:avLst/>
              <a:gdLst>
                <a:gd name="T0" fmla="*/ 2147483647 w 124"/>
                <a:gd name="T1" fmla="*/ 2147483647 h 158"/>
                <a:gd name="T2" fmla="*/ 2147483647 w 124"/>
                <a:gd name="T3" fmla="*/ 2147483647 h 158"/>
                <a:gd name="T4" fmla="*/ 2147483647 w 124"/>
                <a:gd name="T5" fmla="*/ 2147483647 h 158"/>
                <a:gd name="T6" fmla="*/ 2147483647 w 124"/>
                <a:gd name="T7" fmla="*/ 2147483647 h 158"/>
                <a:gd name="T8" fmla="*/ 2147483647 w 124"/>
                <a:gd name="T9" fmla="*/ 2147483647 h 158"/>
                <a:gd name="T10" fmla="*/ 2147483647 w 124"/>
                <a:gd name="T11" fmla="*/ 2147483647 h 158"/>
                <a:gd name="T12" fmla="*/ 2147483647 w 124"/>
                <a:gd name="T13" fmla="*/ 2147483647 h 158"/>
                <a:gd name="T14" fmla="*/ 2147483647 w 124"/>
                <a:gd name="T15" fmla="*/ 2147483647 h 158"/>
                <a:gd name="T16" fmla="*/ 2147483647 w 124"/>
                <a:gd name="T17" fmla="*/ 2147483647 h 158"/>
                <a:gd name="T18" fmla="*/ 2147483647 w 124"/>
                <a:gd name="T19" fmla="*/ 2147483647 h 158"/>
                <a:gd name="T20" fmla="*/ 2147483647 w 124"/>
                <a:gd name="T21" fmla="*/ 2147483647 h 158"/>
                <a:gd name="T22" fmla="*/ 2147483647 w 124"/>
                <a:gd name="T23" fmla="*/ 2147483647 h 158"/>
                <a:gd name="T24" fmla="*/ 2147483647 w 124"/>
                <a:gd name="T25" fmla="*/ 2147483647 h 158"/>
                <a:gd name="T26" fmla="*/ 2147483647 w 124"/>
                <a:gd name="T27" fmla="*/ 2147483647 h 158"/>
                <a:gd name="T28" fmla="*/ 2147483647 w 124"/>
                <a:gd name="T29" fmla="*/ 2147483647 h 158"/>
                <a:gd name="T30" fmla="*/ 2147483647 w 124"/>
                <a:gd name="T31" fmla="*/ 2147483647 h 158"/>
                <a:gd name="T32" fmla="*/ 2147483647 w 124"/>
                <a:gd name="T33" fmla="*/ 2147483647 h 158"/>
                <a:gd name="T34" fmla="*/ 2147483647 w 124"/>
                <a:gd name="T35" fmla="*/ 2147483647 h 158"/>
                <a:gd name="T36" fmla="*/ 2147483647 w 124"/>
                <a:gd name="T37" fmla="*/ 2147483647 h 158"/>
                <a:gd name="T38" fmla="*/ 2147483647 w 124"/>
                <a:gd name="T39" fmla="*/ 2147483647 h 158"/>
                <a:gd name="T40" fmla="*/ 2147483647 w 124"/>
                <a:gd name="T41" fmla="*/ 2147483647 h 158"/>
                <a:gd name="T42" fmla="*/ 2147483647 w 124"/>
                <a:gd name="T43" fmla="*/ 2147483647 h 158"/>
                <a:gd name="T44" fmla="*/ 2147483647 w 124"/>
                <a:gd name="T45" fmla="*/ 2147483647 h 158"/>
                <a:gd name="T46" fmla="*/ 2147483647 w 124"/>
                <a:gd name="T47" fmla="*/ 2147483647 h 158"/>
                <a:gd name="T48" fmla="*/ 2147483647 w 124"/>
                <a:gd name="T49" fmla="*/ 2147483647 h 158"/>
                <a:gd name="T50" fmla="*/ 2147483647 w 124"/>
                <a:gd name="T51" fmla="*/ 2147483647 h 158"/>
                <a:gd name="T52" fmla="*/ 2147483647 w 124"/>
                <a:gd name="T53" fmla="*/ 2147483647 h 158"/>
                <a:gd name="T54" fmla="*/ 2147483647 w 124"/>
                <a:gd name="T55" fmla="*/ 2147483647 h 158"/>
                <a:gd name="T56" fmla="*/ 2147483647 w 124"/>
                <a:gd name="T57" fmla="*/ 2147483647 h 158"/>
                <a:gd name="T58" fmla="*/ 2147483647 w 124"/>
                <a:gd name="T59" fmla="*/ 2147483647 h 158"/>
                <a:gd name="T60" fmla="*/ 2147483647 w 124"/>
                <a:gd name="T61" fmla="*/ 2147483647 h 158"/>
                <a:gd name="T62" fmla="*/ 2147483647 w 124"/>
                <a:gd name="T63" fmla="*/ 2147483647 h 158"/>
                <a:gd name="T64" fmla="*/ 2147483647 w 124"/>
                <a:gd name="T65" fmla="*/ 2147483647 h 158"/>
                <a:gd name="T66" fmla="*/ 2147483647 w 124"/>
                <a:gd name="T67" fmla="*/ 2147483647 h 158"/>
                <a:gd name="T68" fmla="*/ 2147483647 w 124"/>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4"/>
                <a:gd name="T106" fmla="*/ 0 h 158"/>
                <a:gd name="T107" fmla="*/ 124 w 124"/>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4" h="158">
                  <a:moveTo>
                    <a:pt x="99" y="107"/>
                  </a:moveTo>
                  <a:lnTo>
                    <a:pt x="97" y="113"/>
                  </a:lnTo>
                  <a:lnTo>
                    <a:pt x="94" y="119"/>
                  </a:lnTo>
                  <a:lnTo>
                    <a:pt x="91" y="123"/>
                  </a:lnTo>
                  <a:lnTo>
                    <a:pt x="87" y="128"/>
                  </a:lnTo>
                  <a:lnTo>
                    <a:pt x="82" y="130"/>
                  </a:lnTo>
                  <a:lnTo>
                    <a:pt x="77" y="133"/>
                  </a:lnTo>
                  <a:lnTo>
                    <a:pt x="71" y="135"/>
                  </a:lnTo>
                  <a:lnTo>
                    <a:pt x="63" y="135"/>
                  </a:lnTo>
                  <a:lnTo>
                    <a:pt x="55" y="134"/>
                  </a:lnTo>
                  <a:lnTo>
                    <a:pt x="48" y="132"/>
                  </a:lnTo>
                  <a:lnTo>
                    <a:pt x="41" y="128"/>
                  </a:lnTo>
                  <a:lnTo>
                    <a:pt x="35" y="122"/>
                  </a:lnTo>
                  <a:lnTo>
                    <a:pt x="31" y="116"/>
                  </a:lnTo>
                  <a:lnTo>
                    <a:pt x="28" y="108"/>
                  </a:lnTo>
                  <a:lnTo>
                    <a:pt x="25" y="98"/>
                  </a:lnTo>
                  <a:lnTo>
                    <a:pt x="24" y="87"/>
                  </a:lnTo>
                  <a:lnTo>
                    <a:pt x="124" y="87"/>
                  </a:lnTo>
                  <a:lnTo>
                    <a:pt x="124" y="76"/>
                  </a:lnTo>
                  <a:lnTo>
                    <a:pt x="122" y="59"/>
                  </a:lnTo>
                  <a:lnTo>
                    <a:pt x="119" y="43"/>
                  </a:lnTo>
                  <a:lnTo>
                    <a:pt x="114" y="30"/>
                  </a:lnTo>
                  <a:lnTo>
                    <a:pt x="108" y="20"/>
                  </a:lnTo>
                  <a:lnTo>
                    <a:pt x="98" y="12"/>
                  </a:lnTo>
                  <a:lnTo>
                    <a:pt x="88" y="5"/>
                  </a:lnTo>
                  <a:lnTo>
                    <a:pt x="76" y="1"/>
                  </a:lnTo>
                  <a:lnTo>
                    <a:pt x="61" y="0"/>
                  </a:lnTo>
                  <a:lnTo>
                    <a:pt x="49" y="1"/>
                  </a:lnTo>
                  <a:lnTo>
                    <a:pt x="36" y="6"/>
                  </a:lnTo>
                  <a:lnTo>
                    <a:pt x="25" y="12"/>
                  </a:lnTo>
                  <a:lnTo>
                    <a:pt x="17" y="21"/>
                  </a:lnTo>
                  <a:lnTo>
                    <a:pt x="10" y="33"/>
                  </a:lnTo>
                  <a:lnTo>
                    <a:pt x="4" y="47"/>
                  </a:lnTo>
                  <a:lnTo>
                    <a:pt x="1" y="63"/>
                  </a:lnTo>
                  <a:lnTo>
                    <a:pt x="0" y="80"/>
                  </a:lnTo>
                  <a:lnTo>
                    <a:pt x="1" y="98"/>
                  </a:lnTo>
                  <a:lnTo>
                    <a:pt x="4" y="113"/>
                  </a:lnTo>
                  <a:lnTo>
                    <a:pt x="10" y="127"/>
                  </a:lnTo>
                  <a:lnTo>
                    <a:pt x="17" y="137"/>
                  </a:lnTo>
                  <a:lnTo>
                    <a:pt x="25" y="147"/>
                  </a:lnTo>
                  <a:lnTo>
                    <a:pt x="36" y="153"/>
                  </a:lnTo>
                  <a:lnTo>
                    <a:pt x="49" y="157"/>
                  </a:lnTo>
                  <a:lnTo>
                    <a:pt x="61" y="158"/>
                  </a:lnTo>
                  <a:lnTo>
                    <a:pt x="73" y="157"/>
                  </a:lnTo>
                  <a:lnTo>
                    <a:pt x="85" y="155"/>
                  </a:lnTo>
                  <a:lnTo>
                    <a:pt x="94" y="150"/>
                  </a:lnTo>
                  <a:lnTo>
                    <a:pt x="102" y="144"/>
                  </a:lnTo>
                  <a:lnTo>
                    <a:pt x="109" y="137"/>
                  </a:lnTo>
                  <a:lnTo>
                    <a:pt x="115" y="128"/>
                  </a:lnTo>
                  <a:lnTo>
                    <a:pt x="119" y="119"/>
                  </a:lnTo>
                  <a:lnTo>
                    <a:pt x="121" y="107"/>
                  </a:lnTo>
                  <a:lnTo>
                    <a:pt x="99" y="107"/>
                  </a:lnTo>
                  <a:close/>
                  <a:moveTo>
                    <a:pt x="24" y="66"/>
                  </a:moveTo>
                  <a:lnTo>
                    <a:pt x="25" y="56"/>
                  </a:lnTo>
                  <a:lnTo>
                    <a:pt x="28" y="48"/>
                  </a:lnTo>
                  <a:lnTo>
                    <a:pt x="32" y="40"/>
                  </a:lnTo>
                  <a:lnTo>
                    <a:pt x="36" y="34"/>
                  </a:lnTo>
                  <a:lnTo>
                    <a:pt x="41" y="28"/>
                  </a:lnTo>
                  <a:lnTo>
                    <a:pt x="48" y="24"/>
                  </a:lnTo>
                  <a:lnTo>
                    <a:pt x="54" y="23"/>
                  </a:lnTo>
                  <a:lnTo>
                    <a:pt x="62" y="22"/>
                  </a:lnTo>
                  <a:lnTo>
                    <a:pt x="71" y="23"/>
                  </a:lnTo>
                  <a:lnTo>
                    <a:pt x="78" y="24"/>
                  </a:lnTo>
                  <a:lnTo>
                    <a:pt x="85" y="29"/>
                  </a:lnTo>
                  <a:lnTo>
                    <a:pt x="90" y="34"/>
                  </a:lnTo>
                  <a:lnTo>
                    <a:pt x="94" y="40"/>
                  </a:lnTo>
                  <a:lnTo>
                    <a:pt x="97" y="48"/>
                  </a:lnTo>
                  <a:lnTo>
                    <a:pt x="98" y="56"/>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58" name="Freeform 202"/>
            <p:cNvSpPr>
              <a:spLocks/>
            </p:cNvSpPr>
            <p:nvPr/>
          </p:nvSpPr>
          <p:spPr bwMode="auto">
            <a:xfrm>
              <a:off x="2430463" y="3717925"/>
              <a:ext cx="30162" cy="82550"/>
            </a:xfrm>
            <a:custGeom>
              <a:avLst/>
              <a:gdLst>
                <a:gd name="T0" fmla="*/ 0 w 66"/>
                <a:gd name="T1" fmla="*/ 2147483647 h 155"/>
                <a:gd name="T2" fmla="*/ 2147483647 w 66"/>
                <a:gd name="T3" fmla="*/ 2147483647 h 155"/>
                <a:gd name="T4" fmla="*/ 2147483647 w 66"/>
                <a:gd name="T5" fmla="*/ 2147483647 h 155"/>
                <a:gd name="T6" fmla="*/ 2147483647 w 66"/>
                <a:gd name="T7" fmla="*/ 2147483647 h 155"/>
                <a:gd name="T8" fmla="*/ 2147483647 w 66"/>
                <a:gd name="T9" fmla="*/ 2147483647 h 155"/>
                <a:gd name="T10" fmla="*/ 2147483647 w 66"/>
                <a:gd name="T11" fmla="*/ 2147483647 h 155"/>
                <a:gd name="T12" fmla="*/ 2147483647 w 66"/>
                <a:gd name="T13" fmla="*/ 2147483647 h 155"/>
                <a:gd name="T14" fmla="*/ 2147483647 w 66"/>
                <a:gd name="T15" fmla="*/ 2147483647 h 155"/>
                <a:gd name="T16" fmla="*/ 2147483647 w 66"/>
                <a:gd name="T17" fmla="*/ 2147483647 h 155"/>
                <a:gd name="T18" fmla="*/ 2147483647 w 66"/>
                <a:gd name="T19" fmla="*/ 2147483647 h 155"/>
                <a:gd name="T20" fmla="*/ 2147483647 w 66"/>
                <a:gd name="T21" fmla="*/ 2147483647 h 155"/>
                <a:gd name="T22" fmla="*/ 2147483647 w 66"/>
                <a:gd name="T23" fmla="*/ 2147483647 h 155"/>
                <a:gd name="T24" fmla="*/ 2147483647 w 66"/>
                <a:gd name="T25" fmla="*/ 0 h 155"/>
                <a:gd name="T26" fmla="*/ 2147483647 w 66"/>
                <a:gd name="T27" fmla="*/ 0 h 155"/>
                <a:gd name="T28" fmla="*/ 2147483647 w 66"/>
                <a:gd name="T29" fmla="*/ 0 h 155"/>
                <a:gd name="T30" fmla="*/ 2147483647 w 66"/>
                <a:gd name="T31" fmla="*/ 2147483647 h 155"/>
                <a:gd name="T32" fmla="*/ 2147483647 w 66"/>
                <a:gd name="T33" fmla="*/ 2147483647 h 155"/>
                <a:gd name="T34" fmla="*/ 2147483647 w 66"/>
                <a:gd name="T35" fmla="*/ 2147483647 h 155"/>
                <a:gd name="T36" fmla="*/ 2147483647 w 66"/>
                <a:gd name="T37" fmla="*/ 2147483647 h 155"/>
                <a:gd name="T38" fmla="*/ 2147483647 w 66"/>
                <a:gd name="T39" fmla="*/ 2147483647 h 155"/>
                <a:gd name="T40" fmla="*/ 2147483647 w 66"/>
                <a:gd name="T41" fmla="*/ 2147483647 h 155"/>
                <a:gd name="T42" fmla="*/ 2147483647 w 66"/>
                <a:gd name="T43" fmla="*/ 2147483647 h 155"/>
                <a:gd name="T44" fmla="*/ 2147483647 w 66"/>
                <a:gd name="T45" fmla="*/ 2147483647 h 155"/>
                <a:gd name="T46" fmla="*/ 0 w 66"/>
                <a:gd name="T47" fmla="*/ 2147483647 h 155"/>
                <a:gd name="T48" fmla="*/ 0 w 66"/>
                <a:gd name="T49" fmla="*/ 2147483647 h 15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6"/>
                <a:gd name="T76" fmla="*/ 0 h 155"/>
                <a:gd name="T77" fmla="*/ 66 w 66"/>
                <a:gd name="T78" fmla="*/ 155 h 15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6" h="155">
                  <a:moveTo>
                    <a:pt x="0" y="155"/>
                  </a:moveTo>
                  <a:lnTo>
                    <a:pt x="23" y="155"/>
                  </a:lnTo>
                  <a:lnTo>
                    <a:pt x="23" y="70"/>
                  </a:lnTo>
                  <a:lnTo>
                    <a:pt x="24" y="61"/>
                  </a:lnTo>
                  <a:lnTo>
                    <a:pt x="25" y="51"/>
                  </a:lnTo>
                  <a:lnTo>
                    <a:pt x="28" y="44"/>
                  </a:lnTo>
                  <a:lnTo>
                    <a:pt x="33" y="38"/>
                  </a:lnTo>
                  <a:lnTo>
                    <a:pt x="38" y="33"/>
                  </a:lnTo>
                  <a:lnTo>
                    <a:pt x="44" y="29"/>
                  </a:lnTo>
                  <a:lnTo>
                    <a:pt x="53" y="28"/>
                  </a:lnTo>
                  <a:lnTo>
                    <a:pt x="61" y="27"/>
                  </a:lnTo>
                  <a:lnTo>
                    <a:pt x="66" y="27"/>
                  </a:lnTo>
                  <a:lnTo>
                    <a:pt x="66" y="0"/>
                  </a:lnTo>
                  <a:lnTo>
                    <a:pt x="60" y="0"/>
                  </a:lnTo>
                  <a:lnTo>
                    <a:pt x="54" y="0"/>
                  </a:lnTo>
                  <a:lnTo>
                    <a:pt x="47" y="2"/>
                  </a:lnTo>
                  <a:lnTo>
                    <a:pt x="42" y="5"/>
                  </a:lnTo>
                  <a:lnTo>
                    <a:pt x="37" y="7"/>
                  </a:lnTo>
                  <a:lnTo>
                    <a:pt x="33" y="12"/>
                  </a:lnTo>
                  <a:lnTo>
                    <a:pt x="28" y="17"/>
                  </a:lnTo>
                  <a:lnTo>
                    <a:pt x="25" y="23"/>
                  </a:lnTo>
                  <a:lnTo>
                    <a:pt x="22" y="30"/>
                  </a:lnTo>
                  <a:lnTo>
                    <a:pt x="22" y="3"/>
                  </a:lnTo>
                  <a:lnTo>
                    <a:pt x="0" y="3"/>
                  </a:lnTo>
                  <a:lnTo>
                    <a:pt x="0"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59" name="Freeform 203"/>
            <p:cNvSpPr>
              <a:spLocks/>
            </p:cNvSpPr>
            <p:nvPr/>
          </p:nvSpPr>
          <p:spPr bwMode="auto">
            <a:xfrm>
              <a:off x="2505075" y="3690938"/>
              <a:ext cx="53975" cy="109537"/>
            </a:xfrm>
            <a:custGeom>
              <a:avLst/>
              <a:gdLst>
                <a:gd name="T0" fmla="*/ 0 w 119"/>
                <a:gd name="T1" fmla="*/ 2147483647 h 207"/>
                <a:gd name="T2" fmla="*/ 2147483647 w 119"/>
                <a:gd name="T3" fmla="*/ 2147483647 h 207"/>
                <a:gd name="T4" fmla="*/ 2147483647 w 119"/>
                <a:gd name="T5" fmla="*/ 2147483647 h 207"/>
                <a:gd name="T6" fmla="*/ 2147483647 w 119"/>
                <a:gd name="T7" fmla="*/ 2147483647 h 207"/>
                <a:gd name="T8" fmla="*/ 2147483647 w 119"/>
                <a:gd name="T9" fmla="*/ 0 h 207"/>
                <a:gd name="T10" fmla="*/ 0 w 119"/>
                <a:gd name="T11" fmla="*/ 0 h 207"/>
                <a:gd name="T12" fmla="*/ 0 w 119"/>
                <a:gd name="T13" fmla="*/ 2147483647 h 207"/>
                <a:gd name="T14" fmla="*/ 0 60000 65536"/>
                <a:gd name="T15" fmla="*/ 0 60000 65536"/>
                <a:gd name="T16" fmla="*/ 0 60000 65536"/>
                <a:gd name="T17" fmla="*/ 0 60000 65536"/>
                <a:gd name="T18" fmla="*/ 0 60000 65536"/>
                <a:gd name="T19" fmla="*/ 0 60000 65536"/>
                <a:gd name="T20" fmla="*/ 0 60000 65536"/>
                <a:gd name="T21" fmla="*/ 0 w 119"/>
                <a:gd name="T22" fmla="*/ 0 h 207"/>
                <a:gd name="T23" fmla="*/ 119 w 119"/>
                <a:gd name="T24" fmla="*/ 207 h 20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9" h="207">
                  <a:moveTo>
                    <a:pt x="0" y="207"/>
                  </a:moveTo>
                  <a:lnTo>
                    <a:pt x="119" y="207"/>
                  </a:lnTo>
                  <a:lnTo>
                    <a:pt x="119" y="180"/>
                  </a:lnTo>
                  <a:lnTo>
                    <a:pt x="26" y="180"/>
                  </a:lnTo>
                  <a:lnTo>
                    <a:pt x="26" y="0"/>
                  </a:lnTo>
                  <a:lnTo>
                    <a:pt x="0" y="0"/>
                  </a:lnTo>
                  <a:lnTo>
                    <a:pt x="0"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60" name="Rectangle 204"/>
            <p:cNvSpPr>
              <a:spLocks noChangeArrowheads="1"/>
            </p:cNvSpPr>
            <p:nvPr/>
          </p:nvSpPr>
          <p:spPr bwMode="auto">
            <a:xfrm>
              <a:off x="2574925" y="3783013"/>
              <a:ext cx="11113" cy="17462"/>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661" name="Freeform 205"/>
            <p:cNvSpPr>
              <a:spLocks/>
            </p:cNvSpPr>
            <p:nvPr/>
          </p:nvSpPr>
          <p:spPr bwMode="auto">
            <a:xfrm>
              <a:off x="1357313" y="3887788"/>
              <a:ext cx="33337" cy="104775"/>
            </a:xfrm>
            <a:custGeom>
              <a:avLst/>
              <a:gdLst>
                <a:gd name="T0" fmla="*/ 2147483647 w 67"/>
                <a:gd name="T1" fmla="*/ 2147483647 h 199"/>
                <a:gd name="T2" fmla="*/ 2147483647 w 67"/>
                <a:gd name="T3" fmla="*/ 2147483647 h 199"/>
                <a:gd name="T4" fmla="*/ 2147483647 w 67"/>
                <a:gd name="T5" fmla="*/ 0 h 199"/>
                <a:gd name="T6" fmla="*/ 2147483647 w 67"/>
                <a:gd name="T7" fmla="*/ 0 h 199"/>
                <a:gd name="T8" fmla="*/ 2147483647 w 67"/>
                <a:gd name="T9" fmla="*/ 2147483647 h 199"/>
                <a:gd name="T10" fmla="*/ 2147483647 w 67"/>
                <a:gd name="T11" fmla="*/ 2147483647 h 199"/>
                <a:gd name="T12" fmla="*/ 2147483647 w 67"/>
                <a:gd name="T13" fmla="*/ 2147483647 h 199"/>
                <a:gd name="T14" fmla="*/ 2147483647 w 67"/>
                <a:gd name="T15" fmla="*/ 2147483647 h 199"/>
                <a:gd name="T16" fmla="*/ 2147483647 w 67"/>
                <a:gd name="T17" fmla="*/ 2147483647 h 199"/>
                <a:gd name="T18" fmla="*/ 2147483647 w 67"/>
                <a:gd name="T19" fmla="*/ 2147483647 h 199"/>
                <a:gd name="T20" fmla="*/ 2147483647 w 67"/>
                <a:gd name="T21" fmla="*/ 2147483647 h 199"/>
                <a:gd name="T22" fmla="*/ 0 w 67"/>
                <a:gd name="T23" fmla="*/ 2147483647 h 199"/>
                <a:gd name="T24" fmla="*/ 0 w 67"/>
                <a:gd name="T25" fmla="*/ 2147483647 h 199"/>
                <a:gd name="T26" fmla="*/ 2147483647 w 67"/>
                <a:gd name="T27" fmla="*/ 2147483647 h 199"/>
                <a:gd name="T28" fmla="*/ 2147483647 w 67"/>
                <a:gd name="T29" fmla="*/ 2147483647 h 19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7"/>
                <a:gd name="T46" fmla="*/ 0 h 199"/>
                <a:gd name="T47" fmla="*/ 67 w 67"/>
                <a:gd name="T48" fmla="*/ 199 h 19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7" h="199">
                  <a:moveTo>
                    <a:pt x="42" y="199"/>
                  </a:moveTo>
                  <a:lnTo>
                    <a:pt x="67" y="199"/>
                  </a:lnTo>
                  <a:lnTo>
                    <a:pt x="67" y="0"/>
                  </a:lnTo>
                  <a:lnTo>
                    <a:pt x="49" y="0"/>
                  </a:lnTo>
                  <a:lnTo>
                    <a:pt x="47" y="10"/>
                  </a:lnTo>
                  <a:lnTo>
                    <a:pt x="44" y="18"/>
                  </a:lnTo>
                  <a:lnTo>
                    <a:pt x="40" y="24"/>
                  </a:lnTo>
                  <a:lnTo>
                    <a:pt x="35" y="29"/>
                  </a:lnTo>
                  <a:lnTo>
                    <a:pt x="28" y="34"/>
                  </a:lnTo>
                  <a:lnTo>
                    <a:pt x="20" y="36"/>
                  </a:lnTo>
                  <a:lnTo>
                    <a:pt x="11" y="37"/>
                  </a:lnTo>
                  <a:lnTo>
                    <a:pt x="0" y="39"/>
                  </a:lnTo>
                  <a:lnTo>
                    <a:pt x="0" y="60"/>
                  </a:lnTo>
                  <a:lnTo>
                    <a:pt x="42" y="60"/>
                  </a:lnTo>
                  <a:lnTo>
                    <a:pt x="42"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62" name="Freeform 206"/>
            <p:cNvSpPr>
              <a:spLocks/>
            </p:cNvSpPr>
            <p:nvPr/>
          </p:nvSpPr>
          <p:spPr bwMode="auto">
            <a:xfrm>
              <a:off x="1416050" y="3889375"/>
              <a:ext cx="60325" cy="106363"/>
            </a:xfrm>
            <a:custGeom>
              <a:avLst/>
              <a:gdLst>
                <a:gd name="T0" fmla="*/ 2147483647 w 126"/>
                <a:gd name="T1" fmla="*/ 2147483647 h 200"/>
                <a:gd name="T2" fmla="*/ 2147483647 w 126"/>
                <a:gd name="T3" fmla="*/ 2147483647 h 200"/>
                <a:gd name="T4" fmla="*/ 2147483647 w 126"/>
                <a:gd name="T5" fmla="*/ 2147483647 h 200"/>
                <a:gd name="T6" fmla="*/ 2147483647 w 126"/>
                <a:gd name="T7" fmla="*/ 2147483647 h 200"/>
                <a:gd name="T8" fmla="*/ 2147483647 w 126"/>
                <a:gd name="T9" fmla="*/ 2147483647 h 200"/>
                <a:gd name="T10" fmla="*/ 2147483647 w 126"/>
                <a:gd name="T11" fmla="*/ 2147483647 h 200"/>
                <a:gd name="T12" fmla="*/ 2147483647 w 126"/>
                <a:gd name="T13" fmla="*/ 2147483647 h 200"/>
                <a:gd name="T14" fmla="*/ 2147483647 w 126"/>
                <a:gd name="T15" fmla="*/ 2147483647 h 200"/>
                <a:gd name="T16" fmla="*/ 2147483647 w 126"/>
                <a:gd name="T17" fmla="*/ 2147483647 h 200"/>
                <a:gd name="T18" fmla="*/ 2147483647 w 126"/>
                <a:gd name="T19" fmla="*/ 2147483647 h 200"/>
                <a:gd name="T20" fmla="*/ 2147483647 w 126"/>
                <a:gd name="T21" fmla="*/ 2147483647 h 200"/>
                <a:gd name="T22" fmla="*/ 2147483647 w 126"/>
                <a:gd name="T23" fmla="*/ 2147483647 h 200"/>
                <a:gd name="T24" fmla="*/ 2147483647 w 126"/>
                <a:gd name="T25" fmla="*/ 2147483647 h 200"/>
                <a:gd name="T26" fmla="*/ 2147483647 w 126"/>
                <a:gd name="T27" fmla="*/ 2147483647 h 200"/>
                <a:gd name="T28" fmla="*/ 2147483647 w 126"/>
                <a:gd name="T29" fmla="*/ 2147483647 h 200"/>
                <a:gd name="T30" fmla="*/ 2147483647 w 126"/>
                <a:gd name="T31" fmla="*/ 0 h 200"/>
                <a:gd name="T32" fmla="*/ 2147483647 w 126"/>
                <a:gd name="T33" fmla="*/ 2147483647 h 200"/>
                <a:gd name="T34" fmla="*/ 2147483647 w 126"/>
                <a:gd name="T35" fmla="*/ 2147483647 h 200"/>
                <a:gd name="T36" fmla="*/ 2147483647 w 126"/>
                <a:gd name="T37" fmla="*/ 2147483647 h 200"/>
                <a:gd name="T38" fmla="*/ 2147483647 w 126"/>
                <a:gd name="T39" fmla="*/ 2147483647 h 200"/>
                <a:gd name="T40" fmla="*/ 2147483647 w 126"/>
                <a:gd name="T41" fmla="*/ 2147483647 h 200"/>
                <a:gd name="T42" fmla="*/ 2147483647 w 126"/>
                <a:gd name="T43" fmla="*/ 2147483647 h 200"/>
                <a:gd name="T44" fmla="*/ 2147483647 w 126"/>
                <a:gd name="T45" fmla="*/ 2147483647 h 200"/>
                <a:gd name="T46" fmla="*/ 2147483647 w 126"/>
                <a:gd name="T47" fmla="*/ 2147483647 h 200"/>
                <a:gd name="T48" fmla="*/ 2147483647 w 126"/>
                <a:gd name="T49" fmla="*/ 2147483647 h 200"/>
                <a:gd name="T50" fmla="*/ 2147483647 w 126"/>
                <a:gd name="T51" fmla="*/ 2147483647 h 200"/>
                <a:gd name="T52" fmla="*/ 2147483647 w 126"/>
                <a:gd name="T53" fmla="*/ 2147483647 h 200"/>
                <a:gd name="T54" fmla="*/ 2147483647 w 126"/>
                <a:gd name="T55" fmla="*/ 2147483647 h 200"/>
                <a:gd name="T56" fmla="*/ 2147483647 w 126"/>
                <a:gd name="T57" fmla="*/ 2147483647 h 200"/>
                <a:gd name="T58" fmla="*/ 2147483647 w 126"/>
                <a:gd name="T59" fmla="*/ 2147483647 h 200"/>
                <a:gd name="T60" fmla="*/ 2147483647 w 126"/>
                <a:gd name="T61" fmla="*/ 2147483647 h 200"/>
                <a:gd name="T62" fmla="*/ 0 w 126"/>
                <a:gd name="T63" fmla="*/ 2147483647 h 20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26"/>
                <a:gd name="T97" fmla="*/ 0 h 200"/>
                <a:gd name="T98" fmla="*/ 126 w 126"/>
                <a:gd name="T99" fmla="*/ 200 h 20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26" h="200">
                  <a:moveTo>
                    <a:pt x="0" y="143"/>
                  </a:moveTo>
                  <a:lnTo>
                    <a:pt x="2" y="155"/>
                  </a:lnTo>
                  <a:lnTo>
                    <a:pt x="6" y="166"/>
                  </a:lnTo>
                  <a:lnTo>
                    <a:pt x="11" y="176"/>
                  </a:lnTo>
                  <a:lnTo>
                    <a:pt x="19" y="185"/>
                  </a:lnTo>
                  <a:lnTo>
                    <a:pt x="27" y="191"/>
                  </a:lnTo>
                  <a:lnTo>
                    <a:pt x="38" y="195"/>
                  </a:lnTo>
                  <a:lnTo>
                    <a:pt x="49" y="199"/>
                  </a:lnTo>
                  <a:lnTo>
                    <a:pt x="61" y="200"/>
                  </a:lnTo>
                  <a:lnTo>
                    <a:pt x="76" y="199"/>
                  </a:lnTo>
                  <a:lnTo>
                    <a:pt x="88" y="195"/>
                  </a:lnTo>
                  <a:lnTo>
                    <a:pt x="99" y="188"/>
                  </a:lnTo>
                  <a:lnTo>
                    <a:pt x="108" y="180"/>
                  </a:lnTo>
                  <a:lnTo>
                    <a:pt x="116" y="171"/>
                  </a:lnTo>
                  <a:lnTo>
                    <a:pt x="122" y="158"/>
                  </a:lnTo>
                  <a:lnTo>
                    <a:pt x="125" y="145"/>
                  </a:lnTo>
                  <a:lnTo>
                    <a:pt x="126" y="130"/>
                  </a:lnTo>
                  <a:lnTo>
                    <a:pt x="125" y="115"/>
                  </a:lnTo>
                  <a:lnTo>
                    <a:pt x="122" y="102"/>
                  </a:lnTo>
                  <a:lnTo>
                    <a:pt x="117" y="92"/>
                  </a:lnTo>
                  <a:lnTo>
                    <a:pt x="109" y="82"/>
                  </a:lnTo>
                  <a:lnTo>
                    <a:pt x="101" y="74"/>
                  </a:lnTo>
                  <a:lnTo>
                    <a:pt x="90" y="68"/>
                  </a:lnTo>
                  <a:lnTo>
                    <a:pt x="78" y="65"/>
                  </a:lnTo>
                  <a:lnTo>
                    <a:pt x="65" y="64"/>
                  </a:lnTo>
                  <a:lnTo>
                    <a:pt x="54" y="65"/>
                  </a:lnTo>
                  <a:lnTo>
                    <a:pt x="45" y="67"/>
                  </a:lnTo>
                  <a:lnTo>
                    <a:pt x="37" y="71"/>
                  </a:lnTo>
                  <a:lnTo>
                    <a:pt x="29" y="77"/>
                  </a:lnTo>
                  <a:lnTo>
                    <a:pt x="37" y="23"/>
                  </a:lnTo>
                  <a:lnTo>
                    <a:pt x="117" y="23"/>
                  </a:lnTo>
                  <a:lnTo>
                    <a:pt x="117" y="0"/>
                  </a:lnTo>
                  <a:lnTo>
                    <a:pt x="20" y="0"/>
                  </a:lnTo>
                  <a:lnTo>
                    <a:pt x="5" y="106"/>
                  </a:lnTo>
                  <a:lnTo>
                    <a:pt x="26" y="106"/>
                  </a:lnTo>
                  <a:lnTo>
                    <a:pt x="33" y="98"/>
                  </a:lnTo>
                  <a:lnTo>
                    <a:pt x="41" y="92"/>
                  </a:lnTo>
                  <a:lnTo>
                    <a:pt x="50" y="88"/>
                  </a:lnTo>
                  <a:lnTo>
                    <a:pt x="61" y="87"/>
                  </a:lnTo>
                  <a:lnTo>
                    <a:pt x="69" y="88"/>
                  </a:lnTo>
                  <a:lnTo>
                    <a:pt x="78" y="91"/>
                  </a:lnTo>
                  <a:lnTo>
                    <a:pt x="84" y="94"/>
                  </a:lnTo>
                  <a:lnTo>
                    <a:pt x="90" y="99"/>
                  </a:lnTo>
                  <a:lnTo>
                    <a:pt x="95" y="106"/>
                  </a:lnTo>
                  <a:lnTo>
                    <a:pt x="98" y="113"/>
                  </a:lnTo>
                  <a:lnTo>
                    <a:pt x="100" y="122"/>
                  </a:lnTo>
                  <a:lnTo>
                    <a:pt x="101" y="131"/>
                  </a:lnTo>
                  <a:lnTo>
                    <a:pt x="100" y="141"/>
                  </a:lnTo>
                  <a:lnTo>
                    <a:pt x="98" y="150"/>
                  </a:lnTo>
                  <a:lnTo>
                    <a:pt x="95" y="157"/>
                  </a:lnTo>
                  <a:lnTo>
                    <a:pt x="89" y="164"/>
                  </a:lnTo>
                  <a:lnTo>
                    <a:pt x="84" y="169"/>
                  </a:lnTo>
                  <a:lnTo>
                    <a:pt x="77" y="172"/>
                  </a:lnTo>
                  <a:lnTo>
                    <a:pt x="69" y="174"/>
                  </a:lnTo>
                  <a:lnTo>
                    <a:pt x="61" y="176"/>
                  </a:lnTo>
                  <a:lnTo>
                    <a:pt x="53" y="176"/>
                  </a:lnTo>
                  <a:lnTo>
                    <a:pt x="47" y="173"/>
                  </a:lnTo>
                  <a:lnTo>
                    <a:pt x="41" y="171"/>
                  </a:lnTo>
                  <a:lnTo>
                    <a:pt x="35" y="167"/>
                  </a:lnTo>
                  <a:lnTo>
                    <a:pt x="31" y="162"/>
                  </a:lnTo>
                  <a:lnTo>
                    <a:pt x="28" y="157"/>
                  </a:lnTo>
                  <a:lnTo>
                    <a:pt x="25" y="150"/>
                  </a:lnTo>
                  <a:lnTo>
                    <a:pt x="24" y="143"/>
                  </a:lnTo>
                  <a:lnTo>
                    <a:pt x="0" y="143"/>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63" name="Freeform 207"/>
            <p:cNvSpPr>
              <a:spLocks noEditPoints="1"/>
            </p:cNvSpPr>
            <p:nvPr/>
          </p:nvSpPr>
          <p:spPr bwMode="auto">
            <a:xfrm>
              <a:off x="2036763" y="3883025"/>
              <a:ext cx="63500" cy="109538"/>
            </a:xfrm>
            <a:custGeom>
              <a:avLst/>
              <a:gdLst>
                <a:gd name="T0" fmla="*/ 0 w 134"/>
                <a:gd name="T1" fmla="*/ 2147483647 h 207"/>
                <a:gd name="T2" fmla="*/ 2147483647 w 134"/>
                <a:gd name="T3" fmla="*/ 2147483647 h 207"/>
                <a:gd name="T4" fmla="*/ 2147483647 w 134"/>
                <a:gd name="T5" fmla="*/ 2147483647 h 207"/>
                <a:gd name="T6" fmla="*/ 2147483647 w 134"/>
                <a:gd name="T7" fmla="*/ 2147483647 h 207"/>
                <a:gd name="T8" fmla="*/ 2147483647 w 134"/>
                <a:gd name="T9" fmla="*/ 2147483647 h 207"/>
                <a:gd name="T10" fmla="*/ 2147483647 w 134"/>
                <a:gd name="T11" fmla="*/ 2147483647 h 207"/>
                <a:gd name="T12" fmla="*/ 2147483647 w 134"/>
                <a:gd name="T13" fmla="*/ 2147483647 h 207"/>
                <a:gd name="T14" fmla="*/ 2147483647 w 134"/>
                <a:gd name="T15" fmla="*/ 2147483647 h 207"/>
                <a:gd name="T16" fmla="*/ 2147483647 w 134"/>
                <a:gd name="T17" fmla="*/ 2147483647 h 207"/>
                <a:gd name="T18" fmla="*/ 2147483647 w 134"/>
                <a:gd name="T19" fmla="*/ 2147483647 h 207"/>
                <a:gd name="T20" fmla="*/ 2147483647 w 134"/>
                <a:gd name="T21" fmla="*/ 2147483647 h 207"/>
                <a:gd name="T22" fmla="*/ 2147483647 w 134"/>
                <a:gd name="T23" fmla="*/ 2147483647 h 207"/>
                <a:gd name="T24" fmla="*/ 2147483647 w 134"/>
                <a:gd name="T25" fmla="*/ 2147483647 h 207"/>
                <a:gd name="T26" fmla="*/ 2147483647 w 134"/>
                <a:gd name="T27" fmla="*/ 2147483647 h 207"/>
                <a:gd name="T28" fmla="*/ 2147483647 w 134"/>
                <a:gd name="T29" fmla="*/ 2147483647 h 207"/>
                <a:gd name="T30" fmla="*/ 2147483647 w 134"/>
                <a:gd name="T31" fmla="*/ 2147483647 h 207"/>
                <a:gd name="T32" fmla="*/ 2147483647 w 134"/>
                <a:gd name="T33" fmla="*/ 2147483647 h 207"/>
                <a:gd name="T34" fmla="*/ 2147483647 w 134"/>
                <a:gd name="T35" fmla="*/ 2147483647 h 207"/>
                <a:gd name="T36" fmla="*/ 2147483647 w 134"/>
                <a:gd name="T37" fmla="*/ 2147483647 h 207"/>
                <a:gd name="T38" fmla="*/ 2147483647 w 134"/>
                <a:gd name="T39" fmla="*/ 2147483647 h 207"/>
                <a:gd name="T40" fmla="*/ 2147483647 w 134"/>
                <a:gd name="T41" fmla="*/ 2147483647 h 207"/>
                <a:gd name="T42" fmla="*/ 2147483647 w 134"/>
                <a:gd name="T43" fmla="*/ 2147483647 h 207"/>
                <a:gd name="T44" fmla="*/ 2147483647 w 134"/>
                <a:gd name="T45" fmla="*/ 2147483647 h 207"/>
                <a:gd name="T46" fmla="*/ 2147483647 w 134"/>
                <a:gd name="T47" fmla="*/ 2147483647 h 207"/>
                <a:gd name="T48" fmla="*/ 2147483647 w 134"/>
                <a:gd name="T49" fmla="*/ 2147483647 h 207"/>
                <a:gd name="T50" fmla="*/ 2147483647 w 134"/>
                <a:gd name="T51" fmla="*/ 2147483647 h 207"/>
                <a:gd name="T52" fmla="*/ 2147483647 w 134"/>
                <a:gd name="T53" fmla="*/ 0 h 207"/>
                <a:gd name="T54" fmla="*/ 2147483647 w 134"/>
                <a:gd name="T55" fmla="*/ 0 h 207"/>
                <a:gd name="T56" fmla="*/ 2147483647 w 134"/>
                <a:gd name="T57" fmla="*/ 0 h 207"/>
                <a:gd name="T58" fmla="*/ 0 w 134"/>
                <a:gd name="T59" fmla="*/ 0 h 207"/>
                <a:gd name="T60" fmla="*/ 0 w 134"/>
                <a:gd name="T61" fmla="*/ 2147483647 h 207"/>
                <a:gd name="T62" fmla="*/ 2147483647 w 134"/>
                <a:gd name="T63" fmla="*/ 2147483647 h 207"/>
                <a:gd name="T64" fmla="*/ 2147483647 w 134"/>
                <a:gd name="T65" fmla="*/ 2147483647 h 207"/>
                <a:gd name="T66" fmla="*/ 2147483647 w 134"/>
                <a:gd name="T67" fmla="*/ 2147483647 h 207"/>
                <a:gd name="T68" fmla="*/ 2147483647 w 134"/>
                <a:gd name="T69" fmla="*/ 2147483647 h 207"/>
                <a:gd name="T70" fmla="*/ 2147483647 w 134"/>
                <a:gd name="T71" fmla="*/ 2147483647 h 207"/>
                <a:gd name="T72" fmla="*/ 2147483647 w 134"/>
                <a:gd name="T73" fmla="*/ 2147483647 h 207"/>
                <a:gd name="T74" fmla="*/ 2147483647 w 134"/>
                <a:gd name="T75" fmla="*/ 2147483647 h 207"/>
                <a:gd name="T76" fmla="*/ 2147483647 w 134"/>
                <a:gd name="T77" fmla="*/ 2147483647 h 207"/>
                <a:gd name="T78" fmla="*/ 2147483647 w 134"/>
                <a:gd name="T79" fmla="*/ 2147483647 h 207"/>
                <a:gd name="T80" fmla="*/ 2147483647 w 134"/>
                <a:gd name="T81" fmla="*/ 2147483647 h 207"/>
                <a:gd name="T82" fmla="*/ 2147483647 w 134"/>
                <a:gd name="T83" fmla="*/ 2147483647 h 207"/>
                <a:gd name="T84" fmla="*/ 2147483647 w 134"/>
                <a:gd name="T85" fmla="*/ 2147483647 h 207"/>
                <a:gd name="T86" fmla="*/ 2147483647 w 134"/>
                <a:gd name="T87" fmla="*/ 2147483647 h 207"/>
                <a:gd name="T88" fmla="*/ 2147483647 w 134"/>
                <a:gd name="T89" fmla="*/ 2147483647 h 207"/>
                <a:gd name="T90" fmla="*/ 2147483647 w 134"/>
                <a:gd name="T91" fmla="*/ 2147483647 h 207"/>
                <a:gd name="T92" fmla="*/ 2147483647 w 134"/>
                <a:gd name="T93" fmla="*/ 2147483647 h 207"/>
                <a:gd name="T94" fmla="*/ 2147483647 w 134"/>
                <a:gd name="T95" fmla="*/ 2147483647 h 207"/>
                <a:gd name="T96" fmla="*/ 2147483647 w 134"/>
                <a:gd name="T97" fmla="*/ 2147483647 h 207"/>
                <a:gd name="T98" fmla="*/ 2147483647 w 134"/>
                <a:gd name="T99" fmla="*/ 2147483647 h 207"/>
                <a:gd name="T100" fmla="*/ 2147483647 w 134"/>
                <a:gd name="T101" fmla="*/ 2147483647 h 20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34"/>
                <a:gd name="T154" fmla="*/ 0 h 207"/>
                <a:gd name="T155" fmla="*/ 134 w 134"/>
                <a:gd name="T156" fmla="*/ 207 h 20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34" h="207">
                  <a:moveTo>
                    <a:pt x="0" y="207"/>
                  </a:moveTo>
                  <a:lnTo>
                    <a:pt x="25" y="207"/>
                  </a:lnTo>
                  <a:lnTo>
                    <a:pt x="25" y="120"/>
                  </a:lnTo>
                  <a:lnTo>
                    <a:pt x="63" y="120"/>
                  </a:lnTo>
                  <a:lnTo>
                    <a:pt x="77" y="120"/>
                  </a:lnTo>
                  <a:lnTo>
                    <a:pt x="89" y="119"/>
                  </a:lnTo>
                  <a:lnTo>
                    <a:pt x="100" y="117"/>
                  </a:lnTo>
                  <a:lnTo>
                    <a:pt x="109" y="112"/>
                  </a:lnTo>
                  <a:lnTo>
                    <a:pt x="115" y="107"/>
                  </a:lnTo>
                  <a:lnTo>
                    <a:pt x="120" y="103"/>
                  </a:lnTo>
                  <a:lnTo>
                    <a:pt x="124" y="97"/>
                  </a:lnTo>
                  <a:lnTo>
                    <a:pt x="127" y="91"/>
                  </a:lnTo>
                  <a:lnTo>
                    <a:pt x="130" y="84"/>
                  </a:lnTo>
                  <a:lnTo>
                    <a:pt x="131" y="77"/>
                  </a:lnTo>
                  <a:lnTo>
                    <a:pt x="134" y="69"/>
                  </a:lnTo>
                  <a:lnTo>
                    <a:pt x="134" y="61"/>
                  </a:lnTo>
                  <a:lnTo>
                    <a:pt x="134" y="51"/>
                  </a:lnTo>
                  <a:lnTo>
                    <a:pt x="132" y="43"/>
                  </a:lnTo>
                  <a:lnTo>
                    <a:pt x="130" y="35"/>
                  </a:lnTo>
                  <a:lnTo>
                    <a:pt x="127" y="28"/>
                  </a:lnTo>
                  <a:lnTo>
                    <a:pt x="124" y="22"/>
                  </a:lnTo>
                  <a:lnTo>
                    <a:pt x="120" y="16"/>
                  </a:lnTo>
                  <a:lnTo>
                    <a:pt x="116" y="12"/>
                  </a:lnTo>
                  <a:lnTo>
                    <a:pt x="109" y="8"/>
                  </a:lnTo>
                  <a:lnTo>
                    <a:pt x="101" y="4"/>
                  </a:lnTo>
                  <a:lnTo>
                    <a:pt x="90" y="1"/>
                  </a:lnTo>
                  <a:lnTo>
                    <a:pt x="80" y="0"/>
                  </a:lnTo>
                  <a:lnTo>
                    <a:pt x="68" y="0"/>
                  </a:lnTo>
                  <a:lnTo>
                    <a:pt x="62" y="0"/>
                  </a:lnTo>
                  <a:lnTo>
                    <a:pt x="0" y="0"/>
                  </a:lnTo>
                  <a:lnTo>
                    <a:pt x="0" y="207"/>
                  </a:lnTo>
                  <a:close/>
                  <a:moveTo>
                    <a:pt x="25" y="94"/>
                  </a:moveTo>
                  <a:lnTo>
                    <a:pt x="25" y="26"/>
                  </a:lnTo>
                  <a:lnTo>
                    <a:pt x="69" y="26"/>
                  </a:lnTo>
                  <a:lnTo>
                    <a:pt x="79" y="26"/>
                  </a:lnTo>
                  <a:lnTo>
                    <a:pt x="86" y="28"/>
                  </a:lnTo>
                  <a:lnTo>
                    <a:pt x="92" y="30"/>
                  </a:lnTo>
                  <a:lnTo>
                    <a:pt x="98" y="34"/>
                  </a:lnTo>
                  <a:lnTo>
                    <a:pt x="102" y="39"/>
                  </a:lnTo>
                  <a:lnTo>
                    <a:pt x="105" y="44"/>
                  </a:lnTo>
                  <a:lnTo>
                    <a:pt x="106" y="51"/>
                  </a:lnTo>
                  <a:lnTo>
                    <a:pt x="107" y="59"/>
                  </a:lnTo>
                  <a:lnTo>
                    <a:pt x="106" y="69"/>
                  </a:lnTo>
                  <a:lnTo>
                    <a:pt x="105" y="77"/>
                  </a:lnTo>
                  <a:lnTo>
                    <a:pt x="102" y="83"/>
                  </a:lnTo>
                  <a:lnTo>
                    <a:pt x="98" y="87"/>
                  </a:lnTo>
                  <a:lnTo>
                    <a:pt x="92" y="91"/>
                  </a:lnTo>
                  <a:lnTo>
                    <a:pt x="85" y="93"/>
                  </a:lnTo>
                  <a:lnTo>
                    <a:pt x="77" y="94"/>
                  </a:lnTo>
                  <a:lnTo>
                    <a:pt x="67" y="94"/>
                  </a:lnTo>
                  <a:lnTo>
                    <a:pt x="25" y="9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64" name="Freeform 208"/>
            <p:cNvSpPr>
              <a:spLocks/>
            </p:cNvSpPr>
            <p:nvPr/>
          </p:nvSpPr>
          <p:spPr bwMode="auto">
            <a:xfrm>
              <a:off x="2112963" y="3883025"/>
              <a:ext cx="52387" cy="109538"/>
            </a:xfrm>
            <a:custGeom>
              <a:avLst/>
              <a:gdLst>
                <a:gd name="T0" fmla="*/ 2147483647 w 114"/>
                <a:gd name="T1" fmla="*/ 2147483647 h 207"/>
                <a:gd name="T2" fmla="*/ 2147483647 w 114"/>
                <a:gd name="T3" fmla="*/ 2147483647 h 207"/>
                <a:gd name="T4" fmla="*/ 2147483647 w 114"/>
                <a:gd name="T5" fmla="*/ 2147483647 h 207"/>
                <a:gd name="T6" fmla="*/ 2147483647 w 114"/>
                <a:gd name="T7" fmla="*/ 2147483647 h 207"/>
                <a:gd name="T8" fmla="*/ 2147483647 w 114"/>
                <a:gd name="T9" fmla="*/ 2147483647 h 207"/>
                <a:gd name="T10" fmla="*/ 2147483647 w 114"/>
                <a:gd name="T11" fmla="*/ 2147483647 h 207"/>
                <a:gd name="T12" fmla="*/ 2147483647 w 114"/>
                <a:gd name="T13" fmla="*/ 2147483647 h 207"/>
                <a:gd name="T14" fmla="*/ 2147483647 w 114"/>
                <a:gd name="T15" fmla="*/ 2147483647 h 207"/>
                <a:gd name="T16" fmla="*/ 2147483647 w 114"/>
                <a:gd name="T17" fmla="*/ 2147483647 h 207"/>
                <a:gd name="T18" fmla="*/ 2147483647 w 114"/>
                <a:gd name="T19" fmla="*/ 2147483647 h 207"/>
                <a:gd name="T20" fmla="*/ 2147483647 w 114"/>
                <a:gd name="T21" fmla="*/ 2147483647 h 207"/>
                <a:gd name="T22" fmla="*/ 2147483647 w 114"/>
                <a:gd name="T23" fmla="*/ 2147483647 h 207"/>
                <a:gd name="T24" fmla="*/ 2147483647 w 114"/>
                <a:gd name="T25" fmla="*/ 2147483647 h 207"/>
                <a:gd name="T26" fmla="*/ 2147483647 w 114"/>
                <a:gd name="T27" fmla="*/ 2147483647 h 207"/>
                <a:gd name="T28" fmla="*/ 2147483647 w 114"/>
                <a:gd name="T29" fmla="*/ 2147483647 h 207"/>
                <a:gd name="T30" fmla="*/ 2147483647 w 114"/>
                <a:gd name="T31" fmla="*/ 2147483647 h 207"/>
                <a:gd name="T32" fmla="*/ 2147483647 w 114"/>
                <a:gd name="T33" fmla="*/ 2147483647 h 207"/>
                <a:gd name="T34" fmla="*/ 2147483647 w 114"/>
                <a:gd name="T35" fmla="*/ 2147483647 h 207"/>
                <a:gd name="T36" fmla="*/ 2147483647 w 114"/>
                <a:gd name="T37" fmla="*/ 2147483647 h 207"/>
                <a:gd name="T38" fmla="*/ 2147483647 w 114"/>
                <a:gd name="T39" fmla="*/ 2147483647 h 207"/>
                <a:gd name="T40" fmla="*/ 2147483647 w 114"/>
                <a:gd name="T41" fmla="*/ 2147483647 h 207"/>
                <a:gd name="T42" fmla="*/ 2147483647 w 114"/>
                <a:gd name="T43" fmla="*/ 2147483647 h 207"/>
                <a:gd name="T44" fmla="*/ 2147483647 w 114"/>
                <a:gd name="T45" fmla="*/ 2147483647 h 207"/>
                <a:gd name="T46" fmla="*/ 2147483647 w 114"/>
                <a:gd name="T47" fmla="*/ 2147483647 h 207"/>
                <a:gd name="T48" fmla="*/ 2147483647 w 114"/>
                <a:gd name="T49" fmla="*/ 0 h 207"/>
                <a:gd name="T50" fmla="*/ 0 w 114"/>
                <a:gd name="T51" fmla="*/ 0 h 207"/>
                <a:gd name="T52" fmla="*/ 0 w 114"/>
                <a:gd name="T53" fmla="*/ 2147483647 h 207"/>
                <a:gd name="T54" fmla="*/ 2147483647 w 114"/>
                <a:gd name="T55" fmla="*/ 2147483647 h 207"/>
                <a:gd name="T56" fmla="*/ 2147483647 w 114"/>
                <a:gd name="T57" fmla="*/ 2147483647 h 207"/>
                <a:gd name="T58" fmla="*/ 2147483647 w 114"/>
                <a:gd name="T59" fmla="*/ 2147483647 h 207"/>
                <a:gd name="T60" fmla="*/ 2147483647 w 114"/>
                <a:gd name="T61" fmla="*/ 2147483647 h 207"/>
                <a:gd name="T62" fmla="*/ 2147483647 w 114"/>
                <a:gd name="T63" fmla="*/ 2147483647 h 207"/>
                <a:gd name="T64" fmla="*/ 2147483647 w 114"/>
                <a:gd name="T65" fmla="*/ 2147483647 h 207"/>
                <a:gd name="T66" fmla="*/ 2147483647 w 114"/>
                <a:gd name="T67" fmla="*/ 2147483647 h 207"/>
                <a:gd name="T68" fmla="*/ 2147483647 w 114"/>
                <a:gd name="T69" fmla="*/ 2147483647 h 207"/>
                <a:gd name="T70" fmla="*/ 2147483647 w 114"/>
                <a:gd name="T71" fmla="*/ 2147483647 h 207"/>
                <a:gd name="T72" fmla="*/ 2147483647 w 114"/>
                <a:gd name="T73" fmla="*/ 2147483647 h 207"/>
                <a:gd name="T74" fmla="*/ 2147483647 w 114"/>
                <a:gd name="T75" fmla="*/ 2147483647 h 207"/>
                <a:gd name="T76" fmla="*/ 2147483647 w 114"/>
                <a:gd name="T77" fmla="*/ 2147483647 h 207"/>
                <a:gd name="T78" fmla="*/ 2147483647 w 114"/>
                <a:gd name="T79" fmla="*/ 2147483647 h 207"/>
                <a:gd name="T80" fmla="*/ 2147483647 w 114"/>
                <a:gd name="T81" fmla="*/ 2147483647 h 207"/>
                <a:gd name="T82" fmla="*/ 2147483647 w 114"/>
                <a:gd name="T83" fmla="*/ 2147483647 h 207"/>
                <a:gd name="T84" fmla="*/ 2147483647 w 114"/>
                <a:gd name="T85" fmla="*/ 2147483647 h 207"/>
                <a:gd name="T86" fmla="*/ 2147483647 w 114"/>
                <a:gd name="T87" fmla="*/ 2147483647 h 207"/>
                <a:gd name="T88" fmla="*/ 2147483647 w 114"/>
                <a:gd name="T89" fmla="*/ 2147483647 h 207"/>
                <a:gd name="T90" fmla="*/ 2147483647 w 114"/>
                <a:gd name="T91" fmla="*/ 2147483647 h 20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207"/>
                <a:gd name="T140" fmla="*/ 114 w 114"/>
                <a:gd name="T141" fmla="*/ 207 h 20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207">
                  <a:moveTo>
                    <a:pt x="91" y="207"/>
                  </a:moveTo>
                  <a:lnTo>
                    <a:pt x="114" y="207"/>
                  </a:lnTo>
                  <a:lnTo>
                    <a:pt x="114" y="117"/>
                  </a:lnTo>
                  <a:lnTo>
                    <a:pt x="114" y="110"/>
                  </a:lnTo>
                  <a:lnTo>
                    <a:pt x="114" y="99"/>
                  </a:lnTo>
                  <a:lnTo>
                    <a:pt x="113" y="90"/>
                  </a:lnTo>
                  <a:lnTo>
                    <a:pt x="112" y="80"/>
                  </a:lnTo>
                  <a:lnTo>
                    <a:pt x="108" y="73"/>
                  </a:lnTo>
                  <a:lnTo>
                    <a:pt x="104" y="68"/>
                  </a:lnTo>
                  <a:lnTo>
                    <a:pt x="101" y="64"/>
                  </a:lnTo>
                  <a:lnTo>
                    <a:pt x="97" y="61"/>
                  </a:lnTo>
                  <a:lnTo>
                    <a:pt x="92" y="57"/>
                  </a:lnTo>
                  <a:lnTo>
                    <a:pt x="86" y="55"/>
                  </a:lnTo>
                  <a:lnTo>
                    <a:pt x="80" y="54"/>
                  </a:lnTo>
                  <a:lnTo>
                    <a:pt x="73" y="52"/>
                  </a:lnTo>
                  <a:lnTo>
                    <a:pt x="65" y="52"/>
                  </a:lnTo>
                  <a:lnTo>
                    <a:pt x="59" y="52"/>
                  </a:lnTo>
                  <a:lnTo>
                    <a:pt x="52" y="54"/>
                  </a:lnTo>
                  <a:lnTo>
                    <a:pt x="46" y="56"/>
                  </a:lnTo>
                  <a:lnTo>
                    <a:pt x="40" y="58"/>
                  </a:lnTo>
                  <a:lnTo>
                    <a:pt x="35" y="62"/>
                  </a:lnTo>
                  <a:lnTo>
                    <a:pt x="31" y="66"/>
                  </a:lnTo>
                  <a:lnTo>
                    <a:pt x="26" y="71"/>
                  </a:lnTo>
                  <a:lnTo>
                    <a:pt x="23" y="77"/>
                  </a:lnTo>
                  <a:lnTo>
                    <a:pt x="23" y="0"/>
                  </a:lnTo>
                  <a:lnTo>
                    <a:pt x="0" y="0"/>
                  </a:lnTo>
                  <a:lnTo>
                    <a:pt x="0" y="207"/>
                  </a:lnTo>
                  <a:lnTo>
                    <a:pt x="23" y="207"/>
                  </a:lnTo>
                  <a:lnTo>
                    <a:pt x="23" y="118"/>
                  </a:lnTo>
                  <a:lnTo>
                    <a:pt x="24" y="108"/>
                  </a:lnTo>
                  <a:lnTo>
                    <a:pt x="26" y="100"/>
                  </a:lnTo>
                  <a:lnTo>
                    <a:pt x="29" y="92"/>
                  </a:lnTo>
                  <a:lnTo>
                    <a:pt x="34" y="86"/>
                  </a:lnTo>
                  <a:lnTo>
                    <a:pt x="40" y="82"/>
                  </a:lnTo>
                  <a:lnTo>
                    <a:pt x="46" y="78"/>
                  </a:lnTo>
                  <a:lnTo>
                    <a:pt x="55" y="76"/>
                  </a:lnTo>
                  <a:lnTo>
                    <a:pt x="63" y="75"/>
                  </a:lnTo>
                  <a:lnTo>
                    <a:pt x="71" y="76"/>
                  </a:lnTo>
                  <a:lnTo>
                    <a:pt x="77" y="77"/>
                  </a:lnTo>
                  <a:lnTo>
                    <a:pt x="82" y="80"/>
                  </a:lnTo>
                  <a:lnTo>
                    <a:pt x="85" y="84"/>
                  </a:lnTo>
                  <a:lnTo>
                    <a:pt x="87" y="90"/>
                  </a:lnTo>
                  <a:lnTo>
                    <a:pt x="90" y="97"/>
                  </a:lnTo>
                  <a:lnTo>
                    <a:pt x="91" y="105"/>
                  </a:lnTo>
                  <a:lnTo>
                    <a:pt x="91" y="114"/>
                  </a:lnTo>
                  <a:lnTo>
                    <a:pt x="91"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65" name="Freeform 209"/>
            <p:cNvSpPr>
              <a:spLocks noEditPoints="1"/>
            </p:cNvSpPr>
            <p:nvPr/>
          </p:nvSpPr>
          <p:spPr bwMode="auto">
            <a:xfrm>
              <a:off x="2181225" y="3883025"/>
              <a:ext cx="11113" cy="109538"/>
            </a:xfrm>
            <a:custGeom>
              <a:avLst/>
              <a:gdLst>
                <a:gd name="T0" fmla="*/ 0 w 23"/>
                <a:gd name="T1" fmla="*/ 2147483647 h 207"/>
                <a:gd name="T2" fmla="*/ 2147483647 w 23"/>
                <a:gd name="T3" fmla="*/ 2147483647 h 207"/>
                <a:gd name="T4" fmla="*/ 2147483647 w 23"/>
                <a:gd name="T5" fmla="*/ 2147483647 h 207"/>
                <a:gd name="T6" fmla="*/ 0 w 23"/>
                <a:gd name="T7" fmla="*/ 2147483647 h 207"/>
                <a:gd name="T8" fmla="*/ 0 w 23"/>
                <a:gd name="T9" fmla="*/ 2147483647 h 207"/>
                <a:gd name="T10" fmla="*/ 0 w 23"/>
                <a:gd name="T11" fmla="*/ 2147483647 h 207"/>
                <a:gd name="T12" fmla="*/ 2147483647 w 23"/>
                <a:gd name="T13" fmla="*/ 2147483647 h 207"/>
                <a:gd name="T14" fmla="*/ 2147483647 w 23"/>
                <a:gd name="T15" fmla="*/ 0 h 207"/>
                <a:gd name="T16" fmla="*/ 0 w 23"/>
                <a:gd name="T17" fmla="*/ 0 h 207"/>
                <a:gd name="T18" fmla="*/ 0 w 23"/>
                <a:gd name="T19" fmla="*/ 2147483647 h 2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7"/>
                <a:gd name="T32" fmla="*/ 23 w 23"/>
                <a:gd name="T33" fmla="*/ 207 h 2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7">
                  <a:moveTo>
                    <a:pt x="0" y="207"/>
                  </a:moveTo>
                  <a:lnTo>
                    <a:pt x="23" y="207"/>
                  </a:lnTo>
                  <a:lnTo>
                    <a:pt x="23" y="56"/>
                  </a:lnTo>
                  <a:lnTo>
                    <a:pt x="0" y="56"/>
                  </a:lnTo>
                  <a:lnTo>
                    <a:pt x="0" y="207"/>
                  </a:lnTo>
                  <a:close/>
                  <a:moveTo>
                    <a:pt x="0" y="28"/>
                  </a:moveTo>
                  <a:lnTo>
                    <a:pt x="23" y="28"/>
                  </a:lnTo>
                  <a:lnTo>
                    <a:pt x="23"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66" name="Rectangle 210"/>
            <p:cNvSpPr>
              <a:spLocks noChangeArrowheads="1"/>
            </p:cNvSpPr>
            <p:nvPr/>
          </p:nvSpPr>
          <p:spPr bwMode="auto">
            <a:xfrm>
              <a:off x="2209800" y="3883025"/>
              <a:ext cx="9525" cy="109538"/>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667" name="Freeform 211"/>
            <p:cNvSpPr>
              <a:spLocks noEditPoints="1"/>
            </p:cNvSpPr>
            <p:nvPr/>
          </p:nvSpPr>
          <p:spPr bwMode="auto">
            <a:xfrm>
              <a:off x="2236788" y="3883025"/>
              <a:ext cx="11112" cy="109538"/>
            </a:xfrm>
            <a:custGeom>
              <a:avLst/>
              <a:gdLst>
                <a:gd name="T0" fmla="*/ 0 w 23"/>
                <a:gd name="T1" fmla="*/ 2147483647 h 207"/>
                <a:gd name="T2" fmla="*/ 2147483647 w 23"/>
                <a:gd name="T3" fmla="*/ 2147483647 h 207"/>
                <a:gd name="T4" fmla="*/ 2147483647 w 23"/>
                <a:gd name="T5" fmla="*/ 2147483647 h 207"/>
                <a:gd name="T6" fmla="*/ 0 w 23"/>
                <a:gd name="T7" fmla="*/ 2147483647 h 207"/>
                <a:gd name="T8" fmla="*/ 0 w 23"/>
                <a:gd name="T9" fmla="*/ 2147483647 h 207"/>
                <a:gd name="T10" fmla="*/ 0 w 23"/>
                <a:gd name="T11" fmla="*/ 2147483647 h 207"/>
                <a:gd name="T12" fmla="*/ 2147483647 w 23"/>
                <a:gd name="T13" fmla="*/ 2147483647 h 207"/>
                <a:gd name="T14" fmla="*/ 2147483647 w 23"/>
                <a:gd name="T15" fmla="*/ 0 h 207"/>
                <a:gd name="T16" fmla="*/ 0 w 23"/>
                <a:gd name="T17" fmla="*/ 0 h 207"/>
                <a:gd name="T18" fmla="*/ 0 w 23"/>
                <a:gd name="T19" fmla="*/ 2147483647 h 2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7"/>
                <a:gd name="T32" fmla="*/ 23 w 23"/>
                <a:gd name="T33" fmla="*/ 207 h 2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7">
                  <a:moveTo>
                    <a:pt x="0" y="207"/>
                  </a:moveTo>
                  <a:lnTo>
                    <a:pt x="23" y="207"/>
                  </a:lnTo>
                  <a:lnTo>
                    <a:pt x="23" y="56"/>
                  </a:lnTo>
                  <a:lnTo>
                    <a:pt x="0" y="56"/>
                  </a:lnTo>
                  <a:lnTo>
                    <a:pt x="0" y="207"/>
                  </a:lnTo>
                  <a:close/>
                  <a:moveTo>
                    <a:pt x="0" y="28"/>
                  </a:moveTo>
                  <a:lnTo>
                    <a:pt x="23" y="28"/>
                  </a:lnTo>
                  <a:lnTo>
                    <a:pt x="23"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68" name="Freeform 212"/>
            <p:cNvSpPr>
              <a:spLocks noEditPoints="1"/>
            </p:cNvSpPr>
            <p:nvPr/>
          </p:nvSpPr>
          <p:spPr bwMode="auto">
            <a:xfrm>
              <a:off x="2263775" y="3910013"/>
              <a:ext cx="58738" cy="114300"/>
            </a:xfrm>
            <a:custGeom>
              <a:avLst/>
              <a:gdLst>
                <a:gd name="T0" fmla="*/ 2147483647 w 126"/>
                <a:gd name="T1" fmla="*/ 2147483647 h 216"/>
                <a:gd name="T2" fmla="*/ 2147483647 w 126"/>
                <a:gd name="T3" fmla="*/ 2147483647 h 216"/>
                <a:gd name="T4" fmla="*/ 2147483647 w 126"/>
                <a:gd name="T5" fmla="*/ 2147483647 h 216"/>
                <a:gd name="T6" fmla="*/ 2147483647 w 126"/>
                <a:gd name="T7" fmla="*/ 2147483647 h 216"/>
                <a:gd name="T8" fmla="*/ 2147483647 w 126"/>
                <a:gd name="T9" fmla="*/ 2147483647 h 216"/>
                <a:gd name="T10" fmla="*/ 2147483647 w 126"/>
                <a:gd name="T11" fmla="*/ 2147483647 h 216"/>
                <a:gd name="T12" fmla="*/ 2147483647 w 126"/>
                <a:gd name="T13" fmla="*/ 2147483647 h 216"/>
                <a:gd name="T14" fmla="*/ 2147483647 w 126"/>
                <a:gd name="T15" fmla="*/ 2147483647 h 216"/>
                <a:gd name="T16" fmla="*/ 2147483647 w 126"/>
                <a:gd name="T17" fmla="*/ 2147483647 h 216"/>
                <a:gd name="T18" fmla="*/ 2147483647 w 126"/>
                <a:gd name="T19" fmla="*/ 2147483647 h 216"/>
                <a:gd name="T20" fmla="*/ 2147483647 w 126"/>
                <a:gd name="T21" fmla="*/ 2147483647 h 216"/>
                <a:gd name="T22" fmla="*/ 2147483647 w 126"/>
                <a:gd name="T23" fmla="*/ 0 h 216"/>
                <a:gd name="T24" fmla="*/ 2147483647 w 126"/>
                <a:gd name="T25" fmla="*/ 2147483647 h 216"/>
                <a:gd name="T26" fmla="*/ 2147483647 w 126"/>
                <a:gd name="T27" fmla="*/ 2147483647 h 216"/>
                <a:gd name="T28" fmla="*/ 2147483647 w 126"/>
                <a:gd name="T29" fmla="*/ 2147483647 h 216"/>
                <a:gd name="T30" fmla="*/ 2147483647 w 126"/>
                <a:gd name="T31" fmla="*/ 2147483647 h 216"/>
                <a:gd name="T32" fmla="*/ 0 w 126"/>
                <a:gd name="T33" fmla="*/ 2147483647 h 216"/>
                <a:gd name="T34" fmla="*/ 2147483647 w 126"/>
                <a:gd name="T35" fmla="*/ 2147483647 h 216"/>
                <a:gd name="T36" fmla="*/ 2147483647 w 126"/>
                <a:gd name="T37" fmla="*/ 2147483647 h 216"/>
                <a:gd name="T38" fmla="*/ 2147483647 w 126"/>
                <a:gd name="T39" fmla="*/ 2147483647 h 216"/>
                <a:gd name="T40" fmla="*/ 2147483647 w 126"/>
                <a:gd name="T41" fmla="*/ 2147483647 h 216"/>
                <a:gd name="T42" fmla="*/ 2147483647 w 126"/>
                <a:gd name="T43" fmla="*/ 2147483647 h 216"/>
                <a:gd name="T44" fmla="*/ 2147483647 w 126"/>
                <a:gd name="T45" fmla="*/ 2147483647 h 216"/>
                <a:gd name="T46" fmla="*/ 2147483647 w 126"/>
                <a:gd name="T47" fmla="*/ 2147483647 h 216"/>
                <a:gd name="T48" fmla="*/ 2147483647 w 126"/>
                <a:gd name="T49" fmla="*/ 2147483647 h 216"/>
                <a:gd name="T50" fmla="*/ 2147483647 w 126"/>
                <a:gd name="T51" fmla="*/ 2147483647 h 216"/>
                <a:gd name="T52" fmla="*/ 2147483647 w 126"/>
                <a:gd name="T53" fmla="*/ 2147483647 h 216"/>
                <a:gd name="T54" fmla="*/ 2147483647 w 126"/>
                <a:gd name="T55" fmla="*/ 2147483647 h 216"/>
                <a:gd name="T56" fmla="*/ 2147483647 w 126"/>
                <a:gd name="T57" fmla="*/ 2147483647 h 216"/>
                <a:gd name="T58" fmla="*/ 2147483647 w 126"/>
                <a:gd name="T59" fmla="*/ 2147483647 h 216"/>
                <a:gd name="T60" fmla="*/ 2147483647 w 126"/>
                <a:gd name="T61" fmla="*/ 2147483647 h 216"/>
                <a:gd name="T62" fmla="*/ 2147483647 w 126"/>
                <a:gd name="T63" fmla="*/ 2147483647 h 216"/>
                <a:gd name="T64" fmla="*/ 2147483647 w 126"/>
                <a:gd name="T65" fmla="*/ 2147483647 h 21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6"/>
                <a:gd name="T100" fmla="*/ 0 h 216"/>
                <a:gd name="T101" fmla="*/ 126 w 126"/>
                <a:gd name="T102" fmla="*/ 216 h 21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6" h="216">
                  <a:moveTo>
                    <a:pt x="0" y="216"/>
                  </a:moveTo>
                  <a:lnTo>
                    <a:pt x="23" y="216"/>
                  </a:lnTo>
                  <a:lnTo>
                    <a:pt x="23" y="137"/>
                  </a:lnTo>
                  <a:lnTo>
                    <a:pt x="31" y="146"/>
                  </a:lnTo>
                  <a:lnTo>
                    <a:pt x="42" y="153"/>
                  </a:lnTo>
                  <a:lnTo>
                    <a:pt x="53" y="158"/>
                  </a:lnTo>
                  <a:lnTo>
                    <a:pt x="66" y="159"/>
                  </a:lnTo>
                  <a:lnTo>
                    <a:pt x="79" y="158"/>
                  </a:lnTo>
                  <a:lnTo>
                    <a:pt x="90" y="153"/>
                  </a:lnTo>
                  <a:lnTo>
                    <a:pt x="101" y="147"/>
                  </a:lnTo>
                  <a:lnTo>
                    <a:pt x="109" y="138"/>
                  </a:lnTo>
                  <a:lnTo>
                    <a:pt x="117" y="126"/>
                  </a:lnTo>
                  <a:lnTo>
                    <a:pt x="122" y="112"/>
                  </a:lnTo>
                  <a:lnTo>
                    <a:pt x="125" y="97"/>
                  </a:lnTo>
                  <a:lnTo>
                    <a:pt x="126" y="80"/>
                  </a:lnTo>
                  <a:lnTo>
                    <a:pt x="125" y="62"/>
                  </a:lnTo>
                  <a:lnTo>
                    <a:pt x="122" y="46"/>
                  </a:lnTo>
                  <a:lnTo>
                    <a:pt x="117" y="33"/>
                  </a:lnTo>
                  <a:lnTo>
                    <a:pt x="109" y="21"/>
                  </a:lnTo>
                  <a:lnTo>
                    <a:pt x="101" y="12"/>
                  </a:lnTo>
                  <a:lnTo>
                    <a:pt x="91" y="6"/>
                  </a:lnTo>
                  <a:lnTo>
                    <a:pt x="80" y="2"/>
                  </a:lnTo>
                  <a:lnTo>
                    <a:pt x="67" y="0"/>
                  </a:lnTo>
                  <a:lnTo>
                    <a:pt x="60" y="0"/>
                  </a:lnTo>
                  <a:lnTo>
                    <a:pt x="53" y="2"/>
                  </a:lnTo>
                  <a:lnTo>
                    <a:pt x="47" y="4"/>
                  </a:lnTo>
                  <a:lnTo>
                    <a:pt x="42" y="7"/>
                  </a:lnTo>
                  <a:lnTo>
                    <a:pt x="37" y="11"/>
                  </a:lnTo>
                  <a:lnTo>
                    <a:pt x="31" y="16"/>
                  </a:lnTo>
                  <a:lnTo>
                    <a:pt x="27" y="20"/>
                  </a:lnTo>
                  <a:lnTo>
                    <a:pt x="23" y="27"/>
                  </a:lnTo>
                  <a:lnTo>
                    <a:pt x="23" y="4"/>
                  </a:lnTo>
                  <a:lnTo>
                    <a:pt x="0" y="4"/>
                  </a:lnTo>
                  <a:lnTo>
                    <a:pt x="0" y="216"/>
                  </a:lnTo>
                  <a:close/>
                  <a:moveTo>
                    <a:pt x="22" y="81"/>
                  </a:moveTo>
                  <a:lnTo>
                    <a:pt x="23" y="68"/>
                  </a:lnTo>
                  <a:lnTo>
                    <a:pt x="25" y="56"/>
                  </a:lnTo>
                  <a:lnTo>
                    <a:pt x="28" y="47"/>
                  </a:lnTo>
                  <a:lnTo>
                    <a:pt x="32" y="39"/>
                  </a:lnTo>
                  <a:lnTo>
                    <a:pt x="38" y="32"/>
                  </a:lnTo>
                  <a:lnTo>
                    <a:pt x="45" y="27"/>
                  </a:lnTo>
                  <a:lnTo>
                    <a:pt x="52" y="25"/>
                  </a:lnTo>
                  <a:lnTo>
                    <a:pt x="62" y="24"/>
                  </a:lnTo>
                  <a:lnTo>
                    <a:pt x="70" y="25"/>
                  </a:lnTo>
                  <a:lnTo>
                    <a:pt x="79" y="27"/>
                  </a:lnTo>
                  <a:lnTo>
                    <a:pt x="85" y="32"/>
                  </a:lnTo>
                  <a:lnTo>
                    <a:pt x="91" y="38"/>
                  </a:lnTo>
                  <a:lnTo>
                    <a:pt x="96" y="46"/>
                  </a:lnTo>
                  <a:lnTo>
                    <a:pt x="99" y="55"/>
                  </a:lnTo>
                  <a:lnTo>
                    <a:pt x="101" y="66"/>
                  </a:lnTo>
                  <a:lnTo>
                    <a:pt x="102" y="79"/>
                  </a:lnTo>
                  <a:lnTo>
                    <a:pt x="101" y="91"/>
                  </a:lnTo>
                  <a:lnTo>
                    <a:pt x="99" y="103"/>
                  </a:lnTo>
                  <a:lnTo>
                    <a:pt x="96" y="113"/>
                  </a:lnTo>
                  <a:lnTo>
                    <a:pt x="91" y="122"/>
                  </a:lnTo>
                  <a:lnTo>
                    <a:pt x="85" y="129"/>
                  </a:lnTo>
                  <a:lnTo>
                    <a:pt x="79" y="133"/>
                  </a:lnTo>
                  <a:lnTo>
                    <a:pt x="70" y="136"/>
                  </a:lnTo>
                  <a:lnTo>
                    <a:pt x="62" y="137"/>
                  </a:lnTo>
                  <a:lnTo>
                    <a:pt x="52" y="136"/>
                  </a:lnTo>
                  <a:lnTo>
                    <a:pt x="44" y="133"/>
                  </a:lnTo>
                  <a:lnTo>
                    <a:pt x="38" y="129"/>
                  </a:lnTo>
                  <a:lnTo>
                    <a:pt x="32" y="123"/>
                  </a:lnTo>
                  <a:lnTo>
                    <a:pt x="27" y="115"/>
                  </a:lnTo>
                  <a:lnTo>
                    <a:pt x="24" y="105"/>
                  </a:lnTo>
                  <a:lnTo>
                    <a:pt x="23" y="95"/>
                  </a:lnTo>
                  <a:lnTo>
                    <a:pt x="22" y="81"/>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69" name="Freeform 213"/>
            <p:cNvSpPr>
              <a:spLocks noEditPoints="1"/>
            </p:cNvSpPr>
            <p:nvPr/>
          </p:nvSpPr>
          <p:spPr bwMode="auto">
            <a:xfrm>
              <a:off x="2336800" y="3910013"/>
              <a:ext cx="58738" cy="114300"/>
            </a:xfrm>
            <a:custGeom>
              <a:avLst/>
              <a:gdLst>
                <a:gd name="T0" fmla="*/ 2147483647 w 126"/>
                <a:gd name="T1" fmla="*/ 2147483647 h 216"/>
                <a:gd name="T2" fmla="*/ 2147483647 w 126"/>
                <a:gd name="T3" fmla="*/ 2147483647 h 216"/>
                <a:gd name="T4" fmla="*/ 2147483647 w 126"/>
                <a:gd name="T5" fmla="*/ 2147483647 h 216"/>
                <a:gd name="T6" fmla="*/ 2147483647 w 126"/>
                <a:gd name="T7" fmla="*/ 2147483647 h 216"/>
                <a:gd name="T8" fmla="*/ 2147483647 w 126"/>
                <a:gd name="T9" fmla="*/ 2147483647 h 216"/>
                <a:gd name="T10" fmla="*/ 2147483647 w 126"/>
                <a:gd name="T11" fmla="*/ 2147483647 h 216"/>
                <a:gd name="T12" fmla="*/ 2147483647 w 126"/>
                <a:gd name="T13" fmla="*/ 2147483647 h 216"/>
                <a:gd name="T14" fmla="*/ 2147483647 w 126"/>
                <a:gd name="T15" fmla="*/ 2147483647 h 216"/>
                <a:gd name="T16" fmla="*/ 2147483647 w 126"/>
                <a:gd name="T17" fmla="*/ 2147483647 h 216"/>
                <a:gd name="T18" fmla="*/ 2147483647 w 126"/>
                <a:gd name="T19" fmla="*/ 2147483647 h 216"/>
                <a:gd name="T20" fmla="*/ 2147483647 w 126"/>
                <a:gd name="T21" fmla="*/ 2147483647 h 216"/>
                <a:gd name="T22" fmla="*/ 2147483647 w 126"/>
                <a:gd name="T23" fmla="*/ 0 h 216"/>
                <a:gd name="T24" fmla="*/ 2147483647 w 126"/>
                <a:gd name="T25" fmla="*/ 2147483647 h 216"/>
                <a:gd name="T26" fmla="*/ 2147483647 w 126"/>
                <a:gd name="T27" fmla="*/ 2147483647 h 216"/>
                <a:gd name="T28" fmla="*/ 2147483647 w 126"/>
                <a:gd name="T29" fmla="*/ 2147483647 h 216"/>
                <a:gd name="T30" fmla="*/ 2147483647 w 126"/>
                <a:gd name="T31" fmla="*/ 2147483647 h 216"/>
                <a:gd name="T32" fmla="*/ 0 w 126"/>
                <a:gd name="T33" fmla="*/ 2147483647 h 216"/>
                <a:gd name="T34" fmla="*/ 2147483647 w 126"/>
                <a:gd name="T35" fmla="*/ 2147483647 h 216"/>
                <a:gd name="T36" fmla="*/ 2147483647 w 126"/>
                <a:gd name="T37" fmla="*/ 2147483647 h 216"/>
                <a:gd name="T38" fmla="*/ 2147483647 w 126"/>
                <a:gd name="T39" fmla="*/ 2147483647 h 216"/>
                <a:gd name="T40" fmla="*/ 2147483647 w 126"/>
                <a:gd name="T41" fmla="*/ 2147483647 h 216"/>
                <a:gd name="T42" fmla="*/ 2147483647 w 126"/>
                <a:gd name="T43" fmla="*/ 2147483647 h 216"/>
                <a:gd name="T44" fmla="*/ 2147483647 w 126"/>
                <a:gd name="T45" fmla="*/ 2147483647 h 216"/>
                <a:gd name="T46" fmla="*/ 2147483647 w 126"/>
                <a:gd name="T47" fmla="*/ 2147483647 h 216"/>
                <a:gd name="T48" fmla="*/ 2147483647 w 126"/>
                <a:gd name="T49" fmla="*/ 2147483647 h 216"/>
                <a:gd name="T50" fmla="*/ 2147483647 w 126"/>
                <a:gd name="T51" fmla="*/ 2147483647 h 216"/>
                <a:gd name="T52" fmla="*/ 2147483647 w 126"/>
                <a:gd name="T53" fmla="*/ 2147483647 h 216"/>
                <a:gd name="T54" fmla="*/ 2147483647 w 126"/>
                <a:gd name="T55" fmla="*/ 2147483647 h 216"/>
                <a:gd name="T56" fmla="*/ 2147483647 w 126"/>
                <a:gd name="T57" fmla="*/ 2147483647 h 216"/>
                <a:gd name="T58" fmla="*/ 2147483647 w 126"/>
                <a:gd name="T59" fmla="*/ 2147483647 h 216"/>
                <a:gd name="T60" fmla="*/ 2147483647 w 126"/>
                <a:gd name="T61" fmla="*/ 2147483647 h 216"/>
                <a:gd name="T62" fmla="*/ 2147483647 w 126"/>
                <a:gd name="T63" fmla="*/ 2147483647 h 216"/>
                <a:gd name="T64" fmla="*/ 2147483647 w 126"/>
                <a:gd name="T65" fmla="*/ 2147483647 h 21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6"/>
                <a:gd name="T100" fmla="*/ 0 h 216"/>
                <a:gd name="T101" fmla="*/ 126 w 126"/>
                <a:gd name="T102" fmla="*/ 216 h 21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6" h="216">
                  <a:moveTo>
                    <a:pt x="0" y="216"/>
                  </a:moveTo>
                  <a:lnTo>
                    <a:pt x="23" y="216"/>
                  </a:lnTo>
                  <a:lnTo>
                    <a:pt x="23" y="137"/>
                  </a:lnTo>
                  <a:lnTo>
                    <a:pt x="31" y="146"/>
                  </a:lnTo>
                  <a:lnTo>
                    <a:pt x="42" y="153"/>
                  </a:lnTo>
                  <a:lnTo>
                    <a:pt x="53" y="158"/>
                  </a:lnTo>
                  <a:lnTo>
                    <a:pt x="66" y="159"/>
                  </a:lnTo>
                  <a:lnTo>
                    <a:pt x="79" y="158"/>
                  </a:lnTo>
                  <a:lnTo>
                    <a:pt x="90" y="153"/>
                  </a:lnTo>
                  <a:lnTo>
                    <a:pt x="101" y="147"/>
                  </a:lnTo>
                  <a:lnTo>
                    <a:pt x="109" y="138"/>
                  </a:lnTo>
                  <a:lnTo>
                    <a:pt x="117" y="126"/>
                  </a:lnTo>
                  <a:lnTo>
                    <a:pt x="122" y="112"/>
                  </a:lnTo>
                  <a:lnTo>
                    <a:pt x="125" y="97"/>
                  </a:lnTo>
                  <a:lnTo>
                    <a:pt x="126" y="80"/>
                  </a:lnTo>
                  <a:lnTo>
                    <a:pt x="125" y="62"/>
                  </a:lnTo>
                  <a:lnTo>
                    <a:pt x="122" y="46"/>
                  </a:lnTo>
                  <a:lnTo>
                    <a:pt x="117" y="33"/>
                  </a:lnTo>
                  <a:lnTo>
                    <a:pt x="109" y="21"/>
                  </a:lnTo>
                  <a:lnTo>
                    <a:pt x="101" y="12"/>
                  </a:lnTo>
                  <a:lnTo>
                    <a:pt x="91" y="6"/>
                  </a:lnTo>
                  <a:lnTo>
                    <a:pt x="80" y="2"/>
                  </a:lnTo>
                  <a:lnTo>
                    <a:pt x="67" y="0"/>
                  </a:lnTo>
                  <a:lnTo>
                    <a:pt x="60" y="0"/>
                  </a:lnTo>
                  <a:lnTo>
                    <a:pt x="53" y="2"/>
                  </a:lnTo>
                  <a:lnTo>
                    <a:pt x="47" y="4"/>
                  </a:lnTo>
                  <a:lnTo>
                    <a:pt x="42" y="7"/>
                  </a:lnTo>
                  <a:lnTo>
                    <a:pt x="36" y="11"/>
                  </a:lnTo>
                  <a:lnTo>
                    <a:pt x="31" y="16"/>
                  </a:lnTo>
                  <a:lnTo>
                    <a:pt x="27" y="20"/>
                  </a:lnTo>
                  <a:lnTo>
                    <a:pt x="23" y="27"/>
                  </a:lnTo>
                  <a:lnTo>
                    <a:pt x="23" y="4"/>
                  </a:lnTo>
                  <a:lnTo>
                    <a:pt x="0" y="4"/>
                  </a:lnTo>
                  <a:lnTo>
                    <a:pt x="0" y="216"/>
                  </a:lnTo>
                  <a:close/>
                  <a:moveTo>
                    <a:pt x="22" y="81"/>
                  </a:moveTo>
                  <a:lnTo>
                    <a:pt x="23" y="68"/>
                  </a:lnTo>
                  <a:lnTo>
                    <a:pt x="25" y="56"/>
                  </a:lnTo>
                  <a:lnTo>
                    <a:pt x="28" y="47"/>
                  </a:lnTo>
                  <a:lnTo>
                    <a:pt x="32" y="39"/>
                  </a:lnTo>
                  <a:lnTo>
                    <a:pt x="38" y="32"/>
                  </a:lnTo>
                  <a:lnTo>
                    <a:pt x="45" y="27"/>
                  </a:lnTo>
                  <a:lnTo>
                    <a:pt x="52" y="25"/>
                  </a:lnTo>
                  <a:lnTo>
                    <a:pt x="62" y="24"/>
                  </a:lnTo>
                  <a:lnTo>
                    <a:pt x="70" y="25"/>
                  </a:lnTo>
                  <a:lnTo>
                    <a:pt x="79" y="27"/>
                  </a:lnTo>
                  <a:lnTo>
                    <a:pt x="85" y="32"/>
                  </a:lnTo>
                  <a:lnTo>
                    <a:pt x="91" y="38"/>
                  </a:lnTo>
                  <a:lnTo>
                    <a:pt x="96" y="46"/>
                  </a:lnTo>
                  <a:lnTo>
                    <a:pt x="99" y="55"/>
                  </a:lnTo>
                  <a:lnTo>
                    <a:pt x="101" y="66"/>
                  </a:lnTo>
                  <a:lnTo>
                    <a:pt x="102" y="79"/>
                  </a:lnTo>
                  <a:lnTo>
                    <a:pt x="101" y="91"/>
                  </a:lnTo>
                  <a:lnTo>
                    <a:pt x="99" y="103"/>
                  </a:lnTo>
                  <a:lnTo>
                    <a:pt x="96" y="113"/>
                  </a:lnTo>
                  <a:lnTo>
                    <a:pt x="91" y="122"/>
                  </a:lnTo>
                  <a:lnTo>
                    <a:pt x="85" y="129"/>
                  </a:lnTo>
                  <a:lnTo>
                    <a:pt x="79" y="133"/>
                  </a:lnTo>
                  <a:lnTo>
                    <a:pt x="70" y="136"/>
                  </a:lnTo>
                  <a:lnTo>
                    <a:pt x="62" y="137"/>
                  </a:lnTo>
                  <a:lnTo>
                    <a:pt x="52" y="136"/>
                  </a:lnTo>
                  <a:lnTo>
                    <a:pt x="44" y="133"/>
                  </a:lnTo>
                  <a:lnTo>
                    <a:pt x="38" y="129"/>
                  </a:lnTo>
                  <a:lnTo>
                    <a:pt x="32" y="123"/>
                  </a:lnTo>
                  <a:lnTo>
                    <a:pt x="27" y="115"/>
                  </a:lnTo>
                  <a:lnTo>
                    <a:pt x="24" y="105"/>
                  </a:lnTo>
                  <a:lnTo>
                    <a:pt x="23" y="95"/>
                  </a:lnTo>
                  <a:lnTo>
                    <a:pt x="22" y="81"/>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70" name="Freeform 214"/>
            <p:cNvSpPr>
              <a:spLocks noEditPoints="1"/>
            </p:cNvSpPr>
            <p:nvPr/>
          </p:nvSpPr>
          <p:spPr bwMode="auto">
            <a:xfrm>
              <a:off x="2405063" y="3910013"/>
              <a:ext cx="58737" cy="84137"/>
            </a:xfrm>
            <a:custGeom>
              <a:avLst/>
              <a:gdLst>
                <a:gd name="T0" fmla="*/ 2147483647 w 124"/>
                <a:gd name="T1" fmla="*/ 2147483647 h 159"/>
                <a:gd name="T2" fmla="*/ 2147483647 w 124"/>
                <a:gd name="T3" fmla="*/ 2147483647 h 159"/>
                <a:gd name="T4" fmla="*/ 2147483647 w 124"/>
                <a:gd name="T5" fmla="*/ 2147483647 h 159"/>
                <a:gd name="T6" fmla="*/ 2147483647 w 124"/>
                <a:gd name="T7" fmla="*/ 2147483647 h 159"/>
                <a:gd name="T8" fmla="*/ 2147483647 w 124"/>
                <a:gd name="T9" fmla="*/ 2147483647 h 159"/>
                <a:gd name="T10" fmla="*/ 2147483647 w 124"/>
                <a:gd name="T11" fmla="*/ 2147483647 h 159"/>
                <a:gd name="T12" fmla="*/ 2147483647 w 124"/>
                <a:gd name="T13" fmla="*/ 2147483647 h 159"/>
                <a:gd name="T14" fmla="*/ 2147483647 w 124"/>
                <a:gd name="T15" fmla="*/ 2147483647 h 159"/>
                <a:gd name="T16" fmla="*/ 2147483647 w 124"/>
                <a:gd name="T17" fmla="*/ 2147483647 h 159"/>
                <a:gd name="T18" fmla="*/ 2147483647 w 124"/>
                <a:gd name="T19" fmla="*/ 2147483647 h 159"/>
                <a:gd name="T20" fmla="*/ 2147483647 w 124"/>
                <a:gd name="T21" fmla="*/ 2147483647 h 159"/>
                <a:gd name="T22" fmla="*/ 2147483647 w 124"/>
                <a:gd name="T23" fmla="*/ 2147483647 h 159"/>
                <a:gd name="T24" fmla="*/ 2147483647 w 124"/>
                <a:gd name="T25" fmla="*/ 2147483647 h 159"/>
                <a:gd name="T26" fmla="*/ 2147483647 w 124"/>
                <a:gd name="T27" fmla="*/ 2147483647 h 159"/>
                <a:gd name="T28" fmla="*/ 2147483647 w 124"/>
                <a:gd name="T29" fmla="*/ 2147483647 h 159"/>
                <a:gd name="T30" fmla="*/ 2147483647 w 124"/>
                <a:gd name="T31" fmla="*/ 2147483647 h 159"/>
                <a:gd name="T32" fmla="*/ 2147483647 w 124"/>
                <a:gd name="T33" fmla="*/ 2147483647 h 159"/>
                <a:gd name="T34" fmla="*/ 2147483647 w 124"/>
                <a:gd name="T35" fmla="*/ 2147483647 h 159"/>
                <a:gd name="T36" fmla="*/ 2147483647 w 124"/>
                <a:gd name="T37" fmla="*/ 2147483647 h 159"/>
                <a:gd name="T38" fmla="*/ 2147483647 w 124"/>
                <a:gd name="T39" fmla="*/ 2147483647 h 159"/>
                <a:gd name="T40" fmla="*/ 2147483647 w 124"/>
                <a:gd name="T41" fmla="*/ 2147483647 h 159"/>
                <a:gd name="T42" fmla="*/ 2147483647 w 124"/>
                <a:gd name="T43" fmla="*/ 2147483647 h 159"/>
                <a:gd name="T44" fmla="*/ 2147483647 w 124"/>
                <a:gd name="T45" fmla="*/ 2147483647 h 159"/>
                <a:gd name="T46" fmla="*/ 2147483647 w 124"/>
                <a:gd name="T47" fmla="*/ 2147483647 h 159"/>
                <a:gd name="T48" fmla="*/ 2147483647 w 124"/>
                <a:gd name="T49" fmla="*/ 2147483647 h 159"/>
                <a:gd name="T50" fmla="*/ 2147483647 w 124"/>
                <a:gd name="T51" fmla="*/ 2147483647 h 159"/>
                <a:gd name="T52" fmla="*/ 2147483647 w 124"/>
                <a:gd name="T53" fmla="*/ 2147483647 h 159"/>
                <a:gd name="T54" fmla="*/ 2147483647 w 124"/>
                <a:gd name="T55" fmla="*/ 2147483647 h 159"/>
                <a:gd name="T56" fmla="*/ 2147483647 w 124"/>
                <a:gd name="T57" fmla="*/ 2147483647 h 159"/>
                <a:gd name="T58" fmla="*/ 2147483647 w 124"/>
                <a:gd name="T59" fmla="*/ 2147483647 h 159"/>
                <a:gd name="T60" fmla="*/ 2147483647 w 124"/>
                <a:gd name="T61" fmla="*/ 2147483647 h 159"/>
                <a:gd name="T62" fmla="*/ 2147483647 w 124"/>
                <a:gd name="T63" fmla="*/ 2147483647 h 159"/>
                <a:gd name="T64" fmla="*/ 2147483647 w 124"/>
                <a:gd name="T65" fmla="*/ 2147483647 h 159"/>
                <a:gd name="T66" fmla="*/ 2147483647 w 124"/>
                <a:gd name="T67" fmla="*/ 2147483647 h 159"/>
                <a:gd name="T68" fmla="*/ 2147483647 w 124"/>
                <a:gd name="T69" fmla="*/ 2147483647 h 15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4"/>
                <a:gd name="T106" fmla="*/ 0 h 159"/>
                <a:gd name="T107" fmla="*/ 124 w 124"/>
                <a:gd name="T108" fmla="*/ 159 h 15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4" h="159">
                  <a:moveTo>
                    <a:pt x="99" y="108"/>
                  </a:moveTo>
                  <a:lnTo>
                    <a:pt x="97" y="113"/>
                  </a:lnTo>
                  <a:lnTo>
                    <a:pt x="94" y="119"/>
                  </a:lnTo>
                  <a:lnTo>
                    <a:pt x="91" y="124"/>
                  </a:lnTo>
                  <a:lnTo>
                    <a:pt x="87" y="129"/>
                  </a:lnTo>
                  <a:lnTo>
                    <a:pt x="82" y="131"/>
                  </a:lnTo>
                  <a:lnTo>
                    <a:pt x="77" y="133"/>
                  </a:lnTo>
                  <a:lnTo>
                    <a:pt x="71" y="136"/>
                  </a:lnTo>
                  <a:lnTo>
                    <a:pt x="63" y="136"/>
                  </a:lnTo>
                  <a:lnTo>
                    <a:pt x="55" y="134"/>
                  </a:lnTo>
                  <a:lnTo>
                    <a:pt x="48" y="132"/>
                  </a:lnTo>
                  <a:lnTo>
                    <a:pt x="41" y="129"/>
                  </a:lnTo>
                  <a:lnTo>
                    <a:pt x="35" y="123"/>
                  </a:lnTo>
                  <a:lnTo>
                    <a:pt x="31" y="117"/>
                  </a:lnTo>
                  <a:lnTo>
                    <a:pt x="28" y="109"/>
                  </a:lnTo>
                  <a:lnTo>
                    <a:pt x="25" y="98"/>
                  </a:lnTo>
                  <a:lnTo>
                    <a:pt x="24" y="88"/>
                  </a:lnTo>
                  <a:lnTo>
                    <a:pt x="124" y="88"/>
                  </a:lnTo>
                  <a:lnTo>
                    <a:pt x="124" y="76"/>
                  </a:lnTo>
                  <a:lnTo>
                    <a:pt x="122" y="60"/>
                  </a:lnTo>
                  <a:lnTo>
                    <a:pt x="119" y="44"/>
                  </a:lnTo>
                  <a:lnTo>
                    <a:pt x="114" y="31"/>
                  </a:lnTo>
                  <a:lnTo>
                    <a:pt x="108" y="20"/>
                  </a:lnTo>
                  <a:lnTo>
                    <a:pt x="98" y="12"/>
                  </a:lnTo>
                  <a:lnTo>
                    <a:pt x="88" y="5"/>
                  </a:lnTo>
                  <a:lnTo>
                    <a:pt x="76" y="2"/>
                  </a:lnTo>
                  <a:lnTo>
                    <a:pt x="61" y="0"/>
                  </a:lnTo>
                  <a:lnTo>
                    <a:pt x="49" y="2"/>
                  </a:lnTo>
                  <a:lnTo>
                    <a:pt x="36" y="6"/>
                  </a:lnTo>
                  <a:lnTo>
                    <a:pt x="25" y="12"/>
                  </a:lnTo>
                  <a:lnTo>
                    <a:pt x="17" y="21"/>
                  </a:lnTo>
                  <a:lnTo>
                    <a:pt x="10" y="33"/>
                  </a:lnTo>
                  <a:lnTo>
                    <a:pt x="4" y="47"/>
                  </a:lnTo>
                  <a:lnTo>
                    <a:pt x="1" y="63"/>
                  </a:lnTo>
                  <a:lnTo>
                    <a:pt x="0" y="81"/>
                  </a:lnTo>
                  <a:lnTo>
                    <a:pt x="1" y="98"/>
                  </a:lnTo>
                  <a:lnTo>
                    <a:pt x="4" y="113"/>
                  </a:lnTo>
                  <a:lnTo>
                    <a:pt x="10" y="127"/>
                  </a:lnTo>
                  <a:lnTo>
                    <a:pt x="17" y="138"/>
                  </a:lnTo>
                  <a:lnTo>
                    <a:pt x="25" y="147"/>
                  </a:lnTo>
                  <a:lnTo>
                    <a:pt x="36" y="153"/>
                  </a:lnTo>
                  <a:lnTo>
                    <a:pt x="49" y="158"/>
                  </a:lnTo>
                  <a:lnTo>
                    <a:pt x="61" y="159"/>
                  </a:lnTo>
                  <a:lnTo>
                    <a:pt x="73" y="158"/>
                  </a:lnTo>
                  <a:lnTo>
                    <a:pt x="85" y="155"/>
                  </a:lnTo>
                  <a:lnTo>
                    <a:pt x="94" y="151"/>
                  </a:lnTo>
                  <a:lnTo>
                    <a:pt x="102" y="145"/>
                  </a:lnTo>
                  <a:lnTo>
                    <a:pt x="109" y="138"/>
                  </a:lnTo>
                  <a:lnTo>
                    <a:pt x="115" y="129"/>
                  </a:lnTo>
                  <a:lnTo>
                    <a:pt x="119" y="119"/>
                  </a:lnTo>
                  <a:lnTo>
                    <a:pt x="121" y="108"/>
                  </a:lnTo>
                  <a:lnTo>
                    <a:pt x="99" y="108"/>
                  </a:lnTo>
                  <a:close/>
                  <a:moveTo>
                    <a:pt x="24" y="67"/>
                  </a:moveTo>
                  <a:lnTo>
                    <a:pt x="25" y="56"/>
                  </a:lnTo>
                  <a:lnTo>
                    <a:pt x="28" y="48"/>
                  </a:lnTo>
                  <a:lnTo>
                    <a:pt x="32" y="40"/>
                  </a:lnTo>
                  <a:lnTo>
                    <a:pt x="36" y="34"/>
                  </a:lnTo>
                  <a:lnTo>
                    <a:pt x="41" y="28"/>
                  </a:lnTo>
                  <a:lnTo>
                    <a:pt x="48" y="25"/>
                  </a:lnTo>
                  <a:lnTo>
                    <a:pt x="54" y="24"/>
                  </a:lnTo>
                  <a:lnTo>
                    <a:pt x="62" y="23"/>
                  </a:lnTo>
                  <a:lnTo>
                    <a:pt x="71" y="24"/>
                  </a:lnTo>
                  <a:lnTo>
                    <a:pt x="78" y="25"/>
                  </a:lnTo>
                  <a:lnTo>
                    <a:pt x="85" y="30"/>
                  </a:lnTo>
                  <a:lnTo>
                    <a:pt x="90" y="34"/>
                  </a:lnTo>
                  <a:lnTo>
                    <a:pt x="94" y="40"/>
                  </a:lnTo>
                  <a:lnTo>
                    <a:pt x="97" y="48"/>
                  </a:lnTo>
                  <a:lnTo>
                    <a:pt x="98" y="56"/>
                  </a:lnTo>
                  <a:lnTo>
                    <a:pt x="99" y="67"/>
                  </a:lnTo>
                  <a:lnTo>
                    <a:pt x="24" y="6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71" name="Freeform 215"/>
            <p:cNvSpPr>
              <a:spLocks/>
            </p:cNvSpPr>
            <p:nvPr/>
          </p:nvSpPr>
          <p:spPr bwMode="auto">
            <a:xfrm>
              <a:off x="2508250" y="3883025"/>
              <a:ext cx="73025" cy="109538"/>
            </a:xfrm>
            <a:custGeom>
              <a:avLst/>
              <a:gdLst>
                <a:gd name="T0" fmla="*/ 0 w 151"/>
                <a:gd name="T1" fmla="*/ 2147483647 h 207"/>
                <a:gd name="T2" fmla="*/ 2147483647 w 151"/>
                <a:gd name="T3" fmla="*/ 2147483647 h 207"/>
                <a:gd name="T4" fmla="*/ 2147483647 w 151"/>
                <a:gd name="T5" fmla="*/ 2147483647 h 207"/>
                <a:gd name="T6" fmla="*/ 2147483647 w 151"/>
                <a:gd name="T7" fmla="*/ 2147483647 h 207"/>
                <a:gd name="T8" fmla="*/ 2147483647 w 151"/>
                <a:gd name="T9" fmla="*/ 2147483647 h 207"/>
                <a:gd name="T10" fmla="*/ 2147483647 w 151"/>
                <a:gd name="T11" fmla="*/ 2147483647 h 207"/>
                <a:gd name="T12" fmla="*/ 2147483647 w 151"/>
                <a:gd name="T13" fmla="*/ 2147483647 h 207"/>
                <a:gd name="T14" fmla="*/ 2147483647 w 151"/>
                <a:gd name="T15" fmla="*/ 0 h 207"/>
                <a:gd name="T16" fmla="*/ 2147483647 w 151"/>
                <a:gd name="T17" fmla="*/ 0 h 207"/>
                <a:gd name="T18" fmla="*/ 2147483647 w 151"/>
                <a:gd name="T19" fmla="*/ 2147483647 h 207"/>
                <a:gd name="T20" fmla="*/ 2147483647 w 151"/>
                <a:gd name="T21" fmla="*/ 0 h 207"/>
                <a:gd name="T22" fmla="*/ 0 w 151"/>
                <a:gd name="T23" fmla="*/ 0 h 207"/>
                <a:gd name="T24" fmla="*/ 0 w 151"/>
                <a:gd name="T25" fmla="*/ 2147483647 h 20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51"/>
                <a:gd name="T40" fmla="*/ 0 h 207"/>
                <a:gd name="T41" fmla="*/ 151 w 151"/>
                <a:gd name="T42" fmla="*/ 207 h 20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51" h="207">
                  <a:moveTo>
                    <a:pt x="0" y="207"/>
                  </a:moveTo>
                  <a:lnTo>
                    <a:pt x="25" y="207"/>
                  </a:lnTo>
                  <a:lnTo>
                    <a:pt x="25" y="135"/>
                  </a:lnTo>
                  <a:lnTo>
                    <a:pt x="54" y="104"/>
                  </a:lnTo>
                  <a:lnTo>
                    <a:pt x="120" y="207"/>
                  </a:lnTo>
                  <a:lnTo>
                    <a:pt x="151" y="207"/>
                  </a:lnTo>
                  <a:lnTo>
                    <a:pt x="72" y="83"/>
                  </a:lnTo>
                  <a:lnTo>
                    <a:pt x="149" y="0"/>
                  </a:lnTo>
                  <a:lnTo>
                    <a:pt x="116" y="0"/>
                  </a:lnTo>
                  <a:lnTo>
                    <a:pt x="25" y="100"/>
                  </a:lnTo>
                  <a:lnTo>
                    <a:pt x="25" y="0"/>
                  </a:lnTo>
                  <a:lnTo>
                    <a:pt x="0" y="0"/>
                  </a:lnTo>
                  <a:lnTo>
                    <a:pt x="0"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72" name="Rectangle 216"/>
            <p:cNvSpPr>
              <a:spLocks noChangeArrowheads="1"/>
            </p:cNvSpPr>
            <p:nvPr/>
          </p:nvSpPr>
          <p:spPr bwMode="auto">
            <a:xfrm>
              <a:off x="2590800" y="3976688"/>
              <a:ext cx="12700" cy="158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673" name="Freeform 217"/>
            <p:cNvSpPr>
              <a:spLocks/>
            </p:cNvSpPr>
            <p:nvPr/>
          </p:nvSpPr>
          <p:spPr bwMode="auto">
            <a:xfrm>
              <a:off x="1357313" y="4079875"/>
              <a:ext cx="33337" cy="106363"/>
            </a:xfrm>
            <a:custGeom>
              <a:avLst/>
              <a:gdLst>
                <a:gd name="T0" fmla="*/ 2147483647 w 67"/>
                <a:gd name="T1" fmla="*/ 2147483647 h 199"/>
                <a:gd name="T2" fmla="*/ 2147483647 w 67"/>
                <a:gd name="T3" fmla="*/ 2147483647 h 199"/>
                <a:gd name="T4" fmla="*/ 2147483647 w 67"/>
                <a:gd name="T5" fmla="*/ 0 h 199"/>
                <a:gd name="T6" fmla="*/ 2147483647 w 67"/>
                <a:gd name="T7" fmla="*/ 0 h 199"/>
                <a:gd name="T8" fmla="*/ 2147483647 w 67"/>
                <a:gd name="T9" fmla="*/ 2147483647 h 199"/>
                <a:gd name="T10" fmla="*/ 2147483647 w 67"/>
                <a:gd name="T11" fmla="*/ 2147483647 h 199"/>
                <a:gd name="T12" fmla="*/ 2147483647 w 67"/>
                <a:gd name="T13" fmla="*/ 2147483647 h 199"/>
                <a:gd name="T14" fmla="*/ 2147483647 w 67"/>
                <a:gd name="T15" fmla="*/ 2147483647 h 199"/>
                <a:gd name="T16" fmla="*/ 2147483647 w 67"/>
                <a:gd name="T17" fmla="*/ 2147483647 h 199"/>
                <a:gd name="T18" fmla="*/ 2147483647 w 67"/>
                <a:gd name="T19" fmla="*/ 2147483647 h 199"/>
                <a:gd name="T20" fmla="*/ 2147483647 w 67"/>
                <a:gd name="T21" fmla="*/ 2147483647 h 199"/>
                <a:gd name="T22" fmla="*/ 0 w 67"/>
                <a:gd name="T23" fmla="*/ 2147483647 h 199"/>
                <a:gd name="T24" fmla="*/ 0 w 67"/>
                <a:gd name="T25" fmla="*/ 2147483647 h 199"/>
                <a:gd name="T26" fmla="*/ 2147483647 w 67"/>
                <a:gd name="T27" fmla="*/ 2147483647 h 199"/>
                <a:gd name="T28" fmla="*/ 2147483647 w 67"/>
                <a:gd name="T29" fmla="*/ 2147483647 h 19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7"/>
                <a:gd name="T46" fmla="*/ 0 h 199"/>
                <a:gd name="T47" fmla="*/ 67 w 67"/>
                <a:gd name="T48" fmla="*/ 199 h 19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7" h="199">
                  <a:moveTo>
                    <a:pt x="42" y="199"/>
                  </a:moveTo>
                  <a:lnTo>
                    <a:pt x="67" y="199"/>
                  </a:lnTo>
                  <a:lnTo>
                    <a:pt x="67" y="0"/>
                  </a:lnTo>
                  <a:lnTo>
                    <a:pt x="49" y="0"/>
                  </a:lnTo>
                  <a:lnTo>
                    <a:pt x="47" y="9"/>
                  </a:lnTo>
                  <a:lnTo>
                    <a:pt x="44" y="17"/>
                  </a:lnTo>
                  <a:lnTo>
                    <a:pt x="40" y="23"/>
                  </a:lnTo>
                  <a:lnTo>
                    <a:pt x="35" y="29"/>
                  </a:lnTo>
                  <a:lnTo>
                    <a:pt x="28" y="34"/>
                  </a:lnTo>
                  <a:lnTo>
                    <a:pt x="20" y="36"/>
                  </a:lnTo>
                  <a:lnTo>
                    <a:pt x="11" y="37"/>
                  </a:lnTo>
                  <a:lnTo>
                    <a:pt x="0" y="38"/>
                  </a:lnTo>
                  <a:lnTo>
                    <a:pt x="0" y="59"/>
                  </a:lnTo>
                  <a:lnTo>
                    <a:pt x="42" y="59"/>
                  </a:lnTo>
                  <a:lnTo>
                    <a:pt x="42"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74" name="Freeform 218"/>
            <p:cNvSpPr>
              <a:spLocks noEditPoints="1"/>
            </p:cNvSpPr>
            <p:nvPr/>
          </p:nvSpPr>
          <p:spPr bwMode="auto">
            <a:xfrm>
              <a:off x="1417638" y="4079875"/>
              <a:ext cx="60325" cy="107950"/>
            </a:xfrm>
            <a:custGeom>
              <a:avLst/>
              <a:gdLst>
                <a:gd name="T0" fmla="*/ 2147483647 w 127"/>
                <a:gd name="T1" fmla="*/ 2147483647 h 204"/>
                <a:gd name="T2" fmla="*/ 2147483647 w 127"/>
                <a:gd name="T3" fmla="*/ 2147483647 h 204"/>
                <a:gd name="T4" fmla="*/ 2147483647 w 127"/>
                <a:gd name="T5" fmla="*/ 2147483647 h 204"/>
                <a:gd name="T6" fmla="*/ 2147483647 w 127"/>
                <a:gd name="T7" fmla="*/ 2147483647 h 204"/>
                <a:gd name="T8" fmla="*/ 2147483647 w 127"/>
                <a:gd name="T9" fmla="*/ 0 h 204"/>
                <a:gd name="T10" fmla="*/ 2147483647 w 127"/>
                <a:gd name="T11" fmla="*/ 2147483647 h 204"/>
                <a:gd name="T12" fmla="*/ 2147483647 w 127"/>
                <a:gd name="T13" fmla="*/ 2147483647 h 204"/>
                <a:gd name="T14" fmla="*/ 2147483647 w 127"/>
                <a:gd name="T15" fmla="*/ 2147483647 h 204"/>
                <a:gd name="T16" fmla="*/ 2147483647 w 127"/>
                <a:gd name="T17" fmla="*/ 2147483647 h 204"/>
                <a:gd name="T18" fmla="*/ 2147483647 w 127"/>
                <a:gd name="T19" fmla="*/ 2147483647 h 204"/>
                <a:gd name="T20" fmla="*/ 2147483647 w 127"/>
                <a:gd name="T21" fmla="*/ 2147483647 h 204"/>
                <a:gd name="T22" fmla="*/ 0 w 127"/>
                <a:gd name="T23" fmla="*/ 2147483647 h 204"/>
                <a:gd name="T24" fmla="*/ 0 w 127"/>
                <a:gd name="T25" fmla="*/ 2147483647 h 204"/>
                <a:gd name="T26" fmla="*/ 2147483647 w 127"/>
                <a:gd name="T27" fmla="*/ 2147483647 h 204"/>
                <a:gd name="T28" fmla="*/ 2147483647 w 127"/>
                <a:gd name="T29" fmla="*/ 2147483647 h 204"/>
                <a:gd name="T30" fmla="*/ 2147483647 w 127"/>
                <a:gd name="T31" fmla="*/ 2147483647 h 204"/>
                <a:gd name="T32" fmla="*/ 2147483647 w 127"/>
                <a:gd name="T33" fmla="*/ 2147483647 h 204"/>
                <a:gd name="T34" fmla="*/ 2147483647 w 127"/>
                <a:gd name="T35" fmla="*/ 2147483647 h 204"/>
                <a:gd name="T36" fmla="*/ 2147483647 w 127"/>
                <a:gd name="T37" fmla="*/ 2147483647 h 204"/>
                <a:gd name="T38" fmla="*/ 2147483647 w 127"/>
                <a:gd name="T39" fmla="*/ 2147483647 h 204"/>
                <a:gd name="T40" fmla="*/ 2147483647 w 127"/>
                <a:gd name="T41" fmla="*/ 2147483647 h 204"/>
                <a:gd name="T42" fmla="*/ 2147483647 w 127"/>
                <a:gd name="T43" fmla="*/ 2147483647 h 204"/>
                <a:gd name="T44" fmla="*/ 2147483647 w 127"/>
                <a:gd name="T45" fmla="*/ 2147483647 h 204"/>
                <a:gd name="T46" fmla="*/ 2147483647 w 127"/>
                <a:gd name="T47" fmla="*/ 2147483647 h 204"/>
                <a:gd name="T48" fmla="*/ 2147483647 w 127"/>
                <a:gd name="T49" fmla="*/ 2147483647 h 204"/>
                <a:gd name="T50" fmla="*/ 2147483647 w 127"/>
                <a:gd name="T51" fmla="*/ 2147483647 h 204"/>
                <a:gd name="T52" fmla="*/ 2147483647 w 127"/>
                <a:gd name="T53" fmla="*/ 2147483647 h 204"/>
                <a:gd name="T54" fmla="*/ 2147483647 w 127"/>
                <a:gd name="T55" fmla="*/ 2147483647 h 204"/>
                <a:gd name="T56" fmla="*/ 2147483647 w 127"/>
                <a:gd name="T57" fmla="*/ 2147483647 h 204"/>
                <a:gd name="T58" fmla="*/ 2147483647 w 127"/>
                <a:gd name="T59" fmla="*/ 2147483647 h 204"/>
                <a:gd name="T60" fmla="*/ 2147483647 w 127"/>
                <a:gd name="T61" fmla="*/ 2147483647 h 204"/>
                <a:gd name="T62" fmla="*/ 2147483647 w 127"/>
                <a:gd name="T63" fmla="*/ 2147483647 h 204"/>
                <a:gd name="T64" fmla="*/ 2147483647 w 127"/>
                <a:gd name="T65" fmla="*/ 2147483647 h 204"/>
                <a:gd name="T66" fmla="*/ 2147483647 w 127"/>
                <a:gd name="T67" fmla="*/ 2147483647 h 204"/>
                <a:gd name="T68" fmla="*/ 2147483647 w 127"/>
                <a:gd name="T69" fmla="*/ 2147483647 h 204"/>
                <a:gd name="T70" fmla="*/ 2147483647 w 127"/>
                <a:gd name="T71" fmla="*/ 2147483647 h 204"/>
                <a:gd name="T72" fmla="*/ 2147483647 w 127"/>
                <a:gd name="T73" fmla="*/ 2147483647 h 204"/>
                <a:gd name="T74" fmla="*/ 2147483647 w 127"/>
                <a:gd name="T75" fmla="*/ 2147483647 h 204"/>
                <a:gd name="T76" fmla="*/ 2147483647 w 127"/>
                <a:gd name="T77" fmla="*/ 2147483647 h 204"/>
                <a:gd name="T78" fmla="*/ 2147483647 w 127"/>
                <a:gd name="T79" fmla="*/ 2147483647 h 204"/>
                <a:gd name="T80" fmla="*/ 2147483647 w 127"/>
                <a:gd name="T81" fmla="*/ 2147483647 h 204"/>
                <a:gd name="T82" fmla="*/ 2147483647 w 127"/>
                <a:gd name="T83" fmla="*/ 2147483647 h 204"/>
                <a:gd name="T84" fmla="*/ 2147483647 w 127"/>
                <a:gd name="T85" fmla="*/ 2147483647 h 204"/>
                <a:gd name="T86" fmla="*/ 2147483647 w 127"/>
                <a:gd name="T87" fmla="*/ 2147483647 h 204"/>
                <a:gd name="T88" fmla="*/ 2147483647 w 127"/>
                <a:gd name="T89" fmla="*/ 2147483647 h 204"/>
                <a:gd name="T90" fmla="*/ 2147483647 w 127"/>
                <a:gd name="T91" fmla="*/ 2147483647 h 204"/>
                <a:gd name="T92" fmla="*/ 2147483647 w 127"/>
                <a:gd name="T93" fmla="*/ 2147483647 h 204"/>
                <a:gd name="T94" fmla="*/ 2147483647 w 127"/>
                <a:gd name="T95" fmla="*/ 2147483647 h 204"/>
                <a:gd name="T96" fmla="*/ 2147483647 w 127"/>
                <a:gd name="T97" fmla="*/ 2147483647 h 204"/>
                <a:gd name="T98" fmla="*/ 2147483647 w 127"/>
                <a:gd name="T99" fmla="*/ 2147483647 h 204"/>
                <a:gd name="T100" fmla="*/ 2147483647 w 127"/>
                <a:gd name="T101" fmla="*/ 2147483647 h 204"/>
                <a:gd name="T102" fmla="*/ 2147483647 w 127"/>
                <a:gd name="T103" fmla="*/ 2147483647 h 204"/>
                <a:gd name="T104" fmla="*/ 2147483647 w 127"/>
                <a:gd name="T105" fmla="*/ 2147483647 h 204"/>
                <a:gd name="T106" fmla="*/ 2147483647 w 127"/>
                <a:gd name="T107" fmla="*/ 2147483647 h 204"/>
                <a:gd name="T108" fmla="*/ 2147483647 w 127"/>
                <a:gd name="T109" fmla="*/ 2147483647 h 20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7"/>
                <a:gd name="T166" fmla="*/ 0 h 204"/>
                <a:gd name="T167" fmla="*/ 127 w 127"/>
                <a:gd name="T168" fmla="*/ 204 h 204"/>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7" h="204">
                  <a:moveTo>
                    <a:pt x="126" y="52"/>
                  </a:moveTo>
                  <a:lnTo>
                    <a:pt x="124" y="41"/>
                  </a:lnTo>
                  <a:lnTo>
                    <a:pt x="121" y="30"/>
                  </a:lnTo>
                  <a:lnTo>
                    <a:pt x="116" y="21"/>
                  </a:lnTo>
                  <a:lnTo>
                    <a:pt x="109" y="14"/>
                  </a:lnTo>
                  <a:lnTo>
                    <a:pt x="101" y="8"/>
                  </a:lnTo>
                  <a:lnTo>
                    <a:pt x="91" y="3"/>
                  </a:lnTo>
                  <a:lnTo>
                    <a:pt x="81" y="1"/>
                  </a:lnTo>
                  <a:lnTo>
                    <a:pt x="68" y="0"/>
                  </a:lnTo>
                  <a:lnTo>
                    <a:pt x="61" y="0"/>
                  </a:lnTo>
                  <a:lnTo>
                    <a:pt x="53" y="2"/>
                  </a:lnTo>
                  <a:lnTo>
                    <a:pt x="46" y="4"/>
                  </a:lnTo>
                  <a:lnTo>
                    <a:pt x="40" y="7"/>
                  </a:lnTo>
                  <a:lnTo>
                    <a:pt x="33" y="11"/>
                  </a:lnTo>
                  <a:lnTo>
                    <a:pt x="28" y="16"/>
                  </a:lnTo>
                  <a:lnTo>
                    <a:pt x="23" y="22"/>
                  </a:lnTo>
                  <a:lnTo>
                    <a:pt x="18" y="28"/>
                  </a:lnTo>
                  <a:lnTo>
                    <a:pt x="13" y="36"/>
                  </a:lnTo>
                  <a:lnTo>
                    <a:pt x="10" y="44"/>
                  </a:lnTo>
                  <a:lnTo>
                    <a:pt x="7" y="53"/>
                  </a:lnTo>
                  <a:lnTo>
                    <a:pt x="4" y="63"/>
                  </a:lnTo>
                  <a:lnTo>
                    <a:pt x="3" y="73"/>
                  </a:lnTo>
                  <a:lnTo>
                    <a:pt x="1" y="85"/>
                  </a:lnTo>
                  <a:lnTo>
                    <a:pt x="0" y="98"/>
                  </a:lnTo>
                  <a:lnTo>
                    <a:pt x="0" y="110"/>
                  </a:lnTo>
                  <a:lnTo>
                    <a:pt x="0" y="122"/>
                  </a:lnTo>
                  <a:lnTo>
                    <a:pt x="1" y="133"/>
                  </a:lnTo>
                  <a:lnTo>
                    <a:pt x="2" y="142"/>
                  </a:lnTo>
                  <a:lnTo>
                    <a:pt x="4" y="151"/>
                  </a:lnTo>
                  <a:lnTo>
                    <a:pt x="6" y="159"/>
                  </a:lnTo>
                  <a:lnTo>
                    <a:pt x="9" y="166"/>
                  </a:lnTo>
                  <a:lnTo>
                    <a:pt x="12" y="173"/>
                  </a:lnTo>
                  <a:lnTo>
                    <a:pt x="17" y="180"/>
                  </a:lnTo>
                  <a:lnTo>
                    <a:pt x="21" y="185"/>
                  </a:lnTo>
                  <a:lnTo>
                    <a:pt x="26" y="190"/>
                  </a:lnTo>
                  <a:lnTo>
                    <a:pt x="31" y="194"/>
                  </a:lnTo>
                  <a:lnTo>
                    <a:pt x="38" y="198"/>
                  </a:lnTo>
                  <a:lnTo>
                    <a:pt x="44" y="200"/>
                  </a:lnTo>
                  <a:lnTo>
                    <a:pt x="50" y="202"/>
                  </a:lnTo>
                  <a:lnTo>
                    <a:pt x="58" y="204"/>
                  </a:lnTo>
                  <a:lnTo>
                    <a:pt x="65" y="204"/>
                  </a:lnTo>
                  <a:lnTo>
                    <a:pt x="79" y="202"/>
                  </a:lnTo>
                  <a:lnTo>
                    <a:pt x="90" y="199"/>
                  </a:lnTo>
                  <a:lnTo>
                    <a:pt x="101" y="193"/>
                  </a:lnTo>
                  <a:lnTo>
                    <a:pt x="110" y="185"/>
                  </a:lnTo>
                  <a:lnTo>
                    <a:pt x="118" y="176"/>
                  </a:lnTo>
                  <a:lnTo>
                    <a:pt x="123" y="164"/>
                  </a:lnTo>
                  <a:lnTo>
                    <a:pt x="126" y="150"/>
                  </a:lnTo>
                  <a:lnTo>
                    <a:pt x="127" y="136"/>
                  </a:lnTo>
                  <a:lnTo>
                    <a:pt x="126" y="122"/>
                  </a:lnTo>
                  <a:lnTo>
                    <a:pt x="123" y="109"/>
                  </a:lnTo>
                  <a:lnTo>
                    <a:pt x="118" y="98"/>
                  </a:lnTo>
                  <a:lnTo>
                    <a:pt x="111" y="88"/>
                  </a:lnTo>
                  <a:lnTo>
                    <a:pt x="103" y="80"/>
                  </a:lnTo>
                  <a:lnTo>
                    <a:pt x="92" y="74"/>
                  </a:lnTo>
                  <a:lnTo>
                    <a:pt x="82" y="71"/>
                  </a:lnTo>
                  <a:lnTo>
                    <a:pt x="69" y="70"/>
                  </a:lnTo>
                  <a:lnTo>
                    <a:pt x="57" y="71"/>
                  </a:lnTo>
                  <a:lnTo>
                    <a:pt x="45" y="75"/>
                  </a:lnTo>
                  <a:lnTo>
                    <a:pt x="34" y="82"/>
                  </a:lnTo>
                  <a:lnTo>
                    <a:pt x="26" y="92"/>
                  </a:lnTo>
                  <a:lnTo>
                    <a:pt x="27" y="75"/>
                  </a:lnTo>
                  <a:lnTo>
                    <a:pt x="30" y="61"/>
                  </a:lnTo>
                  <a:lnTo>
                    <a:pt x="33" y="50"/>
                  </a:lnTo>
                  <a:lnTo>
                    <a:pt x="39" y="41"/>
                  </a:lnTo>
                  <a:lnTo>
                    <a:pt x="44" y="32"/>
                  </a:lnTo>
                  <a:lnTo>
                    <a:pt x="51" y="28"/>
                  </a:lnTo>
                  <a:lnTo>
                    <a:pt x="60" y="24"/>
                  </a:lnTo>
                  <a:lnTo>
                    <a:pt x="69" y="23"/>
                  </a:lnTo>
                  <a:lnTo>
                    <a:pt x="76" y="23"/>
                  </a:lnTo>
                  <a:lnTo>
                    <a:pt x="82" y="25"/>
                  </a:lnTo>
                  <a:lnTo>
                    <a:pt x="87" y="28"/>
                  </a:lnTo>
                  <a:lnTo>
                    <a:pt x="92" y="30"/>
                  </a:lnTo>
                  <a:lnTo>
                    <a:pt x="96" y="35"/>
                  </a:lnTo>
                  <a:lnTo>
                    <a:pt x="99" y="39"/>
                  </a:lnTo>
                  <a:lnTo>
                    <a:pt x="101" y="46"/>
                  </a:lnTo>
                  <a:lnTo>
                    <a:pt x="102" y="52"/>
                  </a:lnTo>
                  <a:lnTo>
                    <a:pt x="126" y="52"/>
                  </a:lnTo>
                  <a:close/>
                  <a:moveTo>
                    <a:pt x="102" y="136"/>
                  </a:moveTo>
                  <a:lnTo>
                    <a:pt x="101" y="145"/>
                  </a:lnTo>
                  <a:lnTo>
                    <a:pt x="100" y="155"/>
                  </a:lnTo>
                  <a:lnTo>
                    <a:pt x="97" y="162"/>
                  </a:lnTo>
                  <a:lnTo>
                    <a:pt x="91" y="169"/>
                  </a:lnTo>
                  <a:lnTo>
                    <a:pt x="86" y="173"/>
                  </a:lnTo>
                  <a:lnTo>
                    <a:pt x="81" y="177"/>
                  </a:lnTo>
                  <a:lnTo>
                    <a:pt x="73" y="179"/>
                  </a:lnTo>
                  <a:lnTo>
                    <a:pt x="65" y="180"/>
                  </a:lnTo>
                  <a:lnTo>
                    <a:pt x="58" y="179"/>
                  </a:lnTo>
                  <a:lnTo>
                    <a:pt x="50" y="177"/>
                  </a:lnTo>
                  <a:lnTo>
                    <a:pt x="44" y="173"/>
                  </a:lnTo>
                  <a:lnTo>
                    <a:pt x="39" y="169"/>
                  </a:lnTo>
                  <a:lnTo>
                    <a:pt x="34" y="162"/>
                  </a:lnTo>
                  <a:lnTo>
                    <a:pt x="31" y="155"/>
                  </a:lnTo>
                  <a:lnTo>
                    <a:pt x="29" y="146"/>
                  </a:lnTo>
                  <a:lnTo>
                    <a:pt x="28" y="136"/>
                  </a:lnTo>
                  <a:lnTo>
                    <a:pt x="29" y="127"/>
                  </a:lnTo>
                  <a:lnTo>
                    <a:pt x="30" y="119"/>
                  </a:lnTo>
                  <a:lnTo>
                    <a:pt x="34" y="110"/>
                  </a:lnTo>
                  <a:lnTo>
                    <a:pt x="39" y="105"/>
                  </a:lnTo>
                  <a:lnTo>
                    <a:pt x="44" y="100"/>
                  </a:lnTo>
                  <a:lnTo>
                    <a:pt x="50" y="96"/>
                  </a:lnTo>
                  <a:lnTo>
                    <a:pt x="58" y="94"/>
                  </a:lnTo>
                  <a:lnTo>
                    <a:pt x="66" y="93"/>
                  </a:lnTo>
                  <a:lnTo>
                    <a:pt x="73" y="94"/>
                  </a:lnTo>
                  <a:lnTo>
                    <a:pt x="81" y="96"/>
                  </a:lnTo>
                  <a:lnTo>
                    <a:pt x="87" y="100"/>
                  </a:lnTo>
                  <a:lnTo>
                    <a:pt x="92" y="105"/>
                  </a:lnTo>
                  <a:lnTo>
                    <a:pt x="97" y="110"/>
                  </a:lnTo>
                  <a:lnTo>
                    <a:pt x="100" y="119"/>
                  </a:lnTo>
                  <a:lnTo>
                    <a:pt x="101" y="127"/>
                  </a:lnTo>
                  <a:lnTo>
                    <a:pt x="102" y="13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75" name="Freeform 219"/>
            <p:cNvSpPr>
              <a:spLocks/>
            </p:cNvSpPr>
            <p:nvPr/>
          </p:nvSpPr>
          <p:spPr bwMode="auto">
            <a:xfrm>
              <a:off x="2036763" y="4076700"/>
              <a:ext cx="63500" cy="109538"/>
            </a:xfrm>
            <a:custGeom>
              <a:avLst/>
              <a:gdLst>
                <a:gd name="T0" fmla="*/ 0 w 136"/>
                <a:gd name="T1" fmla="*/ 2147483647 h 207"/>
                <a:gd name="T2" fmla="*/ 2147483647 w 136"/>
                <a:gd name="T3" fmla="*/ 2147483647 h 207"/>
                <a:gd name="T4" fmla="*/ 2147483647 w 136"/>
                <a:gd name="T5" fmla="*/ 2147483647 h 207"/>
                <a:gd name="T6" fmla="*/ 2147483647 w 136"/>
                <a:gd name="T7" fmla="*/ 2147483647 h 207"/>
                <a:gd name="T8" fmla="*/ 2147483647 w 136"/>
                <a:gd name="T9" fmla="*/ 2147483647 h 207"/>
                <a:gd name="T10" fmla="*/ 2147483647 w 136"/>
                <a:gd name="T11" fmla="*/ 2147483647 h 207"/>
                <a:gd name="T12" fmla="*/ 2147483647 w 136"/>
                <a:gd name="T13" fmla="*/ 2147483647 h 207"/>
                <a:gd name="T14" fmla="*/ 2147483647 w 136"/>
                <a:gd name="T15" fmla="*/ 2147483647 h 207"/>
                <a:gd name="T16" fmla="*/ 2147483647 w 136"/>
                <a:gd name="T17" fmla="*/ 2147483647 h 207"/>
                <a:gd name="T18" fmla="*/ 2147483647 w 136"/>
                <a:gd name="T19" fmla="*/ 2147483647 h 207"/>
                <a:gd name="T20" fmla="*/ 2147483647 w 136"/>
                <a:gd name="T21" fmla="*/ 0 h 207"/>
                <a:gd name="T22" fmla="*/ 0 w 136"/>
                <a:gd name="T23" fmla="*/ 0 h 207"/>
                <a:gd name="T24" fmla="*/ 0 w 136"/>
                <a:gd name="T25" fmla="*/ 2147483647 h 20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36"/>
                <a:gd name="T40" fmla="*/ 0 h 207"/>
                <a:gd name="T41" fmla="*/ 136 w 136"/>
                <a:gd name="T42" fmla="*/ 207 h 20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36" h="207">
                  <a:moveTo>
                    <a:pt x="0" y="207"/>
                  </a:moveTo>
                  <a:lnTo>
                    <a:pt x="136" y="207"/>
                  </a:lnTo>
                  <a:lnTo>
                    <a:pt x="136" y="181"/>
                  </a:lnTo>
                  <a:lnTo>
                    <a:pt x="25" y="181"/>
                  </a:lnTo>
                  <a:lnTo>
                    <a:pt x="25" y="111"/>
                  </a:lnTo>
                  <a:lnTo>
                    <a:pt x="125" y="111"/>
                  </a:lnTo>
                  <a:lnTo>
                    <a:pt x="125" y="87"/>
                  </a:lnTo>
                  <a:lnTo>
                    <a:pt x="25" y="87"/>
                  </a:lnTo>
                  <a:lnTo>
                    <a:pt x="25" y="25"/>
                  </a:lnTo>
                  <a:lnTo>
                    <a:pt x="134" y="25"/>
                  </a:lnTo>
                  <a:lnTo>
                    <a:pt x="134" y="0"/>
                  </a:lnTo>
                  <a:lnTo>
                    <a:pt x="0" y="0"/>
                  </a:lnTo>
                  <a:lnTo>
                    <a:pt x="0"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76" name="Freeform 220"/>
            <p:cNvSpPr>
              <a:spLocks/>
            </p:cNvSpPr>
            <p:nvPr/>
          </p:nvSpPr>
          <p:spPr bwMode="auto">
            <a:xfrm>
              <a:off x="2103438" y="4105275"/>
              <a:ext cx="60325" cy="80963"/>
            </a:xfrm>
            <a:custGeom>
              <a:avLst/>
              <a:gdLst>
                <a:gd name="T0" fmla="*/ 2147483647 w 125"/>
                <a:gd name="T1" fmla="*/ 2147483647 h 152"/>
                <a:gd name="T2" fmla="*/ 2147483647 w 125"/>
                <a:gd name="T3" fmla="*/ 2147483647 h 152"/>
                <a:gd name="T4" fmla="*/ 2147483647 w 125"/>
                <a:gd name="T5" fmla="*/ 0 h 152"/>
                <a:gd name="T6" fmla="*/ 2147483647 w 125"/>
                <a:gd name="T7" fmla="*/ 0 h 152"/>
                <a:gd name="T8" fmla="*/ 2147483647 w 125"/>
                <a:gd name="T9" fmla="*/ 2147483647 h 152"/>
                <a:gd name="T10" fmla="*/ 2147483647 w 125"/>
                <a:gd name="T11" fmla="*/ 0 h 152"/>
                <a:gd name="T12" fmla="*/ 0 w 125"/>
                <a:gd name="T13" fmla="*/ 0 h 152"/>
                <a:gd name="T14" fmla="*/ 2147483647 w 125"/>
                <a:gd name="T15" fmla="*/ 2147483647 h 152"/>
                <a:gd name="T16" fmla="*/ 0 60000 65536"/>
                <a:gd name="T17" fmla="*/ 0 60000 65536"/>
                <a:gd name="T18" fmla="*/ 0 60000 65536"/>
                <a:gd name="T19" fmla="*/ 0 60000 65536"/>
                <a:gd name="T20" fmla="*/ 0 60000 65536"/>
                <a:gd name="T21" fmla="*/ 0 60000 65536"/>
                <a:gd name="T22" fmla="*/ 0 60000 65536"/>
                <a:gd name="T23" fmla="*/ 0 60000 65536"/>
                <a:gd name="T24" fmla="*/ 0 w 125"/>
                <a:gd name="T25" fmla="*/ 0 h 152"/>
                <a:gd name="T26" fmla="*/ 125 w 125"/>
                <a:gd name="T27" fmla="*/ 152 h 15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5" h="152">
                  <a:moveTo>
                    <a:pt x="51" y="152"/>
                  </a:moveTo>
                  <a:lnTo>
                    <a:pt x="75" y="152"/>
                  </a:lnTo>
                  <a:lnTo>
                    <a:pt x="125" y="0"/>
                  </a:lnTo>
                  <a:lnTo>
                    <a:pt x="100" y="0"/>
                  </a:lnTo>
                  <a:lnTo>
                    <a:pt x="63" y="122"/>
                  </a:lnTo>
                  <a:lnTo>
                    <a:pt x="24" y="0"/>
                  </a:lnTo>
                  <a:lnTo>
                    <a:pt x="0" y="0"/>
                  </a:lnTo>
                  <a:lnTo>
                    <a:pt x="51" y="152"/>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77" name="Freeform 221"/>
            <p:cNvSpPr>
              <a:spLocks noEditPoints="1"/>
            </p:cNvSpPr>
            <p:nvPr/>
          </p:nvSpPr>
          <p:spPr bwMode="auto">
            <a:xfrm>
              <a:off x="2168525" y="4103688"/>
              <a:ext cx="58738" cy="84137"/>
            </a:xfrm>
            <a:custGeom>
              <a:avLst/>
              <a:gdLst>
                <a:gd name="T0" fmla="*/ 2147483647 w 124"/>
                <a:gd name="T1" fmla="*/ 2147483647 h 158"/>
                <a:gd name="T2" fmla="*/ 2147483647 w 124"/>
                <a:gd name="T3" fmla="*/ 2147483647 h 158"/>
                <a:gd name="T4" fmla="*/ 2147483647 w 124"/>
                <a:gd name="T5" fmla="*/ 2147483647 h 158"/>
                <a:gd name="T6" fmla="*/ 2147483647 w 124"/>
                <a:gd name="T7" fmla="*/ 2147483647 h 158"/>
                <a:gd name="T8" fmla="*/ 2147483647 w 124"/>
                <a:gd name="T9" fmla="*/ 2147483647 h 158"/>
                <a:gd name="T10" fmla="*/ 2147483647 w 124"/>
                <a:gd name="T11" fmla="*/ 2147483647 h 158"/>
                <a:gd name="T12" fmla="*/ 2147483647 w 124"/>
                <a:gd name="T13" fmla="*/ 2147483647 h 158"/>
                <a:gd name="T14" fmla="*/ 2147483647 w 124"/>
                <a:gd name="T15" fmla="*/ 2147483647 h 158"/>
                <a:gd name="T16" fmla="*/ 2147483647 w 124"/>
                <a:gd name="T17" fmla="*/ 2147483647 h 158"/>
                <a:gd name="T18" fmla="*/ 2147483647 w 124"/>
                <a:gd name="T19" fmla="*/ 2147483647 h 158"/>
                <a:gd name="T20" fmla="*/ 2147483647 w 124"/>
                <a:gd name="T21" fmla="*/ 2147483647 h 158"/>
                <a:gd name="T22" fmla="*/ 2147483647 w 124"/>
                <a:gd name="T23" fmla="*/ 2147483647 h 158"/>
                <a:gd name="T24" fmla="*/ 2147483647 w 124"/>
                <a:gd name="T25" fmla="*/ 2147483647 h 158"/>
                <a:gd name="T26" fmla="*/ 2147483647 w 124"/>
                <a:gd name="T27" fmla="*/ 2147483647 h 158"/>
                <a:gd name="T28" fmla="*/ 2147483647 w 124"/>
                <a:gd name="T29" fmla="*/ 2147483647 h 158"/>
                <a:gd name="T30" fmla="*/ 2147483647 w 124"/>
                <a:gd name="T31" fmla="*/ 2147483647 h 158"/>
                <a:gd name="T32" fmla="*/ 2147483647 w 124"/>
                <a:gd name="T33" fmla="*/ 2147483647 h 158"/>
                <a:gd name="T34" fmla="*/ 2147483647 w 124"/>
                <a:gd name="T35" fmla="*/ 2147483647 h 158"/>
                <a:gd name="T36" fmla="*/ 2147483647 w 124"/>
                <a:gd name="T37" fmla="*/ 2147483647 h 158"/>
                <a:gd name="T38" fmla="*/ 2147483647 w 124"/>
                <a:gd name="T39" fmla="*/ 2147483647 h 158"/>
                <a:gd name="T40" fmla="*/ 2147483647 w 124"/>
                <a:gd name="T41" fmla="*/ 2147483647 h 158"/>
                <a:gd name="T42" fmla="*/ 2147483647 w 124"/>
                <a:gd name="T43" fmla="*/ 2147483647 h 158"/>
                <a:gd name="T44" fmla="*/ 2147483647 w 124"/>
                <a:gd name="T45" fmla="*/ 2147483647 h 158"/>
                <a:gd name="T46" fmla="*/ 2147483647 w 124"/>
                <a:gd name="T47" fmla="*/ 2147483647 h 158"/>
                <a:gd name="T48" fmla="*/ 2147483647 w 124"/>
                <a:gd name="T49" fmla="*/ 2147483647 h 158"/>
                <a:gd name="T50" fmla="*/ 2147483647 w 124"/>
                <a:gd name="T51" fmla="*/ 2147483647 h 158"/>
                <a:gd name="T52" fmla="*/ 2147483647 w 124"/>
                <a:gd name="T53" fmla="*/ 2147483647 h 158"/>
                <a:gd name="T54" fmla="*/ 2147483647 w 124"/>
                <a:gd name="T55" fmla="*/ 2147483647 h 158"/>
                <a:gd name="T56" fmla="*/ 2147483647 w 124"/>
                <a:gd name="T57" fmla="*/ 2147483647 h 158"/>
                <a:gd name="T58" fmla="*/ 2147483647 w 124"/>
                <a:gd name="T59" fmla="*/ 2147483647 h 158"/>
                <a:gd name="T60" fmla="*/ 2147483647 w 124"/>
                <a:gd name="T61" fmla="*/ 2147483647 h 158"/>
                <a:gd name="T62" fmla="*/ 2147483647 w 124"/>
                <a:gd name="T63" fmla="*/ 2147483647 h 158"/>
                <a:gd name="T64" fmla="*/ 2147483647 w 124"/>
                <a:gd name="T65" fmla="*/ 2147483647 h 158"/>
                <a:gd name="T66" fmla="*/ 2147483647 w 124"/>
                <a:gd name="T67" fmla="*/ 2147483647 h 158"/>
                <a:gd name="T68" fmla="*/ 2147483647 w 124"/>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4"/>
                <a:gd name="T106" fmla="*/ 0 h 158"/>
                <a:gd name="T107" fmla="*/ 124 w 124"/>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4" h="158">
                  <a:moveTo>
                    <a:pt x="99" y="107"/>
                  </a:moveTo>
                  <a:lnTo>
                    <a:pt x="97" y="113"/>
                  </a:lnTo>
                  <a:lnTo>
                    <a:pt x="94" y="119"/>
                  </a:lnTo>
                  <a:lnTo>
                    <a:pt x="91" y="123"/>
                  </a:lnTo>
                  <a:lnTo>
                    <a:pt x="87" y="128"/>
                  </a:lnTo>
                  <a:lnTo>
                    <a:pt x="82" y="130"/>
                  </a:lnTo>
                  <a:lnTo>
                    <a:pt x="77" y="133"/>
                  </a:lnTo>
                  <a:lnTo>
                    <a:pt x="71" y="135"/>
                  </a:lnTo>
                  <a:lnTo>
                    <a:pt x="63" y="135"/>
                  </a:lnTo>
                  <a:lnTo>
                    <a:pt x="55" y="134"/>
                  </a:lnTo>
                  <a:lnTo>
                    <a:pt x="48" y="132"/>
                  </a:lnTo>
                  <a:lnTo>
                    <a:pt x="41" y="128"/>
                  </a:lnTo>
                  <a:lnTo>
                    <a:pt x="35" y="122"/>
                  </a:lnTo>
                  <a:lnTo>
                    <a:pt x="31" y="116"/>
                  </a:lnTo>
                  <a:lnTo>
                    <a:pt x="28" y="108"/>
                  </a:lnTo>
                  <a:lnTo>
                    <a:pt x="25" y="98"/>
                  </a:lnTo>
                  <a:lnTo>
                    <a:pt x="24" y="87"/>
                  </a:lnTo>
                  <a:lnTo>
                    <a:pt x="124" y="87"/>
                  </a:lnTo>
                  <a:lnTo>
                    <a:pt x="124" y="76"/>
                  </a:lnTo>
                  <a:lnTo>
                    <a:pt x="122" y="59"/>
                  </a:lnTo>
                  <a:lnTo>
                    <a:pt x="119" y="43"/>
                  </a:lnTo>
                  <a:lnTo>
                    <a:pt x="114" y="30"/>
                  </a:lnTo>
                  <a:lnTo>
                    <a:pt x="108" y="20"/>
                  </a:lnTo>
                  <a:lnTo>
                    <a:pt x="98" y="12"/>
                  </a:lnTo>
                  <a:lnTo>
                    <a:pt x="88" y="5"/>
                  </a:lnTo>
                  <a:lnTo>
                    <a:pt x="76" y="1"/>
                  </a:lnTo>
                  <a:lnTo>
                    <a:pt x="61" y="0"/>
                  </a:lnTo>
                  <a:lnTo>
                    <a:pt x="49" y="1"/>
                  </a:lnTo>
                  <a:lnTo>
                    <a:pt x="36" y="6"/>
                  </a:lnTo>
                  <a:lnTo>
                    <a:pt x="25" y="12"/>
                  </a:lnTo>
                  <a:lnTo>
                    <a:pt x="17" y="21"/>
                  </a:lnTo>
                  <a:lnTo>
                    <a:pt x="10" y="33"/>
                  </a:lnTo>
                  <a:lnTo>
                    <a:pt x="4" y="47"/>
                  </a:lnTo>
                  <a:lnTo>
                    <a:pt x="1" y="63"/>
                  </a:lnTo>
                  <a:lnTo>
                    <a:pt x="0" y="80"/>
                  </a:lnTo>
                  <a:lnTo>
                    <a:pt x="1" y="98"/>
                  </a:lnTo>
                  <a:lnTo>
                    <a:pt x="4" y="113"/>
                  </a:lnTo>
                  <a:lnTo>
                    <a:pt x="10" y="127"/>
                  </a:lnTo>
                  <a:lnTo>
                    <a:pt x="17" y="137"/>
                  </a:lnTo>
                  <a:lnTo>
                    <a:pt x="25" y="147"/>
                  </a:lnTo>
                  <a:lnTo>
                    <a:pt x="36" y="153"/>
                  </a:lnTo>
                  <a:lnTo>
                    <a:pt x="49" y="157"/>
                  </a:lnTo>
                  <a:lnTo>
                    <a:pt x="61" y="158"/>
                  </a:lnTo>
                  <a:lnTo>
                    <a:pt x="73" y="157"/>
                  </a:lnTo>
                  <a:lnTo>
                    <a:pt x="85" y="155"/>
                  </a:lnTo>
                  <a:lnTo>
                    <a:pt x="94" y="150"/>
                  </a:lnTo>
                  <a:lnTo>
                    <a:pt x="102" y="144"/>
                  </a:lnTo>
                  <a:lnTo>
                    <a:pt x="109" y="137"/>
                  </a:lnTo>
                  <a:lnTo>
                    <a:pt x="115" y="128"/>
                  </a:lnTo>
                  <a:lnTo>
                    <a:pt x="119" y="119"/>
                  </a:lnTo>
                  <a:lnTo>
                    <a:pt x="121" y="107"/>
                  </a:lnTo>
                  <a:lnTo>
                    <a:pt x="99" y="107"/>
                  </a:lnTo>
                  <a:close/>
                  <a:moveTo>
                    <a:pt x="24" y="66"/>
                  </a:moveTo>
                  <a:lnTo>
                    <a:pt x="25" y="56"/>
                  </a:lnTo>
                  <a:lnTo>
                    <a:pt x="28" y="48"/>
                  </a:lnTo>
                  <a:lnTo>
                    <a:pt x="32" y="40"/>
                  </a:lnTo>
                  <a:lnTo>
                    <a:pt x="36" y="34"/>
                  </a:lnTo>
                  <a:lnTo>
                    <a:pt x="41" y="28"/>
                  </a:lnTo>
                  <a:lnTo>
                    <a:pt x="48" y="24"/>
                  </a:lnTo>
                  <a:lnTo>
                    <a:pt x="54" y="23"/>
                  </a:lnTo>
                  <a:lnTo>
                    <a:pt x="62" y="22"/>
                  </a:lnTo>
                  <a:lnTo>
                    <a:pt x="71" y="23"/>
                  </a:lnTo>
                  <a:lnTo>
                    <a:pt x="78" y="24"/>
                  </a:lnTo>
                  <a:lnTo>
                    <a:pt x="85" y="29"/>
                  </a:lnTo>
                  <a:lnTo>
                    <a:pt x="90" y="34"/>
                  </a:lnTo>
                  <a:lnTo>
                    <a:pt x="94" y="40"/>
                  </a:lnTo>
                  <a:lnTo>
                    <a:pt x="97" y="48"/>
                  </a:lnTo>
                  <a:lnTo>
                    <a:pt x="98" y="56"/>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78" name="Freeform 222"/>
            <p:cNvSpPr>
              <a:spLocks/>
            </p:cNvSpPr>
            <p:nvPr/>
          </p:nvSpPr>
          <p:spPr bwMode="auto">
            <a:xfrm>
              <a:off x="2273300" y="4076700"/>
              <a:ext cx="58738" cy="109538"/>
            </a:xfrm>
            <a:custGeom>
              <a:avLst/>
              <a:gdLst>
                <a:gd name="T0" fmla="*/ 0 w 126"/>
                <a:gd name="T1" fmla="*/ 2147483647 h 207"/>
                <a:gd name="T2" fmla="*/ 2147483647 w 126"/>
                <a:gd name="T3" fmla="*/ 2147483647 h 207"/>
                <a:gd name="T4" fmla="*/ 2147483647 w 126"/>
                <a:gd name="T5" fmla="*/ 2147483647 h 207"/>
                <a:gd name="T6" fmla="*/ 2147483647 w 126"/>
                <a:gd name="T7" fmla="*/ 2147483647 h 207"/>
                <a:gd name="T8" fmla="*/ 2147483647 w 126"/>
                <a:gd name="T9" fmla="*/ 2147483647 h 207"/>
                <a:gd name="T10" fmla="*/ 2147483647 w 126"/>
                <a:gd name="T11" fmla="*/ 2147483647 h 207"/>
                <a:gd name="T12" fmla="*/ 2147483647 w 126"/>
                <a:gd name="T13" fmla="*/ 2147483647 h 207"/>
                <a:gd name="T14" fmla="*/ 2147483647 w 126"/>
                <a:gd name="T15" fmla="*/ 2147483647 h 207"/>
                <a:gd name="T16" fmla="*/ 2147483647 w 126"/>
                <a:gd name="T17" fmla="*/ 0 h 207"/>
                <a:gd name="T18" fmla="*/ 0 w 126"/>
                <a:gd name="T19" fmla="*/ 0 h 207"/>
                <a:gd name="T20" fmla="*/ 0 w 126"/>
                <a:gd name="T21" fmla="*/ 2147483647 h 20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26"/>
                <a:gd name="T34" fmla="*/ 0 h 207"/>
                <a:gd name="T35" fmla="*/ 126 w 126"/>
                <a:gd name="T36" fmla="*/ 207 h 20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26" h="207">
                  <a:moveTo>
                    <a:pt x="0" y="207"/>
                  </a:moveTo>
                  <a:lnTo>
                    <a:pt x="25" y="207"/>
                  </a:lnTo>
                  <a:lnTo>
                    <a:pt x="25" y="111"/>
                  </a:lnTo>
                  <a:lnTo>
                    <a:pt x="114" y="111"/>
                  </a:lnTo>
                  <a:lnTo>
                    <a:pt x="114" y="86"/>
                  </a:lnTo>
                  <a:lnTo>
                    <a:pt x="25" y="86"/>
                  </a:lnTo>
                  <a:lnTo>
                    <a:pt x="25" y="25"/>
                  </a:lnTo>
                  <a:lnTo>
                    <a:pt x="126" y="25"/>
                  </a:lnTo>
                  <a:lnTo>
                    <a:pt x="126" y="0"/>
                  </a:lnTo>
                  <a:lnTo>
                    <a:pt x="0" y="0"/>
                  </a:lnTo>
                  <a:lnTo>
                    <a:pt x="0"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79" name="Freeform 223"/>
            <p:cNvSpPr>
              <a:spLocks/>
            </p:cNvSpPr>
            <p:nvPr/>
          </p:nvSpPr>
          <p:spPr bwMode="auto">
            <a:xfrm>
              <a:off x="1357313" y="4273550"/>
              <a:ext cx="33337" cy="104775"/>
            </a:xfrm>
            <a:custGeom>
              <a:avLst/>
              <a:gdLst>
                <a:gd name="T0" fmla="*/ 2147483647 w 67"/>
                <a:gd name="T1" fmla="*/ 2147483647 h 199"/>
                <a:gd name="T2" fmla="*/ 2147483647 w 67"/>
                <a:gd name="T3" fmla="*/ 2147483647 h 199"/>
                <a:gd name="T4" fmla="*/ 2147483647 w 67"/>
                <a:gd name="T5" fmla="*/ 0 h 199"/>
                <a:gd name="T6" fmla="*/ 2147483647 w 67"/>
                <a:gd name="T7" fmla="*/ 0 h 199"/>
                <a:gd name="T8" fmla="*/ 2147483647 w 67"/>
                <a:gd name="T9" fmla="*/ 2147483647 h 199"/>
                <a:gd name="T10" fmla="*/ 2147483647 w 67"/>
                <a:gd name="T11" fmla="*/ 2147483647 h 199"/>
                <a:gd name="T12" fmla="*/ 2147483647 w 67"/>
                <a:gd name="T13" fmla="*/ 2147483647 h 199"/>
                <a:gd name="T14" fmla="*/ 2147483647 w 67"/>
                <a:gd name="T15" fmla="*/ 2147483647 h 199"/>
                <a:gd name="T16" fmla="*/ 2147483647 w 67"/>
                <a:gd name="T17" fmla="*/ 2147483647 h 199"/>
                <a:gd name="T18" fmla="*/ 2147483647 w 67"/>
                <a:gd name="T19" fmla="*/ 2147483647 h 199"/>
                <a:gd name="T20" fmla="*/ 2147483647 w 67"/>
                <a:gd name="T21" fmla="*/ 2147483647 h 199"/>
                <a:gd name="T22" fmla="*/ 0 w 67"/>
                <a:gd name="T23" fmla="*/ 2147483647 h 199"/>
                <a:gd name="T24" fmla="*/ 0 w 67"/>
                <a:gd name="T25" fmla="*/ 2147483647 h 199"/>
                <a:gd name="T26" fmla="*/ 2147483647 w 67"/>
                <a:gd name="T27" fmla="*/ 2147483647 h 199"/>
                <a:gd name="T28" fmla="*/ 2147483647 w 67"/>
                <a:gd name="T29" fmla="*/ 2147483647 h 19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7"/>
                <a:gd name="T46" fmla="*/ 0 h 199"/>
                <a:gd name="T47" fmla="*/ 67 w 67"/>
                <a:gd name="T48" fmla="*/ 199 h 19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7" h="199">
                  <a:moveTo>
                    <a:pt x="42" y="199"/>
                  </a:moveTo>
                  <a:lnTo>
                    <a:pt x="67" y="199"/>
                  </a:lnTo>
                  <a:lnTo>
                    <a:pt x="67" y="0"/>
                  </a:lnTo>
                  <a:lnTo>
                    <a:pt x="49" y="0"/>
                  </a:lnTo>
                  <a:lnTo>
                    <a:pt x="47" y="10"/>
                  </a:lnTo>
                  <a:lnTo>
                    <a:pt x="44" y="18"/>
                  </a:lnTo>
                  <a:lnTo>
                    <a:pt x="40" y="24"/>
                  </a:lnTo>
                  <a:lnTo>
                    <a:pt x="35" y="29"/>
                  </a:lnTo>
                  <a:lnTo>
                    <a:pt x="28" y="34"/>
                  </a:lnTo>
                  <a:lnTo>
                    <a:pt x="20" y="36"/>
                  </a:lnTo>
                  <a:lnTo>
                    <a:pt x="11" y="38"/>
                  </a:lnTo>
                  <a:lnTo>
                    <a:pt x="0" y="39"/>
                  </a:lnTo>
                  <a:lnTo>
                    <a:pt x="0" y="60"/>
                  </a:lnTo>
                  <a:lnTo>
                    <a:pt x="42" y="60"/>
                  </a:lnTo>
                  <a:lnTo>
                    <a:pt x="42"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80" name="Freeform 224"/>
            <p:cNvSpPr>
              <a:spLocks/>
            </p:cNvSpPr>
            <p:nvPr/>
          </p:nvSpPr>
          <p:spPr bwMode="auto">
            <a:xfrm>
              <a:off x="1417638" y="4275138"/>
              <a:ext cx="60325" cy="103187"/>
            </a:xfrm>
            <a:custGeom>
              <a:avLst/>
              <a:gdLst>
                <a:gd name="T0" fmla="*/ 2147483647 w 124"/>
                <a:gd name="T1" fmla="*/ 2147483647 h 195"/>
                <a:gd name="T2" fmla="*/ 2147483647 w 124"/>
                <a:gd name="T3" fmla="*/ 2147483647 h 195"/>
                <a:gd name="T4" fmla="*/ 2147483647 w 124"/>
                <a:gd name="T5" fmla="*/ 2147483647 h 195"/>
                <a:gd name="T6" fmla="*/ 2147483647 w 124"/>
                <a:gd name="T7" fmla="*/ 2147483647 h 195"/>
                <a:gd name="T8" fmla="*/ 2147483647 w 124"/>
                <a:gd name="T9" fmla="*/ 2147483647 h 195"/>
                <a:gd name="T10" fmla="*/ 2147483647 w 124"/>
                <a:gd name="T11" fmla="*/ 2147483647 h 195"/>
                <a:gd name="T12" fmla="*/ 2147483647 w 124"/>
                <a:gd name="T13" fmla="*/ 2147483647 h 195"/>
                <a:gd name="T14" fmla="*/ 2147483647 w 124"/>
                <a:gd name="T15" fmla="*/ 2147483647 h 195"/>
                <a:gd name="T16" fmla="*/ 2147483647 w 124"/>
                <a:gd name="T17" fmla="*/ 2147483647 h 195"/>
                <a:gd name="T18" fmla="*/ 2147483647 w 124"/>
                <a:gd name="T19" fmla="*/ 2147483647 h 195"/>
                <a:gd name="T20" fmla="*/ 2147483647 w 124"/>
                <a:gd name="T21" fmla="*/ 0 h 195"/>
                <a:gd name="T22" fmla="*/ 0 w 124"/>
                <a:gd name="T23" fmla="*/ 0 h 195"/>
                <a:gd name="T24" fmla="*/ 0 w 124"/>
                <a:gd name="T25" fmla="*/ 2147483647 h 195"/>
                <a:gd name="T26" fmla="*/ 2147483647 w 124"/>
                <a:gd name="T27" fmla="*/ 2147483647 h 195"/>
                <a:gd name="T28" fmla="*/ 2147483647 w 124"/>
                <a:gd name="T29" fmla="*/ 2147483647 h 195"/>
                <a:gd name="T30" fmla="*/ 2147483647 w 124"/>
                <a:gd name="T31" fmla="*/ 2147483647 h 195"/>
                <a:gd name="T32" fmla="*/ 2147483647 w 124"/>
                <a:gd name="T33" fmla="*/ 2147483647 h 195"/>
                <a:gd name="T34" fmla="*/ 2147483647 w 124"/>
                <a:gd name="T35" fmla="*/ 2147483647 h 195"/>
                <a:gd name="T36" fmla="*/ 2147483647 w 124"/>
                <a:gd name="T37" fmla="*/ 2147483647 h 195"/>
                <a:gd name="T38" fmla="*/ 2147483647 w 124"/>
                <a:gd name="T39" fmla="*/ 2147483647 h 195"/>
                <a:gd name="T40" fmla="*/ 2147483647 w 124"/>
                <a:gd name="T41" fmla="*/ 2147483647 h 195"/>
                <a:gd name="T42" fmla="*/ 2147483647 w 124"/>
                <a:gd name="T43" fmla="*/ 2147483647 h 19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24"/>
                <a:gd name="T67" fmla="*/ 0 h 195"/>
                <a:gd name="T68" fmla="*/ 124 w 124"/>
                <a:gd name="T69" fmla="*/ 195 h 195"/>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24" h="195">
                  <a:moveTo>
                    <a:pt x="25" y="195"/>
                  </a:moveTo>
                  <a:lnTo>
                    <a:pt x="51" y="195"/>
                  </a:lnTo>
                  <a:lnTo>
                    <a:pt x="55" y="171"/>
                  </a:lnTo>
                  <a:lnTo>
                    <a:pt x="60" y="148"/>
                  </a:lnTo>
                  <a:lnTo>
                    <a:pt x="67" y="126"/>
                  </a:lnTo>
                  <a:lnTo>
                    <a:pt x="75" y="103"/>
                  </a:lnTo>
                  <a:lnTo>
                    <a:pt x="85" y="82"/>
                  </a:lnTo>
                  <a:lnTo>
                    <a:pt x="97" y="63"/>
                  </a:lnTo>
                  <a:lnTo>
                    <a:pt x="109" y="43"/>
                  </a:lnTo>
                  <a:lnTo>
                    <a:pt x="124" y="24"/>
                  </a:lnTo>
                  <a:lnTo>
                    <a:pt x="124" y="0"/>
                  </a:lnTo>
                  <a:lnTo>
                    <a:pt x="0" y="0"/>
                  </a:lnTo>
                  <a:lnTo>
                    <a:pt x="0" y="27"/>
                  </a:lnTo>
                  <a:lnTo>
                    <a:pt x="99" y="27"/>
                  </a:lnTo>
                  <a:lnTo>
                    <a:pt x="84" y="45"/>
                  </a:lnTo>
                  <a:lnTo>
                    <a:pt x="70" y="65"/>
                  </a:lnTo>
                  <a:lnTo>
                    <a:pt x="59" y="85"/>
                  </a:lnTo>
                  <a:lnTo>
                    <a:pt x="48" y="106"/>
                  </a:lnTo>
                  <a:lnTo>
                    <a:pt x="40" y="127"/>
                  </a:lnTo>
                  <a:lnTo>
                    <a:pt x="34" y="149"/>
                  </a:lnTo>
                  <a:lnTo>
                    <a:pt x="28" y="172"/>
                  </a:lnTo>
                  <a:lnTo>
                    <a:pt x="25" y="19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81" name="Freeform 225"/>
            <p:cNvSpPr>
              <a:spLocks noEditPoints="1"/>
            </p:cNvSpPr>
            <p:nvPr/>
          </p:nvSpPr>
          <p:spPr bwMode="auto">
            <a:xfrm>
              <a:off x="2036763" y="4268788"/>
              <a:ext cx="63500" cy="109537"/>
            </a:xfrm>
            <a:custGeom>
              <a:avLst/>
              <a:gdLst>
                <a:gd name="T0" fmla="*/ 0 w 134"/>
                <a:gd name="T1" fmla="*/ 2147483647 h 207"/>
                <a:gd name="T2" fmla="*/ 2147483647 w 134"/>
                <a:gd name="T3" fmla="*/ 2147483647 h 207"/>
                <a:gd name="T4" fmla="*/ 2147483647 w 134"/>
                <a:gd name="T5" fmla="*/ 2147483647 h 207"/>
                <a:gd name="T6" fmla="*/ 2147483647 w 134"/>
                <a:gd name="T7" fmla="*/ 2147483647 h 207"/>
                <a:gd name="T8" fmla="*/ 2147483647 w 134"/>
                <a:gd name="T9" fmla="*/ 2147483647 h 207"/>
                <a:gd name="T10" fmla="*/ 2147483647 w 134"/>
                <a:gd name="T11" fmla="*/ 2147483647 h 207"/>
                <a:gd name="T12" fmla="*/ 2147483647 w 134"/>
                <a:gd name="T13" fmla="*/ 2147483647 h 207"/>
                <a:gd name="T14" fmla="*/ 2147483647 w 134"/>
                <a:gd name="T15" fmla="*/ 2147483647 h 207"/>
                <a:gd name="T16" fmla="*/ 2147483647 w 134"/>
                <a:gd name="T17" fmla="*/ 2147483647 h 207"/>
                <a:gd name="T18" fmla="*/ 2147483647 w 134"/>
                <a:gd name="T19" fmla="*/ 2147483647 h 207"/>
                <a:gd name="T20" fmla="*/ 2147483647 w 134"/>
                <a:gd name="T21" fmla="*/ 2147483647 h 207"/>
                <a:gd name="T22" fmla="*/ 2147483647 w 134"/>
                <a:gd name="T23" fmla="*/ 2147483647 h 207"/>
                <a:gd name="T24" fmla="*/ 2147483647 w 134"/>
                <a:gd name="T25" fmla="*/ 2147483647 h 207"/>
                <a:gd name="T26" fmla="*/ 2147483647 w 134"/>
                <a:gd name="T27" fmla="*/ 2147483647 h 207"/>
                <a:gd name="T28" fmla="*/ 2147483647 w 134"/>
                <a:gd name="T29" fmla="*/ 2147483647 h 207"/>
                <a:gd name="T30" fmla="*/ 2147483647 w 134"/>
                <a:gd name="T31" fmla="*/ 2147483647 h 207"/>
                <a:gd name="T32" fmla="*/ 2147483647 w 134"/>
                <a:gd name="T33" fmla="*/ 2147483647 h 207"/>
                <a:gd name="T34" fmla="*/ 2147483647 w 134"/>
                <a:gd name="T35" fmla="*/ 2147483647 h 207"/>
                <a:gd name="T36" fmla="*/ 2147483647 w 134"/>
                <a:gd name="T37" fmla="*/ 2147483647 h 207"/>
                <a:gd name="T38" fmla="*/ 2147483647 w 134"/>
                <a:gd name="T39" fmla="*/ 2147483647 h 207"/>
                <a:gd name="T40" fmla="*/ 2147483647 w 134"/>
                <a:gd name="T41" fmla="*/ 2147483647 h 207"/>
                <a:gd name="T42" fmla="*/ 2147483647 w 134"/>
                <a:gd name="T43" fmla="*/ 2147483647 h 207"/>
                <a:gd name="T44" fmla="*/ 2147483647 w 134"/>
                <a:gd name="T45" fmla="*/ 2147483647 h 207"/>
                <a:gd name="T46" fmla="*/ 2147483647 w 134"/>
                <a:gd name="T47" fmla="*/ 2147483647 h 207"/>
                <a:gd name="T48" fmla="*/ 2147483647 w 134"/>
                <a:gd name="T49" fmla="*/ 2147483647 h 207"/>
                <a:gd name="T50" fmla="*/ 2147483647 w 134"/>
                <a:gd name="T51" fmla="*/ 2147483647 h 207"/>
                <a:gd name="T52" fmla="*/ 2147483647 w 134"/>
                <a:gd name="T53" fmla="*/ 0 h 207"/>
                <a:gd name="T54" fmla="*/ 2147483647 w 134"/>
                <a:gd name="T55" fmla="*/ 0 h 207"/>
                <a:gd name="T56" fmla="*/ 2147483647 w 134"/>
                <a:gd name="T57" fmla="*/ 0 h 207"/>
                <a:gd name="T58" fmla="*/ 0 w 134"/>
                <a:gd name="T59" fmla="*/ 0 h 207"/>
                <a:gd name="T60" fmla="*/ 0 w 134"/>
                <a:gd name="T61" fmla="*/ 2147483647 h 207"/>
                <a:gd name="T62" fmla="*/ 2147483647 w 134"/>
                <a:gd name="T63" fmla="*/ 2147483647 h 207"/>
                <a:gd name="T64" fmla="*/ 2147483647 w 134"/>
                <a:gd name="T65" fmla="*/ 2147483647 h 207"/>
                <a:gd name="T66" fmla="*/ 2147483647 w 134"/>
                <a:gd name="T67" fmla="*/ 2147483647 h 207"/>
                <a:gd name="T68" fmla="*/ 2147483647 w 134"/>
                <a:gd name="T69" fmla="*/ 2147483647 h 207"/>
                <a:gd name="T70" fmla="*/ 2147483647 w 134"/>
                <a:gd name="T71" fmla="*/ 2147483647 h 207"/>
                <a:gd name="T72" fmla="*/ 2147483647 w 134"/>
                <a:gd name="T73" fmla="*/ 2147483647 h 207"/>
                <a:gd name="T74" fmla="*/ 2147483647 w 134"/>
                <a:gd name="T75" fmla="*/ 2147483647 h 207"/>
                <a:gd name="T76" fmla="*/ 2147483647 w 134"/>
                <a:gd name="T77" fmla="*/ 2147483647 h 207"/>
                <a:gd name="T78" fmla="*/ 2147483647 w 134"/>
                <a:gd name="T79" fmla="*/ 2147483647 h 207"/>
                <a:gd name="T80" fmla="*/ 2147483647 w 134"/>
                <a:gd name="T81" fmla="*/ 2147483647 h 207"/>
                <a:gd name="T82" fmla="*/ 2147483647 w 134"/>
                <a:gd name="T83" fmla="*/ 2147483647 h 207"/>
                <a:gd name="T84" fmla="*/ 2147483647 w 134"/>
                <a:gd name="T85" fmla="*/ 2147483647 h 207"/>
                <a:gd name="T86" fmla="*/ 2147483647 w 134"/>
                <a:gd name="T87" fmla="*/ 2147483647 h 207"/>
                <a:gd name="T88" fmla="*/ 2147483647 w 134"/>
                <a:gd name="T89" fmla="*/ 2147483647 h 207"/>
                <a:gd name="T90" fmla="*/ 2147483647 w 134"/>
                <a:gd name="T91" fmla="*/ 2147483647 h 207"/>
                <a:gd name="T92" fmla="*/ 2147483647 w 134"/>
                <a:gd name="T93" fmla="*/ 2147483647 h 207"/>
                <a:gd name="T94" fmla="*/ 2147483647 w 134"/>
                <a:gd name="T95" fmla="*/ 2147483647 h 207"/>
                <a:gd name="T96" fmla="*/ 2147483647 w 134"/>
                <a:gd name="T97" fmla="*/ 2147483647 h 207"/>
                <a:gd name="T98" fmla="*/ 2147483647 w 134"/>
                <a:gd name="T99" fmla="*/ 2147483647 h 207"/>
                <a:gd name="T100" fmla="*/ 2147483647 w 134"/>
                <a:gd name="T101" fmla="*/ 2147483647 h 20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34"/>
                <a:gd name="T154" fmla="*/ 0 h 207"/>
                <a:gd name="T155" fmla="*/ 134 w 134"/>
                <a:gd name="T156" fmla="*/ 207 h 20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34" h="207">
                  <a:moveTo>
                    <a:pt x="0" y="207"/>
                  </a:moveTo>
                  <a:lnTo>
                    <a:pt x="25" y="207"/>
                  </a:lnTo>
                  <a:lnTo>
                    <a:pt x="25" y="120"/>
                  </a:lnTo>
                  <a:lnTo>
                    <a:pt x="63" y="120"/>
                  </a:lnTo>
                  <a:lnTo>
                    <a:pt x="77" y="120"/>
                  </a:lnTo>
                  <a:lnTo>
                    <a:pt x="89" y="119"/>
                  </a:lnTo>
                  <a:lnTo>
                    <a:pt x="100" y="117"/>
                  </a:lnTo>
                  <a:lnTo>
                    <a:pt x="109" y="112"/>
                  </a:lnTo>
                  <a:lnTo>
                    <a:pt x="115" y="107"/>
                  </a:lnTo>
                  <a:lnTo>
                    <a:pt x="120" y="103"/>
                  </a:lnTo>
                  <a:lnTo>
                    <a:pt x="124" y="97"/>
                  </a:lnTo>
                  <a:lnTo>
                    <a:pt x="127" y="91"/>
                  </a:lnTo>
                  <a:lnTo>
                    <a:pt x="130" y="84"/>
                  </a:lnTo>
                  <a:lnTo>
                    <a:pt x="131" y="77"/>
                  </a:lnTo>
                  <a:lnTo>
                    <a:pt x="134" y="69"/>
                  </a:lnTo>
                  <a:lnTo>
                    <a:pt x="134" y="61"/>
                  </a:lnTo>
                  <a:lnTo>
                    <a:pt x="134" y="51"/>
                  </a:lnTo>
                  <a:lnTo>
                    <a:pt x="132" y="43"/>
                  </a:lnTo>
                  <a:lnTo>
                    <a:pt x="130" y="35"/>
                  </a:lnTo>
                  <a:lnTo>
                    <a:pt x="127" y="28"/>
                  </a:lnTo>
                  <a:lnTo>
                    <a:pt x="124" y="22"/>
                  </a:lnTo>
                  <a:lnTo>
                    <a:pt x="120" y="16"/>
                  </a:lnTo>
                  <a:lnTo>
                    <a:pt x="116" y="12"/>
                  </a:lnTo>
                  <a:lnTo>
                    <a:pt x="109" y="8"/>
                  </a:lnTo>
                  <a:lnTo>
                    <a:pt x="101" y="4"/>
                  </a:lnTo>
                  <a:lnTo>
                    <a:pt x="90" y="1"/>
                  </a:lnTo>
                  <a:lnTo>
                    <a:pt x="80" y="0"/>
                  </a:lnTo>
                  <a:lnTo>
                    <a:pt x="68" y="0"/>
                  </a:lnTo>
                  <a:lnTo>
                    <a:pt x="62" y="0"/>
                  </a:lnTo>
                  <a:lnTo>
                    <a:pt x="0" y="0"/>
                  </a:lnTo>
                  <a:lnTo>
                    <a:pt x="0" y="207"/>
                  </a:lnTo>
                  <a:close/>
                  <a:moveTo>
                    <a:pt x="25" y="94"/>
                  </a:moveTo>
                  <a:lnTo>
                    <a:pt x="25" y="26"/>
                  </a:lnTo>
                  <a:lnTo>
                    <a:pt x="69" y="26"/>
                  </a:lnTo>
                  <a:lnTo>
                    <a:pt x="79" y="26"/>
                  </a:lnTo>
                  <a:lnTo>
                    <a:pt x="86" y="28"/>
                  </a:lnTo>
                  <a:lnTo>
                    <a:pt x="92" y="30"/>
                  </a:lnTo>
                  <a:lnTo>
                    <a:pt x="98" y="34"/>
                  </a:lnTo>
                  <a:lnTo>
                    <a:pt x="102" y="39"/>
                  </a:lnTo>
                  <a:lnTo>
                    <a:pt x="105" y="44"/>
                  </a:lnTo>
                  <a:lnTo>
                    <a:pt x="106" y="51"/>
                  </a:lnTo>
                  <a:lnTo>
                    <a:pt x="107" y="59"/>
                  </a:lnTo>
                  <a:lnTo>
                    <a:pt x="106" y="69"/>
                  </a:lnTo>
                  <a:lnTo>
                    <a:pt x="105" y="77"/>
                  </a:lnTo>
                  <a:lnTo>
                    <a:pt x="102" y="83"/>
                  </a:lnTo>
                  <a:lnTo>
                    <a:pt x="98" y="87"/>
                  </a:lnTo>
                  <a:lnTo>
                    <a:pt x="92" y="91"/>
                  </a:lnTo>
                  <a:lnTo>
                    <a:pt x="85" y="93"/>
                  </a:lnTo>
                  <a:lnTo>
                    <a:pt x="77" y="94"/>
                  </a:lnTo>
                  <a:lnTo>
                    <a:pt x="67" y="94"/>
                  </a:lnTo>
                  <a:lnTo>
                    <a:pt x="25" y="9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82" name="Freeform 226"/>
            <p:cNvSpPr>
              <a:spLocks/>
            </p:cNvSpPr>
            <p:nvPr/>
          </p:nvSpPr>
          <p:spPr bwMode="auto">
            <a:xfrm>
              <a:off x="2112963" y="4297363"/>
              <a:ext cx="30162" cy="80962"/>
            </a:xfrm>
            <a:custGeom>
              <a:avLst/>
              <a:gdLst>
                <a:gd name="T0" fmla="*/ 0 w 66"/>
                <a:gd name="T1" fmla="*/ 2147483647 h 154"/>
                <a:gd name="T2" fmla="*/ 2147483647 w 66"/>
                <a:gd name="T3" fmla="*/ 2147483647 h 154"/>
                <a:gd name="T4" fmla="*/ 2147483647 w 66"/>
                <a:gd name="T5" fmla="*/ 2147483647 h 154"/>
                <a:gd name="T6" fmla="*/ 2147483647 w 66"/>
                <a:gd name="T7" fmla="*/ 2147483647 h 154"/>
                <a:gd name="T8" fmla="*/ 2147483647 w 66"/>
                <a:gd name="T9" fmla="*/ 2147483647 h 154"/>
                <a:gd name="T10" fmla="*/ 2147483647 w 66"/>
                <a:gd name="T11" fmla="*/ 2147483647 h 154"/>
                <a:gd name="T12" fmla="*/ 2147483647 w 66"/>
                <a:gd name="T13" fmla="*/ 2147483647 h 154"/>
                <a:gd name="T14" fmla="*/ 2147483647 w 66"/>
                <a:gd name="T15" fmla="*/ 2147483647 h 154"/>
                <a:gd name="T16" fmla="*/ 2147483647 w 66"/>
                <a:gd name="T17" fmla="*/ 2147483647 h 154"/>
                <a:gd name="T18" fmla="*/ 2147483647 w 66"/>
                <a:gd name="T19" fmla="*/ 2147483647 h 154"/>
                <a:gd name="T20" fmla="*/ 2147483647 w 66"/>
                <a:gd name="T21" fmla="*/ 2147483647 h 154"/>
                <a:gd name="T22" fmla="*/ 2147483647 w 66"/>
                <a:gd name="T23" fmla="*/ 2147483647 h 154"/>
                <a:gd name="T24" fmla="*/ 2147483647 w 66"/>
                <a:gd name="T25" fmla="*/ 0 h 154"/>
                <a:gd name="T26" fmla="*/ 2147483647 w 66"/>
                <a:gd name="T27" fmla="*/ 0 h 154"/>
                <a:gd name="T28" fmla="*/ 2147483647 w 66"/>
                <a:gd name="T29" fmla="*/ 0 h 154"/>
                <a:gd name="T30" fmla="*/ 2147483647 w 66"/>
                <a:gd name="T31" fmla="*/ 2147483647 h 154"/>
                <a:gd name="T32" fmla="*/ 2147483647 w 66"/>
                <a:gd name="T33" fmla="*/ 2147483647 h 154"/>
                <a:gd name="T34" fmla="*/ 2147483647 w 66"/>
                <a:gd name="T35" fmla="*/ 2147483647 h 154"/>
                <a:gd name="T36" fmla="*/ 2147483647 w 66"/>
                <a:gd name="T37" fmla="*/ 2147483647 h 154"/>
                <a:gd name="T38" fmla="*/ 2147483647 w 66"/>
                <a:gd name="T39" fmla="*/ 2147483647 h 154"/>
                <a:gd name="T40" fmla="*/ 2147483647 w 66"/>
                <a:gd name="T41" fmla="*/ 2147483647 h 154"/>
                <a:gd name="T42" fmla="*/ 2147483647 w 66"/>
                <a:gd name="T43" fmla="*/ 2147483647 h 154"/>
                <a:gd name="T44" fmla="*/ 2147483647 w 66"/>
                <a:gd name="T45" fmla="*/ 2147483647 h 154"/>
                <a:gd name="T46" fmla="*/ 0 w 66"/>
                <a:gd name="T47" fmla="*/ 2147483647 h 154"/>
                <a:gd name="T48" fmla="*/ 0 w 66"/>
                <a:gd name="T49" fmla="*/ 2147483647 h 15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6"/>
                <a:gd name="T76" fmla="*/ 0 h 154"/>
                <a:gd name="T77" fmla="*/ 66 w 66"/>
                <a:gd name="T78" fmla="*/ 154 h 15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6" h="154">
                  <a:moveTo>
                    <a:pt x="0" y="154"/>
                  </a:moveTo>
                  <a:lnTo>
                    <a:pt x="23" y="154"/>
                  </a:lnTo>
                  <a:lnTo>
                    <a:pt x="23" y="69"/>
                  </a:lnTo>
                  <a:lnTo>
                    <a:pt x="24" y="60"/>
                  </a:lnTo>
                  <a:lnTo>
                    <a:pt x="25" y="51"/>
                  </a:lnTo>
                  <a:lnTo>
                    <a:pt x="28" y="44"/>
                  </a:lnTo>
                  <a:lnTo>
                    <a:pt x="33" y="38"/>
                  </a:lnTo>
                  <a:lnTo>
                    <a:pt x="38" y="32"/>
                  </a:lnTo>
                  <a:lnTo>
                    <a:pt x="44" y="29"/>
                  </a:lnTo>
                  <a:lnTo>
                    <a:pt x="53" y="27"/>
                  </a:lnTo>
                  <a:lnTo>
                    <a:pt x="61" y="26"/>
                  </a:lnTo>
                  <a:lnTo>
                    <a:pt x="66" y="26"/>
                  </a:lnTo>
                  <a:lnTo>
                    <a:pt x="66" y="0"/>
                  </a:lnTo>
                  <a:lnTo>
                    <a:pt x="60" y="0"/>
                  </a:lnTo>
                  <a:lnTo>
                    <a:pt x="54" y="0"/>
                  </a:lnTo>
                  <a:lnTo>
                    <a:pt x="47" y="2"/>
                  </a:lnTo>
                  <a:lnTo>
                    <a:pt x="42" y="4"/>
                  </a:lnTo>
                  <a:lnTo>
                    <a:pt x="37" y="6"/>
                  </a:lnTo>
                  <a:lnTo>
                    <a:pt x="33" y="11"/>
                  </a:lnTo>
                  <a:lnTo>
                    <a:pt x="28" y="17"/>
                  </a:lnTo>
                  <a:lnTo>
                    <a:pt x="25" y="23"/>
                  </a:lnTo>
                  <a:lnTo>
                    <a:pt x="22" y="30"/>
                  </a:lnTo>
                  <a:lnTo>
                    <a:pt x="22" y="3"/>
                  </a:lnTo>
                  <a:lnTo>
                    <a:pt x="0" y="3"/>
                  </a:lnTo>
                  <a:lnTo>
                    <a:pt x="0" y="15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83" name="Freeform 227"/>
            <p:cNvSpPr>
              <a:spLocks noEditPoints="1"/>
            </p:cNvSpPr>
            <p:nvPr/>
          </p:nvSpPr>
          <p:spPr bwMode="auto">
            <a:xfrm>
              <a:off x="2152650" y="4268788"/>
              <a:ext cx="11113" cy="109537"/>
            </a:xfrm>
            <a:custGeom>
              <a:avLst/>
              <a:gdLst>
                <a:gd name="T0" fmla="*/ 0 w 24"/>
                <a:gd name="T1" fmla="*/ 2147483647 h 207"/>
                <a:gd name="T2" fmla="*/ 2147483647 w 24"/>
                <a:gd name="T3" fmla="*/ 2147483647 h 207"/>
                <a:gd name="T4" fmla="*/ 2147483647 w 24"/>
                <a:gd name="T5" fmla="*/ 2147483647 h 207"/>
                <a:gd name="T6" fmla="*/ 0 w 24"/>
                <a:gd name="T7" fmla="*/ 2147483647 h 207"/>
                <a:gd name="T8" fmla="*/ 0 w 24"/>
                <a:gd name="T9" fmla="*/ 2147483647 h 207"/>
                <a:gd name="T10" fmla="*/ 0 w 24"/>
                <a:gd name="T11" fmla="*/ 2147483647 h 207"/>
                <a:gd name="T12" fmla="*/ 2147483647 w 24"/>
                <a:gd name="T13" fmla="*/ 2147483647 h 207"/>
                <a:gd name="T14" fmla="*/ 2147483647 w 24"/>
                <a:gd name="T15" fmla="*/ 0 h 207"/>
                <a:gd name="T16" fmla="*/ 0 w 24"/>
                <a:gd name="T17" fmla="*/ 0 h 207"/>
                <a:gd name="T18" fmla="*/ 0 w 24"/>
                <a:gd name="T19" fmla="*/ 2147483647 h 2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4"/>
                <a:gd name="T31" fmla="*/ 0 h 207"/>
                <a:gd name="T32" fmla="*/ 24 w 24"/>
                <a:gd name="T33" fmla="*/ 207 h 2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4" h="207">
                  <a:moveTo>
                    <a:pt x="0" y="207"/>
                  </a:moveTo>
                  <a:lnTo>
                    <a:pt x="24" y="207"/>
                  </a:lnTo>
                  <a:lnTo>
                    <a:pt x="24" y="56"/>
                  </a:lnTo>
                  <a:lnTo>
                    <a:pt x="0" y="56"/>
                  </a:lnTo>
                  <a:lnTo>
                    <a:pt x="0" y="207"/>
                  </a:lnTo>
                  <a:close/>
                  <a:moveTo>
                    <a:pt x="0" y="28"/>
                  </a:moveTo>
                  <a:lnTo>
                    <a:pt x="24" y="28"/>
                  </a:lnTo>
                  <a:lnTo>
                    <a:pt x="24"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84" name="Freeform 228"/>
            <p:cNvSpPr>
              <a:spLocks/>
            </p:cNvSpPr>
            <p:nvPr/>
          </p:nvSpPr>
          <p:spPr bwMode="auto">
            <a:xfrm>
              <a:off x="2176463" y="4297363"/>
              <a:ext cx="52387" cy="82550"/>
            </a:xfrm>
            <a:custGeom>
              <a:avLst/>
              <a:gdLst>
                <a:gd name="T0" fmla="*/ 2147483647 w 112"/>
                <a:gd name="T1" fmla="*/ 2147483647 h 158"/>
                <a:gd name="T2" fmla="*/ 2147483647 w 112"/>
                <a:gd name="T3" fmla="*/ 2147483647 h 158"/>
                <a:gd name="T4" fmla="*/ 2147483647 w 112"/>
                <a:gd name="T5" fmla="*/ 2147483647 h 158"/>
                <a:gd name="T6" fmla="*/ 2147483647 w 112"/>
                <a:gd name="T7" fmla="*/ 2147483647 h 158"/>
                <a:gd name="T8" fmla="*/ 2147483647 w 112"/>
                <a:gd name="T9" fmla="*/ 2147483647 h 158"/>
                <a:gd name="T10" fmla="*/ 2147483647 w 112"/>
                <a:gd name="T11" fmla="*/ 2147483647 h 158"/>
                <a:gd name="T12" fmla="*/ 2147483647 w 112"/>
                <a:gd name="T13" fmla="*/ 2147483647 h 158"/>
                <a:gd name="T14" fmla="*/ 2147483647 w 112"/>
                <a:gd name="T15" fmla="*/ 2147483647 h 158"/>
                <a:gd name="T16" fmla="*/ 2147483647 w 112"/>
                <a:gd name="T17" fmla="*/ 2147483647 h 158"/>
                <a:gd name="T18" fmla="*/ 2147483647 w 112"/>
                <a:gd name="T19" fmla="*/ 2147483647 h 158"/>
                <a:gd name="T20" fmla="*/ 2147483647 w 112"/>
                <a:gd name="T21" fmla="*/ 2147483647 h 158"/>
                <a:gd name="T22" fmla="*/ 2147483647 w 112"/>
                <a:gd name="T23" fmla="*/ 2147483647 h 158"/>
                <a:gd name="T24" fmla="*/ 2147483647 w 112"/>
                <a:gd name="T25" fmla="*/ 2147483647 h 158"/>
                <a:gd name="T26" fmla="*/ 2147483647 w 112"/>
                <a:gd name="T27" fmla="*/ 2147483647 h 158"/>
                <a:gd name="T28" fmla="*/ 2147483647 w 112"/>
                <a:gd name="T29" fmla="*/ 2147483647 h 158"/>
                <a:gd name="T30" fmla="*/ 2147483647 w 112"/>
                <a:gd name="T31" fmla="*/ 2147483647 h 158"/>
                <a:gd name="T32" fmla="*/ 2147483647 w 112"/>
                <a:gd name="T33" fmla="*/ 2147483647 h 158"/>
                <a:gd name="T34" fmla="*/ 2147483647 w 112"/>
                <a:gd name="T35" fmla="*/ 2147483647 h 158"/>
                <a:gd name="T36" fmla="*/ 2147483647 w 112"/>
                <a:gd name="T37" fmla="*/ 2147483647 h 158"/>
                <a:gd name="T38" fmla="*/ 2147483647 w 112"/>
                <a:gd name="T39" fmla="*/ 2147483647 h 158"/>
                <a:gd name="T40" fmla="*/ 2147483647 w 112"/>
                <a:gd name="T41" fmla="*/ 2147483647 h 158"/>
                <a:gd name="T42" fmla="*/ 2147483647 w 112"/>
                <a:gd name="T43" fmla="*/ 2147483647 h 158"/>
                <a:gd name="T44" fmla="*/ 2147483647 w 112"/>
                <a:gd name="T45" fmla="*/ 2147483647 h 158"/>
                <a:gd name="T46" fmla="*/ 2147483647 w 112"/>
                <a:gd name="T47" fmla="*/ 2147483647 h 158"/>
                <a:gd name="T48" fmla="*/ 2147483647 w 112"/>
                <a:gd name="T49" fmla="*/ 2147483647 h 158"/>
                <a:gd name="T50" fmla="*/ 2147483647 w 112"/>
                <a:gd name="T51" fmla="*/ 2147483647 h 158"/>
                <a:gd name="T52" fmla="*/ 2147483647 w 112"/>
                <a:gd name="T53" fmla="*/ 2147483647 h 158"/>
                <a:gd name="T54" fmla="*/ 2147483647 w 112"/>
                <a:gd name="T55" fmla="*/ 2147483647 h 158"/>
                <a:gd name="T56" fmla="*/ 2147483647 w 112"/>
                <a:gd name="T57" fmla="*/ 2147483647 h 158"/>
                <a:gd name="T58" fmla="*/ 2147483647 w 112"/>
                <a:gd name="T59" fmla="*/ 2147483647 h 158"/>
                <a:gd name="T60" fmla="*/ 2147483647 w 112"/>
                <a:gd name="T61" fmla="*/ 2147483647 h 158"/>
                <a:gd name="T62" fmla="*/ 2147483647 w 112"/>
                <a:gd name="T63" fmla="*/ 2147483647 h 158"/>
                <a:gd name="T64" fmla="*/ 2147483647 w 112"/>
                <a:gd name="T65" fmla="*/ 2147483647 h 158"/>
                <a:gd name="T66" fmla="*/ 2147483647 w 112"/>
                <a:gd name="T67" fmla="*/ 2147483647 h 158"/>
                <a:gd name="T68" fmla="*/ 2147483647 w 112"/>
                <a:gd name="T69" fmla="*/ 2147483647 h 158"/>
                <a:gd name="T70" fmla="*/ 2147483647 w 112"/>
                <a:gd name="T71" fmla="*/ 2147483647 h 158"/>
                <a:gd name="T72" fmla="*/ 2147483647 w 112"/>
                <a:gd name="T73" fmla="*/ 2147483647 h 158"/>
                <a:gd name="T74" fmla="*/ 2147483647 w 112"/>
                <a:gd name="T75" fmla="*/ 2147483647 h 158"/>
                <a:gd name="T76" fmla="*/ 2147483647 w 112"/>
                <a:gd name="T77" fmla="*/ 2147483647 h 158"/>
                <a:gd name="T78" fmla="*/ 2147483647 w 112"/>
                <a:gd name="T79" fmla="*/ 2147483647 h 158"/>
                <a:gd name="T80" fmla="*/ 2147483647 w 112"/>
                <a:gd name="T81" fmla="*/ 2147483647 h 158"/>
                <a:gd name="T82" fmla="*/ 2147483647 w 112"/>
                <a:gd name="T83" fmla="*/ 2147483647 h 158"/>
                <a:gd name="T84" fmla="*/ 2147483647 w 112"/>
                <a:gd name="T85" fmla="*/ 2147483647 h 158"/>
                <a:gd name="T86" fmla="*/ 2147483647 w 112"/>
                <a:gd name="T87" fmla="*/ 2147483647 h 158"/>
                <a:gd name="T88" fmla="*/ 2147483647 w 112"/>
                <a:gd name="T89" fmla="*/ 2147483647 h 158"/>
                <a:gd name="T90" fmla="*/ 2147483647 w 112"/>
                <a:gd name="T91" fmla="*/ 2147483647 h 158"/>
                <a:gd name="T92" fmla="*/ 2147483647 w 112"/>
                <a:gd name="T93" fmla="*/ 2147483647 h 158"/>
                <a:gd name="T94" fmla="*/ 2147483647 w 112"/>
                <a:gd name="T95" fmla="*/ 2147483647 h 158"/>
                <a:gd name="T96" fmla="*/ 2147483647 w 112"/>
                <a:gd name="T97" fmla="*/ 2147483647 h 158"/>
                <a:gd name="T98" fmla="*/ 2147483647 w 112"/>
                <a:gd name="T99" fmla="*/ 2147483647 h 15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12"/>
                <a:gd name="T151" fmla="*/ 0 h 158"/>
                <a:gd name="T152" fmla="*/ 112 w 112"/>
                <a:gd name="T153" fmla="*/ 158 h 15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12" h="158">
                  <a:moveTo>
                    <a:pt x="0" y="105"/>
                  </a:moveTo>
                  <a:lnTo>
                    <a:pt x="1" y="117"/>
                  </a:lnTo>
                  <a:lnTo>
                    <a:pt x="3" y="128"/>
                  </a:lnTo>
                  <a:lnTo>
                    <a:pt x="8" y="137"/>
                  </a:lnTo>
                  <a:lnTo>
                    <a:pt x="14" y="144"/>
                  </a:lnTo>
                  <a:lnTo>
                    <a:pt x="22" y="150"/>
                  </a:lnTo>
                  <a:lnTo>
                    <a:pt x="32" y="154"/>
                  </a:lnTo>
                  <a:lnTo>
                    <a:pt x="42" y="157"/>
                  </a:lnTo>
                  <a:lnTo>
                    <a:pt x="55" y="158"/>
                  </a:lnTo>
                  <a:lnTo>
                    <a:pt x="67" y="157"/>
                  </a:lnTo>
                  <a:lnTo>
                    <a:pt x="79" y="154"/>
                  </a:lnTo>
                  <a:lnTo>
                    <a:pt x="89" y="151"/>
                  </a:lnTo>
                  <a:lnTo>
                    <a:pt x="97" y="145"/>
                  </a:lnTo>
                  <a:lnTo>
                    <a:pt x="103" y="138"/>
                  </a:lnTo>
                  <a:lnTo>
                    <a:pt x="107" y="130"/>
                  </a:lnTo>
                  <a:lnTo>
                    <a:pt x="111" y="119"/>
                  </a:lnTo>
                  <a:lnTo>
                    <a:pt x="112" y="109"/>
                  </a:lnTo>
                  <a:lnTo>
                    <a:pt x="111" y="100"/>
                  </a:lnTo>
                  <a:lnTo>
                    <a:pt x="110" y="93"/>
                  </a:lnTo>
                  <a:lnTo>
                    <a:pt x="106" y="86"/>
                  </a:lnTo>
                  <a:lnTo>
                    <a:pt x="101" y="81"/>
                  </a:lnTo>
                  <a:lnTo>
                    <a:pt x="96" y="76"/>
                  </a:lnTo>
                  <a:lnTo>
                    <a:pt x="89" y="73"/>
                  </a:lnTo>
                  <a:lnTo>
                    <a:pt x="80" y="69"/>
                  </a:lnTo>
                  <a:lnTo>
                    <a:pt x="71" y="67"/>
                  </a:lnTo>
                  <a:lnTo>
                    <a:pt x="47" y="61"/>
                  </a:lnTo>
                  <a:lnTo>
                    <a:pt x="42" y="59"/>
                  </a:lnTo>
                  <a:lnTo>
                    <a:pt x="38" y="58"/>
                  </a:lnTo>
                  <a:lnTo>
                    <a:pt x="34" y="57"/>
                  </a:lnTo>
                  <a:lnTo>
                    <a:pt x="31" y="54"/>
                  </a:lnTo>
                  <a:lnTo>
                    <a:pt x="28" y="52"/>
                  </a:lnTo>
                  <a:lnTo>
                    <a:pt x="26" y="50"/>
                  </a:lnTo>
                  <a:lnTo>
                    <a:pt x="25" y="46"/>
                  </a:lnTo>
                  <a:lnTo>
                    <a:pt x="25" y="43"/>
                  </a:lnTo>
                  <a:lnTo>
                    <a:pt x="25" y="38"/>
                  </a:lnTo>
                  <a:lnTo>
                    <a:pt x="27" y="33"/>
                  </a:lnTo>
                  <a:lnTo>
                    <a:pt x="29" y="30"/>
                  </a:lnTo>
                  <a:lnTo>
                    <a:pt x="33" y="27"/>
                  </a:lnTo>
                  <a:lnTo>
                    <a:pt x="37" y="25"/>
                  </a:lnTo>
                  <a:lnTo>
                    <a:pt x="42" y="23"/>
                  </a:lnTo>
                  <a:lnTo>
                    <a:pt x="47" y="22"/>
                  </a:lnTo>
                  <a:lnTo>
                    <a:pt x="55" y="22"/>
                  </a:lnTo>
                  <a:lnTo>
                    <a:pt x="61" y="22"/>
                  </a:lnTo>
                  <a:lnTo>
                    <a:pt x="67" y="23"/>
                  </a:lnTo>
                  <a:lnTo>
                    <a:pt x="73" y="25"/>
                  </a:lnTo>
                  <a:lnTo>
                    <a:pt x="77" y="29"/>
                  </a:lnTo>
                  <a:lnTo>
                    <a:pt x="81" y="32"/>
                  </a:lnTo>
                  <a:lnTo>
                    <a:pt x="83" y="36"/>
                  </a:lnTo>
                  <a:lnTo>
                    <a:pt x="85" y="40"/>
                  </a:lnTo>
                  <a:lnTo>
                    <a:pt x="86" y="46"/>
                  </a:lnTo>
                  <a:lnTo>
                    <a:pt x="109" y="46"/>
                  </a:lnTo>
                  <a:lnTo>
                    <a:pt x="107" y="36"/>
                  </a:lnTo>
                  <a:lnTo>
                    <a:pt x="104" y="26"/>
                  </a:lnTo>
                  <a:lnTo>
                    <a:pt x="100" y="18"/>
                  </a:lnTo>
                  <a:lnTo>
                    <a:pt x="94" y="12"/>
                  </a:lnTo>
                  <a:lnTo>
                    <a:pt x="86" y="6"/>
                  </a:lnTo>
                  <a:lnTo>
                    <a:pt x="77" y="3"/>
                  </a:lnTo>
                  <a:lnTo>
                    <a:pt x="66" y="1"/>
                  </a:lnTo>
                  <a:lnTo>
                    <a:pt x="55" y="0"/>
                  </a:lnTo>
                  <a:lnTo>
                    <a:pt x="43" y="1"/>
                  </a:lnTo>
                  <a:lnTo>
                    <a:pt x="33" y="3"/>
                  </a:lnTo>
                  <a:lnTo>
                    <a:pt x="24" y="6"/>
                  </a:lnTo>
                  <a:lnTo>
                    <a:pt x="17" y="11"/>
                  </a:lnTo>
                  <a:lnTo>
                    <a:pt x="10" y="18"/>
                  </a:lnTo>
                  <a:lnTo>
                    <a:pt x="6" y="25"/>
                  </a:lnTo>
                  <a:lnTo>
                    <a:pt x="4" y="33"/>
                  </a:lnTo>
                  <a:lnTo>
                    <a:pt x="3" y="43"/>
                  </a:lnTo>
                  <a:lnTo>
                    <a:pt x="4" y="52"/>
                  </a:lnTo>
                  <a:lnTo>
                    <a:pt x="5" y="59"/>
                  </a:lnTo>
                  <a:lnTo>
                    <a:pt x="8" y="66"/>
                  </a:lnTo>
                  <a:lnTo>
                    <a:pt x="13" y="71"/>
                  </a:lnTo>
                  <a:lnTo>
                    <a:pt x="18" y="75"/>
                  </a:lnTo>
                  <a:lnTo>
                    <a:pt x="24" y="79"/>
                  </a:lnTo>
                  <a:lnTo>
                    <a:pt x="33" y="82"/>
                  </a:lnTo>
                  <a:lnTo>
                    <a:pt x="41" y="85"/>
                  </a:lnTo>
                  <a:lnTo>
                    <a:pt x="68" y="93"/>
                  </a:lnTo>
                  <a:lnTo>
                    <a:pt x="73" y="94"/>
                  </a:lnTo>
                  <a:lnTo>
                    <a:pt x="78" y="95"/>
                  </a:lnTo>
                  <a:lnTo>
                    <a:pt x="81" y="97"/>
                  </a:lnTo>
                  <a:lnTo>
                    <a:pt x="84" y="98"/>
                  </a:lnTo>
                  <a:lnTo>
                    <a:pt x="86" y="102"/>
                  </a:lnTo>
                  <a:lnTo>
                    <a:pt x="89" y="104"/>
                  </a:lnTo>
                  <a:lnTo>
                    <a:pt x="90" y="108"/>
                  </a:lnTo>
                  <a:lnTo>
                    <a:pt x="90" y="112"/>
                  </a:lnTo>
                  <a:lnTo>
                    <a:pt x="89" y="117"/>
                  </a:lnTo>
                  <a:lnTo>
                    <a:pt x="87" y="122"/>
                  </a:lnTo>
                  <a:lnTo>
                    <a:pt x="84" y="126"/>
                  </a:lnTo>
                  <a:lnTo>
                    <a:pt x="81" y="129"/>
                  </a:lnTo>
                  <a:lnTo>
                    <a:pt x="76" y="132"/>
                  </a:lnTo>
                  <a:lnTo>
                    <a:pt x="71" y="135"/>
                  </a:lnTo>
                  <a:lnTo>
                    <a:pt x="64" y="136"/>
                  </a:lnTo>
                  <a:lnTo>
                    <a:pt x="57" y="136"/>
                  </a:lnTo>
                  <a:lnTo>
                    <a:pt x="49" y="136"/>
                  </a:lnTo>
                  <a:lnTo>
                    <a:pt x="42" y="133"/>
                  </a:lnTo>
                  <a:lnTo>
                    <a:pt x="36" y="131"/>
                  </a:lnTo>
                  <a:lnTo>
                    <a:pt x="32" y="128"/>
                  </a:lnTo>
                  <a:lnTo>
                    <a:pt x="27" y="124"/>
                  </a:lnTo>
                  <a:lnTo>
                    <a:pt x="24" y="118"/>
                  </a:lnTo>
                  <a:lnTo>
                    <a:pt x="22" y="112"/>
                  </a:lnTo>
                  <a:lnTo>
                    <a:pt x="21" y="105"/>
                  </a:lnTo>
                  <a:lnTo>
                    <a:pt x="0" y="10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85" name="Freeform 229"/>
            <p:cNvSpPr>
              <a:spLocks/>
            </p:cNvSpPr>
            <p:nvPr/>
          </p:nvSpPr>
          <p:spPr bwMode="auto">
            <a:xfrm>
              <a:off x="2238375" y="4297363"/>
              <a:ext cx="55563" cy="82550"/>
            </a:xfrm>
            <a:custGeom>
              <a:avLst/>
              <a:gdLst>
                <a:gd name="T0" fmla="*/ 2147483647 w 121"/>
                <a:gd name="T1" fmla="*/ 2147483647 h 158"/>
                <a:gd name="T2" fmla="*/ 2147483647 w 121"/>
                <a:gd name="T3" fmla="*/ 2147483647 h 158"/>
                <a:gd name="T4" fmla="*/ 2147483647 w 121"/>
                <a:gd name="T5" fmla="*/ 2147483647 h 158"/>
                <a:gd name="T6" fmla="*/ 2147483647 w 121"/>
                <a:gd name="T7" fmla="*/ 2147483647 h 158"/>
                <a:gd name="T8" fmla="*/ 2147483647 w 121"/>
                <a:gd name="T9" fmla="*/ 0 h 158"/>
                <a:gd name="T10" fmla="*/ 2147483647 w 121"/>
                <a:gd name="T11" fmla="*/ 2147483647 h 158"/>
                <a:gd name="T12" fmla="*/ 2147483647 w 121"/>
                <a:gd name="T13" fmla="*/ 2147483647 h 158"/>
                <a:gd name="T14" fmla="*/ 2147483647 w 121"/>
                <a:gd name="T15" fmla="*/ 2147483647 h 158"/>
                <a:gd name="T16" fmla="*/ 0 w 121"/>
                <a:gd name="T17" fmla="*/ 2147483647 h 158"/>
                <a:gd name="T18" fmla="*/ 2147483647 w 121"/>
                <a:gd name="T19" fmla="*/ 2147483647 h 158"/>
                <a:gd name="T20" fmla="*/ 2147483647 w 121"/>
                <a:gd name="T21" fmla="*/ 2147483647 h 158"/>
                <a:gd name="T22" fmla="*/ 2147483647 w 121"/>
                <a:gd name="T23" fmla="*/ 2147483647 h 158"/>
                <a:gd name="T24" fmla="*/ 2147483647 w 121"/>
                <a:gd name="T25" fmla="*/ 2147483647 h 158"/>
                <a:gd name="T26" fmla="*/ 2147483647 w 121"/>
                <a:gd name="T27" fmla="*/ 2147483647 h 158"/>
                <a:gd name="T28" fmla="*/ 2147483647 w 121"/>
                <a:gd name="T29" fmla="*/ 2147483647 h 158"/>
                <a:gd name="T30" fmla="*/ 2147483647 w 121"/>
                <a:gd name="T31" fmla="*/ 2147483647 h 158"/>
                <a:gd name="T32" fmla="*/ 2147483647 w 121"/>
                <a:gd name="T33" fmla="*/ 2147483647 h 158"/>
                <a:gd name="T34" fmla="*/ 2147483647 w 121"/>
                <a:gd name="T35" fmla="*/ 2147483647 h 158"/>
                <a:gd name="T36" fmla="*/ 2147483647 w 121"/>
                <a:gd name="T37" fmla="*/ 2147483647 h 158"/>
                <a:gd name="T38" fmla="*/ 2147483647 w 121"/>
                <a:gd name="T39" fmla="*/ 2147483647 h 158"/>
                <a:gd name="T40" fmla="*/ 2147483647 w 121"/>
                <a:gd name="T41" fmla="*/ 2147483647 h 158"/>
                <a:gd name="T42" fmla="*/ 2147483647 w 121"/>
                <a:gd name="T43" fmla="*/ 2147483647 h 158"/>
                <a:gd name="T44" fmla="*/ 2147483647 w 121"/>
                <a:gd name="T45" fmla="*/ 2147483647 h 158"/>
                <a:gd name="T46" fmla="*/ 2147483647 w 121"/>
                <a:gd name="T47" fmla="*/ 2147483647 h 158"/>
                <a:gd name="T48" fmla="*/ 2147483647 w 121"/>
                <a:gd name="T49" fmla="*/ 2147483647 h 158"/>
                <a:gd name="T50" fmla="*/ 2147483647 w 121"/>
                <a:gd name="T51" fmla="*/ 2147483647 h 158"/>
                <a:gd name="T52" fmla="*/ 2147483647 w 121"/>
                <a:gd name="T53" fmla="*/ 2147483647 h 158"/>
                <a:gd name="T54" fmla="*/ 2147483647 w 121"/>
                <a:gd name="T55" fmla="*/ 2147483647 h 158"/>
                <a:gd name="T56" fmla="*/ 2147483647 w 121"/>
                <a:gd name="T57" fmla="*/ 2147483647 h 158"/>
                <a:gd name="T58" fmla="*/ 2147483647 w 121"/>
                <a:gd name="T59" fmla="*/ 2147483647 h 158"/>
                <a:gd name="T60" fmla="*/ 2147483647 w 121"/>
                <a:gd name="T61" fmla="*/ 2147483647 h 158"/>
                <a:gd name="T62" fmla="*/ 2147483647 w 121"/>
                <a:gd name="T63" fmla="*/ 2147483647 h 158"/>
                <a:gd name="T64" fmla="*/ 2147483647 w 121"/>
                <a:gd name="T65" fmla="*/ 2147483647 h 1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1"/>
                <a:gd name="T100" fmla="*/ 0 h 158"/>
                <a:gd name="T101" fmla="*/ 121 w 121"/>
                <a:gd name="T102" fmla="*/ 158 h 15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1" h="158">
                  <a:moveTo>
                    <a:pt x="98" y="54"/>
                  </a:moveTo>
                  <a:lnTo>
                    <a:pt x="121" y="54"/>
                  </a:lnTo>
                  <a:lnTo>
                    <a:pt x="119" y="43"/>
                  </a:lnTo>
                  <a:lnTo>
                    <a:pt x="116" y="32"/>
                  </a:lnTo>
                  <a:lnTo>
                    <a:pt x="112" y="23"/>
                  </a:lnTo>
                  <a:lnTo>
                    <a:pt x="104" y="15"/>
                  </a:lnTo>
                  <a:lnTo>
                    <a:pt x="96" y="8"/>
                  </a:lnTo>
                  <a:lnTo>
                    <a:pt x="86" y="3"/>
                  </a:lnTo>
                  <a:lnTo>
                    <a:pt x="76" y="1"/>
                  </a:lnTo>
                  <a:lnTo>
                    <a:pt x="63" y="0"/>
                  </a:lnTo>
                  <a:lnTo>
                    <a:pt x="49" y="1"/>
                  </a:lnTo>
                  <a:lnTo>
                    <a:pt x="37" y="5"/>
                  </a:lnTo>
                  <a:lnTo>
                    <a:pt x="26" y="11"/>
                  </a:lnTo>
                  <a:lnTo>
                    <a:pt x="17" y="20"/>
                  </a:lnTo>
                  <a:lnTo>
                    <a:pt x="9" y="32"/>
                  </a:lnTo>
                  <a:lnTo>
                    <a:pt x="4" y="46"/>
                  </a:lnTo>
                  <a:lnTo>
                    <a:pt x="1" y="61"/>
                  </a:lnTo>
                  <a:lnTo>
                    <a:pt x="0" y="79"/>
                  </a:lnTo>
                  <a:lnTo>
                    <a:pt x="1" y="97"/>
                  </a:lnTo>
                  <a:lnTo>
                    <a:pt x="4" y="112"/>
                  </a:lnTo>
                  <a:lnTo>
                    <a:pt x="9" y="125"/>
                  </a:lnTo>
                  <a:lnTo>
                    <a:pt x="16" y="137"/>
                  </a:lnTo>
                  <a:lnTo>
                    <a:pt x="25" y="146"/>
                  </a:lnTo>
                  <a:lnTo>
                    <a:pt x="35" y="152"/>
                  </a:lnTo>
                  <a:lnTo>
                    <a:pt x="47" y="157"/>
                  </a:lnTo>
                  <a:lnTo>
                    <a:pt x="60" y="158"/>
                  </a:lnTo>
                  <a:lnTo>
                    <a:pt x="74" y="157"/>
                  </a:lnTo>
                  <a:lnTo>
                    <a:pt x="84" y="154"/>
                  </a:lnTo>
                  <a:lnTo>
                    <a:pt x="95" y="149"/>
                  </a:lnTo>
                  <a:lnTo>
                    <a:pt x="103" y="143"/>
                  </a:lnTo>
                  <a:lnTo>
                    <a:pt x="110" y="135"/>
                  </a:lnTo>
                  <a:lnTo>
                    <a:pt x="116" y="124"/>
                  </a:lnTo>
                  <a:lnTo>
                    <a:pt x="119" y="112"/>
                  </a:lnTo>
                  <a:lnTo>
                    <a:pt x="121" y="100"/>
                  </a:lnTo>
                  <a:lnTo>
                    <a:pt x="99" y="100"/>
                  </a:lnTo>
                  <a:lnTo>
                    <a:pt x="97" y="108"/>
                  </a:lnTo>
                  <a:lnTo>
                    <a:pt x="95" y="115"/>
                  </a:lnTo>
                  <a:lnTo>
                    <a:pt x="91" y="121"/>
                  </a:lnTo>
                  <a:lnTo>
                    <a:pt x="87" y="125"/>
                  </a:lnTo>
                  <a:lnTo>
                    <a:pt x="82" y="130"/>
                  </a:lnTo>
                  <a:lnTo>
                    <a:pt x="76" y="132"/>
                  </a:lnTo>
                  <a:lnTo>
                    <a:pt x="69" y="135"/>
                  </a:lnTo>
                  <a:lnTo>
                    <a:pt x="61" y="135"/>
                  </a:lnTo>
                  <a:lnTo>
                    <a:pt x="52" y="133"/>
                  </a:lnTo>
                  <a:lnTo>
                    <a:pt x="45" y="131"/>
                  </a:lnTo>
                  <a:lnTo>
                    <a:pt x="39" y="126"/>
                  </a:lnTo>
                  <a:lnTo>
                    <a:pt x="33" y="121"/>
                  </a:lnTo>
                  <a:lnTo>
                    <a:pt x="29" y="112"/>
                  </a:lnTo>
                  <a:lnTo>
                    <a:pt x="26" y="103"/>
                  </a:lnTo>
                  <a:lnTo>
                    <a:pt x="25" y="92"/>
                  </a:lnTo>
                  <a:lnTo>
                    <a:pt x="24" y="79"/>
                  </a:lnTo>
                  <a:lnTo>
                    <a:pt x="25" y="66"/>
                  </a:lnTo>
                  <a:lnTo>
                    <a:pt x="27" y="54"/>
                  </a:lnTo>
                  <a:lnTo>
                    <a:pt x="30" y="45"/>
                  </a:lnTo>
                  <a:lnTo>
                    <a:pt x="35" y="37"/>
                  </a:lnTo>
                  <a:lnTo>
                    <a:pt x="40" y="31"/>
                  </a:lnTo>
                  <a:lnTo>
                    <a:pt x="46" y="26"/>
                  </a:lnTo>
                  <a:lnTo>
                    <a:pt x="55" y="24"/>
                  </a:lnTo>
                  <a:lnTo>
                    <a:pt x="63" y="23"/>
                  </a:lnTo>
                  <a:lnTo>
                    <a:pt x="70" y="23"/>
                  </a:lnTo>
                  <a:lnTo>
                    <a:pt x="77" y="25"/>
                  </a:lnTo>
                  <a:lnTo>
                    <a:pt x="83" y="27"/>
                  </a:lnTo>
                  <a:lnTo>
                    <a:pt x="87" y="31"/>
                  </a:lnTo>
                  <a:lnTo>
                    <a:pt x="91" y="36"/>
                  </a:lnTo>
                  <a:lnTo>
                    <a:pt x="95" y="41"/>
                  </a:lnTo>
                  <a:lnTo>
                    <a:pt x="97" y="47"/>
                  </a:lnTo>
                  <a:lnTo>
                    <a:pt x="98" y="5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86" name="Freeform 230"/>
            <p:cNvSpPr>
              <a:spLocks noEditPoints="1"/>
            </p:cNvSpPr>
            <p:nvPr/>
          </p:nvSpPr>
          <p:spPr bwMode="auto">
            <a:xfrm>
              <a:off x="2305050" y="4268788"/>
              <a:ext cx="11113" cy="109537"/>
            </a:xfrm>
            <a:custGeom>
              <a:avLst/>
              <a:gdLst>
                <a:gd name="T0" fmla="*/ 0 w 23"/>
                <a:gd name="T1" fmla="*/ 2147483647 h 207"/>
                <a:gd name="T2" fmla="*/ 2147483647 w 23"/>
                <a:gd name="T3" fmla="*/ 2147483647 h 207"/>
                <a:gd name="T4" fmla="*/ 2147483647 w 23"/>
                <a:gd name="T5" fmla="*/ 2147483647 h 207"/>
                <a:gd name="T6" fmla="*/ 0 w 23"/>
                <a:gd name="T7" fmla="*/ 2147483647 h 207"/>
                <a:gd name="T8" fmla="*/ 0 w 23"/>
                <a:gd name="T9" fmla="*/ 2147483647 h 207"/>
                <a:gd name="T10" fmla="*/ 0 w 23"/>
                <a:gd name="T11" fmla="*/ 2147483647 h 207"/>
                <a:gd name="T12" fmla="*/ 2147483647 w 23"/>
                <a:gd name="T13" fmla="*/ 2147483647 h 207"/>
                <a:gd name="T14" fmla="*/ 2147483647 w 23"/>
                <a:gd name="T15" fmla="*/ 0 h 207"/>
                <a:gd name="T16" fmla="*/ 0 w 23"/>
                <a:gd name="T17" fmla="*/ 0 h 207"/>
                <a:gd name="T18" fmla="*/ 0 w 23"/>
                <a:gd name="T19" fmla="*/ 2147483647 h 2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7"/>
                <a:gd name="T32" fmla="*/ 23 w 23"/>
                <a:gd name="T33" fmla="*/ 207 h 2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7">
                  <a:moveTo>
                    <a:pt x="0" y="207"/>
                  </a:moveTo>
                  <a:lnTo>
                    <a:pt x="23" y="207"/>
                  </a:lnTo>
                  <a:lnTo>
                    <a:pt x="23" y="56"/>
                  </a:lnTo>
                  <a:lnTo>
                    <a:pt x="0" y="56"/>
                  </a:lnTo>
                  <a:lnTo>
                    <a:pt x="0" y="207"/>
                  </a:lnTo>
                  <a:close/>
                  <a:moveTo>
                    <a:pt x="0" y="28"/>
                  </a:moveTo>
                  <a:lnTo>
                    <a:pt x="23" y="28"/>
                  </a:lnTo>
                  <a:lnTo>
                    <a:pt x="23"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87" name="Rectangle 231"/>
            <p:cNvSpPr>
              <a:spLocks noChangeArrowheads="1"/>
            </p:cNvSpPr>
            <p:nvPr/>
          </p:nvSpPr>
          <p:spPr bwMode="auto">
            <a:xfrm>
              <a:off x="2332038" y="4268788"/>
              <a:ext cx="11112" cy="109537"/>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688" name="Rectangle 232"/>
            <p:cNvSpPr>
              <a:spLocks noChangeArrowheads="1"/>
            </p:cNvSpPr>
            <p:nvPr/>
          </p:nvSpPr>
          <p:spPr bwMode="auto">
            <a:xfrm>
              <a:off x="2359025" y="4268788"/>
              <a:ext cx="11113" cy="109537"/>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689" name="Freeform 233"/>
            <p:cNvSpPr>
              <a:spLocks noEditPoints="1"/>
            </p:cNvSpPr>
            <p:nvPr/>
          </p:nvSpPr>
          <p:spPr bwMode="auto">
            <a:xfrm>
              <a:off x="2382838" y="4297363"/>
              <a:ext cx="61912" cy="82550"/>
            </a:xfrm>
            <a:custGeom>
              <a:avLst/>
              <a:gdLst>
                <a:gd name="T0" fmla="*/ 2147483647 w 128"/>
                <a:gd name="T1" fmla="*/ 2147483647 h 158"/>
                <a:gd name="T2" fmla="*/ 2147483647 w 128"/>
                <a:gd name="T3" fmla="*/ 2147483647 h 158"/>
                <a:gd name="T4" fmla="*/ 2147483647 w 128"/>
                <a:gd name="T5" fmla="*/ 2147483647 h 158"/>
                <a:gd name="T6" fmla="*/ 2147483647 w 128"/>
                <a:gd name="T7" fmla="*/ 2147483647 h 158"/>
                <a:gd name="T8" fmla="*/ 2147483647 w 128"/>
                <a:gd name="T9" fmla="*/ 2147483647 h 158"/>
                <a:gd name="T10" fmla="*/ 2147483647 w 128"/>
                <a:gd name="T11" fmla="*/ 2147483647 h 158"/>
                <a:gd name="T12" fmla="*/ 2147483647 w 128"/>
                <a:gd name="T13" fmla="*/ 2147483647 h 158"/>
                <a:gd name="T14" fmla="*/ 2147483647 w 128"/>
                <a:gd name="T15" fmla="*/ 2147483647 h 158"/>
                <a:gd name="T16" fmla="*/ 2147483647 w 128"/>
                <a:gd name="T17" fmla="*/ 2147483647 h 158"/>
                <a:gd name="T18" fmla="*/ 2147483647 w 128"/>
                <a:gd name="T19" fmla="*/ 2147483647 h 158"/>
                <a:gd name="T20" fmla="*/ 2147483647 w 128"/>
                <a:gd name="T21" fmla="*/ 2147483647 h 158"/>
                <a:gd name="T22" fmla="*/ 2147483647 w 128"/>
                <a:gd name="T23" fmla="*/ 2147483647 h 158"/>
                <a:gd name="T24" fmla="*/ 2147483647 w 128"/>
                <a:gd name="T25" fmla="*/ 2147483647 h 158"/>
                <a:gd name="T26" fmla="*/ 2147483647 w 128"/>
                <a:gd name="T27" fmla="*/ 2147483647 h 158"/>
                <a:gd name="T28" fmla="*/ 2147483647 w 128"/>
                <a:gd name="T29" fmla="*/ 2147483647 h 158"/>
                <a:gd name="T30" fmla="*/ 2147483647 w 128"/>
                <a:gd name="T31" fmla="*/ 2147483647 h 158"/>
                <a:gd name="T32" fmla="*/ 2147483647 w 128"/>
                <a:gd name="T33" fmla="*/ 2147483647 h 158"/>
                <a:gd name="T34" fmla="*/ 2147483647 w 128"/>
                <a:gd name="T35" fmla="*/ 2147483647 h 158"/>
                <a:gd name="T36" fmla="*/ 2147483647 w 128"/>
                <a:gd name="T37" fmla="*/ 2147483647 h 158"/>
                <a:gd name="T38" fmla="*/ 2147483647 w 128"/>
                <a:gd name="T39" fmla="*/ 2147483647 h 158"/>
                <a:gd name="T40" fmla="*/ 2147483647 w 128"/>
                <a:gd name="T41" fmla="*/ 2147483647 h 158"/>
                <a:gd name="T42" fmla="*/ 2147483647 w 128"/>
                <a:gd name="T43" fmla="*/ 2147483647 h 158"/>
                <a:gd name="T44" fmla="*/ 2147483647 w 128"/>
                <a:gd name="T45" fmla="*/ 2147483647 h 158"/>
                <a:gd name="T46" fmla="*/ 2147483647 w 128"/>
                <a:gd name="T47" fmla="*/ 2147483647 h 158"/>
                <a:gd name="T48" fmla="*/ 2147483647 w 128"/>
                <a:gd name="T49" fmla="*/ 2147483647 h 158"/>
                <a:gd name="T50" fmla="*/ 2147483647 w 128"/>
                <a:gd name="T51" fmla="*/ 2147483647 h 158"/>
                <a:gd name="T52" fmla="*/ 2147483647 w 128"/>
                <a:gd name="T53" fmla="*/ 2147483647 h 158"/>
                <a:gd name="T54" fmla="*/ 2147483647 w 128"/>
                <a:gd name="T55" fmla="*/ 0 h 158"/>
                <a:gd name="T56" fmla="*/ 2147483647 w 128"/>
                <a:gd name="T57" fmla="*/ 2147483647 h 158"/>
                <a:gd name="T58" fmla="*/ 2147483647 w 128"/>
                <a:gd name="T59" fmla="*/ 2147483647 h 158"/>
                <a:gd name="T60" fmla="*/ 2147483647 w 128"/>
                <a:gd name="T61" fmla="*/ 2147483647 h 158"/>
                <a:gd name="T62" fmla="*/ 2147483647 w 128"/>
                <a:gd name="T63" fmla="*/ 2147483647 h 158"/>
                <a:gd name="T64" fmla="*/ 2147483647 w 128"/>
                <a:gd name="T65" fmla="*/ 2147483647 h 158"/>
                <a:gd name="T66" fmla="*/ 2147483647 w 128"/>
                <a:gd name="T67" fmla="*/ 2147483647 h 158"/>
                <a:gd name="T68" fmla="*/ 2147483647 w 128"/>
                <a:gd name="T69" fmla="*/ 2147483647 h 158"/>
                <a:gd name="T70" fmla="*/ 2147483647 w 128"/>
                <a:gd name="T71" fmla="*/ 2147483647 h 158"/>
                <a:gd name="T72" fmla="*/ 2147483647 w 128"/>
                <a:gd name="T73" fmla="*/ 2147483647 h 158"/>
                <a:gd name="T74" fmla="*/ 2147483647 w 128"/>
                <a:gd name="T75" fmla="*/ 2147483647 h 158"/>
                <a:gd name="T76" fmla="*/ 2147483647 w 128"/>
                <a:gd name="T77" fmla="*/ 2147483647 h 158"/>
                <a:gd name="T78" fmla="*/ 2147483647 w 128"/>
                <a:gd name="T79" fmla="*/ 2147483647 h 158"/>
                <a:gd name="T80" fmla="*/ 2147483647 w 128"/>
                <a:gd name="T81" fmla="*/ 2147483647 h 158"/>
                <a:gd name="T82" fmla="*/ 2147483647 w 128"/>
                <a:gd name="T83" fmla="*/ 2147483647 h 158"/>
                <a:gd name="T84" fmla="*/ 2147483647 w 128"/>
                <a:gd name="T85" fmla="*/ 2147483647 h 158"/>
                <a:gd name="T86" fmla="*/ 2147483647 w 128"/>
                <a:gd name="T87" fmla="*/ 2147483647 h 158"/>
                <a:gd name="T88" fmla="*/ 2147483647 w 128"/>
                <a:gd name="T89" fmla="*/ 2147483647 h 158"/>
                <a:gd name="T90" fmla="*/ 2147483647 w 128"/>
                <a:gd name="T91" fmla="*/ 2147483647 h 158"/>
                <a:gd name="T92" fmla="*/ 2147483647 w 128"/>
                <a:gd name="T93" fmla="*/ 2147483647 h 158"/>
                <a:gd name="T94" fmla="*/ 2147483647 w 128"/>
                <a:gd name="T95" fmla="*/ 2147483647 h 158"/>
                <a:gd name="T96" fmla="*/ 0 w 128"/>
                <a:gd name="T97" fmla="*/ 2147483647 h 158"/>
                <a:gd name="T98" fmla="*/ 2147483647 w 128"/>
                <a:gd name="T99" fmla="*/ 2147483647 h 158"/>
                <a:gd name="T100" fmla="*/ 2147483647 w 128"/>
                <a:gd name="T101" fmla="*/ 2147483647 h 158"/>
                <a:gd name="T102" fmla="*/ 2147483647 w 128"/>
                <a:gd name="T103" fmla="*/ 2147483647 h 158"/>
                <a:gd name="T104" fmla="*/ 2147483647 w 128"/>
                <a:gd name="T105" fmla="*/ 2147483647 h 158"/>
                <a:gd name="T106" fmla="*/ 2147483647 w 128"/>
                <a:gd name="T107" fmla="*/ 2147483647 h 158"/>
                <a:gd name="T108" fmla="*/ 2147483647 w 128"/>
                <a:gd name="T109" fmla="*/ 2147483647 h 15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8"/>
                <a:gd name="T166" fmla="*/ 0 h 158"/>
                <a:gd name="T167" fmla="*/ 128 w 128"/>
                <a:gd name="T168" fmla="*/ 158 h 15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8" h="158">
                  <a:moveTo>
                    <a:pt x="90" y="76"/>
                  </a:moveTo>
                  <a:lnTo>
                    <a:pt x="90" y="98"/>
                  </a:lnTo>
                  <a:lnTo>
                    <a:pt x="89" y="107"/>
                  </a:lnTo>
                  <a:lnTo>
                    <a:pt x="87" y="114"/>
                  </a:lnTo>
                  <a:lnTo>
                    <a:pt x="84" y="119"/>
                  </a:lnTo>
                  <a:lnTo>
                    <a:pt x="79" y="125"/>
                  </a:lnTo>
                  <a:lnTo>
                    <a:pt x="73" y="130"/>
                  </a:lnTo>
                  <a:lnTo>
                    <a:pt x="65" y="133"/>
                  </a:lnTo>
                  <a:lnTo>
                    <a:pt x="58" y="135"/>
                  </a:lnTo>
                  <a:lnTo>
                    <a:pt x="48" y="136"/>
                  </a:lnTo>
                  <a:lnTo>
                    <a:pt x="43" y="136"/>
                  </a:lnTo>
                  <a:lnTo>
                    <a:pt x="38" y="135"/>
                  </a:lnTo>
                  <a:lnTo>
                    <a:pt x="34" y="132"/>
                  </a:lnTo>
                  <a:lnTo>
                    <a:pt x="30" y="130"/>
                  </a:lnTo>
                  <a:lnTo>
                    <a:pt x="27" y="126"/>
                  </a:lnTo>
                  <a:lnTo>
                    <a:pt x="26" y="122"/>
                  </a:lnTo>
                  <a:lnTo>
                    <a:pt x="24" y="117"/>
                  </a:lnTo>
                  <a:lnTo>
                    <a:pt x="24" y="112"/>
                  </a:lnTo>
                  <a:lnTo>
                    <a:pt x="24" y="107"/>
                  </a:lnTo>
                  <a:lnTo>
                    <a:pt x="25" y="102"/>
                  </a:lnTo>
                  <a:lnTo>
                    <a:pt x="27" y="98"/>
                  </a:lnTo>
                  <a:lnTo>
                    <a:pt x="29" y="95"/>
                  </a:lnTo>
                  <a:lnTo>
                    <a:pt x="32" y="92"/>
                  </a:lnTo>
                  <a:lnTo>
                    <a:pt x="37" y="89"/>
                  </a:lnTo>
                  <a:lnTo>
                    <a:pt x="42" y="88"/>
                  </a:lnTo>
                  <a:lnTo>
                    <a:pt x="47" y="87"/>
                  </a:lnTo>
                  <a:lnTo>
                    <a:pt x="59" y="85"/>
                  </a:lnTo>
                  <a:lnTo>
                    <a:pt x="70" y="83"/>
                  </a:lnTo>
                  <a:lnTo>
                    <a:pt x="81" y="81"/>
                  </a:lnTo>
                  <a:lnTo>
                    <a:pt x="90" y="76"/>
                  </a:lnTo>
                  <a:close/>
                  <a:moveTo>
                    <a:pt x="93" y="133"/>
                  </a:moveTo>
                  <a:lnTo>
                    <a:pt x="93" y="139"/>
                  </a:lnTo>
                  <a:lnTo>
                    <a:pt x="94" y="144"/>
                  </a:lnTo>
                  <a:lnTo>
                    <a:pt x="96" y="147"/>
                  </a:lnTo>
                  <a:lnTo>
                    <a:pt x="98" y="151"/>
                  </a:lnTo>
                  <a:lnTo>
                    <a:pt x="101" y="153"/>
                  </a:lnTo>
                  <a:lnTo>
                    <a:pt x="105" y="156"/>
                  </a:lnTo>
                  <a:lnTo>
                    <a:pt x="109" y="157"/>
                  </a:lnTo>
                  <a:lnTo>
                    <a:pt x="116" y="157"/>
                  </a:lnTo>
                  <a:lnTo>
                    <a:pt x="121" y="156"/>
                  </a:lnTo>
                  <a:lnTo>
                    <a:pt x="128" y="154"/>
                  </a:lnTo>
                  <a:lnTo>
                    <a:pt x="128" y="135"/>
                  </a:lnTo>
                  <a:lnTo>
                    <a:pt x="122" y="136"/>
                  </a:lnTo>
                  <a:lnTo>
                    <a:pt x="118" y="135"/>
                  </a:lnTo>
                  <a:lnTo>
                    <a:pt x="115" y="131"/>
                  </a:lnTo>
                  <a:lnTo>
                    <a:pt x="114" y="126"/>
                  </a:lnTo>
                  <a:lnTo>
                    <a:pt x="114" y="119"/>
                  </a:lnTo>
                  <a:lnTo>
                    <a:pt x="114" y="45"/>
                  </a:lnTo>
                  <a:lnTo>
                    <a:pt x="113" y="34"/>
                  </a:lnTo>
                  <a:lnTo>
                    <a:pt x="110" y="25"/>
                  </a:lnTo>
                  <a:lnTo>
                    <a:pt x="106" y="17"/>
                  </a:lnTo>
                  <a:lnTo>
                    <a:pt x="101" y="10"/>
                  </a:lnTo>
                  <a:lnTo>
                    <a:pt x="94" y="5"/>
                  </a:lnTo>
                  <a:lnTo>
                    <a:pt x="84" y="2"/>
                  </a:lnTo>
                  <a:lnTo>
                    <a:pt x="74" y="1"/>
                  </a:lnTo>
                  <a:lnTo>
                    <a:pt x="61" y="0"/>
                  </a:lnTo>
                  <a:lnTo>
                    <a:pt x="48" y="1"/>
                  </a:lnTo>
                  <a:lnTo>
                    <a:pt x="38" y="3"/>
                  </a:lnTo>
                  <a:lnTo>
                    <a:pt x="28" y="6"/>
                  </a:lnTo>
                  <a:lnTo>
                    <a:pt x="21" y="12"/>
                  </a:lnTo>
                  <a:lnTo>
                    <a:pt x="15" y="19"/>
                  </a:lnTo>
                  <a:lnTo>
                    <a:pt x="10" y="27"/>
                  </a:lnTo>
                  <a:lnTo>
                    <a:pt x="7" y="37"/>
                  </a:lnTo>
                  <a:lnTo>
                    <a:pt x="6" y="47"/>
                  </a:lnTo>
                  <a:lnTo>
                    <a:pt x="6" y="48"/>
                  </a:lnTo>
                  <a:lnTo>
                    <a:pt x="28" y="48"/>
                  </a:lnTo>
                  <a:lnTo>
                    <a:pt x="28" y="43"/>
                  </a:lnTo>
                  <a:lnTo>
                    <a:pt x="30" y="37"/>
                  </a:lnTo>
                  <a:lnTo>
                    <a:pt x="32" y="32"/>
                  </a:lnTo>
                  <a:lnTo>
                    <a:pt x="37" y="29"/>
                  </a:lnTo>
                  <a:lnTo>
                    <a:pt x="41" y="25"/>
                  </a:lnTo>
                  <a:lnTo>
                    <a:pt x="46" y="23"/>
                  </a:lnTo>
                  <a:lnTo>
                    <a:pt x="52" y="22"/>
                  </a:lnTo>
                  <a:lnTo>
                    <a:pt x="60" y="22"/>
                  </a:lnTo>
                  <a:lnTo>
                    <a:pt x="67" y="22"/>
                  </a:lnTo>
                  <a:lnTo>
                    <a:pt x="74" y="23"/>
                  </a:lnTo>
                  <a:lnTo>
                    <a:pt x="79" y="25"/>
                  </a:lnTo>
                  <a:lnTo>
                    <a:pt x="83" y="27"/>
                  </a:lnTo>
                  <a:lnTo>
                    <a:pt x="86" y="30"/>
                  </a:lnTo>
                  <a:lnTo>
                    <a:pt x="88" y="34"/>
                  </a:lnTo>
                  <a:lnTo>
                    <a:pt x="90" y="38"/>
                  </a:lnTo>
                  <a:lnTo>
                    <a:pt x="90" y="44"/>
                  </a:lnTo>
                  <a:lnTo>
                    <a:pt x="90" y="50"/>
                  </a:lnTo>
                  <a:lnTo>
                    <a:pt x="89" y="54"/>
                  </a:lnTo>
                  <a:lnTo>
                    <a:pt x="88" y="57"/>
                  </a:lnTo>
                  <a:lnTo>
                    <a:pt x="84" y="59"/>
                  </a:lnTo>
                  <a:lnTo>
                    <a:pt x="79" y="61"/>
                  </a:lnTo>
                  <a:lnTo>
                    <a:pt x="70" y="62"/>
                  </a:lnTo>
                  <a:lnTo>
                    <a:pt x="60" y="64"/>
                  </a:lnTo>
                  <a:lnTo>
                    <a:pt x="47" y="65"/>
                  </a:lnTo>
                  <a:lnTo>
                    <a:pt x="36" y="67"/>
                  </a:lnTo>
                  <a:lnTo>
                    <a:pt x="26" y="71"/>
                  </a:lnTo>
                  <a:lnTo>
                    <a:pt x="18" y="74"/>
                  </a:lnTo>
                  <a:lnTo>
                    <a:pt x="11" y="80"/>
                  </a:lnTo>
                  <a:lnTo>
                    <a:pt x="6" y="86"/>
                  </a:lnTo>
                  <a:lnTo>
                    <a:pt x="3" y="94"/>
                  </a:lnTo>
                  <a:lnTo>
                    <a:pt x="1" y="102"/>
                  </a:lnTo>
                  <a:lnTo>
                    <a:pt x="0" y="112"/>
                  </a:lnTo>
                  <a:lnTo>
                    <a:pt x="1" y="123"/>
                  </a:lnTo>
                  <a:lnTo>
                    <a:pt x="3" y="131"/>
                  </a:lnTo>
                  <a:lnTo>
                    <a:pt x="6" y="139"/>
                  </a:lnTo>
                  <a:lnTo>
                    <a:pt x="11" y="146"/>
                  </a:lnTo>
                  <a:lnTo>
                    <a:pt x="18" y="151"/>
                  </a:lnTo>
                  <a:lnTo>
                    <a:pt x="25" y="154"/>
                  </a:lnTo>
                  <a:lnTo>
                    <a:pt x="35" y="157"/>
                  </a:lnTo>
                  <a:lnTo>
                    <a:pt x="44" y="158"/>
                  </a:lnTo>
                  <a:lnTo>
                    <a:pt x="58" y="157"/>
                  </a:lnTo>
                  <a:lnTo>
                    <a:pt x="70" y="152"/>
                  </a:lnTo>
                  <a:lnTo>
                    <a:pt x="82" y="144"/>
                  </a:lnTo>
                  <a:lnTo>
                    <a:pt x="93" y="133"/>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90" name="Freeform 234"/>
            <p:cNvSpPr>
              <a:spLocks noEditPoints="1"/>
            </p:cNvSpPr>
            <p:nvPr/>
          </p:nvSpPr>
          <p:spPr bwMode="auto">
            <a:xfrm>
              <a:off x="2482850" y="4267200"/>
              <a:ext cx="85725" cy="114300"/>
            </a:xfrm>
            <a:custGeom>
              <a:avLst/>
              <a:gdLst>
                <a:gd name="T0" fmla="*/ 0 w 178"/>
                <a:gd name="T1" fmla="*/ 2147483647 h 215"/>
                <a:gd name="T2" fmla="*/ 2147483647 w 178"/>
                <a:gd name="T3" fmla="*/ 2147483647 h 215"/>
                <a:gd name="T4" fmla="*/ 2147483647 w 178"/>
                <a:gd name="T5" fmla="*/ 2147483647 h 215"/>
                <a:gd name="T6" fmla="*/ 2147483647 w 178"/>
                <a:gd name="T7" fmla="*/ 2147483647 h 215"/>
                <a:gd name="T8" fmla="*/ 2147483647 w 178"/>
                <a:gd name="T9" fmla="*/ 2147483647 h 215"/>
                <a:gd name="T10" fmla="*/ 2147483647 w 178"/>
                <a:gd name="T11" fmla="*/ 2147483647 h 215"/>
                <a:gd name="T12" fmla="*/ 2147483647 w 178"/>
                <a:gd name="T13" fmla="*/ 2147483647 h 215"/>
                <a:gd name="T14" fmla="*/ 2147483647 w 178"/>
                <a:gd name="T15" fmla="*/ 2147483647 h 215"/>
                <a:gd name="T16" fmla="*/ 2147483647 w 178"/>
                <a:gd name="T17" fmla="*/ 2147483647 h 215"/>
                <a:gd name="T18" fmla="*/ 2147483647 w 178"/>
                <a:gd name="T19" fmla="*/ 2147483647 h 215"/>
                <a:gd name="T20" fmla="*/ 2147483647 w 178"/>
                <a:gd name="T21" fmla="*/ 2147483647 h 215"/>
                <a:gd name="T22" fmla="*/ 2147483647 w 178"/>
                <a:gd name="T23" fmla="*/ 2147483647 h 215"/>
                <a:gd name="T24" fmla="*/ 2147483647 w 178"/>
                <a:gd name="T25" fmla="*/ 2147483647 h 215"/>
                <a:gd name="T26" fmla="*/ 2147483647 w 178"/>
                <a:gd name="T27" fmla="*/ 2147483647 h 215"/>
                <a:gd name="T28" fmla="*/ 2147483647 w 178"/>
                <a:gd name="T29" fmla="*/ 2147483647 h 215"/>
                <a:gd name="T30" fmla="*/ 2147483647 w 178"/>
                <a:gd name="T31" fmla="*/ 2147483647 h 215"/>
                <a:gd name="T32" fmla="*/ 2147483647 w 178"/>
                <a:gd name="T33" fmla="*/ 2147483647 h 215"/>
                <a:gd name="T34" fmla="*/ 2147483647 w 178"/>
                <a:gd name="T35" fmla="*/ 2147483647 h 215"/>
                <a:gd name="T36" fmla="*/ 2147483647 w 178"/>
                <a:gd name="T37" fmla="*/ 2147483647 h 215"/>
                <a:gd name="T38" fmla="*/ 2147483647 w 178"/>
                <a:gd name="T39" fmla="*/ 2147483647 h 215"/>
                <a:gd name="T40" fmla="*/ 2147483647 w 178"/>
                <a:gd name="T41" fmla="*/ 2147483647 h 215"/>
                <a:gd name="T42" fmla="*/ 2147483647 w 178"/>
                <a:gd name="T43" fmla="*/ 2147483647 h 215"/>
                <a:gd name="T44" fmla="*/ 2147483647 w 178"/>
                <a:gd name="T45" fmla="*/ 2147483647 h 215"/>
                <a:gd name="T46" fmla="*/ 2147483647 w 178"/>
                <a:gd name="T47" fmla="*/ 0 h 215"/>
                <a:gd name="T48" fmla="*/ 2147483647 w 178"/>
                <a:gd name="T49" fmla="*/ 0 h 215"/>
                <a:gd name="T50" fmla="*/ 2147483647 w 178"/>
                <a:gd name="T51" fmla="*/ 2147483647 h 215"/>
                <a:gd name="T52" fmla="*/ 2147483647 w 178"/>
                <a:gd name="T53" fmla="*/ 2147483647 h 215"/>
                <a:gd name="T54" fmla="*/ 2147483647 w 178"/>
                <a:gd name="T55" fmla="*/ 2147483647 h 215"/>
                <a:gd name="T56" fmla="*/ 2147483647 w 178"/>
                <a:gd name="T57" fmla="*/ 2147483647 h 215"/>
                <a:gd name="T58" fmla="*/ 2147483647 w 178"/>
                <a:gd name="T59" fmla="*/ 2147483647 h 215"/>
                <a:gd name="T60" fmla="*/ 2147483647 w 178"/>
                <a:gd name="T61" fmla="*/ 2147483647 h 215"/>
                <a:gd name="T62" fmla="*/ 0 w 178"/>
                <a:gd name="T63" fmla="*/ 2147483647 h 215"/>
                <a:gd name="T64" fmla="*/ 2147483647 w 178"/>
                <a:gd name="T65" fmla="*/ 2147483647 h 215"/>
                <a:gd name="T66" fmla="*/ 2147483647 w 178"/>
                <a:gd name="T67" fmla="*/ 2147483647 h 215"/>
                <a:gd name="T68" fmla="*/ 2147483647 w 178"/>
                <a:gd name="T69" fmla="*/ 2147483647 h 215"/>
                <a:gd name="T70" fmla="*/ 2147483647 w 178"/>
                <a:gd name="T71" fmla="*/ 2147483647 h 215"/>
                <a:gd name="T72" fmla="*/ 2147483647 w 178"/>
                <a:gd name="T73" fmla="*/ 2147483647 h 215"/>
                <a:gd name="T74" fmla="*/ 2147483647 w 178"/>
                <a:gd name="T75" fmla="*/ 2147483647 h 215"/>
                <a:gd name="T76" fmla="*/ 2147483647 w 178"/>
                <a:gd name="T77" fmla="*/ 2147483647 h 215"/>
                <a:gd name="T78" fmla="*/ 2147483647 w 178"/>
                <a:gd name="T79" fmla="*/ 2147483647 h 215"/>
                <a:gd name="T80" fmla="*/ 2147483647 w 178"/>
                <a:gd name="T81" fmla="*/ 2147483647 h 215"/>
                <a:gd name="T82" fmla="*/ 2147483647 w 178"/>
                <a:gd name="T83" fmla="*/ 2147483647 h 215"/>
                <a:gd name="T84" fmla="*/ 2147483647 w 178"/>
                <a:gd name="T85" fmla="*/ 2147483647 h 215"/>
                <a:gd name="T86" fmla="*/ 2147483647 w 178"/>
                <a:gd name="T87" fmla="*/ 2147483647 h 215"/>
                <a:gd name="T88" fmla="*/ 2147483647 w 178"/>
                <a:gd name="T89" fmla="*/ 2147483647 h 215"/>
                <a:gd name="T90" fmla="*/ 2147483647 w 178"/>
                <a:gd name="T91" fmla="*/ 2147483647 h 215"/>
                <a:gd name="T92" fmla="*/ 2147483647 w 178"/>
                <a:gd name="T93" fmla="*/ 2147483647 h 215"/>
                <a:gd name="T94" fmla="*/ 2147483647 w 178"/>
                <a:gd name="T95" fmla="*/ 2147483647 h 215"/>
                <a:gd name="T96" fmla="*/ 2147483647 w 178"/>
                <a:gd name="T97" fmla="*/ 2147483647 h 21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78"/>
                <a:gd name="T148" fmla="*/ 0 h 215"/>
                <a:gd name="T149" fmla="*/ 178 w 178"/>
                <a:gd name="T150" fmla="*/ 215 h 21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78" h="215">
                  <a:moveTo>
                    <a:pt x="0" y="108"/>
                  </a:moveTo>
                  <a:lnTo>
                    <a:pt x="0" y="120"/>
                  </a:lnTo>
                  <a:lnTo>
                    <a:pt x="1" y="131"/>
                  </a:lnTo>
                  <a:lnTo>
                    <a:pt x="3" y="143"/>
                  </a:lnTo>
                  <a:lnTo>
                    <a:pt x="6" y="153"/>
                  </a:lnTo>
                  <a:lnTo>
                    <a:pt x="9" y="163"/>
                  </a:lnTo>
                  <a:lnTo>
                    <a:pt x="14" y="172"/>
                  </a:lnTo>
                  <a:lnTo>
                    <a:pt x="19" y="179"/>
                  </a:lnTo>
                  <a:lnTo>
                    <a:pt x="24" y="187"/>
                  </a:lnTo>
                  <a:lnTo>
                    <a:pt x="29" y="193"/>
                  </a:lnTo>
                  <a:lnTo>
                    <a:pt x="37" y="199"/>
                  </a:lnTo>
                  <a:lnTo>
                    <a:pt x="44" y="203"/>
                  </a:lnTo>
                  <a:lnTo>
                    <a:pt x="52" y="208"/>
                  </a:lnTo>
                  <a:lnTo>
                    <a:pt x="60" y="210"/>
                  </a:lnTo>
                  <a:lnTo>
                    <a:pt x="69" y="213"/>
                  </a:lnTo>
                  <a:lnTo>
                    <a:pt x="79" y="215"/>
                  </a:lnTo>
                  <a:lnTo>
                    <a:pt x="89" y="215"/>
                  </a:lnTo>
                  <a:lnTo>
                    <a:pt x="99" y="215"/>
                  </a:lnTo>
                  <a:lnTo>
                    <a:pt x="108" y="213"/>
                  </a:lnTo>
                  <a:lnTo>
                    <a:pt x="118" y="210"/>
                  </a:lnTo>
                  <a:lnTo>
                    <a:pt x="126" y="208"/>
                  </a:lnTo>
                  <a:lnTo>
                    <a:pt x="134" y="203"/>
                  </a:lnTo>
                  <a:lnTo>
                    <a:pt x="141" y="199"/>
                  </a:lnTo>
                  <a:lnTo>
                    <a:pt x="149" y="193"/>
                  </a:lnTo>
                  <a:lnTo>
                    <a:pt x="154" y="187"/>
                  </a:lnTo>
                  <a:lnTo>
                    <a:pt x="160" y="179"/>
                  </a:lnTo>
                  <a:lnTo>
                    <a:pt x="164" y="172"/>
                  </a:lnTo>
                  <a:lnTo>
                    <a:pt x="169" y="163"/>
                  </a:lnTo>
                  <a:lnTo>
                    <a:pt x="172" y="153"/>
                  </a:lnTo>
                  <a:lnTo>
                    <a:pt x="175" y="143"/>
                  </a:lnTo>
                  <a:lnTo>
                    <a:pt x="177" y="131"/>
                  </a:lnTo>
                  <a:lnTo>
                    <a:pt x="178" y="120"/>
                  </a:lnTo>
                  <a:lnTo>
                    <a:pt x="178" y="108"/>
                  </a:lnTo>
                  <a:lnTo>
                    <a:pt x="178" y="95"/>
                  </a:lnTo>
                  <a:lnTo>
                    <a:pt x="177" y="83"/>
                  </a:lnTo>
                  <a:lnTo>
                    <a:pt x="175" y="72"/>
                  </a:lnTo>
                  <a:lnTo>
                    <a:pt x="172" y="61"/>
                  </a:lnTo>
                  <a:lnTo>
                    <a:pt x="169" y="52"/>
                  </a:lnTo>
                  <a:lnTo>
                    <a:pt x="164" y="44"/>
                  </a:lnTo>
                  <a:lnTo>
                    <a:pt x="160" y="36"/>
                  </a:lnTo>
                  <a:lnTo>
                    <a:pt x="154" y="28"/>
                  </a:lnTo>
                  <a:lnTo>
                    <a:pt x="149" y="22"/>
                  </a:lnTo>
                  <a:lnTo>
                    <a:pt x="141" y="16"/>
                  </a:lnTo>
                  <a:lnTo>
                    <a:pt x="134" y="11"/>
                  </a:lnTo>
                  <a:lnTo>
                    <a:pt x="126" y="7"/>
                  </a:lnTo>
                  <a:lnTo>
                    <a:pt x="118" y="4"/>
                  </a:lnTo>
                  <a:lnTo>
                    <a:pt x="108" y="2"/>
                  </a:lnTo>
                  <a:lnTo>
                    <a:pt x="99" y="0"/>
                  </a:lnTo>
                  <a:lnTo>
                    <a:pt x="89" y="0"/>
                  </a:lnTo>
                  <a:lnTo>
                    <a:pt x="79" y="0"/>
                  </a:lnTo>
                  <a:lnTo>
                    <a:pt x="69" y="2"/>
                  </a:lnTo>
                  <a:lnTo>
                    <a:pt x="60" y="4"/>
                  </a:lnTo>
                  <a:lnTo>
                    <a:pt x="52" y="7"/>
                  </a:lnTo>
                  <a:lnTo>
                    <a:pt x="44" y="11"/>
                  </a:lnTo>
                  <a:lnTo>
                    <a:pt x="37" y="16"/>
                  </a:lnTo>
                  <a:lnTo>
                    <a:pt x="29" y="22"/>
                  </a:lnTo>
                  <a:lnTo>
                    <a:pt x="24" y="28"/>
                  </a:lnTo>
                  <a:lnTo>
                    <a:pt x="19" y="36"/>
                  </a:lnTo>
                  <a:lnTo>
                    <a:pt x="14" y="44"/>
                  </a:lnTo>
                  <a:lnTo>
                    <a:pt x="9" y="52"/>
                  </a:lnTo>
                  <a:lnTo>
                    <a:pt x="6" y="61"/>
                  </a:lnTo>
                  <a:lnTo>
                    <a:pt x="3" y="72"/>
                  </a:lnTo>
                  <a:lnTo>
                    <a:pt x="1" y="83"/>
                  </a:lnTo>
                  <a:lnTo>
                    <a:pt x="0" y="95"/>
                  </a:lnTo>
                  <a:lnTo>
                    <a:pt x="0" y="108"/>
                  </a:lnTo>
                  <a:close/>
                  <a:moveTo>
                    <a:pt x="26" y="108"/>
                  </a:moveTo>
                  <a:lnTo>
                    <a:pt x="27" y="88"/>
                  </a:lnTo>
                  <a:lnTo>
                    <a:pt x="30" y="72"/>
                  </a:lnTo>
                  <a:lnTo>
                    <a:pt x="36" y="58"/>
                  </a:lnTo>
                  <a:lnTo>
                    <a:pt x="43" y="46"/>
                  </a:lnTo>
                  <a:lnTo>
                    <a:pt x="53" y="37"/>
                  </a:lnTo>
                  <a:lnTo>
                    <a:pt x="63" y="30"/>
                  </a:lnTo>
                  <a:lnTo>
                    <a:pt x="76" y="25"/>
                  </a:lnTo>
                  <a:lnTo>
                    <a:pt x="89" y="24"/>
                  </a:lnTo>
                  <a:lnTo>
                    <a:pt x="103" y="25"/>
                  </a:lnTo>
                  <a:lnTo>
                    <a:pt x="115" y="30"/>
                  </a:lnTo>
                  <a:lnTo>
                    <a:pt x="126" y="37"/>
                  </a:lnTo>
                  <a:lnTo>
                    <a:pt x="135" y="46"/>
                  </a:lnTo>
                  <a:lnTo>
                    <a:pt x="142" y="58"/>
                  </a:lnTo>
                  <a:lnTo>
                    <a:pt x="147" y="72"/>
                  </a:lnTo>
                  <a:lnTo>
                    <a:pt x="151" y="88"/>
                  </a:lnTo>
                  <a:lnTo>
                    <a:pt x="152" y="108"/>
                  </a:lnTo>
                  <a:lnTo>
                    <a:pt x="151" y="127"/>
                  </a:lnTo>
                  <a:lnTo>
                    <a:pt x="147" y="143"/>
                  </a:lnTo>
                  <a:lnTo>
                    <a:pt x="142" y="157"/>
                  </a:lnTo>
                  <a:lnTo>
                    <a:pt x="135" y="168"/>
                  </a:lnTo>
                  <a:lnTo>
                    <a:pt x="126" y="178"/>
                  </a:lnTo>
                  <a:lnTo>
                    <a:pt x="115" y="185"/>
                  </a:lnTo>
                  <a:lnTo>
                    <a:pt x="103" y="189"/>
                  </a:lnTo>
                  <a:lnTo>
                    <a:pt x="89" y="191"/>
                  </a:lnTo>
                  <a:lnTo>
                    <a:pt x="76" y="189"/>
                  </a:lnTo>
                  <a:lnTo>
                    <a:pt x="63" y="185"/>
                  </a:lnTo>
                  <a:lnTo>
                    <a:pt x="53" y="178"/>
                  </a:lnTo>
                  <a:lnTo>
                    <a:pt x="43" y="168"/>
                  </a:lnTo>
                  <a:lnTo>
                    <a:pt x="36" y="157"/>
                  </a:lnTo>
                  <a:lnTo>
                    <a:pt x="30" y="143"/>
                  </a:lnTo>
                  <a:lnTo>
                    <a:pt x="27" y="127"/>
                  </a:lnTo>
                  <a:lnTo>
                    <a:pt x="26" y="10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91" name="Rectangle 235"/>
            <p:cNvSpPr>
              <a:spLocks noChangeArrowheads="1"/>
            </p:cNvSpPr>
            <p:nvPr/>
          </p:nvSpPr>
          <p:spPr bwMode="auto">
            <a:xfrm>
              <a:off x="2582863" y="4362450"/>
              <a:ext cx="11112" cy="158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692" name="Freeform 236"/>
            <p:cNvSpPr>
              <a:spLocks/>
            </p:cNvSpPr>
            <p:nvPr/>
          </p:nvSpPr>
          <p:spPr bwMode="auto">
            <a:xfrm>
              <a:off x="1357313" y="4465638"/>
              <a:ext cx="33337" cy="106362"/>
            </a:xfrm>
            <a:custGeom>
              <a:avLst/>
              <a:gdLst>
                <a:gd name="T0" fmla="*/ 2147483647 w 67"/>
                <a:gd name="T1" fmla="*/ 2147483647 h 199"/>
                <a:gd name="T2" fmla="*/ 2147483647 w 67"/>
                <a:gd name="T3" fmla="*/ 2147483647 h 199"/>
                <a:gd name="T4" fmla="*/ 2147483647 w 67"/>
                <a:gd name="T5" fmla="*/ 0 h 199"/>
                <a:gd name="T6" fmla="*/ 2147483647 w 67"/>
                <a:gd name="T7" fmla="*/ 0 h 199"/>
                <a:gd name="T8" fmla="*/ 2147483647 w 67"/>
                <a:gd name="T9" fmla="*/ 2147483647 h 199"/>
                <a:gd name="T10" fmla="*/ 2147483647 w 67"/>
                <a:gd name="T11" fmla="*/ 2147483647 h 199"/>
                <a:gd name="T12" fmla="*/ 2147483647 w 67"/>
                <a:gd name="T13" fmla="*/ 2147483647 h 199"/>
                <a:gd name="T14" fmla="*/ 2147483647 w 67"/>
                <a:gd name="T15" fmla="*/ 2147483647 h 199"/>
                <a:gd name="T16" fmla="*/ 2147483647 w 67"/>
                <a:gd name="T17" fmla="*/ 2147483647 h 199"/>
                <a:gd name="T18" fmla="*/ 2147483647 w 67"/>
                <a:gd name="T19" fmla="*/ 2147483647 h 199"/>
                <a:gd name="T20" fmla="*/ 2147483647 w 67"/>
                <a:gd name="T21" fmla="*/ 2147483647 h 199"/>
                <a:gd name="T22" fmla="*/ 0 w 67"/>
                <a:gd name="T23" fmla="*/ 2147483647 h 199"/>
                <a:gd name="T24" fmla="*/ 0 w 67"/>
                <a:gd name="T25" fmla="*/ 2147483647 h 199"/>
                <a:gd name="T26" fmla="*/ 2147483647 w 67"/>
                <a:gd name="T27" fmla="*/ 2147483647 h 199"/>
                <a:gd name="T28" fmla="*/ 2147483647 w 67"/>
                <a:gd name="T29" fmla="*/ 2147483647 h 19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7"/>
                <a:gd name="T46" fmla="*/ 0 h 199"/>
                <a:gd name="T47" fmla="*/ 67 w 67"/>
                <a:gd name="T48" fmla="*/ 199 h 19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7" h="199">
                  <a:moveTo>
                    <a:pt x="42" y="199"/>
                  </a:moveTo>
                  <a:lnTo>
                    <a:pt x="67" y="199"/>
                  </a:lnTo>
                  <a:lnTo>
                    <a:pt x="67" y="0"/>
                  </a:lnTo>
                  <a:lnTo>
                    <a:pt x="49" y="0"/>
                  </a:lnTo>
                  <a:lnTo>
                    <a:pt x="47" y="9"/>
                  </a:lnTo>
                  <a:lnTo>
                    <a:pt x="44" y="17"/>
                  </a:lnTo>
                  <a:lnTo>
                    <a:pt x="40" y="23"/>
                  </a:lnTo>
                  <a:lnTo>
                    <a:pt x="35" y="29"/>
                  </a:lnTo>
                  <a:lnTo>
                    <a:pt x="28" y="34"/>
                  </a:lnTo>
                  <a:lnTo>
                    <a:pt x="20" y="36"/>
                  </a:lnTo>
                  <a:lnTo>
                    <a:pt x="11" y="37"/>
                  </a:lnTo>
                  <a:lnTo>
                    <a:pt x="0" y="38"/>
                  </a:lnTo>
                  <a:lnTo>
                    <a:pt x="0" y="59"/>
                  </a:lnTo>
                  <a:lnTo>
                    <a:pt x="42" y="59"/>
                  </a:lnTo>
                  <a:lnTo>
                    <a:pt x="42" y="199"/>
                  </a:lnTo>
                  <a:close/>
                </a:path>
              </a:pathLst>
            </a:custGeom>
            <a:solidFill>
              <a:srgbClr val="00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93" name="Freeform 237"/>
            <p:cNvSpPr>
              <a:spLocks noEditPoints="1"/>
            </p:cNvSpPr>
            <p:nvPr/>
          </p:nvSpPr>
          <p:spPr bwMode="auto">
            <a:xfrm>
              <a:off x="1417638" y="4465638"/>
              <a:ext cx="60325" cy="107950"/>
            </a:xfrm>
            <a:custGeom>
              <a:avLst/>
              <a:gdLst>
                <a:gd name="T0" fmla="*/ 2147483647 w 125"/>
                <a:gd name="T1" fmla="*/ 2147483647 h 204"/>
                <a:gd name="T2" fmla="*/ 2147483647 w 125"/>
                <a:gd name="T3" fmla="*/ 2147483647 h 204"/>
                <a:gd name="T4" fmla="*/ 0 w 125"/>
                <a:gd name="T5" fmla="*/ 2147483647 h 204"/>
                <a:gd name="T6" fmla="*/ 2147483647 w 125"/>
                <a:gd name="T7" fmla="*/ 2147483647 h 204"/>
                <a:gd name="T8" fmla="*/ 2147483647 w 125"/>
                <a:gd name="T9" fmla="*/ 2147483647 h 204"/>
                <a:gd name="T10" fmla="*/ 2147483647 w 125"/>
                <a:gd name="T11" fmla="*/ 2147483647 h 204"/>
                <a:gd name="T12" fmla="*/ 2147483647 w 125"/>
                <a:gd name="T13" fmla="*/ 2147483647 h 204"/>
                <a:gd name="T14" fmla="*/ 2147483647 w 125"/>
                <a:gd name="T15" fmla="*/ 2147483647 h 204"/>
                <a:gd name="T16" fmla="*/ 2147483647 w 125"/>
                <a:gd name="T17" fmla="*/ 2147483647 h 204"/>
                <a:gd name="T18" fmla="*/ 2147483647 w 125"/>
                <a:gd name="T19" fmla="*/ 2147483647 h 204"/>
                <a:gd name="T20" fmla="*/ 2147483647 w 125"/>
                <a:gd name="T21" fmla="*/ 2147483647 h 204"/>
                <a:gd name="T22" fmla="*/ 2147483647 w 125"/>
                <a:gd name="T23" fmla="*/ 2147483647 h 204"/>
                <a:gd name="T24" fmla="*/ 2147483647 w 125"/>
                <a:gd name="T25" fmla="*/ 2147483647 h 204"/>
                <a:gd name="T26" fmla="*/ 2147483647 w 125"/>
                <a:gd name="T27" fmla="*/ 2147483647 h 204"/>
                <a:gd name="T28" fmla="*/ 2147483647 w 125"/>
                <a:gd name="T29" fmla="*/ 2147483647 h 204"/>
                <a:gd name="T30" fmla="*/ 2147483647 w 125"/>
                <a:gd name="T31" fmla="*/ 2147483647 h 204"/>
                <a:gd name="T32" fmla="*/ 2147483647 w 125"/>
                <a:gd name="T33" fmla="*/ 2147483647 h 204"/>
                <a:gd name="T34" fmla="*/ 2147483647 w 125"/>
                <a:gd name="T35" fmla="*/ 2147483647 h 204"/>
                <a:gd name="T36" fmla="*/ 2147483647 w 125"/>
                <a:gd name="T37" fmla="*/ 2147483647 h 204"/>
                <a:gd name="T38" fmla="*/ 2147483647 w 125"/>
                <a:gd name="T39" fmla="*/ 2147483647 h 204"/>
                <a:gd name="T40" fmla="*/ 2147483647 w 125"/>
                <a:gd name="T41" fmla="*/ 2147483647 h 204"/>
                <a:gd name="T42" fmla="*/ 2147483647 w 125"/>
                <a:gd name="T43" fmla="*/ 2147483647 h 204"/>
                <a:gd name="T44" fmla="*/ 2147483647 w 125"/>
                <a:gd name="T45" fmla="*/ 2147483647 h 204"/>
                <a:gd name="T46" fmla="*/ 2147483647 w 125"/>
                <a:gd name="T47" fmla="*/ 2147483647 h 204"/>
                <a:gd name="T48" fmla="*/ 2147483647 w 125"/>
                <a:gd name="T49" fmla="*/ 2147483647 h 204"/>
                <a:gd name="T50" fmla="*/ 2147483647 w 125"/>
                <a:gd name="T51" fmla="*/ 2147483647 h 204"/>
                <a:gd name="T52" fmla="*/ 2147483647 w 125"/>
                <a:gd name="T53" fmla="*/ 2147483647 h 204"/>
                <a:gd name="T54" fmla="*/ 2147483647 w 125"/>
                <a:gd name="T55" fmla="*/ 2147483647 h 204"/>
                <a:gd name="T56" fmla="*/ 2147483647 w 125"/>
                <a:gd name="T57" fmla="*/ 2147483647 h 204"/>
                <a:gd name="T58" fmla="*/ 2147483647 w 125"/>
                <a:gd name="T59" fmla="*/ 2147483647 h 204"/>
                <a:gd name="T60" fmla="*/ 2147483647 w 125"/>
                <a:gd name="T61" fmla="*/ 2147483647 h 204"/>
                <a:gd name="T62" fmla="*/ 2147483647 w 125"/>
                <a:gd name="T63" fmla="*/ 2147483647 h 204"/>
                <a:gd name="T64" fmla="*/ 2147483647 w 125"/>
                <a:gd name="T65" fmla="*/ 2147483647 h 204"/>
                <a:gd name="T66" fmla="*/ 2147483647 w 125"/>
                <a:gd name="T67" fmla="*/ 2147483647 h 204"/>
                <a:gd name="T68" fmla="*/ 2147483647 w 125"/>
                <a:gd name="T69" fmla="*/ 2147483647 h 204"/>
                <a:gd name="T70" fmla="*/ 2147483647 w 125"/>
                <a:gd name="T71" fmla="*/ 2147483647 h 204"/>
                <a:gd name="T72" fmla="*/ 2147483647 w 125"/>
                <a:gd name="T73" fmla="*/ 2147483647 h 204"/>
                <a:gd name="T74" fmla="*/ 2147483647 w 125"/>
                <a:gd name="T75" fmla="*/ 2147483647 h 204"/>
                <a:gd name="T76" fmla="*/ 2147483647 w 125"/>
                <a:gd name="T77" fmla="*/ 2147483647 h 204"/>
                <a:gd name="T78" fmla="*/ 2147483647 w 125"/>
                <a:gd name="T79" fmla="*/ 2147483647 h 204"/>
                <a:gd name="T80" fmla="*/ 2147483647 w 125"/>
                <a:gd name="T81" fmla="*/ 2147483647 h 204"/>
                <a:gd name="T82" fmla="*/ 2147483647 w 125"/>
                <a:gd name="T83" fmla="*/ 2147483647 h 204"/>
                <a:gd name="T84" fmla="*/ 2147483647 w 125"/>
                <a:gd name="T85" fmla="*/ 2147483647 h 20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25"/>
                <a:gd name="T130" fmla="*/ 0 h 204"/>
                <a:gd name="T131" fmla="*/ 125 w 125"/>
                <a:gd name="T132" fmla="*/ 204 h 20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25" h="204">
                  <a:moveTo>
                    <a:pt x="30" y="89"/>
                  </a:moveTo>
                  <a:lnTo>
                    <a:pt x="23" y="93"/>
                  </a:lnTo>
                  <a:lnTo>
                    <a:pt x="17" y="98"/>
                  </a:lnTo>
                  <a:lnTo>
                    <a:pt x="11" y="102"/>
                  </a:lnTo>
                  <a:lnTo>
                    <a:pt x="7" y="108"/>
                  </a:lnTo>
                  <a:lnTo>
                    <a:pt x="4" y="115"/>
                  </a:lnTo>
                  <a:lnTo>
                    <a:pt x="2" y="123"/>
                  </a:lnTo>
                  <a:lnTo>
                    <a:pt x="0" y="131"/>
                  </a:lnTo>
                  <a:lnTo>
                    <a:pt x="0" y="140"/>
                  </a:lnTo>
                  <a:lnTo>
                    <a:pt x="1" y="153"/>
                  </a:lnTo>
                  <a:lnTo>
                    <a:pt x="4" y="166"/>
                  </a:lnTo>
                  <a:lnTo>
                    <a:pt x="9" y="177"/>
                  </a:lnTo>
                  <a:lnTo>
                    <a:pt x="17" y="186"/>
                  </a:lnTo>
                  <a:lnTo>
                    <a:pt x="25" y="193"/>
                  </a:lnTo>
                  <a:lnTo>
                    <a:pt x="36" y="199"/>
                  </a:lnTo>
                  <a:lnTo>
                    <a:pt x="48" y="202"/>
                  </a:lnTo>
                  <a:lnTo>
                    <a:pt x="62" y="204"/>
                  </a:lnTo>
                  <a:lnTo>
                    <a:pt x="77" y="202"/>
                  </a:lnTo>
                  <a:lnTo>
                    <a:pt x="88" y="199"/>
                  </a:lnTo>
                  <a:lnTo>
                    <a:pt x="100" y="193"/>
                  </a:lnTo>
                  <a:lnTo>
                    <a:pt x="108" y="186"/>
                  </a:lnTo>
                  <a:lnTo>
                    <a:pt x="116" y="177"/>
                  </a:lnTo>
                  <a:lnTo>
                    <a:pt x="121" y="166"/>
                  </a:lnTo>
                  <a:lnTo>
                    <a:pt x="124" y="153"/>
                  </a:lnTo>
                  <a:lnTo>
                    <a:pt x="125" y="140"/>
                  </a:lnTo>
                  <a:lnTo>
                    <a:pt x="125" y="131"/>
                  </a:lnTo>
                  <a:lnTo>
                    <a:pt x="123" y="123"/>
                  </a:lnTo>
                  <a:lnTo>
                    <a:pt x="121" y="115"/>
                  </a:lnTo>
                  <a:lnTo>
                    <a:pt x="118" y="108"/>
                  </a:lnTo>
                  <a:lnTo>
                    <a:pt x="113" y="102"/>
                  </a:lnTo>
                  <a:lnTo>
                    <a:pt x="107" y="98"/>
                  </a:lnTo>
                  <a:lnTo>
                    <a:pt x="102" y="93"/>
                  </a:lnTo>
                  <a:lnTo>
                    <a:pt x="95" y="89"/>
                  </a:lnTo>
                  <a:lnTo>
                    <a:pt x="100" y="86"/>
                  </a:lnTo>
                  <a:lnTo>
                    <a:pt x="105" y="82"/>
                  </a:lnTo>
                  <a:lnTo>
                    <a:pt x="109" y="78"/>
                  </a:lnTo>
                  <a:lnTo>
                    <a:pt x="113" y="73"/>
                  </a:lnTo>
                  <a:lnTo>
                    <a:pt x="116" y="68"/>
                  </a:lnTo>
                  <a:lnTo>
                    <a:pt x="118" y="63"/>
                  </a:lnTo>
                  <a:lnTo>
                    <a:pt x="119" y="56"/>
                  </a:lnTo>
                  <a:lnTo>
                    <a:pt x="119" y="49"/>
                  </a:lnTo>
                  <a:lnTo>
                    <a:pt x="118" y="38"/>
                  </a:lnTo>
                  <a:lnTo>
                    <a:pt x="115" y="29"/>
                  </a:lnTo>
                  <a:lnTo>
                    <a:pt x="110" y="21"/>
                  </a:lnTo>
                  <a:lnTo>
                    <a:pt x="103" y="14"/>
                  </a:lnTo>
                  <a:lnTo>
                    <a:pt x="96" y="8"/>
                  </a:lnTo>
                  <a:lnTo>
                    <a:pt x="86" y="3"/>
                  </a:lnTo>
                  <a:lnTo>
                    <a:pt x="75" y="1"/>
                  </a:lnTo>
                  <a:lnTo>
                    <a:pt x="62" y="0"/>
                  </a:lnTo>
                  <a:lnTo>
                    <a:pt x="50" y="1"/>
                  </a:lnTo>
                  <a:lnTo>
                    <a:pt x="39" y="3"/>
                  </a:lnTo>
                  <a:lnTo>
                    <a:pt x="29" y="8"/>
                  </a:lnTo>
                  <a:lnTo>
                    <a:pt x="21" y="14"/>
                  </a:lnTo>
                  <a:lnTo>
                    <a:pt x="14" y="21"/>
                  </a:lnTo>
                  <a:lnTo>
                    <a:pt x="10" y="29"/>
                  </a:lnTo>
                  <a:lnTo>
                    <a:pt x="7" y="38"/>
                  </a:lnTo>
                  <a:lnTo>
                    <a:pt x="6" y="49"/>
                  </a:lnTo>
                  <a:lnTo>
                    <a:pt x="6" y="56"/>
                  </a:lnTo>
                  <a:lnTo>
                    <a:pt x="7" y="63"/>
                  </a:lnTo>
                  <a:lnTo>
                    <a:pt x="9" y="68"/>
                  </a:lnTo>
                  <a:lnTo>
                    <a:pt x="12" y="73"/>
                  </a:lnTo>
                  <a:lnTo>
                    <a:pt x="16" y="78"/>
                  </a:lnTo>
                  <a:lnTo>
                    <a:pt x="20" y="82"/>
                  </a:lnTo>
                  <a:lnTo>
                    <a:pt x="24" y="86"/>
                  </a:lnTo>
                  <a:lnTo>
                    <a:pt x="30" y="89"/>
                  </a:lnTo>
                  <a:close/>
                  <a:moveTo>
                    <a:pt x="30" y="52"/>
                  </a:moveTo>
                  <a:lnTo>
                    <a:pt x="31" y="45"/>
                  </a:lnTo>
                  <a:lnTo>
                    <a:pt x="32" y="39"/>
                  </a:lnTo>
                  <a:lnTo>
                    <a:pt x="36" y="35"/>
                  </a:lnTo>
                  <a:lnTo>
                    <a:pt x="39" y="31"/>
                  </a:lnTo>
                  <a:lnTo>
                    <a:pt x="43" y="28"/>
                  </a:lnTo>
                  <a:lnTo>
                    <a:pt x="48" y="25"/>
                  </a:lnTo>
                  <a:lnTo>
                    <a:pt x="55" y="23"/>
                  </a:lnTo>
                  <a:lnTo>
                    <a:pt x="62" y="23"/>
                  </a:lnTo>
                  <a:lnTo>
                    <a:pt x="69" y="23"/>
                  </a:lnTo>
                  <a:lnTo>
                    <a:pt x="76" y="25"/>
                  </a:lnTo>
                  <a:lnTo>
                    <a:pt x="81" y="28"/>
                  </a:lnTo>
                  <a:lnTo>
                    <a:pt x="85" y="31"/>
                  </a:lnTo>
                  <a:lnTo>
                    <a:pt x="88" y="35"/>
                  </a:lnTo>
                  <a:lnTo>
                    <a:pt x="91" y="39"/>
                  </a:lnTo>
                  <a:lnTo>
                    <a:pt x="93" y="45"/>
                  </a:lnTo>
                  <a:lnTo>
                    <a:pt x="94" y="52"/>
                  </a:lnTo>
                  <a:lnTo>
                    <a:pt x="93" y="58"/>
                  </a:lnTo>
                  <a:lnTo>
                    <a:pt x="91" y="64"/>
                  </a:lnTo>
                  <a:lnTo>
                    <a:pt x="88" y="68"/>
                  </a:lnTo>
                  <a:lnTo>
                    <a:pt x="85" y="73"/>
                  </a:lnTo>
                  <a:lnTo>
                    <a:pt x="81" y="77"/>
                  </a:lnTo>
                  <a:lnTo>
                    <a:pt x="75" y="79"/>
                  </a:lnTo>
                  <a:lnTo>
                    <a:pt x="69" y="81"/>
                  </a:lnTo>
                  <a:lnTo>
                    <a:pt x="62" y="81"/>
                  </a:lnTo>
                  <a:lnTo>
                    <a:pt x="55" y="81"/>
                  </a:lnTo>
                  <a:lnTo>
                    <a:pt x="49" y="79"/>
                  </a:lnTo>
                  <a:lnTo>
                    <a:pt x="43" y="77"/>
                  </a:lnTo>
                  <a:lnTo>
                    <a:pt x="39" y="73"/>
                  </a:lnTo>
                  <a:lnTo>
                    <a:pt x="36" y="68"/>
                  </a:lnTo>
                  <a:lnTo>
                    <a:pt x="32" y="64"/>
                  </a:lnTo>
                  <a:lnTo>
                    <a:pt x="31" y="58"/>
                  </a:lnTo>
                  <a:lnTo>
                    <a:pt x="30" y="52"/>
                  </a:lnTo>
                  <a:close/>
                  <a:moveTo>
                    <a:pt x="25" y="140"/>
                  </a:moveTo>
                  <a:lnTo>
                    <a:pt x="26" y="131"/>
                  </a:lnTo>
                  <a:lnTo>
                    <a:pt x="27" y="124"/>
                  </a:lnTo>
                  <a:lnTo>
                    <a:pt x="30" y="117"/>
                  </a:lnTo>
                  <a:lnTo>
                    <a:pt x="35" y="113"/>
                  </a:lnTo>
                  <a:lnTo>
                    <a:pt x="40" y="108"/>
                  </a:lnTo>
                  <a:lnTo>
                    <a:pt x="47" y="105"/>
                  </a:lnTo>
                  <a:lnTo>
                    <a:pt x="55" y="103"/>
                  </a:lnTo>
                  <a:lnTo>
                    <a:pt x="62" y="102"/>
                  </a:lnTo>
                  <a:lnTo>
                    <a:pt x="70" y="103"/>
                  </a:lnTo>
                  <a:lnTo>
                    <a:pt x="78" y="105"/>
                  </a:lnTo>
                  <a:lnTo>
                    <a:pt x="84" y="108"/>
                  </a:lnTo>
                  <a:lnTo>
                    <a:pt x="90" y="113"/>
                  </a:lnTo>
                  <a:lnTo>
                    <a:pt x="95" y="117"/>
                  </a:lnTo>
                  <a:lnTo>
                    <a:pt x="98" y="124"/>
                  </a:lnTo>
                  <a:lnTo>
                    <a:pt x="99" y="131"/>
                  </a:lnTo>
                  <a:lnTo>
                    <a:pt x="100" y="140"/>
                  </a:lnTo>
                  <a:lnTo>
                    <a:pt x="99" y="148"/>
                  </a:lnTo>
                  <a:lnTo>
                    <a:pt x="98" y="156"/>
                  </a:lnTo>
                  <a:lnTo>
                    <a:pt x="95" y="163"/>
                  </a:lnTo>
                  <a:lnTo>
                    <a:pt x="90" y="169"/>
                  </a:lnTo>
                  <a:lnTo>
                    <a:pt x="84" y="173"/>
                  </a:lnTo>
                  <a:lnTo>
                    <a:pt x="78" y="177"/>
                  </a:lnTo>
                  <a:lnTo>
                    <a:pt x="70" y="178"/>
                  </a:lnTo>
                  <a:lnTo>
                    <a:pt x="62" y="179"/>
                  </a:lnTo>
                  <a:lnTo>
                    <a:pt x="55" y="178"/>
                  </a:lnTo>
                  <a:lnTo>
                    <a:pt x="47" y="177"/>
                  </a:lnTo>
                  <a:lnTo>
                    <a:pt x="40" y="173"/>
                  </a:lnTo>
                  <a:lnTo>
                    <a:pt x="35" y="169"/>
                  </a:lnTo>
                  <a:lnTo>
                    <a:pt x="30" y="163"/>
                  </a:lnTo>
                  <a:lnTo>
                    <a:pt x="27" y="156"/>
                  </a:lnTo>
                  <a:lnTo>
                    <a:pt x="26" y="148"/>
                  </a:lnTo>
                  <a:lnTo>
                    <a:pt x="25" y="140"/>
                  </a:lnTo>
                  <a:close/>
                </a:path>
              </a:pathLst>
            </a:custGeom>
            <a:solidFill>
              <a:srgbClr val="00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94" name="Freeform 238"/>
            <p:cNvSpPr>
              <a:spLocks noEditPoints="1"/>
            </p:cNvSpPr>
            <p:nvPr/>
          </p:nvSpPr>
          <p:spPr bwMode="auto">
            <a:xfrm>
              <a:off x="2036763" y="4462463"/>
              <a:ext cx="66675" cy="109537"/>
            </a:xfrm>
            <a:custGeom>
              <a:avLst/>
              <a:gdLst>
                <a:gd name="T0" fmla="*/ 0 w 144"/>
                <a:gd name="T1" fmla="*/ 2147483647 h 207"/>
                <a:gd name="T2" fmla="*/ 2147483647 w 144"/>
                <a:gd name="T3" fmla="*/ 2147483647 h 207"/>
                <a:gd name="T4" fmla="*/ 2147483647 w 144"/>
                <a:gd name="T5" fmla="*/ 2147483647 h 207"/>
                <a:gd name="T6" fmla="*/ 2147483647 w 144"/>
                <a:gd name="T7" fmla="*/ 2147483647 h 207"/>
                <a:gd name="T8" fmla="*/ 2147483647 w 144"/>
                <a:gd name="T9" fmla="*/ 2147483647 h 207"/>
                <a:gd name="T10" fmla="*/ 2147483647 w 144"/>
                <a:gd name="T11" fmla="*/ 2147483647 h 207"/>
                <a:gd name="T12" fmla="*/ 2147483647 w 144"/>
                <a:gd name="T13" fmla="*/ 2147483647 h 207"/>
                <a:gd name="T14" fmla="*/ 2147483647 w 144"/>
                <a:gd name="T15" fmla="*/ 2147483647 h 207"/>
                <a:gd name="T16" fmla="*/ 2147483647 w 144"/>
                <a:gd name="T17" fmla="*/ 2147483647 h 207"/>
                <a:gd name="T18" fmla="*/ 2147483647 w 144"/>
                <a:gd name="T19" fmla="*/ 2147483647 h 207"/>
                <a:gd name="T20" fmla="*/ 2147483647 w 144"/>
                <a:gd name="T21" fmla="*/ 2147483647 h 207"/>
                <a:gd name="T22" fmla="*/ 2147483647 w 144"/>
                <a:gd name="T23" fmla="*/ 2147483647 h 207"/>
                <a:gd name="T24" fmla="*/ 2147483647 w 144"/>
                <a:gd name="T25" fmla="*/ 2147483647 h 207"/>
                <a:gd name="T26" fmla="*/ 2147483647 w 144"/>
                <a:gd name="T27" fmla="*/ 2147483647 h 207"/>
                <a:gd name="T28" fmla="*/ 2147483647 w 144"/>
                <a:gd name="T29" fmla="*/ 2147483647 h 207"/>
                <a:gd name="T30" fmla="*/ 2147483647 w 144"/>
                <a:gd name="T31" fmla="*/ 2147483647 h 207"/>
                <a:gd name="T32" fmla="*/ 2147483647 w 144"/>
                <a:gd name="T33" fmla="*/ 2147483647 h 207"/>
                <a:gd name="T34" fmla="*/ 2147483647 w 144"/>
                <a:gd name="T35" fmla="*/ 2147483647 h 207"/>
                <a:gd name="T36" fmla="*/ 2147483647 w 144"/>
                <a:gd name="T37" fmla="*/ 2147483647 h 207"/>
                <a:gd name="T38" fmla="*/ 2147483647 w 144"/>
                <a:gd name="T39" fmla="*/ 2147483647 h 207"/>
                <a:gd name="T40" fmla="*/ 2147483647 w 144"/>
                <a:gd name="T41" fmla="*/ 2147483647 h 207"/>
                <a:gd name="T42" fmla="*/ 2147483647 w 144"/>
                <a:gd name="T43" fmla="*/ 2147483647 h 207"/>
                <a:gd name="T44" fmla="*/ 2147483647 w 144"/>
                <a:gd name="T45" fmla="*/ 2147483647 h 207"/>
                <a:gd name="T46" fmla="*/ 2147483647 w 144"/>
                <a:gd name="T47" fmla="*/ 2147483647 h 207"/>
                <a:gd name="T48" fmla="*/ 2147483647 w 144"/>
                <a:gd name="T49" fmla="*/ 2147483647 h 207"/>
                <a:gd name="T50" fmla="*/ 2147483647 w 144"/>
                <a:gd name="T51" fmla="*/ 0 h 207"/>
                <a:gd name="T52" fmla="*/ 0 w 144"/>
                <a:gd name="T53" fmla="*/ 0 h 207"/>
                <a:gd name="T54" fmla="*/ 2147483647 w 144"/>
                <a:gd name="T55" fmla="*/ 2147483647 h 207"/>
                <a:gd name="T56" fmla="*/ 2147483647 w 144"/>
                <a:gd name="T57" fmla="*/ 2147483647 h 207"/>
                <a:gd name="T58" fmla="*/ 2147483647 w 144"/>
                <a:gd name="T59" fmla="*/ 2147483647 h 207"/>
                <a:gd name="T60" fmla="*/ 2147483647 w 144"/>
                <a:gd name="T61" fmla="*/ 2147483647 h 207"/>
                <a:gd name="T62" fmla="*/ 2147483647 w 144"/>
                <a:gd name="T63" fmla="*/ 2147483647 h 207"/>
                <a:gd name="T64" fmla="*/ 2147483647 w 144"/>
                <a:gd name="T65" fmla="*/ 2147483647 h 207"/>
                <a:gd name="T66" fmla="*/ 2147483647 w 144"/>
                <a:gd name="T67" fmla="*/ 2147483647 h 207"/>
                <a:gd name="T68" fmla="*/ 2147483647 w 144"/>
                <a:gd name="T69" fmla="*/ 2147483647 h 207"/>
                <a:gd name="T70" fmla="*/ 2147483647 w 144"/>
                <a:gd name="T71" fmla="*/ 2147483647 h 207"/>
                <a:gd name="T72" fmla="*/ 2147483647 w 144"/>
                <a:gd name="T73" fmla="*/ 2147483647 h 20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44"/>
                <a:gd name="T112" fmla="*/ 0 h 207"/>
                <a:gd name="T113" fmla="*/ 144 w 144"/>
                <a:gd name="T114" fmla="*/ 207 h 20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44" h="207">
                  <a:moveTo>
                    <a:pt x="0" y="0"/>
                  </a:moveTo>
                  <a:lnTo>
                    <a:pt x="0" y="207"/>
                  </a:lnTo>
                  <a:lnTo>
                    <a:pt x="25" y="207"/>
                  </a:lnTo>
                  <a:lnTo>
                    <a:pt x="25" y="118"/>
                  </a:lnTo>
                  <a:lnTo>
                    <a:pt x="66" y="118"/>
                  </a:lnTo>
                  <a:lnTo>
                    <a:pt x="78" y="118"/>
                  </a:lnTo>
                  <a:lnTo>
                    <a:pt x="86" y="120"/>
                  </a:lnTo>
                  <a:lnTo>
                    <a:pt x="93" y="121"/>
                  </a:lnTo>
                  <a:lnTo>
                    <a:pt x="99" y="123"/>
                  </a:lnTo>
                  <a:lnTo>
                    <a:pt x="103" y="128"/>
                  </a:lnTo>
                  <a:lnTo>
                    <a:pt x="105" y="134"/>
                  </a:lnTo>
                  <a:lnTo>
                    <a:pt x="107" y="142"/>
                  </a:lnTo>
                  <a:lnTo>
                    <a:pt x="108" y="151"/>
                  </a:lnTo>
                  <a:lnTo>
                    <a:pt x="109" y="179"/>
                  </a:lnTo>
                  <a:lnTo>
                    <a:pt x="110" y="187"/>
                  </a:lnTo>
                  <a:lnTo>
                    <a:pt x="111" y="195"/>
                  </a:lnTo>
                  <a:lnTo>
                    <a:pt x="112" y="201"/>
                  </a:lnTo>
                  <a:lnTo>
                    <a:pt x="115" y="207"/>
                  </a:lnTo>
                  <a:lnTo>
                    <a:pt x="144" y="207"/>
                  </a:lnTo>
                  <a:lnTo>
                    <a:pt x="144" y="201"/>
                  </a:lnTo>
                  <a:lnTo>
                    <a:pt x="140" y="198"/>
                  </a:lnTo>
                  <a:lnTo>
                    <a:pt x="138" y="193"/>
                  </a:lnTo>
                  <a:lnTo>
                    <a:pt x="137" y="186"/>
                  </a:lnTo>
                  <a:lnTo>
                    <a:pt x="136" y="177"/>
                  </a:lnTo>
                  <a:lnTo>
                    <a:pt x="134" y="143"/>
                  </a:lnTo>
                  <a:lnTo>
                    <a:pt x="132" y="136"/>
                  </a:lnTo>
                  <a:lnTo>
                    <a:pt x="131" y="129"/>
                  </a:lnTo>
                  <a:lnTo>
                    <a:pt x="130" y="122"/>
                  </a:lnTo>
                  <a:lnTo>
                    <a:pt x="128" y="117"/>
                  </a:lnTo>
                  <a:lnTo>
                    <a:pt x="125" y="113"/>
                  </a:lnTo>
                  <a:lnTo>
                    <a:pt x="122" y="109"/>
                  </a:lnTo>
                  <a:lnTo>
                    <a:pt x="118" y="107"/>
                  </a:lnTo>
                  <a:lnTo>
                    <a:pt x="112" y="104"/>
                  </a:lnTo>
                  <a:lnTo>
                    <a:pt x="118" y="101"/>
                  </a:lnTo>
                  <a:lnTo>
                    <a:pt x="123" y="96"/>
                  </a:lnTo>
                  <a:lnTo>
                    <a:pt x="127" y="92"/>
                  </a:lnTo>
                  <a:lnTo>
                    <a:pt x="131" y="86"/>
                  </a:lnTo>
                  <a:lnTo>
                    <a:pt x="134" y="80"/>
                  </a:lnTo>
                  <a:lnTo>
                    <a:pt x="136" y="73"/>
                  </a:lnTo>
                  <a:lnTo>
                    <a:pt x="138" y="65"/>
                  </a:lnTo>
                  <a:lnTo>
                    <a:pt x="138" y="57"/>
                  </a:lnTo>
                  <a:lnTo>
                    <a:pt x="138" y="49"/>
                  </a:lnTo>
                  <a:lnTo>
                    <a:pt x="137" y="40"/>
                  </a:lnTo>
                  <a:lnTo>
                    <a:pt x="135" y="33"/>
                  </a:lnTo>
                  <a:lnTo>
                    <a:pt x="131" y="26"/>
                  </a:lnTo>
                  <a:lnTo>
                    <a:pt x="128" y="21"/>
                  </a:lnTo>
                  <a:lnTo>
                    <a:pt x="124" y="16"/>
                  </a:lnTo>
                  <a:lnTo>
                    <a:pt x="119" y="11"/>
                  </a:lnTo>
                  <a:lnTo>
                    <a:pt x="114" y="7"/>
                  </a:lnTo>
                  <a:lnTo>
                    <a:pt x="104" y="3"/>
                  </a:lnTo>
                  <a:lnTo>
                    <a:pt x="95" y="1"/>
                  </a:lnTo>
                  <a:lnTo>
                    <a:pt x="84" y="0"/>
                  </a:lnTo>
                  <a:lnTo>
                    <a:pt x="72" y="0"/>
                  </a:lnTo>
                  <a:lnTo>
                    <a:pt x="0" y="0"/>
                  </a:lnTo>
                  <a:close/>
                  <a:moveTo>
                    <a:pt x="25" y="24"/>
                  </a:moveTo>
                  <a:lnTo>
                    <a:pt x="68" y="24"/>
                  </a:lnTo>
                  <a:lnTo>
                    <a:pt x="79" y="24"/>
                  </a:lnTo>
                  <a:lnTo>
                    <a:pt x="87" y="25"/>
                  </a:lnTo>
                  <a:lnTo>
                    <a:pt x="95" y="28"/>
                  </a:lnTo>
                  <a:lnTo>
                    <a:pt x="101" y="30"/>
                  </a:lnTo>
                  <a:lnTo>
                    <a:pt x="105" y="35"/>
                  </a:lnTo>
                  <a:lnTo>
                    <a:pt x="108" y="40"/>
                  </a:lnTo>
                  <a:lnTo>
                    <a:pt x="110" y="49"/>
                  </a:lnTo>
                  <a:lnTo>
                    <a:pt x="111" y="58"/>
                  </a:lnTo>
                  <a:lnTo>
                    <a:pt x="110" y="67"/>
                  </a:lnTo>
                  <a:lnTo>
                    <a:pt x="109" y="75"/>
                  </a:lnTo>
                  <a:lnTo>
                    <a:pt x="105" y="81"/>
                  </a:lnTo>
                  <a:lnTo>
                    <a:pt x="101" y="86"/>
                  </a:lnTo>
                  <a:lnTo>
                    <a:pt x="95" y="89"/>
                  </a:lnTo>
                  <a:lnTo>
                    <a:pt x="87" y="92"/>
                  </a:lnTo>
                  <a:lnTo>
                    <a:pt x="79" y="94"/>
                  </a:lnTo>
                  <a:lnTo>
                    <a:pt x="68" y="94"/>
                  </a:lnTo>
                  <a:lnTo>
                    <a:pt x="25" y="94"/>
                  </a:lnTo>
                  <a:lnTo>
                    <a:pt x="25" y="24"/>
                  </a:lnTo>
                  <a:close/>
                </a:path>
              </a:pathLst>
            </a:custGeom>
            <a:solidFill>
              <a:srgbClr val="00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95" name="Freeform 239"/>
            <p:cNvSpPr>
              <a:spLocks noEditPoints="1"/>
            </p:cNvSpPr>
            <p:nvPr/>
          </p:nvSpPr>
          <p:spPr bwMode="auto">
            <a:xfrm>
              <a:off x="2112963" y="4489450"/>
              <a:ext cx="61912" cy="84138"/>
            </a:xfrm>
            <a:custGeom>
              <a:avLst/>
              <a:gdLst>
                <a:gd name="T0" fmla="*/ 2147483647 w 131"/>
                <a:gd name="T1" fmla="*/ 2147483647 h 158"/>
                <a:gd name="T2" fmla="*/ 2147483647 w 131"/>
                <a:gd name="T3" fmla="*/ 2147483647 h 158"/>
                <a:gd name="T4" fmla="*/ 2147483647 w 131"/>
                <a:gd name="T5" fmla="*/ 2147483647 h 158"/>
                <a:gd name="T6" fmla="*/ 2147483647 w 131"/>
                <a:gd name="T7" fmla="*/ 2147483647 h 158"/>
                <a:gd name="T8" fmla="*/ 2147483647 w 131"/>
                <a:gd name="T9" fmla="*/ 2147483647 h 158"/>
                <a:gd name="T10" fmla="*/ 2147483647 w 131"/>
                <a:gd name="T11" fmla="*/ 2147483647 h 158"/>
                <a:gd name="T12" fmla="*/ 2147483647 w 131"/>
                <a:gd name="T13" fmla="*/ 2147483647 h 158"/>
                <a:gd name="T14" fmla="*/ 2147483647 w 131"/>
                <a:gd name="T15" fmla="*/ 2147483647 h 158"/>
                <a:gd name="T16" fmla="*/ 2147483647 w 131"/>
                <a:gd name="T17" fmla="*/ 2147483647 h 158"/>
                <a:gd name="T18" fmla="*/ 2147483647 w 131"/>
                <a:gd name="T19" fmla="*/ 2147483647 h 158"/>
                <a:gd name="T20" fmla="*/ 2147483647 w 131"/>
                <a:gd name="T21" fmla="*/ 2147483647 h 158"/>
                <a:gd name="T22" fmla="*/ 2147483647 w 131"/>
                <a:gd name="T23" fmla="*/ 2147483647 h 158"/>
                <a:gd name="T24" fmla="*/ 2147483647 w 131"/>
                <a:gd name="T25" fmla="*/ 2147483647 h 158"/>
                <a:gd name="T26" fmla="*/ 2147483647 w 131"/>
                <a:gd name="T27" fmla="*/ 2147483647 h 158"/>
                <a:gd name="T28" fmla="*/ 2147483647 w 131"/>
                <a:gd name="T29" fmla="*/ 2147483647 h 158"/>
                <a:gd name="T30" fmla="*/ 2147483647 w 131"/>
                <a:gd name="T31" fmla="*/ 2147483647 h 158"/>
                <a:gd name="T32" fmla="*/ 2147483647 w 131"/>
                <a:gd name="T33" fmla="*/ 2147483647 h 158"/>
                <a:gd name="T34" fmla="*/ 2147483647 w 131"/>
                <a:gd name="T35" fmla="*/ 2147483647 h 158"/>
                <a:gd name="T36" fmla="*/ 2147483647 w 131"/>
                <a:gd name="T37" fmla="*/ 2147483647 h 158"/>
                <a:gd name="T38" fmla="*/ 2147483647 w 131"/>
                <a:gd name="T39" fmla="*/ 2147483647 h 158"/>
                <a:gd name="T40" fmla="*/ 2147483647 w 131"/>
                <a:gd name="T41" fmla="*/ 2147483647 h 158"/>
                <a:gd name="T42" fmla="*/ 2147483647 w 131"/>
                <a:gd name="T43" fmla="*/ 2147483647 h 158"/>
                <a:gd name="T44" fmla="*/ 2147483647 w 131"/>
                <a:gd name="T45" fmla="*/ 2147483647 h 158"/>
                <a:gd name="T46" fmla="*/ 2147483647 w 131"/>
                <a:gd name="T47" fmla="*/ 2147483647 h 158"/>
                <a:gd name="T48" fmla="*/ 2147483647 w 131"/>
                <a:gd name="T49" fmla="*/ 2147483647 h 158"/>
                <a:gd name="T50" fmla="*/ 2147483647 w 131"/>
                <a:gd name="T51" fmla="*/ 2147483647 h 158"/>
                <a:gd name="T52" fmla="*/ 2147483647 w 131"/>
                <a:gd name="T53" fmla="*/ 2147483647 h 158"/>
                <a:gd name="T54" fmla="*/ 2147483647 w 131"/>
                <a:gd name="T55" fmla="*/ 2147483647 h 158"/>
                <a:gd name="T56" fmla="*/ 2147483647 w 131"/>
                <a:gd name="T57" fmla="*/ 2147483647 h 158"/>
                <a:gd name="T58" fmla="*/ 2147483647 w 131"/>
                <a:gd name="T59" fmla="*/ 2147483647 h 158"/>
                <a:gd name="T60" fmla="*/ 2147483647 w 131"/>
                <a:gd name="T61" fmla="*/ 2147483647 h 158"/>
                <a:gd name="T62" fmla="*/ 2147483647 w 131"/>
                <a:gd name="T63" fmla="*/ 2147483647 h 158"/>
                <a:gd name="T64" fmla="*/ 2147483647 w 131"/>
                <a:gd name="T65" fmla="*/ 2147483647 h 1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1"/>
                <a:gd name="T100" fmla="*/ 0 h 158"/>
                <a:gd name="T101" fmla="*/ 131 w 131"/>
                <a:gd name="T102" fmla="*/ 158 h 15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1" h="158">
                  <a:moveTo>
                    <a:pt x="0" y="79"/>
                  </a:moveTo>
                  <a:lnTo>
                    <a:pt x="1" y="97"/>
                  </a:lnTo>
                  <a:lnTo>
                    <a:pt x="4" y="113"/>
                  </a:lnTo>
                  <a:lnTo>
                    <a:pt x="10" y="127"/>
                  </a:lnTo>
                  <a:lnTo>
                    <a:pt x="17" y="137"/>
                  </a:lnTo>
                  <a:lnTo>
                    <a:pt x="26" y="147"/>
                  </a:lnTo>
                  <a:lnTo>
                    <a:pt x="38" y="153"/>
                  </a:lnTo>
                  <a:lnTo>
                    <a:pt x="51" y="157"/>
                  </a:lnTo>
                  <a:lnTo>
                    <a:pt x="65" y="158"/>
                  </a:lnTo>
                  <a:lnTo>
                    <a:pt x="80" y="157"/>
                  </a:lnTo>
                  <a:lnTo>
                    <a:pt x="93" y="153"/>
                  </a:lnTo>
                  <a:lnTo>
                    <a:pt x="104" y="147"/>
                  </a:lnTo>
                  <a:lnTo>
                    <a:pt x="114" y="137"/>
                  </a:lnTo>
                  <a:lnTo>
                    <a:pt x="121" y="127"/>
                  </a:lnTo>
                  <a:lnTo>
                    <a:pt x="127" y="113"/>
                  </a:lnTo>
                  <a:lnTo>
                    <a:pt x="130" y="97"/>
                  </a:lnTo>
                  <a:lnTo>
                    <a:pt x="131" y="79"/>
                  </a:lnTo>
                  <a:lnTo>
                    <a:pt x="130" y="62"/>
                  </a:lnTo>
                  <a:lnTo>
                    <a:pt x="127" y="45"/>
                  </a:lnTo>
                  <a:lnTo>
                    <a:pt x="121" y="31"/>
                  </a:lnTo>
                  <a:lnTo>
                    <a:pt x="114" y="21"/>
                  </a:lnTo>
                  <a:lnTo>
                    <a:pt x="104" y="12"/>
                  </a:lnTo>
                  <a:lnTo>
                    <a:pt x="93" y="6"/>
                  </a:lnTo>
                  <a:lnTo>
                    <a:pt x="80" y="1"/>
                  </a:lnTo>
                  <a:lnTo>
                    <a:pt x="65" y="0"/>
                  </a:lnTo>
                  <a:lnTo>
                    <a:pt x="51" y="1"/>
                  </a:lnTo>
                  <a:lnTo>
                    <a:pt x="38" y="6"/>
                  </a:lnTo>
                  <a:lnTo>
                    <a:pt x="26" y="12"/>
                  </a:lnTo>
                  <a:lnTo>
                    <a:pt x="17" y="21"/>
                  </a:lnTo>
                  <a:lnTo>
                    <a:pt x="10" y="31"/>
                  </a:lnTo>
                  <a:lnTo>
                    <a:pt x="4" y="45"/>
                  </a:lnTo>
                  <a:lnTo>
                    <a:pt x="1" y="62"/>
                  </a:lnTo>
                  <a:lnTo>
                    <a:pt x="0" y="79"/>
                  </a:lnTo>
                  <a:close/>
                  <a:moveTo>
                    <a:pt x="23" y="79"/>
                  </a:moveTo>
                  <a:lnTo>
                    <a:pt x="24" y="66"/>
                  </a:lnTo>
                  <a:lnTo>
                    <a:pt x="26" y="55"/>
                  </a:lnTo>
                  <a:lnTo>
                    <a:pt x="30" y="45"/>
                  </a:lnTo>
                  <a:lnTo>
                    <a:pt x="34" y="37"/>
                  </a:lnTo>
                  <a:lnTo>
                    <a:pt x="40" y="30"/>
                  </a:lnTo>
                  <a:lnTo>
                    <a:pt x="48" y="26"/>
                  </a:lnTo>
                  <a:lnTo>
                    <a:pt x="56" y="23"/>
                  </a:lnTo>
                  <a:lnTo>
                    <a:pt x="65" y="22"/>
                  </a:lnTo>
                  <a:lnTo>
                    <a:pt x="75" y="23"/>
                  </a:lnTo>
                  <a:lnTo>
                    <a:pt x="83" y="26"/>
                  </a:lnTo>
                  <a:lnTo>
                    <a:pt x="90" y="30"/>
                  </a:lnTo>
                  <a:lnTo>
                    <a:pt x="96" y="37"/>
                  </a:lnTo>
                  <a:lnTo>
                    <a:pt x="100" y="45"/>
                  </a:lnTo>
                  <a:lnTo>
                    <a:pt x="103" y="55"/>
                  </a:lnTo>
                  <a:lnTo>
                    <a:pt x="106" y="66"/>
                  </a:lnTo>
                  <a:lnTo>
                    <a:pt x="107" y="79"/>
                  </a:lnTo>
                  <a:lnTo>
                    <a:pt x="106" y="92"/>
                  </a:lnTo>
                  <a:lnTo>
                    <a:pt x="103" y="104"/>
                  </a:lnTo>
                  <a:lnTo>
                    <a:pt x="100" y="114"/>
                  </a:lnTo>
                  <a:lnTo>
                    <a:pt x="96" y="121"/>
                  </a:lnTo>
                  <a:lnTo>
                    <a:pt x="90" y="128"/>
                  </a:lnTo>
                  <a:lnTo>
                    <a:pt x="83" y="133"/>
                  </a:lnTo>
                  <a:lnTo>
                    <a:pt x="75" y="135"/>
                  </a:lnTo>
                  <a:lnTo>
                    <a:pt x="65" y="136"/>
                  </a:lnTo>
                  <a:lnTo>
                    <a:pt x="56" y="135"/>
                  </a:lnTo>
                  <a:lnTo>
                    <a:pt x="48" y="133"/>
                  </a:lnTo>
                  <a:lnTo>
                    <a:pt x="40" y="128"/>
                  </a:lnTo>
                  <a:lnTo>
                    <a:pt x="34" y="121"/>
                  </a:lnTo>
                  <a:lnTo>
                    <a:pt x="30" y="114"/>
                  </a:lnTo>
                  <a:lnTo>
                    <a:pt x="26" y="104"/>
                  </a:lnTo>
                  <a:lnTo>
                    <a:pt x="24" y="92"/>
                  </a:lnTo>
                  <a:lnTo>
                    <a:pt x="23" y="79"/>
                  </a:lnTo>
                  <a:close/>
                </a:path>
              </a:pathLst>
            </a:custGeom>
            <a:solidFill>
              <a:srgbClr val="00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96" name="Freeform 240"/>
            <p:cNvSpPr>
              <a:spLocks noEditPoints="1"/>
            </p:cNvSpPr>
            <p:nvPr/>
          </p:nvSpPr>
          <p:spPr bwMode="auto">
            <a:xfrm>
              <a:off x="2187575" y="4462463"/>
              <a:ext cx="60325" cy="111125"/>
            </a:xfrm>
            <a:custGeom>
              <a:avLst/>
              <a:gdLst>
                <a:gd name="T0" fmla="*/ 2147483647 w 127"/>
                <a:gd name="T1" fmla="*/ 2147483647 h 210"/>
                <a:gd name="T2" fmla="*/ 2147483647 w 127"/>
                <a:gd name="T3" fmla="*/ 2147483647 h 210"/>
                <a:gd name="T4" fmla="*/ 2147483647 w 127"/>
                <a:gd name="T5" fmla="*/ 2147483647 h 210"/>
                <a:gd name="T6" fmla="*/ 2147483647 w 127"/>
                <a:gd name="T7" fmla="*/ 2147483647 h 210"/>
                <a:gd name="T8" fmla="*/ 2147483647 w 127"/>
                <a:gd name="T9" fmla="*/ 2147483647 h 210"/>
                <a:gd name="T10" fmla="*/ 2147483647 w 127"/>
                <a:gd name="T11" fmla="*/ 2147483647 h 210"/>
                <a:gd name="T12" fmla="*/ 2147483647 w 127"/>
                <a:gd name="T13" fmla="*/ 2147483647 h 210"/>
                <a:gd name="T14" fmla="*/ 2147483647 w 127"/>
                <a:gd name="T15" fmla="*/ 2147483647 h 210"/>
                <a:gd name="T16" fmla="*/ 2147483647 w 127"/>
                <a:gd name="T17" fmla="*/ 2147483647 h 210"/>
                <a:gd name="T18" fmla="*/ 2147483647 w 127"/>
                <a:gd name="T19" fmla="*/ 2147483647 h 210"/>
                <a:gd name="T20" fmla="*/ 2147483647 w 127"/>
                <a:gd name="T21" fmla="*/ 2147483647 h 210"/>
                <a:gd name="T22" fmla="*/ 2147483647 w 127"/>
                <a:gd name="T23" fmla="*/ 2147483647 h 210"/>
                <a:gd name="T24" fmla="*/ 2147483647 w 127"/>
                <a:gd name="T25" fmla="*/ 2147483647 h 210"/>
                <a:gd name="T26" fmla="*/ 2147483647 w 127"/>
                <a:gd name="T27" fmla="*/ 2147483647 h 210"/>
                <a:gd name="T28" fmla="*/ 2147483647 w 127"/>
                <a:gd name="T29" fmla="*/ 2147483647 h 210"/>
                <a:gd name="T30" fmla="*/ 2147483647 w 127"/>
                <a:gd name="T31" fmla="*/ 0 h 210"/>
                <a:gd name="T32" fmla="*/ 0 w 127"/>
                <a:gd name="T33" fmla="*/ 2147483647 h 210"/>
                <a:gd name="T34" fmla="*/ 2147483647 w 127"/>
                <a:gd name="T35" fmla="*/ 2147483647 h 210"/>
                <a:gd name="T36" fmla="*/ 2147483647 w 127"/>
                <a:gd name="T37" fmla="*/ 2147483647 h 210"/>
                <a:gd name="T38" fmla="*/ 2147483647 w 127"/>
                <a:gd name="T39" fmla="*/ 2147483647 h 210"/>
                <a:gd name="T40" fmla="*/ 2147483647 w 127"/>
                <a:gd name="T41" fmla="*/ 2147483647 h 210"/>
                <a:gd name="T42" fmla="*/ 2147483647 w 127"/>
                <a:gd name="T43" fmla="*/ 2147483647 h 210"/>
                <a:gd name="T44" fmla="*/ 2147483647 w 127"/>
                <a:gd name="T45" fmla="*/ 2147483647 h 210"/>
                <a:gd name="T46" fmla="*/ 2147483647 w 127"/>
                <a:gd name="T47" fmla="*/ 2147483647 h 210"/>
                <a:gd name="T48" fmla="*/ 2147483647 w 127"/>
                <a:gd name="T49" fmla="*/ 2147483647 h 210"/>
                <a:gd name="T50" fmla="*/ 2147483647 w 127"/>
                <a:gd name="T51" fmla="*/ 2147483647 h 210"/>
                <a:gd name="T52" fmla="*/ 2147483647 w 127"/>
                <a:gd name="T53" fmla="*/ 2147483647 h 210"/>
                <a:gd name="T54" fmla="*/ 2147483647 w 127"/>
                <a:gd name="T55" fmla="*/ 2147483647 h 210"/>
                <a:gd name="T56" fmla="*/ 2147483647 w 127"/>
                <a:gd name="T57" fmla="*/ 2147483647 h 210"/>
                <a:gd name="T58" fmla="*/ 2147483647 w 127"/>
                <a:gd name="T59" fmla="*/ 2147483647 h 210"/>
                <a:gd name="T60" fmla="*/ 2147483647 w 127"/>
                <a:gd name="T61" fmla="*/ 2147483647 h 210"/>
                <a:gd name="T62" fmla="*/ 2147483647 w 127"/>
                <a:gd name="T63" fmla="*/ 2147483647 h 210"/>
                <a:gd name="T64" fmla="*/ 2147483647 w 127"/>
                <a:gd name="T65" fmla="*/ 2147483647 h 21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7"/>
                <a:gd name="T100" fmla="*/ 0 h 210"/>
                <a:gd name="T101" fmla="*/ 127 w 127"/>
                <a:gd name="T102" fmla="*/ 210 h 21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7" h="210">
                  <a:moveTo>
                    <a:pt x="0" y="207"/>
                  </a:moveTo>
                  <a:lnTo>
                    <a:pt x="23" y="207"/>
                  </a:lnTo>
                  <a:lnTo>
                    <a:pt x="23" y="187"/>
                  </a:lnTo>
                  <a:lnTo>
                    <a:pt x="32" y="198"/>
                  </a:lnTo>
                  <a:lnTo>
                    <a:pt x="42" y="205"/>
                  </a:lnTo>
                  <a:lnTo>
                    <a:pt x="54" y="209"/>
                  </a:lnTo>
                  <a:lnTo>
                    <a:pt x="68" y="210"/>
                  </a:lnTo>
                  <a:lnTo>
                    <a:pt x="80" y="209"/>
                  </a:lnTo>
                  <a:lnTo>
                    <a:pt x="92" y="205"/>
                  </a:lnTo>
                  <a:lnTo>
                    <a:pt x="102" y="199"/>
                  </a:lnTo>
                  <a:lnTo>
                    <a:pt x="110" y="189"/>
                  </a:lnTo>
                  <a:lnTo>
                    <a:pt x="117" y="178"/>
                  </a:lnTo>
                  <a:lnTo>
                    <a:pt x="123" y="165"/>
                  </a:lnTo>
                  <a:lnTo>
                    <a:pt x="126" y="149"/>
                  </a:lnTo>
                  <a:lnTo>
                    <a:pt x="127" y="131"/>
                  </a:lnTo>
                  <a:lnTo>
                    <a:pt x="126" y="114"/>
                  </a:lnTo>
                  <a:lnTo>
                    <a:pt x="123" y="99"/>
                  </a:lnTo>
                  <a:lnTo>
                    <a:pt x="117" y="85"/>
                  </a:lnTo>
                  <a:lnTo>
                    <a:pt x="110" y="73"/>
                  </a:lnTo>
                  <a:lnTo>
                    <a:pt x="102" y="64"/>
                  </a:lnTo>
                  <a:lnTo>
                    <a:pt x="91" y="58"/>
                  </a:lnTo>
                  <a:lnTo>
                    <a:pt x="79" y="53"/>
                  </a:lnTo>
                  <a:lnTo>
                    <a:pt x="67" y="52"/>
                  </a:lnTo>
                  <a:lnTo>
                    <a:pt x="60" y="52"/>
                  </a:lnTo>
                  <a:lnTo>
                    <a:pt x="54" y="53"/>
                  </a:lnTo>
                  <a:lnTo>
                    <a:pt x="48" y="56"/>
                  </a:lnTo>
                  <a:lnTo>
                    <a:pt x="42" y="59"/>
                  </a:lnTo>
                  <a:lnTo>
                    <a:pt x="37" y="62"/>
                  </a:lnTo>
                  <a:lnTo>
                    <a:pt x="32" y="67"/>
                  </a:lnTo>
                  <a:lnTo>
                    <a:pt x="28" y="72"/>
                  </a:lnTo>
                  <a:lnTo>
                    <a:pt x="23" y="79"/>
                  </a:lnTo>
                  <a:lnTo>
                    <a:pt x="23" y="0"/>
                  </a:lnTo>
                  <a:lnTo>
                    <a:pt x="0" y="0"/>
                  </a:lnTo>
                  <a:lnTo>
                    <a:pt x="0" y="207"/>
                  </a:lnTo>
                  <a:close/>
                  <a:moveTo>
                    <a:pt x="22" y="131"/>
                  </a:moveTo>
                  <a:lnTo>
                    <a:pt x="23" y="117"/>
                  </a:lnTo>
                  <a:lnTo>
                    <a:pt x="25" y="107"/>
                  </a:lnTo>
                  <a:lnTo>
                    <a:pt x="28" y="97"/>
                  </a:lnTo>
                  <a:lnTo>
                    <a:pt x="33" y="89"/>
                  </a:lnTo>
                  <a:lnTo>
                    <a:pt x="38" y="83"/>
                  </a:lnTo>
                  <a:lnTo>
                    <a:pt x="45" y="79"/>
                  </a:lnTo>
                  <a:lnTo>
                    <a:pt x="53" y="76"/>
                  </a:lnTo>
                  <a:lnTo>
                    <a:pt x="63" y="75"/>
                  </a:lnTo>
                  <a:lnTo>
                    <a:pt x="71" y="76"/>
                  </a:lnTo>
                  <a:lnTo>
                    <a:pt x="79" y="79"/>
                  </a:lnTo>
                  <a:lnTo>
                    <a:pt x="86" y="83"/>
                  </a:lnTo>
                  <a:lnTo>
                    <a:pt x="92" y="90"/>
                  </a:lnTo>
                  <a:lnTo>
                    <a:pt x="96" y="99"/>
                  </a:lnTo>
                  <a:lnTo>
                    <a:pt x="99" y="109"/>
                  </a:lnTo>
                  <a:lnTo>
                    <a:pt x="102" y="121"/>
                  </a:lnTo>
                  <a:lnTo>
                    <a:pt x="103" y="134"/>
                  </a:lnTo>
                  <a:lnTo>
                    <a:pt x="102" y="146"/>
                  </a:lnTo>
                  <a:lnTo>
                    <a:pt x="99" y="157"/>
                  </a:lnTo>
                  <a:lnTo>
                    <a:pt x="96" y="166"/>
                  </a:lnTo>
                  <a:lnTo>
                    <a:pt x="92" y="174"/>
                  </a:lnTo>
                  <a:lnTo>
                    <a:pt x="86" y="180"/>
                  </a:lnTo>
                  <a:lnTo>
                    <a:pt x="79" y="185"/>
                  </a:lnTo>
                  <a:lnTo>
                    <a:pt x="71" y="187"/>
                  </a:lnTo>
                  <a:lnTo>
                    <a:pt x="63" y="188"/>
                  </a:lnTo>
                  <a:lnTo>
                    <a:pt x="53" y="187"/>
                  </a:lnTo>
                  <a:lnTo>
                    <a:pt x="46" y="185"/>
                  </a:lnTo>
                  <a:lnTo>
                    <a:pt x="38" y="180"/>
                  </a:lnTo>
                  <a:lnTo>
                    <a:pt x="33" y="173"/>
                  </a:lnTo>
                  <a:lnTo>
                    <a:pt x="29" y="165"/>
                  </a:lnTo>
                  <a:lnTo>
                    <a:pt x="26" y="156"/>
                  </a:lnTo>
                  <a:lnTo>
                    <a:pt x="23" y="144"/>
                  </a:lnTo>
                  <a:lnTo>
                    <a:pt x="22" y="131"/>
                  </a:lnTo>
                  <a:close/>
                </a:path>
              </a:pathLst>
            </a:custGeom>
            <a:solidFill>
              <a:srgbClr val="00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97" name="Freeform 241"/>
            <p:cNvSpPr>
              <a:spLocks noEditPoints="1"/>
            </p:cNvSpPr>
            <p:nvPr/>
          </p:nvSpPr>
          <p:spPr bwMode="auto">
            <a:xfrm>
              <a:off x="2255838" y="4489450"/>
              <a:ext cx="58737" cy="84138"/>
            </a:xfrm>
            <a:custGeom>
              <a:avLst/>
              <a:gdLst>
                <a:gd name="T0" fmla="*/ 2147483647 w 123"/>
                <a:gd name="T1" fmla="*/ 2147483647 h 158"/>
                <a:gd name="T2" fmla="*/ 2147483647 w 123"/>
                <a:gd name="T3" fmla="*/ 2147483647 h 158"/>
                <a:gd name="T4" fmla="*/ 2147483647 w 123"/>
                <a:gd name="T5" fmla="*/ 2147483647 h 158"/>
                <a:gd name="T6" fmla="*/ 2147483647 w 123"/>
                <a:gd name="T7" fmla="*/ 2147483647 h 158"/>
                <a:gd name="T8" fmla="*/ 2147483647 w 123"/>
                <a:gd name="T9" fmla="*/ 2147483647 h 158"/>
                <a:gd name="T10" fmla="*/ 2147483647 w 123"/>
                <a:gd name="T11" fmla="*/ 2147483647 h 158"/>
                <a:gd name="T12" fmla="*/ 2147483647 w 123"/>
                <a:gd name="T13" fmla="*/ 2147483647 h 158"/>
                <a:gd name="T14" fmla="*/ 2147483647 w 123"/>
                <a:gd name="T15" fmla="*/ 2147483647 h 158"/>
                <a:gd name="T16" fmla="*/ 2147483647 w 123"/>
                <a:gd name="T17" fmla="*/ 2147483647 h 158"/>
                <a:gd name="T18" fmla="*/ 2147483647 w 123"/>
                <a:gd name="T19" fmla="*/ 2147483647 h 158"/>
                <a:gd name="T20" fmla="*/ 2147483647 w 123"/>
                <a:gd name="T21" fmla="*/ 2147483647 h 158"/>
                <a:gd name="T22" fmla="*/ 2147483647 w 123"/>
                <a:gd name="T23" fmla="*/ 2147483647 h 158"/>
                <a:gd name="T24" fmla="*/ 2147483647 w 123"/>
                <a:gd name="T25" fmla="*/ 2147483647 h 158"/>
                <a:gd name="T26" fmla="*/ 2147483647 w 123"/>
                <a:gd name="T27" fmla="*/ 2147483647 h 158"/>
                <a:gd name="T28" fmla="*/ 2147483647 w 123"/>
                <a:gd name="T29" fmla="*/ 2147483647 h 158"/>
                <a:gd name="T30" fmla="*/ 2147483647 w 123"/>
                <a:gd name="T31" fmla="*/ 2147483647 h 158"/>
                <a:gd name="T32" fmla="*/ 2147483647 w 123"/>
                <a:gd name="T33" fmla="*/ 2147483647 h 158"/>
                <a:gd name="T34" fmla="*/ 2147483647 w 123"/>
                <a:gd name="T35" fmla="*/ 2147483647 h 158"/>
                <a:gd name="T36" fmla="*/ 2147483647 w 123"/>
                <a:gd name="T37" fmla="*/ 2147483647 h 158"/>
                <a:gd name="T38" fmla="*/ 2147483647 w 123"/>
                <a:gd name="T39" fmla="*/ 2147483647 h 158"/>
                <a:gd name="T40" fmla="*/ 2147483647 w 123"/>
                <a:gd name="T41" fmla="*/ 2147483647 h 158"/>
                <a:gd name="T42" fmla="*/ 2147483647 w 123"/>
                <a:gd name="T43" fmla="*/ 2147483647 h 158"/>
                <a:gd name="T44" fmla="*/ 2147483647 w 123"/>
                <a:gd name="T45" fmla="*/ 2147483647 h 158"/>
                <a:gd name="T46" fmla="*/ 2147483647 w 123"/>
                <a:gd name="T47" fmla="*/ 2147483647 h 158"/>
                <a:gd name="T48" fmla="*/ 2147483647 w 123"/>
                <a:gd name="T49" fmla="*/ 2147483647 h 158"/>
                <a:gd name="T50" fmla="*/ 2147483647 w 123"/>
                <a:gd name="T51" fmla="*/ 2147483647 h 158"/>
                <a:gd name="T52" fmla="*/ 2147483647 w 123"/>
                <a:gd name="T53" fmla="*/ 2147483647 h 158"/>
                <a:gd name="T54" fmla="*/ 2147483647 w 123"/>
                <a:gd name="T55" fmla="*/ 2147483647 h 158"/>
                <a:gd name="T56" fmla="*/ 2147483647 w 123"/>
                <a:gd name="T57" fmla="*/ 2147483647 h 158"/>
                <a:gd name="T58" fmla="*/ 2147483647 w 123"/>
                <a:gd name="T59" fmla="*/ 2147483647 h 158"/>
                <a:gd name="T60" fmla="*/ 2147483647 w 123"/>
                <a:gd name="T61" fmla="*/ 2147483647 h 158"/>
                <a:gd name="T62" fmla="*/ 2147483647 w 123"/>
                <a:gd name="T63" fmla="*/ 2147483647 h 158"/>
                <a:gd name="T64" fmla="*/ 2147483647 w 123"/>
                <a:gd name="T65" fmla="*/ 2147483647 h 158"/>
                <a:gd name="T66" fmla="*/ 2147483647 w 123"/>
                <a:gd name="T67" fmla="*/ 2147483647 h 158"/>
                <a:gd name="T68" fmla="*/ 2147483647 w 123"/>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8"/>
                <a:gd name="T107" fmla="*/ 123 w 123"/>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8">
                  <a:moveTo>
                    <a:pt x="99" y="107"/>
                  </a:moveTo>
                  <a:lnTo>
                    <a:pt x="97" y="113"/>
                  </a:lnTo>
                  <a:lnTo>
                    <a:pt x="94" y="119"/>
                  </a:lnTo>
                  <a:lnTo>
                    <a:pt x="91" y="123"/>
                  </a:lnTo>
                  <a:lnTo>
                    <a:pt x="86" y="128"/>
                  </a:lnTo>
                  <a:lnTo>
                    <a:pt x="82" y="130"/>
                  </a:lnTo>
                  <a:lnTo>
                    <a:pt x="77" y="133"/>
                  </a:lnTo>
                  <a:lnTo>
                    <a:pt x="71" y="135"/>
                  </a:lnTo>
                  <a:lnTo>
                    <a:pt x="63" y="135"/>
                  </a:lnTo>
                  <a:lnTo>
                    <a:pt x="55" y="134"/>
                  </a:lnTo>
                  <a:lnTo>
                    <a:pt x="47" y="132"/>
                  </a:lnTo>
                  <a:lnTo>
                    <a:pt x="41" y="128"/>
                  </a:lnTo>
                  <a:lnTo>
                    <a:pt x="35" y="122"/>
                  </a:lnTo>
                  <a:lnTo>
                    <a:pt x="30" y="116"/>
                  </a:lnTo>
                  <a:lnTo>
                    <a:pt x="27" y="108"/>
                  </a:lnTo>
                  <a:lnTo>
                    <a:pt x="25" y="98"/>
                  </a:lnTo>
                  <a:lnTo>
                    <a:pt x="24" y="87"/>
                  </a:lnTo>
                  <a:lnTo>
                    <a:pt x="123" y="87"/>
                  </a:lnTo>
                  <a:lnTo>
                    <a:pt x="123" y="76"/>
                  </a:lnTo>
                  <a:lnTo>
                    <a:pt x="122" y="59"/>
                  </a:lnTo>
                  <a:lnTo>
                    <a:pt x="119" y="43"/>
                  </a:lnTo>
                  <a:lnTo>
                    <a:pt x="114" y="30"/>
                  </a:lnTo>
                  <a:lnTo>
                    <a:pt x="107" y="20"/>
                  </a:lnTo>
                  <a:lnTo>
                    <a:pt x="98" y="12"/>
                  </a:lnTo>
                  <a:lnTo>
                    <a:pt x="87" y="5"/>
                  </a:lnTo>
                  <a:lnTo>
                    <a:pt x="76" y="1"/>
                  </a:lnTo>
                  <a:lnTo>
                    <a:pt x="61" y="0"/>
                  </a:lnTo>
                  <a:lnTo>
                    <a:pt x="48" y="1"/>
                  </a:lnTo>
                  <a:lnTo>
                    <a:pt x="36" y="6"/>
                  </a:lnTo>
                  <a:lnTo>
                    <a:pt x="25" y="12"/>
                  </a:lnTo>
                  <a:lnTo>
                    <a:pt x="17" y="21"/>
                  </a:lnTo>
                  <a:lnTo>
                    <a:pt x="9" y="33"/>
                  </a:lnTo>
                  <a:lnTo>
                    <a:pt x="4" y="47"/>
                  </a:lnTo>
                  <a:lnTo>
                    <a:pt x="1" y="63"/>
                  </a:lnTo>
                  <a:lnTo>
                    <a:pt x="0" y="80"/>
                  </a:lnTo>
                  <a:lnTo>
                    <a:pt x="1" y="98"/>
                  </a:lnTo>
                  <a:lnTo>
                    <a:pt x="4" y="113"/>
                  </a:lnTo>
                  <a:lnTo>
                    <a:pt x="9" y="127"/>
                  </a:lnTo>
                  <a:lnTo>
                    <a:pt x="17" y="137"/>
                  </a:lnTo>
                  <a:lnTo>
                    <a:pt x="25" y="147"/>
                  </a:lnTo>
                  <a:lnTo>
                    <a:pt x="36" y="153"/>
                  </a:lnTo>
                  <a:lnTo>
                    <a:pt x="48" y="157"/>
                  </a:lnTo>
                  <a:lnTo>
                    <a:pt x="61" y="158"/>
                  </a:lnTo>
                  <a:lnTo>
                    <a:pt x="73" y="157"/>
                  </a:lnTo>
                  <a:lnTo>
                    <a:pt x="84" y="155"/>
                  </a:lnTo>
                  <a:lnTo>
                    <a:pt x="94" y="150"/>
                  </a:lnTo>
                  <a:lnTo>
                    <a:pt x="102" y="144"/>
                  </a:lnTo>
                  <a:lnTo>
                    <a:pt x="108" y="137"/>
                  </a:lnTo>
                  <a:lnTo>
                    <a:pt x="115" y="128"/>
                  </a:lnTo>
                  <a:lnTo>
                    <a:pt x="119" y="119"/>
                  </a:lnTo>
                  <a:lnTo>
                    <a:pt x="121" y="107"/>
                  </a:lnTo>
                  <a:lnTo>
                    <a:pt x="99" y="107"/>
                  </a:lnTo>
                  <a:close/>
                  <a:moveTo>
                    <a:pt x="24" y="66"/>
                  </a:moveTo>
                  <a:lnTo>
                    <a:pt x="25" y="56"/>
                  </a:lnTo>
                  <a:lnTo>
                    <a:pt x="27" y="48"/>
                  </a:lnTo>
                  <a:lnTo>
                    <a:pt x="32" y="40"/>
                  </a:lnTo>
                  <a:lnTo>
                    <a:pt x="36" y="34"/>
                  </a:lnTo>
                  <a:lnTo>
                    <a:pt x="41" y="28"/>
                  </a:lnTo>
                  <a:lnTo>
                    <a:pt x="47" y="24"/>
                  </a:lnTo>
                  <a:lnTo>
                    <a:pt x="54" y="23"/>
                  </a:lnTo>
                  <a:lnTo>
                    <a:pt x="62" y="22"/>
                  </a:lnTo>
                  <a:lnTo>
                    <a:pt x="71" y="23"/>
                  </a:lnTo>
                  <a:lnTo>
                    <a:pt x="78" y="24"/>
                  </a:lnTo>
                  <a:lnTo>
                    <a:pt x="84" y="29"/>
                  </a:lnTo>
                  <a:lnTo>
                    <a:pt x="90" y="34"/>
                  </a:lnTo>
                  <a:lnTo>
                    <a:pt x="94" y="40"/>
                  </a:lnTo>
                  <a:lnTo>
                    <a:pt x="97" y="48"/>
                  </a:lnTo>
                  <a:lnTo>
                    <a:pt x="98" y="56"/>
                  </a:lnTo>
                  <a:lnTo>
                    <a:pt x="99" y="66"/>
                  </a:lnTo>
                  <a:lnTo>
                    <a:pt x="24" y="66"/>
                  </a:lnTo>
                  <a:close/>
                </a:path>
              </a:pathLst>
            </a:custGeom>
            <a:solidFill>
              <a:srgbClr val="00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98" name="Freeform 242"/>
            <p:cNvSpPr>
              <a:spLocks/>
            </p:cNvSpPr>
            <p:nvPr/>
          </p:nvSpPr>
          <p:spPr bwMode="auto">
            <a:xfrm>
              <a:off x="2327275" y="4489450"/>
              <a:ext cx="30163" cy="82550"/>
            </a:xfrm>
            <a:custGeom>
              <a:avLst/>
              <a:gdLst>
                <a:gd name="T0" fmla="*/ 0 w 66"/>
                <a:gd name="T1" fmla="*/ 2147483647 h 155"/>
                <a:gd name="T2" fmla="*/ 2147483647 w 66"/>
                <a:gd name="T3" fmla="*/ 2147483647 h 155"/>
                <a:gd name="T4" fmla="*/ 2147483647 w 66"/>
                <a:gd name="T5" fmla="*/ 2147483647 h 155"/>
                <a:gd name="T6" fmla="*/ 2147483647 w 66"/>
                <a:gd name="T7" fmla="*/ 2147483647 h 155"/>
                <a:gd name="T8" fmla="*/ 2147483647 w 66"/>
                <a:gd name="T9" fmla="*/ 2147483647 h 155"/>
                <a:gd name="T10" fmla="*/ 2147483647 w 66"/>
                <a:gd name="T11" fmla="*/ 2147483647 h 155"/>
                <a:gd name="T12" fmla="*/ 2147483647 w 66"/>
                <a:gd name="T13" fmla="*/ 2147483647 h 155"/>
                <a:gd name="T14" fmla="*/ 2147483647 w 66"/>
                <a:gd name="T15" fmla="*/ 2147483647 h 155"/>
                <a:gd name="T16" fmla="*/ 2147483647 w 66"/>
                <a:gd name="T17" fmla="*/ 2147483647 h 155"/>
                <a:gd name="T18" fmla="*/ 2147483647 w 66"/>
                <a:gd name="T19" fmla="*/ 2147483647 h 155"/>
                <a:gd name="T20" fmla="*/ 2147483647 w 66"/>
                <a:gd name="T21" fmla="*/ 2147483647 h 155"/>
                <a:gd name="T22" fmla="*/ 2147483647 w 66"/>
                <a:gd name="T23" fmla="*/ 2147483647 h 155"/>
                <a:gd name="T24" fmla="*/ 2147483647 w 66"/>
                <a:gd name="T25" fmla="*/ 0 h 155"/>
                <a:gd name="T26" fmla="*/ 2147483647 w 66"/>
                <a:gd name="T27" fmla="*/ 0 h 155"/>
                <a:gd name="T28" fmla="*/ 2147483647 w 66"/>
                <a:gd name="T29" fmla="*/ 0 h 155"/>
                <a:gd name="T30" fmla="*/ 2147483647 w 66"/>
                <a:gd name="T31" fmla="*/ 2147483647 h 155"/>
                <a:gd name="T32" fmla="*/ 2147483647 w 66"/>
                <a:gd name="T33" fmla="*/ 2147483647 h 155"/>
                <a:gd name="T34" fmla="*/ 2147483647 w 66"/>
                <a:gd name="T35" fmla="*/ 2147483647 h 155"/>
                <a:gd name="T36" fmla="*/ 2147483647 w 66"/>
                <a:gd name="T37" fmla="*/ 2147483647 h 155"/>
                <a:gd name="T38" fmla="*/ 2147483647 w 66"/>
                <a:gd name="T39" fmla="*/ 2147483647 h 155"/>
                <a:gd name="T40" fmla="*/ 2147483647 w 66"/>
                <a:gd name="T41" fmla="*/ 2147483647 h 155"/>
                <a:gd name="T42" fmla="*/ 2147483647 w 66"/>
                <a:gd name="T43" fmla="*/ 2147483647 h 155"/>
                <a:gd name="T44" fmla="*/ 2147483647 w 66"/>
                <a:gd name="T45" fmla="*/ 2147483647 h 155"/>
                <a:gd name="T46" fmla="*/ 0 w 66"/>
                <a:gd name="T47" fmla="*/ 2147483647 h 155"/>
                <a:gd name="T48" fmla="*/ 0 w 66"/>
                <a:gd name="T49" fmla="*/ 2147483647 h 15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6"/>
                <a:gd name="T76" fmla="*/ 0 h 155"/>
                <a:gd name="T77" fmla="*/ 66 w 66"/>
                <a:gd name="T78" fmla="*/ 155 h 15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6" h="155">
                  <a:moveTo>
                    <a:pt x="0" y="155"/>
                  </a:moveTo>
                  <a:lnTo>
                    <a:pt x="23" y="155"/>
                  </a:lnTo>
                  <a:lnTo>
                    <a:pt x="23" y="70"/>
                  </a:lnTo>
                  <a:lnTo>
                    <a:pt x="24" y="61"/>
                  </a:lnTo>
                  <a:lnTo>
                    <a:pt x="25" y="51"/>
                  </a:lnTo>
                  <a:lnTo>
                    <a:pt x="28" y="44"/>
                  </a:lnTo>
                  <a:lnTo>
                    <a:pt x="32" y="38"/>
                  </a:lnTo>
                  <a:lnTo>
                    <a:pt x="38" y="33"/>
                  </a:lnTo>
                  <a:lnTo>
                    <a:pt x="44" y="29"/>
                  </a:lnTo>
                  <a:lnTo>
                    <a:pt x="52" y="28"/>
                  </a:lnTo>
                  <a:lnTo>
                    <a:pt x="61" y="27"/>
                  </a:lnTo>
                  <a:lnTo>
                    <a:pt x="66" y="27"/>
                  </a:lnTo>
                  <a:lnTo>
                    <a:pt x="66" y="0"/>
                  </a:lnTo>
                  <a:lnTo>
                    <a:pt x="60" y="0"/>
                  </a:lnTo>
                  <a:lnTo>
                    <a:pt x="53" y="0"/>
                  </a:lnTo>
                  <a:lnTo>
                    <a:pt x="47" y="2"/>
                  </a:lnTo>
                  <a:lnTo>
                    <a:pt x="42" y="5"/>
                  </a:lnTo>
                  <a:lnTo>
                    <a:pt x="37" y="7"/>
                  </a:lnTo>
                  <a:lnTo>
                    <a:pt x="32" y="12"/>
                  </a:lnTo>
                  <a:lnTo>
                    <a:pt x="28" y="17"/>
                  </a:lnTo>
                  <a:lnTo>
                    <a:pt x="25" y="23"/>
                  </a:lnTo>
                  <a:lnTo>
                    <a:pt x="22" y="30"/>
                  </a:lnTo>
                  <a:lnTo>
                    <a:pt x="22" y="4"/>
                  </a:lnTo>
                  <a:lnTo>
                    <a:pt x="0" y="4"/>
                  </a:lnTo>
                  <a:lnTo>
                    <a:pt x="0" y="155"/>
                  </a:lnTo>
                  <a:close/>
                </a:path>
              </a:pathLst>
            </a:custGeom>
            <a:solidFill>
              <a:srgbClr val="00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699" name="Freeform 243"/>
            <p:cNvSpPr>
              <a:spLocks/>
            </p:cNvSpPr>
            <p:nvPr/>
          </p:nvSpPr>
          <p:spPr bwMode="auto">
            <a:xfrm>
              <a:off x="2359025" y="4468813"/>
              <a:ext cx="33338" cy="103187"/>
            </a:xfrm>
            <a:custGeom>
              <a:avLst/>
              <a:gdLst>
                <a:gd name="T0" fmla="*/ 2147483647 w 68"/>
                <a:gd name="T1" fmla="*/ 2147483647 h 195"/>
                <a:gd name="T2" fmla="*/ 2147483647 w 68"/>
                <a:gd name="T3" fmla="*/ 2147483647 h 195"/>
                <a:gd name="T4" fmla="*/ 2147483647 w 68"/>
                <a:gd name="T5" fmla="*/ 2147483647 h 195"/>
                <a:gd name="T6" fmla="*/ 2147483647 w 68"/>
                <a:gd name="T7" fmla="*/ 2147483647 h 195"/>
                <a:gd name="T8" fmla="*/ 2147483647 w 68"/>
                <a:gd name="T9" fmla="*/ 2147483647 h 195"/>
                <a:gd name="T10" fmla="*/ 2147483647 w 68"/>
                <a:gd name="T11" fmla="*/ 0 h 195"/>
                <a:gd name="T12" fmla="*/ 2147483647 w 68"/>
                <a:gd name="T13" fmla="*/ 0 h 195"/>
                <a:gd name="T14" fmla="*/ 2147483647 w 68"/>
                <a:gd name="T15" fmla="*/ 2147483647 h 195"/>
                <a:gd name="T16" fmla="*/ 0 w 68"/>
                <a:gd name="T17" fmla="*/ 2147483647 h 195"/>
                <a:gd name="T18" fmla="*/ 0 w 68"/>
                <a:gd name="T19" fmla="*/ 2147483647 h 195"/>
                <a:gd name="T20" fmla="*/ 2147483647 w 68"/>
                <a:gd name="T21" fmla="*/ 2147483647 h 195"/>
                <a:gd name="T22" fmla="*/ 2147483647 w 68"/>
                <a:gd name="T23" fmla="*/ 2147483647 h 195"/>
                <a:gd name="T24" fmla="*/ 2147483647 w 68"/>
                <a:gd name="T25" fmla="*/ 2147483647 h 195"/>
                <a:gd name="T26" fmla="*/ 2147483647 w 68"/>
                <a:gd name="T27" fmla="*/ 2147483647 h 195"/>
                <a:gd name="T28" fmla="*/ 2147483647 w 68"/>
                <a:gd name="T29" fmla="*/ 2147483647 h 195"/>
                <a:gd name="T30" fmla="*/ 2147483647 w 68"/>
                <a:gd name="T31" fmla="*/ 2147483647 h 195"/>
                <a:gd name="T32" fmla="*/ 2147483647 w 68"/>
                <a:gd name="T33" fmla="*/ 2147483647 h 195"/>
                <a:gd name="T34" fmla="*/ 2147483647 w 68"/>
                <a:gd name="T35" fmla="*/ 2147483647 h 195"/>
                <a:gd name="T36" fmla="*/ 2147483647 w 68"/>
                <a:gd name="T37" fmla="*/ 2147483647 h 195"/>
                <a:gd name="T38" fmla="*/ 2147483647 w 68"/>
                <a:gd name="T39" fmla="*/ 2147483647 h 195"/>
                <a:gd name="T40" fmla="*/ 2147483647 w 68"/>
                <a:gd name="T41" fmla="*/ 2147483647 h 195"/>
                <a:gd name="T42" fmla="*/ 2147483647 w 68"/>
                <a:gd name="T43" fmla="*/ 2147483647 h 195"/>
                <a:gd name="T44" fmla="*/ 2147483647 w 68"/>
                <a:gd name="T45" fmla="*/ 2147483647 h 195"/>
                <a:gd name="T46" fmla="*/ 2147483647 w 68"/>
                <a:gd name="T47" fmla="*/ 2147483647 h 195"/>
                <a:gd name="T48" fmla="*/ 2147483647 w 68"/>
                <a:gd name="T49" fmla="*/ 2147483647 h 195"/>
                <a:gd name="T50" fmla="*/ 2147483647 w 68"/>
                <a:gd name="T51" fmla="*/ 2147483647 h 195"/>
                <a:gd name="T52" fmla="*/ 2147483647 w 68"/>
                <a:gd name="T53" fmla="*/ 2147483647 h 195"/>
                <a:gd name="T54" fmla="*/ 2147483647 w 68"/>
                <a:gd name="T55" fmla="*/ 2147483647 h 195"/>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8"/>
                <a:gd name="T85" fmla="*/ 0 h 195"/>
                <a:gd name="T86" fmla="*/ 68 w 68"/>
                <a:gd name="T87" fmla="*/ 195 h 195"/>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8" h="195">
                  <a:moveTo>
                    <a:pt x="43" y="154"/>
                  </a:moveTo>
                  <a:lnTo>
                    <a:pt x="43" y="61"/>
                  </a:lnTo>
                  <a:lnTo>
                    <a:pt x="68" y="61"/>
                  </a:lnTo>
                  <a:lnTo>
                    <a:pt x="68" y="42"/>
                  </a:lnTo>
                  <a:lnTo>
                    <a:pt x="43" y="42"/>
                  </a:lnTo>
                  <a:lnTo>
                    <a:pt x="43" y="0"/>
                  </a:lnTo>
                  <a:lnTo>
                    <a:pt x="20" y="0"/>
                  </a:lnTo>
                  <a:lnTo>
                    <a:pt x="20" y="42"/>
                  </a:lnTo>
                  <a:lnTo>
                    <a:pt x="0" y="42"/>
                  </a:lnTo>
                  <a:lnTo>
                    <a:pt x="0" y="61"/>
                  </a:lnTo>
                  <a:lnTo>
                    <a:pt x="20" y="61"/>
                  </a:lnTo>
                  <a:lnTo>
                    <a:pt x="20" y="164"/>
                  </a:lnTo>
                  <a:lnTo>
                    <a:pt x="20" y="172"/>
                  </a:lnTo>
                  <a:lnTo>
                    <a:pt x="21" y="178"/>
                  </a:lnTo>
                  <a:lnTo>
                    <a:pt x="23" y="184"/>
                  </a:lnTo>
                  <a:lnTo>
                    <a:pt x="27" y="188"/>
                  </a:lnTo>
                  <a:lnTo>
                    <a:pt x="31" y="192"/>
                  </a:lnTo>
                  <a:lnTo>
                    <a:pt x="36" y="194"/>
                  </a:lnTo>
                  <a:lnTo>
                    <a:pt x="42" y="195"/>
                  </a:lnTo>
                  <a:lnTo>
                    <a:pt x="50" y="195"/>
                  </a:lnTo>
                  <a:lnTo>
                    <a:pt x="58" y="194"/>
                  </a:lnTo>
                  <a:lnTo>
                    <a:pt x="68" y="193"/>
                  </a:lnTo>
                  <a:lnTo>
                    <a:pt x="68" y="171"/>
                  </a:lnTo>
                  <a:lnTo>
                    <a:pt x="56" y="172"/>
                  </a:lnTo>
                  <a:lnTo>
                    <a:pt x="50" y="171"/>
                  </a:lnTo>
                  <a:lnTo>
                    <a:pt x="46" y="168"/>
                  </a:lnTo>
                  <a:lnTo>
                    <a:pt x="43" y="163"/>
                  </a:lnTo>
                  <a:lnTo>
                    <a:pt x="43" y="154"/>
                  </a:lnTo>
                  <a:close/>
                </a:path>
              </a:pathLst>
            </a:custGeom>
            <a:solidFill>
              <a:srgbClr val="00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00" name="Freeform 244"/>
            <p:cNvSpPr>
              <a:spLocks noEditPoints="1"/>
            </p:cNvSpPr>
            <p:nvPr/>
          </p:nvSpPr>
          <p:spPr bwMode="auto">
            <a:xfrm>
              <a:off x="2435225" y="4462463"/>
              <a:ext cx="73025" cy="109537"/>
            </a:xfrm>
            <a:custGeom>
              <a:avLst/>
              <a:gdLst>
                <a:gd name="T0" fmla="*/ 0 w 153"/>
                <a:gd name="T1" fmla="*/ 2147483647 h 207"/>
                <a:gd name="T2" fmla="*/ 2147483647 w 153"/>
                <a:gd name="T3" fmla="*/ 2147483647 h 207"/>
                <a:gd name="T4" fmla="*/ 2147483647 w 153"/>
                <a:gd name="T5" fmla="*/ 2147483647 h 207"/>
                <a:gd name="T6" fmla="*/ 2147483647 w 153"/>
                <a:gd name="T7" fmla="*/ 2147483647 h 207"/>
                <a:gd name="T8" fmla="*/ 2147483647 w 153"/>
                <a:gd name="T9" fmla="*/ 2147483647 h 207"/>
                <a:gd name="T10" fmla="*/ 2147483647 w 153"/>
                <a:gd name="T11" fmla="*/ 2147483647 h 207"/>
                <a:gd name="T12" fmla="*/ 2147483647 w 153"/>
                <a:gd name="T13" fmla="*/ 2147483647 h 207"/>
                <a:gd name="T14" fmla="*/ 2147483647 w 153"/>
                <a:gd name="T15" fmla="*/ 2147483647 h 207"/>
                <a:gd name="T16" fmla="*/ 2147483647 w 153"/>
                <a:gd name="T17" fmla="*/ 2147483647 h 207"/>
                <a:gd name="T18" fmla="*/ 2147483647 w 153"/>
                <a:gd name="T19" fmla="*/ 2147483647 h 207"/>
                <a:gd name="T20" fmla="*/ 2147483647 w 153"/>
                <a:gd name="T21" fmla="*/ 2147483647 h 207"/>
                <a:gd name="T22" fmla="*/ 2147483647 w 153"/>
                <a:gd name="T23" fmla="*/ 2147483647 h 207"/>
                <a:gd name="T24" fmla="*/ 2147483647 w 153"/>
                <a:gd name="T25" fmla="*/ 2147483647 h 207"/>
                <a:gd name="T26" fmla="*/ 2147483647 w 153"/>
                <a:gd name="T27" fmla="*/ 2147483647 h 207"/>
                <a:gd name="T28" fmla="*/ 2147483647 w 153"/>
                <a:gd name="T29" fmla="*/ 2147483647 h 207"/>
                <a:gd name="T30" fmla="*/ 2147483647 w 153"/>
                <a:gd name="T31" fmla="*/ 2147483647 h 207"/>
                <a:gd name="T32" fmla="*/ 2147483647 w 153"/>
                <a:gd name="T33" fmla="*/ 2147483647 h 207"/>
                <a:gd name="T34" fmla="*/ 2147483647 w 153"/>
                <a:gd name="T35" fmla="*/ 2147483647 h 207"/>
                <a:gd name="T36" fmla="*/ 2147483647 w 153"/>
                <a:gd name="T37" fmla="*/ 2147483647 h 207"/>
                <a:gd name="T38" fmla="*/ 2147483647 w 153"/>
                <a:gd name="T39" fmla="*/ 2147483647 h 207"/>
                <a:gd name="T40" fmla="*/ 2147483647 w 153"/>
                <a:gd name="T41" fmla="*/ 2147483647 h 207"/>
                <a:gd name="T42" fmla="*/ 2147483647 w 153"/>
                <a:gd name="T43" fmla="*/ 2147483647 h 207"/>
                <a:gd name="T44" fmla="*/ 2147483647 w 153"/>
                <a:gd name="T45" fmla="*/ 2147483647 h 207"/>
                <a:gd name="T46" fmla="*/ 2147483647 w 153"/>
                <a:gd name="T47" fmla="*/ 2147483647 h 207"/>
                <a:gd name="T48" fmla="*/ 2147483647 w 153"/>
                <a:gd name="T49" fmla="*/ 2147483647 h 207"/>
                <a:gd name="T50" fmla="*/ 2147483647 w 153"/>
                <a:gd name="T51" fmla="*/ 2147483647 h 207"/>
                <a:gd name="T52" fmla="*/ 2147483647 w 153"/>
                <a:gd name="T53" fmla="*/ 2147483647 h 207"/>
                <a:gd name="T54" fmla="*/ 2147483647 w 153"/>
                <a:gd name="T55" fmla="*/ 2147483647 h 207"/>
                <a:gd name="T56" fmla="*/ 2147483647 w 153"/>
                <a:gd name="T57" fmla="*/ 2147483647 h 207"/>
                <a:gd name="T58" fmla="*/ 2147483647 w 153"/>
                <a:gd name="T59" fmla="*/ 2147483647 h 207"/>
                <a:gd name="T60" fmla="*/ 2147483647 w 153"/>
                <a:gd name="T61" fmla="*/ 2147483647 h 207"/>
                <a:gd name="T62" fmla="*/ 2147483647 w 153"/>
                <a:gd name="T63" fmla="*/ 2147483647 h 207"/>
                <a:gd name="T64" fmla="*/ 2147483647 w 153"/>
                <a:gd name="T65" fmla="*/ 0 h 207"/>
                <a:gd name="T66" fmla="*/ 2147483647 w 153"/>
                <a:gd name="T67" fmla="*/ 0 h 207"/>
                <a:gd name="T68" fmla="*/ 0 w 153"/>
                <a:gd name="T69" fmla="*/ 0 h 207"/>
                <a:gd name="T70" fmla="*/ 0 w 153"/>
                <a:gd name="T71" fmla="*/ 2147483647 h 207"/>
                <a:gd name="T72" fmla="*/ 2147483647 w 153"/>
                <a:gd name="T73" fmla="*/ 2147483647 h 207"/>
                <a:gd name="T74" fmla="*/ 2147483647 w 153"/>
                <a:gd name="T75" fmla="*/ 2147483647 h 207"/>
                <a:gd name="T76" fmla="*/ 2147483647 w 153"/>
                <a:gd name="T77" fmla="*/ 2147483647 h 207"/>
                <a:gd name="T78" fmla="*/ 2147483647 w 153"/>
                <a:gd name="T79" fmla="*/ 2147483647 h 207"/>
                <a:gd name="T80" fmla="*/ 2147483647 w 153"/>
                <a:gd name="T81" fmla="*/ 2147483647 h 207"/>
                <a:gd name="T82" fmla="*/ 2147483647 w 153"/>
                <a:gd name="T83" fmla="*/ 2147483647 h 207"/>
                <a:gd name="T84" fmla="*/ 2147483647 w 153"/>
                <a:gd name="T85" fmla="*/ 2147483647 h 207"/>
                <a:gd name="T86" fmla="*/ 2147483647 w 153"/>
                <a:gd name="T87" fmla="*/ 2147483647 h 207"/>
                <a:gd name="T88" fmla="*/ 2147483647 w 153"/>
                <a:gd name="T89" fmla="*/ 2147483647 h 207"/>
                <a:gd name="T90" fmla="*/ 2147483647 w 153"/>
                <a:gd name="T91" fmla="*/ 2147483647 h 207"/>
                <a:gd name="T92" fmla="*/ 2147483647 w 153"/>
                <a:gd name="T93" fmla="*/ 2147483647 h 207"/>
                <a:gd name="T94" fmla="*/ 2147483647 w 153"/>
                <a:gd name="T95" fmla="*/ 2147483647 h 207"/>
                <a:gd name="T96" fmla="*/ 2147483647 w 153"/>
                <a:gd name="T97" fmla="*/ 2147483647 h 207"/>
                <a:gd name="T98" fmla="*/ 2147483647 w 153"/>
                <a:gd name="T99" fmla="*/ 2147483647 h 207"/>
                <a:gd name="T100" fmla="*/ 2147483647 w 153"/>
                <a:gd name="T101" fmla="*/ 2147483647 h 207"/>
                <a:gd name="T102" fmla="*/ 2147483647 w 153"/>
                <a:gd name="T103" fmla="*/ 2147483647 h 207"/>
                <a:gd name="T104" fmla="*/ 2147483647 w 153"/>
                <a:gd name="T105" fmla="*/ 2147483647 h 207"/>
                <a:gd name="T106" fmla="*/ 2147483647 w 153"/>
                <a:gd name="T107" fmla="*/ 2147483647 h 207"/>
                <a:gd name="T108" fmla="*/ 2147483647 w 153"/>
                <a:gd name="T109" fmla="*/ 2147483647 h 207"/>
                <a:gd name="T110" fmla="*/ 2147483647 w 153"/>
                <a:gd name="T111" fmla="*/ 2147483647 h 20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53"/>
                <a:gd name="T169" fmla="*/ 0 h 207"/>
                <a:gd name="T170" fmla="*/ 153 w 153"/>
                <a:gd name="T171" fmla="*/ 207 h 207"/>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53" h="207">
                  <a:moveTo>
                    <a:pt x="0" y="207"/>
                  </a:moveTo>
                  <a:lnTo>
                    <a:pt x="71" y="207"/>
                  </a:lnTo>
                  <a:lnTo>
                    <a:pt x="81" y="207"/>
                  </a:lnTo>
                  <a:lnTo>
                    <a:pt x="89" y="205"/>
                  </a:lnTo>
                  <a:lnTo>
                    <a:pt x="98" y="203"/>
                  </a:lnTo>
                  <a:lnTo>
                    <a:pt x="106" y="200"/>
                  </a:lnTo>
                  <a:lnTo>
                    <a:pt x="113" y="196"/>
                  </a:lnTo>
                  <a:lnTo>
                    <a:pt x="120" y="191"/>
                  </a:lnTo>
                  <a:lnTo>
                    <a:pt x="126" y="186"/>
                  </a:lnTo>
                  <a:lnTo>
                    <a:pt x="131" y="179"/>
                  </a:lnTo>
                  <a:lnTo>
                    <a:pt x="137" y="172"/>
                  </a:lnTo>
                  <a:lnTo>
                    <a:pt x="141" y="164"/>
                  </a:lnTo>
                  <a:lnTo>
                    <a:pt x="145" y="156"/>
                  </a:lnTo>
                  <a:lnTo>
                    <a:pt x="148" y="145"/>
                  </a:lnTo>
                  <a:lnTo>
                    <a:pt x="150" y="136"/>
                  </a:lnTo>
                  <a:lnTo>
                    <a:pt x="152" y="124"/>
                  </a:lnTo>
                  <a:lnTo>
                    <a:pt x="153" y="113"/>
                  </a:lnTo>
                  <a:lnTo>
                    <a:pt x="153" y="100"/>
                  </a:lnTo>
                  <a:lnTo>
                    <a:pt x="153" y="88"/>
                  </a:lnTo>
                  <a:lnTo>
                    <a:pt x="152" y="78"/>
                  </a:lnTo>
                  <a:lnTo>
                    <a:pt x="150" y="67"/>
                  </a:lnTo>
                  <a:lnTo>
                    <a:pt x="148" y="57"/>
                  </a:lnTo>
                  <a:lnTo>
                    <a:pt x="145" y="49"/>
                  </a:lnTo>
                  <a:lnTo>
                    <a:pt x="142" y="39"/>
                  </a:lnTo>
                  <a:lnTo>
                    <a:pt x="138" y="32"/>
                  </a:lnTo>
                  <a:lnTo>
                    <a:pt x="132" y="25"/>
                  </a:lnTo>
                  <a:lnTo>
                    <a:pt x="127" y="19"/>
                  </a:lnTo>
                  <a:lnTo>
                    <a:pt x="121" y="15"/>
                  </a:lnTo>
                  <a:lnTo>
                    <a:pt x="114" y="10"/>
                  </a:lnTo>
                  <a:lnTo>
                    <a:pt x="107" y="7"/>
                  </a:lnTo>
                  <a:lnTo>
                    <a:pt x="100" y="3"/>
                  </a:lnTo>
                  <a:lnTo>
                    <a:pt x="91" y="1"/>
                  </a:lnTo>
                  <a:lnTo>
                    <a:pt x="82" y="0"/>
                  </a:lnTo>
                  <a:lnTo>
                    <a:pt x="72" y="0"/>
                  </a:lnTo>
                  <a:lnTo>
                    <a:pt x="0" y="0"/>
                  </a:lnTo>
                  <a:lnTo>
                    <a:pt x="0" y="207"/>
                  </a:lnTo>
                  <a:close/>
                  <a:moveTo>
                    <a:pt x="70" y="24"/>
                  </a:moveTo>
                  <a:lnTo>
                    <a:pt x="83" y="25"/>
                  </a:lnTo>
                  <a:lnTo>
                    <a:pt x="94" y="29"/>
                  </a:lnTo>
                  <a:lnTo>
                    <a:pt x="104" y="36"/>
                  </a:lnTo>
                  <a:lnTo>
                    <a:pt x="112" y="44"/>
                  </a:lnTo>
                  <a:lnTo>
                    <a:pt x="119" y="56"/>
                  </a:lnTo>
                  <a:lnTo>
                    <a:pt x="123" y="68"/>
                  </a:lnTo>
                  <a:lnTo>
                    <a:pt x="126" y="83"/>
                  </a:lnTo>
                  <a:lnTo>
                    <a:pt x="127" y="102"/>
                  </a:lnTo>
                  <a:lnTo>
                    <a:pt x="126" y="121"/>
                  </a:lnTo>
                  <a:lnTo>
                    <a:pt x="124" y="136"/>
                  </a:lnTo>
                  <a:lnTo>
                    <a:pt x="119" y="150"/>
                  </a:lnTo>
                  <a:lnTo>
                    <a:pt x="112" y="161"/>
                  </a:lnTo>
                  <a:lnTo>
                    <a:pt x="105" y="170"/>
                  </a:lnTo>
                  <a:lnTo>
                    <a:pt x="94" y="177"/>
                  </a:lnTo>
                  <a:lnTo>
                    <a:pt x="83" y="180"/>
                  </a:lnTo>
                  <a:lnTo>
                    <a:pt x="70" y="181"/>
                  </a:lnTo>
                  <a:lnTo>
                    <a:pt x="26" y="181"/>
                  </a:lnTo>
                  <a:lnTo>
                    <a:pt x="26" y="24"/>
                  </a:lnTo>
                  <a:lnTo>
                    <a:pt x="70" y="24"/>
                  </a:lnTo>
                  <a:close/>
                </a:path>
              </a:pathLst>
            </a:custGeom>
            <a:solidFill>
              <a:srgbClr val="00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01" name="Freeform 245"/>
            <p:cNvSpPr>
              <a:spLocks/>
            </p:cNvSpPr>
            <p:nvPr/>
          </p:nvSpPr>
          <p:spPr bwMode="auto">
            <a:xfrm>
              <a:off x="1357313" y="4659313"/>
              <a:ext cx="33337" cy="104775"/>
            </a:xfrm>
            <a:custGeom>
              <a:avLst/>
              <a:gdLst>
                <a:gd name="T0" fmla="*/ 2147483647 w 67"/>
                <a:gd name="T1" fmla="*/ 2147483647 h 199"/>
                <a:gd name="T2" fmla="*/ 2147483647 w 67"/>
                <a:gd name="T3" fmla="*/ 2147483647 h 199"/>
                <a:gd name="T4" fmla="*/ 2147483647 w 67"/>
                <a:gd name="T5" fmla="*/ 0 h 199"/>
                <a:gd name="T6" fmla="*/ 2147483647 w 67"/>
                <a:gd name="T7" fmla="*/ 0 h 199"/>
                <a:gd name="T8" fmla="*/ 2147483647 w 67"/>
                <a:gd name="T9" fmla="*/ 2147483647 h 199"/>
                <a:gd name="T10" fmla="*/ 2147483647 w 67"/>
                <a:gd name="T11" fmla="*/ 2147483647 h 199"/>
                <a:gd name="T12" fmla="*/ 2147483647 w 67"/>
                <a:gd name="T13" fmla="*/ 2147483647 h 199"/>
                <a:gd name="T14" fmla="*/ 2147483647 w 67"/>
                <a:gd name="T15" fmla="*/ 2147483647 h 199"/>
                <a:gd name="T16" fmla="*/ 2147483647 w 67"/>
                <a:gd name="T17" fmla="*/ 2147483647 h 199"/>
                <a:gd name="T18" fmla="*/ 2147483647 w 67"/>
                <a:gd name="T19" fmla="*/ 2147483647 h 199"/>
                <a:gd name="T20" fmla="*/ 2147483647 w 67"/>
                <a:gd name="T21" fmla="*/ 2147483647 h 199"/>
                <a:gd name="T22" fmla="*/ 0 w 67"/>
                <a:gd name="T23" fmla="*/ 2147483647 h 199"/>
                <a:gd name="T24" fmla="*/ 0 w 67"/>
                <a:gd name="T25" fmla="*/ 2147483647 h 199"/>
                <a:gd name="T26" fmla="*/ 2147483647 w 67"/>
                <a:gd name="T27" fmla="*/ 2147483647 h 199"/>
                <a:gd name="T28" fmla="*/ 2147483647 w 67"/>
                <a:gd name="T29" fmla="*/ 2147483647 h 19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7"/>
                <a:gd name="T46" fmla="*/ 0 h 199"/>
                <a:gd name="T47" fmla="*/ 67 w 67"/>
                <a:gd name="T48" fmla="*/ 199 h 19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7" h="199">
                  <a:moveTo>
                    <a:pt x="42" y="199"/>
                  </a:moveTo>
                  <a:lnTo>
                    <a:pt x="67" y="199"/>
                  </a:lnTo>
                  <a:lnTo>
                    <a:pt x="67" y="0"/>
                  </a:lnTo>
                  <a:lnTo>
                    <a:pt x="49" y="0"/>
                  </a:lnTo>
                  <a:lnTo>
                    <a:pt x="47" y="10"/>
                  </a:lnTo>
                  <a:lnTo>
                    <a:pt x="44" y="18"/>
                  </a:lnTo>
                  <a:lnTo>
                    <a:pt x="40" y="24"/>
                  </a:lnTo>
                  <a:lnTo>
                    <a:pt x="35" y="29"/>
                  </a:lnTo>
                  <a:lnTo>
                    <a:pt x="28" y="34"/>
                  </a:lnTo>
                  <a:lnTo>
                    <a:pt x="20" y="36"/>
                  </a:lnTo>
                  <a:lnTo>
                    <a:pt x="11" y="38"/>
                  </a:lnTo>
                  <a:lnTo>
                    <a:pt x="0" y="39"/>
                  </a:lnTo>
                  <a:lnTo>
                    <a:pt x="0" y="60"/>
                  </a:lnTo>
                  <a:lnTo>
                    <a:pt x="42" y="60"/>
                  </a:lnTo>
                  <a:lnTo>
                    <a:pt x="42"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02" name="Freeform 246"/>
            <p:cNvSpPr>
              <a:spLocks noEditPoints="1"/>
            </p:cNvSpPr>
            <p:nvPr/>
          </p:nvSpPr>
          <p:spPr bwMode="auto">
            <a:xfrm>
              <a:off x="1416050" y="4659313"/>
              <a:ext cx="61913" cy="107950"/>
            </a:xfrm>
            <a:custGeom>
              <a:avLst/>
              <a:gdLst>
                <a:gd name="T0" fmla="*/ 2147483647 w 127"/>
                <a:gd name="T1" fmla="*/ 2147483647 h 204"/>
                <a:gd name="T2" fmla="*/ 2147483647 w 127"/>
                <a:gd name="T3" fmla="*/ 2147483647 h 204"/>
                <a:gd name="T4" fmla="*/ 2147483647 w 127"/>
                <a:gd name="T5" fmla="*/ 2147483647 h 204"/>
                <a:gd name="T6" fmla="*/ 2147483647 w 127"/>
                <a:gd name="T7" fmla="*/ 2147483647 h 204"/>
                <a:gd name="T8" fmla="*/ 2147483647 w 127"/>
                <a:gd name="T9" fmla="*/ 2147483647 h 204"/>
                <a:gd name="T10" fmla="*/ 2147483647 w 127"/>
                <a:gd name="T11" fmla="*/ 2147483647 h 204"/>
                <a:gd name="T12" fmla="*/ 2147483647 w 127"/>
                <a:gd name="T13" fmla="*/ 2147483647 h 204"/>
                <a:gd name="T14" fmla="*/ 2147483647 w 127"/>
                <a:gd name="T15" fmla="*/ 2147483647 h 204"/>
                <a:gd name="T16" fmla="*/ 2147483647 w 127"/>
                <a:gd name="T17" fmla="*/ 2147483647 h 204"/>
                <a:gd name="T18" fmla="*/ 2147483647 w 127"/>
                <a:gd name="T19" fmla="*/ 2147483647 h 204"/>
                <a:gd name="T20" fmla="*/ 2147483647 w 127"/>
                <a:gd name="T21" fmla="*/ 2147483647 h 204"/>
                <a:gd name="T22" fmla="*/ 2147483647 w 127"/>
                <a:gd name="T23" fmla="*/ 2147483647 h 204"/>
                <a:gd name="T24" fmla="*/ 2147483647 w 127"/>
                <a:gd name="T25" fmla="*/ 2147483647 h 204"/>
                <a:gd name="T26" fmla="*/ 2147483647 w 127"/>
                <a:gd name="T27" fmla="*/ 2147483647 h 204"/>
                <a:gd name="T28" fmla="*/ 2147483647 w 127"/>
                <a:gd name="T29" fmla="*/ 2147483647 h 204"/>
                <a:gd name="T30" fmla="*/ 2147483647 w 127"/>
                <a:gd name="T31" fmla="*/ 2147483647 h 204"/>
                <a:gd name="T32" fmla="*/ 2147483647 w 127"/>
                <a:gd name="T33" fmla="*/ 2147483647 h 204"/>
                <a:gd name="T34" fmla="*/ 2147483647 w 127"/>
                <a:gd name="T35" fmla="*/ 2147483647 h 204"/>
                <a:gd name="T36" fmla="*/ 2147483647 w 127"/>
                <a:gd name="T37" fmla="*/ 2147483647 h 204"/>
                <a:gd name="T38" fmla="*/ 2147483647 w 127"/>
                <a:gd name="T39" fmla="*/ 0 h 204"/>
                <a:gd name="T40" fmla="*/ 2147483647 w 127"/>
                <a:gd name="T41" fmla="*/ 2147483647 h 204"/>
                <a:gd name="T42" fmla="*/ 2147483647 w 127"/>
                <a:gd name="T43" fmla="*/ 2147483647 h 204"/>
                <a:gd name="T44" fmla="*/ 2147483647 w 127"/>
                <a:gd name="T45" fmla="*/ 2147483647 h 204"/>
                <a:gd name="T46" fmla="*/ 2147483647 w 127"/>
                <a:gd name="T47" fmla="*/ 2147483647 h 204"/>
                <a:gd name="T48" fmla="*/ 2147483647 w 127"/>
                <a:gd name="T49" fmla="*/ 2147483647 h 204"/>
                <a:gd name="T50" fmla="*/ 2147483647 w 127"/>
                <a:gd name="T51" fmla="*/ 2147483647 h 204"/>
                <a:gd name="T52" fmla="*/ 2147483647 w 127"/>
                <a:gd name="T53" fmla="*/ 2147483647 h 204"/>
                <a:gd name="T54" fmla="*/ 2147483647 w 127"/>
                <a:gd name="T55" fmla="*/ 2147483647 h 204"/>
                <a:gd name="T56" fmla="*/ 2147483647 w 127"/>
                <a:gd name="T57" fmla="*/ 2147483647 h 204"/>
                <a:gd name="T58" fmla="*/ 2147483647 w 127"/>
                <a:gd name="T59" fmla="*/ 2147483647 h 204"/>
                <a:gd name="T60" fmla="*/ 2147483647 w 127"/>
                <a:gd name="T61" fmla="*/ 2147483647 h 204"/>
                <a:gd name="T62" fmla="*/ 2147483647 w 127"/>
                <a:gd name="T63" fmla="*/ 2147483647 h 204"/>
                <a:gd name="T64" fmla="*/ 2147483647 w 127"/>
                <a:gd name="T65" fmla="*/ 2147483647 h 204"/>
                <a:gd name="T66" fmla="*/ 2147483647 w 127"/>
                <a:gd name="T67" fmla="*/ 2147483647 h 204"/>
                <a:gd name="T68" fmla="*/ 2147483647 w 127"/>
                <a:gd name="T69" fmla="*/ 2147483647 h 204"/>
                <a:gd name="T70" fmla="*/ 2147483647 w 127"/>
                <a:gd name="T71" fmla="*/ 2147483647 h 204"/>
                <a:gd name="T72" fmla="*/ 2147483647 w 127"/>
                <a:gd name="T73" fmla="*/ 2147483647 h 204"/>
                <a:gd name="T74" fmla="*/ 2147483647 w 127"/>
                <a:gd name="T75" fmla="*/ 2147483647 h 204"/>
                <a:gd name="T76" fmla="*/ 2147483647 w 127"/>
                <a:gd name="T77" fmla="*/ 2147483647 h 204"/>
                <a:gd name="T78" fmla="*/ 2147483647 w 127"/>
                <a:gd name="T79" fmla="*/ 2147483647 h 204"/>
                <a:gd name="T80" fmla="*/ 2147483647 w 127"/>
                <a:gd name="T81" fmla="*/ 2147483647 h 204"/>
                <a:gd name="T82" fmla="*/ 2147483647 w 127"/>
                <a:gd name="T83" fmla="*/ 2147483647 h 204"/>
                <a:gd name="T84" fmla="*/ 2147483647 w 127"/>
                <a:gd name="T85" fmla="*/ 2147483647 h 204"/>
                <a:gd name="T86" fmla="*/ 2147483647 w 127"/>
                <a:gd name="T87" fmla="*/ 2147483647 h 204"/>
                <a:gd name="T88" fmla="*/ 2147483647 w 127"/>
                <a:gd name="T89" fmla="*/ 2147483647 h 204"/>
                <a:gd name="T90" fmla="*/ 2147483647 w 127"/>
                <a:gd name="T91" fmla="*/ 2147483647 h 204"/>
                <a:gd name="T92" fmla="*/ 2147483647 w 127"/>
                <a:gd name="T93" fmla="*/ 2147483647 h 204"/>
                <a:gd name="T94" fmla="*/ 2147483647 w 127"/>
                <a:gd name="T95" fmla="*/ 2147483647 h 204"/>
                <a:gd name="T96" fmla="*/ 2147483647 w 127"/>
                <a:gd name="T97" fmla="*/ 2147483647 h 204"/>
                <a:gd name="T98" fmla="*/ 2147483647 w 127"/>
                <a:gd name="T99" fmla="*/ 2147483647 h 204"/>
                <a:gd name="T100" fmla="*/ 2147483647 w 127"/>
                <a:gd name="T101" fmla="*/ 2147483647 h 204"/>
                <a:gd name="T102" fmla="*/ 2147483647 w 127"/>
                <a:gd name="T103" fmla="*/ 2147483647 h 204"/>
                <a:gd name="T104" fmla="*/ 2147483647 w 127"/>
                <a:gd name="T105" fmla="*/ 2147483647 h 204"/>
                <a:gd name="T106" fmla="*/ 2147483647 w 127"/>
                <a:gd name="T107" fmla="*/ 2147483647 h 204"/>
                <a:gd name="T108" fmla="*/ 2147483647 w 127"/>
                <a:gd name="T109" fmla="*/ 2147483647 h 20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7"/>
                <a:gd name="T166" fmla="*/ 0 h 204"/>
                <a:gd name="T167" fmla="*/ 127 w 127"/>
                <a:gd name="T168" fmla="*/ 204 h 204"/>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7" h="204">
                  <a:moveTo>
                    <a:pt x="2" y="152"/>
                  </a:moveTo>
                  <a:lnTo>
                    <a:pt x="3" y="163"/>
                  </a:lnTo>
                  <a:lnTo>
                    <a:pt x="5" y="173"/>
                  </a:lnTo>
                  <a:lnTo>
                    <a:pt x="10" y="182"/>
                  </a:lnTo>
                  <a:lnTo>
                    <a:pt x="16" y="190"/>
                  </a:lnTo>
                  <a:lnTo>
                    <a:pt x="25" y="196"/>
                  </a:lnTo>
                  <a:lnTo>
                    <a:pt x="34" y="201"/>
                  </a:lnTo>
                  <a:lnTo>
                    <a:pt x="45" y="203"/>
                  </a:lnTo>
                  <a:lnTo>
                    <a:pt x="58" y="204"/>
                  </a:lnTo>
                  <a:lnTo>
                    <a:pt x="66" y="204"/>
                  </a:lnTo>
                  <a:lnTo>
                    <a:pt x="73" y="202"/>
                  </a:lnTo>
                  <a:lnTo>
                    <a:pt x="81" y="201"/>
                  </a:lnTo>
                  <a:lnTo>
                    <a:pt x="87" y="197"/>
                  </a:lnTo>
                  <a:lnTo>
                    <a:pt x="93" y="192"/>
                  </a:lnTo>
                  <a:lnTo>
                    <a:pt x="99" y="188"/>
                  </a:lnTo>
                  <a:lnTo>
                    <a:pt x="104" y="182"/>
                  </a:lnTo>
                  <a:lnTo>
                    <a:pt x="109" y="176"/>
                  </a:lnTo>
                  <a:lnTo>
                    <a:pt x="113" y="168"/>
                  </a:lnTo>
                  <a:lnTo>
                    <a:pt x="117" y="160"/>
                  </a:lnTo>
                  <a:lnTo>
                    <a:pt x="120" y="150"/>
                  </a:lnTo>
                  <a:lnTo>
                    <a:pt x="123" y="141"/>
                  </a:lnTo>
                  <a:lnTo>
                    <a:pt x="125" y="131"/>
                  </a:lnTo>
                  <a:lnTo>
                    <a:pt x="126" y="119"/>
                  </a:lnTo>
                  <a:lnTo>
                    <a:pt x="127" y="106"/>
                  </a:lnTo>
                  <a:lnTo>
                    <a:pt x="127" y="93"/>
                  </a:lnTo>
                  <a:lnTo>
                    <a:pt x="127" y="82"/>
                  </a:lnTo>
                  <a:lnTo>
                    <a:pt x="126" y="71"/>
                  </a:lnTo>
                  <a:lnTo>
                    <a:pt x="125" y="62"/>
                  </a:lnTo>
                  <a:lnTo>
                    <a:pt x="123" y="53"/>
                  </a:lnTo>
                  <a:lnTo>
                    <a:pt x="121" y="45"/>
                  </a:lnTo>
                  <a:lnTo>
                    <a:pt x="118" y="38"/>
                  </a:lnTo>
                  <a:lnTo>
                    <a:pt x="113" y="31"/>
                  </a:lnTo>
                  <a:lnTo>
                    <a:pt x="110" y="24"/>
                  </a:lnTo>
                  <a:lnTo>
                    <a:pt x="105" y="19"/>
                  </a:lnTo>
                  <a:lnTo>
                    <a:pt x="101" y="14"/>
                  </a:lnTo>
                  <a:lnTo>
                    <a:pt x="96" y="10"/>
                  </a:lnTo>
                  <a:lnTo>
                    <a:pt x="89" y="6"/>
                  </a:lnTo>
                  <a:lnTo>
                    <a:pt x="83" y="4"/>
                  </a:lnTo>
                  <a:lnTo>
                    <a:pt x="77" y="1"/>
                  </a:lnTo>
                  <a:lnTo>
                    <a:pt x="69" y="0"/>
                  </a:lnTo>
                  <a:lnTo>
                    <a:pt x="61" y="0"/>
                  </a:lnTo>
                  <a:lnTo>
                    <a:pt x="48" y="1"/>
                  </a:lnTo>
                  <a:lnTo>
                    <a:pt x="35" y="5"/>
                  </a:lnTo>
                  <a:lnTo>
                    <a:pt x="25" y="11"/>
                  </a:lnTo>
                  <a:lnTo>
                    <a:pt x="16" y="19"/>
                  </a:lnTo>
                  <a:lnTo>
                    <a:pt x="9" y="29"/>
                  </a:lnTo>
                  <a:lnTo>
                    <a:pt x="4" y="40"/>
                  </a:lnTo>
                  <a:lnTo>
                    <a:pt x="1" y="54"/>
                  </a:lnTo>
                  <a:lnTo>
                    <a:pt x="0" y="68"/>
                  </a:lnTo>
                  <a:lnTo>
                    <a:pt x="1" y="82"/>
                  </a:lnTo>
                  <a:lnTo>
                    <a:pt x="4" y="95"/>
                  </a:lnTo>
                  <a:lnTo>
                    <a:pt x="9" y="106"/>
                  </a:lnTo>
                  <a:lnTo>
                    <a:pt x="15" y="116"/>
                  </a:lnTo>
                  <a:lnTo>
                    <a:pt x="24" y="124"/>
                  </a:lnTo>
                  <a:lnTo>
                    <a:pt x="34" y="130"/>
                  </a:lnTo>
                  <a:lnTo>
                    <a:pt x="45" y="133"/>
                  </a:lnTo>
                  <a:lnTo>
                    <a:pt x="58" y="134"/>
                  </a:lnTo>
                  <a:lnTo>
                    <a:pt x="70" y="133"/>
                  </a:lnTo>
                  <a:lnTo>
                    <a:pt x="82" y="128"/>
                  </a:lnTo>
                  <a:lnTo>
                    <a:pt x="92" y="121"/>
                  </a:lnTo>
                  <a:lnTo>
                    <a:pt x="101" y="112"/>
                  </a:lnTo>
                  <a:lnTo>
                    <a:pt x="100" y="128"/>
                  </a:lnTo>
                  <a:lnTo>
                    <a:pt x="97" y="142"/>
                  </a:lnTo>
                  <a:lnTo>
                    <a:pt x="93" y="154"/>
                  </a:lnTo>
                  <a:lnTo>
                    <a:pt x="88" y="163"/>
                  </a:lnTo>
                  <a:lnTo>
                    <a:pt x="83" y="171"/>
                  </a:lnTo>
                  <a:lnTo>
                    <a:pt x="76" y="176"/>
                  </a:lnTo>
                  <a:lnTo>
                    <a:pt x="67" y="180"/>
                  </a:lnTo>
                  <a:lnTo>
                    <a:pt x="58" y="181"/>
                  </a:lnTo>
                  <a:lnTo>
                    <a:pt x="51" y="181"/>
                  </a:lnTo>
                  <a:lnTo>
                    <a:pt x="45" y="178"/>
                  </a:lnTo>
                  <a:lnTo>
                    <a:pt x="39" y="176"/>
                  </a:lnTo>
                  <a:lnTo>
                    <a:pt x="34" y="173"/>
                  </a:lnTo>
                  <a:lnTo>
                    <a:pt x="30" y="169"/>
                  </a:lnTo>
                  <a:lnTo>
                    <a:pt x="28" y="163"/>
                  </a:lnTo>
                  <a:lnTo>
                    <a:pt x="26" y="157"/>
                  </a:lnTo>
                  <a:lnTo>
                    <a:pt x="25" y="152"/>
                  </a:lnTo>
                  <a:lnTo>
                    <a:pt x="2" y="152"/>
                  </a:lnTo>
                  <a:close/>
                  <a:moveTo>
                    <a:pt x="25" y="68"/>
                  </a:moveTo>
                  <a:lnTo>
                    <a:pt x="26" y="57"/>
                  </a:lnTo>
                  <a:lnTo>
                    <a:pt x="28" y="49"/>
                  </a:lnTo>
                  <a:lnTo>
                    <a:pt x="31" y="42"/>
                  </a:lnTo>
                  <a:lnTo>
                    <a:pt x="35" y="35"/>
                  </a:lnTo>
                  <a:lnTo>
                    <a:pt x="41" y="31"/>
                  </a:lnTo>
                  <a:lnTo>
                    <a:pt x="46" y="27"/>
                  </a:lnTo>
                  <a:lnTo>
                    <a:pt x="53" y="25"/>
                  </a:lnTo>
                  <a:lnTo>
                    <a:pt x="62" y="24"/>
                  </a:lnTo>
                  <a:lnTo>
                    <a:pt x="69" y="25"/>
                  </a:lnTo>
                  <a:lnTo>
                    <a:pt x="77" y="27"/>
                  </a:lnTo>
                  <a:lnTo>
                    <a:pt x="83" y="31"/>
                  </a:lnTo>
                  <a:lnTo>
                    <a:pt x="88" y="35"/>
                  </a:lnTo>
                  <a:lnTo>
                    <a:pt x="92" y="42"/>
                  </a:lnTo>
                  <a:lnTo>
                    <a:pt x="96" y="49"/>
                  </a:lnTo>
                  <a:lnTo>
                    <a:pt x="98" y="57"/>
                  </a:lnTo>
                  <a:lnTo>
                    <a:pt x="99" y="67"/>
                  </a:lnTo>
                  <a:lnTo>
                    <a:pt x="98" y="77"/>
                  </a:lnTo>
                  <a:lnTo>
                    <a:pt x="96" y="85"/>
                  </a:lnTo>
                  <a:lnTo>
                    <a:pt x="92" y="92"/>
                  </a:lnTo>
                  <a:lnTo>
                    <a:pt x="88" y="98"/>
                  </a:lnTo>
                  <a:lnTo>
                    <a:pt x="83" y="103"/>
                  </a:lnTo>
                  <a:lnTo>
                    <a:pt x="77" y="107"/>
                  </a:lnTo>
                  <a:lnTo>
                    <a:pt x="69" y="109"/>
                  </a:lnTo>
                  <a:lnTo>
                    <a:pt x="61" y="110"/>
                  </a:lnTo>
                  <a:lnTo>
                    <a:pt x="52" y="109"/>
                  </a:lnTo>
                  <a:lnTo>
                    <a:pt x="46" y="107"/>
                  </a:lnTo>
                  <a:lnTo>
                    <a:pt x="40" y="103"/>
                  </a:lnTo>
                  <a:lnTo>
                    <a:pt x="34" y="98"/>
                  </a:lnTo>
                  <a:lnTo>
                    <a:pt x="30" y="92"/>
                  </a:lnTo>
                  <a:lnTo>
                    <a:pt x="27" y="85"/>
                  </a:lnTo>
                  <a:lnTo>
                    <a:pt x="26" y="77"/>
                  </a:lnTo>
                  <a:lnTo>
                    <a:pt x="25" y="6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03" name="Freeform 247"/>
            <p:cNvSpPr>
              <a:spLocks noEditPoints="1"/>
            </p:cNvSpPr>
            <p:nvPr/>
          </p:nvSpPr>
          <p:spPr bwMode="auto">
            <a:xfrm>
              <a:off x="2036763" y="4654550"/>
              <a:ext cx="66675" cy="109538"/>
            </a:xfrm>
            <a:custGeom>
              <a:avLst/>
              <a:gdLst>
                <a:gd name="T0" fmla="*/ 2147483647 w 143"/>
                <a:gd name="T1" fmla="*/ 2147483647 h 207"/>
                <a:gd name="T2" fmla="*/ 2147483647 w 143"/>
                <a:gd name="T3" fmla="*/ 2147483647 h 207"/>
                <a:gd name="T4" fmla="*/ 2147483647 w 143"/>
                <a:gd name="T5" fmla="*/ 2147483647 h 207"/>
                <a:gd name="T6" fmla="*/ 2147483647 w 143"/>
                <a:gd name="T7" fmla="*/ 2147483647 h 207"/>
                <a:gd name="T8" fmla="*/ 2147483647 w 143"/>
                <a:gd name="T9" fmla="*/ 2147483647 h 207"/>
                <a:gd name="T10" fmla="*/ 2147483647 w 143"/>
                <a:gd name="T11" fmla="*/ 2147483647 h 207"/>
                <a:gd name="T12" fmla="*/ 2147483647 w 143"/>
                <a:gd name="T13" fmla="*/ 2147483647 h 207"/>
                <a:gd name="T14" fmla="*/ 2147483647 w 143"/>
                <a:gd name="T15" fmla="*/ 2147483647 h 207"/>
                <a:gd name="T16" fmla="*/ 2147483647 w 143"/>
                <a:gd name="T17" fmla="*/ 2147483647 h 207"/>
                <a:gd name="T18" fmla="*/ 2147483647 w 143"/>
                <a:gd name="T19" fmla="*/ 2147483647 h 207"/>
                <a:gd name="T20" fmla="*/ 2147483647 w 143"/>
                <a:gd name="T21" fmla="*/ 2147483647 h 207"/>
                <a:gd name="T22" fmla="*/ 2147483647 w 143"/>
                <a:gd name="T23" fmla="*/ 2147483647 h 207"/>
                <a:gd name="T24" fmla="*/ 2147483647 w 143"/>
                <a:gd name="T25" fmla="*/ 2147483647 h 207"/>
                <a:gd name="T26" fmla="*/ 2147483647 w 143"/>
                <a:gd name="T27" fmla="*/ 2147483647 h 207"/>
                <a:gd name="T28" fmla="*/ 2147483647 w 143"/>
                <a:gd name="T29" fmla="*/ 2147483647 h 207"/>
                <a:gd name="T30" fmla="*/ 2147483647 w 143"/>
                <a:gd name="T31" fmla="*/ 2147483647 h 207"/>
                <a:gd name="T32" fmla="*/ 2147483647 w 143"/>
                <a:gd name="T33" fmla="*/ 2147483647 h 207"/>
                <a:gd name="T34" fmla="*/ 2147483647 w 143"/>
                <a:gd name="T35" fmla="*/ 2147483647 h 207"/>
                <a:gd name="T36" fmla="*/ 2147483647 w 143"/>
                <a:gd name="T37" fmla="*/ 2147483647 h 207"/>
                <a:gd name="T38" fmla="*/ 2147483647 w 143"/>
                <a:gd name="T39" fmla="*/ 2147483647 h 207"/>
                <a:gd name="T40" fmla="*/ 2147483647 w 143"/>
                <a:gd name="T41" fmla="*/ 2147483647 h 207"/>
                <a:gd name="T42" fmla="*/ 2147483647 w 143"/>
                <a:gd name="T43" fmla="*/ 2147483647 h 207"/>
                <a:gd name="T44" fmla="*/ 2147483647 w 143"/>
                <a:gd name="T45" fmla="*/ 2147483647 h 207"/>
                <a:gd name="T46" fmla="*/ 2147483647 w 143"/>
                <a:gd name="T47" fmla="*/ 2147483647 h 207"/>
                <a:gd name="T48" fmla="*/ 2147483647 w 143"/>
                <a:gd name="T49" fmla="*/ 2147483647 h 207"/>
                <a:gd name="T50" fmla="*/ 2147483647 w 143"/>
                <a:gd name="T51" fmla="*/ 2147483647 h 207"/>
                <a:gd name="T52" fmla="*/ 2147483647 w 143"/>
                <a:gd name="T53" fmla="*/ 2147483647 h 207"/>
                <a:gd name="T54" fmla="*/ 2147483647 w 143"/>
                <a:gd name="T55" fmla="*/ 2147483647 h 207"/>
                <a:gd name="T56" fmla="*/ 2147483647 w 143"/>
                <a:gd name="T57" fmla="*/ 2147483647 h 207"/>
                <a:gd name="T58" fmla="*/ 2147483647 w 143"/>
                <a:gd name="T59" fmla="*/ 2147483647 h 207"/>
                <a:gd name="T60" fmla="*/ 2147483647 w 143"/>
                <a:gd name="T61" fmla="*/ 2147483647 h 207"/>
                <a:gd name="T62" fmla="*/ 2147483647 w 143"/>
                <a:gd name="T63" fmla="*/ 2147483647 h 207"/>
                <a:gd name="T64" fmla="*/ 2147483647 w 143"/>
                <a:gd name="T65" fmla="*/ 2147483647 h 207"/>
                <a:gd name="T66" fmla="*/ 2147483647 w 143"/>
                <a:gd name="T67" fmla="*/ 2147483647 h 207"/>
                <a:gd name="T68" fmla="*/ 2147483647 w 143"/>
                <a:gd name="T69" fmla="*/ 2147483647 h 207"/>
                <a:gd name="T70" fmla="*/ 2147483647 w 143"/>
                <a:gd name="T71" fmla="*/ 2147483647 h 207"/>
                <a:gd name="T72" fmla="*/ 2147483647 w 143"/>
                <a:gd name="T73" fmla="*/ 0 h 207"/>
                <a:gd name="T74" fmla="*/ 0 w 143"/>
                <a:gd name="T75" fmla="*/ 2147483647 h 20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43"/>
                <a:gd name="T115" fmla="*/ 0 h 207"/>
                <a:gd name="T116" fmla="*/ 143 w 143"/>
                <a:gd name="T117" fmla="*/ 207 h 20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43" h="207">
                  <a:moveTo>
                    <a:pt x="25" y="182"/>
                  </a:moveTo>
                  <a:lnTo>
                    <a:pt x="25" y="111"/>
                  </a:lnTo>
                  <a:lnTo>
                    <a:pt x="74" y="111"/>
                  </a:lnTo>
                  <a:lnTo>
                    <a:pt x="84" y="111"/>
                  </a:lnTo>
                  <a:lnTo>
                    <a:pt x="93" y="113"/>
                  </a:lnTo>
                  <a:lnTo>
                    <a:pt x="101" y="115"/>
                  </a:lnTo>
                  <a:lnTo>
                    <a:pt x="106" y="119"/>
                  </a:lnTo>
                  <a:lnTo>
                    <a:pt x="110" y="124"/>
                  </a:lnTo>
                  <a:lnTo>
                    <a:pt x="115" y="129"/>
                  </a:lnTo>
                  <a:lnTo>
                    <a:pt x="116" y="136"/>
                  </a:lnTo>
                  <a:lnTo>
                    <a:pt x="117" y="146"/>
                  </a:lnTo>
                  <a:lnTo>
                    <a:pt x="116" y="154"/>
                  </a:lnTo>
                  <a:lnTo>
                    <a:pt x="115" y="161"/>
                  </a:lnTo>
                  <a:lnTo>
                    <a:pt x="111" y="168"/>
                  </a:lnTo>
                  <a:lnTo>
                    <a:pt x="107" y="172"/>
                  </a:lnTo>
                  <a:lnTo>
                    <a:pt x="101" y="176"/>
                  </a:lnTo>
                  <a:lnTo>
                    <a:pt x="95" y="179"/>
                  </a:lnTo>
                  <a:lnTo>
                    <a:pt x="86" y="181"/>
                  </a:lnTo>
                  <a:lnTo>
                    <a:pt x="78" y="182"/>
                  </a:lnTo>
                  <a:lnTo>
                    <a:pt x="25" y="182"/>
                  </a:lnTo>
                  <a:close/>
                  <a:moveTo>
                    <a:pt x="25" y="87"/>
                  </a:moveTo>
                  <a:lnTo>
                    <a:pt x="25" y="23"/>
                  </a:lnTo>
                  <a:lnTo>
                    <a:pt x="72" y="23"/>
                  </a:lnTo>
                  <a:lnTo>
                    <a:pt x="81" y="23"/>
                  </a:lnTo>
                  <a:lnTo>
                    <a:pt x="88" y="26"/>
                  </a:lnTo>
                  <a:lnTo>
                    <a:pt x="96" y="28"/>
                  </a:lnTo>
                  <a:lnTo>
                    <a:pt x="100" y="32"/>
                  </a:lnTo>
                  <a:lnTo>
                    <a:pt x="104" y="35"/>
                  </a:lnTo>
                  <a:lnTo>
                    <a:pt x="107" y="41"/>
                  </a:lnTo>
                  <a:lnTo>
                    <a:pt x="108" y="47"/>
                  </a:lnTo>
                  <a:lnTo>
                    <a:pt x="109" y="55"/>
                  </a:lnTo>
                  <a:lnTo>
                    <a:pt x="108" y="63"/>
                  </a:lnTo>
                  <a:lnTo>
                    <a:pt x="107" y="70"/>
                  </a:lnTo>
                  <a:lnTo>
                    <a:pt x="104" y="75"/>
                  </a:lnTo>
                  <a:lnTo>
                    <a:pt x="100" y="79"/>
                  </a:lnTo>
                  <a:lnTo>
                    <a:pt x="95" y="83"/>
                  </a:lnTo>
                  <a:lnTo>
                    <a:pt x="87" y="85"/>
                  </a:lnTo>
                  <a:lnTo>
                    <a:pt x="80" y="87"/>
                  </a:lnTo>
                  <a:lnTo>
                    <a:pt x="70" y="87"/>
                  </a:lnTo>
                  <a:lnTo>
                    <a:pt x="25" y="87"/>
                  </a:lnTo>
                  <a:close/>
                  <a:moveTo>
                    <a:pt x="0" y="207"/>
                  </a:moveTo>
                  <a:lnTo>
                    <a:pt x="80" y="207"/>
                  </a:lnTo>
                  <a:lnTo>
                    <a:pt x="95" y="206"/>
                  </a:lnTo>
                  <a:lnTo>
                    <a:pt x="106" y="203"/>
                  </a:lnTo>
                  <a:lnTo>
                    <a:pt x="118" y="198"/>
                  </a:lnTo>
                  <a:lnTo>
                    <a:pt x="126" y="190"/>
                  </a:lnTo>
                  <a:lnTo>
                    <a:pt x="134" y="182"/>
                  </a:lnTo>
                  <a:lnTo>
                    <a:pt x="139" y="171"/>
                  </a:lnTo>
                  <a:lnTo>
                    <a:pt x="142" y="158"/>
                  </a:lnTo>
                  <a:lnTo>
                    <a:pt x="143" y="146"/>
                  </a:lnTo>
                  <a:lnTo>
                    <a:pt x="142" y="136"/>
                  </a:lnTo>
                  <a:lnTo>
                    <a:pt x="141" y="127"/>
                  </a:lnTo>
                  <a:lnTo>
                    <a:pt x="138" y="119"/>
                  </a:lnTo>
                  <a:lnTo>
                    <a:pt x="134" y="112"/>
                  </a:lnTo>
                  <a:lnTo>
                    <a:pt x="128" y="106"/>
                  </a:lnTo>
                  <a:lnTo>
                    <a:pt x="123" y="101"/>
                  </a:lnTo>
                  <a:lnTo>
                    <a:pt x="116" y="98"/>
                  </a:lnTo>
                  <a:lnTo>
                    <a:pt x="108" y="96"/>
                  </a:lnTo>
                  <a:lnTo>
                    <a:pt x="115" y="92"/>
                  </a:lnTo>
                  <a:lnTo>
                    <a:pt x="120" y="89"/>
                  </a:lnTo>
                  <a:lnTo>
                    <a:pt x="124" y="84"/>
                  </a:lnTo>
                  <a:lnTo>
                    <a:pt x="128" y="78"/>
                  </a:lnTo>
                  <a:lnTo>
                    <a:pt x="130" y="72"/>
                  </a:lnTo>
                  <a:lnTo>
                    <a:pt x="132" y="65"/>
                  </a:lnTo>
                  <a:lnTo>
                    <a:pt x="135" y="58"/>
                  </a:lnTo>
                  <a:lnTo>
                    <a:pt x="135" y="51"/>
                  </a:lnTo>
                  <a:lnTo>
                    <a:pt x="134" y="39"/>
                  </a:lnTo>
                  <a:lnTo>
                    <a:pt x="131" y="28"/>
                  </a:lnTo>
                  <a:lnTo>
                    <a:pt x="126" y="20"/>
                  </a:lnTo>
                  <a:lnTo>
                    <a:pt x="120" y="13"/>
                  </a:lnTo>
                  <a:lnTo>
                    <a:pt x="111" y="7"/>
                  </a:lnTo>
                  <a:lnTo>
                    <a:pt x="102" y="4"/>
                  </a:lnTo>
                  <a:lnTo>
                    <a:pt x="89" y="1"/>
                  </a:lnTo>
                  <a:lnTo>
                    <a:pt x="76" y="0"/>
                  </a:lnTo>
                  <a:lnTo>
                    <a:pt x="0" y="0"/>
                  </a:lnTo>
                  <a:lnTo>
                    <a:pt x="0"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04" name="Freeform 248"/>
            <p:cNvSpPr>
              <a:spLocks/>
            </p:cNvSpPr>
            <p:nvPr/>
          </p:nvSpPr>
          <p:spPr bwMode="auto">
            <a:xfrm>
              <a:off x="2116138" y="4683125"/>
              <a:ext cx="31750" cy="80963"/>
            </a:xfrm>
            <a:custGeom>
              <a:avLst/>
              <a:gdLst>
                <a:gd name="T0" fmla="*/ 0 w 67"/>
                <a:gd name="T1" fmla="*/ 2147483647 h 154"/>
                <a:gd name="T2" fmla="*/ 2147483647 w 67"/>
                <a:gd name="T3" fmla="*/ 2147483647 h 154"/>
                <a:gd name="T4" fmla="*/ 2147483647 w 67"/>
                <a:gd name="T5" fmla="*/ 2147483647 h 154"/>
                <a:gd name="T6" fmla="*/ 2147483647 w 67"/>
                <a:gd name="T7" fmla="*/ 2147483647 h 154"/>
                <a:gd name="T8" fmla="*/ 2147483647 w 67"/>
                <a:gd name="T9" fmla="*/ 2147483647 h 154"/>
                <a:gd name="T10" fmla="*/ 2147483647 w 67"/>
                <a:gd name="T11" fmla="*/ 2147483647 h 154"/>
                <a:gd name="T12" fmla="*/ 2147483647 w 67"/>
                <a:gd name="T13" fmla="*/ 2147483647 h 154"/>
                <a:gd name="T14" fmla="*/ 2147483647 w 67"/>
                <a:gd name="T15" fmla="*/ 2147483647 h 154"/>
                <a:gd name="T16" fmla="*/ 2147483647 w 67"/>
                <a:gd name="T17" fmla="*/ 2147483647 h 154"/>
                <a:gd name="T18" fmla="*/ 2147483647 w 67"/>
                <a:gd name="T19" fmla="*/ 2147483647 h 154"/>
                <a:gd name="T20" fmla="*/ 2147483647 w 67"/>
                <a:gd name="T21" fmla="*/ 2147483647 h 154"/>
                <a:gd name="T22" fmla="*/ 2147483647 w 67"/>
                <a:gd name="T23" fmla="*/ 2147483647 h 154"/>
                <a:gd name="T24" fmla="*/ 2147483647 w 67"/>
                <a:gd name="T25" fmla="*/ 0 h 154"/>
                <a:gd name="T26" fmla="*/ 2147483647 w 67"/>
                <a:gd name="T27" fmla="*/ 0 h 154"/>
                <a:gd name="T28" fmla="*/ 2147483647 w 67"/>
                <a:gd name="T29" fmla="*/ 0 h 154"/>
                <a:gd name="T30" fmla="*/ 2147483647 w 67"/>
                <a:gd name="T31" fmla="*/ 2147483647 h 154"/>
                <a:gd name="T32" fmla="*/ 2147483647 w 67"/>
                <a:gd name="T33" fmla="*/ 2147483647 h 154"/>
                <a:gd name="T34" fmla="*/ 2147483647 w 67"/>
                <a:gd name="T35" fmla="*/ 2147483647 h 154"/>
                <a:gd name="T36" fmla="*/ 2147483647 w 67"/>
                <a:gd name="T37" fmla="*/ 2147483647 h 154"/>
                <a:gd name="T38" fmla="*/ 2147483647 w 67"/>
                <a:gd name="T39" fmla="*/ 2147483647 h 154"/>
                <a:gd name="T40" fmla="*/ 2147483647 w 67"/>
                <a:gd name="T41" fmla="*/ 2147483647 h 154"/>
                <a:gd name="T42" fmla="*/ 2147483647 w 67"/>
                <a:gd name="T43" fmla="*/ 2147483647 h 154"/>
                <a:gd name="T44" fmla="*/ 2147483647 w 67"/>
                <a:gd name="T45" fmla="*/ 2147483647 h 154"/>
                <a:gd name="T46" fmla="*/ 0 w 67"/>
                <a:gd name="T47" fmla="*/ 2147483647 h 154"/>
                <a:gd name="T48" fmla="*/ 0 w 67"/>
                <a:gd name="T49" fmla="*/ 2147483647 h 15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7"/>
                <a:gd name="T76" fmla="*/ 0 h 154"/>
                <a:gd name="T77" fmla="*/ 67 w 67"/>
                <a:gd name="T78" fmla="*/ 154 h 15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7" h="154">
                  <a:moveTo>
                    <a:pt x="0" y="154"/>
                  </a:moveTo>
                  <a:lnTo>
                    <a:pt x="24" y="154"/>
                  </a:lnTo>
                  <a:lnTo>
                    <a:pt x="24" y="69"/>
                  </a:lnTo>
                  <a:lnTo>
                    <a:pt x="25" y="60"/>
                  </a:lnTo>
                  <a:lnTo>
                    <a:pt x="26" y="51"/>
                  </a:lnTo>
                  <a:lnTo>
                    <a:pt x="29" y="44"/>
                  </a:lnTo>
                  <a:lnTo>
                    <a:pt x="33" y="38"/>
                  </a:lnTo>
                  <a:lnTo>
                    <a:pt x="38" y="32"/>
                  </a:lnTo>
                  <a:lnTo>
                    <a:pt x="45" y="29"/>
                  </a:lnTo>
                  <a:lnTo>
                    <a:pt x="53" y="27"/>
                  </a:lnTo>
                  <a:lnTo>
                    <a:pt x="62" y="26"/>
                  </a:lnTo>
                  <a:lnTo>
                    <a:pt x="67" y="26"/>
                  </a:lnTo>
                  <a:lnTo>
                    <a:pt x="67" y="0"/>
                  </a:lnTo>
                  <a:lnTo>
                    <a:pt x="61" y="0"/>
                  </a:lnTo>
                  <a:lnTo>
                    <a:pt x="54" y="0"/>
                  </a:lnTo>
                  <a:lnTo>
                    <a:pt x="48" y="2"/>
                  </a:lnTo>
                  <a:lnTo>
                    <a:pt x="43" y="4"/>
                  </a:lnTo>
                  <a:lnTo>
                    <a:pt x="37" y="7"/>
                  </a:lnTo>
                  <a:lnTo>
                    <a:pt x="33" y="11"/>
                  </a:lnTo>
                  <a:lnTo>
                    <a:pt x="29" y="17"/>
                  </a:lnTo>
                  <a:lnTo>
                    <a:pt x="26" y="23"/>
                  </a:lnTo>
                  <a:lnTo>
                    <a:pt x="23" y="30"/>
                  </a:lnTo>
                  <a:lnTo>
                    <a:pt x="23" y="3"/>
                  </a:lnTo>
                  <a:lnTo>
                    <a:pt x="0" y="3"/>
                  </a:lnTo>
                  <a:lnTo>
                    <a:pt x="0" y="15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05" name="Freeform 249"/>
            <p:cNvSpPr>
              <a:spLocks noEditPoints="1"/>
            </p:cNvSpPr>
            <p:nvPr/>
          </p:nvSpPr>
          <p:spPr bwMode="auto">
            <a:xfrm>
              <a:off x="2157413" y="4654550"/>
              <a:ext cx="9525" cy="109538"/>
            </a:xfrm>
            <a:custGeom>
              <a:avLst/>
              <a:gdLst>
                <a:gd name="T0" fmla="*/ 0 w 23"/>
                <a:gd name="T1" fmla="*/ 2147483647 h 207"/>
                <a:gd name="T2" fmla="*/ 2147483647 w 23"/>
                <a:gd name="T3" fmla="*/ 2147483647 h 207"/>
                <a:gd name="T4" fmla="*/ 2147483647 w 23"/>
                <a:gd name="T5" fmla="*/ 2147483647 h 207"/>
                <a:gd name="T6" fmla="*/ 0 w 23"/>
                <a:gd name="T7" fmla="*/ 2147483647 h 207"/>
                <a:gd name="T8" fmla="*/ 0 w 23"/>
                <a:gd name="T9" fmla="*/ 2147483647 h 207"/>
                <a:gd name="T10" fmla="*/ 0 w 23"/>
                <a:gd name="T11" fmla="*/ 2147483647 h 207"/>
                <a:gd name="T12" fmla="*/ 2147483647 w 23"/>
                <a:gd name="T13" fmla="*/ 2147483647 h 207"/>
                <a:gd name="T14" fmla="*/ 2147483647 w 23"/>
                <a:gd name="T15" fmla="*/ 0 h 207"/>
                <a:gd name="T16" fmla="*/ 0 w 23"/>
                <a:gd name="T17" fmla="*/ 0 h 207"/>
                <a:gd name="T18" fmla="*/ 0 w 23"/>
                <a:gd name="T19" fmla="*/ 2147483647 h 2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7"/>
                <a:gd name="T32" fmla="*/ 23 w 23"/>
                <a:gd name="T33" fmla="*/ 207 h 2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7">
                  <a:moveTo>
                    <a:pt x="0" y="207"/>
                  </a:moveTo>
                  <a:lnTo>
                    <a:pt x="23" y="207"/>
                  </a:lnTo>
                  <a:lnTo>
                    <a:pt x="23" y="56"/>
                  </a:lnTo>
                  <a:lnTo>
                    <a:pt x="0" y="56"/>
                  </a:lnTo>
                  <a:lnTo>
                    <a:pt x="0" y="207"/>
                  </a:lnTo>
                  <a:close/>
                  <a:moveTo>
                    <a:pt x="0" y="28"/>
                  </a:moveTo>
                  <a:lnTo>
                    <a:pt x="23" y="28"/>
                  </a:lnTo>
                  <a:lnTo>
                    <a:pt x="23"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06" name="Freeform 250"/>
            <p:cNvSpPr>
              <a:spLocks noEditPoints="1"/>
            </p:cNvSpPr>
            <p:nvPr/>
          </p:nvSpPr>
          <p:spPr bwMode="auto">
            <a:xfrm>
              <a:off x="2179638" y="4683125"/>
              <a:ext cx="61912" cy="82550"/>
            </a:xfrm>
            <a:custGeom>
              <a:avLst/>
              <a:gdLst>
                <a:gd name="T0" fmla="*/ 2147483647 w 129"/>
                <a:gd name="T1" fmla="*/ 2147483647 h 158"/>
                <a:gd name="T2" fmla="*/ 2147483647 w 129"/>
                <a:gd name="T3" fmla="*/ 2147483647 h 158"/>
                <a:gd name="T4" fmla="*/ 2147483647 w 129"/>
                <a:gd name="T5" fmla="*/ 2147483647 h 158"/>
                <a:gd name="T6" fmla="*/ 2147483647 w 129"/>
                <a:gd name="T7" fmla="*/ 2147483647 h 158"/>
                <a:gd name="T8" fmla="*/ 2147483647 w 129"/>
                <a:gd name="T9" fmla="*/ 2147483647 h 158"/>
                <a:gd name="T10" fmla="*/ 2147483647 w 129"/>
                <a:gd name="T11" fmla="*/ 2147483647 h 158"/>
                <a:gd name="T12" fmla="*/ 2147483647 w 129"/>
                <a:gd name="T13" fmla="*/ 2147483647 h 158"/>
                <a:gd name="T14" fmla="*/ 2147483647 w 129"/>
                <a:gd name="T15" fmla="*/ 2147483647 h 158"/>
                <a:gd name="T16" fmla="*/ 2147483647 w 129"/>
                <a:gd name="T17" fmla="*/ 2147483647 h 158"/>
                <a:gd name="T18" fmla="*/ 2147483647 w 129"/>
                <a:gd name="T19" fmla="*/ 2147483647 h 158"/>
                <a:gd name="T20" fmla="*/ 2147483647 w 129"/>
                <a:gd name="T21" fmla="*/ 2147483647 h 158"/>
                <a:gd name="T22" fmla="*/ 2147483647 w 129"/>
                <a:gd name="T23" fmla="*/ 2147483647 h 158"/>
                <a:gd name="T24" fmla="*/ 2147483647 w 129"/>
                <a:gd name="T25" fmla="*/ 2147483647 h 158"/>
                <a:gd name="T26" fmla="*/ 2147483647 w 129"/>
                <a:gd name="T27" fmla="*/ 2147483647 h 158"/>
                <a:gd name="T28" fmla="*/ 2147483647 w 129"/>
                <a:gd name="T29" fmla="*/ 2147483647 h 158"/>
                <a:gd name="T30" fmla="*/ 2147483647 w 129"/>
                <a:gd name="T31" fmla="*/ 2147483647 h 158"/>
                <a:gd name="T32" fmla="*/ 2147483647 w 129"/>
                <a:gd name="T33" fmla="*/ 2147483647 h 158"/>
                <a:gd name="T34" fmla="*/ 2147483647 w 129"/>
                <a:gd name="T35" fmla="*/ 2147483647 h 158"/>
                <a:gd name="T36" fmla="*/ 2147483647 w 129"/>
                <a:gd name="T37" fmla="*/ 2147483647 h 158"/>
                <a:gd name="T38" fmla="*/ 2147483647 w 129"/>
                <a:gd name="T39" fmla="*/ 2147483647 h 158"/>
                <a:gd name="T40" fmla="*/ 2147483647 w 129"/>
                <a:gd name="T41" fmla="*/ 2147483647 h 158"/>
                <a:gd name="T42" fmla="*/ 2147483647 w 129"/>
                <a:gd name="T43" fmla="*/ 2147483647 h 158"/>
                <a:gd name="T44" fmla="*/ 2147483647 w 129"/>
                <a:gd name="T45" fmla="*/ 2147483647 h 158"/>
                <a:gd name="T46" fmla="*/ 2147483647 w 129"/>
                <a:gd name="T47" fmla="*/ 2147483647 h 158"/>
                <a:gd name="T48" fmla="*/ 2147483647 w 129"/>
                <a:gd name="T49" fmla="*/ 2147483647 h 158"/>
                <a:gd name="T50" fmla="*/ 2147483647 w 129"/>
                <a:gd name="T51" fmla="*/ 2147483647 h 158"/>
                <a:gd name="T52" fmla="*/ 2147483647 w 129"/>
                <a:gd name="T53" fmla="*/ 2147483647 h 158"/>
                <a:gd name="T54" fmla="*/ 2147483647 w 129"/>
                <a:gd name="T55" fmla="*/ 0 h 158"/>
                <a:gd name="T56" fmla="*/ 2147483647 w 129"/>
                <a:gd name="T57" fmla="*/ 2147483647 h 158"/>
                <a:gd name="T58" fmla="*/ 2147483647 w 129"/>
                <a:gd name="T59" fmla="*/ 2147483647 h 158"/>
                <a:gd name="T60" fmla="*/ 2147483647 w 129"/>
                <a:gd name="T61" fmla="*/ 2147483647 h 158"/>
                <a:gd name="T62" fmla="*/ 2147483647 w 129"/>
                <a:gd name="T63" fmla="*/ 2147483647 h 158"/>
                <a:gd name="T64" fmla="*/ 2147483647 w 129"/>
                <a:gd name="T65" fmla="*/ 2147483647 h 158"/>
                <a:gd name="T66" fmla="*/ 2147483647 w 129"/>
                <a:gd name="T67" fmla="*/ 2147483647 h 158"/>
                <a:gd name="T68" fmla="*/ 2147483647 w 129"/>
                <a:gd name="T69" fmla="*/ 2147483647 h 158"/>
                <a:gd name="T70" fmla="*/ 2147483647 w 129"/>
                <a:gd name="T71" fmla="*/ 2147483647 h 158"/>
                <a:gd name="T72" fmla="*/ 2147483647 w 129"/>
                <a:gd name="T73" fmla="*/ 2147483647 h 158"/>
                <a:gd name="T74" fmla="*/ 2147483647 w 129"/>
                <a:gd name="T75" fmla="*/ 2147483647 h 158"/>
                <a:gd name="T76" fmla="*/ 2147483647 w 129"/>
                <a:gd name="T77" fmla="*/ 2147483647 h 158"/>
                <a:gd name="T78" fmla="*/ 2147483647 w 129"/>
                <a:gd name="T79" fmla="*/ 2147483647 h 158"/>
                <a:gd name="T80" fmla="*/ 2147483647 w 129"/>
                <a:gd name="T81" fmla="*/ 2147483647 h 158"/>
                <a:gd name="T82" fmla="*/ 2147483647 w 129"/>
                <a:gd name="T83" fmla="*/ 2147483647 h 158"/>
                <a:gd name="T84" fmla="*/ 2147483647 w 129"/>
                <a:gd name="T85" fmla="*/ 2147483647 h 158"/>
                <a:gd name="T86" fmla="*/ 2147483647 w 129"/>
                <a:gd name="T87" fmla="*/ 2147483647 h 158"/>
                <a:gd name="T88" fmla="*/ 2147483647 w 129"/>
                <a:gd name="T89" fmla="*/ 2147483647 h 158"/>
                <a:gd name="T90" fmla="*/ 2147483647 w 129"/>
                <a:gd name="T91" fmla="*/ 2147483647 h 158"/>
                <a:gd name="T92" fmla="*/ 2147483647 w 129"/>
                <a:gd name="T93" fmla="*/ 2147483647 h 158"/>
                <a:gd name="T94" fmla="*/ 2147483647 w 129"/>
                <a:gd name="T95" fmla="*/ 2147483647 h 158"/>
                <a:gd name="T96" fmla="*/ 0 w 129"/>
                <a:gd name="T97" fmla="*/ 2147483647 h 158"/>
                <a:gd name="T98" fmla="*/ 2147483647 w 129"/>
                <a:gd name="T99" fmla="*/ 2147483647 h 158"/>
                <a:gd name="T100" fmla="*/ 2147483647 w 129"/>
                <a:gd name="T101" fmla="*/ 2147483647 h 158"/>
                <a:gd name="T102" fmla="*/ 2147483647 w 129"/>
                <a:gd name="T103" fmla="*/ 2147483647 h 158"/>
                <a:gd name="T104" fmla="*/ 2147483647 w 129"/>
                <a:gd name="T105" fmla="*/ 2147483647 h 158"/>
                <a:gd name="T106" fmla="*/ 2147483647 w 129"/>
                <a:gd name="T107" fmla="*/ 2147483647 h 158"/>
                <a:gd name="T108" fmla="*/ 2147483647 w 129"/>
                <a:gd name="T109" fmla="*/ 2147483647 h 15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9"/>
                <a:gd name="T166" fmla="*/ 0 h 158"/>
                <a:gd name="T167" fmla="*/ 129 w 129"/>
                <a:gd name="T168" fmla="*/ 158 h 15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9" h="158">
                  <a:moveTo>
                    <a:pt x="91" y="76"/>
                  </a:moveTo>
                  <a:lnTo>
                    <a:pt x="91" y="99"/>
                  </a:lnTo>
                  <a:lnTo>
                    <a:pt x="90" y="107"/>
                  </a:lnTo>
                  <a:lnTo>
                    <a:pt x="88" y="114"/>
                  </a:lnTo>
                  <a:lnTo>
                    <a:pt x="85" y="119"/>
                  </a:lnTo>
                  <a:lnTo>
                    <a:pt x="80" y="125"/>
                  </a:lnTo>
                  <a:lnTo>
                    <a:pt x="73" y="130"/>
                  </a:lnTo>
                  <a:lnTo>
                    <a:pt x="66" y="133"/>
                  </a:lnTo>
                  <a:lnTo>
                    <a:pt x="58" y="135"/>
                  </a:lnTo>
                  <a:lnTo>
                    <a:pt x="49" y="136"/>
                  </a:lnTo>
                  <a:lnTo>
                    <a:pt x="44" y="136"/>
                  </a:lnTo>
                  <a:lnTo>
                    <a:pt x="38" y="135"/>
                  </a:lnTo>
                  <a:lnTo>
                    <a:pt x="34" y="132"/>
                  </a:lnTo>
                  <a:lnTo>
                    <a:pt x="31" y="130"/>
                  </a:lnTo>
                  <a:lnTo>
                    <a:pt x="28" y="126"/>
                  </a:lnTo>
                  <a:lnTo>
                    <a:pt x="27" y="122"/>
                  </a:lnTo>
                  <a:lnTo>
                    <a:pt x="25" y="117"/>
                  </a:lnTo>
                  <a:lnTo>
                    <a:pt x="25" y="112"/>
                  </a:lnTo>
                  <a:lnTo>
                    <a:pt x="25" y="107"/>
                  </a:lnTo>
                  <a:lnTo>
                    <a:pt x="26" y="102"/>
                  </a:lnTo>
                  <a:lnTo>
                    <a:pt x="28" y="99"/>
                  </a:lnTo>
                  <a:lnTo>
                    <a:pt x="30" y="95"/>
                  </a:lnTo>
                  <a:lnTo>
                    <a:pt x="33" y="92"/>
                  </a:lnTo>
                  <a:lnTo>
                    <a:pt x="37" y="89"/>
                  </a:lnTo>
                  <a:lnTo>
                    <a:pt x="43" y="88"/>
                  </a:lnTo>
                  <a:lnTo>
                    <a:pt x="48" y="87"/>
                  </a:lnTo>
                  <a:lnTo>
                    <a:pt x="60" y="85"/>
                  </a:lnTo>
                  <a:lnTo>
                    <a:pt x="71" y="83"/>
                  </a:lnTo>
                  <a:lnTo>
                    <a:pt x="82" y="81"/>
                  </a:lnTo>
                  <a:lnTo>
                    <a:pt x="91" y="76"/>
                  </a:lnTo>
                  <a:close/>
                  <a:moveTo>
                    <a:pt x="93" y="133"/>
                  </a:moveTo>
                  <a:lnTo>
                    <a:pt x="93" y="139"/>
                  </a:lnTo>
                  <a:lnTo>
                    <a:pt x="94" y="144"/>
                  </a:lnTo>
                  <a:lnTo>
                    <a:pt x="96" y="147"/>
                  </a:lnTo>
                  <a:lnTo>
                    <a:pt x="99" y="151"/>
                  </a:lnTo>
                  <a:lnTo>
                    <a:pt x="102" y="153"/>
                  </a:lnTo>
                  <a:lnTo>
                    <a:pt x="106" y="156"/>
                  </a:lnTo>
                  <a:lnTo>
                    <a:pt x="110" y="157"/>
                  </a:lnTo>
                  <a:lnTo>
                    <a:pt x="116" y="157"/>
                  </a:lnTo>
                  <a:lnTo>
                    <a:pt x="122" y="156"/>
                  </a:lnTo>
                  <a:lnTo>
                    <a:pt x="129" y="154"/>
                  </a:lnTo>
                  <a:lnTo>
                    <a:pt x="129" y="135"/>
                  </a:lnTo>
                  <a:lnTo>
                    <a:pt x="123" y="136"/>
                  </a:lnTo>
                  <a:lnTo>
                    <a:pt x="119" y="135"/>
                  </a:lnTo>
                  <a:lnTo>
                    <a:pt x="115" y="131"/>
                  </a:lnTo>
                  <a:lnTo>
                    <a:pt x="114" y="126"/>
                  </a:lnTo>
                  <a:lnTo>
                    <a:pt x="114" y="119"/>
                  </a:lnTo>
                  <a:lnTo>
                    <a:pt x="114" y="45"/>
                  </a:lnTo>
                  <a:lnTo>
                    <a:pt x="113" y="34"/>
                  </a:lnTo>
                  <a:lnTo>
                    <a:pt x="111" y="25"/>
                  </a:lnTo>
                  <a:lnTo>
                    <a:pt x="107" y="17"/>
                  </a:lnTo>
                  <a:lnTo>
                    <a:pt x="102" y="10"/>
                  </a:lnTo>
                  <a:lnTo>
                    <a:pt x="94" y="5"/>
                  </a:lnTo>
                  <a:lnTo>
                    <a:pt x="85" y="2"/>
                  </a:lnTo>
                  <a:lnTo>
                    <a:pt x="74" y="1"/>
                  </a:lnTo>
                  <a:lnTo>
                    <a:pt x="62" y="0"/>
                  </a:lnTo>
                  <a:lnTo>
                    <a:pt x="49" y="1"/>
                  </a:lnTo>
                  <a:lnTo>
                    <a:pt x="38" y="3"/>
                  </a:lnTo>
                  <a:lnTo>
                    <a:pt x="29" y="7"/>
                  </a:lnTo>
                  <a:lnTo>
                    <a:pt x="22" y="12"/>
                  </a:lnTo>
                  <a:lnTo>
                    <a:pt x="15" y="19"/>
                  </a:lnTo>
                  <a:lnTo>
                    <a:pt x="11" y="27"/>
                  </a:lnTo>
                  <a:lnTo>
                    <a:pt x="8" y="37"/>
                  </a:lnTo>
                  <a:lnTo>
                    <a:pt x="7" y="47"/>
                  </a:lnTo>
                  <a:lnTo>
                    <a:pt x="7" y="48"/>
                  </a:lnTo>
                  <a:lnTo>
                    <a:pt x="29" y="48"/>
                  </a:lnTo>
                  <a:lnTo>
                    <a:pt x="29" y="43"/>
                  </a:lnTo>
                  <a:lnTo>
                    <a:pt x="31" y="37"/>
                  </a:lnTo>
                  <a:lnTo>
                    <a:pt x="33" y="32"/>
                  </a:lnTo>
                  <a:lnTo>
                    <a:pt x="37" y="29"/>
                  </a:lnTo>
                  <a:lnTo>
                    <a:pt x="42" y="25"/>
                  </a:lnTo>
                  <a:lnTo>
                    <a:pt x="47" y="23"/>
                  </a:lnTo>
                  <a:lnTo>
                    <a:pt x="53" y="22"/>
                  </a:lnTo>
                  <a:lnTo>
                    <a:pt x="61" y="22"/>
                  </a:lnTo>
                  <a:lnTo>
                    <a:pt x="68" y="22"/>
                  </a:lnTo>
                  <a:lnTo>
                    <a:pt x="74" y="23"/>
                  </a:lnTo>
                  <a:lnTo>
                    <a:pt x="80" y="25"/>
                  </a:lnTo>
                  <a:lnTo>
                    <a:pt x="84" y="27"/>
                  </a:lnTo>
                  <a:lnTo>
                    <a:pt x="87" y="30"/>
                  </a:lnTo>
                  <a:lnTo>
                    <a:pt x="89" y="34"/>
                  </a:lnTo>
                  <a:lnTo>
                    <a:pt x="91" y="38"/>
                  </a:lnTo>
                  <a:lnTo>
                    <a:pt x="91" y="44"/>
                  </a:lnTo>
                  <a:lnTo>
                    <a:pt x="91" y="50"/>
                  </a:lnTo>
                  <a:lnTo>
                    <a:pt x="90" y="54"/>
                  </a:lnTo>
                  <a:lnTo>
                    <a:pt x="89" y="57"/>
                  </a:lnTo>
                  <a:lnTo>
                    <a:pt x="85" y="59"/>
                  </a:lnTo>
                  <a:lnTo>
                    <a:pt x="80" y="61"/>
                  </a:lnTo>
                  <a:lnTo>
                    <a:pt x="71" y="62"/>
                  </a:lnTo>
                  <a:lnTo>
                    <a:pt x="61" y="64"/>
                  </a:lnTo>
                  <a:lnTo>
                    <a:pt x="48" y="65"/>
                  </a:lnTo>
                  <a:lnTo>
                    <a:pt x="36" y="67"/>
                  </a:lnTo>
                  <a:lnTo>
                    <a:pt x="27" y="71"/>
                  </a:lnTo>
                  <a:lnTo>
                    <a:pt x="18" y="74"/>
                  </a:lnTo>
                  <a:lnTo>
                    <a:pt x="12" y="80"/>
                  </a:lnTo>
                  <a:lnTo>
                    <a:pt x="7" y="86"/>
                  </a:lnTo>
                  <a:lnTo>
                    <a:pt x="4" y="94"/>
                  </a:lnTo>
                  <a:lnTo>
                    <a:pt x="2" y="102"/>
                  </a:lnTo>
                  <a:lnTo>
                    <a:pt x="0" y="112"/>
                  </a:lnTo>
                  <a:lnTo>
                    <a:pt x="2" y="123"/>
                  </a:lnTo>
                  <a:lnTo>
                    <a:pt x="4" y="131"/>
                  </a:lnTo>
                  <a:lnTo>
                    <a:pt x="7" y="139"/>
                  </a:lnTo>
                  <a:lnTo>
                    <a:pt x="12" y="146"/>
                  </a:lnTo>
                  <a:lnTo>
                    <a:pt x="18" y="151"/>
                  </a:lnTo>
                  <a:lnTo>
                    <a:pt x="26" y="154"/>
                  </a:lnTo>
                  <a:lnTo>
                    <a:pt x="35" y="157"/>
                  </a:lnTo>
                  <a:lnTo>
                    <a:pt x="45" y="158"/>
                  </a:lnTo>
                  <a:lnTo>
                    <a:pt x="58" y="157"/>
                  </a:lnTo>
                  <a:lnTo>
                    <a:pt x="71" y="152"/>
                  </a:lnTo>
                  <a:lnTo>
                    <a:pt x="83" y="144"/>
                  </a:lnTo>
                  <a:lnTo>
                    <a:pt x="93" y="133"/>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07" name="Freeform 251"/>
            <p:cNvSpPr>
              <a:spLocks/>
            </p:cNvSpPr>
            <p:nvPr/>
          </p:nvSpPr>
          <p:spPr bwMode="auto">
            <a:xfrm>
              <a:off x="2251075" y="4683125"/>
              <a:ext cx="53975" cy="80963"/>
            </a:xfrm>
            <a:custGeom>
              <a:avLst/>
              <a:gdLst>
                <a:gd name="T0" fmla="*/ 2147483647 w 114"/>
                <a:gd name="T1" fmla="*/ 2147483647 h 154"/>
                <a:gd name="T2" fmla="*/ 2147483647 w 114"/>
                <a:gd name="T3" fmla="*/ 2147483647 h 154"/>
                <a:gd name="T4" fmla="*/ 2147483647 w 114"/>
                <a:gd name="T5" fmla="*/ 2147483647 h 154"/>
                <a:gd name="T6" fmla="*/ 2147483647 w 114"/>
                <a:gd name="T7" fmla="*/ 2147483647 h 154"/>
                <a:gd name="T8" fmla="*/ 2147483647 w 114"/>
                <a:gd name="T9" fmla="*/ 2147483647 h 154"/>
                <a:gd name="T10" fmla="*/ 2147483647 w 114"/>
                <a:gd name="T11" fmla="*/ 2147483647 h 154"/>
                <a:gd name="T12" fmla="*/ 2147483647 w 114"/>
                <a:gd name="T13" fmla="*/ 2147483647 h 154"/>
                <a:gd name="T14" fmla="*/ 2147483647 w 114"/>
                <a:gd name="T15" fmla="*/ 2147483647 h 154"/>
                <a:gd name="T16" fmla="*/ 2147483647 w 114"/>
                <a:gd name="T17" fmla="*/ 2147483647 h 154"/>
                <a:gd name="T18" fmla="*/ 2147483647 w 114"/>
                <a:gd name="T19" fmla="*/ 2147483647 h 154"/>
                <a:gd name="T20" fmla="*/ 2147483647 w 114"/>
                <a:gd name="T21" fmla="*/ 2147483647 h 154"/>
                <a:gd name="T22" fmla="*/ 2147483647 w 114"/>
                <a:gd name="T23" fmla="*/ 2147483647 h 154"/>
                <a:gd name="T24" fmla="*/ 2147483647 w 114"/>
                <a:gd name="T25" fmla="*/ 2147483647 h 154"/>
                <a:gd name="T26" fmla="*/ 2147483647 w 114"/>
                <a:gd name="T27" fmla="*/ 2147483647 h 154"/>
                <a:gd name="T28" fmla="*/ 2147483647 w 114"/>
                <a:gd name="T29" fmla="*/ 0 h 154"/>
                <a:gd name="T30" fmla="*/ 2147483647 w 114"/>
                <a:gd name="T31" fmla="*/ 0 h 154"/>
                <a:gd name="T32" fmla="*/ 2147483647 w 114"/>
                <a:gd name="T33" fmla="*/ 0 h 154"/>
                <a:gd name="T34" fmla="*/ 2147483647 w 114"/>
                <a:gd name="T35" fmla="*/ 2147483647 h 154"/>
                <a:gd name="T36" fmla="*/ 2147483647 w 114"/>
                <a:gd name="T37" fmla="*/ 2147483647 h 154"/>
                <a:gd name="T38" fmla="*/ 2147483647 w 114"/>
                <a:gd name="T39" fmla="*/ 2147483647 h 154"/>
                <a:gd name="T40" fmla="*/ 2147483647 w 114"/>
                <a:gd name="T41" fmla="*/ 2147483647 h 154"/>
                <a:gd name="T42" fmla="*/ 2147483647 w 114"/>
                <a:gd name="T43" fmla="*/ 2147483647 h 154"/>
                <a:gd name="T44" fmla="*/ 2147483647 w 114"/>
                <a:gd name="T45" fmla="*/ 2147483647 h 154"/>
                <a:gd name="T46" fmla="*/ 2147483647 w 114"/>
                <a:gd name="T47" fmla="*/ 2147483647 h 154"/>
                <a:gd name="T48" fmla="*/ 2147483647 w 114"/>
                <a:gd name="T49" fmla="*/ 2147483647 h 154"/>
                <a:gd name="T50" fmla="*/ 0 w 114"/>
                <a:gd name="T51" fmla="*/ 2147483647 h 154"/>
                <a:gd name="T52" fmla="*/ 0 w 114"/>
                <a:gd name="T53" fmla="*/ 2147483647 h 154"/>
                <a:gd name="T54" fmla="*/ 2147483647 w 114"/>
                <a:gd name="T55" fmla="*/ 2147483647 h 154"/>
                <a:gd name="T56" fmla="*/ 2147483647 w 114"/>
                <a:gd name="T57" fmla="*/ 2147483647 h 154"/>
                <a:gd name="T58" fmla="*/ 2147483647 w 114"/>
                <a:gd name="T59" fmla="*/ 2147483647 h 154"/>
                <a:gd name="T60" fmla="*/ 2147483647 w 114"/>
                <a:gd name="T61" fmla="*/ 2147483647 h 154"/>
                <a:gd name="T62" fmla="*/ 2147483647 w 114"/>
                <a:gd name="T63" fmla="*/ 2147483647 h 154"/>
                <a:gd name="T64" fmla="*/ 2147483647 w 114"/>
                <a:gd name="T65" fmla="*/ 2147483647 h 154"/>
                <a:gd name="T66" fmla="*/ 2147483647 w 114"/>
                <a:gd name="T67" fmla="*/ 2147483647 h 154"/>
                <a:gd name="T68" fmla="*/ 2147483647 w 114"/>
                <a:gd name="T69" fmla="*/ 2147483647 h 154"/>
                <a:gd name="T70" fmla="*/ 2147483647 w 114"/>
                <a:gd name="T71" fmla="*/ 2147483647 h 154"/>
                <a:gd name="T72" fmla="*/ 2147483647 w 114"/>
                <a:gd name="T73" fmla="*/ 2147483647 h 154"/>
                <a:gd name="T74" fmla="*/ 2147483647 w 114"/>
                <a:gd name="T75" fmla="*/ 2147483647 h 154"/>
                <a:gd name="T76" fmla="*/ 2147483647 w 114"/>
                <a:gd name="T77" fmla="*/ 2147483647 h 154"/>
                <a:gd name="T78" fmla="*/ 2147483647 w 114"/>
                <a:gd name="T79" fmla="*/ 2147483647 h 154"/>
                <a:gd name="T80" fmla="*/ 2147483647 w 114"/>
                <a:gd name="T81" fmla="*/ 2147483647 h 154"/>
                <a:gd name="T82" fmla="*/ 2147483647 w 114"/>
                <a:gd name="T83" fmla="*/ 2147483647 h 154"/>
                <a:gd name="T84" fmla="*/ 2147483647 w 114"/>
                <a:gd name="T85" fmla="*/ 2147483647 h 154"/>
                <a:gd name="T86" fmla="*/ 2147483647 w 114"/>
                <a:gd name="T87" fmla="*/ 2147483647 h 154"/>
                <a:gd name="T88" fmla="*/ 2147483647 w 114"/>
                <a:gd name="T89" fmla="*/ 2147483647 h 154"/>
                <a:gd name="T90" fmla="*/ 2147483647 w 114"/>
                <a:gd name="T91" fmla="*/ 2147483647 h 15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4"/>
                <a:gd name="T140" fmla="*/ 114 w 114"/>
                <a:gd name="T141" fmla="*/ 154 h 154"/>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4">
                  <a:moveTo>
                    <a:pt x="91" y="154"/>
                  </a:moveTo>
                  <a:lnTo>
                    <a:pt x="114" y="154"/>
                  </a:lnTo>
                  <a:lnTo>
                    <a:pt x="114" y="64"/>
                  </a:lnTo>
                  <a:lnTo>
                    <a:pt x="114" y="57"/>
                  </a:lnTo>
                  <a:lnTo>
                    <a:pt x="114" y="46"/>
                  </a:lnTo>
                  <a:lnTo>
                    <a:pt x="113" y="37"/>
                  </a:lnTo>
                  <a:lnTo>
                    <a:pt x="112" y="27"/>
                  </a:lnTo>
                  <a:lnTo>
                    <a:pt x="108" y="20"/>
                  </a:lnTo>
                  <a:lnTo>
                    <a:pt x="105" y="15"/>
                  </a:lnTo>
                  <a:lnTo>
                    <a:pt x="102" y="11"/>
                  </a:lnTo>
                  <a:lnTo>
                    <a:pt x="97" y="8"/>
                  </a:lnTo>
                  <a:lnTo>
                    <a:pt x="92" y="4"/>
                  </a:lnTo>
                  <a:lnTo>
                    <a:pt x="87" y="2"/>
                  </a:lnTo>
                  <a:lnTo>
                    <a:pt x="80" y="1"/>
                  </a:lnTo>
                  <a:lnTo>
                    <a:pt x="73" y="0"/>
                  </a:lnTo>
                  <a:lnTo>
                    <a:pt x="66" y="0"/>
                  </a:lnTo>
                  <a:lnTo>
                    <a:pt x="59" y="0"/>
                  </a:lnTo>
                  <a:lnTo>
                    <a:pt x="53" y="1"/>
                  </a:lnTo>
                  <a:lnTo>
                    <a:pt x="47" y="3"/>
                  </a:lnTo>
                  <a:lnTo>
                    <a:pt x="41" y="5"/>
                  </a:lnTo>
                  <a:lnTo>
                    <a:pt x="36" y="9"/>
                  </a:lnTo>
                  <a:lnTo>
                    <a:pt x="31" y="13"/>
                  </a:lnTo>
                  <a:lnTo>
                    <a:pt x="27" y="19"/>
                  </a:lnTo>
                  <a:lnTo>
                    <a:pt x="22" y="25"/>
                  </a:lnTo>
                  <a:lnTo>
                    <a:pt x="22" y="3"/>
                  </a:lnTo>
                  <a:lnTo>
                    <a:pt x="0" y="3"/>
                  </a:lnTo>
                  <a:lnTo>
                    <a:pt x="0" y="154"/>
                  </a:lnTo>
                  <a:lnTo>
                    <a:pt x="23" y="154"/>
                  </a:lnTo>
                  <a:lnTo>
                    <a:pt x="23" y="68"/>
                  </a:lnTo>
                  <a:lnTo>
                    <a:pt x="25" y="58"/>
                  </a:lnTo>
                  <a:lnTo>
                    <a:pt x="27" y="48"/>
                  </a:lnTo>
                  <a:lnTo>
                    <a:pt x="30" y="40"/>
                  </a:lnTo>
                  <a:lnTo>
                    <a:pt x="34" y="33"/>
                  </a:lnTo>
                  <a:lnTo>
                    <a:pt x="40" y="29"/>
                  </a:lnTo>
                  <a:lnTo>
                    <a:pt x="47" y="25"/>
                  </a:lnTo>
                  <a:lnTo>
                    <a:pt x="55" y="23"/>
                  </a:lnTo>
                  <a:lnTo>
                    <a:pt x="64" y="22"/>
                  </a:lnTo>
                  <a:lnTo>
                    <a:pt x="71" y="23"/>
                  </a:lnTo>
                  <a:lnTo>
                    <a:pt x="77" y="24"/>
                  </a:lnTo>
                  <a:lnTo>
                    <a:pt x="81" y="27"/>
                  </a:lnTo>
                  <a:lnTo>
                    <a:pt x="86" y="31"/>
                  </a:lnTo>
                  <a:lnTo>
                    <a:pt x="88" y="37"/>
                  </a:lnTo>
                  <a:lnTo>
                    <a:pt x="90" y="44"/>
                  </a:lnTo>
                  <a:lnTo>
                    <a:pt x="91" y="52"/>
                  </a:lnTo>
                  <a:lnTo>
                    <a:pt x="91" y="61"/>
                  </a:lnTo>
                  <a:lnTo>
                    <a:pt x="91" y="15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08" name="Freeform 252"/>
            <p:cNvSpPr>
              <a:spLocks/>
            </p:cNvSpPr>
            <p:nvPr/>
          </p:nvSpPr>
          <p:spPr bwMode="auto">
            <a:xfrm>
              <a:off x="2355850" y="4654550"/>
              <a:ext cx="58738" cy="109538"/>
            </a:xfrm>
            <a:custGeom>
              <a:avLst/>
              <a:gdLst>
                <a:gd name="T0" fmla="*/ 0 w 126"/>
                <a:gd name="T1" fmla="*/ 2147483647 h 207"/>
                <a:gd name="T2" fmla="*/ 2147483647 w 126"/>
                <a:gd name="T3" fmla="*/ 2147483647 h 207"/>
                <a:gd name="T4" fmla="*/ 2147483647 w 126"/>
                <a:gd name="T5" fmla="*/ 2147483647 h 207"/>
                <a:gd name="T6" fmla="*/ 2147483647 w 126"/>
                <a:gd name="T7" fmla="*/ 2147483647 h 207"/>
                <a:gd name="T8" fmla="*/ 2147483647 w 126"/>
                <a:gd name="T9" fmla="*/ 2147483647 h 207"/>
                <a:gd name="T10" fmla="*/ 2147483647 w 126"/>
                <a:gd name="T11" fmla="*/ 2147483647 h 207"/>
                <a:gd name="T12" fmla="*/ 2147483647 w 126"/>
                <a:gd name="T13" fmla="*/ 2147483647 h 207"/>
                <a:gd name="T14" fmla="*/ 2147483647 w 126"/>
                <a:gd name="T15" fmla="*/ 2147483647 h 207"/>
                <a:gd name="T16" fmla="*/ 2147483647 w 126"/>
                <a:gd name="T17" fmla="*/ 0 h 207"/>
                <a:gd name="T18" fmla="*/ 0 w 126"/>
                <a:gd name="T19" fmla="*/ 0 h 207"/>
                <a:gd name="T20" fmla="*/ 0 w 126"/>
                <a:gd name="T21" fmla="*/ 2147483647 h 20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26"/>
                <a:gd name="T34" fmla="*/ 0 h 207"/>
                <a:gd name="T35" fmla="*/ 126 w 126"/>
                <a:gd name="T36" fmla="*/ 207 h 20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26" h="207">
                  <a:moveTo>
                    <a:pt x="0" y="207"/>
                  </a:moveTo>
                  <a:lnTo>
                    <a:pt x="25" y="207"/>
                  </a:lnTo>
                  <a:lnTo>
                    <a:pt x="25" y="112"/>
                  </a:lnTo>
                  <a:lnTo>
                    <a:pt x="114" y="112"/>
                  </a:lnTo>
                  <a:lnTo>
                    <a:pt x="114" y="86"/>
                  </a:lnTo>
                  <a:lnTo>
                    <a:pt x="25" y="86"/>
                  </a:lnTo>
                  <a:lnTo>
                    <a:pt x="25" y="26"/>
                  </a:lnTo>
                  <a:lnTo>
                    <a:pt x="126" y="26"/>
                  </a:lnTo>
                  <a:lnTo>
                    <a:pt x="126" y="0"/>
                  </a:lnTo>
                  <a:lnTo>
                    <a:pt x="0" y="0"/>
                  </a:lnTo>
                  <a:lnTo>
                    <a:pt x="0"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09" name="Rectangle 253"/>
            <p:cNvSpPr>
              <a:spLocks noChangeArrowheads="1"/>
            </p:cNvSpPr>
            <p:nvPr/>
          </p:nvSpPr>
          <p:spPr bwMode="auto">
            <a:xfrm>
              <a:off x="2409825" y="4748213"/>
              <a:ext cx="12700" cy="158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710" name="Freeform 254"/>
            <p:cNvSpPr>
              <a:spLocks/>
            </p:cNvSpPr>
            <p:nvPr/>
          </p:nvSpPr>
          <p:spPr bwMode="auto">
            <a:xfrm>
              <a:off x="1350963" y="4851400"/>
              <a:ext cx="57150" cy="106363"/>
            </a:xfrm>
            <a:custGeom>
              <a:avLst/>
              <a:gdLst>
                <a:gd name="T0" fmla="*/ 2147483647 w 125"/>
                <a:gd name="T1" fmla="*/ 2147483647 h 199"/>
                <a:gd name="T2" fmla="*/ 2147483647 w 125"/>
                <a:gd name="T3" fmla="*/ 2147483647 h 199"/>
                <a:gd name="T4" fmla="*/ 2147483647 w 125"/>
                <a:gd name="T5" fmla="*/ 2147483647 h 199"/>
                <a:gd name="T6" fmla="*/ 2147483647 w 125"/>
                <a:gd name="T7" fmla="*/ 2147483647 h 199"/>
                <a:gd name="T8" fmla="*/ 2147483647 w 125"/>
                <a:gd name="T9" fmla="*/ 2147483647 h 199"/>
                <a:gd name="T10" fmla="*/ 2147483647 w 125"/>
                <a:gd name="T11" fmla="*/ 2147483647 h 199"/>
                <a:gd name="T12" fmla="*/ 2147483647 w 125"/>
                <a:gd name="T13" fmla="*/ 2147483647 h 199"/>
                <a:gd name="T14" fmla="*/ 2147483647 w 125"/>
                <a:gd name="T15" fmla="*/ 2147483647 h 199"/>
                <a:gd name="T16" fmla="*/ 2147483647 w 125"/>
                <a:gd name="T17" fmla="*/ 2147483647 h 199"/>
                <a:gd name="T18" fmla="*/ 2147483647 w 125"/>
                <a:gd name="T19" fmla="*/ 2147483647 h 199"/>
                <a:gd name="T20" fmla="*/ 2147483647 w 125"/>
                <a:gd name="T21" fmla="*/ 2147483647 h 199"/>
                <a:gd name="T22" fmla="*/ 2147483647 w 125"/>
                <a:gd name="T23" fmla="*/ 2147483647 h 199"/>
                <a:gd name="T24" fmla="*/ 2147483647 w 125"/>
                <a:gd name="T25" fmla="*/ 2147483647 h 199"/>
                <a:gd name="T26" fmla="*/ 2147483647 w 125"/>
                <a:gd name="T27" fmla="*/ 2147483647 h 199"/>
                <a:gd name="T28" fmla="*/ 2147483647 w 125"/>
                <a:gd name="T29" fmla="*/ 2147483647 h 199"/>
                <a:gd name="T30" fmla="*/ 2147483647 w 125"/>
                <a:gd name="T31" fmla="*/ 2147483647 h 199"/>
                <a:gd name="T32" fmla="*/ 2147483647 w 125"/>
                <a:gd name="T33" fmla="*/ 2147483647 h 199"/>
                <a:gd name="T34" fmla="*/ 2147483647 w 125"/>
                <a:gd name="T35" fmla="*/ 2147483647 h 199"/>
                <a:gd name="T36" fmla="*/ 2147483647 w 125"/>
                <a:gd name="T37" fmla="*/ 2147483647 h 199"/>
                <a:gd name="T38" fmla="*/ 2147483647 w 125"/>
                <a:gd name="T39" fmla="*/ 2147483647 h 199"/>
                <a:gd name="T40" fmla="*/ 2147483647 w 125"/>
                <a:gd name="T41" fmla="*/ 2147483647 h 199"/>
                <a:gd name="T42" fmla="*/ 2147483647 w 125"/>
                <a:gd name="T43" fmla="*/ 2147483647 h 199"/>
                <a:gd name="T44" fmla="*/ 2147483647 w 125"/>
                <a:gd name="T45" fmla="*/ 2147483647 h 199"/>
                <a:gd name="T46" fmla="*/ 2147483647 w 125"/>
                <a:gd name="T47" fmla="*/ 2147483647 h 199"/>
                <a:gd name="T48" fmla="*/ 2147483647 w 125"/>
                <a:gd name="T49" fmla="*/ 2147483647 h 199"/>
                <a:gd name="T50" fmla="*/ 2147483647 w 125"/>
                <a:gd name="T51" fmla="*/ 2147483647 h 199"/>
                <a:gd name="T52" fmla="*/ 2147483647 w 125"/>
                <a:gd name="T53" fmla="*/ 2147483647 h 199"/>
                <a:gd name="T54" fmla="*/ 2147483647 w 125"/>
                <a:gd name="T55" fmla="*/ 2147483647 h 199"/>
                <a:gd name="T56" fmla="*/ 2147483647 w 125"/>
                <a:gd name="T57" fmla="*/ 2147483647 h 199"/>
                <a:gd name="T58" fmla="*/ 2147483647 w 125"/>
                <a:gd name="T59" fmla="*/ 2147483647 h 199"/>
                <a:gd name="T60" fmla="*/ 2147483647 w 125"/>
                <a:gd name="T61" fmla="*/ 2147483647 h 199"/>
                <a:gd name="T62" fmla="*/ 2147483647 w 125"/>
                <a:gd name="T63" fmla="*/ 2147483647 h 199"/>
                <a:gd name="T64" fmla="*/ 2147483647 w 125"/>
                <a:gd name="T65" fmla="*/ 2147483647 h 199"/>
                <a:gd name="T66" fmla="*/ 2147483647 w 125"/>
                <a:gd name="T67" fmla="*/ 2147483647 h 199"/>
                <a:gd name="T68" fmla="*/ 2147483647 w 125"/>
                <a:gd name="T69" fmla="*/ 2147483647 h 199"/>
                <a:gd name="T70" fmla="*/ 2147483647 w 125"/>
                <a:gd name="T71" fmla="*/ 2147483647 h 199"/>
                <a:gd name="T72" fmla="*/ 0 w 125"/>
                <a:gd name="T73" fmla="*/ 2147483647 h 19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5"/>
                <a:gd name="T112" fmla="*/ 0 h 199"/>
                <a:gd name="T113" fmla="*/ 125 w 125"/>
                <a:gd name="T114" fmla="*/ 199 h 19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5" h="199">
                  <a:moveTo>
                    <a:pt x="0" y="199"/>
                  </a:moveTo>
                  <a:lnTo>
                    <a:pt x="125" y="199"/>
                  </a:lnTo>
                  <a:lnTo>
                    <a:pt x="125" y="174"/>
                  </a:lnTo>
                  <a:lnTo>
                    <a:pt x="27" y="174"/>
                  </a:lnTo>
                  <a:lnTo>
                    <a:pt x="30" y="167"/>
                  </a:lnTo>
                  <a:lnTo>
                    <a:pt x="33" y="162"/>
                  </a:lnTo>
                  <a:lnTo>
                    <a:pt x="36" y="156"/>
                  </a:lnTo>
                  <a:lnTo>
                    <a:pt x="41" y="150"/>
                  </a:lnTo>
                  <a:lnTo>
                    <a:pt x="48" y="145"/>
                  </a:lnTo>
                  <a:lnTo>
                    <a:pt x="54" y="140"/>
                  </a:lnTo>
                  <a:lnTo>
                    <a:pt x="61" y="135"/>
                  </a:lnTo>
                  <a:lnTo>
                    <a:pt x="70" y="130"/>
                  </a:lnTo>
                  <a:lnTo>
                    <a:pt x="86" y="122"/>
                  </a:lnTo>
                  <a:lnTo>
                    <a:pt x="95" y="115"/>
                  </a:lnTo>
                  <a:lnTo>
                    <a:pt x="103" y="109"/>
                  </a:lnTo>
                  <a:lnTo>
                    <a:pt x="110" y="102"/>
                  </a:lnTo>
                  <a:lnTo>
                    <a:pt x="115" y="95"/>
                  </a:lnTo>
                  <a:lnTo>
                    <a:pt x="119" y="87"/>
                  </a:lnTo>
                  <a:lnTo>
                    <a:pt x="123" y="78"/>
                  </a:lnTo>
                  <a:lnTo>
                    <a:pt x="124" y="68"/>
                  </a:lnTo>
                  <a:lnTo>
                    <a:pt x="125" y="59"/>
                  </a:lnTo>
                  <a:lnTo>
                    <a:pt x="124" y="46"/>
                  </a:lnTo>
                  <a:lnTo>
                    <a:pt x="120" y="35"/>
                  </a:lnTo>
                  <a:lnTo>
                    <a:pt x="115" y="24"/>
                  </a:lnTo>
                  <a:lnTo>
                    <a:pt x="108" y="16"/>
                  </a:lnTo>
                  <a:lnTo>
                    <a:pt x="99" y="9"/>
                  </a:lnTo>
                  <a:lnTo>
                    <a:pt x="90" y="4"/>
                  </a:lnTo>
                  <a:lnTo>
                    <a:pt x="78" y="1"/>
                  </a:lnTo>
                  <a:lnTo>
                    <a:pt x="65" y="0"/>
                  </a:lnTo>
                  <a:lnTo>
                    <a:pt x="52" y="1"/>
                  </a:lnTo>
                  <a:lnTo>
                    <a:pt x="40" y="4"/>
                  </a:lnTo>
                  <a:lnTo>
                    <a:pt x="30" y="10"/>
                  </a:lnTo>
                  <a:lnTo>
                    <a:pt x="21" y="18"/>
                  </a:lnTo>
                  <a:lnTo>
                    <a:pt x="14" y="28"/>
                  </a:lnTo>
                  <a:lnTo>
                    <a:pt x="9" y="39"/>
                  </a:lnTo>
                  <a:lnTo>
                    <a:pt x="6" y="53"/>
                  </a:lnTo>
                  <a:lnTo>
                    <a:pt x="4" y="68"/>
                  </a:lnTo>
                  <a:lnTo>
                    <a:pt x="4" y="72"/>
                  </a:lnTo>
                  <a:lnTo>
                    <a:pt x="29" y="72"/>
                  </a:lnTo>
                  <a:lnTo>
                    <a:pt x="29" y="70"/>
                  </a:lnTo>
                  <a:lnTo>
                    <a:pt x="30" y="59"/>
                  </a:lnTo>
                  <a:lnTo>
                    <a:pt x="31" y="51"/>
                  </a:lnTo>
                  <a:lnTo>
                    <a:pt x="34" y="43"/>
                  </a:lnTo>
                  <a:lnTo>
                    <a:pt x="38" y="36"/>
                  </a:lnTo>
                  <a:lnTo>
                    <a:pt x="43" y="31"/>
                  </a:lnTo>
                  <a:lnTo>
                    <a:pt x="50" y="28"/>
                  </a:lnTo>
                  <a:lnTo>
                    <a:pt x="56" y="25"/>
                  </a:lnTo>
                  <a:lnTo>
                    <a:pt x="64" y="24"/>
                  </a:lnTo>
                  <a:lnTo>
                    <a:pt x="72" y="25"/>
                  </a:lnTo>
                  <a:lnTo>
                    <a:pt x="78" y="27"/>
                  </a:lnTo>
                  <a:lnTo>
                    <a:pt x="85" y="30"/>
                  </a:lnTo>
                  <a:lnTo>
                    <a:pt x="90" y="34"/>
                  </a:lnTo>
                  <a:lnTo>
                    <a:pt x="94" y="39"/>
                  </a:lnTo>
                  <a:lnTo>
                    <a:pt x="97" y="45"/>
                  </a:lnTo>
                  <a:lnTo>
                    <a:pt x="98" y="52"/>
                  </a:lnTo>
                  <a:lnTo>
                    <a:pt x="99" y="59"/>
                  </a:lnTo>
                  <a:lnTo>
                    <a:pt x="99" y="66"/>
                  </a:lnTo>
                  <a:lnTo>
                    <a:pt x="97" y="72"/>
                  </a:lnTo>
                  <a:lnTo>
                    <a:pt x="96" y="78"/>
                  </a:lnTo>
                  <a:lnTo>
                    <a:pt x="93" y="82"/>
                  </a:lnTo>
                  <a:lnTo>
                    <a:pt x="89" y="88"/>
                  </a:lnTo>
                  <a:lnTo>
                    <a:pt x="85" y="93"/>
                  </a:lnTo>
                  <a:lnTo>
                    <a:pt x="79" y="98"/>
                  </a:lnTo>
                  <a:lnTo>
                    <a:pt x="73" y="101"/>
                  </a:lnTo>
                  <a:lnTo>
                    <a:pt x="58" y="110"/>
                  </a:lnTo>
                  <a:lnTo>
                    <a:pt x="45" y="119"/>
                  </a:lnTo>
                  <a:lnTo>
                    <a:pt x="33" y="128"/>
                  </a:lnTo>
                  <a:lnTo>
                    <a:pt x="22" y="137"/>
                  </a:lnTo>
                  <a:lnTo>
                    <a:pt x="15" y="148"/>
                  </a:lnTo>
                  <a:lnTo>
                    <a:pt x="9" y="158"/>
                  </a:lnTo>
                  <a:lnTo>
                    <a:pt x="4" y="170"/>
                  </a:lnTo>
                  <a:lnTo>
                    <a:pt x="1" y="183"/>
                  </a:lnTo>
                  <a:lnTo>
                    <a:pt x="0" y="198"/>
                  </a:lnTo>
                  <a:lnTo>
                    <a:pt x="0"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11" name="Freeform 255"/>
            <p:cNvSpPr>
              <a:spLocks noEditPoints="1"/>
            </p:cNvSpPr>
            <p:nvPr/>
          </p:nvSpPr>
          <p:spPr bwMode="auto">
            <a:xfrm>
              <a:off x="1417638" y="4851400"/>
              <a:ext cx="58737" cy="107950"/>
            </a:xfrm>
            <a:custGeom>
              <a:avLst/>
              <a:gdLst>
                <a:gd name="T0" fmla="*/ 0 w 125"/>
                <a:gd name="T1" fmla="*/ 2147483647 h 204"/>
                <a:gd name="T2" fmla="*/ 2147483647 w 125"/>
                <a:gd name="T3" fmla="*/ 2147483647 h 204"/>
                <a:gd name="T4" fmla="*/ 2147483647 w 125"/>
                <a:gd name="T5" fmla="*/ 2147483647 h 204"/>
                <a:gd name="T6" fmla="*/ 2147483647 w 125"/>
                <a:gd name="T7" fmla="*/ 2147483647 h 204"/>
                <a:gd name="T8" fmla="*/ 2147483647 w 125"/>
                <a:gd name="T9" fmla="*/ 2147483647 h 204"/>
                <a:gd name="T10" fmla="*/ 2147483647 w 125"/>
                <a:gd name="T11" fmla="*/ 2147483647 h 204"/>
                <a:gd name="T12" fmla="*/ 2147483647 w 125"/>
                <a:gd name="T13" fmla="*/ 2147483647 h 204"/>
                <a:gd name="T14" fmla="*/ 2147483647 w 125"/>
                <a:gd name="T15" fmla="*/ 2147483647 h 204"/>
                <a:gd name="T16" fmla="*/ 2147483647 w 125"/>
                <a:gd name="T17" fmla="*/ 2147483647 h 204"/>
                <a:gd name="T18" fmla="*/ 2147483647 w 125"/>
                <a:gd name="T19" fmla="*/ 2147483647 h 204"/>
                <a:gd name="T20" fmla="*/ 2147483647 w 125"/>
                <a:gd name="T21" fmla="*/ 2147483647 h 204"/>
                <a:gd name="T22" fmla="*/ 2147483647 w 125"/>
                <a:gd name="T23" fmla="*/ 2147483647 h 204"/>
                <a:gd name="T24" fmla="*/ 2147483647 w 125"/>
                <a:gd name="T25" fmla="*/ 2147483647 h 204"/>
                <a:gd name="T26" fmla="*/ 2147483647 w 125"/>
                <a:gd name="T27" fmla="*/ 2147483647 h 204"/>
                <a:gd name="T28" fmla="*/ 2147483647 w 125"/>
                <a:gd name="T29" fmla="*/ 2147483647 h 204"/>
                <a:gd name="T30" fmla="*/ 2147483647 w 125"/>
                <a:gd name="T31" fmla="*/ 2147483647 h 204"/>
                <a:gd name="T32" fmla="*/ 2147483647 w 125"/>
                <a:gd name="T33" fmla="*/ 2147483647 h 204"/>
                <a:gd name="T34" fmla="*/ 2147483647 w 125"/>
                <a:gd name="T35" fmla="*/ 2147483647 h 204"/>
                <a:gd name="T36" fmla="*/ 2147483647 w 125"/>
                <a:gd name="T37" fmla="*/ 2147483647 h 204"/>
                <a:gd name="T38" fmla="*/ 2147483647 w 125"/>
                <a:gd name="T39" fmla="*/ 2147483647 h 204"/>
                <a:gd name="T40" fmla="*/ 2147483647 w 125"/>
                <a:gd name="T41" fmla="*/ 2147483647 h 204"/>
                <a:gd name="T42" fmla="*/ 2147483647 w 125"/>
                <a:gd name="T43" fmla="*/ 2147483647 h 204"/>
                <a:gd name="T44" fmla="*/ 2147483647 w 125"/>
                <a:gd name="T45" fmla="*/ 2147483647 h 204"/>
                <a:gd name="T46" fmla="*/ 2147483647 w 125"/>
                <a:gd name="T47" fmla="*/ 0 h 204"/>
                <a:gd name="T48" fmla="*/ 2147483647 w 125"/>
                <a:gd name="T49" fmla="*/ 0 h 204"/>
                <a:gd name="T50" fmla="*/ 2147483647 w 125"/>
                <a:gd name="T51" fmla="*/ 2147483647 h 204"/>
                <a:gd name="T52" fmla="*/ 2147483647 w 125"/>
                <a:gd name="T53" fmla="*/ 2147483647 h 204"/>
                <a:gd name="T54" fmla="*/ 2147483647 w 125"/>
                <a:gd name="T55" fmla="*/ 2147483647 h 204"/>
                <a:gd name="T56" fmla="*/ 2147483647 w 125"/>
                <a:gd name="T57" fmla="*/ 2147483647 h 204"/>
                <a:gd name="T58" fmla="*/ 2147483647 w 125"/>
                <a:gd name="T59" fmla="*/ 2147483647 h 204"/>
                <a:gd name="T60" fmla="*/ 2147483647 w 125"/>
                <a:gd name="T61" fmla="*/ 2147483647 h 204"/>
                <a:gd name="T62" fmla="*/ 0 w 125"/>
                <a:gd name="T63" fmla="*/ 2147483647 h 204"/>
                <a:gd name="T64" fmla="*/ 2147483647 w 125"/>
                <a:gd name="T65" fmla="*/ 2147483647 h 204"/>
                <a:gd name="T66" fmla="*/ 2147483647 w 125"/>
                <a:gd name="T67" fmla="*/ 2147483647 h 204"/>
                <a:gd name="T68" fmla="*/ 2147483647 w 125"/>
                <a:gd name="T69" fmla="*/ 2147483647 h 204"/>
                <a:gd name="T70" fmla="*/ 2147483647 w 125"/>
                <a:gd name="T71" fmla="*/ 2147483647 h 204"/>
                <a:gd name="T72" fmla="*/ 2147483647 w 125"/>
                <a:gd name="T73" fmla="*/ 2147483647 h 204"/>
                <a:gd name="T74" fmla="*/ 2147483647 w 125"/>
                <a:gd name="T75" fmla="*/ 2147483647 h 204"/>
                <a:gd name="T76" fmla="*/ 2147483647 w 125"/>
                <a:gd name="T77" fmla="*/ 2147483647 h 204"/>
                <a:gd name="T78" fmla="*/ 2147483647 w 125"/>
                <a:gd name="T79" fmla="*/ 2147483647 h 204"/>
                <a:gd name="T80" fmla="*/ 2147483647 w 125"/>
                <a:gd name="T81" fmla="*/ 2147483647 h 204"/>
                <a:gd name="T82" fmla="*/ 2147483647 w 125"/>
                <a:gd name="T83" fmla="*/ 2147483647 h 204"/>
                <a:gd name="T84" fmla="*/ 2147483647 w 125"/>
                <a:gd name="T85" fmla="*/ 2147483647 h 204"/>
                <a:gd name="T86" fmla="*/ 2147483647 w 125"/>
                <a:gd name="T87" fmla="*/ 2147483647 h 204"/>
                <a:gd name="T88" fmla="*/ 2147483647 w 125"/>
                <a:gd name="T89" fmla="*/ 2147483647 h 204"/>
                <a:gd name="T90" fmla="*/ 2147483647 w 125"/>
                <a:gd name="T91" fmla="*/ 2147483647 h 204"/>
                <a:gd name="T92" fmla="*/ 2147483647 w 125"/>
                <a:gd name="T93" fmla="*/ 2147483647 h 204"/>
                <a:gd name="T94" fmla="*/ 2147483647 w 125"/>
                <a:gd name="T95" fmla="*/ 2147483647 h 204"/>
                <a:gd name="T96" fmla="*/ 2147483647 w 125"/>
                <a:gd name="T97" fmla="*/ 2147483647 h 20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204"/>
                <a:gd name="T149" fmla="*/ 125 w 125"/>
                <a:gd name="T150" fmla="*/ 204 h 20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204">
                  <a:moveTo>
                    <a:pt x="0" y="102"/>
                  </a:moveTo>
                  <a:lnTo>
                    <a:pt x="0" y="114"/>
                  </a:lnTo>
                  <a:lnTo>
                    <a:pt x="1" y="126"/>
                  </a:lnTo>
                  <a:lnTo>
                    <a:pt x="2" y="136"/>
                  </a:lnTo>
                  <a:lnTo>
                    <a:pt x="4" y="147"/>
                  </a:lnTo>
                  <a:lnTo>
                    <a:pt x="6" y="155"/>
                  </a:lnTo>
                  <a:lnTo>
                    <a:pt x="9" y="164"/>
                  </a:lnTo>
                  <a:lnTo>
                    <a:pt x="12" y="171"/>
                  </a:lnTo>
                  <a:lnTo>
                    <a:pt x="15" y="178"/>
                  </a:lnTo>
                  <a:lnTo>
                    <a:pt x="20" y="184"/>
                  </a:lnTo>
                  <a:lnTo>
                    <a:pt x="25" y="190"/>
                  </a:lnTo>
                  <a:lnTo>
                    <a:pt x="30" y="193"/>
                  </a:lnTo>
                  <a:lnTo>
                    <a:pt x="36" y="197"/>
                  </a:lnTo>
                  <a:lnTo>
                    <a:pt x="42" y="200"/>
                  </a:lnTo>
                  <a:lnTo>
                    <a:pt x="48" y="202"/>
                  </a:lnTo>
                  <a:lnTo>
                    <a:pt x="54" y="204"/>
                  </a:lnTo>
                  <a:lnTo>
                    <a:pt x="62" y="204"/>
                  </a:lnTo>
                  <a:lnTo>
                    <a:pt x="69" y="204"/>
                  </a:lnTo>
                  <a:lnTo>
                    <a:pt x="77" y="202"/>
                  </a:lnTo>
                  <a:lnTo>
                    <a:pt x="83" y="200"/>
                  </a:lnTo>
                  <a:lnTo>
                    <a:pt x="89" y="197"/>
                  </a:lnTo>
                  <a:lnTo>
                    <a:pt x="95" y="193"/>
                  </a:lnTo>
                  <a:lnTo>
                    <a:pt x="100" y="190"/>
                  </a:lnTo>
                  <a:lnTo>
                    <a:pt x="105" y="184"/>
                  </a:lnTo>
                  <a:lnTo>
                    <a:pt x="109" y="178"/>
                  </a:lnTo>
                  <a:lnTo>
                    <a:pt x="112" y="171"/>
                  </a:lnTo>
                  <a:lnTo>
                    <a:pt x="116" y="164"/>
                  </a:lnTo>
                  <a:lnTo>
                    <a:pt x="119" y="155"/>
                  </a:lnTo>
                  <a:lnTo>
                    <a:pt x="121" y="147"/>
                  </a:lnTo>
                  <a:lnTo>
                    <a:pt x="123" y="136"/>
                  </a:lnTo>
                  <a:lnTo>
                    <a:pt x="124" y="126"/>
                  </a:lnTo>
                  <a:lnTo>
                    <a:pt x="125" y="114"/>
                  </a:lnTo>
                  <a:lnTo>
                    <a:pt x="125" y="102"/>
                  </a:lnTo>
                  <a:lnTo>
                    <a:pt x="125" y="89"/>
                  </a:lnTo>
                  <a:lnTo>
                    <a:pt x="124" y="78"/>
                  </a:lnTo>
                  <a:lnTo>
                    <a:pt x="123" y="67"/>
                  </a:lnTo>
                  <a:lnTo>
                    <a:pt x="121" y="58"/>
                  </a:lnTo>
                  <a:lnTo>
                    <a:pt x="119" y="49"/>
                  </a:lnTo>
                  <a:lnTo>
                    <a:pt x="116" y="41"/>
                  </a:lnTo>
                  <a:lnTo>
                    <a:pt x="112" y="32"/>
                  </a:lnTo>
                  <a:lnTo>
                    <a:pt x="109" y="25"/>
                  </a:lnTo>
                  <a:lnTo>
                    <a:pt x="105" y="20"/>
                  </a:lnTo>
                  <a:lnTo>
                    <a:pt x="100" y="15"/>
                  </a:lnTo>
                  <a:lnTo>
                    <a:pt x="95" y="10"/>
                  </a:lnTo>
                  <a:lnTo>
                    <a:pt x="89" y="7"/>
                  </a:lnTo>
                  <a:lnTo>
                    <a:pt x="83" y="3"/>
                  </a:lnTo>
                  <a:lnTo>
                    <a:pt x="77" y="1"/>
                  </a:lnTo>
                  <a:lnTo>
                    <a:pt x="69" y="0"/>
                  </a:lnTo>
                  <a:lnTo>
                    <a:pt x="62" y="0"/>
                  </a:lnTo>
                  <a:lnTo>
                    <a:pt x="54" y="0"/>
                  </a:lnTo>
                  <a:lnTo>
                    <a:pt x="48" y="1"/>
                  </a:lnTo>
                  <a:lnTo>
                    <a:pt x="42" y="3"/>
                  </a:lnTo>
                  <a:lnTo>
                    <a:pt x="36" y="7"/>
                  </a:lnTo>
                  <a:lnTo>
                    <a:pt x="30" y="10"/>
                  </a:lnTo>
                  <a:lnTo>
                    <a:pt x="25" y="15"/>
                  </a:lnTo>
                  <a:lnTo>
                    <a:pt x="20" y="20"/>
                  </a:lnTo>
                  <a:lnTo>
                    <a:pt x="15" y="25"/>
                  </a:lnTo>
                  <a:lnTo>
                    <a:pt x="12" y="32"/>
                  </a:lnTo>
                  <a:lnTo>
                    <a:pt x="9" y="41"/>
                  </a:lnTo>
                  <a:lnTo>
                    <a:pt x="6" y="49"/>
                  </a:lnTo>
                  <a:lnTo>
                    <a:pt x="4" y="58"/>
                  </a:lnTo>
                  <a:lnTo>
                    <a:pt x="2" y="67"/>
                  </a:lnTo>
                  <a:lnTo>
                    <a:pt x="1" y="78"/>
                  </a:lnTo>
                  <a:lnTo>
                    <a:pt x="0" y="89"/>
                  </a:lnTo>
                  <a:lnTo>
                    <a:pt x="0" y="102"/>
                  </a:lnTo>
                  <a:close/>
                  <a:moveTo>
                    <a:pt x="25" y="102"/>
                  </a:moveTo>
                  <a:lnTo>
                    <a:pt x="25" y="84"/>
                  </a:lnTo>
                  <a:lnTo>
                    <a:pt x="27" y="67"/>
                  </a:lnTo>
                  <a:lnTo>
                    <a:pt x="30" y="53"/>
                  </a:lnTo>
                  <a:lnTo>
                    <a:pt x="33" y="43"/>
                  </a:lnTo>
                  <a:lnTo>
                    <a:pt x="39" y="34"/>
                  </a:lnTo>
                  <a:lnTo>
                    <a:pt x="45" y="28"/>
                  </a:lnTo>
                  <a:lnTo>
                    <a:pt x="53" y="24"/>
                  </a:lnTo>
                  <a:lnTo>
                    <a:pt x="63" y="23"/>
                  </a:lnTo>
                  <a:lnTo>
                    <a:pt x="71" y="24"/>
                  </a:lnTo>
                  <a:lnTo>
                    <a:pt x="80" y="28"/>
                  </a:lnTo>
                  <a:lnTo>
                    <a:pt x="86" y="34"/>
                  </a:lnTo>
                  <a:lnTo>
                    <a:pt x="91" y="43"/>
                  </a:lnTo>
                  <a:lnTo>
                    <a:pt x="96" y="53"/>
                  </a:lnTo>
                  <a:lnTo>
                    <a:pt x="98" y="67"/>
                  </a:lnTo>
                  <a:lnTo>
                    <a:pt x="100" y="84"/>
                  </a:lnTo>
                  <a:lnTo>
                    <a:pt x="100" y="102"/>
                  </a:lnTo>
                  <a:lnTo>
                    <a:pt x="100" y="121"/>
                  </a:lnTo>
                  <a:lnTo>
                    <a:pt x="98" y="136"/>
                  </a:lnTo>
                  <a:lnTo>
                    <a:pt x="96" y="150"/>
                  </a:lnTo>
                  <a:lnTo>
                    <a:pt x="91" y="160"/>
                  </a:lnTo>
                  <a:lnTo>
                    <a:pt x="86" y="170"/>
                  </a:lnTo>
                  <a:lnTo>
                    <a:pt x="80" y="176"/>
                  </a:lnTo>
                  <a:lnTo>
                    <a:pt x="71" y="179"/>
                  </a:lnTo>
                  <a:lnTo>
                    <a:pt x="63" y="180"/>
                  </a:lnTo>
                  <a:lnTo>
                    <a:pt x="53" y="179"/>
                  </a:lnTo>
                  <a:lnTo>
                    <a:pt x="45" y="176"/>
                  </a:lnTo>
                  <a:lnTo>
                    <a:pt x="39" y="170"/>
                  </a:lnTo>
                  <a:lnTo>
                    <a:pt x="33" y="160"/>
                  </a:lnTo>
                  <a:lnTo>
                    <a:pt x="30" y="150"/>
                  </a:lnTo>
                  <a:lnTo>
                    <a:pt x="27" y="136"/>
                  </a:lnTo>
                  <a:lnTo>
                    <a:pt x="25" y="121"/>
                  </a:lnTo>
                  <a:lnTo>
                    <a:pt x="25" y="102"/>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12" name="Freeform 256"/>
            <p:cNvSpPr>
              <a:spLocks/>
            </p:cNvSpPr>
            <p:nvPr/>
          </p:nvSpPr>
          <p:spPr bwMode="auto">
            <a:xfrm>
              <a:off x="2036763" y="4848225"/>
              <a:ext cx="68262" cy="109538"/>
            </a:xfrm>
            <a:custGeom>
              <a:avLst/>
              <a:gdLst>
                <a:gd name="T0" fmla="*/ 0 w 148"/>
                <a:gd name="T1" fmla="*/ 2147483647 h 207"/>
                <a:gd name="T2" fmla="*/ 2147483647 w 148"/>
                <a:gd name="T3" fmla="*/ 2147483647 h 207"/>
                <a:gd name="T4" fmla="*/ 2147483647 w 148"/>
                <a:gd name="T5" fmla="*/ 2147483647 h 207"/>
                <a:gd name="T6" fmla="*/ 2147483647 w 148"/>
                <a:gd name="T7" fmla="*/ 2147483647 h 207"/>
                <a:gd name="T8" fmla="*/ 2147483647 w 148"/>
                <a:gd name="T9" fmla="*/ 2147483647 h 207"/>
                <a:gd name="T10" fmla="*/ 2147483647 w 148"/>
                <a:gd name="T11" fmla="*/ 2147483647 h 207"/>
                <a:gd name="T12" fmla="*/ 2147483647 w 148"/>
                <a:gd name="T13" fmla="*/ 0 h 207"/>
                <a:gd name="T14" fmla="*/ 2147483647 w 148"/>
                <a:gd name="T15" fmla="*/ 0 h 207"/>
                <a:gd name="T16" fmla="*/ 2147483647 w 148"/>
                <a:gd name="T17" fmla="*/ 2147483647 h 207"/>
                <a:gd name="T18" fmla="*/ 2147483647 w 148"/>
                <a:gd name="T19" fmla="*/ 2147483647 h 207"/>
                <a:gd name="T20" fmla="*/ 2147483647 w 148"/>
                <a:gd name="T21" fmla="*/ 0 h 207"/>
                <a:gd name="T22" fmla="*/ 0 w 148"/>
                <a:gd name="T23" fmla="*/ 0 h 207"/>
                <a:gd name="T24" fmla="*/ 0 w 148"/>
                <a:gd name="T25" fmla="*/ 2147483647 h 20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48"/>
                <a:gd name="T40" fmla="*/ 0 h 207"/>
                <a:gd name="T41" fmla="*/ 148 w 148"/>
                <a:gd name="T42" fmla="*/ 207 h 20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48" h="207">
                  <a:moveTo>
                    <a:pt x="0" y="207"/>
                  </a:moveTo>
                  <a:lnTo>
                    <a:pt x="25" y="207"/>
                  </a:lnTo>
                  <a:lnTo>
                    <a:pt x="25" y="110"/>
                  </a:lnTo>
                  <a:lnTo>
                    <a:pt x="123" y="110"/>
                  </a:lnTo>
                  <a:lnTo>
                    <a:pt x="123" y="207"/>
                  </a:lnTo>
                  <a:lnTo>
                    <a:pt x="148" y="207"/>
                  </a:lnTo>
                  <a:lnTo>
                    <a:pt x="148" y="0"/>
                  </a:lnTo>
                  <a:lnTo>
                    <a:pt x="123" y="0"/>
                  </a:lnTo>
                  <a:lnTo>
                    <a:pt x="123" y="85"/>
                  </a:lnTo>
                  <a:lnTo>
                    <a:pt x="25" y="85"/>
                  </a:lnTo>
                  <a:lnTo>
                    <a:pt x="25" y="0"/>
                  </a:lnTo>
                  <a:lnTo>
                    <a:pt x="0" y="0"/>
                  </a:lnTo>
                  <a:lnTo>
                    <a:pt x="0"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13" name="Freeform 257"/>
            <p:cNvSpPr>
              <a:spLocks noEditPoints="1"/>
            </p:cNvSpPr>
            <p:nvPr/>
          </p:nvSpPr>
          <p:spPr bwMode="auto">
            <a:xfrm>
              <a:off x="2119313" y="4875213"/>
              <a:ext cx="58737" cy="84137"/>
            </a:xfrm>
            <a:custGeom>
              <a:avLst/>
              <a:gdLst>
                <a:gd name="T0" fmla="*/ 2147483647 w 123"/>
                <a:gd name="T1" fmla="*/ 2147483647 h 158"/>
                <a:gd name="T2" fmla="*/ 2147483647 w 123"/>
                <a:gd name="T3" fmla="*/ 2147483647 h 158"/>
                <a:gd name="T4" fmla="*/ 2147483647 w 123"/>
                <a:gd name="T5" fmla="*/ 2147483647 h 158"/>
                <a:gd name="T6" fmla="*/ 2147483647 w 123"/>
                <a:gd name="T7" fmla="*/ 2147483647 h 158"/>
                <a:gd name="T8" fmla="*/ 2147483647 w 123"/>
                <a:gd name="T9" fmla="*/ 2147483647 h 158"/>
                <a:gd name="T10" fmla="*/ 2147483647 w 123"/>
                <a:gd name="T11" fmla="*/ 2147483647 h 158"/>
                <a:gd name="T12" fmla="*/ 2147483647 w 123"/>
                <a:gd name="T13" fmla="*/ 2147483647 h 158"/>
                <a:gd name="T14" fmla="*/ 2147483647 w 123"/>
                <a:gd name="T15" fmla="*/ 2147483647 h 158"/>
                <a:gd name="T16" fmla="*/ 2147483647 w 123"/>
                <a:gd name="T17" fmla="*/ 2147483647 h 158"/>
                <a:gd name="T18" fmla="*/ 2147483647 w 123"/>
                <a:gd name="T19" fmla="*/ 2147483647 h 158"/>
                <a:gd name="T20" fmla="*/ 2147483647 w 123"/>
                <a:gd name="T21" fmla="*/ 2147483647 h 158"/>
                <a:gd name="T22" fmla="*/ 2147483647 w 123"/>
                <a:gd name="T23" fmla="*/ 2147483647 h 158"/>
                <a:gd name="T24" fmla="*/ 2147483647 w 123"/>
                <a:gd name="T25" fmla="*/ 2147483647 h 158"/>
                <a:gd name="T26" fmla="*/ 2147483647 w 123"/>
                <a:gd name="T27" fmla="*/ 2147483647 h 158"/>
                <a:gd name="T28" fmla="*/ 2147483647 w 123"/>
                <a:gd name="T29" fmla="*/ 2147483647 h 158"/>
                <a:gd name="T30" fmla="*/ 2147483647 w 123"/>
                <a:gd name="T31" fmla="*/ 2147483647 h 158"/>
                <a:gd name="T32" fmla="*/ 2147483647 w 123"/>
                <a:gd name="T33" fmla="*/ 2147483647 h 158"/>
                <a:gd name="T34" fmla="*/ 2147483647 w 123"/>
                <a:gd name="T35" fmla="*/ 2147483647 h 158"/>
                <a:gd name="T36" fmla="*/ 2147483647 w 123"/>
                <a:gd name="T37" fmla="*/ 2147483647 h 158"/>
                <a:gd name="T38" fmla="*/ 2147483647 w 123"/>
                <a:gd name="T39" fmla="*/ 2147483647 h 158"/>
                <a:gd name="T40" fmla="*/ 2147483647 w 123"/>
                <a:gd name="T41" fmla="*/ 2147483647 h 158"/>
                <a:gd name="T42" fmla="*/ 2147483647 w 123"/>
                <a:gd name="T43" fmla="*/ 2147483647 h 158"/>
                <a:gd name="T44" fmla="*/ 2147483647 w 123"/>
                <a:gd name="T45" fmla="*/ 2147483647 h 158"/>
                <a:gd name="T46" fmla="*/ 2147483647 w 123"/>
                <a:gd name="T47" fmla="*/ 2147483647 h 158"/>
                <a:gd name="T48" fmla="*/ 2147483647 w 123"/>
                <a:gd name="T49" fmla="*/ 2147483647 h 158"/>
                <a:gd name="T50" fmla="*/ 2147483647 w 123"/>
                <a:gd name="T51" fmla="*/ 2147483647 h 158"/>
                <a:gd name="T52" fmla="*/ 2147483647 w 123"/>
                <a:gd name="T53" fmla="*/ 2147483647 h 158"/>
                <a:gd name="T54" fmla="*/ 2147483647 w 123"/>
                <a:gd name="T55" fmla="*/ 2147483647 h 158"/>
                <a:gd name="T56" fmla="*/ 2147483647 w 123"/>
                <a:gd name="T57" fmla="*/ 2147483647 h 158"/>
                <a:gd name="T58" fmla="*/ 2147483647 w 123"/>
                <a:gd name="T59" fmla="*/ 2147483647 h 158"/>
                <a:gd name="T60" fmla="*/ 2147483647 w 123"/>
                <a:gd name="T61" fmla="*/ 2147483647 h 158"/>
                <a:gd name="T62" fmla="*/ 2147483647 w 123"/>
                <a:gd name="T63" fmla="*/ 2147483647 h 158"/>
                <a:gd name="T64" fmla="*/ 2147483647 w 123"/>
                <a:gd name="T65" fmla="*/ 2147483647 h 158"/>
                <a:gd name="T66" fmla="*/ 2147483647 w 123"/>
                <a:gd name="T67" fmla="*/ 2147483647 h 158"/>
                <a:gd name="T68" fmla="*/ 2147483647 w 123"/>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8"/>
                <a:gd name="T107" fmla="*/ 123 w 123"/>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8">
                  <a:moveTo>
                    <a:pt x="99" y="107"/>
                  </a:moveTo>
                  <a:lnTo>
                    <a:pt x="97" y="113"/>
                  </a:lnTo>
                  <a:lnTo>
                    <a:pt x="94" y="119"/>
                  </a:lnTo>
                  <a:lnTo>
                    <a:pt x="91" y="123"/>
                  </a:lnTo>
                  <a:lnTo>
                    <a:pt x="86" y="128"/>
                  </a:lnTo>
                  <a:lnTo>
                    <a:pt x="82" y="130"/>
                  </a:lnTo>
                  <a:lnTo>
                    <a:pt x="77" y="133"/>
                  </a:lnTo>
                  <a:lnTo>
                    <a:pt x="70" y="135"/>
                  </a:lnTo>
                  <a:lnTo>
                    <a:pt x="63" y="135"/>
                  </a:lnTo>
                  <a:lnTo>
                    <a:pt x="55" y="134"/>
                  </a:lnTo>
                  <a:lnTo>
                    <a:pt x="47" y="132"/>
                  </a:lnTo>
                  <a:lnTo>
                    <a:pt x="41" y="128"/>
                  </a:lnTo>
                  <a:lnTo>
                    <a:pt x="35" y="122"/>
                  </a:lnTo>
                  <a:lnTo>
                    <a:pt x="30" y="116"/>
                  </a:lnTo>
                  <a:lnTo>
                    <a:pt x="27" y="108"/>
                  </a:lnTo>
                  <a:lnTo>
                    <a:pt x="25" y="98"/>
                  </a:lnTo>
                  <a:lnTo>
                    <a:pt x="24" y="87"/>
                  </a:lnTo>
                  <a:lnTo>
                    <a:pt x="123" y="87"/>
                  </a:lnTo>
                  <a:lnTo>
                    <a:pt x="123" y="76"/>
                  </a:lnTo>
                  <a:lnTo>
                    <a:pt x="122" y="59"/>
                  </a:lnTo>
                  <a:lnTo>
                    <a:pt x="119" y="43"/>
                  </a:lnTo>
                  <a:lnTo>
                    <a:pt x="114" y="30"/>
                  </a:lnTo>
                  <a:lnTo>
                    <a:pt x="107" y="20"/>
                  </a:lnTo>
                  <a:lnTo>
                    <a:pt x="98" y="12"/>
                  </a:lnTo>
                  <a:lnTo>
                    <a:pt x="87" y="5"/>
                  </a:lnTo>
                  <a:lnTo>
                    <a:pt x="76" y="1"/>
                  </a:lnTo>
                  <a:lnTo>
                    <a:pt x="61" y="0"/>
                  </a:lnTo>
                  <a:lnTo>
                    <a:pt x="48" y="1"/>
                  </a:lnTo>
                  <a:lnTo>
                    <a:pt x="36" y="6"/>
                  </a:lnTo>
                  <a:lnTo>
                    <a:pt x="25" y="12"/>
                  </a:lnTo>
                  <a:lnTo>
                    <a:pt x="17" y="21"/>
                  </a:lnTo>
                  <a:lnTo>
                    <a:pt x="9" y="33"/>
                  </a:lnTo>
                  <a:lnTo>
                    <a:pt x="4" y="47"/>
                  </a:lnTo>
                  <a:lnTo>
                    <a:pt x="1" y="63"/>
                  </a:lnTo>
                  <a:lnTo>
                    <a:pt x="0" y="80"/>
                  </a:lnTo>
                  <a:lnTo>
                    <a:pt x="1" y="98"/>
                  </a:lnTo>
                  <a:lnTo>
                    <a:pt x="4" y="113"/>
                  </a:lnTo>
                  <a:lnTo>
                    <a:pt x="9" y="127"/>
                  </a:lnTo>
                  <a:lnTo>
                    <a:pt x="17" y="137"/>
                  </a:lnTo>
                  <a:lnTo>
                    <a:pt x="25" y="147"/>
                  </a:lnTo>
                  <a:lnTo>
                    <a:pt x="36" y="153"/>
                  </a:lnTo>
                  <a:lnTo>
                    <a:pt x="48" y="157"/>
                  </a:lnTo>
                  <a:lnTo>
                    <a:pt x="61" y="158"/>
                  </a:lnTo>
                  <a:lnTo>
                    <a:pt x="73" y="157"/>
                  </a:lnTo>
                  <a:lnTo>
                    <a:pt x="84" y="155"/>
                  </a:lnTo>
                  <a:lnTo>
                    <a:pt x="94" y="150"/>
                  </a:lnTo>
                  <a:lnTo>
                    <a:pt x="102" y="144"/>
                  </a:lnTo>
                  <a:lnTo>
                    <a:pt x="108" y="137"/>
                  </a:lnTo>
                  <a:lnTo>
                    <a:pt x="115" y="128"/>
                  </a:lnTo>
                  <a:lnTo>
                    <a:pt x="119" y="119"/>
                  </a:lnTo>
                  <a:lnTo>
                    <a:pt x="121" y="107"/>
                  </a:lnTo>
                  <a:lnTo>
                    <a:pt x="99" y="107"/>
                  </a:lnTo>
                  <a:close/>
                  <a:moveTo>
                    <a:pt x="24" y="66"/>
                  </a:moveTo>
                  <a:lnTo>
                    <a:pt x="25" y="56"/>
                  </a:lnTo>
                  <a:lnTo>
                    <a:pt x="27" y="48"/>
                  </a:lnTo>
                  <a:lnTo>
                    <a:pt x="31" y="40"/>
                  </a:lnTo>
                  <a:lnTo>
                    <a:pt x="36" y="34"/>
                  </a:lnTo>
                  <a:lnTo>
                    <a:pt x="41" y="28"/>
                  </a:lnTo>
                  <a:lnTo>
                    <a:pt x="47" y="24"/>
                  </a:lnTo>
                  <a:lnTo>
                    <a:pt x="54" y="23"/>
                  </a:lnTo>
                  <a:lnTo>
                    <a:pt x="62" y="22"/>
                  </a:lnTo>
                  <a:lnTo>
                    <a:pt x="70" y="23"/>
                  </a:lnTo>
                  <a:lnTo>
                    <a:pt x="78" y="24"/>
                  </a:lnTo>
                  <a:lnTo>
                    <a:pt x="84" y="29"/>
                  </a:lnTo>
                  <a:lnTo>
                    <a:pt x="89" y="34"/>
                  </a:lnTo>
                  <a:lnTo>
                    <a:pt x="94" y="40"/>
                  </a:lnTo>
                  <a:lnTo>
                    <a:pt x="97" y="48"/>
                  </a:lnTo>
                  <a:lnTo>
                    <a:pt x="98" y="56"/>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14" name="Rectangle 258"/>
            <p:cNvSpPr>
              <a:spLocks noChangeArrowheads="1"/>
            </p:cNvSpPr>
            <p:nvPr/>
          </p:nvSpPr>
          <p:spPr bwMode="auto">
            <a:xfrm>
              <a:off x="2190750" y="4848225"/>
              <a:ext cx="11113" cy="109538"/>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715" name="Rectangle 259"/>
            <p:cNvSpPr>
              <a:spLocks noChangeArrowheads="1"/>
            </p:cNvSpPr>
            <p:nvPr/>
          </p:nvSpPr>
          <p:spPr bwMode="auto">
            <a:xfrm>
              <a:off x="2217738" y="4848225"/>
              <a:ext cx="11112" cy="109538"/>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716" name="Freeform 260"/>
            <p:cNvSpPr>
              <a:spLocks noEditPoints="1"/>
            </p:cNvSpPr>
            <p:nvPr/>
          </p:nvSpPr>
          <p:spPr bwMode="auto">
            <a:xfrm>
              <a:off x="2241550" y="4840288"/>
              <a:ext cx="58738" cy="119062"/>
            </a:xfrm>
            <a:custGeom>
              <a:avLst/>
              <a:gdLst>
                <a:gd name="T0" fmla="*/ 2147483647 w 124"/>
                <a:gd name="T1" fmla="*/ 2147483647 h 223"/>
                <a:gd name="T2" fmla="*/ 2147483647 w 124"/>
                <a:gd name="T3" fmla="*/ 2147483647 h 223"/>
                <a:gd name="T4" fmla="*/ 2147483647 w 124"/>
                <a:gd name="T5" fmla="*/ 2147483647 h 223"/>
                <a:gd name="T6" fmla="*/ 2147483647 w 124"/>
                <a:gd name="T7" fmla="*/ 2147483647 h 223"/>
                <a:gd name="T8" fmla="*/ 2147483647 w 124"/>
                <a:gd name="T9" fmla="*/ 2147483647 h 223"/>
                <a:gd name="T10" fmla="*/ 2147483647 w 124"/>
                <a:gd name="T11" fmla="*/ 2147483647 h 223"/>
                <a:gd name="T12" fmla="*/ 2147483647 w 124"/>
                <a:gd name="T13" fmla="*/ 2147483647 h 223"/>
                <a:gd name="T14" fmla="*/ 2147483647 w 124"/>
                <a:gd name="T15" fmla="*/ 2147483647 h 223"/>
                <a:gd name="T16" fmla="*/ 2147483647 w 124"/>
                <a:gd name="T17" fmla="*/ 2147483647 h 223"/>
                <a:gd name="T18" fmla="*/ 2147483647 w 124"/>
                <a:gd name="T19" fmla="*/ 2147483647 h 223"/>
                <a:gd name="T20" fmla="*/ 2147483647 w 124"/>
                <a:gd name="T21" fmla="*/ 2147483647 h 223"/>
                <a:gd name="T22" fmla="*/ 2147483647 w 124"/>
                <a:gd name="T23" fmla="*/ 2147483647 h 223"/>
                <a:gd name="T24" fmla="*/ 2147483647 w 124"/>
                <a:gd name="T25" fmla="*/ 2147483647 h 223"/>
                <a:gd name="T26" fmla="*/ 2147483647 w 124"/>
                <a:gd name="T27" fmla="*/ 2147483647 h 223"/>
                <a:gd name="T28" fmla="*/ 2147483647 w 124"/>
                <a:gd name="T29" fmla="*/ 2147483647 h 223"/>
                <a:gd name="T30" fmla="*/ 2147483647 w 124"/>
                <a:gd name="T31" fmla="*/ 2147483647 h 223"/>
                <a:gd name="T32" fmla="*/ 2147483647 w 124"/>
                <a:gd name="T33" fmla="*/ 2147483647 h 223"/>
                <a:gd name="T34" fmla="*/ 2147483647 w 124"/>
                <a:gd name="T35" fmla="*/ 2147483647 h 223"/>
                <a:gd name="T36" fmla="*/ 2147483647 w 124"/>
                <a:gd name="T37" fmla="*/ 2147483647 h 223"/>
                <a:gd name="T38" fmla="*/ 2147483647 w 124"/>
                <a:gd name="T39" fmla="*/ 2147483647 h 223"/>
                <a:gd name="T40" fmla="*/ 2147483647 w 124"/>
                <a:gd name="T41" fmla="*/ 2147483647 h 223"/>
                <a:gd name="T42" fmla="*/ 2147483647 w 124"/>
                <a:gd name="T43" fmla="*/ 2147483647 h 223"/>
                <a:gd name="T44" fmla="*/ 2147483647 w 124"/>
                <a:gd name="T45" fmla="*/ 2147483647 h 223"/>
                <a:gd name="T46" fmla="*/ 2147483647 w 124"/>
                <a:gd name="T47" fmla="*/ 2147483647 h 223"/>
                <a:gd name="T48" fmla="*/ 2147483647 w 124"/>
                <a:gd name="T49" fmla="*/ 2147483647 h 223"/>
                <a:gd name="T50" fmla="*/ 2147483647 w 124"/>
                <a:gd name="T51" fmla="*/ 2147483647 h 223"/>
                <a:gd name="T52" fmla="*/ 2147483647 w 124"/>
                <a:gd name="T53" fmla="*/ 2147483647 h 223"/>
                <a:gd name="T54" fmla="*/ 2147483647 w 124"/>
                <a:gd name="T55" fmla="*/ 2147483647 h 223"/>
                <a:gd name="T56" fmla="*/ 2147483647 w 124"/>
                <a:gd name="T57" fmla="*/ 2147483647 h 223"/>
                <a:gd name="T58" fmla="*/ 2147483647 w 124"/>
                <a:gd name="T59" fmla="*/ 2147483647 h 223"/>
                <a:gd name="T60" fmla="*/ 2147483647 w 124"/>
                <a:gd name="T61" fmla="*/ 2147483647 h 223"/>
                <a:gd name="T62" fmla="*/ 2147483647 w 124"/>
                <a:gd name="T63" fmla="*/ 2147483647 h 223"/>
                <a:gd name="T64" fmla="*/ 2147483647 w 124"/>
                <a:gd name="T65" fmla="*/ 2147483647 h 223"/>
                <a:gd name="T66" fmla="*/ 2147483647 w 124"/>
                <a:gd name="T67" fmla="*/ 2147483647 h 223"/>
                <a:gd name="T68" fmla="*/ 2147483647 w 124"/>
                <a:gd name="T69" fmla="*/ 2147483647 h 223"/>
                <a:gd name="T70" fmla="*/ 2147483647 w 124"/>
                <a:gd name="T71" fmla="*/ 0 h 223"/>
                <a:gd name="T72" fmla="*/ 2147483647 w 124"/>
                <a:gd name="T73" fmla="*/ 2147483647 h 22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4"/>
                <a:gd name="T112" fmla="*/ 0 h 223"/>
                <a:gd name="T113" fmla="*/ 124 w 124"/>
                <a:gd name="T114" fmla="*/ 223 h 223"/>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4" h="223">
                  <a:moveTo>
                    <a:pt x="99" y="172"/>
                  </a:moveTo>
                  <a:lnTo>
                    <a:pt x="97" y="178"/>
                  </a:lnTo>
                  <a:lnTo>
                    <a:pt x="94" y="184"/>
                  </a:lnTo>
                  <a:lnTo>
                    <a:pt x="91" y="188"/>
                  </a:lnTo>
                  <a:lnTo>
                    <a:pt x="87" y="193"/>
                  </a:lnTo>
                  <a:lnTo>
                    <a:pt x="82" y="195"/>
                  </a:lnTo>
                  <a:lnTo>
                    <a:pt x="77" y="198"/>
                  </a:lnTo>
                  <a:lnTo>
                    <a:pt x="71" y="200"/>
                  </a:lnTo>
                  <a:lnTo>
                    <a:pt x="63" y="200"/>
                  </a:lnTo>
                  <a:lnTo>
                    <a:pt x="55" y="199"/>
                  </a:lnTo>
                  <a:lnTo>
                    <a:pt x="48" y="197"/>
                  </a:lnTo>
                  <a:lnTo>
                    <a:pt x="41" y="193"/>
                  </a:lnTo>
                  <a:lnTo>
                    <a:pt x="35" y="187"/>
                  </a:lnTo>
                  <a:lnTo>
                    <a:pt x="31" y="181"/>
                  </a:lnTo>
                  <a:lnTo>
                    <a:pt x="28" y="173"/>
                  </a:lnTo>
                  <a:lnTo>
                    <a:pt x="25" y="163"/>
                  </a:lnTo>
                  <a:lnTo>
                    <a:pt x="24" y="152"/>
                  </a:lnTo>
                  <a:lnTo>
                    <a:pt x="124" y="152"/>
                  </a:lnTo>
                  <a:lnTo>
                    <a:pt x="124" y="141"/>
                  </a:lnTo>
                  <a:lnTo>
                    <a:pt x="123" y="124"/>
                  </a:lnTo>
                  <a:lnTo>
                    <a:pt x="119" y="108"/>
                  </a:lnTo>
                  <a:lnTo>
                    <a:pt x="114" y="95"/>
                  </a:lnTo>
                  <a:lnTo>
                    <a:pt x="108" y="85"/>
                  </a:lnTo>
                  <a:lnTo>
                    <a:pt x="98" y="77"/>
                  </a:lnTo>
                  <a:lnTo>
                    <a:pt x="88" y="70"/>
                  </a:lnTo>
                  <a:lnTo>
                    <a:pt x="76" y="66"/>
                  </a:lnTo>
                  <a:lnTo>
                    <a:pt x="61" y="65"/>
                  </a:lnTo>
                  <a:lnTo>
                    <a:pt x="49" y="66"/>
                  </a:lnTo>
                  <a:lnTo>
                    <a:pt x="36" y="71"/>
                  </a:lnTo>
                  <a:lnTo>
                    <a:pt x="25" y="77"/>
                  </a:lnTo>
                  <a:lnTo>
                    <a:pt x="17" y="86"/>
                  </a:lnTo>
                  <a:lnTo>
                    <a:pt x="10" y="98"/>
                  </a:lnTo>
                  <a:lnTo>
                    <a:pt x="4" y="112"/>
                  </a:lnTo>
                  <a:lnTo>
                    <a:pt x="1" y="128"/>
                  </a:lnTo>
                  <a:lnTo>
                    <a:pt x="0" y="145"/>
                  </a:lnTo>
                  <a:lnTo>
                    <a:pt x="1" y="163"/>
                  </a:lnTo>
                  <a:lnTo>
                    <a:pt x="4" y="178"/>
                  </a:lnTo>
                  <a:lnTo>
                    <a:pt x="10" y="192"/>
                  </a:lnTo>
                  <a:lnTo>
                    <a:pt x="17" y="202"/>
                  </a:lnTo>
                  <a:lnTo>
                    <a:pt x="25" y="212"/>
                  </a:lnTo>
                  <a:lnTo>
                    <a:pt x="36" y="218"/>
                  </a:lnTo>
                  <a:lnTo>
                    <a:pt x="49" y="222"/>
                  </a:lnTo>
                  <a:lnTo>
                    <a:pt x="61" y="223"/>
                  </a:lnTo>
                  <a:lnTo>
                    <a:pt x="73" y="222"/>
                  </a:lnTo>
                  <a:lnTo>
                    <a:pt x="85" y="220"/>
                  </a:lnTo>
                  <a:lnTo>
                    <a:pt x="94" y="215"/>
                  </a:lnTo>
                  <a:lnTo>
                    <a:pt x="102" y="209"/>
                  </a:lnTo>
                  <a:lnTo>
                    <a:pt x="109" y="202"/>
                  </a:lnTo>
                  <a:lnTo>
                    <a:pt x="115" y="193"/>
                  </a:lnTo>
                  <a:lnTo>
                    <a:pt x="119" y="184"/>
                  </a:lnTo>
                  <a:lnTo>
                    <a:pt x="121" y="172"/>
                  </a:lnTo>
                  <a:lnTo>
                    <a:pt x="99" y="172"/>
                  </a:lnTo>
                  <a:close/>
                  <a:moveTo>
                    <a:pt x="24" y="131"/>
                  </a:moveTo>
                  <a:lnTo>
                    <a:pt x="25" y="121"/>
                  </a:lnTo>
                  <a:lnTo>
                    <a:pt x="28" y="113"/>
                  </a:lnTo>
                  <a:lnTo>
                    <a:pt x="32" y="105"/>
                  </a:lnTo>
                  <a:lnTo>
                    <a:pt x="36" y="99"/>
                  </a:lnTo>
                  <a:lnTo>
                    <a:pt x="41" y="93"/>
                  </a:lnTo>
                  <a:lnTo>
                    <a:pt x="48" y="89"/>
                  </a:lnTo>
                  <a:lnTo>
                    <a:pt x="54" y="88"/>
                  </a:lnTo>
                  <a:lnTo>
                    <a:pt x="62" y="87"/>
                  </a:lnTo>
                  <a:lnTo>
                    <a:pt x="71" y="88"/>
                  </a:lnTo>
                  <a:lnTo>
                    <a:pt x="78" y="89"/>
                  </a:lnTo>
                  <a:lnTo>
                    <a:pt x="85" y="94"/>
                  </a:lnTo>
                  <a:lnTo>
                    <a:pt x="90" y="99"/>
                  </a:lnTo>
                  <a:lnTo>
                    <a:pt x="94" y="105"/>
                  </a:lnTo>
                  <a:lnTo>
                    <a:pt x="97" y="113"/>
                  </a:lnTo>
                  <a:lnTo>
                    <a:pt x="98" y="121"/>
                  </a:lnTo>
                  <a:lnTo>
                    <a:pt x="99" y="131"/>
                  </a:lnTo>
                  <a:lnTo>
                    <a:pt x="24" y="131"/>
                  </a:lnTo>
                  <a:close/>
                  <a:moveTo>
                    <a:pt x="80" y="49"/>
                  </a:moveTo>
                  <a:lnTo>
                    <a:pt x="54" y="0"/>
                  </a:lnTo>
                  <a:lnTo>
                    <a:pt x="29" y="0"/>
                  </a:lnTo>
                  <a:lnTo>
                    <a:pt x="65" y="49"/>
                  </a:lnTo>
                  <a:lnTo>
                    <a:pt x="80" y="4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17" name="Freeform 261"/>
            <p:cNvSpPr>
              <a:spLocks/>
            </p:cNvSpPr>
            <p:nvPr/>
          </p:nvSpPr>
          <p:spPr bwMode="auto">
            <a:xfrm>
              <a:off x="2311400" y="4875213"/>
              <a:ext cx="53975" cy="82550"/>
            </a:xfrm>
            <a:custGeom>
              <a:avLst/>
              <a:gdLst>
                <a:gd name="T0" fmla="*/ 2147483647 w 114"/>
                <a:gd name="T1" fmla="*/ 2147483647 h 155"/>
                <a:gd name="T2" fmla="*/ 2147483647 w 114"/>
                <a:gd name="T3" fmla="*/ 2147483647 h 155"/>
                <a:gd name="T4" fmla="*/ 2147483647 w 114"/>
                <a:gd name="T5" fmla="*/ 2147483647 h 155"/>
                <a:gd name="T6" fmla="*/ 2147483647 w 114"/>
                <a:gd name="T7" fmla="*/ 2147483647 h 155"/>
                <a:gd name="T8" fmla="*/ 2147483647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0 h 155"/>
                <a:gd name="T30" fmla="*/ 2147483647 w 114"/>
                <a:gd name="T31" fmla="*/ 0 h 155"/>
                <a:gd name="T32" fmla="*/ 2147483647 w 114"/>
                <a:gd name="T33" fmla="*/ 0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0 w 114"/>
                <a:gd name="T51" fmla="*/ 2147483647 h 155"/>
                <a:gd name="T52" fmla="*/ 0 w 114"/>
                <a:gd name="T53" fmla="*/ 2147483647 h 155"/>
                <a:gd name="T54" fmla="*/ 2147483647 w 114"/>
                <a:gd name="T55" fmla="*/ 2147483647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91" y="155"/>
                  </a:moveTo>
                  <a:lnTo>
                    <a:pt x="114" y="155"/>
                  </a:lnTo>
                  <a:lnTo>
                    <a:pt x="114" y="64"/>
                  </a:lnTo>
                  <a:lnTo>
                    <a:pt x="114" y="57"/>
                  </a:lnTo>
                  <a:lnTo>
                    <a:pt x="114" y="47"/>
                  </a:lnTo>
                  <a:lnTo>
                    <a:pt x="113" y="37"/>
                  </a:lnTo>
                  <a:lnTo>
                    <a:pt x="112" y="28"/>
                  </a:lnTo>
                  <a:lnTo>
                    <a:pt x="107" y="21"/>
                  </a:lnTo>
                  <a:lnTo>
                    <a:pt x="104" y="15"/>
                  </a:lnTo>
                  <a:lnTo>
                    <a:pt x="101" y="12"/>
                  </a:lnTo>
                  <a:lnTo>
                    <a:pt x="97" y="8"/>
                  </a:lnTo>
                  <a:lnTo>
                    <a:pt x="92" y="5"/>
                  </a:lnTo>
                  <a:lnTo>
                    <a:pt x="86" y="2"/>
                  </a:lnTo>
                  <a:lnTo>
                    <a:pt x="80" y="1"/>
                  </a:lnTo>
                  <a:lnTo>
                    <a:pt x="73" y="0"/>
                  </a:lnTo>
                  <a:lnTo>
                    <a:pt x="65" y="0"/>
                  </a:lnTo>
                  <a:lnTo>
                    <a:pt x="59" y="0"/>
                  </a:lnTo>
                  <a:lnTo>
                    <a:pt x="53" y="1"/>
                  </a:lnTo>
                  <a:lnTo>
                    <a:pt x="46" y="4"/>
                  </a:lnTo>
                  <a:lnTo>
                    <a:pt x="41" y="6"/>
                  </a:lnTo>
                  <a:lnTo>
                    <a:pt x="36" y="9"/>
                  </a:lnTo>
                  <a:lnTo>
                    <a:pt x="31" y="14"/>
                  </a:lnTo>
                  <a:lnTo>
                    <a:pt x="26" y="20"/>
                  </a:lnTo>
                  <a:lnTo>
                    <a:pt x="22" y="26"/>
                  </a:lnTo>
                  <a:lnTo>
                    <a:pt x="22" y="4"/>
                  </a:lnTo>
                  <a:lnTo>
                    <a:pt x="0" y="4"/>
                  </a:lnTo>
                  <a:lnTo>
                    <a:pt x="0" y="155"/>
                  </a:lnTo>
                  <a:lnTo>
                    <a:pt x="23" y="155"/>
                  </a:lnTo>
                  <a:lnTo>
                    <a:pt x="23" y="69"/>
                  </a:lnTo>
                  <a:lnTo>
                    <a:pt x="24" y="58"/>
                  </a:lnTo>
                  <a:lnTo>
                    <a:pt x="26" y="49"/>
                  </a:lnTo>
                  <a:lnTo>
                    <a:pt x="29" y="41"/>
                  </a:lnTo>
                  <a:lnTo>
                    <a:pt x="34" y="34"/>
                  </a:lnTo>
                  <a:lnTo>
                    <a:pt x="40" y="29"/>
                  </a:lnTo>
                  <a:lnTo>
                    <a:pt x="46" y="26"/>
                  </a:lnTo>
                  <a:lnTo>
                    <a:pt x="55" y="23"/>
                  </a:lnTo>
                  <a:lnTo>
                    <a:pt x="63" y="22"/>
                  </a:lnTo>
                  <a:lnTo>
                    <a:pt x="71" y="23"/>
                  </a:lnTo>
                  <a:lnTo>
                    <a:pt x="77" y="24"/>
                  </a:lnTo>
                  <a:lnTo>
                    <a:pt x="81" y="28"/>
                  </a:lnTo>
                  <a:lnTo>
                    <a:pt x="85" y="31"/>
                  </a:lnTo>
                  <a:lnTo>
                    <a:pt x="87" y="37"/>
                  </a:lnTo>
                  <a:lnTo>
                    <a:pt x="90" y="44"/>
                  </a:lnTo>
                  <a:lnTo>
                    <a:pt x="91" y="52"/>
                  </a:lnTo>
                  <a:lnTo>
                    <a:pt x="91" y="62"/>
                  </a:lnTo>
                  <a:lnTo>
                    <a:pt x="91"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18" name="Freeform 262"/>
            <p:cNvSpPr>
              <a:spLocks noEditPoints="1"/>
            </p:cNvSpPr>
            <p:nvPr/>
          </p:nvSpPr>
          <p:spPr bwMode="auto">
            <a:xfrm>
              <a:off x="2378075" y="4875213"/>
              <a:ext cx="58738" cy="84137"/>
            </a:xfrm>
            <a:custGeom>
              <a:avLst/>
              <a:gdLst>
                <a:gd name="T0" fmla="*/ 2147483647 w 124"/>
                <a:gd name="T1" fmla="*/ 2147483647 h 158"/>
                <a:gd name="T2" fmla="*/ 2147483647 w 124"/>
                <a:gd name="T3" fmla="*/ 2147483647 h 158"/>
                <a:gd name="T4" fmla="*/ 2147483647 w 124"/>
                <a:gd name="T5" fmla="*/ 2147483647 h 158"/>
                <a:gd name="T6" fmla="*/ 2147483647 w 124"/>
                <a:gd name="T7" fmla="*/ 2147483647 h 158"/>
                <a:gd name="T8" fmla="*/ 2147483647 w 124"/>
                <a:gd name="T9" fmla="*/ 2147483647 h 158"/>
                <a:gd name="T10" fmla="*/ 2147483647 w 124"/>
                <a:gd name="T11" fmla="*/ 2147483647 h 158"/>
                <a:gd name="T12" fmla="*/ 2147483647 w 124"/>
                <a:gd name="T13" fmla="*/ 2147483647 h 158"/>
                <a:gd name="T14" fmla="*/ 2147483647 w 124"/>
                <a:gd name="T15" fmla="*/ 2147483647 h 158"/>
                <a:gd name="T16" fmla="*/ 2147483647 w 124"/>
                <a:gd name="T17" fmla="*/ 2147483647 h 158"/>
                <a:gd name="T18" fmla="*/ 2147483647 w 124"/>
                <a:gd name="T19" fmla="*/ 2147483647 h 158"/>
                <a:gd name="T20" fmla="*/ 2147483647 w 124"/>
                <a:gd name="T21" fmla="*/ 2147483647 h 158"/>
                <a:gd name="T22" fmla="*/ 2147483647 w 124"/>
                <a:gd name="T23" fmla="*/ 2147483647 h 158"/>
                <a:gd name="T24" fmla="*/ 2147483647 w 124"/>
                <a:gd name="T25" fmla="*/ 2147483647 h 158"/>
                <a:gd name="T26" fmla="*/ 2147483647 w 124"/>
                <a:gd name="T27" fmla="*/ 2147483647 h 158"/>
                <a:gd name="T28" fmla="*/ 2147483647 w 124"/>
                <a:gd name="T29" fmla="*/ 2147483647 h 158"/>
                <a:gd name="T30" fmla="*/ 2147483647 w 124"/>
                <a:gd name="T31" fmla="*/ 2147483647 h 158"/>
                <a:gd name="T32" fmla="*/ 2147483647 w 124"/>
                <a:gd name="T33" fmla="*/ 2147483647 h 158"/>
                <a:gd name="T34" fmla="*/ 2147483647 w 124"/>
                <a:gd name="T35" fmla="*/ 2147483647 h 158"/>
                <a:gd name="T36" fmla="*/ 2147483647 w 124"/>
                <a:gd name="T37" fmla="*/ 2147483647 h 158"/>
                <a:gd name="T38" fmla="*/ 2147483647 w 124"/>
                <a:gd name="T39" fmla="*/ 2147483647 h 158"/>
                <a:gd name="T40" fmla="*/ 2147483647 w 124"/>
                <a:gd name="T41" fmla="*/ 2147483647 h 158"/>
                <a:gd name="T42" fmla="*/ 2147483647 w 124"/>
                <a:gd name="T43" fmla="*/ 2147483647 h 158"/>
                <a:gd name="T44" fmla="*/ 2147483647 w 124"/>
                <a:gd name="T45" fmla="*/ 2147483647 h 158"/>
                <a:gd name="T46" fmla="*/ 2147483647 w 124"/>
                <a:gd name="T47" fmla="*/ 2147483647 h 158"/>
                <a:gd name="T48" fmla="*/ 2147483647 w 124"/>
                <a:gd name="T49" fmla="*/ 2147483647 h 158"/>
                <a:gd name="T50" fmla="*/ 2147483647 w 124"/>
                <a:gd name="T51" fmla="*/ 2147483647 h 158"/>
                <a:gd name="T52" fmla="*/ 2147483647 w 124"/>
                <a:gd name="T53" fmla="*/ 2147483647 h 158"/>
                <a:gd name="T54" fmla="*/ 2147483647 w 124"/>
                <a:gd name="T55" fmla="*/ 2147483647 h 158"/>
                <a:gd name="T56" fmla="*/ 2147483647 w 124"/>
                <a:gd name="T57" fmla="*/ 2147483647 h 158"/>
                <a:gd name="T58" fmla="*/ 2147483647 w 124"/>
                <a:gd name="T59" fmla="*/ 2147483647 h 158"/>
                <a:gd name="T60" fmla="*/ 2147483647 w 124"/>
                <a:gd name="T61" fmla="*/ 2147483647 h 158"/>
                <a:gd name="T62" fmla="*/ 2147483647 w 124"/>
                <a:gd name="T63" fmla="*/ 2147483647 h 158"/>
                <a:gd name="T64" fmla="*/ 2147483647 w 124"/>
                <a:gd name="T65" fmla="*/ 2147483647 h 158"/>
                <a:gd name="T66" fmla="*/ 2147483647 w 124"/>
                <a:gd name="T67" fmla="*/ 2147483647 h 158"/>
                <a:gd name="T68" fmla="*/ 2147483647 w 124"/>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4"/>
                <a:gd name="T106" fmla="*/ 0 h 158"/>
                <a:gd name="T107" fmla="*/ 124 w 124"/>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4" h="158">
                  <a:moveTo>
                    <a:pt x="99" y="107"/>
                  </a:moveTo>
                  <a:lnTo>
                    <a:pt x="97" y="113"/>
                  </a:lnTo>
                  <a:lnTo>
                    <a:pt x="94" y="119"/>
                  </a:lnTo>
                  <a:lnTo>
                    <a:pt x="91" y="123"/>
                  </a:lnTo>
                  <a:lnTo>
                    <a:pt x="87" y="128"/>
                  </a:lnTo>
                  <a:lnTo>
                    <a:pt x="82" y="130"/>
                  </a:lnTo>
                  <a:lnTo>
                    <a:pt x="77" y="133"/>
                  </a:lnTo>
                  <a:lnTo>
                    <a:pt x="71" y="135"/>
                  </a:lnTo>
                  <a:lnTo>
                    <a:pt x="63" y="135"/>
                  </a:lnTo>
                  <a:lnTo>
                    <a:pt x="55" y="134"/>
                  </a:lnTo>
                  <a:lnTo>
                    <a:pt x="48" y="132"/>
                  </a:lnTo>
                  <a:lnTo>
                    <a:pt x="41" y="128"/>
                  </a:lnTo>
                  <a:lnTo>
                    <a:pt x="35" y="122"/>
                  </a:lnTo>
                  <a:lnTo>
                    <a:pt x="31" y="116"/>
                  </a:lnTo>
                  <a:lnTo>
                    <a:pt x="28" y="108"/>
                  </a:lnTo>
                  <a:lnTo>
                    <a:pt x="26" y="98"/>
                  </a:lnTo>
                  <a:lnTo>
                    <a:pt x="24" y="87"/>
                  </a:lnTo>
                  <a:lnTo>
                    <a:pt x="124" y="87"/>
                  </a:lnTo>
                  <a:lnTo>
                    <a:pt x="124" y="76"/>
                  </a:lnTo>
                  <a:lnTo>
                    <a:pt x="123" y="59"/>
                  </a:lnTo>
                  <a:lnTo>
                    <a:pt x="119" y="43"/>
                  </a:lnTo>
                  <a:lnTo>
                    <a:pt x="114" y="30"/>
                  </a:lnTo>
                  <a:lnTo>
                    <a:pt x="108" y="20"/>
                  </a:lnTo>
                  <a:lnTo>
                    <a:pt x="98" y="12"/>
                  </a:lnTo>
                  <a:lnTo>
                    <a:pt x="88" y="5"/>
                  </a:lnTo>
                  <a:lnTo>
                    <a:pt x="76" y="1"/>
                  </a:lnTo>
                  <a:lnTo>
                    <a:pt x="61" y="0"/>
                  </a:lnTo>
                  <a:lnTo>
                    <a:pt x="49" y="1"/>
                  </a:lnTo>
                  <a:lnTo>
                    <a:pt x="36" y="6"/>
                  </a:lnTo>
                  <a:lnTo>
                    <a:pt x="26" y="12"/>
                  </a:lnTo>
                  <a:lnTo>
                    <a:pt x="17" y="21"/>
                  </a:lnTo>
                  <a:lnTo>
                    <a:pt x="10" y="33"/>
                  </a:lnTo>
                  <a:lnTo>
                    <a:pt x="4" y="47"/>
                  </a:lnTo>
                  <a:lnTo>
                    <a:pt x="1" y="63"/>
                  </a:lnTo>
                  <a:lnTo>
                    <a:pt x="0" y="80"/>
                  </a:lnTo>
                  <a:lnTo>
                    <a:pt x="1" y="98"/>
                  </a:lnTo>
                  <a:lnTo>
                    <a:pt x="4" y="113"/>
                  </a:lnTo>
                  <a:lnTo>
                    <a:pt x="10" y="127"/>
                  </a:lnTo>
                  <a:lnTo>
                    <a:pt x="17" y="137"/>
                  </a:lnTo>
                  <a:lnTo>
                    <a:pt x="26" y="147"/>
                  </a:lnTo>
                  <a:lnTo>
                    <a:pt x="36" y="153"/>
                  </a:lnTo>
                  <a:lnTo>
                    <a:pt x="49" y="157"/>
                  </a:lnTo>
                  <a:lnTo>
                    <a:pt x="61" y="158"/>
                  </a:lnTo>
                  <a:lnTo>
                    <a:pt x="73" y="157"/>
                  </a:lnTo>
                  <a:lnTo>
                    <a:pt x="85" y="155"/>
                  </a:lnTo>
                  <a:lnTo>
                    <a:pt x="94" y="150"/>
                  </a:lnTo>
                  <a:lnTo>
                    <a:pt x="103" y="144"/>
                  </a:lnTo>
                  <a:lnTo>
                    <a:pt x="109" y="137"/>
                  </a:lnTo>
                  <a:lnTo>
                    <a:pt x="115" y="128"/>
                  </a:lnTo>
                  <a:lnTo>
                    <a:pt x="119" y="119"/>
                  </a:lnTo>
                  <a:lnTo>
                    <a:pt x="121" y="107"/>
                  </a:lnTo>
                  <a:lnTo>
                    <a:pt x="99" y="107"/>
                  </a:lnTo>
                  <a:close/>
                  <a:moveTo>
                    <a:pt x="24" y="66"/>
                  </a:moveTo>
                  <a:lnTo>
                    <a:pt x="26" y="56"/>
                  </a:lnTo>
                  <a:lnTo>
                    <a:pt x="28" y="48"/>
                  </a:lnTo>
                  <a:lnTo>
                    <a:pt x="32" y="40"/>
                  </a:lnTo>
                  <a:lnTo>
                    <a:pt x="36" y="34"/>
                  </a:lnTo>
                  <a:lnTo>
                    <a:pt x="41" y="28"/>
                  </a:lnTo>
                  <a:lnTo>
                    <a:pt x="48" y="24"/>
                  </a:lnTo>
                  <a:lnTo>
                    <a:pt x="54" y="23"/>
                  </a:lnTo>
                  <a:lnTo>
                    <a:pt x="62" y="22"/>
                  </a:lnTo>
                  <a:lnTo>
                    <a:pt x="71" y="23"/>
                  </a:lnTo>
                  <a:lnTo>
                    <a:pt x="78" y="24"/>
                  </a:lnTo>
                  <a:lnTo>
                    <a:pt x="85" y="29"/>
                  </a:lnTo>
                  <a:lnTo>
                    <a:pt x="90" y="34"/>
                  </a:lnTo>
                  <a:lnTo>
                    <a:pt x="94" y="40"/>
                  </a:lnTo>
                  <a:lnTo>
                    <a:pt x="97" y="48"/>
                  </a:lnTo>
                  <a:lnTo>
                    <a:pt x="98" y="56"/>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19" name="Freeform 263"/>
            <p:cNvSpPr>
              <a:spLocks/>
            </p:cNvSpPr>
            <p:nvPr/>
          </p:nvSpPr>
          <p:spPr bwMode="auto">
            <a:xfrm>
              <a:off x="2482850" y="4848225"/>
              <a:ext cx="69850" cy="109538"/>
            </a:xfrm>
            <a:custGeom>
              <a:avLst/>
              <a:gdLst>
                <a:gd name="T0" fmla="*/ 0 w 148"/>
                <a:gd name="T1" fmla="*/ 2147483647 h 207"/>
                <a:gd name="T2" fmla="*/ 2147483647 w 148"/>
                <a:gd name="T3" fmla="*/ 2147483647 h 207"/>
                <a:gd name="T4" fmla="*/ 2147483647 w 148"/>
                <a:gd name="T5" fmla="*/ 2147483647 h 207"/>
                <a:gd name="T6" fmla="*/ 2147483647 w 148"/>
                <a:gd name="T7" fmla="*/ 2147483647 h 207"/>
                <a:gd name="T8" fmla="*/ 2147483647 w 148"/>
                <a:gd name="T9" fmla="*/ 2147483647 h 207"/>
                <a:gd name="T10" fmla="*/ 2147483647 w 148"/>
                <a:gd name="T11" fmla="*/ 2147483647 h 207"/>
                <a:gd name="T12" fmla="*/ 2147483647 w 148"/>
                <a:gd name="T13" fmla="*/ 0 h 207"/>
                <a:gd name="T14" fmla="*/ 2147483647 w 148"/>
                <a:gd name="T15" fmla="*/ 0 h 207"/>
                <a:gd name="T16" fmla="*/ 2147483647 w 148"/>
                <a:gd name="T17" fmla="*/ 2147483647 h 207"/>
                <a:gd name="T18" fmla="*/ 2147483647 w 148"/>
                <a:gd name="T19" fmla="*/ 2147483647 h 207"/>
                <a:gd name="T20" fmla="*/ 2147483647 w 148"/>
                <a:gd name="T21" fmla="*/ 0 h 207"/>
                <a:gd name="T22" fmla="*/ 0 w 148"/>
                <a:gd name="T23" fmla="*/ 0 h 207"/>
                <a:gd name="T24" fmla="*/ 0 w 148"/>
                <a:gd name="T25" fmla="*/ 2147483647 h 20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48"/>
                <a:gd name="T40" fmla="*/ 0 h 207"/>
                <a:gd name="T41" fmla="*/ 148 w 148"/>
                <a:gd name="T42" fmla="*/ 207 h 20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48" h="207">
                  <a:moveTo>
                    <a:pt x="0" y="207"/>
                  </a:moveTo>
                  <a:lnTo>
                    <a:pt x="25" y="207"/>
                  </a:lnTo>
                  <a:lnTo>
                    <a:pt x="25" y="110"/>
                  </a:lnTo>
                  <a:lnTo>
                    <a:pt x="123" y="110"/>
                  </a:lnTo>
                  <a:lnTo>
                    <a:pt x="123" y="207"/>
                  </a:lnTo>
                  <a:lnTo>
                    <a:pt x="148" y="207"/>
                  </a:lnTo>
                  <a:lnTo>
                    <a:pt x="148" y="0"/>
                  </a:lnTo>
                  <a:lnTo>
                    <a:pt x="123" y="0"/>
                  </a:lnTo>
                  <a:lnTo>
                    <a:pt x="123" y="85"/>
                  </a:lnTo>
                  <a:lnTo>
                    <a:pt x="25" y="85"/>
                  </a:lnTo>
                  <a:lnTo>
                    <a:pt x="25" y="0"/>
                  </a:lnTo>
                  <a:lnTo>
                    <a:pt x="0" y="0"/>
                  </a:lnTo>
                  <a:lnTo>
                    <a:pt x="0"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20" name="Rectangle 264"/>
            <p:cNvSpPr>
              <a:spLocks noChangeArrowheads="1"/>
            </p:cNvSpPr>
            <p:nvPr/>
          </p:nvSpPr>
          <p:spPr bwMode="auto">
            <a:xfrm>
              <a:off x="2571750" y="4940300"/>
              <a:ext cx="12700" cy="17463"/>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721" name="Freeform 265"/>
            <p:cNvSpPr>
              <a:spLocks/>
            </p:cNvSpPr>
            <p:nvPr/>
          </p:nvSpPr>
          <p:spPr bwMode="auto">
            <a:xfrm>
              <a:off x="1350963" y="5045075"/>
              <a:ext cx="57150" cy="104775"/>
            </a:xfrm>
            <a:custGeom>
              <a:avLst/>
              <a:gdLst>
                <a:gd name="T0" fmla="*/ 2147483647 w 125"/>
                <a:gd name="T1" fmla="*/ 2147483647 h 199"/>
                <a:gd name="T2" fmla="*/ 2147483647 w 125"/>
                <a:gd name="T3" fmla="*/ 2147483647 h 199"/>
                <a:gd name="T4" fmla="*/ 2147483647 w 125"/>
                <a:gd name="T5" fmla="*/ 2147483647 h 199"/>
                <a:gd name="T6" fmla="*/ 2147483647 w 125"/>
                <a:gd name="T7" fmla="*/ 2147483647 h 199"/>
                <a:gd name="T8" fmla="*/ 2147483647 w 125"/>
                <a:gd name="T9" fmla="*/ 2147483647 h 199"/>
                <a:gd name="T10" fmla="*/ 2147483647 w 125"/>
                <a:gd name="T11" fmla="*/ 2147483647 h 199"/>
                <a:gd name="T12" fmla="*/ 2147483647 w 125"/>
                <a:gd name="T13" fmla="*/ 2147483647 h 199"/>
                <a:gd name="T14" fmla="*/ 2147483647 w 125"/>
                <a:gd name="T15" fmla="*/ 2147483647 h 199"/>
                <a:gd name="T16" fmla="*/ 2147483647 w 125"/>
                <a:gd name="T17" fmla="*/ 2147483647 h 199"/>
                <a:gd name="T18" fmla="*/ 2147483647 w 125"/>
                <a:gd name="T19" fmla="*/ 2147483647 h 199"/>
                <a:gd name="T20" fmla="*/ 2147483647 w 125"/>
                <a:gd name="T21" fmla="*/ 2147483647 h 199"/>
                <a:gd name="T22" fmla="*/ 2147483647 w 125"/>
                <a:gd name="T23" fmla="*/ 2147483647 h 199"/>
                <a:gd name="T24" fmla="*/ 2147483647 w 125"/>
                <a:gd name="T25" fmla="*/ 2147483647 h 199"/>
                <a:gd name="T26" fmla="*/ 2147483647 w 125"/>
                <a:gd name="T27" fmla="*/ 2147483647 h 199"/>
                <a:gd name="T28" fmla="*/ 2147483647 w 125"/>
                <a:gd name="T29" fmla="*/ 2147483647 h 199"/>
                <a:gd name="T30" fmla="*/ 2147483647 w 125"/>
                <a:gd name="T31" fmla="*/ 2147483647 h 199"/>
                <a:gd name="T32" fmla="*/ 2147483647 w 125"/>
                <a:gd name="T33" fmla="*/ 2147483647 h 199"/>
                <a:gd name="T34" fmla="*/ 2147483647 w 125"/>
                <a:gd name="T35" fmla="*/ 2147483647 h 199"/>
                <a:gd name="T36" fmla="*/ 2147483647 w 125"/>
                <a:gd name="T37" fmla="*/ 2147483647 h 199"/>
                <a:gd name="T38" fmla="*/ 2147483647 w 125"/>
                <a:gd name="T39" fmla="*/ 2147483647 h 199"/>
                <a:gd name="T40" fmla="*/ 2147483647 w 125"/>
                <a:gd name="T41" fmla="*/ 2147483647 h 199"/>
                <a:gd name="T42" fmla="*/ 2147483647 w 125"/>
                <a:gd name="T43" fmla="*/ 2147483647 h 199"/>
                <a:gd name="T44" fmla="*/ 2147483647 w 125"/>
                <a:gd name="T45" fmla="*/ 2147483647 h 199"/>
                <a:gd name="T46" fmla="*/ 2147483647 w 125"/>
                <a:gd name="T47" fmla="*/ 2147483647 h 199"/>
                <a:gd name="T48" fmla="*/ 2147483647 w 125"/>
                <a:gd name="T49" fmla="*/ 2147483647 h 199"/>
                <a:gd name="T50" fmla="*/ 2147483647 w 125"/>
                <a:gd name="T51" fmla="*/ 2147483647 h 199"/>
                <a:gd name="T52" fmla="*/ 2147483647 w 125"/>
                <a:gd name="T53" fmla="*/ 2147483647 h 199"/>
                <a:gd name="T54" fmla="*/ 2147483647 w 125"/>
                <a:gd name="T55" fmla="*/ 2147483647 h 199"/>
                <a:gd name="T56" fmla="*/ 2147483647 w 125"/>
                <a:gd name="T57" fmla="*/ 2147483647 h 199"/>
                <a:gd name="T58" fmla="*/ 2147483647 w 125"/>
                <a:gd name="T59" fmla="*/ 2147483647 h 199"/>
                <a:gd name="T60" fmla="*/ 2147483647 w 125"/>
                <a:gd name="T61" fmla="*/ 2147483647 h 199"/>
                <a:gd name="T62" fmla="*/ 2147483647 w 125"/>
                <a:gd name="T63" fmla="*/ 2147483647 h 199"/>
                <a:gd name="T64" fmla="*/ 2147483647 w 125"/>
                <a:gd name="T65" fmla="*/ 2147483647 h 199"/>
                <a:gd name="T66" fmla="*/ 2147483647 w 125"/>
                <a:gd name="T67" fmla="*/ 2147483647 h 199"/>
                <a:gd name="T68" fmla="*/ 2147483647 w 125"/>
                <a:gd name="T69" fmla="*/ 2147483647 h 199"/>
                <a:gd name="T70" fmla="*/ 2147483647 w 125"/>
                <a:gd name="T71" fmla="*/ 2147483647 h 199"/>
                <a:gd name="T72" fmla="*/ 0 w 125"/>
                <a:gd name="T73" fmla="*/ 2147483647 h 19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5"/>
                <a:gd name="T112" fmla="*/ 0 h 199"/>
                <a:gd name="T113" fmla="*/ 125 w 125"/>
                <a:gd name="T114" fmla="*/ 199 h 19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5" h="199">
                  <a:moveTo>
                    <a:pt x="0" y="199"/>
                  </a:moveTo>
                  <a:lnTo>
                    <a:pt x="125" y="199"/>
                  </a:lnTo>
                  <a:lnTo>
                    <a:pt x="125" y="175"/>
                  </a:lnTo>
                  <a:lnTo>
                    <a:pt x="27" y="175"/>
                  </a:lnTo>
                  <a:lnTo>
                    <a:pt x="30" y="168"/>
                  </a:lnTo>
                  <a:lnTo>
                    <a:pt x="33" y="162"/>
                  </a:lnTo>
                  <a:lnTo>
                    <a:pt x="36" y="156"/>
                  </a:lnTo>
                  <a:lnTo>
                    <a:pt x="41" y="151"/>
                  </a:lnTo>
                  <a:lnTo>
                    <a:pt x="48" y="146"/>
                  </a:lnTo>
                  <a:lnTo>
                    <a:pt x="54" y="140"/>
                  </a:lnTo>
                  <a:lnTo>
                    <a:pt x="61" y="135"/>
                  </a:lnTo>
                  <a:lnTo>
                    <a:pt x="70" y="131"/>
                  </a:lnTo>
                  <a:lnTo>
                    <a:pt x="86" y="123"/>
                  </a:lnTo>
                  <a:lnTo>
                    <a:pt x="95" y="116"/>
                  </a:lnTo>
                  <a:lnTo>
                    <a:pt x="103" y="110"/>
                  </a:lnTo>
                  <a:lnTo>
                    <a:pt x="110" y="103"/>
                  </a:lnTo>
                  <a:lnTo>
                    <a:pt x="115" y="96"/>
                  </a:lnTo>
                  <a:lnTo>
                    <a:pt x="119" y="88"/>
                  </a:lnTo>
                  <a:lnTo>
                    <a:pt x="123" y="78"/>
                  </a:lnTo>
                  <a:lnTo>
                    <a:pt x="124" y="69"/>
                  </a:lnTo>
                  <a:lnTo>
                    <a:pt x="125" y="60"/>
                  </a:lnTo>
                  <a:lnTo>
                    <a:pt x="124" y="47"/>
                  </a:lnTo>
                  <a:lnTo>
                    <a:pt x="120" y="35"/>
                  </a:lnTo>
                  <a:lnTo>
                    <a:pt x="115" y="25"/>
                  </a:lnTo>
                  <a:lnTo>
                    <a:pt x="108" y="17"/>
                  </a:lnTo>
                  <a:lnTo>
                    <a:pt x="99" y="10"/>
                  </a:lnTo>
                  <a:lnTo>
                    <a:pt x="90" y="5"/>
                  </a:lnTo>
                  <a:lnTo>
                    <a:pt x="78" y="1"/>
                  </a:lnTo>
                  <a:lnTo>
                    <a:pt x="65" y="0"/>
                  </a:lnTo>
                  <a:lnTo>
                    <a:pt x="52" y="1"/>
                  </a:lnTo>
                  <a:lnTo>
                    <a:pt x="40" y="5"/>
                  </a:lnTo>
                  <a:lnTo>
                    <a:pt x="30" y="11"/>
                  </a:lnTo>
                  <a:lnTo>
                    <a:pt x="21" y="19"/>
                  </a:lnTo>
                  <a:lnTo>
                    <a:pt x="14" y="28"/>
                  </a:lnTo>
                  <a:lnTo>
                    <a:pt x="9" y="40"/>
                  </a:lnTo>
                  <a:lnTo>
                    <a:pt x="6" y="54"/>
                  </a:lnTo>
                  <a:lnTo>
                    <a:pt x="4" y="69"/>
                  </a:lnTo>
                  <a:lnTo>
                    <a:pt x="4" y="72"/>
                  </a:lnTo>
                  <a:lnTo>
                    <a:pt x="29" y="72"/>
                  </a:lnTo>
                  <a:lnTo>
                    <a:pt x="29" y="70"/>
                  </a:lnTo>
                  <a:lnTo>
                    <a:pt x="30" y="60"/>
                  </a:lnTo>
                  <a:lnTo>
                    <a:pt x="31" y="52"/>
                  </a:lnTo>
                  <a:lnTo>
                    <a:pt x="34" y="43"/>
                  </a:lnTo>
                  <a:lnTo>
                    <a:pt x="38" y="36"/>
                  </a:lnTo>
                  <a:lnTo>
                    <a:pt x="43" y="32"/>
                  </a:lnTo>
                  <a:lnTo>
                    <a:pt x="50" y="28"/>
                  </a:lnTo>
                  <a:lnTo>
                    <a:pt x="56" y="26"/>
                  </a:lnTo>
                  <a:lnTo>
                    <a:pt x="64" y="25"/>
                  </a:lnTo>
                  <a:lnTo>
                    <a:pt x="72" y="26"/>
                  </a:lnTo>
                  <a:lnTo>
                    <a:pt x="78" y="27"/>
                  </a:lnTo>
                  <a:lnTo>
                    <a:pt x="85" y="31"/>
                  </a:lnTo>
                  <a:lnTo>
                    <a:pt x="90" y="34"/>
                  </a:lnTo>
                  <a:lnTo>
                    <a:pt x="94" y="40"/>
                  </a:lnTo>
                  <a:lnTo>
                    <a:pt x="97" y="46"/>
                  </a:lnTo>
                  <a:lnTo>
                    <a:pt x="98" y="53"/>
                  </a:lnTo>
                  <a:lnTo>
                    <a:pt x="99" y="60"/>
                  </a:lnTo>
                  <a:lnTo>
                    <a:pt x="99" y="67"/>
                  </a:lnTo>
                  <a:lnTo>
                    <a:pt x="97" y="72"/>
                  </a:lnTo>
                  <a:lnTo>
                    <a:pt x="96" y="78"/>
                  </a:lnTo>
                  <a:lnTo>
                    <a:pt x="93" y="83"/>
                  </a:lnTo>
                  <a:lnTo>
                    <a:pt x="89" y="89"/>
                  </a:lnTo>
                  <a:lnTo>
                    <a:pt x="85" y="93"/>
                  </a:lnTo>
                  <a:lnTo>
                    <a:pt x="79" y="98"/>
                  </a:lnTo>
                  <a:lnTo>
                    <a:pt x="73" y="102"/>
                  </a:lnTo>
                  <a:lnTo>
                    <a:pt x="58" y="111"/>
                  </a:lnTo>
                  <a:lnTo>
                    <a:pt x="45" y="119"/>
                  </a:lnTo>
                  <a:lnTo>
                    <a:pt x="33" y="128"/>
                  </a:lnTo>
                  <a:lnTo>
                    <a:pt x="22" y="138"/>
                  </a:lnTo>
                  <a:lnTo>
                    <a:pt x="15" y="148"/>
                  </a:lnTo>
                  <a:lnTo>
                    <a:pt x="9" y="159"/>
                  </a:lnTo>
                  <a:lnTo>
                    <a:pt x="4" y="170"/>
                  </a:lnTo>
                  <a:lnTo>
                    <a:pt x="1" y="183"/>
                  </a:lnTo>
                  <a:lnTo>
                    <a:pt x="0" y="198"/>
                  </a:lnTo>
                  <a:lnTo>
                    <a:pt x="0"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22" name="Freeform 266"/>
            <p:cNvSpPr>
              <a:spLocks/>
            </p:cNvSpPr>
            <p:nvPr/>
          </p:nvSpPr>
          <p:spPr bwMode="auto">
            <a:xfrm>
              <a:off x="1425575" y="5045075"/>
              <a:ext cx="30163" cy="104775"/>
            </a:xfrm>
            <a:custGeom>
              <a:avLst/>
              <a:gdLst>
                <a:gd name="T0" fmla="*/ 2147483647 w 67"/>
                <a:gd name="T1" fmla="*/ 2147483647 h 199"/>
                <a:gd name="T2" fmla="*/ 2147483647 w 67"/>
                <a:gd name="T3" fmla="*/ 2147483647 h 199"/>
                <a:gd name="T4" fmla="*/ 2147483647 w 67"/>
                <a:gd name="T5" fmla="*/ 0 h 199"/>
                <a:gd name="T6" fmla="*/ 2147483647 w 67"/>
                <a:gd name="T7" fmla="*/ 0 h 199"/>
                <a:gd name="T8" fmla="*/ 2147483647 w 67"/>
                <a:gd name="T9" fmla="*/ 2147483647 h 199"/>
                <a:gd name="T10" fmla="*/ 2147483647 w 67"/>
                <a:gd name="T11" fmla="*/ 2147483647 h 199"/>
                <a:gd name="T12" fmla="*/ 2147483647 w 67"/>
                <a:gd name="T13" fmla="*/ 2147483647 h 199"/>
                <a:gd name="T14" fmla="*/ 2147483647 w 67"/>
                <a:gd name="T15" fmla="*/ 2147483647 h 199"/>
                <a:gd name="T16" fmla="*/ 2147483647 w 67"/>
                <a:gd name="T17" fmla="*/ 2147483647 h 199"/>
                <a:gd name="T18" fmla="*/ 2147483647 w 67"/>
                <a:gd name="T19" fmla="*/ 2147483647 h 199"/>
                <a:gd name="T20" fmla="*/ 2147483647 w 67"/>
                <a:gd name="T21" fmla="*/ 2147483647 h 199"/>
                <a:gd name="T22" fmla="*/ 0 w 67"/>
                <a:gd name="T23" fmla="*/ 2147483647 h 199"/>
                <a:gd name="T24" fmla="*/ 0 w 67"/>
                <a:gd name="T25" fmla="*/ 2147483647 h 199"/>
                <a:gd name="T26" fmla="*/ 2147483647 w 67"/>
                <a:gd name="T27" fmla="*/ 2147483647 h 199"/>
                <a:gd name="T28" fmla="*/ 2147483647 w 67"/>
                <a:gd name="T29" fmla="*/ 2147483647 h 19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7"/>
                <a:gd name="T46" fmla="*/ 0 h 199"/>
                <a:gd name="T47" fmla="*/ 67 w 67"/>
                <a:gd name="T48" fmla="*/ 199 h 19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7" h="199">
                  <a:moveTo>
                    <a:pt x="43" y="199"/>
                  </a:moveTo>
                  <a:lnTo>
                    <a:pt x="67" y="199"/>
                  </a:lnTo>
                  <a:lnTo>
                    <a:pt x="67" y="0"/>
                  </a:lnTo>
                  <a:lnTo>
                    <a:pt x="49" y="0"/>
                  </a:lnTo>
                  <a:lnTo>
                    <a:pt x="47" y="10"/>
                  </a:lnTo>
                  <a:lnTo>
                    <a:pt x="45" y="18"/>
                  </a:lnTo>
                  <a:lnTo>
                    <a:pt x="41" y="24"/>
                  </a:lnTo>
                  <a:lnTo>
                    <a:pt x="35" y="29"/>
                  </a:lnTo>
                  <a:lnTo>
                    <a:pt x="28" y="34"/>
                  </a:lnTo>
                  <a:lnTo>
                    <a:pt x="21" y="36"/>
                  </a:lnTo>
                  <a:lnTo>
                    <a:pt x="11" y="38"/>
                  </a:lnTo>
                  <a:lnTo>
                    <a:pt x="0" y="39"/>
                  </a:lnTo>
                  <a:lnTo>
                    <a:pt x="0" y="60"/>
                  </a:lnTo>
                  <a:lnTo>
                    <a:pt x="43" y="60"/>
                  </a:lnTo>
                  <a:lnTo>
                    <a:pt x="43"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23" name="Rectangle 267"/>
            <p:cNvSpPr>
              <a:spLocks noChangeArrowheads="1"/>
            </p:cNvSpPr>
            <p:nvPr/>
          </p:nvSpPr>
          <p:spPr bwMode="auto">
            <a:xfrm>
              <a:off x="2036763" y="5040313"/>
              <a:ext cx="12700" cy="109537"/>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724" name="Freeform 268"/>
            <p:cNvSpPr>
              <a:spLocks/>
            </p:cNvSpPr>
            <p:nvPr/>
          </p:nvSpPr>
          <p:spPr bwMode="auto">
            <a:xfrm>
              <a:off x="2063750" y="5068888"/>
              <a:ext cx="50800" cy="82550"/>
            </a:xfrm>
            <a:custGeom>
              <a:avLst/>
              <a:gdLst>
                <a:gd name="T0" fmla="*/ 2147483647 w 111"/>
                <a:gd name="T1" fmla="*/ 2147483647 h 158"/>
                <a:gd name="T2" fmla="*/ 2147483647 w 111"/>
                <a:gd name="T3" fmla="*/ 2147483647 h 158"/>
                <a:gd name="T4" fmla="*/ 2147483647 w 111"/>
                <a:gd name="T5" fmla="*/ 2147483647 h 158"/>
                <a:gd name="T6" fmla="*/ 2147483647 w 111"/>
                <a:gd name="T7" fmla="*/ 2147483647 h 158"/>
                <a:gd name="T8" fmla="*/ 2147483647 w 111"/>
                <a:gd name="T9" fmla="*/ 2147483647 h 158"/>
                <a:gd name="T10" fmla="*/ 2147483647 w 111"/>
                <a:gd name="T11" fmla="*/ 2147483647 h 158"/>
                <a:gd name="T12" fmla="*/ 2147483647 w 111"/>
                <a:gd name="T13" fmla="*/ 2147483647 h 158"/>
                <a:gd name="T14" fmla="*/ 2147483647 w 111"/>
                <a:gd name="T15" fmla="*/ 2147483647 h 158"/>
                <a:gd name="T16" fmla="*/ 2147483647 w 111"/>
                <a:gd name="T17" fmla="*/ 2147483647 h 158"/>
                <a:gd name="T18" fmla="*/ 2147483647 w 111"/>
                <a:gd name="T19" fmla="*/ 2147483647 h 158"/>
                <a:gd name="T20" fmla="*/ 2147483647 w 111"/>
                <a:gd name="T21" fmla="*/ 2147483647 h 158"/>
                <a:gd name="T22" fmla="*/ 2147483647 w 111"/>
                <a:gd name="T23" fmla="*/ 2147483647 h 158"/>
                <a:gd name="T24" fmla="*/ 2147483647 w 111"/>
                <a:gd name="T25" fmla="*/ 2147483647 h 158"/>
                <a:gd name="T26" fmla="*/ 2147483647 w 111"/>
                <a:gd name="T27" fmla="*/ 2147483647 h 158"/>
                <a:gd name="T28" fmla="*/ 2147483647 w 111"/>
                <a:gd name="T29" fmla="*/ 2147483647 h 158"/>
                <a:gd name="T30" fmla="*/ 2147483647 w 111"/>
                <a:gd name="T31" fmla="*/ 2147483647 h 158"/>
                <a:gd name="T32" fmla="*/ 2147483647 w 111"/>
                <a:gd name="T33" fmla="*/ 2147483647 h 158"/>
                <a:gd name="T34" fmla="*/ 2147483647 w 111"/>
                <a:gd name="T35" fmla="*/ 2147483647 h 158"/>
                <a:gd name="T36" fmla="*/ 2147483647 w 111"/>
                <a:gd name="T37" fmla="*/ 2147483647 h 158"/>
                <a:gd name="T38" fmla="*/ 2147483647 w 111"/>
                <a:gd name="T39" fmla="*/ 2147483647 h 158"/>
                <a:gd name="T40" fmla="*/ 2147483647 w 111"/>
                <a:gd name="T41" fmla="*/ 2147483647 h 158"/>
                <a:gd name="T42" fmla="*/ 2147483647 w 111"/>
                <a:gd name="T43" fmla="*/ 2147483647 h 158"/>
                <a:gd name="T44" fmla="*/ 2147483647 w 111"/>
                <a:gd name="T45" fmla="*/ 2147483647 h 158"/>
                <a:gd name="T46" fmla="*/ 2147483647 w 111"/>
                <a:gd name="T47" fmla="*/ 2147483647 h 158"/>
                <a:gd name="T48" fmla="*/ 2147483647 w 111"/>
                <a:gd name="T49" fmla="*/ 2147483647 h 158"/>
                <a:gd name="T50" fmla="*/ 2147483647 w 111"/>
                <a:gd name="T51" fmla="*/ 2147483647 h 158"/>
                <a:gd name="T52" fmla="*/ 2147483647 w 111"/>
                <a:gd name="T53" fmla="*/ 2147483647 h 158"/>
                <a:gd name="T54" fmla="*/ 2147483647 w 111"/>
                <a:gd name="T55" fmla="*/ 2147483647 h 158"/>
                <a:gd name="T56" fmla="*/ 2147483647 w 111"/>
                <a:gd name="T57" fmla="*/ 2147483647 h 158"/>
                <a:gd name="T58" fmla="*/ 2147483647 w 111"/>
                <a:gd name="T59" fmla="*/ 2147483647 h 158"/>
                <a:gd name="T60" fmla="*/ 2147483647 w 111"/>
                <a:gd name="T61" fmla="*/ 2147483647 h 158"/>
                <a:gd name="T62" fmla="*/ 2147483647 w 111"/>
                <a:gd name="T63" fmla="*/ 2147483647 h 158"/>
                <a:gd name="T64" fmla="*/ 2147483647 w 111"/>
                <a:gd name="T65" fmla="*/ 2147483647 h 158"/>
                <a:gd name="T66" fmla="*/ 2147483647 w 111"/>
                <a:gd name="T67" fmla="*/ 2147483647 h 158"/>
                <a:gd name="T68" fmla="*/ 2147483647 w 111"/>
                <a:gd name="T69" fmla="*/ 2147483647 h 158"/>
                <a:gd name="T70" fmla="*/ 2147483647 w 111"/>
                <a:gd name="T71" fmla="*/ 2147483647 h 158"/>
                <a:gd name="T72" fmla="*/ 2147483647 w 111"/>
                <a:gd name="T73" fmla="*/ 2147483647 h 158"/>
                <a:gd name="T74" fmla="*/ 2147483647 w 111"/>
                <a:gd name="T75" fmla="*/ 2147483647 h 158"/>
                <a:gd name="T76" fmla="*/ 2147483647 w 111"/>
                <a:gd name="T77" fmla="*/ 2147483647 h 158"/>
                <a:gd name="T78" fmla="*/ 2147483647 w 111"/>
                <a:gd name="T79" fmla="*/ 2147483647 h 158"/>
                <a:gd name="T80" fmla="*/ 2147483647 w 111"/>
                <a:gd name="T81" fmla="*/ 2147483647 h 158"/>
                <a:gd name="T82" fmla="*/ 2147483647 w 111"/>
                <a:gd name="T83" fmla="*/ 2147483647 h 158"/>
                <a:gd name="T84" fmla="*/ 2147483647 w 111"/>
                <a:gd name="T85" fmla="*/ 2147483647 h 158"/>
                <a:gd name="T86" fmla="*/ 2147483647 w 111"/>
                <a:gd name="T87" fmla="*/ 2147483647 h 158"/>
                <a:gd name="T88" fmla="*/ 2147483647 w 111"/>
                <a:gd name="T89" fmla="*/ 2147483647 h 158"/>
                <a:gd name="T90" fmla="*/ 2147483647 w 111"/>
                <a:gd name="T91" fmla="*/ 2147483647 h 158"/>
                <a:gd name="T92" fmla="*/ 2147483647 w 111"/>
                <a:gd name="T93" fmla="*/ 2147483647 h 158"/>
                <a:gd name="T94" fmla="*/ 2147483647 w 111"/>
                <a:gd name="T95" fmla="*/ 2147483647 h 158"/>
                <a:gd name="T96" fmla="*/ 2147483647 w 111"/>
                <a:gd name="T97" fmla="*/ 2147483647 h 158"/>
                <a:gd name="T98" fmla="*/ 2147483647 w 111"/>
                <a:gd name="T99" fmla="*/ 2147483647 h 15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11"/>
                <a:gd name="T151" fmla="*/ 0 h 158"/>
                <a:gd name="T152" fmla="*/ 111 w 111"/>
                <a:gd name="T153" fmla="*/ 158 h 15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11" h="158">
                  <a:moveTo>
                    <a:pt x="0" y="106"/>
                  </a:moveTo>
                  <a:lnTo>
                    <a:pt x="1" y="117"/>
                  </a:lnTo>
                  <a:lnTo>
                    <a:pt x="3" y="128"/>
                  </a:lnTo>
                  <a:lnTo>
                    <a:pt x="8" y="137"/>
                  </a:lnTo>
                  <a:lnTo>
                    <a:pt x="13" y="144"/>
                  </a:lnTo>
                  <a:lnTo>
                    <a:pt x="22" y="150"/>
                  </a:lnTo>
                  <a:lnTo>
                    <a:pt x="31" y="154"/>
                  </a:lnTo>
                  <a:lnTo>
                    <a:pt x="42" y="157"/>
                  </a:lnTo>
                  <a:lnTo>
                    <a:pt x="54" y="158"/>
                  </a:lnTo>
                  <a:lnTo>
                    <a:pt x="67" y="157"/>
                  </a:lnTo>
                  <a:lnTo>
                    <a:pt x="79" y="154"/>
                  </a:lnTo>
                  <a:lnTo>
                    <a:pt x="88" y="151"/>
                  </a:lnTo>
                  <a:lnTo>
                    <a:pt x="97" y="145"/>
                  </a:lnTo>
                  <a:lnTo>
                    <a:pt x="103" y="138"/>
                  </a:lnTo>
                  <a:lnTo>
                    <a:pt x="107" y="130"/>
                  </a:lnTo>
                  <a:lnTo>
                    <a:pt x="110" y="119"/>
                  </a:lnTo>
                  <a:lnTo>
                    <a:pt x="111" y="109"/>
                  </a:lnTo>
                  <a:lnTo>
                    <a:pt x="110" y="100"/>
                  </a:lnTo>
                  <a:lnTo>
                    <a:pt x="109" y="93"/>
                  </a:lnTo>
                  <a:lnTo>
                    <a:pt x="106" y="86"/>
                  </a:lnTo>
                  <a:lnTo>
                    <a:pt x="101" y="81"/>
                  </a:lnTo>
                  <a:lnTo>
                    <a:pt x="95" y="76"/>
                  </a:lnTo>
                  <a:lnTo>
                    <a:pt x="88" y="73"/>
                  </a:lnTo>
                  <a:lnTo>
                    <a:pt x="80" y="69"/>
                  </a:lnTo>
                  <a:lnTo>
                    <a:pt x="70" y="67"/>
                  </a:lnTo>
                  <a:lnTo>
                    <a:pt x="47" y="61"/>
                  </a:lnTo>
                  <a:lnTo>
                    <a:pt x="42" y="59"/>
                  </a:lnTo>
                  <a:lnTo>
                    <a:pt x="37" y="58"/>
                  </a:lnTo>
                  <a:lnTo>
                    <a:pt x="33" y="57"/>
                  </a:lnTo>
                  <a:lnTo>
                    <a:pt x="30" y="54"/>
                  </a:lnTo>
                  <a:lnTo>
                    <a:pt x="28" y="52"/>
                  </a:lnTo>
                  <a:lnTo>
                    <a:pt x="26" y="50"/>
                  </a:lnTo>
                  <a:lnTo>
                    <a:pt x="25" y="46"/>
                  </a:lnTo>
                  <a:lnTo>
                    <a:pt x="25" y="43"/>
                  </a:lnTo>
                  <a:lnTo>
                    <a:pt x="25" y="38"/>
                  </a:lnTo>
                  <a:lnTo>
                    <a:pt x="27" y="33"/>
                  </a:lnTo>
                  <a:lnTo>
                    <a:pt x="29" y="30"/>
                  </a:lnTo>
                  <a:lnTo>
                    <a:pt x="32" y="27"/>
                  </a:lnTo>
                  <a:lnTo>
                    <a:pt x="36" y="25"/>
                  </a:lnTo>
                  <a:lnTo>
                    <a:pt x="42" y="23"/>
                  </a:lnTo>
                  <a:lnTo>
                    <a:pt x="47" y="22"/>
                  </a:lnTo>
                  <a:lnTo>
                    <a:pt x="54" y="22"/>
                  </a:lnTo>
                  <a:lnTo>
                    <a:pt x="61" y="22"/>
                  </a:lnTo>
                  <a:lnTo>
                    <a:pt x="67" y="23"/>
                  </a:lnTo>
                  <a:lnTo>
                    <a:pt x="72" y="25"/>
                  </a:lnTo>
                  <a:lnTo>
                    <a:pt x="76" y="29"/>
                  </a:lnTo>
                  <a:lnTo>
                    <a:pt x="81" y="32"/>
                  </a:lnTo>
                  <a:lnTo>
                    <a:pt x="83" y="36"/>
                  </a:lnTo>
                  <a:lnTo>
                    <a:pt x="85" y="40"/>
                  </a:lnTo>
                  <a:lnTo>
                    <a:pt x="86" y="46"/>
                  </a:lnTo>
                  <a:lnTo>
                    <a:pt x="108" y="46"/>
                  </a:lnTo>
                  <a:lnTo>
                    <a:pt x="107" y="36"/>
                  </a:lnTo>
                  <a:lnTo>
                    <a:pt x="104" y="26"/>
                  </a:lnTo>
                  <a:lnTo>
                    <a:pt x="100" y="18"/>
                  </a:lnTo>
                  <a:lnTo>
                    <a:pt x="93" y="12"/>
                  </a:lnTo>
                  <a:lnTo>
                    <a:pt x="86" y="7"/>
                  </a:lnTo>
                  <a:lnTo>
                    <a:pt x="76" y="3"/>
                  </a:lnTo>
                  <a:lnTo>
                    <a:pt x="66" y="1"/>
                  </a:lnTo>
                  <a:lnTo>
                    <a:pt x="54" y="0"/>
                  </a:lnTo>
                  <a:lnTo>
                    <a:pt x="43" y="1"/>
                  </a:lnTo>
                  <a:lnTo>
                    <a:pt x="32" y="3"/>
                  </a:lnTo>
                  <a:lnTo>
                    <a:pt x="24" y="7"/>
                  </a:lnTo>
                  <a:lnTo>
                    <a:pt x="16" y="11"/>
                  </a:lnTo>
                  <a:lnTo>
                    <a:pt x="10" y="18"/>
                  </a:lnTo>
                  <a:lnTo>
                    <a:pt x="6" y="25"/>
                  </a:lnTo>
                  <a:lnTo>
                    <a:pt x="4" y="33"/>
                  </a:lnTo>
                  <a:lnTo>
                    <a:pt x="3" y="43"/>
                  </a:lnTo>
                  <a:lnTo>
                    <a:pt x="4" y="52"/>
                  </a:lnTo>
                  <a:lnTo>
                    <a:pt x="5" y="59"/>
                  </a:lnTo>
                  <a:lnTo>
                    <a:pt x="8" y="66"/>
                  </a:lnTo>
                  <a:lnTo>
                    <a:pt x="12" y="71"/>
                  </a:lnTo>
                  <a:lnTo>
                    <a:pt x="17" y="75"/>
                  </a:lnTo>
                  <a:lnTo>
                    <a:pt x="24" y="79"/>
                  </a:lnTo>
                  <a:lnTo>
                    <a:pt x="32" y="82"/>
                  </a:lnTo>
                  <a:lnTo>
                    <a:pt x="41" y="85"/>
                  </a:lnTo>
                  <a:lnTo>
                    <a:pt x="68" y="93"/>
                  </a:lnTo>
                  <a:lnTo>
                    <a:pt x="72" y="94"/>
                  </a:lnTo>
                  <a:lnTo>
                    <a:pt x="78" y="95"/>
                  </a:lnTo>
                  <a:lnTo>
                    <a:pt x="81" y="97"/>
                  </a:lnTo>
                  <a:lnTo>
                    <a:pt x="84" y="99"/>
                  </a:lnTo>
                  <a:lnTo>
                    <a:pt x="86" y="102"/>
                  </a:lnTo>
                  <a:lnTo>
                    <a:pt x="88" y="104"/>
                  </a:lnTo>
                  <a:lnTo>
                    <a:pt x="89" y="108"/>
                  </a:lnTo>
                  <a:lnTo>
                    <a:pt x="89" y="113"/>
                  </a:lnTo>
                  <a:lnTo>
                    <a:pt x="88" y="117"/>
                  </a:lnTo>
                  <a:lnTo>
                    <a:pt x="87" y="122"/>
                  </a:lnTo>
                  <a:lnTo>
                    <a:pt x="84" y="126"/>
                  </a:lnTo>
                  <a:lnTo>
                    <a:pt x="81" y="129"/>
                  </a:lnTo>
                  <a:lnTo>
                    <a:pt x="75" y="132"/>
                  </a:lnTo>
                  <a:lnTo>
                    <a:pt x="70" y="135"/>
                  </a:lnTo>
                  <a:lnTo>
                    <a:pt x="64" y="136"/>
                  </a:lnTo>
                  <a:lnTo>
                    <a:pt x="56" y="136"/>
                  </a:lnTo>
                  <a:lnTo>
                    <a:pt x="49" y="136"/>
                  </a:lnTo>
                  <a:lnTo>
                    <a:pt x="42" y="133"/>
                  </a:lnTo>
                  <a:lnTo>
                    <a:pt x="35" y="131"/>
                  </a:lnTo>
                  <a:lnTo>
                    <a:pt x="31" y="128"/>
                  </a:lnTo>
                  <a:lnTo>
                    <a:pt x="27" y="124"/>
                  </a:lnTo>
                  <a:lnTo>
                    <a:pt x="24" y="118"/>
                  </a:lnTo>
                  <a:lnTo>
                    <a:pt x="22" y="113"/>
                  </a:lnTo>
                  <a:lnTo>
                    <a:pt x="21" y="106"/>
                  </a:lnTo>
                  <a:lnTo>
                    <a:pt x="0" y="10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25" name="Freeform 269"/>
            <p:cNvSpPr>
              <a:spLocks noEditPoints="1"/>
            </p:cNvSpPr>
            <p:nvPr/>
          </p:nvSpPr>
          <p:spPr bwMode="auto">
            <a:xfrm>
              <a:off x="2124075" y="5068888"/>
              <a:ext cx="60325" cy="82550"/>
            </a:xfrm>
            <a:custGeom>
              <a:avLst/>
              <a:gdLst>
                <a:gd name="T0" fmla="*/ 2147483647 w 129"/>
                <a:gd name="T1" fmla="*/ 2147483647 h 158"/>
                <a:gd name="T2" fmla="*/ 2147483647 w 129"/>
                <a:gd name="T3" fmla="*/ 2147483647 h 158"/>
                <a:gd name="T4" fmla="*/ 2147483647 w 129"/>
                <a:gd name="T5" fmla="*/ 2147483647 h 158"/>
                <a:gd name="T6" fmla="*/ 2147483647 w 129"/>
                <a:gd name="T7" fmla="*/ 2147483647 h 158"/>
                <a:gd name="T8" fmla="*/ 2147483647 w 129"/>
                <a:gd name="T9" fmla="*/ 2147483647 h 158"/>
                <a:gd name="T10" fmla="*/ 2147483647 w 129"/>
                <a:gd name="T11" fmla="*/ 2147483647 h 158"/>
                <a:gd name="T12" fmla="*/ 2147483647 w 129"/>
                <a:gd name="T13" fmla="*/ 2147483647 h 158"/>
                <a:gd name="T14" fmla="*/ 2147483647 w 129"/>
                <a:gd name="T15" fmla="*/ 2147483647 h 158"/>
                <a:gd name="T16" fmla="*/ 2147483647 w 129"/>
                <a:gd name="T17" fmla="*/ 2147483647 h 158"/>
                <a:gd name="T18" fmla="*/ 2147483647 w 129"/>
                <a:gd name="T19" fmla="*/ 2147483647 h 158"/>
                <a:gd name="T20" fmla="*/ 2147483647 w 129"/>
                <a:gd name="T21" fmla="*/ 2147483647 h 158"/>
                <a:gd name="T22" fmla="*/ 2147483647 w 129"/>
                <a:gd name="T23" fmla="*/ 2147483647 h 158"/>
                <a:gd name="T24" fmla="*/ 2147483647 w 129"/>
                <a:gd name="T25" fmla="*/ 2147483647 h 158"/>
                <a:gd name="T26" fmla="*/ 2147483647 w 129"/>
                <a:gd name="T27" fmla="*/ 2147483647 h 158"/>
                <a:gd name="T28" fmla="*/ 2147483647 w 129"/>
                <a:gd name="T29" fmla="*/ 2147483647 h 158"/>
                <a:gd name="T30" fmla="*/ 2147483647 w 129"/>
                <a:gd name="T31" fmla="*/ 2147483647 h 158"/>
                <a:gd name="T32" fmla="*/ 2147483647 w 129"/>
                <a:gd name="T33" fmla="*/ 2147483647 h 158"/>
                <a:gd name="T34" fmla="*/ 2147483647 w 129"/>
                <a:gd name="T35" fmla="*/ 2147483647 h 158"/>
                <a:gd name="T36" fmla="*/ 2147483647 w 129"/>
                <a:gd name="T37" fmla="*/ 2147483647 h 158"/>
                <a:gd name="T38" fmla="*/ 2147483647 w 129"/>
                <a:gd name="T39" fmla="*/ 2147483647 h 158"/>
                <a:gd name="T40" fmla="*/ 2147483647 w 129"/>
                <a:gd name="T41" fmla="*/ 2147483647 h 158"/>
                <a:gd name="T42" fmla="*/ 2147483647 w 129"/>
                <a:gd name="T43" fmla="*/ 2147483647 h 158"/>
                <a:gd name="T44" fmla="*/ 2147483647 w 129"/>
                <a:gd name="T45" fmla="*/ 2147483647 h 158"/>
                <a:gd name="T46" fmla="*/ 2147483647 w 129"/>
                <a:gd name="T47" fmla="*/ 2147483647 h 158"/>
                <a:gd name="T48" fmla="*/ 2147483647 w 129"/>
                <a:gd name="T49" fmla="*/ 2147483647 h 158"/>
                <a:gd name="T50" fmla="*/ 2147483647 w 129"/>
                <a:gd name="T51" fmla="*/ 2147483647 h 158"/>
                <a:gd name="T52" fmla="*/ 2147483647 w 129"/>
                <a:gd name="T53" fmla="*/ 2147483647 h 158"/>
                <a:gd name="T54" fmla="*/ 2147483647 w 129"/>
                <a:gd name="T55" fmla="*/ 0 h 158"/>
                <a:gd name="T56" fmla="*/ 2147483647 w 129"/>
                <a:gd name="T57" fmla="*/ 2147483647 h 158"/>
                <a:gd name="T58" fmla="*/ 2147483647 w 129"/>
                <a:gd name="T59" fmla="*/ 2147483647 h 158"/>
                <a:gd name="T60" fmla="*/ 2147483647 w 129"/>
                <a:gd name="T61" fmla="*/ 2147483647 h 158"/>
                <a:gd name="T62" fmla="*/ 2147483647 w 129"/>
                <a:gd name="T63" fmla="*/ 2147483647 h 158"/>
                <a:gd name="T64" fmla="*/ 2147483647 w 129"/>
                <a:gd name="T65" fmla="*/ 2147483647 h 158"/>
                <a:gd name="T66" fmla="*/ 2147483647 w 129"/>
                <a:gd name="T67" fmla="*/ 2147483647 h 158"/>
                <a:gd name="T68" fmla="*/ 2147483647 w 129"/>
                <a:gd name="T69" fmla="*/ 2147483647 h 158"/>
                <a:gd name="T70" fmla="*/ 2147483647 w 129"/>
                <a:gd name="T71" fmla="*/ 2147483647 h 158"/>
                <a:gd name="T72" fmla="*/ 2147483647 w 129"/>
                <a:gd name="T73" fmla="*/ 2147483647 h 158"/>
                <a:gd name="T74" fmla="*/ 2147483647 w 129"/>
                <a:gd name="T75" fmla="*/ 2147483647 h 158"/>
                <a:gd name="T76" fmla="*/ 2147483647 w 129"/>
                <a:gd name="T77" fmla="*/ 2147483647 h 158"/>
                <a:gd name="T78" fmla="*/ 2147483647 w 129"/>
                <a:gd name="T79" fmla="*/ 2147483647 h 158"/>
                <a:gd name="T80" fmla="*/ 2147483647 w 129"/>
                <a:gd name="T81" fmla="*/ 2147483647 h 158"/>
                <a:gd name="T82" fmla="*/ 2147483647 w 129"/>
                <a:gd name="T83" fmla="*/ 2147483647 h 158"/>
                <a:gd name="T84" fmla="*/ 2147483647 w 129"/>
                <a:gd name="T85" fmla="*/ 2147483647 h 158"/>
                <a:gd name="T86" fmla="*/ 2147483647 w 129"/>
                <a:gd name="T87" fmla="*/ 2147483647 h 158"/>
                <a:gd name="T88" fmla="*/ 2147483647 w 129"/>
                <a:gd name="T89" fmla="*/ 2147483647 h 158"/>
                <a:gd name="T90" fmla="*/ 2147483647 w 129"/>
                <a:gd name="T91" fmla="*/ 2147483647 h 158"/>
                <a:gd name="T92" fmla="*/ 2147483647 w 129"/>
                <a:gd name="T93" fmla="*/ 2147483647 h 158"/>
                <a:gd name="T94" fmla="*/ 2147483647 w 129"/>
                <a:gd name="T95" fmla="*/ 2147483647 h 158"/>
                <a:gd name="T96" fmla="*/ 0 w 129"/>
                <a:gd name="T97" fmla="*/ 2147483647 h 158"/>
                <a:gd name="T98" fmla="*/ 2147483647 w 129"/>
                <a:gd name="T99" fmla="*/ 2147483647 h 158"/>
                <a:gd name="T100" fmla="*/ 2147483647 w 129"/>
                <a:gd name="T101" fmla="*/ 2147483647 h 158"/>
                <a:gd name="T102" fmla="*/ 2147483647 w 129"/>
                <a:gd name="T103" fmla="*/ 2147483647 h 158"/>
                <a:gd name="T104" fmla="*/ 2147483647 w 129"/>
                <a:gd name="T105" fmla="*/ 2147483647 h 158"/>
                <a:gd name="T106" fmla="*/ 2147483647 w 129"/>
                <a:gd name="T107" fmla="*/ 2147483647 h 158"/>
                <a:gd name="T108" fmla="*/ 2147483647 w 129"/>
                <a:gd name="T109" fmla="*/ 2147483647 h 15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9"/>
                <a:gd name="T166" fmla="*/ 0 h 158"/>
                <a:gd name="T167" fmla="*/ 129 w 129"/>
                <a:gd name="T168" fmla="*/ 158 h 15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9" h="158">
                  <a:moveTo>
                    <a:pt x="91" y="76"/>
                  </a:moveTo>
                  <a:lnTo>
                    <a:pt x="91" y="99"/>
                  </a:lnTo>
                  <a:lnTo>
                    <a:pt x="90" y="107"/>
                  </a:lnTo>
                  <a:lnTo>
                    <a:pt x="88" y="114"/>
                  </a:lnTo>
                  <a:lnTo>
                    <a:pt x="85" y="119"/>
                  </a:lnTo>
                  <a:lnTo>
                    <a:pt x="79" y="125"/>
                  </a:lnTo>
                  <a:lnTo>
                    <a:pt x="73" y="130"/>
                  </a:lnTo>
                  <a:lnTo>
                    <a:pt x="66" y="133"/>
                  </a:lnTo>
                  <a:lnTo>
                    <a:pt x="58" y="135"/>
                  </a:lnTo>
                  <a:lnTo>
                    <a:pt x="49" y="136"/>
                  </a:lnTo>
                  <a:lnTo>
                    <a:pt x="43" y="136"/>
                  </a:lnTo>
                  <a:lnTo>
                    <a:pt x="38" y="135"/>
                  </a:lnTo>
                  <a:lnTo>
                    <a:pt x="34" y="132"/>
                  </a:lnTo>
                  <a:lnTo>
                    <a:pt x="31" y="130"/>
                  </a:lnTo>
                  <a:lnTo>
                    <a:pt x="28" y="126"/>
                  </a:lnTo>
                  <a:lnTo>
                    <a:pt x="27" y="122"/>
                  </a:lnTo>
                  <a:lnTo>
                    <a:pt x="25" y="117"/>
                  </a:lnTo>
                  <a:lnTo>
                    <a:pt x="25" y="113"/>
                  </a:lnTo>
                  <a:lnTo>
                    <a:pt x="25" y="107"/>
                  </a:lnTo>
                  <a:lnTo>
                    <a:pt x="26" y="102"/>
                  </a:lnTo>
                  <a:lnTo>
                    <a:pt x="28" y="99"/>
                  </a:lnTo>
                  <a:lnTo>
                    <a:pt x="30" y="95"/>
                  </a:lnTo>
                  <a:lnTo>
                    <a:pt x="33" y="92"/>
                  </a:lnTo>
                  <a:lnTo>
                    <a:pt x="37" y="89"/>
                  </a:lnTo>
                  <a:lnTo>
                    <a:pt x="42" y="88"/>
                  </a:lnTo>
                  <a:lnTo>
                    <a:pt x="48" y="87"/>
                  </a:lnTo>
                  <a:lnTo>
                    <a:pt x="59" y="85"/>
                  </a:lnTo>
                  <a:lnTo>
                    <a:pt x="71" y="83"/>
                  </a:lnTo>
                  <a:lnTo>
                    <a:pt x="81" y="81"/>
                  </a:lnTo>
                  <a:lnTo>
                    <a:pt x="91" y="76"/>
                  </a:lnTo>
                  <a:close/>
                  <a:moveTo>
                    <a:pt x="93" y="133"/>
                  </a:moveTo>
                  <a:lnTo>
                    <a:pt x="93" y="139"/>
                  </a:lnTo>
                  <a:lnTo>
                    <a:pt x="94" y="144"/>
                  </a:lnTo>
                  <a:lnTo>
                    <a:pt x="96" y="147"/>
                  </a:lnTo>
                  <a:lnTo>
                    <a:pt x="98" y="151"/>
                  </a:lnTo>
                  <a:lnTo>
                    <a:pt x="101" y="153"/>
                  </a:lnTo>
                  <a:lnTo>
                    <a:pt x="106" y="156"/>
                  </a:lnTo>
                  <a:lnTo>
                    <a:pt x="110" y="157"/>
                  </a:lnTo>
                  <a:lnTo>
                    <a:pt x="116" y="157"/>
                  </a:lnTo>
                  <a:lnTo>
                    <a:pt x="122" y="156"/>
                  </a:lnTo>
                  <a:lnTo>
                    <a:pt x="129" y="154"/>
                  </a:lnTo>
                  <a:lnTo>
                    <a:pt x="129" y="135"/>
                  </a:lnTo>
                  <a:lnTo>
                    <a:pt x="123" y="136"/>
                  </a:lnTo>
                  <a:lnTo>
                    <a:pt x="118" y="135"/>
                  </a:lnTo>
                  <a:lnTo>
                    <a:pt x="115" y="131"/>
                  </a:lnTo>
                  <a:lnTo>
                    <a:pt x="114" y="126"/>
                  </a:lnTo>
                  <a:lnTo>
                    <a:pt x="114" y="119"/>
                  </a:lnTo>
                  <a:lnTo>
                    <a:pt x="114" y="45"/>
                  </a:lnTo>
                  <a:lnTo>
                    <a:pt x="113" y="34"/>
                  </a:lnTo>
                  <a:lnTo>
                    <a:pt x="111" y="25"/>
                  </a:lnTo>
                  <a:lnTo>
                    <a:pt x="107" y="17"/>
                  </a:lnTo>
                  <a:lnTo>
                    <a:pt x="101" y="10"/>
                  </a:lnTo>
                  <a:lnTo>
                    <a:pt x="94" y="5"/>
                  </a:lnTo>
                  <a:lnTo>
                    <a:pt x="85" y="2"/>
                  </a:lnTo>
                  <a:lnTo>
                    <a:pt x="74" y="1"/>
                  </a:lnTo>
                  <a:lnTo>
                    <a:pt x="61" y="0"/>
                  </a:lnTo>
                  <a:lnTo>
                    <a:pt x="49" y="1"/>
                  </a:lnTo>
                  <a:lnTo>
                    <a:pt x="38" y="3"/>
                  </a:lnTo>
                  <a:lnTo>
                    <a:pt x="29" y="7"/>
                  </a:lnTo>
                  <a:lnTo>
                    <a:pt x="21" y="12"/>
                  </a:lnTo>
                  <a:lnTo>
                    <a:pt x="15" y="19"/>
                  </a:lnTo>
                  <a:lnTo>
                    <a:pt x="11" y="27"/>
                  </a:lnTo>
                  <a:lnTo>
                    <a:pt x="8" y="37"/>
                  </a:lnTo>
                  <a:lnTo>
                    <a:pt x="7" y="47"/>
                  </a:lnTo>
                  <a:lnTo>
                    <a:pt x="7" y="48"/>
                  </a:lnTo>
                  <a:lnTo>
                    <a:pt x="29" y="48"/>
                  </a:lnTo>
                  <a:lnTo>
                    <a:pt x="29" y="43"/>
                  </a:lnTo>
                  <a:lnTo>
                    <a:pt x="31" y="37"/>
                  </a:lnTo>
                  <a:lnTo>
                    <a:pt x="33" y="32"/>
                  </a:lnTo>
                  <a:lnTo>
                    <a:pt x="37" y="29"/>
                  </a:lnTo>
                  <a:lnTo>
                    <a:pt x="41" y="25"/>
                  </a:lnTo>
                  <a:lnTo>
                    <a:pt x="47" y="23"/>
                  </a:lnTo>
                  <a:lnTo>
                    <a:pt x="53" y="22"/>
                  </a:lnTo>
                  <a:lnTo>
                    <a:pt x="60" y="22"/>
                  </a:lnTo>
                  <a:lnTo>
                    <a:pt x="68" y="22"/>
                  </a:lnTo>
                  <a:lnTo>
                    <a:pt x="74" y="23"/>
                  </a:lnTo>
                  <a:lnTo>
                    <a:pt x="79" y="25"/>
                  </a:lnTo>
                  <a:lnTo>
                    <a:pt x="84" y="27"/>
                  </a:lnTo>
                  <a:lnTo>
                    <a:pt x="87" y="30"/>
                  </a:lnTo>
                  <a:lnTo>
                    <a:pt x="89" y="34"/>
                  </a:lnTo>
                  <a:lnTo>
                    <a:pt x="91" y="38"/>
                  </a:lnTo>
                  <a:lnTo>
                    <a:pt x="91" y="44"/>
                  </a:lnTo>
                  <a:lnTo>
                    <a:pt x="91" y="50"/>
                  </a:lnTo>
                  <a:lnTo>
                    <a:pt x="90" y="54"/>
                  </a:lnTo>
                  <a:lnTo>
                    <a:pt x="89" y="57"/>
                  </a:lnTo>
                  <a:lnTo>
                    <a:pt x="85" y="59"/>
                  </a:lnTo>
                  <a:lnTo>
                    <a:pt x="79" y="61"/>
                  </a:lnTo>
                  <a:lnTo>
                    <a:pt x="71" y="62"/>
                  </a:lnTo>
                  <a:lnTo>
                    <a:pt x="60" y="64"/>
                  </a:lnTo>
                  <a:lnTo>
                    <a:pt x="48" y="65"/>
                  </a:lnTo>
                  <a:lnTo>
                    <a:pt x="36" y="67"/>
                  </a:lnTo>
                  <a:lnTo>
                    <a:pt x="27" y="71"/>
                  </a:lnTo>
                  <a:lnTo>
                    <a:pt x="18" y="74"/>
                  </a:lnTo>
                  <a:lnTo>
                    <a:pt x="12" y="80"/>
                  </a:lnTo>
                  <a:lnTo>
                    <a:pt x="7" y="86"/>
                  </a:lnTo>
                  <a:lnTo>
                    <a:pt x="3" y="94"/>
                  </a:lnTo>
                  <a:lnTo>
                    <a:pt x="1" y="102"/>
                  </a:lnTo>
                  <a:lnTo>
                    <a:pt x="0" y="113"/>
                  </a:lnTo>
                  <a:lnTo>
                    <a:pt x="1" y="123"/>
                  </a:lnTo>
                  <a:lnTo>
                    <a:pt x="3" y="131"/>
                  </a:lnTo>
                  <a:lnTo>
                    <a:pt x="7" y="139"/>
                  </a:lnTo>
                  <a:lnTo>
                    <a:pt x="12" y="146"/>
                  </a:lnTo>
                  <a:lnTo>
                    <a:pt x="18" y="151"/>
                  </a:lnTo>
                  <a:lnTo>
                    <a:pt x="26" y="154"/>
                  </a:lnTo>
                  <a:lnTo>
                    <a:pt x="35" y="157"/>
                  </a:lnTo>
                  <a:lnTo>
                    <a:pt x="45" y="158"/>
                  </a:lnTo>
                  <a:lnTo>
                    <a:pt x="58" y="157"/>
                  </a:lnTo>
                  <a:lnTo>
                    <a:pt x="71" y="152"/>
                  </a:lnTo>
                  <a:lnTo>
                    <a:pt x="83" y="144"/>
                  </a:lnTo>
                  <a:lnTo>
                    <a:pt x="93" y="133"/>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26" name="Freeform 270"/>
            <p:cNvSpPr>
              <a:spLocks noEditPoints="1"/>
            </p:cNvSpPr>
            <p:nvPr/>
          </p:nvSpPr>
          <p:spPr bwMode="auto">
            <a:xfrm>
              <a:off x="2193925" y="5040313"/>
              <a:ext cx="60325" cy="111125"/>
            </a:xfrm>
            <a:custGeom>
              <a:avLst/>
              <a:gdLst>
                <a:gd name="T0" fmla="*/ 2147483647 w 127"/>
                <a:gd name="T1" fmla="*/ 2147483647 h 211"/>
                <a:gd name="T2" fmla="*/ 2147483647 w 127"/>
                <a:gd name="T3" fmla="*/ 2147483647 h 211"/>
                <a:gd name="T4" fmla="*/ 2147483647 w 127"/>
                <a:gd name="T5" fmla="*/ 2147483647 h 211"/>
                <a:gd name="T6" fmla="*/ 2147483647 w 127"/>
                <a:gd name="T7" fmla="*/ 2147483647 h 211"/>
                <a:gd name="T8" fmla="*/ 2147483647 w 127"/>
                <a:gd name="T9" fmla="*/ 2147483647 h 211"/>
                <a:gd name="T10" fmla="*/ 2147483647 w 127"/>
                <a:gd name="T11" fmla="*/ 2147483647 h 211"/>
                <a:gd name="T12" fmla="*/ 2147483647 w 127"/>
                <a:gd name="T13" fmla="*/ 2147483647 h 211"/>
                <a:gd name="T14" fmla="*/ 2147483647 w 127"/>
                <a:gd name="T15" fmla="*/ 2147483647 h 211"/>
                <a:gd name="T16" fmla="*/ 2147483647 w 127"/>
                <a:gd name="T17" fmla="*/ 2147483647 h 211"/>
                <a:gd name="T18" fmla="*/ 2147483647 w 127"/>
                <a:gd name="T19" fmla="*/ 2147483647 h 211"/>
                <a:gd name="T20" fmla="*/ 2147483647 w 127"/>
                <a:gd name="T21" fmla="*/ 2147483647 h 211"/>
                <a:gd name="T22" fmla="*/ 2147483647 w 127"/>
                <a:gd name="T23" fmla="*/ 2147483647 h 211"/>
                <a:gd name="T24" fmla="*/ 2147483647 w 127"/>
                <a:gd name="T25" fmla="*/ 2147483647 h 211"/>
                <a:gd name="T26" fmla="*/ 2147483647 w 127"/>
                <a:gd name="T27" fmla="*/ 2147483647 h 211"/>
                <a:gd name="T28" fmla="*/ 2147483647 w 127"/>
                <a:gd name="T29" fmla="*/ 2147483647 h 211"/>
                <a:gd name="T30" fmla="*/ 2147483647 w 127"/>
                <a:gd name="T31" fmla="*/ 0 h 211"/>
                <a:gd name="T32" fmla="*/ 0 w 127"/>
                <a:gd name="T33" fmla="*/ 2147483647 h 211"/>
                <a:gd name="T34" fmla="*/ 2147483647 w 127"/>
                <a:gd name="T35" fmla="*/ 2147483647 h 211"/>
                <a:gd name="T36" fmla="*/ 2147483647 w 127"/>
                <a:gd name="T37" fmla="*/ 2147483647 h 211"/>
                <a:gd name="T38" fmla="*/ 2147483647 w 127"/>
                <a:gd name="T39" fmla="*/ 2147483647 h 211"/>
                <a:gd name="T40" fmla="*/ 2147483647 w 127"/>
                <a:gd name="T41" fmla="*/ 2147483647 h 211"/>
                <a:gd name="T42" fmla="*/ 2147483647 w 127"/>
                <a:gd name="T43" fmla="*/ 2147483647 h 211"/>
                <a:gd name="T44" fmla="*/ 2147483647 w 127"/>
                <a:gd name="T45" fmla="*/ 2147483647 h 211"/>
                <a:gd name="T46" fmla="*/ 2147483647 w 127"/>
                <a:gd name="T47" fmla="*/ 2147483647 h 211"/>
                <a:gd name="T48" fmla="*/ 2147483647 w 127"/>
                <a:gd name="T49" fmla="*/ 2147483647 h 211"/>
                <a:gd name="T50" fmla="*/ 2147483647 w 127"/>
                <a:gd name="T51" fmla="*/ 2147483647 h 211"/>
                <a:gd name="T52" fmla="*/ 2147483647 w 127"/>
                <a:gd name="T53" fmla="*/ 2147483647 h 211"/>
                <a:gd name="T54" fmla="*/ 2147483647 w 127"/>
                <a:gd name="T55" fmla="*/ 2147483647 h 211"/>
                <a:gd name="T56" fmla="*/ 2147483647 w 127"/>
                <a:gd name="T57" fmla="*/ 2147483647 h 211"/>
                <a:gd name="T58" fmla="*/ 2147483647 w 127"/>
                <a:gd name="T59" fmla="*/ 2147483647 h 211"/>
                <a:gd name="T60" fmla="*/ 2147483647 w 127"/>
                <a:gd name="T61" fmla="*/ 2147483647 h 211"/>
                <a:gd name="T62" fmla="*/ 2147483647 w 127"/>
                <a:gd name="T63" fmla="*/ 2147483647 h 211"/>
                <a:gd name="T64" fmla="*/ 2147483647 w 127"/>
                <a:gd name="T65" fmla="*/ 2147483647 h 21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7"/>
                <a:gd name="T100" fmla="*/ 0 h 211"/>
                <a:gd name="T101" fmla="*/ 127 w 127"/>
                <a:gd name="T102" fmla="*/ 211 h 21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7" h="211">
                  <a:moveTo>
                    <a:pt x="0" y="207"/>
                  </a:moveTo>
                  <a:lnTo>
                    <a:pt x="23" y="207"/>
                  </a:lnTo>
                  <a:lnTo>
                    <a:pt x="23" y="188"/>
                  </a:lnTo>
                  <a:lnTo>
                    <a:pt x="32" y="198"/>
                  </a:lnTo>
                  <a:lnTo>
                    <a:pt x="42" y="205"/>
                  </a:lnTo>
                  <a:lnTo>
                    <a:pt x="54" y="210"/>
                  </a:lnTo>
                  <a:lnTo>
                    <a:pt x="68" y="211"/>
                  </a:lnTo>
                  <a:lnTo>
                    <a:pt x="80" y="210"/>
                  </a:lnTo>
                  <a:lnTo>
                    <a:pt x="92" y="205"/>
                  </a:lnTo>
                  <a:lnTo>
                    <a:pt x="101" y="199"/>
                  </a:lnTo>
                  <a:lnTo>
                    <a:pt x="110" y="190"/>
                  </a:lnTo>
                  <a:lnTo>
                    <a:pt x="117" y="178"/>
                  </a:lnTo>
                  <a:lnTo>
                    <a:pt x="122" y="166"/>
                  </a:lnTo>
                  <a:lnTo>
                    <a:pt x="126" y="149"/>
                  </a:lnTo>
                  <a:lnTo>
                    <a:pt x="127" y="132"/>
                  </a:lnTo>
                  <a:lnTo>
                    <a:pt x="126" y="114"/>
                  </a:lnTo>
                  <a:lnTo>
                    <a:pt x="122" y="99"/>
                  </a:lnTo>
                  <a:lnTo>
                    <a:pt x="117" y="85"/>
                  </a:lnTo>
                  <a:lnTo>
                    <a:pt x="110" y="74"/>
                  </a:lnTo>
                  <a:lnTo>
                    <a:pt x="101" y="64"/>
                  </a:lnTo>
                  <a:lnTo>
                    <a:pt x="91" y="58"/>
                  </a:lnTo>
                  <a:lnTo>
                    <a:pt x="79" y="54"/>
                  </a:lnTo>
                  <a:lnTo>
                    <a:pt x="66" y="53"/>
                  </a:lnTo>
                  <a:lnTo>
                    <a:pt x="60" y="53"/>
                  </a:lnTo>
                  <a:lnTo>
                    <a:pt x="54" y="54"/>
                  </a:lnTo>
                  <a:lnTo>
                    <a:pt x="48" y="56"/>
                  </a:lnTo>
                  <a:lnTo>
                    <a:pt x="42" y="60"/>
                  </a:lnTo>
                  <a:lnTo>
                    <a:pt x="37" y="63"/>
                  </a:lnTo>
                  <a:lnTo>
                    <a:pt x="32" y="68"/>
                  </a:lnTo>
                  <a:lnTo>
                    <a:pt x="27" y="72"/>
                  </a:lnTo>
                  <a:lnTo>
                    <a:pt x="23" y="79"/>
                  </a:lnTo>
                  <a:lnTo>
                    <a:pt x="23" y="0"/>
                  </a:lnTo>
                  <a:lnTo>
                    <a:pt x="0" y="0"/>
                  </a:lnTo>
                  <a:lnTo>
                    <a:pt x="0" y="207"/>
                  </a:lnTo>
                  <a:close/>
                  <a:moveTo>
                    <a:pt x="22" y="132"/>
                  </a:moveTo>
                  <a:lnTo>
                    <a:pt x="23" y="118"/>
                  </a:lnTo>
                  <a:lnTo>
                    <a:pt x="24" y="107"/>
                  </a:lnTo>
                  <a:lnTo>
                    <a:pt x="27" y="98"/>
                  </a:lnTo>
                  <a:lnTo>
                    <a:pt x="33" y="90"/>
                  </a:lnTo>
                  <a:lnTo>
                    <a:pt x="38" y="84"/>
                  </a:lnTo>
                  <a:lnTo>
                    <a:pt x="44" y="79"/>
                  </a:lnTo>
                  <a:lnTo>
                    <a:pt x="53" y="77"/>
                  </a:lnTo>
                  <a:lnTo>
                    <a:pt x="62" y="76"/>
                  </a:lnTo>
                  <a:lnTo>
                    <a:pt x="71" y="77"/>
                  </a:lnTo>
                  <a:lnTo>
                    <a:pt x="79" y="79"/>
                  </a:lnTo>
                  <a:lnTo>
                    <a:pt x="85" y="84"/>
                  </a:lnTo>
                  <a:lnTo>
                    <a:pt x="92" y="91"/>
                  </a:lnTo>
                  <a:lnTo>
                    <a:pt x="96" y="99"/>
                  </a:lnTo>
                  <a:lnTo>
                    <a:pt x="99" y="110"/>
                  </a:lnTo>
                  <a:lnTo>
                    <a:pt x="101" y="121"/>
                  </a:lnTo>
                  <a:lnTo>
                    <a:pt x="102" y="134"/>
                  </a:lnTo>
                  <a:lnTo>
                    <a:pt x="101" y="147"/>
                  </a:lnTo>
                  <a:lnTo>
                    <a:pt x="99" y="157"/>
                  </a:lnTo>
                  <a:lnTo>
                    <a:pt x="96" y="167"/>
                  </a:lnTo>
                  <a:lnTo>
                    <a:pt x="92" y="175"/>
                  </a:lnTo>
                  <a:lnTo>
                    <a:pt x="85" y="181"/>
                  </a:lnTo>
                  <a:lnTo>
                    <a:pt x="79" y="185"/>
                  </a:lnTo>
                  <a:lnTo>
                    <a:pt x="71" y="188"/>
                  </a:lnTo>
                  <a:lnTo>
                    <a:pt x="62" y="189"/>
                  </a:lnTo>
                  <a:lnTo>
                    <a:pt x="53" y="188"/>
                  </a:lnTo>
                  <a:lnTo>
                    <a:pt x="45" y="185"/>
                  </a:lnTo>
                  <a:lnTo>
                    <a:pt x="38" y="181"/>
                  </a:lnTo>
                  <a:lnTo>
                    <a:pt x="33" y="174"/>
                  </a:lnTo>
                  <a:lnTo>
                    <a:pt x="29" y="166"/>
                  </a:lnTo>
                  <a:lnTo>
                    <a:pt x="25" y="156"/>
                  </a:lnTo>
                  <a:lnTo>
                    <a:pt x="23" y="145"/>
                  </a:lnTo>
                  <a:lnTo>
                    <a:pt x="22" y="132"/>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27" name="Freeform 271"/>
            <p:cNvSpPr>
              <a:spLocks noEditPoints="1"/>
            </p:cNvSpPr>
            <p:nvPr/>
          </p:nvSpPr>
          <p:spPr bwMode="auto">
            <a:xfrm>
              <a:off x="2263775" y="5068888"/>
              <a:ext cx="57150" cy="82550"/>
            </a:xfrm>
            <a:custGeom>
              <a:avLst/>
              <a:gdLst>
                <a:gd name="T0" fmla="*/ 2147483647 w 123"/>
                <a:gd name="T1" fmla="*/ 2147483647 h 158"/>
                <a:gd name="T2" fmla="*/ 2147483647 w 123"/>
                <a:gd name="T3" fmla="*/ 2147483647 h 158"/>
                <a:gd name="T4" fmla="*/ 2147483647 w 123"/>
                <a:gd name="T5" fmla="*/ 2147483647 h 158"/>
                <a:gd name="T6" fmla="*/ 2147483647 w 123"/>
                <a:gd name="T7" fmla="*/ 2147483647 h 158"/>
                <a:gd name="T8" fmla="*/ 2147483647 w 123"/>
                <a:gd name="T9" fmla="*/ 2147483647 h 158"/>
                <a:gd name="T10" fmla="*/ 2147483647 w 123"/>
                <a:gd name="T11" fmla="*/ 2147483647 h 158"/>
                <a:gd name="T12" fmla="*/ 2147483647 w 123"/>
                <a:gd name="T13" fmla="*/ 2147483647 h 158"/>
                <a:gd name="T14" fmla="*/ 2147483647 w 123"/>
                <a:gd name="T15" fmla="*/ 2147483647 h 158"/>
                <a:gd name="T16" fmla="*/ 2147483647 w 123"/>
                <a:gd name="T17" fmla="*/ 2147483647 h 158"/>
                <a:gd name="T18" fmla="*/ 2147483647 w 123"/>
                <a:gd name="T19" fmla="*/ 2147483647 h 158"/>
                <a:gd name="T20" fmla="*/ 2147483647 w 123"/>
                <a:gd name="T21" fmla="*/ 2147483647 h 158"/>
                <a:gd name="T22" fmla="*/ 2147483647 w 123"/>
                <a:gd name="T23" fmla="*/ 2147483647 h 158"/>
                <a:gd name="T24" fmla="*/ 2147483647 w 123"/>
                <a:gd name="T25" fmla="*/ 2147483647 h 158"/>
                <a:gd name="T26" fmla="*/ 2147483647 w 123"/>
                <a:gd name="T27" fmla="*/ 2147483647 h 158"/>
                <a:gd name="T28" fmla="*/ 2147483647 w 123"/>
                <a:gd name="T29" fmla="*/ 2147483647 h 158"/>
                <a:gd name="T30" fmla="*/ 2147483647 w 123"/>
                <a:gd name="T31" fmla="*/ 2147483647 h 158"/>
                <a:gd name="T32" fmla="*/ 2147483647 w 123"/>
                <a:gd name="T33" fmla="*/ 2147483647 h 158"/>
                <a:gd name="T34" fmla="*/ 2147483647 w 123"/>
                <a:gd name="T35" fmla="*/ 2147483647 h 158"/>
                <a:gd name="T36" fmla="*/ 2147483647 w 123"/>
                <a:gd name="T37" fmla="*/ 2147483647 h 158"/>
                <a:gd name="T38" fmla="*/ 2147483647 w 123"/>
                <a:gd name="T39" fmla="*/ 2147483647 h 158"/>
                <a:gd name="T40" fmla="*/ 2147483647 w 123"/>
                <a:gd name="T41" fmla="*/ 2147483647 h 158"/>
                <a:gd name="T42" fmla="*/ 2147483647 w 123"/>
                <a:gd name="T43" fmla="*/ 2147483647 h 158"/>
                <a:gd name="T44" fmla="*/ 2147483647 w 123"/>
                <a:gd name="T45" fmla="*/ 2147483647 h 158"/>
                <a:gd name="T46" fmla="*/ 2147483647 w 123"/>
                <a:gd name="T47" fmla="*/ 2147483647 h 158"/>
                <a:gd name="T48" fmla="*/ 2147483647 w 123"/>
                <a:gd name="T49" fmla="*/ 2147483647 h 158"/>
                <a:gd name="T50" fmla="*/ 2147483647 w 123"/>
                <a:gd name="T51" fmla="*/ 2147483647 h 158"/>
                <a:gd name="T52" fmla="*/ 2147483647 w 123"/>
                <a:gd name="T53" fmla="*/ 2147483647 h 158"/>
                <a:gd name="T54" fmla="*/ 2147483647 w 123"/>
                <a:gd name="T55" fmla="*/ 2147483647 h 158"/>
                <a:gd name="T56" fmla="*/ 2147483647 w 123"/>
                <a:gd name="T57" fmla="*/ 2147483647 h 158"/>
                <a:gd name="T58" fmla="*/ 2147483647 w 123"/>
                <a:gd name="T59" fmla="*/ 2147483647 h 158"/>
                <a:gd name="T60" fmla="*/ 2147483647 w 123"/>
                <a:gd name="T61" fmla="*/ 2147483647 h 158"/>
                <a:gd name="T62" fmla="*/ 2147483647 w 123"/>
                <a:gd name="T63" fmla="*/ 2147483647 h 158"/>
                <a:gd name="T64" fmla="*/ 2147483647 w 123"/>
                <a:gd name="T65" fmla="*/ 2147483647 h 158"/>
                <a:gd name="T66" fmla="*/ 2147483647 w 123"/>
                <a:gd name="T67" fmla="*/ 2147483647 h 158"/>
                <a:gd name="T68" fmla="*/ 2147483647 w 123"/>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8"/>
                <a:gd name="T107" fmla="*/ 123 w 123"/>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8">
                  <a:moveTo>
                    <a:pt x="99" y="107"/>
                  </a:moveTo>
                  <a:lnTo>
                    <a:pt x="97" y="113"/>
                  </a:lnTo>
                  <a:lnTo>
                    <a:pt x="93" y="118"/>
                  </a:lnTo>
                  <a:lnTo>
                    <a:pt x="90" y="123"/>
                  </a:lnTo>
                  <a:lnTo>
                    <a:pt x="86" y="128"/>
                  </a:lnTo>
                  <a:lnTo>
                    <a:pt x="82" y="130"/>
                  </a:lnTo>
                  <a:lnTo>
                    <a:pt x="77" y="132"/>
                  </a:lnTo>
                  <a:lnTo>
                    <a:pt x="70" y="135"/>
                  </a:lnTo>
                  <a:lnTo>
                    <a:pt x="63" y="135"/>
                  </a:lnTo>
                  <a:lnTo>
                    <a:pt x="54" y="133"/>
                  </a:lnTo>
                  <a:lnTo>
                    <a:pt x="47" y="131"/>
                  </a:lnTo>
                  <a:lnTo>
                    <a:pt x="41" y="128"/>
                  </a:lnTo>
                  <a:lnTo>
                    <a:pt x="34" y="122"/>
                  </a:lnTo>
                  <a:lnTo>
                    <a:pt x="30" y="116"/>
                  </a:lnTo>
                  <a:lnTo>
                    <a:pt x="27" y="108"/>
                  </a:lnTo>
                  <a:lnTo>
                    <a:pt x="25" y="97"/>
                  </a:lnTo>
                  <a:lnTo>
                    <a:pt x="24" y="87"/>
                  </a:lnTo>
                  <a:lnTo>
                    <a:pt x="123" y="87"/>
                  </a:lnTo>
                  <a:lnTo>
                    <a:pt x="123" y="75"/>
                  </a:lnTo>
                  <a:lnTo>
                    <a:pt x="122" y="59"/>
                  </a:lnTo>
                  <a:lnTo>
                    <a:pt x="119" y="43"/>
                  </a:lnTo>
                  <a:lnTo>
                    <a:pt x="114" y="30"/>
                  </a:lnTo>
                  <a:lnTo>
                    <a:pt x="107" y="19"/>
                  </a:lnTo>
                  <a:lnTo>
                    <a:pt x="98" y="11"/>
                  </a:lnTo>
                  <a:lnTo>
                    <a:pt x="87" y="4"/>
                  </a:lnTo>
                  <a:lnTo>
                    <a:pt x="76" y="1"/>
                  </a:lnTo>
                  <a:lnTo>
                    <a:pt x="61" y="0"/>
                  </a:lnTo>
                  <a:lnTo>
                    <a:pt x="48" y="1"/>
                  </a:lnTo>
                  <a:lnTo>
                    <a:pt x="35" y="5"/>
                  </a:lnTo>
                  <a:lnTo>
                    <a:pt x="25" y="11"/>
                  </a:lnTo>
                  <a:lnTo>
                    <a:pt x="17" y="21"/>
                  </a:lnTo>
                  <a:lnTo>
                    <a:pt x="9" y="32"/>
                  </a:lnTo>
                  <a:lnTo>
                    <a:pt x="4" y="46"/>
                  </a:lnTo>
                  <a:lnTo>
                    <a:pt x="1" y="62"/>
                  </a:lnTo>
                  <a:lnTo>
                    <a:pt x="0" y="80"/>
                  </a:lnTo>
                  <a:lnTo>
                    <a:pt x="1" y="97"/>
                  </a:lnTo>
                  <a:lnTo>
                    <a:pt x="4" y="113"/>
                  </a:lnTo>
                  <a:lnTo>
                    <a:pt x="9" y="126"/>
                  </a:lnTo>
                  <a:lnTo>
                    <a:pt x="17" y="137"/>
                  </a:lnTo>
                  <a:lnTo>
                    <a:pt x="25" y="146"/>
                  </a:lnTo>
                  <a:lnTo>
                    <a:pt x="35" y="152"/>
                  </a:lnTo>
                  <a:lnTo>
                    <a:pt x="48" y="157"/>
                  </a:lnTo>
                  <a:lnTo>
                    <a:pt x="61" y="158"/>
                  </a:lnTo>
                  <a:lnTo>
                    <a:pt x="72" y="157"/>
                  </a:lnTo>
                  <a:lnTo>
                    <a:pt x="84" y="154"/>
                  </a:lnTo>
                  <a:lnTo>
                    <a:pt x="93" y="150"/>
                  </a:lnTo>
                  <a:lnTo>
                    <a:pt x="102" y="144"/>
                  </a:lnTo>
                  <a:lnTo>
                    <a:pt x="108" y="137"/>
                  </a:lnTo>
                  <a:lnTo>
                    <a:pt x="115" y="128"/>
                  </a:lnTo>
                  <a:lnTo>
                    <a:pt x="119" y="118"/>
                  </a:lnTo>
                  <a:lnTo>
                    <a:pt x="121" y="107"/>
                  </a:lnTo>
                  <a:lnTo>
                    <a:pt x="99" y="107"/>
                  </a:lnTo>
                  <a:close/>
                  <a:moveTo>
                    <a:pt x="24" y="66"/>
                  </a:moveTo>
                  <a:lnTo>
                    <a:pt x="25" y="55"/>
                  </a:lnTo>
                  <a:lnTo>
                    <a:pt x="27" y="47"/>
                  </a:lnTo>
                  <a:lnTo>
                    <a:pt x="31" y="39"/>
                  </a:lnTo>
                  <a:lnTo>
                    <a:pt x="35" y="33"/>
                  </a:lnTo>
                  <a:lnTo>
                    <a:pt x="41" y="27"/>
                  </a:lnTo>
                  <a:lnTo>
                    <a:pt x="47" y="24"/>
                  </a:lnTo>
                  <a:lnTo>
                    <a:pt x="53" y="23"/>
                  </a:lnTo>
                  <a:lnTo>
                    <a:pt x="62" y="22"/>
                  </a:lnTo>
                  <a:lnTo>
                    <a:pt x="70" y="23"/>
                  </a:lnTo>
                  <a:lnTo>
                    <a:pt x="78" y="24"/>
                  </a:lnTo>
                  <a:lnTo>
                    <a:pt x="84" y="29"/>
                  </a:lnTo>
                  <a:lnTo>
                    <a:pt x="89" y="33"/>
                  </a:lnTo>
                  <a:lnTo>
                    <a:pt x="93" y="39"/>
                  </a:lnTo>
                  <a:lnTo>
                    <a:pt x="97" y="47"/>
                  </a:lnTo>
                  <a:lnTo>
                    <a:pt x="98" y="55"/>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28" name="Rectangle 272"/>
            <p:cNvSpPr>
              <a:spLocks noChangeArrowheads="1"/>
            </p:cNvSpPr>
            <p:nvPr/>
          </p:nvSpPr>
          <p:spPr bwMode="auto">
            <a:xfrm>
              <a:off x="2333625" y="5040313"/>
              <a:ext cx="11113" cy="109537"/>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729" name="Rectangle 273"/>
            <p:cNvSpPr>
              <a:spLocks noChangeArrowheads="1"/>
            </p:cNvSpPr>
            <p:nvPr/>
          </p:nvSpPr>
          <p:spPr bwMode="auto">
            <a:xfrm>
              <a:off x="2360613" y="5040313"/>
              <a:ext cx="11112" cy="109537"/>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730" name="Freeform 274"/>
            <p:cNvSpPr>
              <a:spLocks noEditPoints="1"/>
            </p:cNvSpPr>
            <p:nvPr/>
          </p:nvSpPr>
          <p:spPr bwMode="auto">
            <a:xfrm>
              <a:off x="2384425" y="5068888"/>
              <a:ext cx="58738" cy="82550"/>
            </a:xfrm>
            <a:custGeom>
              <a:avLst/>
              <a:gdLst>
                <a:gd name="T0" fmla="*/ 2147483647 w 123"/>
                <a:gd name="T1" fmla="*/ 2147483647 h 158"/>
                <a:gd name="T2" fmla="*/ 2147483647 w 123"/>
                <a:gd name="T3" fmla="*/ 2147483647 h 158"/>
                <a:gd name="T4" fmla="*/ 2147483647 w 123"/>
                <a:gd name="T5" fmla="*/ 2147483647 h 158"/>
                <a:gd name="T6" fmla="*/ 2147483647 w 123"/>
                <a:gd name="T7" fmla="*/ 2147483647 h 158"/>
                <a:gd name="T8" fmla="*/ 2147483647 w 123"/>
                <a:gd name="T9" fmla="*/ 2147483647 h 158"/>
                <a:gd name="T10" fmla="*/ 2147483647 w 123"/>
                <a:gd name="T11" fmla="*/ 2147483647 h 158"/>
                <a:gd name="T12" fmla="*/ 2147483647 w 123"/>
                <a:gd name="T13" fmla="*/ 2147483647 h 158"/>
                <a:gd name="T14" fmla="*/ 2147483647 w 123"/>
                <a:gd name="T15" fmla="*/ 2147483647 h 158"/>
                <a:gd name="T16" fmla="*/ 2147483647 w 123"/>
                <a:gd name="T17" fmla="*/ 2147483647 h 158"/>
                <a:gd name="T18" fmla="*/ 2147483647 w 123"/>
                <a:gd name="T19" fmla="*/ 2147483647 h 158"/>
                <a:gd name="T20" fmla="*/ 2147483647 w 123"/>
                <a:gd name="T21" fmla="*/ 2147483647 h 158"/>
                <a:gd name="T22" fmla="*/ 2147483647 w 123"/>
                <a:gd name="T23" fmla="*/ 2147483647 h 158"/>
                <a:gd name="T24" fmla="*/ 2147483647 w 123"/>
                <a:gd name="T25" fmla="*/ 2147483647 h 158"/>
                <a:gd name="T26" fmla="*/ 2147483647 w 123"/>
                <a:gd name="T27" fmla="*/ 2147483647 h 158"/>
                <a:gd name="T28" fmla="*/ 2147483647 w 123"/>
                <a:gd name="T29" fmla="*/ 2147483647 h 158"/>
                <a:gd name="T30" fmla="*/ 2147483647 w 123"/>
                <a:gd name="T31" fmla="*/ 2147483647 h 158"/>
                <a:gd name="T32" fmla="*/ 2147483647 w 123"/>
                <a:gd name="T33" fmla="*/ 2147483647 h 158"/>
                <a:gd name="T34" fmla="*/ 2147483647 w 123"/>
                <a:gd name="T35" fmla="*/ 2147483647 h 158"/>
                <a:gd name="T36" fmla="*/ 2147483647 w 123"/>
                <a:gd name="T37" fmla="*/ 2147483647 h 158"/>
                <a:gd name="T38" fmla="*/ 2147483647 w 123"/>
                <a:gd name="T39" fmla="*/ 2147483647 h 158"/>
                <a:gd name="T40" fmla="*/ 2147483647 w 123"/>
                <a:gd name="T41" fmla="*/ 2147483647 h 158"/>
                <a:gd name="T42" fmla="*/ 2147483647 w 123"/>
                <a:gd name="T43" fmla="*/ 2147483647 h 158"/>
                <a:gd name="T44" fmla="*/ 2147483647 w 123"/>
                <a:gd name="T45" fmla="*/ 2147483647 h 158"/>
                <a:gd name="T46" fmla="*/ 2147483647 w 123"/>
                <a:gd name="T47" fmla="*/ 2147483647 h 158"/>
                <a:gd name="T48" fmla="*/ 2147483647 w 123"/>
                <a:gd name="T49" fmla="*/ 2147483647 h 158"/>
                <a:gd name="T50" fmla="*/ 2147483647 w 123"/>
                <a:gd name="T51" fmla="*/ 2147483647 h 158"/>
                <a:gd name="T52" fmla="*/ 2147483647 w 123"/>
                <a:gd name="T53" fmla="*/ 2147483647 h 158"/>
                <a:gd name="T54" fmla="*/ 2147483647 w 123"/>
                <a:gd name="T55" fmla="*/ 2147483647 h 158"/>
                <a:gd name="T56" fmla="*/ 2147483647 w 123"/>
                <a:gd name="T57" fmla="*/ 2147483647 h 158"/>
                <a:gd name="T58" fmla="*/ 2147483647 w 123"/>
                <a:gd name="T59" fmla="*/ 2147483647 h 158"/>
                <a:gd name="T60" fmla="*/ 2147483647 w 123"/>
                <a:gd name="T61" fmla="*/ 2147483647 h 158"/>
                <a:gd name="T62" fmla="*/ 2147483647 w 123"/>
                <a:gd name="T63" fmla="*/ 2147483647 h 158"/>
                <a:gd name="T64" fmla="*/ 2147483647 w 123"/>
                <a:gd name="T65" fmla="*/ 2147483647 h 158"/>
                <a:gd name="T66" fmla="*/ 2147483647 w 123"/>
                <a:gd name="T67" fmla="*/ 2147483647 h 158"/>
                <a:gd name="T68" fmla="*/ 2147483647 w 123"/>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8"/>
                <a:gd name="T107" fmla="*/ 123 w 123"/>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8">
                  <a:moveTo>
                    <a:pt x="99" y="107"/>
                  </a:moveTo>
                  <a:lnTo>
                    <a:pt x="97" y="113"/>
                  </a:lnTo>
                  <a:lnTo>
                    <a:pt x="94" y="118"/>
                  </a:lnTo>
                  <a:lnTo>
                    <a:pt x="91" y="123"/>
                  </a:lnTo>
                  <a:lnTo>
                    <a:pt x="86" y="128"/>
                  </a:lnTo>
                  <a:lnTo>
                    <a:pt x="82" y="130"/>
                  </a:lnTo>
                  <a:lnTo>
                    <a:pt x="77" y="132"/>
                  </a:lnTo>
                  <a:lnTo>
                    <a:pt x="71" y="135"/>
                  </a:lnTo>
                  <a:lnTo>
                    <a:pt x="63" y="135"/>
                  </a:lnTo>
                  <a:lnTo>
                    <a:pt x="55" y="133"/>
                  </a:lnTo>
                  <a:lnTo>
                    <a:pt x="47" y="131"/>
                  </a:lnTo>
                  <a:lnTo>
                    <a:pt x="41" y="128"/>
                  </a:lnTo>
                  <a:lnTo>
                    <a:pt x="35" y="122"/>
                  </a:lnTo>
                  <a:lnTo>
                    <a:pt x="31" y="116"/>
                  </a:lnTo>
                  <a:lnTo>
                    <a:pt x="27" y="108"/>
                  </a:lnTo>
                  <a:lnTo>
                    <a:pt x="25" y="97"/>
                  </a:lnTo>
                  <a:lnTo>
                    <a:pt x="24" y="87"/>
                  </a:lnTo>
                  <a:lnTo>
                    <a:pt x="123" y="87"/>
                  </a:lnTo>
                  <a:lnTo>
                    <a:pt x="123" y="75"/>
                  </a:lnTo>
                  <a:lnTo>
                    <a:pt x="122" y="59"/>
                  </a:lnTo>
                  <a:lnTo>
                    <a:pt x="119" y="43"/>
                  </a:lnTo>
                  <a:lnTo>
                    <a:pt x="114" y="30"/>
                  </a:lnTo>
                  <a:lnTo>
                    <a:pt x="108" y="19"/>
                  </a:lnTo>
                  <a:lnTo>
                    <a:pt x="98" y="11"/>
                  </a:lnTo>
                  <a:lnTo>
                    <a:pt x="88" y="4"/>
                  </a:lnTo>
                  <a:lnTo>
                    <a:pt x="76" y="1"/>
                  </a:lnTo>
                  <a:lnTo>
                    <a:pt x="61" y="0"/>
                  </a:lnTo>
                  <a:lnTo>
                    <a:pt x="48" y="1"/>
                  </a:lnTo>
                  <a:lnTo>
                    <a:pt x="36" y="5"/>
                  </a:lnTo>
                  <a:lnTo>
                    <a:pt x="25" y="11"/>
                  </a:lnTo>
                  <a:lnTo>
                    <a:pt x="17" y="21"/>
                  </a:lnTo>
                  <a:lnTo>
                    <a:pt x="9" y="32"/>
                  </a:lnTo>
                  <a:lnTo>
                    <a:pt x="4" y="46"/>
                  </a:lnTo>
                  <a:lnTo>
                    <a:pt x="1" y="62"/>
                  </a:lnTo>
                  <a:lnTo>
                    <a:pt x="0" y="80"/>
                  </a:lnTo>
                  <a:lnTo>
                    <a:pt x="1" y="97"/>
                  </a:lnTo>
                  <a:lnTo>
                    <a:pt x="4" y="113"/>
                  </a:lnTo>
                  <a:lnTo>
                    <a:pt x="9" y="126"/>
                  </a:lnTo>
                  <a:lnTo>
                    <a:pt x="17" y="137"/>
                  </a:lnTo>
                  <a:lnTo>
                    <a:pt x="25" y="146"/>
                  </a:lnTo>
                  <a:lnTo>
                    <a:pt x="36" y="152"/>
                  </a:lnTo>
                  <a:lnTo>
                    <a:pt x="48" y="157"/>
                  </a:lnTo>
                  <a:lnTo>
                    <a:pt x="61" y="158"/>
                  </a:lnTo>
                  <a:lnTo>
                    <a:pt x="73" y="157"/>
                  </a:lnTo>
                  <a:lnTo>
                    <a:pt x="84" y="154"/>
                  </a:lnTo>
                  <a:lnTo>
                    <a:pt x="94" y="150"/>
                  </a:lnTo>
                  <a:lnTo>
                    <a:pt x="102" y="144"/>
                  </a:lnTo>
                  <a:lnTo>
                    <a:pt x="109" y="137"/>
                  </a:lnTo>
                  <a:lnTo>
                    <a:pt x="115" y="128"/>
                  </a:lnTo>
                  <a:lnTo>
                    <a:pt x="119" y="118"/>
                  </a:lnTo>
                  <a:lnTo>
                    <a:pt x="121" y="107"/>
                  </a:lnTo>
                  <a:lnTo>
                    <a:pt x="99" y="107"/>
                  </a:lnTo>
                  <a:close/>
                  <a:moveTo>
                    <a:pt x="24" y="66"/>
                  </a:moveTo>
                  <a:lnTo>
                    <a:pt x="25" y="55"/>
                  </a:lnTo>
                  <a:lnTo>
                    <a:pt x="27" y="47"/>
                  </a:lnTo>
                  <a:lnTo>
                    <a:pt x="32" y="39"/>
                  </a:lnTo>
                  <a:lnTo>
                    <a:pt x="36" y="33"/>
                  </a:lnTo>
                  <a:lnTo>
                    <a:pt x="41" y="27"/>
                  </a:lnTo>
                  <a:lnTo>
                    <a:pt x="47" y="24"/>
                  </a:lnTo>
                  <a:lnTo>
                    <a:pt x="54" y="23"/>
                  </a:lnTo>
                  <a:lnTo>
                    <a:pt x="62" y="22"/>
                  </a:lnTo>
                  <a:lnTo>
                    <a:pt x="71" y="23"/>
                  </a:lnTo>
                  <a:lnTo>
                    <a:pt x="78" y="24"/>
                  </a:lnTo>
                  <a:lnTo>
                    <a:pt x="84" y="29"/>
                  </a:lnTo>
                  <a:lnTo>
                    <a:pt x="90" y="33"/>
                  </a:lnTo>
                  <a:lnTo>
                    <a:pt x="94" y="39"/>
                  </a:lnTo>
                  <a:lnTo>
                    <a:pt x="97" y="47"/>
                  </a:lnTo>
                  <a:lnTo>
                    <a:pt x="98" y="55"/>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31" name="Freeform 275"/>
            <p:cNvSpPr>
              <a:spLocks noEditPoints="1"/>
            </p:cNvSpPr>
            <p:nvPr/>
          </p:nvSpPr>
          <p:spPr bwMode="auto">
            <a:xfrm>
              <a:off x="2489200" y="5040313"/>
              <a:ext cx="68263" cy="109537"/>
            </a:xfrm>
            <a:custGeom>
              <a:avLst/>
              <a:gdLst>
                <a:gd name="T0" fmla="*/ 0 w 145"/>
                <a:gd name="T1" fmla="*/ 2147483647 h 207"/>
                <a:gd name="T2" fmla="*/ 2147483647 w 145"/>
                <a:gd name="T3" fmla="*/ 2147483647 h 207"/>
                <a:gd name="T4" fmla="*/ 2147483647 w 145"/>
                <a:gd name="T5" fmla="*/ 2147483647 h 207"/>
                <a:gd name="T6" fmla="*/ 2147483647 w 145"/>
                <a:gd name="T7" fmla="*/ 2147483647 h 207"/>
                <a:gd name="T8" fmla="*/ 2147483647 w 145"/>
                <a:gd name="T9" fmla="*/ 2147483647 h 207"/>
                <a:gd name="T10" fmla="*/ 2147483647 w 145"/>
                <a:gd name="T11" fmla="*/ 2147483647 h 207"/>
                <a:gd name="T12" fmla="*/ 2147483647 w 145"/>
                <a:gd name="T13" fmla="*/ 2147483647 h 207"/>
                <a:gd name="T14" fmla="*/ 2147483647 w 145"/>
                <a:gd name="T15" fmla="*/ 2147483647 h 207"/>
                <a:gd name="T16" fmla="*/ 2147483647 w 145"/>
                <a:gd name="T17" fmla="*/ 2147483647 h 207"/>
                <a:gd name="T18" fmla="*/ 2147483647 w 145"/>
                <a:gd name="T19" fmla="*/ 2147483647 h 207"/>
                <a:gd name="T20" fmla="*/ 2147483647 w 145"/>
                <a:gd name="T21" fmla="*/ 2147483647 h 207"/>
                <a:gd name="T22" fmla="*/ 2147483647 w 145"/>
                <a:gd name="T23" fmla="*/ 2147483647 h 207"/>
                <a:gd name="T24" fmla="*/ 2147483647 w 145"/>
                <a:gd name="T25" fmla="*/ 2147483647 h 207"/>
                <a:gd name="T26" fmla="*/ 2147483647 w 145"/>
                <a:gd name="T27" fmla="*/ 2147483647 h 207"/>
                <a:gd name="T28" fmla="*/ 2147483647 w 145"/>
                <a:gd name="T29" fmla="*/ 2147483647 h 207"/>
                <a:gd name="T30" fmla="*/ 2147483647 w 145"/>
                <a:gd name="T31" fmla="*/ 2147483647 h 207"/>
                <a:gd name="T32" fmla="*/ 2147483647 w 145"/>
                <a:gd name="T33" fmla="*/ 2147483647 h 207"/>
                <a:gd name="T34" fmla="*/ 2147483647 w 145"/>
                <a:gd name="T35" fmla="*/ 2147483647 h 207"/>
                <a:gd name="T36" fmla="*/ 2147483647 w 145"/>
                <a:gd name="T37" fmla="*/ 2147483647 h 207"/>
                <a:gd name="T38" fmla="*/ 2147483647 w 145"/>
                <a:gd name="T39" fmla="*/ 2147483647 h 207"/>
                <a:gd name="T40" fmla="*/ 2147483647 w 145"/>
                <a:gd name="T41" fmla="*/ 2147483647 h 207"/>
                <a:gd name="T42" fmla="*/ 2147483647 w 145"/>
                <a:gd name="T43" fmla="*/ 2147483647 h 207"/>
                <a:gd name="T44" fmla="*/ 2147483647 w 145"/>
                <a:gd name="T45" fmla="*/ 2147483647 h 207"/>
                <a:gd name="T46" fmla="*/ 2147483647 w 145"/>
                <a:gd name="T47" fmla="*/ 2147483647 h 207"/>
                <a:gd name="T48" fmla="*/ 2147483647 w 145"/>
                <a:gd name="T49" fmla="*/ 2147483647 h 207"/>
                <a:gd name="T50" fmla="*/ 2147483647 w 145"/>
                <a:gd name="T51" fmla="*/ 0 h 207"/>
                <a:gd name="T52" fmla="*/ 0 w 145"/>
                <a:gd name="T53" fmla="*/ 0 h 207"/>
                <a:gd name="T54" fmla="*/ 2147483647 w 145"/>
                <a:gd name="T55" fmla="*/ 2147483647 h 207"/>
                <a:gd name="T56" fmla="*/ 2147483647 w 145"/>
                <a:gd name="T57" fmla="*/ 2147483647 h 207"/>
                <a:gd name="T58" fmla="*/ 2147483647 w 145"/>
                <a:gd name="T59" fmla="*/ 2147483647 h 207"/>
                <a:gd name="T60" fmla="*/ 2147483647 w 145"/>
                <a:gd name="T61" fmla="*/ 2147483647 h 207"/>
                <a:gd name="T62" fmla="*/ 2147483647 w 145"/>
                <a:gd name="T63" fmla="*/ 2147483647 h 207"/>
                <a:gd name="T64" fmla="*/ 2147483647 w 145"/>
                <a:gd name="T65" fmla="*/ 2147483647 h 207"/>
                <a:gd name="T66" fmla="*/ 2147483647 w 145"/>
                <a:gd name="T67" fmla="*/ 2147483647 h 207"/>
                <a:gd name="T68" fmla="*/ 2147483647 w 145"/>
                <a:gd name="T69" fmla="*/ 2147483647 h 207"/>
                <a:gd name="T70" fmla="*/ 2147483647 w 145"/>
                <a:gd name="T71" fmla="*/ 2147483647 h 207"/>
                <a:gd name="T72" fmla="*/ 2147483647 w 145"/>
                <a:gd name="T73" fmla="*/ 2147483647 h 20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45"/>
                <a:gd name="T112" fmla="*/ 0 h 207"/>
                <a:gd name="T113" fmla="*/ 145 w 145"/>
                <a:gd name="T114" fmla="*/ 207 h 20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45" h="207">
                  <a:moveTo>
                    <a:pt x="0" y="0"/>
                  </a:moveTo>
                  <a:lnTo>
                    <a:pt x="0" y="207"/>
                  </a:lnTo>
                  <a:lnTo>
                    <a:pt x="26" y="207"/>
                  </a:lnTo>
                  <a:lnTo>
                    <a:pt x="26" y="119"/>
                  </a:lnTo>
                  <a:lnTo>
                    <a:pt x="67" y="119"/>
                  </a:lnTo>
                  <a:lnTo>
                    <a:pt x="78" y="119"/>
                  </a:lnTo>
                  <a:lnTo>
                    <a:pt x="87" y="120"/>
                  </a:lnTo>
                  <a:lnTo>
                    <a:pt x="94" y="121"/>
                  </a:lnTo>
                  <a:lnTo>
                    <a:pt x="100" y="124"/>
                  </a:lnTo>
                  <a:lnTo>
                    <a:pt x="104" y="128"/>
                  </a:lnTo>
                  <a:lnTo>
                    <a:pt x="106" y="134"/>
                  </a:lnTo>
                  <a:lnTo>
                    <a:pt x="108" y="142"/>
                  </a:lnTo>
                  <a:lnTo>
                    <a:pt x="109" y="152"/>
                  </a:lnTo>
                  <a:lnTo>
                    <a:pt x="110" y="179"/>
                  </a:lnTo>
                  <a:lnTo>
                    <a:pt x="111" y="188"/>
                  </a:lnTo>
                  <a:lnTo>
                    <a:pt x="112" y="196"/>
                  </a:lnTo>
                  <a:lnTo>
                    <a:pt x="113" y="202"/>
                  </a:lnTo>
                  <a:lnTo>
                    <a:pt x="115" y="207"/>
                  </a:lnTo>
                  <a:lnTo>
                    <a:pt x="145" y="207"/>
                  </a:lnTo>
                  <a:lnTo>
                    <a:pt x="145" y="202"/>
                  </a:lnTo>
                  <a:lnTo>
                    <a:pt x="141" y="198"/>
                  </a:lnTo>
                  <a:lnTo>
                    <a:pt x="139" y="193"/>
                  </a:lnTo>
                  <a:lnTo>
                    <a:pt x="138" y="186"/>
                  </a:lnTo>
                  <a:lnTo>
                    <a:pt x="136" y="177"/>
                  </a:lnTo>
                  <a:lnTo>
                    <a:pt x="134" y="143"/>
                  </a:lnTo>
                  <a:lnTo>
                    <a:pt x="133" y="136"/>
                  </a:lnTo>
                  <a:lnTo>
                    <a:pt x="132" y="129"/>
                  </a:lnTo>
                  <a:lnTo>
                    <a:pt x="131" y="122"/>
                  </a:lnTo>
                  <a:lnTo>
                    <a:pt x="129" y="118"/>
                  </a:lnTo>
                  <a:lnTo>
                    <a:pt x="126" y="113"/>
                  </a:lnTo>
                  <a:lnTo>
                    <a:pt x="123" y="110"/>
                  </a:lnTo>
                  <a:lnTo>
                    <a:pt x="119" y="107"/>
                  </a:lnTo>
                  <a:lnTo>
                    <a:pt x="113" y="105"/>
                  </a:lnTo>
                  <a:lnTo>
                    <a:pt x="119" y="101"/>
                  </a:lnTo>
                  <a:lnTo>
                    <a:pt x="124" y="97"/>
                  </a:lnTo>
                  <a:lnTo>
                    <a:pt x="128" y="92"/>
                  </a:lnTo>
                  <a:lnTo>
                    <a:pt x="132" y="86"/>
                  </a:lnTo>
                  <a:lnTo>
                    <a:pt x="134" y="80"/>
                  </a:lnTo>
                  <a:lnTo>
                    <a:pt x="136" y="74"/>
                  </a:lnTo>
                  <a:lnTo>
                    <a:pt x="139" y="65"/>
                  </a:lnTo>
                  <a:lnTo>
                    <a:pt x="139" y="57"/>
                  </a:lnTo>
                  <a:lnTo>
                    <a:pt x="139" y="49"/>
                  </a:lnTo>
                  <a:lnTo>
                    <a:pt x="138" y="41"/>
                  </a:lnTo>
                  <a:lnTo>
                    <a:pt x="135" y="34"/>
                  </a:lnTo>
                  <a:lnTo>
                    <a:pt x="132" y="27"/>
                  </a:lnTo>
                  <a:lnTo>
                    <a:pt x="129" y="21"/>
                  </a:lnTo>
                  <a:lnTo>
                    <a:pt x="125" y="16"/>
                  </a:lnTo>
                  <a:lnTo>
                    <a:pt x="120" y="12"/>
                  </a:lnTo>
                  <a:lnTo>
                    <a:pt x="114" y="7"/>
                  </a:lnTo>
                  <a:lnTo>
                    <a:pt x="105" y="4"/>
                  </a:lnTo>
                  <a:lnTo>
                    <a:pt x="95" y="1"/>
                  </a:lnTo>
                  <a:lnTo>
                    <a:pt x="85" y="0"/>
                  </a:lnTo>
                  <a:lnTo>
                    <a:pt x="73" y="0"/>
                  </a:lnTo>
                  <a:lnTo>
                    <a:pt x="0" y="0"/>
                  </a:lnTo>
                  <a:close/>
                  <a:moveTo>
                    <a:pt x="26" y="25"/>
                  </a:moveTo>
                  <a:lnTo>
                    <a:pt x="69" y="25"/>
                  </a:lnTo>
                  <a:lnTo>
                    <a:pt x="80" y="25"/>
                  </a:lnTo>
                  <a:lnTo>
                    <a:pt x="88" y="26"/>
                  </a:lnTo>
                  <a:lnTo>
                    <a:pt x="95" y="28"/>
                  </a:lnTo>
                  <a:lnTo>
                    <a:pt x="102" y="30"/>
                  </a:lnTo>
                  <a:lnTo>
                    <a:pt x="106" y="35"/>
                  </a:lnTo>
                  <a:lnTo>
                    <a:pt x="109" y="41"/>
                  </a:lnTo>
                  <a:lnTo>
                    <a:pt x="111" y="49"/>
                  </a:lnTo>
                  <a:lnTo>
                    <a:pt x="112" y="58"/>
                  </a:lnTo>
                  <a:lnTo>
                    <a:pt x="111" y="68"/>
                  </a:lnTo>
                  <a:lnTo>
                    <a:pt x="110" y="76"/>
                  </a:lnTo>
                  <a:lnTo>
                    <a:pt x="106" y="82"/>
                  </a:lnTo>
                  <a:lnTo>
                    <a:pt x="102" y="86"/>
                  </a:lnTo>
                  <a:lnTo>
                    <a:pt x="95" y="90"/>
                  </a:lnTo>
                  <a:lnTo>
                    <a:pt x="88" y="92"/>
                  </a:lnTo>
                  <a:lnTo>
                    <a:pt x="80" y="94"/>
                  </a:lnTo>
                  <a:lnTo>
                    <a:pt x="69" y="94"/>
                  </a:lnTo>
                  <a:lnTo>
                    <a:pt x="26" y="94"/>
                  </a:lnTo>
                  <a:lnTo>
                    <a:pt x="26" y="2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32" name="Rectangle 276"/>
            <p:cNvSpPr>
              <a:spLocks noChangeArrowheads="1"/>
            </p:cNvSpPr>
            <p:nvPr/>
          </p:nvSpPr>
          <p:spPr bwMode="auto">
            <a:xfrm>
              <a:off x="2571750" y="5133975"/>
              <a:ext cx="12700" cy="158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733" name="Freeform 277"/>
            <p:cNvSpPr>
              <a:spLocks/>
            </p:cNvSpPr>
            <p:nvPr/>
          </p:nvSpPr>
          <p:spPr bwMode="auto">
            <a:xfrm>
              <a:off x="1350963" y="5237163"/>
              <a:ext cx="57150" cy="106362"/>
            </a:xfrm>
            <a:custGeom>
              <a:avLst/>
              <a:gdLst>
                <a:gd name="T0" fmla="*/ 2147483647 w 125"/>
                <a:gd name="T1" fmla="*/ 2147483647 h 199"/>
                <a:gd name="T2" fmla="*/ 2147483647 w 125"/>
                <a:gd name="T3" fmla="*/ 2147483647 h 199"/>
                <a:gd name="T4" fmla="*/ 2147483647 w 125"/>
                <a:gd name="T5" fmla="*/ 2147483647 h 199"/>
                <a:gd name="T6" fmla="*/ 2147483647 w 125"/>
                <a:gd name="T7" fmla="*/ 2147483647 h 199"/>
                <a:gd name="T8" fmla="*/ 2147483647 w 125"/>
                <a:gd name="T9" fmla="*/ 2147483647 h 199"/>
                <a:gd name="T10" fmla="*/ 2147483647 w 125"/>
                <a:gd name="T11" fmla="*/ 2147483647 h 199"/>
                <a:gd name="T12" fmla="*/ 2147483647 w 125"/>
                <a:gd name="T13" fmla="*/ 2147483647 h 199"/>
                <a:gd name="T14" fmla="*/ 2147483647 w 125"/>
                <a:gd name="T15" fmla="*/ 2147483647 h 199"/>
                <a:gd name="T16" fmla="*/ 2147483647 w 125"/>
                <a:gd name="T17" fmla="*/ 2147483647 h 199"/>
                <a:gd name="T18" fmla="*/ 2147483647 w 125"/>
                <a:gd name="T19" fmla="*/ 2147483647 h 199"/>
                <a:gd name="T20" fmla="*/ 2147483647 w 125"/>
                <a:gd name="T21" fmla="*/ 2147483647 h 199"/>
                <a:gd name="T22" fmla="*/ 2147483647 w 125"/>
                <a:gd name="T23" fmla="*/ 2147483647 h 199"/>
                <a:gd name="T24" fmla="*/ 2147483647 w 125"/>
                <a:gd name="T25" fmla="*/ 2147483647 h 199"/>
                <a:gd name="T26" fmla="*/ 2147483647 w 125"/>
                <a:gd name="T27" fmla="*/ 2147483647 h 199"/>
                <a:gd name="T28" fmla="*/ 2147483647 w 125"/>
                <a:gd name="T29" fmla="*/ 2147483647 h 199"/>
                <a:gd name="T30" fmla="*/ 2147483647 w 125"/>
                <a:gd name="T31" fmla="*/ 2147483647 h 199"/>
                <a:gd name="T32" fmla="*/ 2147483647 w 125"/>
                <a:gd name="T33" fmla="*/ 2147483647 h 199"/>
                <a:gd name="T34" fmla="*/ 2147483647 w 125"/>
                <a:gd name="T35" fmla="*/ 2147483647 h 199"/>
                <a:gd name="T36" fmla="*/ 2147483647 w 125"/>
                <a:gd name="T37" fmla="*/ 2147483647 h 199"/>
                <a:gd name="T38" fmla="*/ 2147483647 w 125"/>
                <a:gd name="T39" fmla="*/ 2147483647 h 199"/>
                <a:gd name="T40" fmla="*/ 2147483647 w 125"/>
                <a:gd name="T41" fmla="*/ 2147483647 h 199"/>
                <a:gd name="T42" fmla="*/ 2147483647 w 125"/>
                <a:gd name="T43" fmla="*/ 2147483647 h 199"/>
                <a:gd name="T44" fmla="*/ 2147483647 w 125"/>
                <a:gd name="T45" fmla="*/ 2147483647 h 199"/>
                <a:gd name="T46" fmla="*/ 2147483647 w 125"/>
                <a:gd name="T47" fmla="*/ 2147483647 h 199"/>
                <a:gd name="T48" fmla="*/ 2147483647 w 125"/>
                <a:gd name="T49" fmla="*/ 2147483647 h 199"/>
                <a:gd name="T50" fmla="*/ 2147483647 w 125"/>
                <a:gd name="T51" fmla="*/ 2147483647 h 199"/>
                <a:gd name="T52" fmla="*/ 2147483647 w 125"/>
                <a:gd name="T53" fmla="*/ 2147483647 h 199"/>
                <a:gd name="T54" fmla="*/ 2147483647 w 125"/>
                <a:gd name="T55" fmla="*/ 2147483647 h 199"/>
                <a:gd name="T56" fmla="*/ 2147483647 w 125"/>
                <a:gd name="T57" fmla="*/ 2147483647 h 199"/>
                <a:gd name="T58" fmla="*/ 2147483647 w 125"/>
                <a:gd name="T59" fmla="*/ 2147483647 h 199"/>
                <a:gd name="T60" fmla="*/ 2147483647 w 125"/>
                <a:gd name="T61" fmla="*/ 2147483647 h 199"/>
                <a:gd name="T62" fmla="*/ 2147483647 w 125"/>
                <a:gd name="T63" fmla="*/ 2147483647 h 199"/>
                <a:gd name="T64" fmla="*/ 2147483647 w 125"/>
                <a:gd name="T65" fmla="*/ 2147483647 h 199"/>
                <a:gd name="T66" fmla="*/ 2147483647 w 125"/>
                <a:gd name="T67" fmla="*/ 2147483647 h 199"/>
                <a:gd name="T68" fmla="*/ 2147483647 w 125"/>
                <a:gd name="T69" fmla="*/ 2147483647 h 199"/>
                <a:gd name="T70" fmla="*/ 2147483647 w 125"/>
                <a:gd name="T71" fmla="*/ 2147483647 h 199"/>
                <a:gd name="T72" fmla="*/ 0 w 125"/>
                <a:gd name="T73" fmla="*/ 2147483647 h 19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5"/>
                <a:gd name="T112" fmla="*/ 0 h 199"/>
                <a:gd name="T113" fmla="*/ 125 w 125"/>
                <a:gd name="T114" fmla="*/ 199 h 19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5" h="199">
                  <a:moveTo>
                    <a:pt x="0" y="199"/>
                  </a:moveTo>
                  <a:lnTo>
                    <a:pt x="125" y="199"/>
                  </a:lnTo>
                  <a:lnTo>
                    <a:pt x="125" y="174"/>
                  </a:lnTo>
                  <a:lnTo>
                    <a:pt x="27" y="174"/>
                  </a:lnTo>
                  <a:lnTo>
                    <a:pt x="30" y="167"/>
                  </a:lnTo>
                  <a:lnTo>
                    <a:pt x="33" y="162"/>
                  </a:lnTo>
                  <a:lnTo>
                    <a:pt x="36" y="156"/>
                  </a:lnTo>
                  <a:lnTo>
                    <a:pt x="41" y="150"/>
                  </a:lnTo>
                  <a:lnTo>
                    <a:pt x="48" y="145"/>
                  </a:lnTo>
                  <a:lnTo>
                    <a:pt x="54" y="140"/>
                  </a:lnTo>
                  <a:lnTo>
                    <a:pt x="61" y="135"/>
                  </a:lnTo>
                  <a:lnTo>
                    <a:pt x="70" y="130"/>
                  </a:lnTo>
                  <a:lnTo>
                    <a:pt x="86" y="122"/>
                  </a:lnTo>
                  <a:lnTo>
                    <a:pt x="95" y="115"/>
                  </a:lnTo>
                  <a:lnTo>
                    <a:pt x="103" y="109"/>
                  </a:lnTo>
                  <a:lnTo>
                    <a:pt x="110" y="102"/>
                  </a:lnTo>
                  <a:lnTo>
                    <a:pt x="115" y="95"/>
                  </a:lnTo>
                  <a:lnTo>
                    <a:pt x="119" y="87"/>
                  </a:lnTo>
                  <a:lnTo>
                    <a:pt x="123" y="78"/>
                  </a:lnTo>
                  <a:lnTo>
                    <a:pt x="124" y="69"/>
                  </a:lnTo>
                  <a:lnTo>
                    <a:pt x="125" y="59"/>
                  </a:lnTo>
                  <a:lnTo>
                    <a:pt x="124" y="46"/>
                  </a:lnTo>
                  <a:lnTo>
                    <a:pt x="120" y="35"/>
                  </a:lnTo>
                  <a:lnTo>
                    <a:pt x="115" y="24"/>
                  </a:lnTo>
                  <a:lnTo>
                    <a:pt x="108" y="16"/>
                  </a:lnTo>
                  <a:lnTo>
                    <a:pt x="99" y="9"/>
                  </a:lnTo>
                  <a:lnTo>
                    <a:pt x="90" y="4"/>
                  </a:lnTo>
                  <a:lnTo>
                    <a:pt x="78" y="1"/>
                  </a:lnTo>
                  <a:lnTo>
                    <a:pt x="65" y="0"/>
                  </a:lnTo>
                  <a:lnTo>
                    <a:pt x="52" y="1"/>
                  </a:lnTo>
                  <a:lnTo>
                    <a:pt x="40" y="4"/>
                  </a:lnTo>
                  <a:lnTo>
                    <a:pt x="30" y="10"/>
                  </a:lnTo>
                  <a:lnTo>
                    <a:pt x="21" y="18"/>
                  </a:lnTo>
                  <a:lnTo>
                    <a:pt x="14" y="28"/>
                  </a:lnTo>
                  <a:lnTo>
                    <a:pt x="9" y="39"/>
                  </a:lnTo>
                  <a:lnTo>
                    <a:pt x="6" y="53"/>
                  </a:lnTo>
                  <a:lnTo>
                    <a:pt x="4" y="69"/>
                  </a:lnTo>
                  <a:lnTo>
                    <a:pt x="4" y="72"/>
                  </a:lnTo>
                  <a:lnTo>
                    <a:pt x="29" y="72"/>
                  </a:lnTo>
                  <a:lnTo>
                    <a:pt x="29" y="70"/>
                  </a:lnTo>
                  <a:lnTo>
                    <a:pt x="30" y="59"/>
                  </a:lnTo>
                  <a:lnTo>
                    <a:pt x="31" y="51"/>
                  </a:lnTo>
                  <a:lnTo>
                    <a:pt x="34" y="43"/>
                  </a:lnTo>
                  <a:lnTo>
                    <a:pt x="38" y="36"/>
                  </a:lnTo>
                  <a:lnTo>
                    <a:pt x="43" y="31"/>
                  </a:lnTo>
                  <a:lnTo>
                    <a:pt x="50" y="28"/>
                  </a:lnTo>
                  <a:lnTo>
                    <a:pt x="56" y="25"/>
                  </a:lnTo>
                  <a:lnTo>
                    <a:pt x="64" y="24"/>
                  </a:lnTo>
                  <a:lnTo>
                    <a:pt x="72" y="25"/>
                  </a:lnTo>
                  <a:lnTo>
                    <a:pt x="78" y="27"/>
                  </a:lnTo>
                  <a:lnTo>
                    <a:pt x="85" y="30"/>
                  </a:lnTo>
                  <a:lnTo>
                    <a:pt x="90" y="34"/>
                  </a:lnTo>
                  <a:lnTo>
                    <a:pt x="94" y="39"/>
                  </a:lnTo>
                  <a:lnTo>
                    <a:pt x="97" y="45"/>
                  </a:lnTo>
                  <a:lnTo>
                    <a:pt x="98" y="52"/>
                  </a:lnTo>
                  <a:lnTo>
                    <a:pt x="99" y="59"/>
                  </a:lnTo>
                  <a:lnTo>
                    <a:pt x="99" y="66"/>
                  </a:lnTo>
                  <a:lnTo>
                    <a:pt x="97" y="72"/>
                  </a:lnTo>
                  <a:lnTo>
                    <a:pt x="96" y="78"/>
                  </a:lnTo>
                  <a:lnTo>
                    <a:pt x="93" y="82"/>
                  </a:lnTo>
                  <a:lnTo>
                    <a:pt x="89" y="88"/>
                  </a:lnTo>
                  <a:lnTo>
                    <a:pt x="85" y="93"/>
                  </a:lnTo>
                  <a:lnTo>
                    <a:pt x="79" y="98"/>
                  </a:lnTo>
                  <a:lnTo>
                    <a:pt x="73" y="101"/>
                  </a:lnTo>
                  <a:lnTo>
                    <a:pt x="58" y="110"/>
                  </a:lnTo>
                  <a:lnTo>
                    <a:pt x="45" y="119"/>
                  </a:lnTo>
                  <a:lnTo>
                    <a:pt x="33" y="128"/>
                  </a:lnTo>
                  <a:lnTo>
                    <a:pt x="22" y="137"/>
                  </a:lnTo>
                  <a:lnTo>
                    <a:pt x="15" y="148"/>
                  </a:lnTo>
                  <a:lnTo>
                    <a:pt x="9" y="158"/>
                  </a:lnTo>
                  <a:lnTo>
                    <a:pt x="4" y="170"/>
                  </a:lnTo>
                  <a:lnTo>
                    <a:pt x="1" y="183"/>
                  </a:lnTo>
                  <a:lnTo>
                    <a:pt x="0" y="198"/>
                  </a:lnTo>
                  <a:lnTo>
                    <a:pt x="0"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34" name="Freeform 278"/>
            <p:cNvSpPr>
              <a:spLocks/>
            </p:cNvSpPr>
            <p:nvPr/>
          </p:nvSpPr>
          <p:spPr bwMode="auto">
            <a:xfrm>
              <a:off x="1416050" y="5237163"/>
              <a:ext cx="60325" cy="106362"/>
            </a:xfrm>
            <a:custGeom>
              <a:avLst/>
              <a:gdLst>
                <a:gd name="T0" fmla="*/ 2147483647 w 124"/>
                <a:gd name="T1" fmla="*/ 2147483647 h 199"/>
                <a:gd name="T2" fmla="*/ 2147483647 w 124"/>
                <a:gd name="T3" fmla="*/ 2147483647 h 199"/>
                <a:gd name="T4" fmla="*/ 2147483647 w 124"/>
                <a:gd name="T5" fmla="*/ 2147483647 h 199"/>
                <a:gd name="T6" fmla="*/ 2147483647 w 124"/>
                <a:gd name="T7" fmla="*/ 2147483647 h 199"/>
                <a:gd name="T8" fmla="*/ 2147483647 w 124"/>
                <a:gd name="T9" fmla="*/ 2147483647 h 199"/>
                <a:gd name="T10" fmla="*/ 2147483647 w 124"/>
                <a:gd name="T11" fmla="*/ 2147483647 h 199"/>
                <a:gd name="T12" fmla="*/ 2147483647 w 124"/>
                <a:gd name="T13" fmla="*/ 2147483647 h 199"/>
                <a:gd name="T14" fmla="*/ 2147483647 w 124"/>
                <a:gd name="T15" fmla="*/ 2147483647 h 199"/>
                <a:gd name="T16" fmla="*/ 2147483647 w 124"/>
                <a:gd name="T17" fmla="*/ 2147483647 h 199"/>
                <a:gd name="T18" fmla="*/ 2147483647 w 124"/>
                <a:gd name="T19" fmla="*/ 2147483647 h 199"/>
                <a:gd name="T20" fmla="*/ 2147483647 w 124"/>
                <a:gd name="T21" fmla="*/ 2147483647 h 199"/>
                <a:gd name="T22" fmla="*/ 2147483647 w 124"/>
                <a:gd name="T23" fmla="*/ 2147483647 h 199"/>
                <a:gd name="T24" fmla="*/ 2147483647 w 124"/>
                <a:gd name="T25" fmla="*/ 2147483647 h 199"/>
                <a:gd name="T26" fmla="*/ 2147483647 w 124"/>
                <a:gd name="T27" fmla="*/ 2147483647 h 199"/>
                <a:gd name="T28" fmla="*/ 2147483647 w 124"/>
                <a:gd name="T29" fmla="*/ 2147483647 h 199"/>
                <a:gd name="T30" fmla="*/ 2147483647 w 124"/>
                <a:gd name="T31" fmla="*/ 2147483647 h 199"/>
                <a:gd name="T32" fmla="*/ 2147483647 w 124"/>
                <a:gd name="T33" fmla="*/ 2147483647 h 199"/>
                <a:gd name="T34" fmla="*/ 2147483647 w 124"/>
                <a:gd name="T35" fmla="*/ 2147483647 h 199"/>
                <a:gd name="T36" fmla="*/ 2147483647 w 124"/>
                <a:gd name="T37" fmla="*/ 2147483647 h 199"/>
                <a:gd name="T38" fmla="*/ 2147483647 w 124"/>
                <a:gd name="T39" fmla="*/ 2147483647 h 199"/>
                <a:gd name="T40" fmla="*/ 2147483647 w 124"/>
                <a:gd name="T41" fmla="*/ 2147483647 h 199"/>
                <a:gd name="T42" fmla="*/ 2147483647 w 124"/>
                <a:gd name="T43" fmla="*/ 2147483647 h 199"/>
                <a:gd name="T44" fmla="*/ 2147483647 w 124"/>
                <a:gd name="T45" fmla="*/ 2147483647 h 199"/>
                <a:gd name="T46" fmla="*/ 2147483647 w 124"/>
                <a:gd name="T47" fmla="*/ 2147483647 h 199"/>
                <a:gd name="T48" fmla="*/ 2147483647 w 124"/>
                <a:gd name="T49" fmla="*/ 2147483647 h 199"/>
                <a:gd name="T50" fmla="*/ 2147483647 w 124"/>
                <a:gd name="T51" fmla="*/ 2147483647 h 199"/>
                <a:gd name="T52" fmla="*/ 2147483647 w 124"/>
                <a:gd name="T53" fmla="*/ 2147483647 h 199"/>
                <a:gd name="T54" fmla="*/ 2147483647 w 124"/>
                <a:gd name="T55" fmla="*/ 2147483647 h 199"/>
                <a:gd name="T56" fmla="*/ 2147483647 w 124"/>
                <a:gd name="T57" fmla="*/ 2147483647 h 199"/>
                <a:gd name="T58" fmla="*/ 2147483647 w 124"/>
                <a:gd name="T59" fmla="*/ 2147483647 h 199"/>
                <a:gd name="T60" fmla="*/ 2147483647 w 124"/>
                <a:gd name="T61" fmla="*/ 2147483647 h 199"/>
                <a:gd name="T62" fmla="*/ 2147483647 w 124"/>
                <a:gd name="T63" fmla="*/ 2147483647 h 199"/>
                <a:gd name="T64" fmla="*/ 2147483647 w 124"/>
                <a:gd name="T65" fmla="*/ 2147483647 h 199"/>
                <a:gd name="T66" fmla="*/ 2147483647 w 124"/>
                <a:gd name="T67" fmla="*/ 2147483647 h 199"/>
                <a:gd name="T68" fmla="*/ 2147483647 w 124"/>
                <a:gd name="T69" fmla="*/ 2147483647 h 199"/>
                <a:gd name="T70" fmla="*/ 2147483647 w 124"/>
                <a:gd name="T71" fmla="*/ 2147483647 h 199"/>
                <a:gd name="T72" fmla="*/ 0 w 124"/>
                <a:gd name="T73" fmla="*/ 2147483647 h 19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4"/>
                <a:gd name="T112" fmla="*/ 0 h 199"/>
                <a:gd name="T113" fmla="*/ 124 w 124"/>
                <a:gd name="T114" fmla="*/ 199 h 19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4" h="199">
                  <a:moveTo>
                    <a:pt x="0" y="199"/>
                  </a:moveTo>
                  <a:lnTo>
                    <a:pt x="124" y="199"/>
                  </a:lnTo>
                  <a:lnTo>
                    <a:pt x="124" y="174"/>
                  </a:lnTo>
                  <a:lnTo>
                    <a:pt x="26" y="174"/>
                  </a:lnTo>
                  <a:lnTo>
                    <a:pt x="29" y="167"/>
                  </a:lnTo>
                  <a:lnTo>
                    <a:pt x="32" y="162"/>
                  </a:lnTo>
                  <a:lnTo>
                    <a:pt x="35" y="156"/>
                  </a:lnTo>
                  <a:lnTo>
                    <a:pt x="41" y="150"/>
                  </a:lnTo>
                  <a:lnTo>
                    <a:pt x="47" y="145"/>
                  </a:lnTo>
                  <a:lnTo>
                    <a:pt x="53" y="140"/>
                  </a:lnTo>
                  <a:lnTo>
                    <a:pt x="61" y="135"/>
                  </a:lnTo>
                  <a:lnTo>
                    <a:pt x="69" y="130"/>
                  </a:lnTo>
                  <a:lnTo>
                    <a:pt x="85" y="122"/>
                  </a:lnTo>
                  <a:lnTo>
                    <a:pt x="95" y="115"/>
                  </a:lnTo>
                  <a:lnTo>
                    <a:pt x="102" y="109"/>
                  </a:lnTo>
                  <a:lnTo>
                    <a:pt x="109" y="102"/>
                  </a:lnTo>
                  <a:lnTo>
                    <a:pt x="115" y="95"/>
                  </a:lnTo>
                  <a:lnTo>
                    <a:pt x="119" y="87"/>
                  </a:lnTo>
                  <a:lnTo>
                    <a:pt x="122" y="78"/>
                  </a:lnTo>
                  <a:lnTo>
                    <a:pt x="123" y="69"/>
                  </a:lnTo>
                  <a:lnTo>
                    <a:pt x="124" y="59"/>
                  </a:lnTo>
                  <a:lnTo>
                    <a:pt x="123" y="46"/>
                  </a:lnTo>
                  <a:lnTo>
                    <a:pt x="120" y="35"/>
                  </a:lnTo>
                  <a:lnTo>
                    <a:pt x="115" y="24"/>
                  </a:lnTo>
                  <a:lnTo>
                    <a:pt x="107" y="16"/>
                  </a:lnTo>
                  <a:lnTo>
                    <a:pt x="99" y="9"/>
                  </a:lnTo>
                  <a:lnTo>
                    <a:pt x="89" y="4"/>
                  </a:lnTo>
                  <a:lnTo>
                    <a:pt x="78" y="1"/>
                  </a:lnTo>
                  <a:lnTo>
                    <a:pt x="64" y="0"/>
                  </a:lnTo>
                  <a:lnTo>
                    <a:pt x="51" y="1"/>
                  </a:lnTo>
                  <a:lnTo>
                    <a:pt x="40" y="4"/>
                  </a:lnTo>
                  <a:lnTo>
                    <a:pt x="29" y="10"/>
                  </a:lnTo>
                  <a:lnTo>
                    <a:pt x="21" y="18"/>
                  </a:lnTo>
                  <a:lnTo>
                    <a:pt x="13" y="28"/>
                  </a:lnTo>
                  <a:lnTo>
                    <a:pt x="8" y="39"/>
                  </a:lnTo>
                  <a:lnTo>
                    <a:pt x="5" y="53"/>
                  </a:lnTo>
                  <a:lnTo>
                    <a:pt x="4" y="69"/>
                  </a:lnTo>
                  <a:lnTo>
                    <a:pt x="4" y="72"/>
                  </a:lnTo>
                  <a:lnTo>
                    <a:pt x="28" y="72"/>
                  </a:lnTo>
                  <a:lnTo>
                    <a:pt x="28" y="70"/>
                  </a:lnTo>
                  <a:lnTo>
                    <a:pt x="29" y="59"/>
                  </a:lnTo>
                  <a:lnTo>
                    <a:pt x="30" y="51"/>
                  </a:lnTo>
                  <a:lnTo>
                    <a:pt x="33" y="43"/>
                  </a:lnTo>
                  <a:lnTo>
                    <a:pt x="38" y="36"/>
                  </a:lnTo>
                  <a:lnTo>
                    <a:pt x="43" y="31"/>
                  </a:lnTo>
                  <a:lnTo>
                    <a:pt x="49" y="28"/>
                  </a:lnTo>
                  <a:lnTo>
                    <a:pt x="55" y="25"/>
                  </a:lnTo>
                  <a:lnTo>
                    <a:pt x="63" y="24"/>
                  </a:lnTo>
                  <a:lnTo>
                    <a:pt x="71" y="25"/>
                  </a:lnTo>
                  <a:lnTo>
                    <a:pt x="78" y="27"/>
                  </a:lnTo>
                  <a:lnTo>
                    <a:pt x="84" y="30"/>
                  </a:lnTo>
                  <a:lnTo>
                    <a:pt x="89" y="34"/>
                  </a:lnTo>
                  <a:lnTo>
                    <a:pt x="93" y="39"/>
                  </a:lnTo>
                  <a:lnTo>
                    <a:pt x="97" y="45"/>
                  </a:lnTo>
                  <a:lnTo>
                    <a:pt x="98" y="52"/>
                  </a:lnTo>
                  <a:lnTo>
                    <a:pt x="99" y="59"/>
                  </a:lnTo>
                  <a:lnTo>
                    <a:pt x="99" y="66"/>
                  </a:lnTo>
                  <a:lnTo>
                    <a:pt x="97" y="72"/>
                  </a:lnTo>
                  <a:lnTo>
                    <a:pt x="96" y="78"/>
                  </a:lnTo>
                  <a:lnTo>
                    <a:pt x="92" y="82"/>
                  </a:lnTo>
                  <a:lnTo>
                    <a:pt x="88" y="88"/>
                  </a:lnTo>
                  <a:lnTo>
                    <a:pt x="84" y="93"/>
                  </a:lnTo>
                  <a:lnTo>
                    <a:pt x="79" y="98"/>
                  </a:lnTo>
                  <a:lnTo>
                    <a:pt x="72" y="101"/>
                  </a:lnTo>
                  <a:lnTo>
                    <a:pt x="58" y="110"/>
                  </a:lnTo>
                  <a:lnTo>
                    <a:pt x="44" y="119"/>
                  </a:lnTo>
                  <a:lnTo>
                    <a:pt x="32" y="128"/>
                  </a:lnTo>
                  <a:lnTo>
                    <a:pt x="22" y="137"/>
                  </a:lnTo>
                  <a:lnTo>
                    <a:pt x="14" y="148"/>
                  </a:lnTo>
                  <a:lnTo>
                    <a:pt x="8" y="158"/>
                  </a:lnTo>
                  <a:lnTo>
                    <a:pt x="4" y="170"/>
                  </a:lnTo>
                  <a:lnTo>
                    <a:pt x="1" y="183"/>
                  </a:lnTo>
                  <a:lnTo>
                    <a:pt x="0" y="198"/>
                  </a:lnTo>
                  <a:lnTo>
                    <a:pt x="0"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35" name="Freeform 279"/>
            <p:cNvSpPr>
              <a:spLocks/>
            </p:cNvSpPr>
            <p:nvPr/>
          </p:nvSpPr>
          <p:spPr bwMode="auto">
            <a:xfrm>
              <a:off x="2028825" y="5233988"/>
              <a:ext cx="50800" cy="111125"/>
            </a:xfrm>
            <a:custGeom>
              <a:avLst/>
              <a:gdLst>
                <a:gd name="T0" fmla="*/ 0 w 108"/>
                <a:gd name="T1" fmla="*/ 2147483647 h 212"/>
                <a:gd name="T2" fmla="*/ 0 w 108"/>
                <a:gd name="T3" fmla="*/ 2147483647 h 212"/>
                <a:gd name="T4" fmla="*/ 2147483647 w 108"/>
                <a:gd name="T5" fmla="*/ 2147483647 h 212"/>
                <a:gd name="T6" fmla="*/ 2147483647 w 108"/>
                <a:gd name="T7" fmla="*/ 2147483647 h 212"/>
                <a:gd name="T8" fmla="*/ 2147483647 w 108"/>
                <a:gd name="T9" fmla="*/ 2147483647 h 212"/>
                <a:gd name="T10" fmla="*/ 2147483647 w 108"/>
                <a:gd name="T11" fmla="*/ 2147483647 h 212"/>
                <a:gd name="T12" fmla="*/ 2147483647 w 108"/>
                <a:gd name="T13" fmla="*/ 2147483647 h 212"/>
                <a:gd name="T14" fmla="*/ 2147483647 w 108"/>
                <a:gd name="T15" fmla="*/ 2147483647 h 212"/>
                <a:gd name="T16" fmla="*/ 2147483647 w 108"/>
                <a:gd name="T17" fmla="*/ 2147483647 h 212"/>
                <a:gd name="T18" fmla="*/ 2147483647 w 108"/>
                <a:gd name="T19" fmla="*/ 2147483647 h 212"/>
                <a:gd name="T20" fmla="*/ 2147483647 w 108"/>
                <a:gd name="T21" fmla="*/ 2147483647 h 212"/>
                <a:gd name="T22" fmla="*/ 2147483647 w 108"/>
                <a:gd name="T23" fmla="*/ 2147483647 h 212"/>
                <a:gd name="T24" fmla="*/ 2147483647 w 108"/>
                <a:gd name="T25" fmla="*/ 2147483647 h 212"/>
                <a:gd name="T26" fmla="*/ 2147483647 w 108"/>
                <a:gd name="T27" fmla="*/ 2147483647 h 212"/>
                <a:gd name="T28" fmla="*/ 2147483647 w 108"/>
                <a:gd name="T29" fmla="*/ 2147483647 h 212"/>
                <a:gd name="T30" fmla="*/ 2147483647 w 108"/>
                <a:gd name="T31" fmla="*/ 2147483647 h 212"/>
                <a:gd name="T32" fmla="*/ 2147483647 w 108"/>
                <a:gd name="T33" fmla="*/ 2147483647 h 212"/>
                <a:gd name="T34" fmla="*/ 2147483647 w 108"/>
                <a:gd name="T35" fmla="*/ 2147483647 h 212"/>
                <a:gd name="T36" fmla="*/ 2147483647 w 108"/>
                <a:gd name="T37" fmla="*/ 0 h 212"/>
                <a:gd name="T38" fmla="*/ 2147483647 w 108"/>
                <a:gd name="T39" fmla="*/ 0 h 212"/>
                <a:gd name="T40" fmla="*/ 2147483647 w 108"/>
                <a:gd name="T41" fmla="*/ 2147483647 h 212"/>
                <a:gd name="T42" fmla="*/ 2147483647 w 108"/>
                <a:gd name="T43" fmla="*/ 2147483647 h 212"/>
                <a:gd name="T44" fmla="*/ 2147483647 w 108"/>
                <a:gd name="T45" fmla="*/ 2147483647 h 212"/>
                <a:gd name="T46" fmla="*/ 2147483647 w 108"/>
                <a:gd name="T47" fmla="*/ 2147483647 h 212"/>
                <a:gd name="T48" fmla="*/ 2147483647 w 108"/>
                <a:gd name="T49" fmla="*/ 2147483647 h 212"/>
                <a:gd name="T50" fmla="*/ 2147483647 w 108"/>
                <a:gd name="T51" fmla="*/ 2147483647 h 212"/>
                <a:gd name="T52" fmla="*/ 2147483647 w 108"/>
                <a:gd name="T53" fmla="*/ 2147483647 h 212"/>
                <a:gd name="T54" fmla="*/ 2147483647 w 108"/>
                <a:gd name="T55" fmla="*/ 2147483647 h 212"/>
                <a:gd name="T56" fmla="*/ 2147483647 w 108"/>
                <a:gd name="T57" fmla="*/ 2147483647 h 212"/>
                <a:gd name="T58" fmla="*/ 2147483647 w 108"/>
                <a:gd name="T59" fmla="*/ 2147483647 h 212"/>
                <a:gd name="T60" fmla="*/ 2147483647 w 108"/>
                <a:gd name="T61" fmla="*/ 2147483647 h 212"/>
                <a:gd name="T62" fmla="*/ 2147483647 w 108"/>
                <a:gd name="T63" fmla="*/ 2147483647 h 212"/>
                <a:gd name="T64" fmla="*/ 2147483647 w 108"/>
                <a:gd name="T65" fmla="*/ 2147483647 h 212"/>
                <a:gd name="T66" fmla="*/ 2147483647 w 108"/>
                <a:gd name="T67" fmla="*/ 2147483647 h 212"/>
                <a:gd name="T68" fmla="*/ 2147483647 w 108"/>
                <a:gd name="T69" fmla="*/ 2147483647 h 212"/>
                <a:gd name="T70" fmla="*/ 2147483647 w 108"/>
                <a:gd name="T71" fmla="*/ 2147483647 h 212"/>
                <a:gd name="T72" fmla="*/ 2147483647 w 108"/>
                <a:gd name="T73" fmla="*/ 2147483647 h 212"/>
                <a:gd name="T74" fmla="*/ 2147483647 w 108"/>
                <a:gd name="T75" fmla="*/ 2147483647 h 212"/>
                <a:gd name="T76" fmla="*/ 0 w 108"/>
                <a:gd name="T77" fmla="*/ 2147483647 h 21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8"/>
                <a:gd name="T118" fmla="*/ 0 h 212"/>
                <a:gd name="T119" fmla="*/ 108 w 108"/>
                <a:gd name="T120" fmla="*/ 212 h 212"/>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8" h="212">
                  <a:moveTo>
                    <a:pt x="0" y="139"/>
                  </a:moveTo>
                  <a:lnTo>
                    <a:pt x="0" y="149"/>
                  </a:lnTo>
                  <a:lnTo>
                    <a:pt x="1" y="163"/>
                  </a:lnTo>
                  <a:lnTo>
                    <a:pt x="3" y="177"/>
                  </a:lnTo>
                  <a:lnTo>
                    <a:pt x="7" y="187"/>
                  </a:lnTo>
                  <a:lnTo>
                    <a:pt x="14" y="195"/>
                  </a:lnTo>
                  <a:lnTo>
                    <a:pt x="21" y="202"/>
                  </a:lnTo>
                  <a:lnTo>
                    <a:pt x="30" y="208"/>
                  </a:lnTo>
                  <a:lnTo>
                    <a:pt x="42" y="210"/>
                  </a:lnTo>
                  <a:lnTo>
                    <a:pt x="55" y="212"/>
                  </a:lnTo>
                  <a:lnTo>
                    <a:pt x="67" y="210"/>
                  </a:lnTo>
                  <a:lnTo>
                    <a:pt x="79" y="208"/>
                  </a:lnTo>
                  <a:lnTo>
                    <a:pt x="87" y="203"/>
                  </a:lnTo>
                  <a:lnTo>
                    <a:pt x="96" y="196"/>
                  </a:lnTo>
                  <a:lnTo>
                    <a:pt x="101" y="187"/>
                  </a:lnTo>
                  <a:lnTo>
                    <a:pt x="105" y="177"/>
                  </a:lnTo>
                  <a:lnTo>
                    <a:pt x="107" y="164"/>
                  </a:lnTo>
                  <a:lnTo>
                    <a:pt x="108" y="149"/>
                  </a:lnTo>
                  <a:lnTo>
                    <a:pt x="108" y="0"/>
                  </a:lnTo>
                  <a:lnTo>
                    <a:pt x="83" y="0"/>
                  </a:lnTo>
                  <a:lnTo>
                    <a:pt x="83" y="138"/>
                  </a:lnTo>
                  <a:lnTo>
                    <a:pt x="83" y="149"/>
                  </a:lnTo>
                  <a:lnTo>
                    <a:pt x="83" y="158"/>
                  </a:lnTo>
                  <a:lnTo>
                    <a:pt x="82" y="165"/>
                  </a:lnTo>
                  <a:lnTo>
                    <a:pt x="80" y="171"/>
                  </a:lnTo>
                  <a:lnTo>
                    <a:pt x="76" y="178"/>
                  </a:lnTo>
                  <a:lnTo>
                    <a:pt x="69" y="182"/>
                  </a:lnTo>
                  <a:lnTo>
                    <a:pt x="63" y="185"/>
                  </a:lnTo>
                  <a:lnTo>
                    <a:pt x="54" y="186"/>
                  </a:lnTo>
                  <a:lnTo>
                    <a:pt x="46" y="186"/>
                  </a:lnTo>
                  <a:lnTo>
                    <a:pt x="40" y="184"/>
                  </a:lnTo>
                  <a:lnTo>
                    <a:pt x="35" y="181"/>
                  </a:lnTo>
                  <a:lnTo>
                    <a:pt x="31" y="177"/>
                  </a:lnTo>
                  <a:lnTo>
                    <a:pt x="28" y="172"/>
                  </a:lnTo>
                  <a:lnTo>
                    <a:pt x="26" y="165"/>
                  </a:lnTo>
                  <a:lnTo>
                    <a:pt x="24" y="157"/>
                  </a:lnTo>
                  <a:lnTo>
                    <a:pt x="24" y="148"/>
                  </a:lnTo>
                  <a:lnTo>
                    <a:pt x="24" y="139"/>
                  </a:lnTo>
                  <a:lnTo>
                    <a:pt x="0" y="13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36" name="Freeform 280"/>
            <p:cNvSpPr>
              <a:spLocks noEditPoints="1"/>
            </p:cNvSpPr>
            <p:nvPr/>
          </p:nvSpPr>
          <p:spPr bwMode="auto">
            <a:xfrm>
              <a:off x="2093913" y="5260975"/>
              <a:ext cx="58737" cy="84138"/>
            </a:xfrm>
            <a:custGeom>
              <a:avLst/>
              <a:gdLst>
                <a:gd name="T0" fmla="*/ 2147483647 w 123"/>
                <a:gd name="T1" fmla="*/ 2147483647 h 158"/>
                <a:gd name="T2" fmla="*/ 2147483647 w 123"/>
                <a:gd name="T3" fmla="*/ 2147483647 h 158"/>
                <a:gd name="T4" fmla="*/ 2147483647 w 123"/>
                <a:gd name="T5" fmla="*/ 2147483647 h 158"/>
                <a:gd name="T6" fmla="*/ 2147483647 w 123"/>
                <a:gd name="T7" fmla="*/ 2147483647 h 158"/>
                <a:gd name="T8" fmla="*/ 2147483647 w 123"/>
                <a:gd name="T9" fmla="*/ 2147483647 h 158"/>
                <a:gd name="T10" fmla="*/ 2147483647 w 123"/>
                <a:gd name="T11" fmla="*/ 2147483647 h 158"/>
                <a:gd name="T12" fmla="*/ 2147483647 w 123"/>
                <a:gd name="T13" fmla="*/ 2147483647 h 158"/>
                <a:gd name="T14" fmla="*/ 2147483647 w 123"/>
                <a:gd name="T15" fmla="*/ 2147483647 h 158"/>
                <a:gd name="T16" fmla="*/ 2147483647 w 123"/>
                <a:gd name="T17" fmla="*/ 2147483647 h 158"/>
                <a:gd name="T18" fmla="*/ 2147483647 w 123"/>
                <a:gd name="T19" fmla="*/ 2147483647 h 158"/>
                <a:gd name="T20" fmla="*/ 2147483647 w 123"/>
                <a:gd name="T21" fmla="*/ 2147483647 h 158"/>
                <a:gd name="T22" fmla="*/ 2147483647 w 123"/>
                <a:gd name="T23" fmla="*/ 2147483647 h 158"/>
                <a:gd name="T24" fmla="*/ 2147483647 w 123"/>
                <a:gd name="T25" fmla="*/ 2147483647 h 158"/>
                <a:gd name="T26" fmla="*/ 2147483647 w 123"/>
                <a:gd name="T27" fmla="*/ 2147483647 h 158"/>
                <a:gd name="T28" fmla="*/ 2147483647 w 123"/>
                <a:gd name="T29" fmla="*/ 2147483647 h 158"/>
                <a:gd name="T30" fmla="*/ 2147483647 w 123"/>
                <a:gd name="T31" fmla="*/ 2147483647 h 158"/>
                <a:gd name="T32" fmla="*/ 2147483647 w 123"/>
                <a:gd name="T33" fmla="*/ 2147483647 h 158"/>
                <a:gd name="T34" fmla="*/ 2147483647 w 123"/>
                <a:gd name="T35" fmla="*/ 2147483647 h 158"/>
                <a:gd name="T36" fmla="*/ 2147483647 w 123"/>
                <a:gd name="T37" fmla="*/ 2147483647 h 158"/>
                <a:gd name="T38" fmla="*/ 2147483647 w 123"/>
                <a:gd name="T39" fmla="*/ 2147483647 h 158"/>
                <a:gd name="T40" fmla="*/ 2147483647 w 123"/>
                <a:gd name="T41" fmla="*/ 2147483647 h 158"/>
                <a:gd name="T42" fmla="*/ 2147483647 w 123"/>
                <a:gd name="T43" fmla="*/ 2147483647 h 158"/>
                <a:gd name="T44" fmla="*/ 2147483647 w 123"/>
                <a:gd name="T45" fmla="*/ 2147483647 h 158"/>
                <a:gd name="T46" fmla="*/ 2147483647 w 123"/>
                <a:gd name="T47" fmla="*/ 2147483647 h 158"/>
                <a:gd name="T48" fmla="*/ 2147483647 w 123"/>
                <a:gd name="T49" fmla="*/ 2147483647 h 158"/>
                <a:gd name="T50" fmla="*/ 2147483647 w 123"/>
                <a:gd name="T51" fmla="*/ 2147483647 h 158"/>
                <a:gd name="T52" fmla="*/ 2147483647 w 123"/>
                <a:gd name="T53" fmla="*/ 2147483647 h 158"/>
                <a:gd name="T54" fmla="*/ 2147483647 w 123"/>
                <a:gd name="T55" fmla="*/ 2147483647 h 158"/>
                <a:gd name="T56" fmla="*/ 2147483647 w 123"/>
                <a:gd name="T57" fmla="*/ 2147483647 h 158"/>
                <a:gd name="T58" fmla="*/ 2147483647 w 123"/>
                <a:gd name="T59" fmla="*/ 2147483647 h 158"/>
                <a:gd name="T60" fmla="*/ 2147483647 w 123"/>
                <a:gd name="T61" fmla="*/ 2147483647 h 158"/>
                <a:gd name="T62" fmla="*/ 2147483647 w 123"/>
                <a:gd name="T63" fmla="*/ 2147483647 h 158"/>
                <a:gd name="T64" fmla="*/ 2147483647 w 123"/>
                <a:gd name="T65" fmla="*/ 2147483647 h 158"/>
                <a:gd name="T66" fmla="*/ 2147483647 w 123"/>
                <a:gd name="T67" fmla="*/ 2147483647 h 158"/>
                <a:gd name="T68" fmla="*/ 2147483647 w 123"/>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8"/>
                <a:gd name="T107" fmla="*/ 123 w 123"/>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8">
                  <a:moveTo>
                    <a:pt x="99" y="107"/>
                  </a:moveTo>
                  <a:lnTo>
                    <a:pt x="97" y="113"/>
                  </a:lnTo>
                  <a:lnTo>
                    <a:pt x="94" y="119"/>
                  </a:lnTo>
                  <a:lnTo>
                    <a:pt x="91" y="123"/>
                  </a:lnTo>
                  <a:lnTo>
                    <a:pt x="86" y="128"/>
                  </a:lnTo>
                  <a:lnTo>
                    <a:pt x="82" y="130"/>
                  </a:lnTo>
                  <a:lnTo>
                    <a:pt x="77" y="133"/>
                  </a:lnTo>
                  <a:lnTo>
                    <a:pt x="71" y="135"/>
                  </a:lnTo>
                  <a:lnTo>
                    <a:pt x="63" y="135"/>
                  </a:lnTo>
                  <a:lnTo>
                    <a:pt x="55" y="134"/>
                  </a:lnTo>
                  <a:lnTo>
                    <a:pt x="47" y="132"/>
                  </a:lnTo>
                  <a:lnTo>
                    <a:pt x="41" y="128"/>
                  </a:lnTo>
                  <a:lnTo>
                    <a:pt x="35" y="122"/>
                  </a:lnTo>
                  <a:lnTo>
                    <a:pt x="31" y="117"/>
                  </a:lnTo>
                  <a:lnTo>
                    <a:pt x="27" y="108"/>
                  </a:lnTo>
                  <a:lnTo>
                    <a:pt x="25" y="98"/>
                  </a:lnTo>
                  <a:lnTo>
                    <a:pt x="24" y="87"/>
                  </a:lnTo>
                  <a:lnTo>
                    <a:pt x="123" y="87"/>
                  </a:lnTo>
                  <a:lnTo>
                    <a:pt x="123" y="76"/>
                  </a:lnTo>
                  <a:lnTo>
                    <a:pt x="122" y="59"/>
                  </a:lnTo>
                  <a:lnTo>
                    <a:pt x="119" y="43"/>
                  </a:lnTo>
                  <a:lnTo>
                    <a:pt x="114" y="30"/>
                  </a:lnTo>
                  <a:lnTo>
                    <a:pt x="107" y="20"/>
                  </a:lnTo>
                  <a:lnTo>
                    <a:pt x="98" y="12"/>
                  </a:lnTo>
                  <a:lnTo>
                    <a:pt x="87" y="5"/>
                  </a:lnTo>
                  <a:lnTo>
                    <a:pt x="76" y="1"/>
                  </a:lnTo>
                  <a:lnTo>
                    <a:pt x="61" y="0"/>
                  </a:lnTo>
                  <a:lnTo>
                    <a:pt x="48" y="1"/>
                  </a:lnTo>
                  <a:lnTo>
                    <a:pt x="36" y="6"/>
                  </a:lnTo>
                  <a:lnTo>
                    <a:pt x="25" y="12"/>
                  </a:lnTo>
                  <a:lnTo>
                    <a:pt x="17" y="21"/>
                  </a:lnTo>
                  <a:lnTo>
                    <a:pt x="9" y="33"/>
                  </a:lnTo>
                  <a:lnTo>
                    <a:pt x="4" y="47"/>
                  </a:lnTo>
                  <a:lnTo>
                    <a:pt x="1" y="63"/>
                  </a:lnTo>
                  <a:lnTo>
                    <a:pt x="0" y="80"/>
                  </a:lnTo>
                  <a:lnTo>
                    <a:pt x="1" y="98"/>
                  </a:lnTo>
                  <a:lnTo>
                    <a:pt x="4" y="113"/>
                  </a:lnTo>
                  <a:lnTo>
                    <a:pt x="9" y="127"/>
                  </a:lnTo>
                  <a:lnTo>
                    <a:pt x="17" y="137"/>
                  </a:lnTo>
                  <a:lnTo>
                    <a:pt x="25" y="147"/>
                  </a:lnTo>
                  <a:lnTo>
                    <a:pt x="36" y="153"/>
                  </a:lnTo>
                  <a:lnTo>
                    <a:pt x="48" y="157"/>
                  </a:lnTo>
                  <a:lnTo>
                    <a:pt x="61" y="158"/>
                  </a:lnTo>
                  <a:lnTo>
                    <a:pt x="73" y="157"/>
                  </a:lnTo>
                  <a:lnTo>
                    <a:pt x="84" y="155"/>
                  </a:lnTo>
                  <a:lnTo>
                    <a:pt x="94" y="150"/>
                  </a:lnTo>
                  <a:lnTo>
                    <a:pt x="102" y="144"/>
                  </a:lnTo>
                  <a:lnTo>
                    <a:pt x="109" y="137"/>
                  </a:lnTo>
                  <a:lnTo>
                    <a:pt x="115" y="128"/>
                  </a:lnTo>
                  <a:lnTo>
                    <a:pt x="119" y="119"/>
                  </a:lnTo>
                  <a:lnTo>
                    <a:pt x="121" y="107"/>
                  </a:lnTo>
                  <a:lnTo>
                    <a:pt x="99" y="107"/>
                  </a:lnTo>
                  <a:close/>
                  <a:moveTo>
                    <a:pt x="24" y="66"/>
                  </a:moveTo>
                  <a:lnTo>
                    <a:pt x="25" y="56"/>
                  </a:lnTo>
                  <a:lnTo>
                    <a:pt x="27" y="48"/>
                  </a:lnTo>
                  <a:lnTo>
                    <a:pt x="32" y="40"/>
                  </a:lnTo>
                  <a:lnTo>
                    <a:pt x="36" y="34"/>
                  </a:lnTo>
                  <a:lnTo>
                    <a:pt x="41" y="28"/>
                  </a:lnTo>
                  <a:lnTo>
                    <a:pt x="47" y="25"/>
                  </a:lnTo>
                  <a:lnTo>
                    <a:pt x="54" y="23"/>
                  </a:lnTo>
                  <a:lnTo>
                    <a:pt x="62" y="22"/>
                  </a:lnTo>
                  <a:lnTo>
                    <a:pt x="71" y="23"/>
                  </a:lnTo>
                  <a:lnTo>
                    <a:pt x="78" y="25"/>
                  </a:lnTo>
                  <a:lnTo>
                    <a:pt x="84" y="29"/>
                  </a:lnTo>
                  <a:lnTo>
                    <a:pt x="90" y="34"/>
                  </a:lnTo>
                  <a:lnTo>
                    <a:pt x="94" y="40"/>
                  </a:lnTo>
                  <a:lnTo>
                    <a:pt x="97" y="48"/>
                  </a:lnTo>
                  <a:lnTo>
                    <a:pt x="98" y="56"/>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37" name="Freeform 281"/>
            <p:cNvSpPr>
              <a:spLocks noEditPoints="1"/>
            </p:cNvSpPr>
            <p:nvPr/>
          </p:nvSpPr>
          <p:spPr bwMode="auto">
            <a:xfrm>
              <a:off x="2160588" y="5260975"/>
              <a:ext cx="60325" cy="84138"/>
            </a:xfrm>
            <a:custGeom>
              <a:avLst/>
              <a:gdLst>
                <a:gd name="T0" fmla="*/ 2147483647 w 129"/>
                <a:gd name="T1" fmla="*/ 2147483647 h 158"/>
                <a:gd name="T2" fmla="*/ 2147483647 w 129"/>
                <a:gd name="T3" fmla="*/ 2147483647 h 158"/>
                <a:gd name="T4" fmla="*/ 2147483647 w 129"/>
                <a:gd name="T5" fmla="*/ 2147483647 h 158"/>
                <a:gd name="T6" fmla="*/ 2147483647 w 129"/>
                <a:gd name="T7" fmla="*/ 2147483647 h 158"/>
                <a:gd name="T8" fmla="*/ 2147483647 w 129"/>
                <a:gd name="T9" fmla="*/ 2147483647 h 158"/>
                <a:gd name="T10" fmla="*/ 2147483647 w 129"/>
                <a:gd name="T11" fmla="*/ 2147483647 h 158"/>
                <a:gd name="T12" fmla="*/ 2147483647 w 129"/>
                <a:gd name="T13" fmla="*/ 2147483647 h 158"/>
                <a:gd name="T14" fmla="*/ 2147483647 w 129"/>
                <a:gd name="T15" fmla="*/ 2147483647 h 158"/>
                <a:gd name="T16" fmla="*/ 2147483647 w 129"/>
                <a:gd name="T17" fmla="*/ 2147483647 h 158"/>
                <a:gd name="T18" fmla="*/ 2147483647 w 129"/>
                <a:gd name="T19" fmla="*/ 2147483647 h 158"/>
                <a:gd name="T20" fmla="*/ 2147483647 w 129"/>
                <a:gd name="T21" fmla="*/ 2147483647 h 158"/>
                <a:gd name="T22" fmla="*/ 2147483647 w 129"/>
                <a:gd name="T23" fmla="*/ 2147483647 h 158"/>
                <a:gd name="T24" fmla="*/ 2147483647 w 129"/>
                <a:gd name="T25" fmla="*/ 2147483647 h 158"/>
                <a:gd name="T26" fmla="*/ 2147483647 w 129"/>
                <a:gd name="T27" fmla="*/ 2147483647 h 158"/>
                <a:gd name="T28" fmla="*/ 2147483647 w 129"/>
                <a:gd name="T29" fmla="*/ 2147483647 h 158"/>
                <a:gd name="T30" fmla="*/ 2147483647 w 129"/>
                <a:gd name="T31" fmla="*/ 2147483647 h 158"/>
                <a:gd name="T32" fmla="*/ 2147483647 w 129"/>
                <a:gd name="T33" fmla="*/ 2147483647 h 158"/>
                <a:gd name="T34" fmla="*/ 2147483647 w 129"/>
                <a:gd name="T35" fmla="*/ 2147483647 h 158"/>
                <a:gd name="T36" fmla="*/ 2147483647 w 129"/>
                <a:gd name="T37" fmla="*/ 2147483647 h 158"/>
                <a:gd name="T38" fmla="*/ 2147483647 w 129"/>
                <a:gd name="T39" fmla="*/ 2147483647 h 158"/>
                <a:gd name="T40" fmla="*/ 2147483647 w 129"/>
                <a:gd name="T41" fmla="*/ 2147483647 h 158"/>
                <a:gd name="T42" fmla="*/ 2147483647 w 129"/>
                <a:gd name="T43" fmla="*/ 2147483647 h 158"/>
                <a:gd name="T44" fmla="*/ 2147483647 w 129"/>
                <a:gd name="T45" fmla="*/ 2147483647 h 158"/>
                <a:gd name="T46" fmla="*/ 2147483647 w 129"/>
                <a:gd name="T47" fmla="*/ 2147483647 h 158"/>
                <a:gd name="T48" fmla="*/ 2147483647 w 129"/>
                <a:gd name="T49" fmla="*/ 2147483647 h 158"/>
                <a:gd name="T50" fmla="*/ 2147483647 w 129"/>
                <a:gd name="T51" fmla="*/ 2147483647 h 158"/>
                <a:gd name="T52" fmla="*/ 2147483647 w 129"/>
                <a:gd name="T53" fmla="*/ 2147483647 h 158"/>
                <a:gd name="T54" fmla="*/ 2147483647 w 129"/>
                <a:gd name="T55" fmla="*/ 0 h 158"/>
                <a:gd name="T56" fmla="*/ 2147483647 w 129"/>
                <a:gd name="T57" fmla="*/ 2147483647 h 158"/>
                <a:gd name="T58" fmla="*/ 2147483647 w 129"/>
                <a:gd name="T59" fmla="*/ 2147483647 h 158"/>
                <a:gd name="T60" fmla="*/ 2147483647 w 129"/>
                <a:gd name="T61" fmla="*/ 2147483647 h 158"/>
                <a:gd name="T62" fmla="*/ 2147483647 w 129"/>
                <a:gd name="T63" fmla="*/ 2147483647 h 158"/>
                <a:gd name="T64" fmla="*/ 2147483647 w 129"/>
                <a:gd name="T65" fmla="*/ 2147483647 h 158"/>
                <a:gd name="T66" fmla="*/ 2147483647 w 129"/>
                <a:gd name="T67" fmla="*/ 2147483647 h 158"/>
                <a:gd name="T68" fmla="*/ 2147483647 w 129"/>
                <a:gd name="T69" fmla="*/ 2147483647 h 158"/>
                <a:gd name="T70" fmla="*/ 2147483647 w 129"/>
                <a:gd name="T71" fmla="*/ 2147483647 h 158"/>
                <a:gd name="T72" fmla="*/ 2147483647 w 129"/>
                <a:gd name="T73" fmla="*/ 2147483647 h 158"/>
                <a:gd name="T74" fmla="*/ 2147483647 w 129"/>
                <a:gd name="T75" fmla="*/ 2147483647 h 158"/>
                <a:gd name="T76" fmla="*/ 2147483647 w 129"/>
                <a:gd name="T77" fmla="*/ 2147483647 h 158"/>
                <a:gd name="T78" fmla="*/ 2147483647 w 129"/>
                <a:gd name="T79" fmla="*/ 2147483647 h 158"/>
                <a:gd name="T80" fmla="*/ 2147483647 w 129"/>
                <a:gd name="T81" fmla="*/ 2147483647 h 158"/>
                <a:gd name="T82" fmla="*/ 2147483647 w 129"/>
                <a:gd name="T83" fmla="*/ 2147483647 h 158"/>
                <a:gd name="T84" fmla="*/ 2147483647 w 129"/>
                <a:gd name="T85" fmla="*/ 2147483647 h 158"/>
                <a:gd name="T86" fmla="*/ 2147483647 w 129"/>
                <a:gd name="T87" fmla="*/ 2147483647 h 158"/>
                <a:gd name="T88" fmla="*/ 2147483647 w 129"/>
                <a:gd name="T89" fmla="*/ 2147483647 h 158"/>
                <a:gd name="T90" fmla="*/ 2147483647 w 129"/>
                <a:gd name="T91" fmla="*/ 2147483647 h 158"/>
                <a:gd name="T92" fmla="*/ 2147483647 w 129"/>
                <a:gd name="T93" fmla="*/ 2147483647 h 158"/>
                <a:gd name="T94" fmla="*/ 2147483647 w 129"/>
                <a:gd name="T95" fmla="*/ 2147483647 h 158"/>
                <a:gd name="T96" fmla="*/ 0 w 129"/>
                <a:gd name="T97" fmla="*/ 2147483647 h 158"/>
                <a:gd name="T98" fmla="*/ 2147483647 w 129"/>
                <a:gd name="T99" fmla="*/ 2147483647 h 158"/>
                <a:gd name="T100" fmla="*/ 2147483647 w 129"/>
                <a:gd name="T101" fmla="*/ 2147483647 h 158"/>
                <a:gd name="T102" fmla="*/ 2147483647 w 129"/>
                <a:gd name="T103" fmla="*/ 2147483647 h 158"/>
                <a:gd name="T104" fmla="*/ 2147483647 w 129"/>
                <a:gd name="T105" fmla="*/ 2147483647 h 158"/>
                <a:gd name="T106" fmla="*/ 2147483647 w 129"/>
                <a:gd name="T107" fmla="*/ 2147483647 h 158"/>
                <a:gd name="T108" fmla="*/ 2147483647 w 129"/>
                <a:gd name="T109" fmla="*/ 2147483647 h 15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9"/>
                <a:gd name="T166" fmla="*/ 0 h 158"/>
                <a:gd name="T167" fmla="*/ 129 w 129"/>
                <a:gd name="T168" fmla="*/ 158 h 15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9" h="158">
                  <a:moveTo>
                    <a:pt x="91" y="77"/>
                  </a:moveTo>
                  <a:lnTo>
                    <a:pt x="91" y="99"/>
                  </a:lnTo>
                  <a:lnTo>
                    <a:pt x="90" y="107"/>
                  </a:lnTo>
                  <a:lnTo>
                    <a:pt x="88" y="114"/>
                  </a:lnTo>
                  <a:lnTo>
                    <a:pt x="85" y="120"/>
                  </a:lnTo>
                  <a:lnTo>
                    <a:pt x="79" y="126"/>
                  </a:lnTo>
                  <a:lnTo>
                    <a:pt x="73" y="130"/>
                  </a:lnTo>
                  <a:lnTo>
                    <a:pt x="66" y="134"/>
                  </a:lnTo>
                  <a:lnTo>
                    <a:pt x="58" y="135"/>
                  </a:lnTo>
                  <a:lnTo>
                    <a:pt x="49" y="136"/>
                  </a:lnTo>
                  <a:lnTo>
                    <a:pt x="43" y="136"/>
                  </a:lnTo>
                  <a:lnTo>
                    <a:pt x="38" y="135"/>
                  </a:lnTo>
                  <a:lnTo>
                    <a:pt x="34" y="133"/>
                  </a:lnTo>
                  <a:lnTo>
                    <a:pt x="31" y="130"/>
                  </a:lnTo>
                  <a:lnTo>
                    <a:pt x="28" y="127"/>
                  </a:lnTo>
                  <a:lnTo>
                    <a:pt x="27" y="122"/>
                  </a:lnTo>
                  <a:lnTo>
                    <a:pt x="24" y="118"/>
                  </a:lnTo>
                  <a:lnTo>
                    <a:pt x="24" y="113"/>
                  </a:lnTo>
                  <a:lnTo>
                    <a:pt x="24" y="107"/>
                  </a:lnTo>
                  <a:lnTo>
                    <a:pt x="26" y="103"/>
                  </a:lnTo>
                  <a:lnTo>
                    <a:pt x="28" y="99"/>
                  </a:lnTo>
                  <a:lnTo>
                    <a:pt x="30" y="96"/>
                  </a:lnTo>
                  <a:lnTo>
                    <a:pt x="33" y="92"/>
                  </a:lnTo>
                  <a:lnTo>
                    <a:pt x="37" y="90"/>
                  </a:lnTo>
                  <a:lnTo>
                    <a:pt x="42" y="89"/>
                  </a:lnTo>
                  <a:lnTo>
                    <a:pt x="48" y="87"/>
                  </a:lnTo>
                  <a:lnTo>
                    <a:pt x="59" y="85"/>
                  </a:lnTo>
                  <a:lnTo>
                    <a:pt x="71" y="84"/>
                  </a:lnTo>
                  <a:lnTo>
                    <a:pt x="81" y="82"/>
                  </a:lnTo>
                  <a:lnTo>
                    <a:pt x="91" y="77"/>
                  </a:lnTo>
                  <a:close/>
                  <a:moveTo>
                    <a:pt x="93" y="134"/>
                  </a:moveTo>
                  <a:lnTo>
                    <a:pt x="93" y="140"/>
                  </a:lnTo>
                  <a:lnTo>
                    <a:pt x="94" y="144"/>
                  </a:lnTo>
                  <a:lnTo>
                    <a:pt x="96" y="148"/>
                  </a:lnTo>
                  <a:lnTo>
                    <a:pt x="98" y="151"/>
                  </a:lnTo>
                  <a:lnTo>
                    <a:pt x="101" y="154"/>
                  </a:lnTo>
                  <a:lnTo>
                    <a:pt x="106" y="156"/>
                  </a:lnTo>
                  <a:lnTo>
                    <a:pt x="110" y="157"/>
                  </a:lnTo>
                  <a:lnTo>
                    <a:pt x="116" y="157"/>
                  </a:lnTo>
                  <a:lnTo>
                    <a:pt x="122" y="156"/>
                  </a:lnTo>
                  <a:lnTo>
                    <a:pt x="129" y="155"/>
                  </a:lnTo>
                  <a:lnTo>
                    <a:pt x="129" y="135"/>
                  </a:lnTo>
                  <a:lnTo>
                    <a:pt x="123" y="136"/>
                  </a:lnTo>
                  <a:lnTo>
                    <a:pt x="118" y="135"/>
                  </a:lnTo>
                  <a:lnTo>
                    <a:pt x="115" y="132"/>
                  </a:lnTo>
                  <a:lnTo>
                    <a:pt x="114" y="127"/>
                  </a:lnTo>
                  <a:lnTo>
                    <a:pt x="114" y="120"/>
                  </a:lnTo>
                  <a:lnTo>
                    <a:pt x="114" y="45"/>
                  </a:lnTo>
                  <a:lnTo>
                    <a:pt x="113" y="35"/>
                  </a:lnTo>
                  <a:lnTo>
                    <a:pt x="111" y="26"/>
                  </a:lnTo>
                  <a:lnTo>
                    <a:pt x="107" y="18"/>
                  </a:lnTo>
                  <a:lnTo>
                    <a:pt x="101" y="11"/>
                  </a:lnTo>
                  <a:lnTo>
                    <a:pt x="94" y="6"/>
                  </a:lnTo>
                  <a:lnTo>
                    <a:pt x="85" y="2"/>
                  </a:lnTo>
                  <a:lnTo>
                    <a:pt x="74" y="1"/>
                  </a:lnTo>
                  <a:lnTo>
                    <a:pt x="61" y="0"/>
                  </a:lnTo>
                  <a:lnTo>
                    <a:pt x="49" y="1"/>
                  </a:lnTo>
                  <a:lnTo>
                    <a:pt x="38" y="4"/>
                  </a:lnTo>
                  <a:lnTo>
                    <a:pt x="29" y="7"/>
                  </a:lnTo>
                  <a:lnTo>
                    <a:pt x="21" y="13"/>
                  </a:lnTo>
                  <a:lnTo>
                    <a:pt x="15" y="20"/>
                  </a:lnTo>
                  <a:lnTo>
                    <a:pt x="11" y="28"/>
                  </a:lnTo>
                  <a:lnTo>
                    <a:pt x="8" y="37"/>
                  </a:lnTo>
                  <a:lnTo>
                    <a:pt x="7" y="48"/>
                  </a:lnTo>
                  <a:lnTo>
                    <a:pt x="7" y="49"/>
                  </a:lnTo>
                  <a:lnTo>
                    <a:pt x="29" y="49"/>
                  </a:lnTo>
                  <a:lnTo>
                    <a:pt x="29" y="43"/>
                  </a:lnTo>
                  <a:lnTo>
                    <a:pt x="31" y="37"/>
                  </a:lnTo>
                  <a:lnTo>
                    <a:pt x="33" y="33"/>
                  </a:lnTo>
                  <a:lnTo>
                    <a:pt x="37" y="29"/>
                  </a:lnTo>
                  <a:lnTo>
                    <a:pt x="41" y="26"/>
                  </a:lnTo>
                  <a:lnTo>
                    <a:pt x="47" y="23"/>
                  </a:lnTo>
                  <a:lnTo>
                    <a:pt x="53" y="22"/>
                  </a:lnTo>
                  <a:lnTo>
                    <a:pt x="60" y="22"/>
                  </a:lnTo>
                  <a:lnTo>
                    <a:pt x="68" y="22"/>
                  </a:lnTo>
                  <a:lnTo>
                    <a:pt x="74" y="23"/>
                  </a:lnTo>
                  <a:lnTo>
                    <a:pt x="79" y="26"/>
                  </a:lnTo>
                  <a:lnTo>
                    <a:pt x="84" y="28"/>
                  </a:lnTo>
                  <a:lnTo>
                    <a:pt x="87" y="30"/>
                  </a:lnTo>
                  <a:lnTo>
                    <a:pt x="89" y="35"/>
                  </a:lnTo>
                  <a:lnTo>
                    <a:pt x="91" y="38"/>
                  </a:lnTo>
                  <a:lnTo>
                    <a:pt x="91" y="44"/>
                  </a:lnTo>
                  <a:lnTo>
                    <a:pt x="91" y="50"/>
                  </a:lnTo>
                  <a:lnTo>
                    <a:pt x="90" y="55"/>
                  </a:lnTo>
                  <a:lnTo>
                    <a:pt x="89" y="57"/>
                  </a:lnTo>
                  <a:lnTo>
                    <a:pt x="85" y="59"/>
                  </a:lnTo>
                  <a:lnTo>
                    <a:pt x="79" y="62"/>
                  </a:lnTo>
                  <a:lnTo>
                    <a:pt x="71" y="63"/>
                  </a:lnTo>
                  <a:lnTo>
                    <a:pt x="60" y="64"/>
                  </a:lnTo>
                  <a:lnTo>
                    <a:pt x="48" y="65"/>
                  </a:lnTo>
                  <a:lnTo>
                    <a:pt x="36" y="68"/>
                  </a:lnTo>
                  <a:lnTo>
                    <a:pt x="27" y="71"/>
                  </a:lnTo>
                  <a:lnTo>
                    <a:pt x="18" y="75"/>
                  </a:lnTo>
                  <a:lnTo>
                    <a:pt x="12" y="80"/>
                  </a:lnTo>
                  <a:lnTo>
                    <a:pt x="7" y="86"/>
                  </a:lnTo>
                  <a:lnTo>
                    <a:pt x="3" y="94"/>
                  </a:lnTo>
                  <a:lnTo>
                    <a:pt x="1" y="103"/>
                  </a:lnTo>
                  <a:lnTo>
                    <a:pt x="0" y="113"/>
                  </a:lnTo>
                  <a:lnTo>
                    <a:pt x="1" y="123"/>
                  </a:lnTo>
                  <a:lnTo>
                    <a:pt x="3" y="132"/>
                  </a:lnTo>
                  <a:lnTo>
                    <a:pt x="7" y="140"/>
                  </a:lnTo>
                  <a:lnTo>
                    <a:pt x="12" y="147"/>
                  </a:lnTo>
                  <a:lnTo>
                    <a:pt x="18" y="151"/>
                  </a:lnTo>
                  <a:lnTo>
                    <a:pt x="26" y="155"/>
                  </a:lnTo>
                  <a:lnTo>
                    <a:pt x="35" y="157"/>
                  </a:lnTo>
                  <a:lnTo>
                    <a:pt x="45" y="158"/>
                  </a:lnTo>
                  <a:lnTo>
                    <a:pt x="58" y="157"/>
                  </a:lnTo>
                  <a:lnTo>
                    <a:pt x="71" y="153"/>
                  </a:lnTo>
                  <a:lnTo>
                    <a:pt x="82" y="144"/>
                  </a:lnTo>
                  <a:lnTo>
                    <a:pt x="93" y="13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38" name="Freeform 282"/>
            <p:cNvSpPr>
              <a:spLocks/>
            </p:cNvSpPr>
            <p:nvPr/>
          </p:nvSpPr>
          <p:spPr bwMode="auto">
            <a:xfrm>
              <a:off x="2230438" y="5260975"/>
              <a:ext cx="53975" cy="82550"/>
            </a:xfrm>
            <a:custGeom>
              <a:avLst/>
              <a:gdLst>
                <a:gd name="T0" fmla="*/ 2147483647 w 114"/>
                <a:gd name="T1" fmla="*/ 2147483647 h 155"/>
                <a:gd name="T2" fmla="*/ 2147483647 w 114"/>
                <a:gd name="T3" fmla="*/ 2147483647 h 155"/>
                <a:gd name="T4" fmla="*/ 2147483647 w 114"/>
                <a:gd name="T5" fmla="*/ 2147483647 h 155"/>
                <a:gd name="T6" fmla="*/ 2147483647 w 114"/>
                <a:gd name="T7" fmla="*/ 2147483647 h 155"/>
                <a:gd name="T8" fmla="*/ 2147483647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0 h 155"/>
                <a:gd name="T30" fmla="*/ 2147483647 w 114"/>
                <a:gd name="T31" fmla="*/ 0 h 155"/>
                <a:gd name="T32" fmla="*/ 2147483647 w 114"/>
                <a:gd name="T33" fmla="*/ 0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0 w 114"/>
                <a:gd name="T51" fmla="*/ 2147483647 h 155"/>
                <a:gd name="T52" fmla="*/ 0 w 114"/>
                <a:gd name="T53" fmla="*/ 2147483647 h 155"/>
                <a:gd name="T54" fmla="*/ 2147483647 w 114"/>
                <a:gd name="T55" fmla="*/ 2147483647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91" y="155"/>
                  </a:moveTo>
                  <a:lnTo>
                    <a:pt x="114" y="155"/>
                  </a:lnTo>
                  <a:lnTo>
                    <a:pt x="114" y="64"/>
                  </a:lnTo>
                  <a:lnTo>
                    <a:pt x="114" y="57"/>
                  </a:lnTo>
                  <a:lnTo>
                    <a:pt x="114" y="47"/>
                  </a:lnTo>
                  <a:lnTo>
                    <a:pt x="113" y="37"/>
                  </a:lnTo>
                  <a:lnTo>
                    <a:pt x="112" y="28"/>
                  </a:lnTo>
                  <a:lnTo>
                    <a:pt x="108" y="21"/>
                  </a:lnTo>
                  <a:lnTo>
                    <a:pt x="104" y="15"/>
                  </a:lnTo>
                  <a:lnTo>
                    <a:pt x="101" y="12"/>
                  </a:lnTo>
                  <a:lnTo>
                    <a:pt x="97" y="8"/>
                  </a:lnTo>
                  <a:lnTo>
                    <a:pt x="92" y="5"/>
                  </a:lnTo>
                  <a:lnTo>
                    <a:pt x="87" y="2"/>
                  </a:lnTo>
                  <a:lnTo>
                    <a:pt x="80" y="1"/>
                  </a:lnTo>
                  <a:lnTo>
                    <a:pt x="73" y="0"/>
                  </a:lnTo>
                  <a:lnTo>
                    <a:pt x="65" y="0"/>
                  </a:lnTo>
                  <a:lnTo>
                    <a:pt x="59" y="0"/>
                  </a:lnTo>
                  <a:lnTo>
                    <a:pt x="53" y="1"/>
                  </a:lnTo>
                  <a:lnTo>
                    <a:pt x="46" y="4"/>
                  </a:lnTo>
                  <a:lnTo>
                    <a:pt x="41" y="6"/>
                  </a:lnTo>
                  <a:lnTo>
                    <a:pt x="36" y="9"/>
                  </a:lnTo>
                  <a:lnTo>
                    <a:pt x="31" y="14"/>
                  </a:lnTo>
                  <a:lnTo>
                    <a:pt x="26" y="20"/>
                  </a:lnTo>
                  <a:lnTo>
                    <a:pt x="22" y="26"/>
                  </a:lnTo>
                  <a:lnTo>
                    <a:pt x="22" y="4"/>
                  </a:lnTo>
                  <a:lnTo>
                    <a:pt x="0" y="4"/>
                  </a:lnTo>
                  <a:lnTo>
                    <a:pt x="0" y="155"/>
                  </a:lnTo>
                  <a:lnTo>
                    <a:pt x="23" y="155"/>
                  </a:lnTo>
                  <a:lnTo>
                    <a:pt x="23" y="69"/>
                  </a:lnTo>
                  <a:lnTo>
                    <a:pt x="24" y="58"/>
                  </a:lnTo>
                  <a:lnTo>
                    <a:pt x="26" y="49"/>
                  </a:lnTo>
                  <a:lnTo>
                    <a:pt x="30" y="41"/>
                  </a:lnTo>
                  <a:lnTo>
                    <a:pt x="34" y="34"/>
                  </a:lnTo>
                  <a:lnTo>
                    <a:pt x="40" y="29"/>
                  </a:lnTo>
                  <a:lnTo>
                    <a:pt x="46" y="26"/>
                  </a:lnTo>
                  <a:lnTo>
                    <a:pt x="55" y="23"/>
                  </a:lnTo>
                  <a:lnTo>
                    <a:pt x="63" y="22"/>
                  </a:lnTo>
                  <a:lnTo>
                    <a:pt x="71" y="23"/>
                  </a:lnTo>
                  <a:lnTo>
                    <a:pt x="77" y="25"/>
                  </a:lnTo>
                  <a:lnTo>
                    <a:pt x="81" y="28"/>
                  </a:lnTo>
                  <a:lnTo>
                    <a:pt x="85" y="31"/>
                  </a:lnTo>
                  <a:lnTo>
                    <a:pt x="88" y="37"/>
                  </a:lnTo>
                  <a:lnTo>
                    <a:pt x="90" y="44"/>
                  </a:lnTo>
                  <a:lnTo>
                    <a:pt x="91" y="52"/>
                  </a:lnTo>
                  <a:lnTo>
                    <a:pt x="91" y="62"/>
                  </a:lnTo>
                  <a:lnTo>
                    <a:pt x="91"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39" name="Freeform 283"/>
            <p:cNvSpPr>
              <a:spLocks/>
            </p:cNvSpPr>
            <p:nvPr/>
          </p:nvSpPr>
          <p:spPr bwMode="auto">
            <a:xfrm>
              <a:off x="2327275" y="5233988"/>
              <a:ext cx="66675" cy="109537"/>
            </a:xfrm>
            <a:custGeom>
              <a:avLst/>
              <a:gdLst>
                <a:gd name="T0" fmla="*/ 2147483647 w 143"/>
                <a:gd name="T1" fmla="*/ 2147483647 h 207"/>
                <a:gd name="T2" fmla="*/ 2147483647 w 143"/>
                <a:gd name="T3" fmla="*/ 2147483647 h 207"/>
                <a:gd name="T4" fmla="*/ 2147483647 w 143"/>
                <a:gd name="T5" fmla="*/ 2147483647 h 207"/>
                <a:gd name="T6" fmla="*/ 2147483647 w 143"/>
                <a:gd name="T7" fmla="*/ 2147483647 h 207"/>
                <a:gd name="T8" fmla="*/ 2147483647 w 143"/>
                <a:gd name="T9" fmla="*/ 0 h 207"/>
                <a:gd name="T10" fmla="*/ 0 w 143"/>
                <a:gd name="T11" fmla="*/ 0 h 207"/>
                <a:gd name="T12" fmla="*/ 0 w 143"/>
                <a:gd name="T13" fmla="*/ 2147483647 h 207"/>
                <a:gd name="T14" fmla="*/ 2147483647 w 143"/>
                <a:gd name="T15" fmla="*/ 2147483647 h 207"/>
                <a:gd name="T16" fmla="*/ 2147483647 w 143"/>
                <a:gd name="T17" fmla="*/ 2147483647 h 20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3"/>
                <a:gd name="T28" fmla="*/ 0 h 207"/>
                <a:gd name="T29" fmla="*/ 143 w 143"/>
                <a:gd name="T30" fmla="*/ 207 h 20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3" h="207">
                  <a:moveTo>
                    <a:pt x="59" y="207"/>
                  </a:moveTo>
                  <a:lnTo>
                    <a:pt x="84" y="207"/>
                  </a:lnTo>
                  <a:lnTo>
                    <a:pt x="84" y="25"/>
                  </a:lnTo>
                  <a:lnTo>
                    <a:pt x="143" y="25"/>
                  </a:lnTo>
                  <a:lnTo>
                    <a:pt x="143" y="0"/>
                  </a:lnTo>
                  <a:lnTo>
                    <a:pt x="0" y="0"/>
                  </a:lnTo>
                  <a:lnTo>
                    <a:pt x="0" y="25"/>
                  </a:lnTo>
                  <a:lnTo>
                    <a:pt x="59" y="25"/>
                  </a:lnTo>
                  <a:lnTo>
                    <a:pt x="59"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40" name="Rectangle 284"/>
            <p:cNvSpPr>
              <a:spLocks noChangeArrowheads="1"/>
            </p:cNvSpPr>
            <p:nvPr/>
          </p:nvSpPr>
          <p:spPr bwMode="auto">
            <a:xfrm>
              <a:off x="2389188" y="5326063"/>
              <a:ext cx="12700" cy="17462"/>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741" name="Freeform 285"/>
            <p:cNvSpPr>
              <a:spLocks/>
            </p:cNvSpPr>
            <p:nvPr/>
          </p:nvSpPr>
          <p:spPr bwMode="auto">
            <a:xfrm>
              <a:off x="1350963" y="5430838"/>
              <a:ext cx="57150" cy="104775"/>
            </a:xfrm>
            <a:custGeom>
              <a:avLst/>
              <a:gdLst>
                <a:gd name="T0" fmla="*/ 2147483647 w 125"/>
                <a:gd name="T1" fmla="*/ 2147483647 h 199"/>
                <a:gd name="T2" fmla="*/ 2147483647 w 125"/>
                <a:gd name="T3" fmla="*/ 2147483647 h 199"/>
                <a:gd name="T4" fmla="*/ 2147483647 w 125"/>
                <a:gd name="T5" fmla="*/ 2147483647 h 199"/>
                <a:gd name="T6" fmla="*/ 2147483647 w 125"/>
                <a:gd name="T7" fmla="*/ 2147483647 h 199"/>
                <a:gd name="T8" fmla="*/ 2147483647 w 125"/>
                <a:gd name="T9" fmla="*/ 2147483647 h 199"/>
                <a:gd name="T10" fmla="*/ 2147483647 w 125"/>
                <a:gd name="T11" fmla="*/ 2147483647 h 199"/>
                <a:gd name="T12" fmla="*/ 2147483647 w 125"/>
                <a:gd name="T13" fmla="*/ 2147483647 h 199"/>
                <a:gd name="T14" fmla="*/ 2147483647 w 125"/>
                <a:gd name="T15" fmla="*/ 2147483647 h 199"/>
                <a:gd name="T16" fmla="*/ 2147483647 w 125"/>
                <a:gd name="T17" fmla="*/ 2147483647 h 199"/>
                <a:gd name="T18" fmla="*/ 2147483647 w 125"/>
                <a:gd name="T19" fmla="*/ 2147483647 h 199"/>
                <a:gd name="T20" fmla="*/ 2147483647 w 125"/>
                <a:gd name="T21" fmla="*/ 2147483647 h 199"/>
                <a:gd name="T22" fmla="*/ 2147483647 w 125"/>
                <a:gd name="T23" fmla="*/ 2147483647 h 199"/>
                <a:gd name="T24" fmla="*/ 2147483647 w 125"/>
                <a:gd name="T25" fmla="*/ 2147483647 h 199"/>
                <a:gd name="T26" fmla="*/ 2147483647 w 125"/>
                <a:gd name="T27" fmla="*/ 2147483647 h 199"/>
                <a:gd name="T28" fmla="*/ 2147483647 w 125"/>
                <a:gd name="T29" fmla="*/ 2147483647 h 199"/>
                <a:gd name="T30" fmla="*/ 2147483647 w 125"/>
                <a:gd name="T31" fmla="*/ 2147483647 h 199"/>
                <a:gd name="T32" fmla="*/ 2147483647 w 125"/>
                <a:gd name="T33" fmla="*/ 2147483647 h 199"/>
                <a:gd name="T34" fmla="*/ 2147483647 w 125"/>
                <a:gd name="T35" fmla="*/ 2147483647 h 199"/>
                <a:gd name="T36" fmla="*/ 2147483647 w 125"/>
                <a:gd name="T37" fmla="*/ 2147483647 h 199"/>
                <a:gd name="T38" fmla="*/ 2147483647 w 125"/>
                <a:gd name="T39" fmla="*/ 2147483647 h 199"/>
                <a:gd name="T40" fmla="*/ 2147483647 w 125"/>
                <a:gd name="T41" fmla="*/ 2147483647 h 199"/>
                <a:gd name="T42" fmla="*/ 2147483647 w 125"/>
                <a:gd name="T43" fmla="*/ 2147483647 h 199"/>
                <a:gd name="T44" fmla="*/ 2147483647 w 125"/>
                <a:gd name="T45" fmla="*/ 2147483647 h 199"/>
                <a:gd name="T46" fmla="*/ 2147483647 w 125"/>
                <a:gd name="T47" fmla="*/ 2147483647 h 199"/>
                <a:gd name="T48" fmla="*/ 2147483647 w 125"/>
                <a:gd name="T49" fmla="*/ 2147483647 h 199"/>
                <a:gd name="T50" fmla="*/ 2147483647 w 125"/>
                <a:gd name="T51" fmla="*/ 2147483647 h 199"/>
                <a:gd name="T52" fmla="*/ 2147483647 w 125"/>
                <a:gd name="T53" fmla="*/ 2147483647 h 199"/>
                <a:gd name="T54" fmla="*/ 2147483647 w 125"/>
                <a:gd name="T55" fmla="*/ 2147483647 h 199"/>
                <a:gd name="T56" fmla="*/ 2147483647 w 125"/>
                <a:gd name="T57" fmla="*/ 2147483647 h 199"/>
                <a:gd name="T58" fmla="*/ 2147483647 w 125"/>
                <a:gd name="T59" fmla="*/ 2147483647 h 199"/>
                <a:gd name="T60" fmla="*/ 2147483647 w 125"/>
                <a:gd name="T61" fmla="*/ 2147483647 h 199"/>
                <a:gd name="T62" fmla="*/ 2147483647 w 125"/>
                <a:gd name="T63" fmla="*/ 2147483647 h 199"/>
                <a:gd name="T64" fmla="*/ 2147483647 w 125"/>
                <a:gd name="T65" fmla="*/ 2147483647 h 199"/>
                <a:gd name="T66" fmla="*/ 2147483647 w 125"/>
                <a:gd name="T67" fmla="*/ 2147483647 h 199"/>
                <a:gd name="T68" fmla="*/ 2147483647 w 125"/>
                <a:gd name="T69" fmla="*/ 2147483647 h 199"/>
                <a:gd name="T70" fmla="*/ 2147483647 w 125"/>
                <a:gd name="T71" fmla="*/ 2147483647 h 199"/>
                <a:gd name="T72" fmla="*/ 0 w 125"/>
                <a:gd name="T73" fmla="*/ 2147483647 h 19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5"/>
                <a:gd name="T112" fmla="*/ 0 h 199"/>
                <a:gd name="T113" fmla="*/ 125 w 125"/>
                <a:gd name="T114" fmla="*/ 199 h 19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5" h="199">
                  <a:moveTo>
                    <a:pt x="0" y="199"/>
                  </a:moveTo>
                  <a:lnTo>
                    <a:pt x="125" y="199"/>
                  </a:lnTo>
                  <a:lnTo>
                    <a:pt x="125" y="175"/>
                  </a:lnTo>
                  <a:lnTo>
                    <a:pt x="27" y="175"/>
                  </a:lnTo>
                  <a:lnTo>
                    <a:pt x="30" y="168"/>
                  </a:lnTo>
                  <a:lnTo>
                    <a:pt x="33" y="162"/>
                  </a:lnTo>
                  <a:lnTo>
                    <a:pt x="36" y="156"/>
                  </a:lnTo>
                  <a:lnTo>
                    <a:pt x="41" y="151"/>
                  </a:lnTo>
                  <a:lnTo>
                    <a:pt x="48" y="146"/>
                  </a:lnTo>
                  <a:lnTo>
                    <a:pt x="54" y="140"/>
                  </a:lnTo>
                  <a:lnTo>
                    <a:pt x="61" y="135"/>
                  </a:lnTo>
                  <a:lnTo>
                    <a:pt x="70" y="131"/>
                  </a:lnTo>
                  <a:lnTo>
                    <a:pt x="86" y="123"/>
                  </a:lnTo>
                  <a:lnTo>
                    <a:pt x="95" y="116"/>
                  </a:lnTo>
                  <a:lnTo>
                    <a:pt x="103" y="110"/>
                  </a:lnTo>
                  <a:lnTo>
                    <a:pt x="110" y="103"/>
                  </a:lnTo>
                  <a:lnTo>
                    <a:pt x="115" y="96"/>
                  </a:lnTo>
                  <a:lnTo>
                    <a:pt x="119" y="88"/>
                  </a:lnTo>
                  <a:lnTo>
                    <a:pt x="123" y="78"/>
                  </a:lnTo>
                  <a:lnTo>
                    <a:pt x="124" y="69"/>
                  </a:lnTo>
                  <a:lnTo>
                    <a:pt x="125" y="60"/>
                  </a:lnTo>
                  <a:lnTo>
                    <a:pt x="124" y="47"/>
                  </a:lnTo>
                  <a:lnTo>
                    <a:pt x="120" y="35"/>
                  </a:lnTo>
                  <a:lnTo>
                    <a:pt x="115" y="25"/>
                  </a:lnTo>
                  <a:lnTo>
                    <a:pt x="108" y="17"/>
                  </a:lnTo>
                  <a:lnTo>
                    <a:pt x="99" y="10"/>
                  </a:lnTo>
                  <a:lnTo>
                    <a:pt x="90" y="5"/>
                  </a:lnTo>
                  <a:lnTo>
                    <a:pt x="78" y="1"/>
                  </a:lnTo>
                  <a:lnTo>
                    <a:pt x="65" y="0"/>
                  </a:lnTo>
                  <a:lnTo>
                    <a:pt x="52" y="1"/>
                  </a:lnTo>
                  <a:lnTo>
                    <a:pt x="40" y="5"/>
                  </a:lnTo>
                  <a:lnTo>
                    <a:pt x="30" y="11"/>
                  </a:lnTo>
                  <a:lnTo>
                    <a:pt x="21" y="19"/>
                  </a:lnTo>
                  <a:lnTo>
                    <a:pt x="14" y="28"/>
                  </a:lnTo>
                  <a:lnTo>
                    <a:pt x="9" y="40"/>
                  </a:lnTo>
                  <a:lnTo>
                    <a:pt x="6" y="54"/>
                  </a:lnTo>
                  <a:lnTo>
                    <a:pt x="4" y="69"/>
                  </a:lnTo>
                  <a:lnTo>
                    <a:pt x="4" y="73"/>
                  </a:lnTo>
                  <a:lnTo>
                    <a:pt x="29" y="73"/>
                  </a:lnTo>
                  <a:lnTo>
                    <a:pt x="29" y="70"/>
                  </a:lnTo>
                  <a:lnTo>
                    <a:pt x="30" y="60"/>
                  </a:lnTo>
                  <a:lnTo>
                    <a:pt x="31" y="52"/>
                  </a:lnTo>
                  <a:lnTo>
                    <a:pt x="34" y="43"/>
                  </a:lnTo>
                  <a:lnTo>
                    <a:pt x="38" y="36"/>
                  </a:lnTo>
                  <a:lnTo>
                    <a:pt x="43" y="32"/>
                  </a:lnTo>
                  <a:lnTo>
                    <a:pt x="50" y="28"/>
                  </a:lnTo>
                  <a:lnTo>
                    <a:pt x="56" y="26"/>
                  </a:lnTo>
                  <a:lnTo>
                    <a:pt x="64" y="25"/>
                  </a:lnTo>
                  <a:lnTo>
                    <a:pt x="72" y="26"/>
                  </a:lnTo>
                  <a:lnTo>
                    <a:pt x="78" y="27"/>
                  </a:lnTo>
                  <a:lnTo>
                    <a:pt x="85" y="31"/>
                  </a:lnTo>
                  <a:lnTo>
                    <a:pt x="90" y="34"/>
                  </a:lnTo>
                  <a:lnTo>
                    <a:pt x="94" y="40"/>
                  </a:lnTo>
                  <a:lnTo>
                    <a:pt x="97" y="46"/>
                  </a:lnTo>
                  <a:lnTo>
                    <a:pt x="98" y="53"/>
                  </a:lnTo>
                  <a:lnTo>
                    <a:pt x="99" y="60"/>
                  </a:lnTo>
                  <a:lnTo>
                    <a:pt x="99" y="67"/>
                  </a:lnTo>
                  <a:lnTo>
                    <a:pt x="97" y="73"/>
                  </a:lnTo>
                  <a:lnTo>
                    <a:pt x="96" y="78"/>
                  </a:lnTo>
                  <a:lnTo>
                    <a:pt x="93" y="83"/>
                  </a:lnTo>
                  <a:lnTo>
                    <a:pt x="89" y="89"/>
                  </a:lnTo>
                  <a:lnTo>
                    <a:pt x="85" y="93"/>
                  </a:lnTo>
                  <a:lnTo>
                    <a:pt x="79" y="98"/>
                  </a:lnTo>
                  <a:lnTo>
                    <a:pt x="73" y="102"/>
                  </a:lnTo>
                  <a:lnTo>
                    <a:pt x="58" y="111"/>
                  </a:lnTo>
                  <a:lnTo>
                    <a:pt x="45" y="119"/>
                  </a:lnTo>
                  <a:lnTo>
                    <a:pt x="33" y="128"/>
                  </a:lnTo>
                  <a:lnTo>
                    <a:pt x="22" y="138"/>
                  </a:lnTo>
                  <a:lnTo>
                    <a:pt x="15" y="148"/>
                  </a:lnTo>
                  <a:lnTo>
                    <a:pt x="9" y="159"/>
                  </a:lnTo>
                  <a:lnTo>
                    <a:pt x="4" y="170"/>
                  </a:lnTo>
                  <a:lnTo>
                    <a:pt x="1" y="183"/>
                  </a:lnTo>
                  <a:lnTo>
                    <a:pt x="0" y="198"/>
                  </a:lnTo>
                  <a:lnTo>
                    <a:pt x="0"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42" name="Freeform 286"/>
            <p:cNvSpPr>
              <a:spLocks/>
            </p:cNvSpPr>
            <p:nvPr/>
          </p:nvSpPr>
          <p:spPr bwMode="auto">
            <a:xfrm>
              <a:off x="1416050" y="5430838"/>
              <a:ext cx="60325" cy="107950"/>
            </a:xfrm>
            <a:custGeom>
              <a:avLst/>
              <a:gdLst>
                <a:gd name="T0" fmla="*/ 0 w 126"/>
                <a:gd name="T1" fmla="*/ 2147483647 h 204"/>
                <a:gd name="T2" fmla="*/ 2147483647 w 126"/>
                <a:gd name="T3" fmla="*/ 2147483647 h 204"/>
                <a:gd name="T4" fmla="*/ 2147483647 w 126"/>
                <a:gd name="T5" fmla="*/ 2147483647 h 204"/>
                <a:gd name="T6" fmla="*/ 2147483647 w 126"/>
                <a:gd name="T7" fmla="*/ 2147483647 h 204"/>
                <a:gd name="T8" fmla="*/ 2147483647 w 126"/>
                <a:gd name="T9" fmla="*/ 2147483647 h 204"/>
                <a:gd name="T10" fmla="*/ 2147483647 w 126"/>
                <a:gd name="T11" fmla="*/ 2147483647 h 204"/>
                <a:gd name="T12" fmla="*/ 2147483647 w 126"/>
                <a:gd name="T13" fmla="*/ 2147483647 h 204"/>
                <a:gd name="T14" fmla="*/ 2147483647 w 126"/>
                <a:gd name="T15" fmla="*/ 2147483647 h 204"/>
                <a:gd name="T16" fmla="*/ 2147483647 w 126"/>
                <a:gd name="T17" fmla="*/ 2147483647 h 204"/>
                <a:gd name="T18" fmla="*/ 2147483647 w 126"/>
                <a:gd name="T19" fmla="*/ 2147483647 h 204"/>
                <a:gd name="T20" fmla="*/ 2147483647 w 126"/>
                <a:gd name="T21" fmla="*/ 2147483647 h 204"/>
                <a:gd name="T22" fmla="*/ 2147483647 w 126"/>
                <a:gd name="T23" fmla="*/ 2147483647 h 204"/>
                <a:gd name="T24" fmla="*/ 2147483647 w 126"/>
                <a:gd name="T25" fmla="*/ 2147483647 h 204"/>
                <a:gd name="T26" fmla="*/ 2147483647 w 126"/>
                <a:gd name="T27" fmla="*/ 2147483647 h 204"/>
                <a:gd name="T28" fmla="*/ 2147483647 w 126"/>
                <a:gd name="T29" fmla="*/ 2147483647 h 204"/>
                <a:gd name="T30" fmla="*/ 2147483647 w 126"/>
                <a:gd name="T31" fmla="*/ 2147483647 h 204"/>
                <a:gd name="T32" fmla="*/ 2147483647 w 126"/>
                <a:gd name="T33" fmla="*/ 2147483647 h 204"/>
                <a:gd name="T34" fmla="*/ 2147483647 w 126"/>
                <a:gd name="T35" fmla="*/ 2147483647 h 204"/>
                <a:gd name="T36" fmla="*/ 2147483647 w 126"/>
                <a:gd name="T37" fmla="*/ 2147483647 h 204"/>
                <a:gd name="T38" fmla="*/ 2147483647 w 126"/>
                <a:gd name="T39" fmla="*/ 2147483647 h 204"/>
                <a:gd name="T40" fmla="*/ 2147483647 w 126"/>
                <a:gd name="T41" fmla="*/ 0 h 204"/>
                <a:gd name="T42" fmla="*/ 2147483647 w 126"/>
                <a:gd name="T43" fmla="*/ 2147483647 h 204"/>
                <a:gd name="T44" fmla="*/ 2147483647 w 126"/>
                <a:gd name="T45" fmla="*/ 2147483647 h 204"/>
                <a:gd name="T46" fmla="*/ 2147483647 w 126"/>
                <a:gd name="T47" fmla="*/ 2147483647 h 204"/>
                <a:gd name="T48" fmla="*/ 2147483647 w 126"/>
                <a:gd name="T49" fmla="*/ 2147483647 h 204"/>
                <a:gd name="T50" fmla="*/ 2147483647 w 126"/>
                <a:gd name="T51" fmla="*/ 2147483647 h 204"/>
                <a:gd name="T52" fmla="*/ 2147483647 w 126"/>
                <a:gd name="T53" fmla="*/ 2147483647 h 204"/>
                <a:gd name="T54" fmla="*/ 2147483647 w 126"/>
                <a:gd name="T55" fmla="*/ 2147483647 h 204"/>
                <a:gd name="T56" fmla="*/ 2147483647 w 126"/>
                <a:gd name="T57" fmla="*/ 2147483647 h 204"/>
                <a:gd name="T58" fmla="*/ 2147483647 w 126"/>
                <a:gd name="T59" fmla="*/ 2147483647 h 204"/>
                <a:gd name="T60" fmla="*/ 2147483647 w 126"/>
                <a:gd name="T61" fmla="*/ 2147483647 h 204"/>
                <a:gd name="T62" fmla="*/ 2147483647 w 126"/>
                <a:gd name="T63" fmla="*/ 2147483647 h 204"/>
                <a:gd name="T64" fmla="*/ 2147483647 w 126"/>
                <a:gd name="T65" fmla="*/ 2147483647 h 204"/>
                <a:gd name="T66" fmla="*/ 2147483647 w 126"/>
                <a:gd name="T67" fmla="*/ 2147483647 h 204"/>
                <a:gd name="T68" fmla="*/ 2147483647 w 126"/>
                <a:gd name="T69" fmla="*/ 2147483647 h 204"/>
                <a:gd name="T70" fmla="*/ 2147483647 w 126"/>
                <a:gd name="T71" fmla="*/ 2147483647 h 204"/>
                <a:gd name="T72" fmla="*/ 2147483647 w 126"/>
                <a:gd name="T73" fmla="*/ 2147483647 h 204"/>
                <a:gd name="T74" fmla="*/ 2147483647 w 126"/>
                <a:gd name="T75" fmla="*/ 2147483647 h 204"/>
                <a:gd name="T76" fmla="*/ 2147483647 w 126"/>
                <a:gd name="T77" fmla="*/ 2147483647 h 204"/>
                <a:gd name="T78" fmla="*/ 2147483647 w 126"/>
                <a:gd name="T79" fmla="*/ 2147483647 h 204"/>
                <a:gd name="T80" fmla="*/ 2147483647 w 126"/>
                <a:gd name="T81" fmla="*/ 2147483647 h 204"/>
                <a:gd name="T82" fmla="*/ 2147483647 w 126"/>
                <a:gd name="T83" fmla="*/ 2147483647 h 204"/>
                <a:gd name="T84" fmla="*/ 2147483647 w 126"/>
                <a:gd name="T85" fmla="*/ 2147483647 h 204"/>
                <a:gd name="T86" fmla="*/ 2147483647 w 126"/>
                <a:gd name="T87" fmla="*/ 2147483647 h 204"/>
                <a:gd name="T88" fmla="*/ 2147483647 w 126"/>
                <a:gd name="T89" fmla="*/ 2147483647 h 204"/>
                <a:gd name="T90" fmla="*/ 2147483647 w 126"/>
                <a:gd name="T91" fmla="*/ 2147483647 h 204"/>
                <a:gd name="T92" fmla="*/ 2147483647 w 126"/>
                <a:gd name="T93" fmla="*/ 2147483647 h 204"/>
                <a:gd name="T94" fmla="*/ 2147483647 w 126"/>
                <a:gd name="T95" fmla="*/ 2147483647 h 204"/>
                <a:gd name="T96" fmla="*/ 2147483647 w 126"/>
                <a:gd name="T97" fmla="*/ 2147483647 h 204"/>
                <a:gd name="T98" fmla="*/ 2147483647 w 126"/>
                <a:gd name="T99" fmla="*/ 2147483647 h 204"/>
                <a:gd name="T100" fmla="*/ 2147483647 w 126"/>
                <a:gd name="T101" fmla="*/ 2147483647 h 204"/>
                <a:gd name="T102" fmla="*/ 0 w 126"/>
                <a:gd name="T103" fmla="*/ 2147483647 h 20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26"/>
                <a:gd name="T157" fmla="*/ 0 h 204"/>
                <a:gd name="T158" fmla="*/ 126 w 126"/>
                <a:gd name="T159" fmla="*/ 204 h 20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26" h="204">
                  <a:moveTo>
                    <a:pt x="0" y="135"/>
                  </a:moveTo>
                  <a:lnTo>
                    <a:pt x="0" y="137"/>
                  </a:lnTo>
                  <a:lnTo>
                    <a:pt x="1" y="152"/>
                  </a:lnTo>
                  <a:lnTo>
                    <a:pt x="4" y="165"/>
                  </a:lnTo>
                  <a:lnTo>
                    <a:pt x="9" y="176"/>
                  </a:lnTo>
                  <a:lnTo>
                    <a:pt x="16" y="185"/>
                  </a:lnTo>
                  <a:lnTo>
                    <a:pt x="25" y="194"/>
                  </a:lnTo>
                  <a:lnTo>
                    <a:pt x="35" y="199"/>
                  </a:lnTo>
                  <a:lnTo>
                    <a:pt x="47" y="203"/>
                  </a:lnTo>
                  <a:lnTo>
                    <a:pt x="61" y="204"/>
                  </a:lnTo>
                  <a:lnTo>
                    <a:pt x="75" y="203"/>
                  </a:lnTo>
                  <a:lnTo>
                    <a:pt x="88" y="199"/>
                  </a:lnTo>
                  <a:lnTo>
                    <a:pt x="99" y="194"/>
                  </a:lnTo>
                  <a:lnTo>
                    <a:pt x="108" y="187"/>
                  </a:lnTo>
                  <a:lnTo>
                    <a:pt x="116" y="177"/>
                  </a:lnTo>
                  <a:lnTo>
                    <a:pt x="122" y="167"/>
                  </a:lnTo>
                  <a:lnTo>
                    <a:pt x="125" y="154"/>
                  </a:lnTo>
                  <a:lnTo>
                    <a:pt x="126" y="141"/>
                  </a:lnTo>
                  <a:lnTo>
                    <a:pt x="126" y="132"/>
                  </a:lnTo>
                  <a:lnTo>
                    <a:pt x="124" y="124"/>
                  </a:lnTo>
                  <a:lnTo>
                    <a:pt x="122" y="117"/>
                  </a:lnTo>
                  <a:lnTo>
                    <a:pt x="119" y="111"/>
                  </a:lnTo>
                  <a:lnTo>
                    <a:pt x="114" y="105"/>
                  </a:lnTo>
                  <a:lnTo>
                    <a:pt x="109" y="99"/>
                  </a:lnTo>
                  <a:lnTo>
                    <a:pt x="104" y="96"/>
                  </a:lnTo>
                  <a:lnTo>
                    <a:pt x="97" y="92"/>
                  </a:lnTo>
                  <a:lnTo>
                    <a:pt x="102" y="89"/>
                  </a:lnTo>
                  <a:lnTo>
                    <a:pt x="107" y="85"/>
                  </a:lnTo>
                  <a:lnTo>
                    <a:pt x="110" y="82"/>
                  </a:lnTo>
                  <a:lnTo>
                    <a:pt x="114" y="77"/>
                  </a:lnTo>
                  <a:lnTo>
                    <a:pt x="117" y="71"/>
                  </a:lnTo>
                  <a:lnTo>
                    <a:pt x="119" y="66"/>
                  </a:lnTo>
                  <a:lnTo>
                    <a:pt x="120" y="60"/>
                  </a:lnTo>
                  <a:lnTo>
                    <a:pt x="120" y="53"/>
                  </a:lnTo>
                  <a:lnTo>
                    <a:pt x="119" y="41"/>
                  </a:lnTo>
                  <a:lnTo>
                    <a:pt x="116" y="31"/>
                  </a:lnTo>
                  <a:lnTo>
                    <a:pt x="111" y="22"/>
                  </a:lnTo>
                  <a:lnTo>
                    <a:pt x="105" y="14"/>
                  </a:lnTo>
                  <a:lnTo>
                    <a:pt x="97" y="8"/>
                  </a:lnTo>
                  <a:lnTo>
                    <a:pt x="86" y="4"/>
                  </a:lnTo>
                  <a:lnTo>
                    <a:pt x="74" y="1"/>
                  </a:lnTo>
                  <a:lnTo>
                    <a:pt x="61" y="0"/>
                  </a:lnTo>
                  <a:lnTo>
                    <a:pt x="49" y="1"/>
                  </a:lnTo>
                  <a:lnTo>
                    <a:pt x="38" y="5"/>
                  </a:lnTo>
                  <a:lnTo>
                    <a:pt x="28" y="11"/>
                  </a:lnTo>
                  <a:lnTo>
                    <a:pt x="20" y="18"/>
                  </a:lnTo>
                  <a:lnTo>
                    <a:pt x="13" y="27"/>
                  </a:lnTo>
                  <a:lnTo>
                    <a:pt x="8" y="39"/>
                  </a:lnTo>
                  <a:lnTo>
                    <a:pt x="5" y="50"/>
                  </a:lnTo>
                  <a:lnTo>
                    <a:pt x="4" y="66"/>
                  </a:lnTo>
                  <a:lnTo>
                    <a:pt x="4" y="67"/>
                  </a:lnTo>
                  <a:lnTo>
                    <a:pt x="27" y="67"/>
                  </a:lnTo>
                  <a:lnTo>
                    <a:pt x="28" y="56"/>
                  </a:lnTo>
                  <a:lnTo>
                    <a:pt x="30" y="48"/>
                  </a:lnTo>
                  <a:lnTo>
                    <a:pt x="32" y="41"/>
                  </a:lnTo>
                  <a:lnTo>
                    <a:pt x="36" y="34"/>
                  </a:lnTo>
                  <a:lnTo>
                    <a:pt x="41" y="29"/>
                  </a:lnTo>
                  <a:lnTo>
                    <a:pt x="47" y="26"/>
                  </a:lnTo>
                  <a:lnTo>
                    <a:pt x="54" y="25"/>
                  </a:lnTo>
                  <a:lnTo>
                    <a:pt x="63" y="24"/>
                  </a:lnTo>
                  <a:lnTo>
                    <a:pt x="70" y="24"/>
                  </a:lnTo>
                  <a:lnTo>
                    <a:pt x="77" y="26"/>
                  </a:lnTo>
                  <a:lnTo>
                    <a:pt x="82" y="28"/>
                  </a:lnTo>
                  <a:lnTo>
                    <a:pt x="86" y="32"/>
                  </a:lnTo>
                  <a:lnTo>
                    <a:pt x="90" y="35"/>
                  </a:lnTo>
                  <a:lnTo>
                    <a:pt x="92" y="41"/>
                  </a:lnTo>
                  <a:lnTo>
                    <a:pt x="94" y="47"/>
                  </a:lnTo>
                  <a:lnTo>
                    <a:pt x="94" y="54"/>
                  </a:lnTo>
                  <a:lnTo>
                    <a:pt x="93" y="62"/>
                  </a:lnTo>
                  <a:lnTo>
                    <a:pt x="92" y="68"/>
                  </a:lnTo>
                  <a:lnTo>
                    <a:pt x="89" y="74"/>
                  </a:lnTo>
                  <a:lnTo>
                    <a:pt x="85" y="77"/>
                  </a:lnTo>
                  <a:lnTo>
                    <a:pt x="80" y="81"/>
                  </a:lnTo>
                  <a:lnTo>
                    <a:pt x="73" y="83"/>
                  </a:lnTo>
                  <a:lnTo>
                    <a:pt x="66" y="84"/>
                  </a:lnTo>
                  <a:lnTo>
                    <a:pt x="58" y="84"/>
                  </a:lnTo>
                  <a:lnTo>
                    <a:pt x="49" y="84"/>
                  </a:lnTo>
                  <a:lnTo>
                    <a:pt x="49" y="106"/>
                  </a:lnTo>
                  <a:lnTo>
                    <a:pt x="63" y="106"/>
                  </a:lnTo>
                  <a:lnTo>
                    <a:pt x="71" y="107"/>
                  </a:lnTo>
                  <a:lnTo>
                    <a:pt x="79" y="109"/>
                  </a:lnTo>
                  <a:lnTo>
                    <a:pt x="86" y="112"/>
                  </a:lnTo>
                  <a:lnTo>
                    <a:pt x="91" y="116"/>
                  </a:lnTo>
                  <a:lnTo>
                    <a:pt x="96" y="120"/>
                  </a:lnTo>
                  <a:lnTo>
                    <a:pt x="99" y="126"/>
                  </a:lnTo>
                  <a:lnTo>
                    <a:pt x="100" y="133"/>
                  </a:lnTo>
                  <a:lnTo>
                    <a:pt x="101" y="141"/>
                  </a:lnTo>
                  <a:lnTo>
                    <a:pt x="100" y="149"/>
                  </a:lnTo>
                  <a:lnTo>
                    <a:pt x="99" y="158"/>
                  </a:lnTo>
                  <a:lnTo>
                    <a:pt x="96" y="163"/>
                  </a:lnTo>
                  <a:lnTo>
                    <a:pt x="90" y="169"/>
                  </a:lnTo>
                  <a:lnTo>
                    <a:pt x="85" y="174"/>
                  </a:lnTo>
                  <a:lnTo>
                    <a:pt x="79" y="177"/>
                  </a:lnTo>
                  <a:lnTo>
                    <a:pt x="71" y="178"/>
                  </a:lnTo>
                  <a:lnTo>
                    <a:pt x="63" y="180"/>
                  </a:lnTo>
                  <a:lnTo>
                    <a:pt x="54" y="178"/>
                  </a:lnTo>
                  <a:lnTo>
                    <a:pt x="46" y="177"/>
                  </a:lnTo>
                  <a:lnTo>
                    <a:pt x="40" y="173"/>
                  </a:lnTo>
                  <a:lnTo>
                    <a:pt x="34" y="168"/>
                  </a:lnTo>
                  <a:lnTo>
                    <a:pt x="30" y="162"/>
                  </a:lnTo>
                  <a:lnTo>
                    <a:pt x="27" y="154"/>
                  </a:lnTo>
                  <a:lnTo>
                    <a:pt x="25" y="146"/>
                  </a:lnTo>
                  <a:lnTo>
                    <a:pt x="24" y="135"/>
                  </a:lnTo>
                  <a:lnTo>
                    <a:pt x="0" y="13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43" name="Freeform 287"/>
            <p:cNvSpPr>
              <a:spLocks/>
            </p:cNvSpPr>
            <p:nvPr/>
          </p:nvSpPr>
          <p:spPr bwMode="auto">
            <a:xfrm>
              <a:off x="2032000" y="5424488"/>
              <a:ext cx="69850" cy="114300"/>
            </a:xfrm>
            <a:custGeom>
              <a:avLst/>
              <a:gdLst>
                <a:gd name="T0" fmla="*/ 2147483647 w 147"/>
                <a:gd name="T1" fmla="*/ 2147483647 h 215"/>
                <a:gd name="T2" fmla="*/ 2147483647 w 147"/>
                <a:gd name="T3" fmla="*/ 2147483647 h 215"/>
                <a:gd name="T4" fmla="*/ 2147483647 w 147"/>
                <a:gd name="T5" fmla="*/ 2147483647 h 215"/>
                <a:gd name="T6" fmla="*/ 2147483647 w 147"/>
                <a:gd name="T7" fmla="*/ 2147483647 h 215"/>
                <a:gd name="T8" fmla="*/ 2147483647 w 147"/>
                <a:gd name="T9" fmla="*/ 2147483647 h 215"/>
                <a:gd name="T10" fmla="*/ 2147483647 w 147"/>
                <a:gd name="T11" fmla="*/ 2147483647 h 215"/>
                <a:gd name="T12" fmla="*/ 2147483647 w 147"/>
                <a:gd name="T13" fmla="*/ 2147483647 h 215"/>
                <a:gd name="T14" fmla="*/ 2147483647 w 147"/>
                <a:gd name="T15" fmla="*/ 2147483647 h 215"/>
                <a:gd name="T16" fmla="*/ 2147483647 w 147"/>
                <a:gd name="T17" fmla="*/ 2147483647 h 215"/>
                <a:gd name="T18" fmla="*/ 2147483647 w 147"/>
                <a:gd name="T19" fmla="*/ 2147483647 h 215"/>
                <a:gd name="T20" fmla="*/ 2147483647 w 147"/>
                <a:gd name="T21" fmla="*/ 2147483647 h 215"/>
                <a:gd name="T22" fmla="*/ 2147483647 w 147"/>
                <a:gd name="T23" fmla="*/ 2147483647 h 215"/>
                <a:gd name="T24" fmla="*/ 2147483647 w 147"/>
                <a:gd name="T25" fmla="*/ 2147483647 h 215"/>
                <a:gd name="T26" fmla="*/ 2147483647 w 147"/>
                <a:gd name="T27" fmla="*/ 2147483647 h 215"/>
                <a:gd name="T28" fmla="*/ 2147483647 w 147"/>
                <a:gd name="T29" fmla="*/ 2147483647 h 215"/>
                <a:gd name="T30" fmla="*/ 2147483647 w 147"/>
                <a:gd name="T31" fmla="*/ 2147483647 h 215"/>
                <a:gd name="T32" fmla="*/ 2147483647 w 147"/>
                <a:gd name="T33" fmla="*/ 2147483647 h 215"/>
                <a:gd name="T34" fmla="*/ 2147483647 w 147"/>
                <a:gd name="T35" fmla="*/ 2147483647 h 215"/>
                <a:gd name="T36" fmla="*/ 2147483647 w 147"/>
                <a:gd name="T37" fmla="*/ 2147483647 h 215"/>
                <a:gd name="T38" fmla="*/ 2147483647 w 147"/>
                <a:gd name="T39" fmla="*/ 2147483647 h 215"/>
                <a:gd name="T40" fmla="*/ 2147483647 w 147"/>
                <a:gd name="T41" fmla="*/ 2147483647 h 215"/>
                <a:gd name="T42" fmla="*/ 2147483647 w 147"/>
                <a:gd name="T43" fmla="*/ 2147483647 h 215"/>
                <a:gd name="T44" fmla="*/ 2147483647 w 147"/>
                <a:gd name="T45" fmla="*/ 2147483647 h 215"/>
                <a:gd name="T46" fmla="*/ 2147483647 w 147"/>
                <a:gd name="T47" fmla="*/ 2147483647 h 215"/>
                <a:gd name="T48" fmla="*/ 2147483647 w 147"/>
                <a:gd name="T49" fmla="*/ 2147483647 h 215"/>
                <a:gd name="T50" fmla="*/ 2147483647 w 147"/>
                <a:gd name="T51" fmla="*/ 2147483647 h 215"/>
                <a:gd name="T52" fmla="*/ 2147483647 w 147"/>
                <a:gd name="T53" fmla="*/ 2147483647 h 215"/>
                <a:gd name="T54" fmla="*/ 2147483647 w 147"/>
                <a:gd name="T55" fmla="*/ 2147483647 h 215"/>
                <a:gd name="T56" fmla="*/ 2147483647 w 147"/>
                <a:gd name="T57" fmla="*/ 0 h 215"/>
                <a:gd name="T58" fmla="*/ 2147483647 w 147"/>
                <a:gd name="T59" fmla="*/ 2147483647 h 215"/>
                <a:gd name="T60" fmla="*/ 2147483647 w 147"/>
                <a:gd name="T61" fmla="*/ 2147483647 h 215"/>
                <a:gd name="T62" fmla="*/ 2147483647 w 147"/>
                <a:gd name="T63" fmla="*/ 2147483647 h 215"/>
                <a:gd name="T64" fmla="*/ 2147483647 w 147"/>
                <a:gd name="T65" fmla="*/ 2147483647 h 215"/>
                <a:gd name="T66" fmla="*/ 2147483647 w 147"/>
                <a:gd name="T67" fmla="*/ 2147483647 h 215"/>
                <a:gd name="T68" fmla="*/ 2147483647 w 147"/>
                <a:gd name="T69" fmla="*/ 2147483647 h 215"/>
                <a:gd name="T70" fmla="*/ 2147483647 w 147"/>
                <a:gd name="T71" fmla="*/ 2147483647 h 215"/>
                <a:gd name="T72" fmla="*/ 2147483647 w 147"/>
                <a:gd name="T73" fmla="*/ 2147483647 h 215"/>
                <a:gd name="T74" fmla="*/ 2147483647 w 147"/>
                <a:gd name="T75" fmla="*/ 2147483647 h 215"/>
                <a:gd name="T76" fmla="*/ 2147483647 w 147"/>
                <a:gd name="T77" fmla="*/ 2147483647 h 215"/>
                <a:gd name="T78" fmla="*/ 2147483647 w 147"/>
                <a:gd name="T79" fmla="*/ 2147483647 h 215"/>
                <a:gd name="T80" fmla="*/ 2147483647 w 147"/>
                <a:gd name="T81" fmla="*/ 2147483647 h 215"/>
                <a:gd name="T82" fmla="*/ 2147483647 w 147"/>
                <a:gd name="T83" fmla="*/ 2147483647 h 215"/>
                <a:gd name="T84" fmla="*/ 2147483647 w 147"/>
                <a:gd name="T85" fmla="*/ 2147483647 h 215"/>
                <a:gd name="T86" fmla="*/ 2147483647 w 147"/>
                <a:gd name="T87" fmla="*/ 2147483647 h 215"/>
                <a:gd name="T88" fmla="*/ 2147483647 w 147"/>
                <a:gd name="T89" fmla="*/ 2147483647 h 215"/>
                <a:gd name="T90" fmla="*/ 2147483647 w 147"/>
                <a:gd name="T91" fmla="*/ 2147483647 h 215"/>
                <a:gd name="T92" fmla="*/ 2147483647 w 147"/>
                <a:gd name="T93" fmla="*/ 2147483647 h 215"/>
                <a:gd name="T94" fmla="*/ 2147483647 w 147"/>
                <a:gd name="T95" fmla="*/ 2147483647 h 215"/>
                <a:gd name="T96" fmla="*/ 2147483647 w 147"/>
                <a:gd name="T97" fmla="*/ 2147483647 h 21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47"/>
                <a:gd name="T148" fmla="*/ 0 h 215"/>
                <a:gd name="T149" fmla="*/ 147 w 147"/>
                <a:gd name="T150" fmla="*/ 215 h 21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47" h="215">
                  <a:moveTo>
                    <a:pt x="0" y="142"/>
                  </a:moveTo>
                  <a:lnTo>
                    <a:pt x="2" y="158"/>
                  </a:lnTo>
                  <a:lnTo>
                    <a:pt x="7" y="173"/>
                  </a:lnTo>
                  <a:lnTo>
                    <a:pt x="13" y="186"/>
                  </a:lnTo>
                  <a:lnTo>
                    <a:pt x="21" y="196"/>
                  </a:lnTo>
                  <a:lnTo>
                    <a:pt x="32" y="205"/>
                  </a:lnTo>
                  <a:lnTo>
                    <a:pt x="43" y="210"/>
                  </a:lnTo>
                  <a:lnTo>
                    <a:pt x="58" y="214"/>
                  </a:lnTo>
                  <a:lnTo>
                    <a:pt x="74" y="215"/>
                  </a:lnTo>
                  <a:lnTo>
                    <a:pt x="91" y="214"/>
                  </a:lnTo>
                  <a:lnTo>
                    <a:pt x="105" y="210"/>
                  </a:lnTo>
                  <a:lnTo>
                    <a:pt x="117" y="205"/>
                  </a:lnTo>
                  <a:lnTo>
                    <a:pt x="128" y="198"/>
                  </a:lnTo>
                  <a:lnTo>
                    <a:pt x="136" y="188"/>
                  </a:lnTo>
                  <a:lnTo>
                    <a:pt x="141" y="177"/>
                  </a:lnTo>
                  <a:lnTo>
                    <a:pt x="146" y="165"/>
                  </a:lnTo>
                  <a:lnTo>
                    <a:pt x="147" y="151"/>
                  </a:lnTo>
                  <a:lnTo>
                    <a:pt x="146" y="139"/>
                  </a:lnTo>
                  <a:lnTo>
                    <a:pt x="143" y="129"/>
                  </a:lnTo>
                  <a:lnTo>
                    <a:pt x="138" y="120"/>
                  </a:lnTo>
                  <a:lnTo>
                    <a:pt x="131" y="111"/>
                  </a:lnTo>
                  <a:lnTo>
                    <a:pt x="123" y="106"/>
                  </a:lnTo>
                  <a:lnTo>
                    <a:pt x="113" y="101"/>
                  </a:lnTo>
                  <a:lnTo>
                    <a:pt x="101" y="97"/>
                  </a:lnTo>
                  <a:lnTo>
                    <a:pt x="88" y="94"/>
                  </a:lnTo>
                  <a:lnTo>
                    <a:pt x="74" y="91"/>
                  </a:lnTo>
                  <a:lnTo>
                    <a:pt x="62" y="87"/>
                  </a:lnTo>
                  <a:lnTo>
                    <a:pt x="53" y="85"/>
                  </a:lnTo>
                  <a:lnTo>
                    <a:pt x="44" y="81"/>
                  </a:lnTo>
                  <a:lnTo>
                    <a:pt x="38" y="77"/>
                  </a:lnTo>
                  <a:lnTo>
                    <a:pt x="34" y="71"/>
                  </a:lnTo>
                  <a:lnTo>
                    <a:pt x="32" y="65"/>
                  </a:lnTo>
                  <a:lnTo>
                    <a:pt x="31" y="56"/>
                  </a:lnTo>
                  <a:lnTo>
                    <a:pt x="32" y="49"/>
                  </a:lnTo>
                  <a:lnTo>
                    <a:pt x="34" y="43"/>
                  </a:lnTo>
                  <a:lnTo>
                    <a:pt x="37" y="37"/>
                  </a:lnTo>
                  <a:lnTo>
                    <a:pt x="42" y="32"/>
                  </a:lnTo>
                  <a:lnTo>
                    <a:pt x="48" y="29"/>
                  </a:lnTo>
                  <a:lnTo>
                    <a:pt x="55" y="25"/>
                  </a:lnTo>
                  <a:lnTo>
                    <a:pt x="63" y="24"/>
                  </a:lnTo>
                  <a:lnTo>
                    <a:pt x="72" y="23"/>
                  </a:lnTo>
                  <a:lnTo>
                    <a:pt x="81" y="24"/>
                  </a:lnTo>
                  <a:lnTo>
                    <a:pt x="91" y="25"/>
                  </a:lnTo>
                  <a:lnTo>
                    <a:pt x="98" y="29"/>
                  </a:lnTo>
                  <a:lnTo>
                    <a:pt x="104" y="35"/>
                  </a:lnTo>
                  <a:lnTo>
                    <a:pt x="109" y="40"/>
                  </a:lnTo>
                  <a:lnTo>
                    <a:pt x="113" y="47"/>
                  </a:lnTo>
                  <a:lnTo>
                    <a:pt x="115" y="57"/>
                  </a:lnTo>
                  <a:lnTo>
                    <a:pt x="117" y="66"/>
                  </a:lnTo>
                  <a:lnTo>
                    <a:pt x="141" y="66"/>
                  </a:lnTo>
                  <a:lnTo>
                    <a:pt x="140" y="51"/>
                  </a:lnTo>
                  <a:lnTo>
                    <a:pt x="136" y="38"/>
                  </a:lnTo>
                  <a:lnTo>
                    <a:pt x="131" y="26"/>
                  </a:lnTo>
                  <a:lnTo>
                    <a:pt x="124" y="17"/>
                  </a:lnTo>
                  <a:lnTo>
                    <a:pt x="113" y="10"/>
                  </a:lnTo>
                  <a:lnTo>
                    <a:pt x="102" y="4"/>
                  </a:lnTo>
                  <a:lnTo>
                    <a:pt x="89" y="1"/>
                  </a:lnTo>
                  <a:lnTo>
                    <a:pt x="74" y="0"/>
                  </a:lnTo>
                  <a:lnTo>
                    <a:pt x="59" y="1"/>
                  </a:lnTo>
                  <a:lnTo>
                    <a:pt x="46" y="4"/>
                  </a:lnTo>
                  <a:lnTo>
                    <a:pt x="34" y="9"/>
                  </a:lnTo>
                  <a:lnTo>
                    <a:pt x="24" y="16"/>
                  </a:lnTo>
                  <a:lnTo>
                    <a:pt x="17" y="25"/>
                  </a:lnTo>
                  <a:lnTo>
                    <a:pt x="11" y="36"/>
                  </a:lnTo>
                  <a:lnTo>
                    <a:pt x="8" y="47"/>
                  </a:lnTo>
                  <a:lnTo>
                    <a:pt x="7" y="60"/>
                  </a:lnTo>
                  <a:lnTo>
                    <a:pt x="8" y="73"/>
                  </a:lnTo>
                  <a:lnTo>
                    <a:pt x="11" y="82"/>
                  </a:lnTo>
                  <a:lnTo>
                    <a:pt x="16" y="92"/>
                  </a:lnTo>
                  <a:lnTo>
                    <a:pt x="22" y="97"/>
                  </a:lnTo>
                  <a:lnTo>
                    <a:pt x="32" y="103"/>
                  </a:lnTo>
                  <a:lnTo>
                    <a:pt x="42" y="108"/>
                  </a:lnTo>
                  <a:lnTo>
                    <a:pt x="55" y="113"/>
                  </a:lnTo>
                  <a:lnTo>
                    <a:pt x="70" y="117"/>
                  </a:lnTo>
                  <a:lnTo>
                    <a:pt x="81" y="120"/>
                  </a:lnTo>
                  <a:lnTo>
                    <a:pt x="92" y="123"/>
                  </a:lnTo>
                  <a:lnTo>
                    <a:pt x="101" y="125"/>
                  </a:lnTo>
                  <a:lnTo>
                    <a:pt x="109" y="129"/>
                  </a:lnTo>
                  <a:lnTo>
                    <a:pt x="114" y="134"/>
                  </a:lnTo>
                  <a:lnTo>
                    <a:pt x="118" y="138"/>
                  </a:lnTo>
                  <a:lnTo>
                    <a:pt x="120" y="145"/>
                  </a:lnTo>
                  <a:lnTo>
                    <a:pt x="121" y="153"/>
                  </a:lnTo>
                  <a:lnTo>
                    <a:pt x="120" y="162"/>
                  </a:lnTo>
                  <a:lnTo>
                    <a:pt x="118" y="169"/>
                  </a:lnTo>
                  <a:lnTo>
                    <a:pt x="114" y="176"/>
                  </a:lnTo>
                  <a:lnTo>
                    <a:pt x="109" y="180"/>
                  </a:lnTo>
                  <a:lnTo>
                    <a:pt x="102" y="185"/>
                  </a:lnTo>
                  <a:lnTo>
                    <a:pt x="94" y="188"/>
                  </a:lnTo>
                  <a:lnTo>
                    <a:pt x="85" y="189"/>
                  </a:lnTo>
                  <a:lnTo>
                    <a:pt x="74" y="191"/>
                  </a:lnTo>
                  <a:lnTo>
                    <a:pt x="63" y="189"/>
                  </a:lnTo>
                  <a:lnTo>
                    <a:pt x="54" y="187"/>
                  </a:lnTo>
                  <a:lnTo>
                    <a:pt x="46" y="184"/>
                  </a:lnTo>
                  <a:lnTo>
                    <a:pt x="39" y="178"/>
                  </a:lnTo>
                  <a:lnTo>
                    <a:pt x="33" y="171"/>
                  </a:lnTo>
                  <a:lnTo>
                    <a:pt x="29" y="162"/>
                  </a:lnTo>
                  <a:lnTo>
                    <a:pt x="27" y="152"/>
                  </a:lnTo>
                  <a:lnTo>
                    <a:pt x="25" y="142"/>
                  </a:lnTo>
                  <a:lnTo>
                    <a:pt x="0" y="142"/>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44" name="Freeform 288"/>
            <p:cNvSpPr>
              <a:spLocks noEditPoints="1"/>
            </p:cNvSpPr>
            <p:nvPr/>
          </p:nvSpPr>
          <p:spPr bwMode="auto">
            <a:xfrm>
              <a:off x="2111375" y="5454650"/>
              <a:ext cx="58738" cy="82550"/>
            </a:xfrm>
            <a:custGeom>
              <a:avLst/>
              <a:gdLst>
                <a:gd name="T0" fmla="*/ 2147483647 w 128"/>
                <a:gd name="T1" fmla="*/ 2147483647 h 158"/>
                <a:gd name="T2" fmla="*/ 2147483647 w 128"/>
                <a:gd name="T3" fmla="*/ 2147483647 h 158"/>
                <a:gd name="T4" fmla="*/ 2147483647 w 128"/>
                <a:gd name="T5" fmla="*/ 2147483647 h 158"/>
                <a:gd name="T6" fmla="*/ 2147483647 w 128"/>
                <a:gd name="T7" fmla="*/ 2147483647 h 158"/>
                <a:gd name="T8" fmla="*/ 2147483647 w 128"/>
                <a:gd name="T9" fmla="*/ 2147483647 h 158"/>
                <a:gd name="T10" fmla="*/ 2147483647 w 128"/>
                <a:gd name="T11" fmla="*/ 2147483647 h 158"/>
                <a:gd name="T12" fmla="*/ 2147483647 w 128"/>
                <a:gd name="T13" fmla="*/ 2147483647 h 158"/>
                <a:gd name="T14" fmla="*/ 2147483647 w 128"/>
                <a:gd name="T15" fmla="*/ 2147483647 h 158"/>
                <a:gd name="T16" fmla="*/ 2147483647 w 128"/>
                <a:gd name="T17" fmla="*/ 2147483647 h 158"/>
                <a:gd name="T18" fmla="*/ 2147483647 w 128"/>
                <a:gd name="T19" fmla="*/ 2147483647 h 158"/>
                <a:gd name="T20" fmla="*/ 2147483647 w 128"/>
                <a:gd name="T21" fmla="*/ 2147483647 h 158"/>
                <a:gd name="T22" fmla="*/ 2147483647 w 128"/>
                <a:gd name="T23" fmla="*/ 2147483647 h 158"/>
                <a:gd name="T24" fmla="*/ 2147483647 w 128"/>
                <a:gd name="T25" fmla="*/ 2147483647 h 158"/>
                <a:gd name="T26" fmla="*/ 2147483647 w 128"/>
                <a:gd name="T27" fmla="*/ 2147483647 h 158"/>
                <a:gd name="T28" fmla="*/ 2147483647 w 128"/>
                <a:gd name="T29" fmla="*/ 2147483647 h 158"/>
                <a:gd name="T30" fmla="*/ 2147483647 w 128"/>
                <a:gd name="T31" fmla="*/ 2147483647 h 158"/>
                <a:gd name="T32" fmla="*/ 2147483647 w 128"/>
                <a:gd name="T33" fmla="*/ 2147483647 h 158"/>
                <a:gd name="T34" fmla="*/ 2147483647 w 128"/>
                <a:gd name="T35" fmla="*/ 2147483647 h 158"/>
                <a:gd name="T36" fmla="*/ 2147483647 w 128"/>
                <a:gd name="T37" fmla="*/ 2147483647 h 158"/>
                <a:gd name="T38" fmla="*/ 2147483647 w 128"/>
                <a:gd name="T39" fmla="*/ 2147483647 h 158"/>
                <a:gd name="T40" fmla="*/ 2147483647 w 128"/>
                <a:gd name="T41" fmla="*/ 2147483647 h 158"/>
                <a:gd name="T42" fmla="*/ 2147483647 w 128"/>
                <a:gd name="T43" fmla="*/ 2147483647 h 158"/>
                <a:gd name="T44" fmla="*/ 2147483647 w 128"/>
                <a:gd name="T45" fmla="*/ 2147483647 h 158"/>
                <a:gd name="T46" fmla="*/ 2147483647 w 128"/>
                <a:gd name="T47" fmla="*/ 2147483647 h 158"/>
                <a:gd name="T48" fmla="*/ 2147483647 w 128"/>
                <a:gd name="T49" fmla="*/ 2147483647 h 158"/>
                <a:gd name="T50" fmla="*/ 2147483647 w 128"/>
                <a:gd name="T51" fmla="*/ 2147483647 h 158"/>
                <a:gd name="T52" fmla="*/ 2147483647 w 128"/>
                <a:gd name="T53" fmla="*/ 2147483647 h 158"/>
                <a:gd name="T54" fmla="*/ 2147483647 w 128"/>
                <a:gd name="T55" fmla="*/ 0 h 158"/>
                <a:gd name="T56" fmla="*/ 2147483647 w 128"/>
                <a:gd name="T57" fmla="*/ 2147483647 h 158"/>
                <a:gd name="T58" fmla="*/ 2147483647 w 128"/>
                <a:gd name="T59" fmla="*/ 2147483647 h 158"/>
                <a:gd name="T60" fmla="*/ 2147483647 w 128"/>
                <a:gd name="T61" fmla="*/ 2147483647 h 158"/>
                <a:gd name="T62" fmla="*/ 2147483647 w 128"/>
                <a:gd name="T63" fmla="*/ 2147483647 h 158"/>
                <a:gd name="T64" fmla="*/ 2147483647 w 128"/>
                <a:gd name="T65" fmla="*/ 2147483647 h 158"/>
                <a:gd name="T66" fmla="*/ 2147483647 w 128"/>
                <a:gd name="T67" fmla="*/ 2147483647 h 158"/>
                <a:gd name="T68" fmla="*/ 2147483647 w 128"/>
                <a:gd name="T69" fmla="*/ 2147483647 h 158"/>
                <a:gd name="T70" fmla="*/ 2147483647 w 128"/>
                <a:gd name="T71" fmla="*/ 2147483647 h 158"/>
                <a:gd name="T72" fmla="*/ 2147483647 w 128"/>
                <a:gd name="T73" fmla="*/ 2147483647 h 158"/>
                <a:gd name="T74" fmla="*/ 2147483647 w 128"/>
                <a:gd name="T75" fmla="*/ 2147483647 h 158"/>
                <a:gd name="T76" fmla="*/ 2147483647 w 128"/>
                <a:gd name="T77" fmla="*/ 2147483647 h 158"/>
                <a:gd name="T78" fmla="*/ 2147483647 w 128"/>
                <a:gd name="T79" fmla="*/ 2147483647 h 158"/>
                <a:gd name="T80" fmla="*/ 2147483647 w 128"/>
                <a:gd name="T81" fmla="*/ 2147483647 h 158"/>
                <a:gd name="T82" fmla="*/ 2147483647 w 128"/>
                <a:gd name="T83" fmla="*/ 2147483647 h 158"/>
                <a:gd name="T84" fmla="*/ 2147483647 w 128"/>
                <a:gd name="T85" fmla="*/ 2147483647 h 158"/>
                <a:gd name="T86" fmla="*/ 2147483647 w 128"/>
                <a:gd name="T87" fmla="*/ 2147483647 h 158"/>
                <a:gd name="T88" fmla="*/ 2147483647 w 128"/>
                <a:gd name="T89" fmla="*/ 2147483647 h 158"/>
                <a:gd name="T90" fmla="*/ 2147483647 w 128"/>
                <a:gd name="T91" fmla="*/ 2147483647 h 158"/>
                <a:gd name="T92" fmla="*/ 2147483647 w 128"/>
                <a:gd name="T93" fmla="*/ 2147483647 h 158"/>
                <a:gd name="T94" fmla="*/ 2147483647 w 128"/>
                <a:gd name="T95" fmla="*/ 2147483647 h 158"/>
                <a:gd name="T96" fmla="*/ 0 w 128"/>
                <a:gd name="T97" fmla="*/ 2147483647 h 158"/>
                <a:gd name="T98" fmla="*/ 2147483647 w 128"/>
                <a:gd name="T99" fmla="*/ 2147483647 h 158"/>
                <a:gd name="T100" fmla="*/ 2147483647 w 128"/>
                <a:gd name="T101" fmla="*/ 2147483647 h 158"/>
                <a:gd name="T102" fmla="*/ 2147483647 w 128"/>
                <a:gd name="T103" fmla="*/ 2147483647 h 158"/>
                <a:gd name="T104" fmla="*/ 2147483647 w 128"/>
                <a:gd name="T105" fmla="*/ 2147483647 h 158"/>
                <a:gd name="T106" fmla="*/ 2147483647 w 128"/>
                <a:gd name="T107" fmla="*/ 2147483647 h 158"/>
                <a:gd name="T108" fmla="*/ 2147483647 w 128"/>
                <a:gd name="T109" fmla="*/ 2147483647 h 15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8"/>
                <a:gd name="T166" fmla="*/ 0 h 158"/>
                <a:gd name="T167" fmla="*/ 128 w 128"/>
                <a:gd name="T168" fmla="*/ 158 h 15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8" h="158">
                  <a:moveTo>
                    <a:pt x="90" y="76"/>
                  </a:moveTo>
                  <a:lnTo>
                    <a:pt x="90" y="99"/>
                  </a:lnTo>
                  <a:lnTo>
                    <a:pt x="89" y="107"/>
                  </a:lnTo>
                  <a:lnTo>
                    <a:pt x="87" y="114"/>
                  </a:lnTo>
                  <a:lnTo>
                    <a:pt x="84" y="120"/>
                  </a:lnTo>
                  <a:lnTo>
                    <a:pt x="79" y="125"/>
                  </a:lnTo>
                  <a:lnTo>
                    <a:pt x="73" y="130"/>
                  </a:lnTo>
                  <a:lnTo>
                    <a:pt x="65" y="133"/>
                  </a:lnTo>
                  <a:lnTo>
                    <a:pt x="58" y="135"/>
                  </a:lnTo>
                  <a:lnTo>
                    <a:pt x="48" y="136"/>
                  </a:lnTo>
                  <a:lnTo>
                    <a:pt x="43" y="136"/>
                  </a:lnTo>
                  <a:lnTo>
                    <a:pt x="38" y="135"/>
                  </a:lnTo>
                  <a:lnTo>
                    <a:pt x="34" y="132"/>
                  </a:lnTo>
                  <a:lnTo>
                    <a:pt x="30" y="130"/>
                  </a:lnTo>
                  <a:lnTo>
                    <a:pt x="27" y="127"/>
                  </a:lnTo>
                  <a:lnTo>
                    <a:pt x="26" y="122"/>
                  </a:lnTo>
                  <a:lnTo>
                    <a:pt x="24" y="117"/>
                  </a:lnTo>
                  <a:lnTo>
                    <a:pt x="24" y="113"/>
                  </a:lnTo>
                  <a:lnTo>
                    <a:pt x="24" y="107"/>
                  </a:lnTo>
                  <a:lnTo>
                    <a:pt x="25" y="102"/>
                  </a:lnTo>
                  <a:lnTo>
                    <a:pt x="27" y="99"/>
                  </a:lnTo>
                  <a:lnTo>
                    <a:pt x="29" y="95"/>
                  </a:lnTo>
                  <a:lnTo>
                    <a:pt x="32" y="92"/>
                  </a:lnTo>
                  <a:lnTo>
                    <a:pt x="37" y="89"/>
                  </a:lnTo>
                  <a:lnTo>
                    <a:pt x="42" y="88"/>
                  </a:lnTo>
                  <a:lnTo>
                    <a:pt x="47" y="87"/>
                  </a:lnTo>
                  <a:lnTo>
                    <a:pt x="59" y="85"/>
                  </a:lnTo>
                  <a:lnTo>
                    <a:pt x="70" y="83"/>
                  </a:lnTo>
                  <a:lnTo>
                    <a:pt x="81" y="81"/>
                  </a:lnTo>
                  <a:lnTo>
                    <a:pt x="90" y="76"/>
                  </a:lnTo>
                  <a:close/>
                  <a:moveTo>
                    <a:pt x="93" y="133"/>
                  </a:moveTo>
                  <a:lnTo>
                    <a:pt x="93" y="139"/>
                  </a:lnTo>
                  <a:lnTo>
                    <a:pt x="94" y="144"/>
                  </a:lnTo>
                  <a:lnTo>
                    <a:pt x="96" y="147"/>
                  </a:lnTo>
                  <a:lnTo>
                    <a:pt x="98" y="151"/>
                  </a:lnTo>
                  <a:lnTo>
                    <a:pt x="101" y="153"/>
                  </a:lnTo>
                  <a:lnTo>
                    <a:pt x="105" y="156"/>
                  </a:lnTo>
                  <a:lnTo>
                    <a:pt x="109" y="157"/>
                  </a:lnTo>
                  <a:lnTo>
                    <a:pt x="116" y="157"/>
                  </a:lnTo>
                  <a:lnTo>
                    <a:pt x="121" y="156"/>
                  </a:lnTo>
                  <a:lnTo>
                    <a:pt x="128" y="154"/>
                  </a:lnTo>
                  <a:lnTo>
                    <a:pt x="128" y="135"/>
                  </a:lnTo>
                  <a:lnTo>
                    <a:pt x="122" y="136"/>
                  </a:lnTo>
                  <a:lnTo>
                    <a:pt x="118" y="135"/>
                  </a:lnTo>
                  <a:lnTo>
                    <a:pt x="115" y="131"/>
                  </a:lnTo>
                  <a:lnTo>
                    <a:pt x="114" y="127"/>
                  </a:lnTo>
                  <a:lnTo>
                    <a:pt x="114" y="120"/>
                  </a:lnTo>
                  <a:lnTo>
                    <a:pt x="114" y="45"/>
                  </a:lnTo>
                  <a:lnTo>
                    <a:pt x="113" y="35"/>
                  </a:lnTo>
                  <a:lnTo>
                    <a:pt x="111" y="25"/>
                  </a:lnTo>
                  <a:lnTo>
                    <a:pt x="106" y="17"/>
                  </a:lnTo>
                  <a:lnTo>
                    <a:pt x="101" y="10"/>
                  </a:lnTo>
                  <a:lnTo>
                    <a:pt x="94" y="5"/>
                  </a:lnTo>
                  <a:lnTo>
                    <a:pt x="84" y="2"/>
                  </a:lnTo>
                  <a:lnTo>
                    <a:pt x="74" y="1"/>
                  </a:lnTo>
                  <a:lnTo>
                    <a:pt x="61" y="0"/>
                  </a:lnTo>
                  <a:lnTo>
                    <a:pt x="48" y="1"/>
                  </a:lnTo>
                  <a:lnTo>
                    <a:pt x="38" y="3"/>
                  </a:lnTo>
                  <a:lnTo>
                    <a:pt x="28" y="7"/>
                  </a:lnTo>
                  <a:lnTo>
                    <a:pt x="21" y="12"/>
                  </a:lnTo>
                  <a:lnTo>
                    <a:pt x="15" y="19"/>
                  </a:lnTo>
                  <a:lnTo>
                    <a:pt x="10" y="28"/>
                  </a:lnTo>
                  <a:lnTo>
                    <a:pt x="7" y="37"/>
                  </a:lnTo>
                  <a:lnTo>
                    <a:pt x="6" y="47"/>
                  </a:lnTo>
                  <a:lnTo>
                    <a:pt x="6" y="48"/>
                  </a:lnTo>
                  <a:lnTo>
                    <a:pt x="28" y="48"/>
                  </a:lnTo>
                  <a:lnTo>
                    <a:pt x="28" y="43"/>
                  </a:lnTo>
                  <a:lnTo>
                    <a:pt x="30" y="37"/>
                  </a:lnTo>
                  <a:lnTo>
                    <a:pt x="32" y="32"/>
                  </a:lnTo>
                  <a:lnTo>
                    <a:pt x="37" y="29"/>
                  </a:lnTo>
                  <a:lnTo>
                    <a:pt x="41" y="25"/>
                  </a:lnTo>
                  <a:lnTo>
                    <a:pt x="46" y="23"/>
                  </a:lnTo>
                  <a:lnTo>
                    <a:pt x="53" y="22"/>
                  </a:lnTo>
                  <a:lnTo>
                    <a:pt x="60" y="22"/>
                  </a:lnTo>
                  <a:lnTo>
                    <a:pt x="67" y="22"/>
                  </a:lnTo>
                  <a:lnTo>
                    <a:pt x="74" y="23"/>
                  </a:lnTo>
                  <a:lnTo>
                    <a:pt x="79" y="25"/>
                  </a:lnTo>
                  <a:lnTo>
                    <a:pt x="83" y="28"/>
                  </a:lnTo>
                  <a:lnTo>
                    <a:pt x="86" y="30"/>
                  </a:lnTo>
                  <a:lnTo>
                    <a:pt x="88" y="35"/>
                  </a:lnTo>
                  <a:lnTo>
                    <a:pt x="90" y="38"/>
                  </a:lnTo>
                  <a:lnTo>
                    <a:pt x="90" y="44"/>
                  </a:lnTo>
                  <a:lnTo>
                    <a:pt x="90" y="50"/>
                  </a:lnTo>
                  <a:lnTo>
                    <a:pt x="89" y="54"/>
                  </a:lnTo>
                  <a:lnTo>
                    <a:pt x="88" y="57"/>
                  </a:lnTo>
                  <a:lnTo>
                    <a:pt x="84" y="59"/>
                  </a:lnTo>
                  <a:lnTo>
                    <a:pt x="79" y="61"/>
                  </a:lnTo>
                  <a:lnTo>
                    <a:pt x="70" y="62"/>
                  </a:lnTo>
                  <a:lnTo>
                    <a:pt x="60" y="64"/>
                  </a:lnTo>
                  <a:lnTo>
                    <a:pt x="47" y="65"/>
                  </a:lnTo>
                  <a:lnTo>
                    <a:pt x="36" y="67"/>
                  </a:lnTo>
                  <a:lnTo>
                    <a:pt x="26" y="71"/>
                  </a:lnTo>
                  <a:lnTo>
                    <a:pt x="18" y="74"/>
                  </a:lnTo>
                  <a:lnTo>
                    <a:pt x="11" y="80"/>
                  </a:lnTo>
                  <a:lnTo>
                    <a:pt x="6" y="86"/>
                  </a:lnTo>
                  <a:lnTo>
                    <a:pt x="3" y="94"/>
                  </a:lnTo>
                  <a:lnTo>
                    <a:pt x="1" y="102"/>
                  </a:lnTo>
                  <a:lnTo>
                    <a:pt x="0" y="113"/>
                  </a:lnTo>
                  <a:lnTo>
                    <a:pt x="1" y="123"/>
                  </a:lnTo>
                  <a:lnTo>
                    <a:pt x="3" y="131"/>
                  </a:lnTo>
                  <a:lnTo>
                    <a:pt x="6" y="139"/>
                  </a:lnTo>
                  <a:lnTo>
                    <a:pt x="11" y="146"/>
                  </a:lnTo>
                  <a:lnTo>
                    <a:pt x="18" y="151"/>
                  </a:lnTo>
                  <a:lnTo>
                    <a:pt x="25" y="154"/>
                  </a:lnTo>
                  <a:lnTo>
                    <a:pt x="35" y="157"/>
                  </a:lnTo>
                  <a:lnTo>
                    <a:pt x="44" y="158"/>
                  </a:lnTo>
                  <a:lnTo>
                    <a:pt x="58" y="157"/>
                  </a:lnTo>
                  <a:lnTo>
                    <a:pt x="70" y="152"/>
                  </a:lnTo>
                  <a:lnTo>
                    <a:pt x="82" y="144"/>
                  </a:lnTo>
                  <a:lnTo>
                    <a:pt x="93" y="133"/>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45" name="Freeform 289"/>
            <p:cNvSpPr>
              <a:spLocks/>
            </p:cNvSpPr>
            <p:nvPr/>
          </p:nvSpPr>
          <p:spPr bwMode="auto">
            <a:xfrm>
              <a:off x="2181225" y="5454650"/>
              <a:ext cx="88900" cy="80963"/>
            </a:xfrm>
            <a:custGeom>
              <a:avLst/>
              <a:gdLst>
                <a:gd name="T0" fmla="*/ 2147483647 w 189"/>
                <a:gd name="T1" fmla="*/ 2147483647 h 154"/>
                <a:gd name="T2" fmla="*/ 2147483647 w 189"/>
                <a:gd name="T3" fmla="*/ 2147483647 h 154"/>
                <a:gd name="T4" fmla="*/ 2147483647 w 189"/>
                <a:gd name="T5" fmla="*/ 2147483647 h 154"/>
                <a:gd name="T6" fmla="*/ 2147483647 w 189"/>
                <a:gd name="T7" fmla="*/ 2147483647 h 154"/>
                <a:gd name="T8" fmla="*/ 2147483647 w 189"/>
                <a:gd name="T9" fmla="*/ 2147483647 h 154"/>
                <a:gd name="T10" fmla="*/ 2147483647 w 189"/>
                <a:gd name="T11" fmla="*/ 0 h 154"/>
                <a:gd name="T12" fmla="*/ 2147483647 w 189"/>
                <a:gd name="T13" fmla="*/ 2147483647 h 154"/>
                <a:gd name="T14" fmla="*/ 2147483647 w 189"/>
                <a:gd name="T15" fmla="*/ 2147483647 h 154"/>
                <a:gd name="T16" fmla="*/ 2147483647 w 189"/>
                <a:gd name="T17" fmla="*/ 2147483647 h 154"/>
                <a:gd name="T18" fmla="*/ 2147483647 w 189"/>
                <a:gd name="T19" fmla="*/ 2147483647 h 154"/>
                <a:gd name="T20" fmla="*/ 2147483647 w 189"/>
                <a:gd name="T21" fmla="*/ 2147483647 h 154"/>
                <a:gd name="T22" fmla="*/ 2147483647 w 189"/>
                <a:gd name="T23" fmla="*/ 0 h 154"/>
                <a:gd name="T24" fmla="*/ 2147483647 w 189"/>
                <a:gd name="T25" fmla="*/ 2147483647 h 154"/>
                <a:gd name="T26" fmla="*/ 2147483647 w 189"/>
                <a:gd name="T27" fmla="*/ 2147483647 h 154"/>
                <a:gd name="T28" fmla="*/ 2147483647 w 189"/>
                <a:gd name="T29" fmla="*/ 2147483647 h 154"/>
                <a:gd name="T30" fmla="*/ 2147483647 w 189"/>
                <a:gd name="T31" fmla="*/ 2147483647 h 154"/>
                <a:gd name="T32" fmla="*/ 0 w 189"/>
                <a:gd name="T33" fmla="*/ 2147483647 h 154"/>
                <a:gd name="T34" fmla="*/ 2147483647 w 189"/>
                <a:gd name="T35" fmla="*/ 2147483647 h 154"/>
                <a:gd name="T36" fmla="*/ 2147483647 w 189"/>
                <a:gd name="T37" fmla="*/ 2147483647 h 154"/>
                <a:gd name="T38" fmla="*/ 2147483647 w 189"/>
                <a:gd name="T39" fmla="*/ 2147483647 h 154"/>
                <a:gd name="T40" fmla="*/ 2147483647 w 189"/>
                <a:gd name="T41" fmla="*/ 2147483647 h 154"/>
                <a:gd name="T42" fmla="*/ 2147483647 w 189"/>
                <a:gd name="T43" fmla="*/ 2147483647 h 154"/>
                <a:gd name="T44" fmla="*/ 2147483647 w 189"/>
                <a:gd name="T45" fmla="*/ 2147483647 h 154"/>
                <a:gd name="T46" fmla="*/ 2147483647 w 189"/>
                <a:gd name="T47" fmla="*/ 2147483647 h 154"/>
                <a:gd name="T48" fmla="*/ 2147483647 w 189"/>
                <a:gd name="T49" fmla="*/ 2147483647 h 154"/>
                <a:gd name="T50" fmla="*/ 2147483647 w 189"/>
                <a:gd name="T51" fmla="*/ 2147483647 h 154"/>
                <a:gd name="T52" fmla="*/ 2147483647 w 189"/>
                <a:gd name="T53" fmla="*/ 2147483647 h 154"/>
                <a:gd name="T54" fmla="*/ 2147483647 w 189"/>
                <a:gd name="T55" fmla="*/ 2147483647 h 154"/>
                <a:gd name="T56" fmla="*/ 2147483647 w 189"/>
                <a:gd name="T57" fmla="*/ 2147483647 h 154"/>
                <a:gd name="T58" fmla="*/ 2147483647 w 189"/>
                <a:gd name="T59" fmla="*/ 2147483647 h 154"/>
                <a:gd name="T60" fmla="*/ 2147483647 w 189"/>
                <a:gd name="T61" fmla="*/ 2147483647 h 154"/>
                <a:gd name="T62" fmla="*/ 2147483647 w 189"/>
                <a:gd name="T63" fmla="*/ 2147483647 h 154"/>
                <a:gd name="T64" fmla="*/ 2147483647 w 189"/>
                <a:gd name="T65" fmla="*/ 2147483647 h 154"/>
                <a:gd name="T66" fmla="*/ 2147483647 w 189"/>
                <a:gd name="T67" fmla="*/ 2147483647 h 154"/>
                <a:gd name="T68" fmla="*/ 2147483647 w 189"/>
                <a:gd name="T69" fmla="*/ 2147483647 h 154"/>
                <a:gd name="T70" fmla="*/ 2147483647 w 189"/>
                <a:gd name="T71" fmla="*/ 2147483647 h 15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89"/>
                <a:gd name="T109" fmla="*/ 0 h 154"/>
                <a:gd name="T110" fmla="*/ 189 w 189"/>
                <a:gd name="T111" fmla="*/ 154 h 15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89" h="154">
                  <a:moveTo>
                    <a:pt x="166" y="154"/>
                  </a:moveTo>
                  <a:lnTo>
                    <a:pt x="189" y="154"/>
                  </a:lnTo>
                  <a:lnTo>
                    <a:pt x="189" y="64"/>
                  </a:lnTo>
                  <a:lnTo>
                    <a:pt x="189" y="59"/>
                  </a:lnTo>
                  <a:lnTo>
                    <a:pt x="189" y="47"/>
                  </a:lnTo>
                  <a:lnTo>
                    <a:pt x="188" y="38"/>
                  </a:lnTo>
                  <a:lnTo>
                    <a:pt x="187" y="29"/>
                  </a:lnTo>
                  <a:lnTo>
                    <a:pt x="184" y="21"/>
                  </a:lnTo>
                  <a:lnTo>
                    <a:pt x="178" y="11"/>
                  </a:lnTo>
                  <a:lnTo>
                    <a:pt x="169" y="5"/>
                  </a:lnTo>
                  <a:lnTo>
                    <a:pt x="159" y="1"/>
                  </a:lnTo>
                  <a:lnTo>
                    <a:pt x="146" y="0"/>
                  </a:lnTo>
                  <a:lnTo>
                    <a:pt x="132" y="1"/>
                  </a:lnTo>
                  <a:lnTo>
                    <a:pt x="121" y="5"/>
                  </a:lnTo>
                  <a:lnTo>
                    <a:pt x="111" y="12"/>
                  </a:lnTo>
                  <a:lnTo>
                    <a:pt x="102" y="23"/>
                  </a:lnTo>
                  <a:lnTo>
                    <a:pt x="99" y="17"/>
                  </a:lnTo>
                  <a:lnTo>
                    <a:pt x="94" y="12"/>
                  </a:lnTo>
                  <a:lnTo>
                    <a:pt x="90" y="9"/>
                  </a:lnTo>
                  <a:lnTo>
                    <a:pt x="86" y="5"/>
                  </a:lnTo>
                  <a:lnTo>
                    <a:pt x="82" y="3"/>
                  </a:lnTo>
                  <a:lnTo>
                    <a:pt x="77" y="1"/>
                  </a:lnTo>
                  <a:lnTo>
                    <a:pt x="70" y="0"/>
                  </a:lnTo>
                  <a:lnTo>
                    <a:pt x="64" y="0"/>
                  </a:lnTo>
                  <a:lnTo>
                    <a:pt x="58" y="0"/>
                  </a:lnTo>
                  <a:lnTo>
                    <a:pt x="51" y="1"/>
                  </a:lnTo>
                  <a:lnTo>
                    <a:pt x="45" y="3"/>
                  </a:lnTo>
                  <a:lnTo>
                    <a:pt x="40" y="5"/>
                  </a:lnTo>
                  <a:lnTo>
                    <a:pt x="34" y="9"/>
                  </a:lnTo>
                  <a:lnTo>
                    <a:pt x="30" y="14"/>
                  </a:lnTo>
                  <a:lnTo>
                    <a:pt x="26" y="18"/>
                  </a:lnTo>
                  <a:lnTo>
                    <a:pt x="22" y="24"/>
                  </a:lnTo>
                  <a:lnTo>
                    <a:pt x="22" y="3"/>
                  </a:lnTo>
                  <a:lnTo>
                    <a:pt x="0" y="3"/>
                  </a:lnTo>
                  <a:lnTo>
                    <a:pt x="0" y="154"/>
                  </a:lnTo>
                  <a:lnTo>
                    <a:pt x="23" y="154"/>
                  </a:lnTo>
                  <a:lnTo>
                    <a:pt x="23" y="65"/>
                  </a:lnTo>
                  <a:lnTo>
                    <a:pt x="24" y="55"/>
                  </a:lnTo>
                  <a:lnTo>
                    <a:pt x="25" y="46"/>
                  </a:lnTo>
                  <a:lnTo>
                    <a:pt x="28" y="39"/>
                  </a:lnTo>
                  <a:lnTo>
                    <a:pt x="32" y="33"/>
                  </a:lnTo>
                  <a:lnTo>
                    <a:pt x="38" y="29"/>
                  </a:lnTo>
                  <a:lnTo>
                    <a:pt x="43" y="25"/>
                  </a:lnTo>
                  <a:lnTo>
                    <a:pt x="50" y="23"/>
                  </a:lnTo>
                  <a:lnTo>
                    <a:pt x="58" y="22"/>
                  </a:lnTo>
                  <a:lnTo>
                    <a:pt x="65" y="23"/>
                  </a:lnTo>
                  <a:lnTo>
                    <a:pt x="70" y="24"/>
                  </a:lnTo>
                  <a:lnTo>
                    <a:pt x="74" y="28"/>
                  </a:lnTo>
                  <a:lnTo>
                    <a:pt x="78" y="31"/>
                  </a:lnTo>
                  <a:lnTo>
                    <a:pt x="81" y="37"/>
                  </a:lnTo>
                  <a:lnTo>
                    <a:pt x="82" y="44"/>
                  </a:lnTo>
                  <a:lnTo>
                    <a:pt x="83" y="52"/>
                  </a:lnTo>
                  <a:lnTo>
                    <a:pt x="83" y="61"/>
                  </a:lnTo>
                  <a:lnTo>
                    <a:pt x="83" y="154"/>
                  </a:lnTo>
                  <a:lnTo>
                    <a:pt x="106" y="154"/>
                  </a:lnTo>
                  <a:lnTo>
                    <a:pt x="106" y="65"/>
                  </a:lnTo>
                  <a:lnTo>
                    <a:pt x="107" y="55"/>
                  </a:lnTo>
                  <a:lnTo>
                    <a:pt x="108" y="46"/>
                  </a:lnTo>
                  <a:lnTo>
                    <a:pt x="111" y="39"/>
                  </a:lnTo>
                  <a:lnTo>
                    <a:pt x="116" y="33"/>
                  </a:lnTo>
                  <a:lnTo>
                    <a:pt x="121" y="29"/>
                  </a:lnTo>
                  <a:lnTo>
                    <a:pt x="126" y="24"/>
                  </a:lnTo>
                  <a:lnTo>
                    <a:pt x="134" y="23"/>
                  </a:lnTo>
                  <a:lnTo>
                    <a:pt x="141" y="22"/>
                  </a:lnTo>
                  <a:lnTo>
                    <a:pt x="148" y="23"/>
                  </a:lnTo>
                  <a:lnTo>
                    <a:pt x="154" y="24"/>
                  </a:lnTo>
                  <a:lnTo>
                    <a:pt x="158" y="28"/>
                  </a:lnTo>
                  <a:lnTo>
                    <a:pt x="161" y="31"/>
                  </a:lnTo>
                  <a:lnTo>
                    <a:pt x="164" y="37"/>
                  </a:lnTo>
                  <a:lnTo>
                    <a:pt x="165" y="44"/>
                  </a:lnTo>
                  <a:lnTo>
                    <a:pt x="166" y="52"/>
                  </a:lnTo>
                  <a:lnTo>
                    <a:pt x="166" y="61"/>
                  </a:lnTo>
                  <a:lnTo>
                    <a:pt x="166" y="15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46" name="Freeform 290"/>
            <p:cNvSpPr>
              <a:spLocks noEditPoints="1"/>
            </p:cNvSpPr>
            <p:nvPr/>
          </p:nvSpPr>
          <p:spPr bwMode="auto">
            <a:xfrm>
              <a:off x="2282825" y="5454650"/>
              <a:ext cx="60325" cy="82550"/>
            </a:xfrm>
            <a:custGeom>
              <a:avLst/>
              <a:gdLst>
                <a:gd name="T0" fmla="*/ 2147483647 w 128"/>
                <a:gd name="T1" fmla="*/ 2147483647 h 158"/>
                <a:gd name="T2" fmla="*/ 2147483647 w 128"/>
                <a:gd name="T3" fmla="*/ 2147483647 h 158"/>
                <a:gd name="T4" fmla="*/ 2147483647 w 128"/>
                <a:gd name="T5" fmla="*/ 2147483647 h 158"/>
                <a:gd name="T6" fmla="*/ 2147483647 w 128"/>
                <a:gd name="T7" fmla="*/ 2147483647 h 158"/>
                <a:gd name="T8" fmla="*/ 2147483647 w 128"/>
                <a:gd name="T9" fmla="*/ 2147483647 h 158"/>
                <a:gd name="T10" fmla="*/ 2147483647 w 128"/>
                <a:gd name="T11" fmla="*/ 2147483647 h 158"/>
                <a:gd name="T12" fmla="*/ 2147483647 w 128"/>
                <a:gd name="T13" fmla="*/ 2147483647 h 158"/>
                <a:gd name="T14" fmla="*/ 2147483647 w 128"/>
                <a:gd name="T15" fmla="*/ 2147483647 h 158"/>
                <a:gd name="T16" fmla="*/ 2147483647 w 128"/>
                <a:gd name="T17" fmla="*/ 2147483647 h 158"/>
                <a:gd name="T18" fmla="*/ 2147483647 w 128"/>
                <a:gd name="T19" fmla="*/ 2147483647 h 158"/>
                <a:gd name="T20" fmla="*/ 2147483647 w 128"/>
                <a:gd name="T21" fmla="*/ 2147483647 h 158"/>
                <a:gd name="T22" fmla="*/ 2147483647 w 128"/>
                <a:gd name="T23" fmla="*/ 2147483647 h 158"/>
                <a:gd name="T24" fmla="*/ 2147483647 w 128"/>
                <a:gd name="T25" fmla="*/ 2147483647 h 158"/>
                <a:gd name="T26" fmla="*/ 2147483647 w 128"/>
                <a:gd name="T27" fmla="*/ 2147483647 h 158"/>
                <a:gd name="T28" fmla="*/ 2147483647 w 128"/>
                <a:gd name="T29" fmla="*/ 2147483647 h 158"/>
                <a:gd name="T30" fmla="*/ 2147483647 w 128"/>
                <a:gd name="T31" fmla="*/ 2147483647 h 158"/>
                <a:gd name="T32" fmla="*/ 2147483647 w 128"/>
                <a:gd name="T33" fmla="*/ 2147483647 h 158"/>
                <a:gd name="T34" fmla="*/ 2147483647 w 128"/>
                <a:gd name="T35" fmla="*/ 2147483647 h 158"/>
                <a:gd name="T36" fmla="*/ 2147483647 w 128"/>
                <a:gd name="T37" fmla="*/ 2147483647 h 158"/>
                <a:gd name="T38" fmla="*/ 2147483647 w 128"/>
                <a:gd name="T39" fmla="*/ 2147483647 h 158"/>
                <a:gd name="T40" fmla="*/ 2147483647 w 128"/>
                <a:gd name="T41" fmla="*/ 2147483647 h 158"/>
                <a:gd name="T42" fmla="*/ 2147483647 w 128"/>
                <a:gd name="T43" fmla="*/ 2147483647 h 158"/>
                <a:gd name="T44" fmla="*/ 2147483647 w 128"/>
                <a:gd name="T45" fmla="*/ 2147483647 h 158"/>
                <a:gd name="T46" fmla="*/ 2147483647 w 128"/>
                <a:gd name="T47" fmla="*/ 2147483647 h 158"/>
                <a:gd name="T48" fmla="*/ 2147483647 w 128"/>
                <a:gd name="T49" fmla="*/ 2147483647 h 158"/>
                <a:gd name="T50" fmla="*/ 2147483647 w 128"/>
                <a:gd name="T51" fmla="*/ 2147483647 h 158"/>
                <a:gd name="T52" fmla="*/ 2147483647 w 128"/>
                <a:gd name="T53" fmla="*/ 2147483647 h 158"/>
                <a:gd name="T54" fmla="*/ 2147483647 w 128"/>
                <a:gd name="T55" fmla="*/ 0 h 158"/>
                <a:gd name="T56" fmla="*/ 2147483647 w 128"/>
                <a:gd name="T57" fmla="*/ 2147483647 h 158"/>
                <a:gd name="T58" fmla="*/ 2147483647 w 128"/>
                <a:gd name="T59" fmla="*/ 2147483647 h 158"/>
                <a:gd name="T60" fmla="*/ 2147483647 w 128"/>
                <a:gd name="T61" fmla="*/ 2147483647 h 158"/>
                <a:gd name="T62" fmla="*/ 2147483647 w 128"/>
                <a:gd name="T63" fmla="*/ 2147483647 h 158"/>
                <a:gd name="T64" fmla="*/ 2147483647 w 128"/>
                <a:gd name="T65" fmla="*/ 2147483647 h 158"/>
                <a:gd name="T66" fmla="*/ 2147483647 w 128"/>
                <a:gd name="T67" fmla="*/ 2147483647 h 158"/>
                <a:gd name="T68" fmla="*/ 2147483647 w 128"/>
                <a:gd name="T69" fmla="*/ 2147483647 h 158"/>
                <a:gd name="T70" fmla="*/ 2147483647 w 128"/>
                <a:gd name="T71" fmla="*/ 2147483647 h 158"/>
                <a:gd name="T72" fmla="*/ 2147483647 w 128"/>
                <a:gd name="T73" fmla="*/ 2147483647 h 158"/>
                <a:gd name="T74" fmla="*/ 2147483647 w 128"/>
                <a:gd name="T75" fmla="*/ 2147483647 h 158"/>
                <a:gd name="T76" fmla="*/ 2147483647 w 128"/>
                <a:gd name="T77" fmla="*/ 2147483647 h 158"/>
                <a:gd name="T78" fmla="*/ 2147483647 w 128"/>
                <a:gd name="T79" fmla="*/ 2147483647 h 158"/>
                <a:gd name="T80" fmla="*/ 2147483647 w 128"/>
                <a:gd name="T81" fmla="*/ 2147483647 h 158"/>
                <a:gd name="T82" fmla="*/ 2147483647 w 128"/>
                <a:gd name="T83" fmla="*/ 2147483647 h 158"/>
                <a:gd name="T84" fmla="*/ 2147483647 w 128"/>
                <a:gd name="T85" fmla="*/ 2147483647 h 158"/>
                <a:gd name="T86" fmla="*/ 2147483647 w 128"/>
                <a:gd name="T87" fmla="*/ 2147483647 h 158"/>
                <a:gd name="T88" fmla="*/ 2147483647 w 128"/>
                <a:gd name="T89" fmla="*/ 2147483647 h 158"/>
                <a:gd name="T90" fmla="*/ 2147483647 w 128"/>
                <a:gd name="T91" fmla="*/ 2147483647 h 158"/>
                <a:gd name="T92" fmla="*/ 2147483647 w 128"/>
                <a:gd name="T93" fmla="*/ 2147483647 h 158"/>
                <a:gd name="T94" fmla="*/ 2147483647 w 128"/>
                <a:gd name="T95" fmla="*/ 2147483647 h 158"/>
                <a:gd name="T96" fmla="*/ 0 w 128"/>
                <a:gd name="T97" fmla="*/ 2147483647 h 158"/>
                <a:gd name="T98" fmla="*/ 2147483647 w 128"/>
                <a:gd name="T99" fmla="*/ 2147483647 h 158"/>
                <a:gd name="T100" fmla="*/ 2147483647 w 128"/>
                <a:gd name="T101" fmla="*/ 2147483647 h 158"/>
                <a:gd name="T102" fmla="*/ 2147483647 w 128"/>
                <a:gd name="T103" fmla="*/ 2147483647 h 158"/>
                <a:gd name="T104" fmla="*/ 2147483647 w 128"/>
                <a:gd name="T105" fmla="*/ 2147483647 h 158"/>
                <a:gd name="T106" fmla="*/ 2147483647 w 128"/>
                <a:gd name="T107" fmla="*/ 2147483647 h 158"/>
                <a:gd name="T108" fmla="*/ 2147483647 w 128"/>
                <a:gd name="T109" fmla="*/ 2147483647 h 15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8"/>
                <a:gd name="T166" fmla="*/ 0 h 158"/>
                <a:gd name="T167" fmla="*/ 128 w 128"/>
                <a:gd name="T168" fmla="*/ 158 h 15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8" h="158">
                  <a:moveTo>
                    <a:pt x="90" y="76"/>
                  </a:moveTo>
                  <a:lnTo>
                    <a:pt x="90" y="99"/>
                  </a:lnTo>
                  <a:lnTo>
                    <a:pt x="89" y="107"/>
                  </a:lnTo>
                  <a:lnTo>
                    <a:pt x="87" y="114"/>
                  </a:lnTo>
                  <a:lnTo>
                    <a:pt x="84" y="120"/>
                  </a:lnTo>
                  <a:lnTo>
                    <a:pt x="79" y="125"/>
                  </a:lnTo>
                  <a:lnTo>
                    <a:pt x="72" y="130"/>
                  </a:lnTo>
                  <a:lnTo>
                    <a:pt x="65" y="133"/>
                  </a:lnTo>
                  <a:lnTo>
                    <a:pt x="58" y="135"/>
                  </a:lnTo>
                  <a:lnTo>
                    <a:pt x="48" y="136"/>
                  </a:lnTo>
                  <a:lnTo>
                    <a:pt x="43" y="136"/>
                  </a:lnTo>
                  <a:lnTo>
                    <a:pt x="38" y="135"/>
                  </a:lnTo>
                  <a:lnTo>
                    <a:pt x="33" y="132"/>
                  </a:lnTo>
                  <a:lnTo>
                    <a:pt x="30" y="130"/>
                  </a:lnTo>
                  <a:lnTo>
                    <a:pt x="27" y="127"/>
                  </a:lnTo>
                  <a:lnTo>
                    <a:pt x="26" y="122"/>
                  </a:lnTo>
                  <a:lnTo>
                    <a:pt x="24" y="117"/>
                  </a:lnTo>
                  <a:lnTo>
                    <a:pt x="24" y="113"/>
                  </a:lnTo>
                  <a:lnTo>
                    <a:pt x="24" y="107"/>
                  </a:lnTo>
                  <a:lnTo>
                    <a:pt x="25" y="102"/>
                  </a:lnTo>
                  <a:lnTo>
                    <a:pt x="27" y="99"/>
                  </a:lnTo>
                  <a:lnTo>
                    <a:pt x="29" y="95"/>
                  </a:lnTo>
                  <a:lnTo>
                    <a:pt x="32" y="92"/>
                  </a:lnTo>
                  <a:lnTo>
                    <a:pt x="37" y="89"/>
                  </a:lnTo>
                  <a:lnTo>
                    <a:pt x="42" y="88"/>
                  </a:lnTo>
                  <a:lnTo>
                    <a:pt x="47" y="87"/>
                  </a:lnTo>
                  <a:lnTo>
                    <a:pt x="59" y="85"/>
                  </a:lnTo>
                  <a:lnTo>
                    <a:pt x="70" y="83"/>
                  </a:lnTo>
                  <a:lnTo>
                    <a:pt x="81" y="81"/>
                  </a:lnTo>
                  <a:lnTo>
                    <a:pt x="90" y="76"/>
                  </a:lnTo>
                  <a:close/>
                  <a:moveTo>
                    <a:pt x="93" y="133"/>
                  </a:moveTo>
                  <a:lnTo>
                    <a:pt x="93" y="139"/>
                  </a:lnTo>
                  <a:lnTo>
                    <a:pt x="94" y="144"/>
                  </a:lnTo>
                  <a:lnTo>
                    <a:pt x="96" y="147"/>
                  </a:lnTo>
                  <a:lnTo>
                    <a:pt x="98" y="151"/>
                  </a:lnTo>
                  <a:lnTo>
                    <a:pt x="101" y="153"/>
                  </a:lnTo>
                  <a:lnTo>
                    <a:pt x="105" y="156"/>
                  </a:lnTo>
                  <a:lnTo>
                    <a:pt x="109" y="157"/>
                  </a:lnTo>
                  <a:lnTo>
                    <a:pt x="116" y="157"/>
                  </a:lnTo>
                  <a:lnTo>
                    <a:pt x="121" y="156"/>
                  </a:lnTo>
                  <a:lnTo>
                    <a:pt x="128" y="154"/>
                  </a:lnTo>
                  <a:lnTo>
                    <a:pt x="128" y="135"/>
                  </a:lnTo>
                  <a:lnTo>
                    <a:pt x="122" y="136"/>
                  </a:lnTo>
                  <a:lnTo>
                    <a:pt x="118" y="135"/>
                  </a:lnTo>
                  <a:lnTo>
                    <a:pt x="115" y="131"/>
                  </a:lnTo>
                  <a:lnTo>
                    <a:pt x="114" y="127"/>
                  </a:lnTo>
                  <a:lnTo>
                    <a:pt x="114" y="120"/>
                  </a:lnTo>
                  <a:lnTo>
                    <a:pt x="114" y="45"/>
                  </a:lnTo>
                  <a:lnTo>
                    <a:pt x="113" y="35"/>
                  </a:lnTo>
                  <a:lnTo>
                    <a:pt x="110" y="25"/>
                  </a:lnTo>
                  <a:lnTo>
                    <a:pt x="106" y="17"/>
                  </a:lnTo>
                  <a:lnTo>
                    <a:pt x="101" y="10"/>
                  </a:lnTo>
                  <a:lnTo>
                    <a:pt x="94" y="5"/>
                  </a:lnTo>
                  <a:lnTo>
                    <a:pt x="84" y="2"/>
                  </a:lnTo>
                  <a:lnTo>
                    <a:pt x="74" y="1"/>
                  </a:lnTo>
                  <a:lnTo>
                    <a:pt x="61" y="0"/>
                  </a:lnTo>
                  <a:lnTo>
                    <a:pt x="48" y="1"/>
                  </a:lnTo>
                  <a:lnTo>
                    <a:pt x="38" y="3"/>
                  </a:lnTo>
                  <a:lnTo>
                    <a:pt x="28" y="7"/>
                  </a:lnTo>
                  <a:lnTo>
                    <a:pt x="21" y="12"/>
                  </a:lnTo>
                  <a:lnTo>
                    <a:pt x="14" y="19"/>
                  </a:lnTo>
                  <a:lnTo>
                    <a:pt x="10" y="28"/>
                  </a:lnTo>
                  <a:lnTo>
                    <a:pt x="7" y="37"/>
                  </a:lnTo>
                  <a:lnTo>
                    <a:pt x="6" y="47"/>
                  </a:lnTo>
                  <a:lnTo>
                    <a:pt x="6" y="48"/>
                  </a:lnTo>
                  <a:lnTo>
                    <a:pt x="28" y="48"/>
                  </a:lnTo>
                  <a:lnTo>
                    <a:pt x="28" y="43"/>
                  </a:lnTo>
                  <a:lnTo>
                    <a:pt x="30" y="37"/>
                  </a:lnTo>
                  <a:lnTo>
                    <a:pt x="32" y="32"/>
                  </a:lnTo>
                  <a:lnTo>
                    <a:pt x="37" y="29"/>
                  </a:lnTo>
                  <a:lnTo>
                    <a:pt x="41" y="25"/>
                  </a:lnTo>
                  <a:lnTo>
                    <a:pt x="46" y="23"/>
                  </a:lnTo>
                  <a:lnTo>
                    <a:pt x="52" y="22"/>
                  </a:lnTo>
                  <a:lnTo>
                    <a:pt x="60" y="22"/>
                  </a:lnTo>
                  <a:lnTo>
                    <a:pt x="67" y="22"/>
                  </a:lnTo>
                  <a:lnTo>
                    <a:pt x="74" y="23"/>
                  </a:lnTo>
                  <a:lnTo>
                    <a:pt x="79" y="25"/>
                  </a:lnTo>
                  <a:lnTo>
                    <a:pt x="83" y="28"/>
                  </a:lnTo>
                  <a:lnTo>
                    <a:pt x="86" y="30"/>
                  </a:lnTo>
                  <a:lnTo>
                    <a:pt x="88" y="35"/>
                  </a:lnTo>
                  <a:lnTo>
                    <a:pt x="90" y="38"/>
                  </a:lnTo>
                  <a:lnTo>
                    <a:pt x="90" y="44"/>
                  </a:lnTo>
                  <a:lnTo>
                    <a:pt x="90" y="50"/>
                  </a:lnTo>
                  <a:lnTo>
                    <a:pt x="89" y="54"/>
                  </a:lnTo>
                  <a:lnTo>
                    <a:pt x="88" y="57"/>
                  </a:lnTo>
                  <a:lnTo>
                    <a:pt x="84" y="59"/>
                  </a:lnTo>
                  <a:lnTo>
                    <a:pt x="79" y="61"/>
                  </a:lnTo>
                  <a:lnTo>
                    <a:pt x="70" y="62"/>
                  </a:lnTo>
                  <a:lnTo>
                    <a:pt x="60" y="64"/>
                  </a:lnTo>
                  <a:lnTo>
                    <a:pt x="47" y="65"/>
                  </a:lnTo>
                  <a:lnTo>
                    <a:pt x="36" y="67"/>
                  </a:lnTo>
                  <a:lnTo>
                    <a:pt x="26" y="71"/>
                  </a:lnTo>
                  <a:lnTo>
                    <a:pt x="18" y="74"/>
                  </a:lnTo>
                  <a:lnTo>
                    <a:pt x="11" y="80"/>
                  </a:lnTo>
                  <a:lnTo>
                    <a:pt x="6" y="86"/>
                  </a:lnTo>
                  <a:lnTo>
                    <a:pt x="3" y="94"/>
                  </a:lnTo>
                  <a:lnTo>
                    <a:pt x="1" y="102"/>
                  </a:lnTo>
                  <a:lnTo>
                    <a:pt x="0" y="113"/>
                  </a:lnTo>
                  <a:lnTo>
                    <a:pt x="1" y="123"/>
                  </a:lnTo>
                  <a:lnTo>
                    <a:pt x="3" y="131"/>
                  </a:lnTo>
                  <a:lnTo>
                    <a:pt x="6" y="139"/>
                  </a:lnTo>
                  <a:lnTo>
                    <a:pt x="11" y="146"/>
                  </a:lnTo>
                  <a:lnTo>
                    <a:pt x="18" y="151"/>
                  </a:lnTo>
                  <a:lnTo>
                    <a:pt x="25" y="154"/>
                  </a:lnTo>
                  <a:lnTo>
                    <a:pt x="35" y="157"/>
                  </a:lnTo>
                  <a:lnTo>
                    <a:pt x="44" y="158"/>
                  </a:lnTo>
                  <a:lnTo>
                    <a:pt x="58" y="157"/>
                  </a:lnTo>
                  <a:lnTo>
                    <a:pt x="70" y="152"/>
                  </a:lnTo>
                  <a:lnTo>
                    <a:pt x="82" y="144"/>
                  </a:lnTo>
                  <a:lnTo>
                    <a:pt x="93" y="133"/>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47" name="Freeform 291"/>
            <p:cNvSpPr>
              <a:spLocks/>
            </p:cNvSpPr>
            <p:nvPr/>
          </p:nvSpPr>
          <p:spPr bwMode="auto">
            <a:xfrm>
              <a:off x="2354263" y="5454650"/>
              <a:ext cx="52387" cy="80963"/>
            </a:xfrm>
            <a:custGeom>
              <a:avLst/>
              <a:gdLst>
                <a:gd name="T0" fmla="*/ 2147483647 w 114"/>
                <a:gd name="T1" fmla="*/ 2147483647 h 154"/>
                <a:gd name="T2" fmla="*/ 2147483647 w 114"/>
                <a:gd name="T3" fmla="*/ 2147483647 h 154"/>
                <a:gd name="T4" fmla="*/ 2147483647 w 114"/>
                <a:gd name="T5" fmla="*/ 2147483647 h 154"/>
                <a:gd name="T6" fmla="*/ 2147483647 w 114"/>
                <a:gd name="T7" fmla="*/ 2147483647 h 154"/>
                <a:gd name="T8" fmla="*/ 2147483647 w 114"/>
                <a:gd name="T9" fmla="*/ 2147483647 h 154"/>
                <a:gd name="T10" fmla="*/ 2147483647 w 114"/>
                <a:gd name="T11" fmla="*/ 2147483647 h 154"/>
                <a:gd name="T12" fmla="*/ 2147483647 w 114"/>
                <a:gd name="T13" fmla="*/ 2147483647 h 154"/>
                <a:gd name="T14" fmla="*/ 2147483647 w 114"/>
                <a:gd name="T15" fmla="*/ 2147483647 h 154"/>
                <a:gd name="T16" fmla="*/ 2147483647 w 114"/>
                <a:gd name="T17" fmla="*/ 2147483647 h 154"/>
                <a:gd name="T18" fmla="*/ 2147483647 w 114"/>
                <a:gd name="T19" fmla="*/ 2147483647 h 154"/>
                <a:gd name="T20" fmla="*/ 2147483647 w 114"/>
                <a:gd name="T21" fmla="*/ 2147483647 h 154"/>
                <a:gd name="T22" fmla="*/ 2147483647 w 114"/>
                <a:gd name="T23" fmla="*/ 2147483647 h 154"/>
                <a:gd name="T24" fmla="*/ 2147483647 w 114"/>
                <a:gd name="T25" fmla="*/ 2147483647 h 154"/>
                <a:gd name="T26" fmla="*/ 2147483647 w 114"/>
                <a:gd name="T27" fmla="*/ 2147483647 h 154"/>
                <a:gd name="T28" fmla="*/ 2147483647 w 114"/>
                <a:gd name="T29" fmla="*/ 0 h 154"/>
                <a:gd name="T30" fmla="*/ 2147483647 w 114"/>
                <a:gd name="T31" fmla="*/ 0 h 154"/>
                <a:gd name="T32" fmla="*/ 2147483647 w 114"/>
                <a:gd name="T33" fmla="*/ 0 h 154"/>
                <a:gd name="T34" fmla="*/ 2147483647 w 114"/>
                <a:gd name="T35" fmla="*/ 2147483647 h 154"/>
                <a:gd name="T36" fmla="*/ 2147483647 w 114"/>
                <a:gd name="T37" fmla="*/ 2147483647 h 154"/>
                <a:gd name="T38" fmla="*/ 2147483647 w 114"/>
                <a:gd name="T39" fmla="*/ 2147483647 h 154"/>
                <a:gd name="T40" fmla="*/ 2147483647 w 114"/>
                <a:gd name="T41" fmla="*/ 2147483647 h 154"/>
                <a:gd name="T42" fmla="*/ 2147483647 w 114"/>
                <a:gd name="T43" fmla="*/ 2147483647 h 154"/>
                <a:gd name="T44" fmla="*/ 2147483647 w 114"/>
                <a:gd name="T45" fmla="*/ 2147483647 h 154"/>
                <a:gd name="T46" fmla="*/ 2147483647 w 114"/>
                <a:gd name="T47" fmla="*/ 2147483647 h 154"/>
                <a:gd name="T48" fmla="*/ 2147483647 w 114"/>
                <a:gd name="T49" fmla="*/ 2147483647 h 154"/>
                <a:gd name="T50" fmla="*/ 0 w 114"/>
                <a:gd name="T51" fmla="*/ 2147483647 h 154"/>
                <a:gd name="T52" fmla="*/ 0 w 114"/>
                <a:gd name="T53" fmla="*/ 2147483647 h 154"/>
                <a:gd name="T54" fmla="*/ 2147483647 w 114"/>
                <a:gd name="T55" fmla="*/ 2147483647 h 154"/>
                <a:gd name="T56" fmla="*/ 2147483647 w 114"/>
                <a:gd name="T57" fmla="*/ 2147483647 h 154"/>
                <a:gd name="T58" fmla="*/ 2147483647 w 114"/>
                <a:gd name="T59" fmla="*/ 2147483647 h 154"/>
                <a:gd name="T60" fmla="*/ 2147483647 w 114"/>
                <a:gd name="T61" fmla="*/ 2147483647 h 154"/>
                <a:gd name="T62" fmla="*/ 2147483647 w 114"/>
                <a:gd name="T63" fmla="*/ 2147483647 h 154"/>
                <a:gd name="T64" fmla="*/ 2147483647 w 114"/>
                <a:gd name="T65" fmla="*/ 2147483647 h 154"/>
                <a:gd name="T66" fmla="*/ 2147483647 w 114"/>
                <a:gd name="T67" fmla="*/ 2147483647 h 154"/>
                <a:gd name="T68" fmla="*/ 2147483647 w 114"/>
                <a:gd name="T69" fmla="*/ 2147483647 h 154"/>
                <a:gd name="T70" fmla="*/ 2147483647 w 114"/>
                <a:gd name="T71" fmla="*/ 2147483647 h 154"/>
                <a:gd name="T72" fmla="*/ 2147483647 w 114"/>
                <a:gd name="T73" fmla="*/ 2147483647 h 154"/>
                <a:gd name="T74" fmla="*/ 2147483647 w 114"/>
                <a:gd name="T75" fmla="*/ 2147483647 h 154"/>
                <a:gd name="T76" fmla="*/ 2147483647 w 114"/>
                <a:gd name="T77" fmla="*/ 2147483647 h 154"/>
                <a:gd name="T78" fmla="*/ 2147483647 w 114"/>
                <a:gd name="T79" fmla="*/ 2147483647 h 154"/>
                <a:gd name="T80" fmla="*/ 2147483647 w 114"/>
                <a:gd name="T81" fmla="*/ 2147483647 h 154"/>
                <a:gd name="T82" fmla="*/ 2147483647 w 114"/>
                <a:gd name="T83" fmla="*/ 2147483647 h 154"/>
                <a:gd name="T84" fmla="*/ 2147483647 w 114"/>
                <a:gd name="T85" fmla="*/ 2147483647 h 154"/>
                <a:gd name="T86" fmla="*/ 2147483647 w 114"/>
                <a:gd name="T87" fmla="*/ 2147483647 h 154"/>
                <a:gd name="T88" fmla="*/ 2147483647 w 114"/>
                <a:gd name="T89" fmla="*/ 2147483647 h 154"/>
                <a:gd name="T90" fmla="*/ 2147483647 w 114"/>
                <a:gd name="T91" fmla="*/ 2147483647 h 15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4"/>
                <a:gd name="T140" fmla="*/ 114 w 114"/>
                <a:gd name="T141" fmla="*/ 154 h 154"/>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4">
                  <a:moveTo>
                    <a:pt x="91" y="154"/>
                  </a:moveTo>
                  <a:lnTo>
                    <a:pt x="114" y="154"/>
                  </a:lnTo>
                  <a:lnTo>
                    <a:pt x="114" y="64"/>
                  </a:lnTo>
                  <a:lnTo>
                    <a:pt x="114" y="57"/>
                  </a:lnTo>
                  <a:lnTo>
                    <a:pt x="114" y="46"/>
                  </a:lnTo>
                  <a:lnTo>
                    <a:pt x="113" y="37"/>
                  </a:lnTo>
                  <a:lnTo>
                    <a:pt x="112" y="28"/>
                  </a:lnTo>
                  <a:lnTo>
                    <a:pt x="108" y="21"/>
                  </a:lnTo>
                  <a:lnTo>
                    <a:pt x="105" y="15"/>
                  </a:lnTo>
                  <a:lnTo>
                    <a:pt x="102" y="11"/>
                  </a:lnTo>
                  <a:lnTo>
                    <a:pt x="98" y="8"/>
                  </a:lnTo>
                  <a:lnTo>
                    <a:pt x="92" y="4"/>
                  </a:lnTo>
                  <a:lnTo>
                    <a:pt x="87" y="2"/>
                  </a:lnTo>
                  <a:lnTo>
                    <a:pt x="81" y="1"/>
                  </a:lnTo>
                  <a:lnTo>
                    <a:pt x="73" y="0"/>
                  </a:lnTo>
                  <a:lnTo>
                    <a:pt x="66" y="0"/>
                  </a:lnTo>
                  <a:lnTo>
                    <a:pt x="60" y="0"/>
                  </a:lnTo>
                  <a:lnTo>
                    <a:pt x="53" y="1"/>
                  </a:lnTo>
                  <a:lnTo>
                    <a:pt x="47" y="3"/>
                  </a:lnTo>
                  <a:lnTo>
                    <a:pt x="42" y="5"/>
                  </a:lnTo>
                  <a:lnTo>
                    <a:pt x="36" y="9"/>
                  </a:lnTo>
                  <a:lnTo>
                    <a:pt x="31" y="14"/>
                  </a:lnTo>
                  <a:lnTo>
                    <a:pt x="27" y="19"/>
                  </a:lnTo>
                  <a:lnTo>
                    <a:pt x="23" y="25"/>
                  </a:lnTo>
                  <a:lnTo>
                    <a:pt x="23" y="3"/>
                  </a:lnTo>
                  <a:lnTo>
                    <a:pt x="0" y="3"/>
                  </a:lnTo>
                  <a:lnTo>
                    <a:pt x="0" y="154"/>
                  </a:lnTo>
                  <a:lnTo>
                    <a:pt x="24" y="154"/>
                  </a:lnTo>
                  <a:lnTo>
                    <a:pt x="24" y="68"/>
                  </a:lnTo>
                  <a:lnTo>
                    <a:pt x="25" y="58"/>
                  </a:lnTo>
                  <a:lnTo>
                    <a:pt x="27" y="48"/>
                  </a:lnTo>
                  <a:lnTo>
                    <a:pt x="30" y="40"/>
                  </a:lnTo>
                  <a:lnTo>
                    <a:pt x="34" y="33"/>
                  </a:lnTo>
                  <a:lnTo>
                    <a:pt x="41" y="29"/>
                  </a:lnTo>
                  <a:lnTo>
                    <a:pt x="47" y="25"/>
                  </a:lnTo>
                  <a:lnTo>
                    <a:pt x="55" y="23"/>
                  </a:lnTo>
                  <a:lnTo>
                    <a:pt x="64" y="22"/>
                  </a:lnTo>
                  <a:lnTo>
                    <a:pt x="71" y="23"/>
                  </a:lnTo>
                  <a:lnTo>
                    <a:pt x="77" y="24"/>
                  </a:lnTo>
                  <a:lnTo>
                    <a:pt x="82" y="28"/>
                  </a:lnTo>
                  <a:lnTo>
                    <a:pt x="86" y="31"/>
                  </a:lnTo>
                  <a:lnTo>
                    <a:pt x="88" y="37"/>
                  </a:lnTo>
                  <a:lnTo>
                    <a:pt x="90" y="44"/>
                  </a:lnTo>
                  <a:lnTo>
                    <a:pt x="91" y="52"/>
                  </a:lnTo>
                  <a:lnTo>
                    <a:pt x="91" y="61"/>
                  </a:lnTo>
                  <a:lnTo>
                    <a:pt x="91" y="15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48" name="Freeform 292"/>
            <p:cNvSpPr>
              <a:spLocks/>
            </p:cNvSpPr>
            <p:nvPr/>
          </p:nvSpPr>
          <p:spPr bwMode="auto">
            <a:xfrm>
              <a:off x="2416175" y="5434013"/>
              <a:ext cx="30163" cy="103187"/>
            </a:xfrm>
            <a:custGeom>
              <a:avLst/>
              <a:gdLst>
                <a:gd name="T0" fmla="*/ 2147483647 w 68"/>
                <a:gd name="T1" fmla="*/ 2147483647 h 196"/>
                <a:gd name="T2" fmla="*/ 2147483647 w 68"/>
                <a:gd name="T3" fmla="*/ 2147483647 h 196"/>
                <a:gd name="T4" fmla="*/ 2147483647 w 68"/>
                <a:gd name="T5" fmla="*/ 2147483647 h 196"/>
                <a:gd name="T6" fmla="*/ 2147483647 w 68"/>
                <a:gd name="T7" fmla="*/ 2147483647 h 196"/>
                <a:gd name="T8" fmla="*/ 2147483647 w 68"/>
                <a:gd name="T9" fmla="*/ 2147483647 h 196"/>
                <a:gd name="T10" fmla="*/ 2147483647 w 68"/>
                <a:gd name="T11" fmla="*/ 0 h 196"/>
                <a:gd name="T12" fmla="*/ 2147483647 w 68"/>
                <a:gd name="T13" fmla="*/ 0 h 196"/>
                <a:gd name="T14" fmla="*/ 2147483647 w 68"/>
                <a:gd name="T15" fmla="*/ 2147483647 h 196"/>
                <a:gd name="T16" fmla="*/ 0 w 68"/>
                <a:gd name="T17" fmla="*/ 2147483647 h 196"/>
                <a:gd name="T18" fmla="*/ 0 w 68"/>
                <a:gd name="T19" fmla="*/ 2147483647 h 196"/>
                <a:gd name="T20" fmla="*/ 2147483647 w 68"/>
                <a:gd name="T21" fmla="*/ 2147483647 h 196"/>
                <a:gd name="T22" fmla="*/ 2147483647 w 68"/>
                <a:gd name="T23" fmla="*/ 2147483647 h 196"/>
                <a:gd name="T24" fmla="*/ 2147483647 w 68"/>
                <a:gd name="T25" fmla="*/ 2147483647 h 196"/>
                <a:gd name="T26" fmla="*/ 2147483647 w 68"/>
                <a:gd name="T27" fmla="*/ 2147483647 h 196"/>
                <a:gd name="T28" fmla="*/ 2147483647 w 68"/>
                <a:gd name="T29" fmla="*/ 2147483647 h 196"/>
                <a:gd name="T30" fmla="*/ 2147483647 w 68"/>
                <a:gd name="T31" fmla="*/ 2147483647 h 196"/>
                <a:gd name="T32" fmla="*/ 2147483647 w 68"/>
                <a:gd name="T33" fmla="*/ 2147483647 h 196"/>
                <a:gd name="T34" fmla="*/ 2147483647 w 68"/>
                <a:gd name="T35" fmla="*/ 2147483647 h 196"/>
                <a:gd name="T36" fmla="*/ 2147483647 w 68"/>
                <a:gd name="T37" fmla="*/ 2147483647 h 196"/>
                <a:gd name="T38" fmla="*/ 2147483647 w 68"/>
                <a:gd name="T39" fmla="*/ 2147483647 h 196"/>
                <a:gd name="T40" fmla="*/ 2147483647 w 68"/>
                <a:gd name="T41" fmla="*/ 2147483647 h 196"/>
                <a:gd name="T42" fmla="*/ 2147483647 w 68"/>
                <a:gd name="T43" fmla="*/ 2147483647 h 196"/>
                <a:gd name="T44" fmla="*/ 2147483647 w 68"/>
                <a:gd name="T45" fmla="*/ 2147483647 h 196"/>
                <a:gd name="T46" fmla="*/ 2147483647 w 68"/>
                <a:gd name="T47" fmla="*/ 2147483647 h 196"/>
                <a:gd name="T48" fmla="*/ 2147483647 w 68"/>
                <a:gd name="T49" fmla="*/ 2147483647 h 196"/>
                <a:gd name="T50" fmla="*/ 2147483647 w 68"/>
                <a:gd name="T51" fmla="*/ 2147483647 h 196"/>
                <a:gd name="T52" fmla="*/ 2147483647 w 68"/>
                <a:gd name="T53" fmla="*/ 2147483647 h 196"/>
                <a:gd name="T54" fmla="*/ 2147483647 w 68"/>
                <a:gd name="T55" fmla="*/ 2147483647 h 19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8"/>
                <a:gd name="T85" fmla="*/ 0 h 196"/>
                <a:gd name="T86" fmla="*/ 68 w 68"/>
                <a:gd name="T87" fmla="*/ 196 h 19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8" h="196">
                  <a:moveTo>
                    <a:pt x="44" y="155"/>
                  </a:moveTo>
                  <a:lnTo>
                    <a:pt x="44" y="62"/>
                  </a:lnTo>
                  <a:lnTo>
                    <a:pt x="68" y="62"/>
                  </a:lnTo>
                  <a:lnTo>
                    <a:pt x="68" y="42"/>
                  </a:lnTo>
                  <a:lnTo>
                    <a:pt x="44" y="42"/>
                  </a:lnTo>
                  <a:lnTo>
                    <a:pt x="44" y="0"/>
                  </a:lnTo>
                  <a:lnTo>
                    <a:pt x="20" y="0"/>
                  </a:lnTo>
                  <a:lnTo>
                    <a:pt x="20" y="42"/>
                  </a:lnTo>
                  <a:lnTo>
                    <a:pt x="0" y="42"/>
                  </a:lnTo>
                  <a:lnTo>
                    <a:pt x="0" y="62"/>
                  </a:lnTo>
                  <a:lnTo>
                    <a:pt x="20" y="62"/>
                  </a:lnTo>
                  <a:lnTo>
                    <a:pt x="20" y="164"/>
                  </a:lnTo>
                  <a:lnTo>
                    <a:pt x="20" y="172"/>
                  </a:lnTo>
                  <a:lnTo>
                    <a:pt x="21" y="178"/>
                  </a:lnTo>
                  <a:lnTo>
                    <a:pt x="24" y="184"/>
                  </a:lnTo>
                  <a:lnTo>
                    <a:pt x="27" y="189"/>
                  </a:lnTo>
                  <a:lnTo>
                    <a:pt x="31" y="192"/>
                  </a:lnTo>
                  <a:lnTo>
                    <a:pt x="36" y="195"/>
                  </a:lnTo>
                  <a:lnTo>
                    <a:pt x="42" y="196"/>
                  </a:lnTo>
                  <a:lnTo>
                    <a:pt x="50" y="196"/>
                  </a:lnTo>
                  <a:lnTo>
                    <a:pt x="58" y="195"/>
                  </a:lnTo>
                  <a:lnTo>
                    <a:pt x="68" y="193"/>
                  </a:lnTo>
                  <a:lnTo>
                    <a:pt x="68" y="171"/>
                  </a:lnTo>
                  <a:lnTo>
                    <a:pt x="56" y="172"/>
                  </a:lnTo>
                  <a:lnTo>
                    <a:pt x="50" y="171"/>
                  </a:lnTo>
                  <a:lnTo>
                    <a:pt x="46" y="169"/>
                  </a:lnTo>
                  <a:lnTo>
                    <a:pt x="44" y="163"/>
                  </a:lnTo>
                  <a:lnTo>
                    <a:pt x="44"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49" name="Freeform 293"/>
            <p:cNvSpPr>
              <a:spLocks noEditPoints="1"/>
            </p:cNvSpPr>
            <p:nvPr/>
          </p:nvSpPr>
          <p:spPr bwMode="auto">
            <a:xfrm>
              <a:off x="2452688" y="5454650"/>
              <a:ext cx="60325" cy="82550"/>
            </a:xfrm>
            <a:custGeom>
              <a:avLst/>
              <a:gdLst>
                <a:gd name="T0" fmla="*/ 2147483647 w 129"/>
                <a:gd name="T1" fmla="*/ 2147483647 h 158"/>
                <a:gd name="T2" fmla="*/ 2147483647 w 129"/>
                <a:gd name="T3" fmla="*/ 2147483647 h 158"/>
                <a:gd name="T4" fmla="*/ 2147483647 w 129"/>
                <a:gd name="T5" fmla="*/ 2147483647 h 158"/>
                <a:gd name="T6" fmla="*/ 2147483647 w 129"/>
                <a:gd name="T7" fmla="*/ 2147483647 h 158"/>
                <a:gd name="T8" fmla="*/ 2147483647 w 129"/>
                <a:gd name="T9" fmla="*/ 2147483647 h 158"/>
                <a:gd name="T10" fmla="*/ 2147483647 w 129"/>
                <a:gd name="T11" fmla="*/ 2147483647 h 158"/>
                <a:gd name="T12" fmla="*/ 2147483647 w 129"/>
                <a:gd name="T13" fmla="*/ 2147483647 h 158"/>
                <a:gd name="T14" fmla="*/ 2147483647 w 129"/>
                <a:gd name="T15" fmla="*/ 2147483647 h 158"/>
                <a:gd name="T16" fmla="*/ 2147483647 w 129"/>
                <a:gd name="T17" fmla="*/ 2147483647 h 158"/>
                <a:gd name="T18" fmla="*/ 2147483647 w 129"/>
                <a:gd name="T19" fmla="*/ 2147483647 h 158"/>
                <a:gd name="T20" fmla="*/ 2147483647 w 129"/>
                <a:gd name="T21" fmla="*/ 2147483647 h 158"/>
                <a:gd name="T22" fmla="*/ 2147483647 w 129"/>
                <a:gd name="T23" fmla="*/ 2147483647 h 158"/>
                <a:gd name="T24" fmla="*/ 2147483647 w 129"/>
                <a:gd name="T25" fmla="*/ 2147483647 h 158"/>
                <a:gd name="T26" fmla="*/ 2147483647 w 129"/>
                <a:gd name="T27" fmla="*/ 2147483647 h 158"/>
                <a:gd name="T28" fmla="*/ 2147483647 w 129"/>
                <a:gd name="T29" fmla="*/ 2147483647 h 158"/>
                <a:gd name="T30" fmla="*/ 2147483647 w 129"/>
                <a:gd name="T31" fmla="*/ 2147483647 h 158"/>
                <a:gd name="T32" fmla="*/ 2147483647 w 129"/>
                <a:gd name="T33" fmla="*/ 2147483647 h 158"/>
                <a:gd name="T34" fmla="*/ 2147483647 w 129"/>
                <a:gd name="T35" fmla="*/ 2147483647 h 158"/>
                <a:gd name="T36" fmla="*/ 2147483647 w 129"/>
                <a:gd name="T37" fmla="*/ 2147483647 h 158"/>
                <a:gd name="T38" fmla="*/ 2147483647 w 129"/>
                <a:gd name="T39" fmla="*/ 2147483647 h 158"/>
                <a:gd name="T40" fmla="*/ 2147483647 w 129"/>
                <a:gd name="T41" fmla="*/ 2147483647 h 158"/>
                <a:gd name="T42" fmla="*/ 2147483647 w 129"/>
                <a:gd name="T43" fmla="*/ 2147483647 h 158"/>
                <a:gd name="T44" fmla="*/ 2147483647 w 129"/>
                <a:gd name="T45" fmla="*/ 2147483647 h 158"/>
                <a:gd name="T46" fmla="*/ 2147483647 w 129"/>
                <a:gd name="T47" fmla="*/ 2147483647 h 158"/>
                <a:gd name="T48" fmla="*/ 2147483647 w 129"/>
                <a:gd name="T49" fmla="*/ 2147483647 h 158"/>
                <a:gd name="T50" fmla="*/ 2147483647 w 129"/>
                <a:gd name="T51" fmla="*/ 2147483647 h 158"/>
                <a:gd name="T52" fmla="*/ 2147483647 w 129"/>
                <a:gd name="T53" fmla="*/ 2147483647 h 158"/>
                <a:gd name="T54" fmla="*/ 2147483647 w 129"/>
                <a:gd name="T55" fmla="*/ 0 h 158"/>
                <a:gd name="T56" fmla="*/ 2147483647 w 129"/>
                <a:gd name="T57" fmla="*/ 2147483647 h 158"/>
                <a:gd name="T58" fmla="*/ 2147483647 w 129"/>
                <a:gd name="T59" fmla="*/ 2147483647 h 158"/>
                <a:gd name="T60" fmla="*/ 2147483647 w 129"/>
                <a:gd name="T61" fmla="*/ 2147483647 h 158"/>
                <a:gd name="T62" fmla="*/ 2147483647 w 129"/>
                <a:gd name="T63" fmla="*/ 2147483647 h 158"/>
                <a:gd name="T64" fmla="*/ 2147483647 w 129"/>
                <a:gd name="T65" fmla="*/ 2147483647 h 158"/>
                <a:gd name="T66" fmla="*/ 2147483647 w 129"/>
                <a:gd name="T67" fmla="*/ 2147483647 h 158"/>
                <a:gd name="T68" fmla="*/ 2147483647 w 129"/>
                <a:gd name="T69" fmla="*/ 2147483647 h 158"/>
                <a:gd name="T70" fmla="*/ 2147483647 w 129"/>
                <a:gd name="T71" fmla="*/ 2147483647 h 158"/>
                <a:gd name="T72" fmla="*/ 2147483647 w 129"/>
                <a:gd name="T73" fmla="*/ 2147483647 h 158"/>
                <a:gd name="T74" fmla="*/ 2147483647 w 129"/>
                <a:gd name="T75" fmla="*/ 2147483647 h 158"/>
                <a:gd name="T76" fmla="*/ 2147483647 w 129"/>
                <a:gd name="T77" fmla="*/ 2147483647 h 158"/>
                <a:gd name="T78" fmla="*/ 2147483647 w 129"/>
                <a:gd name="T79" fmla="*/ 2147483647 h 158"/>
                <a:gd name="T80" fmla="*/ 2147483647 w 129"/>
                <a:gd name="T81" fmla="*/ 2147483647 h 158"/>
                <a:gd name="T82" fmla="*/ 2147483647 w 129"/>
                <a:gd name="T83" fmla="*/ 2147483647 h 158"/>
                <a:gd name="T84" fmla="*/ 2147483647 w 129"/>
                <a:gd name="T85" fmla="*/ 2147483647 h 158"/>
                <a:gd name="T86" fmla="*/ 2147483647 w 129"/>
                <a:gd name="T87" fmla="*/ 2147483647 h 158"/>
                <a:gd name="T88" fmla="*/ 2147483647 w 129"/>
                <a:gd name="T89" fmla="*/ 2147483647 h 158"/>
                <a:gd name="T90" fmla="*/ 2147483647 w 129"/>
                <a:gd name="T91" fmla="*/ 2147483647 h 158"/>
                <a:gd name="T92" fmla="*/ 2147483647 w 129"/>
                <a:gd name="T93" fmla="*/ 2147483647 h 158"/>
                <a:gd name="T94" fmla="*/ 2147483647 w 129"/>
                <a:gd name="T95" fmla="*/ 2147483647 h 158"/>
                <a:gd name="T96" fmla="*/ 0 w 129"/>
                <a:gd name="T97" fmla="*/ 2147483647 h 158"/>
                <a:gd name="T98" fmla="*/ 2147483647 w 129"/>
                <a:gd name="T99" fmla="*/ 2147483647 h 158"/>
                <a:gd name="T100" fmla="*/ 2147483647 w 129"/>
                <a:gd name="T101" fmla="*/ 2147483647 h 158"/>
                <a:gd name="T102" fmla="*/ 2147483647 w 129"/>
                <a:gd name="T103" fmla="*/ 2147483647 h 158"/>
                <a:gd name="T104" fmla="*/ 2147483647 w 129"/>
                <a:gd name="T105" fmla="*/ 2147483647 h 158"/>
                <a:gd name="T106" fmla="*/ 2147483647 w 129"/>
                <a:gd name="T107" fmla="*/ 2147483647 h 158"/>
                <a:gd name="T108" fmla="*/ 2147483647 w 129"/>
                <a:gd name="T109" fmla="*/ 2147483647 h 15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9"/>
                <a:gd name="T166" fmla="*/ 0 h 158"/>
                <a:gd name="T167" fmla="*/ 129 w 129"/>
                <a:gd name="T168" fmla="*/ 158 h 15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9" h="158">
                  <a:moveTo>
                    <a:pt x="91" y="76"/>
                  </a:moveTo>
                  <a:lnTo>
                    <a:pt x="91" y="99"/>
                  </a:lnTo>
                  <a:lnTo>
                    <a:pt x="90" y="107"/>
                  </a:lnTo>
                  <a:lnTo>
                    <a:pt x="88" y="114"/>
                  </a:lnTo>
                  <a:lnTo>
                    <a:pt x="85" y="120"/>
                  </a:lnTo>
                  <a:lnTo>
                    <a:pt x="80" y="125"/>
                  </a:lnTo>
                  <a:lnTo>
                    <a:pt x="73" y="130"/>
                  </a:lnTo>
                  <a:lnTo>
                    <a:pt x="66" y="133"/>
                  </a:lnTo>
                  <a:lnTo>
                    <a:pt x="58" y="135"/>
                  </a:lnTo>
                  <a:lnTo>
                    <a:pt x="49" y="136"/>
                  </a:lnTo>
                  <a:lnTo>
                    <a:pt x="44" y="136"/>
                  </a:lnTo>
                  <a:lnTo>
                    <a:pt x="38" y="135"/>
                  </a:lnTo>
                  <a:lnTo>
                    <a:pt x="34" y="132"/>
                  </a:lnTo>
                  <a:lnTo>
                    <a:pt x="31" y="130"/>
                  </a:lnTo>
                  <a:lnTo>
                    <a:pt x="28" y="127"/>
                  </a:lnTo>
                  <a:lnTo>
                    <a:pt x="27" y="122"/>
                  </a:lnTo>
                  <a:lnTo>
                    <a:pt x="25" y="117"/>
                  </a:lnTo>
                  <a:lnTo>
                    <a:pt x="25" y="113"/>
                  </a:lnTo>
                  <a:lnTo>
                    <a:pt x="25" y="107"/>
                  </a:lnTo>
                  <a:lnTo>
                    <a:pt x="26" y="102"/>
                  </a:lnTo>
                  <a:lnTo>
                    <a:pt x="28" y="99"/>
                  </a:lnTo>
                  <a:lnTo>
                    <a:pt x="30" y="95"/>
                  </a:lnTo>
                  <a:lnTo>
                    <a:pt x="33" y="92"/>
                  </a:lnTo>
                  <a:lnTo>
                    <a:pt x="37" y="89"/>
                  </a:lnTo>
                  <a:lnTo>
                    <a:pt x="43" y="88"/>
                  </a:lnTo>
                  <a:lnTo>
                    <a:pt x="48" y="87"/>
                  </a:lnTo>
                  <a:lnTo>
                    <a:pt x="60" y="85"/>
                  </a:lnTo>
                  <a:lnTo>
                    <a:pt x="71" y="83"/>
                  </a:lnTo>
                  <a:lnTo>
                    <a:pt x="82" y="81"/>
                  </a:lnTo>
                  <a:lnTo>
                    <a:pt x="91" y="76"/>
                  </a:lnTo>
                  <a:close/>
                  <a:moveTo>
                    <a:pt x="93" y="133"/>
                  </a:moveTo>
                  <a:lnTo>
                    <a:pt x="93" y="139"/>
                  </a:lnTo>
                  <a:lnTo>
                    <a:pt x="94" y="144"/>
                  </a:lnTo>
                  <a:lnTo>
                    <a:pt x="96" y="147"/>
                  </a:lnTo>
                  <a:lnTo>
                    <a:pt x="99" y="151"/>
                  </a:lnTo>
                  <a:lnTo>
                    <a:pt x="102" y="153"/>
                  </a:lnTo>
                  <a:lnTo>
                    <a:pt x="106" y="156"/>
                  </a:lnTo>
                  <a:lnTo>
                    <a:pt x="110" y="157"/>
                  </a:lnTo>
                  <a:lnTo>
                    <a:pt x="116" y="157"/>
                  </a:lnTo>
                  <a:lnTo>
                    <a:pt x="122" y="156"/>
                  </a:lnTo>
                  <a:lnTo>
                    <a:pt x="129" y="154"/>
                  </a:lnTo>
                  <a:lnTo>
                    <a:pt x="129" y="135"/>
                  </a:lnTo>
                  <a:lnTo>
                    <a:pt x="123" y="136"/>
                  </a:lnTo>
                  <a:lnTo>
                    <a:pt x="119" y="135"/>
                  </a:lnTo>
                  <a:lnTo>
                    <a:pt x="115" y="131"/>
                  </a:lnTo>
                  <a:lnTo>
                    <a:pt x="114" y="127"/>
                  </a:lnTo>
                  <a:lnTo>
                    <a:pt x="114" y="120"/>
                  </a:lnTo>
                  <a:lnTo>
                    <a:pt x="114" y="45"/>
                  </a:lnTo>
                  <a:lnTo>
                    <a:pt x="113" y="35"/>
                  </a:lnTo>
                  <a:lnTo>
                    <a:pt x="111" y="25"/>
                  </a:lnTo>
                  <a:lnTo>
                    <a:pt x="107" y="17"/>
                  </a:lnTo>
                  <a:lnTo>
                    <a:pt x="102" y="10"/>
                  </a:lnTo>
                  <a:lnTo>
                    <a:pt x="94" y="5"/>
                  </a:lnTo>
                  <a:lnTo>
                    <a:pt x="85" y="2"/>
                  </a:lnTo>
                  <a:lnTo>
                    <a:pt x="74" y="1"/>
                  </a:lnTo>
                  <a:lnTo>
                    <a:pt x="62" y="0"/>
                  </a:lnTo>
                  <a:lnTo>
                    <a:pt x="49" y="1"/>
                  </a:lnTo>
                  <a:lnTo>
                    <a:pt x="38" y="3"/>
                  </a:lnTo>
                  <a:lnTo>
                    <a:pt x="29" y="7"/>
                  </a:lnTo>
                  <a:lnTo>
                    <a:pt x="22" y="12"/>
                  </a:lnTo>
                  <a:lnTo>
                    <a:pt x="15" y="19"/>
                  </a:lnTo>
                  <a:lnTo>
                    <a:pt x="11" y="28"/>
                  </a:lnTo>
                  <a:lnTo>
                    <a:pt x="8" y="37"/>
                  </a:lnTo>
                  <a:lnTo>
                    <a:pt x="7" y="47"/>
                  </a:lnTo>
                  <a:lnTo>
                    <a:pt x="7" y="48"/>
                  </a:lnTo>
                  <a:lnTo>
                    <a:pt x="29" y="48"/>
                  </a:lnTo>
                  <a:lnTo>
                    <a:pt x="29" y="43"/>
                  </a:lnTo>
                  <a:lnTo>
                    <a:pt x="31" y="37"/>
                  </a:lnTo>
                  <a:lnTo>
                    <a:pt x="33" y="32"/>
                  </a:lnTo>
                  <a:lnTo>
                    <a:pt x="37" y="29"/>
                  </a:lnTo>
                  <a:lnTo>
                    <a:pt x="42" y="25"/>
                  </a:lnTo>
                  <a:lnTo>
                    <a:pt x="47" y="23"/>
                  </a:lnTo>
                  <a:lnTo>
                    <a:pt x="53" y="22"/>
                  </a:lnTo>
                  <a:lnTo>
                    <a:pt x="61" y="22"/>
                  </a:lnTo>
                  <a:lnTo>
                    <a:pt x="68" y="22"/>
                  </a:lnTo>
                  <a:lnTo>
                    <a:pt x="74" y="23"/>
                  </a:lnTo>
                  <a:lnTo>
                    <a:pt x="80" y="25"/>
                  </a:lnTo>
                  <a:lnTo>
                    <a:pt x="84" y="28"/>
                  </a:lnTo>
                  <a:lnTo>
                    <a:pt x="87" y="30"/>
                  </a:lnTo>
                  <a:lnTo>
                    <a:pt x="89" y="35"/>
                  </a:lnTo>
                  <a:lnTo>
                    <a:pt x="91" y="38"/>
                  </a:lnTo>
                  <a:lnTo>
                    <a:pt x="91" y="44"/>
                  </a:lnTo>
                  <a:lnTo>
                    <a:pt x="91" y="50"/>
                  </a:lnTo>
                  <a:lnTo>
                    <a:pt x="90" y="54"/>
                  </a:lnTo>
                  <a:lnTo>
                    <a:pt x="89" y="57"/>
                  </a:lnTo>
                  <a:lnTo>
                    <a:pt x="85" y="59"/>
                  </a:lnTo>
                  <a:lnTo>
                    <a:pt x="80" y="61"/>
                  </a:lnTo>
                  <a:lnTo>
                    <a:pt x="71" y="62"/>
                  </a:lnTo>
                  <a:lnTo>
                    <a:pt x="61" y="64"/>
                  </a:lnTo>
                  <a:lnTo>
                    <a:pt x="48" y="65"/>
                  </a:lnTo>
                  <a:lnTo>
                    <a:pt x="36" y="67"/>
                  </a:lnTo>
                  <a:lnTo>
                    <a:pt x="27" y="71"/>
                  </a:lnTo>
                  <a:lnTo>
                    <a:pt x="18" y="74"/>
                  </a:lnTo>
                  <a:lnTo>
                    <a:pt x="12" y="80"/>
                  </a:lnTo>
                  <a:lnTo>
                    <a:pt x="7" y="86"/>
                  </a:lnTo>
                  <a:lnTo>
                    <a:pt x="4" y="94"/>
                  </a:lnTo>
                  <a:lnTo>
                    <a:pt x="2" y="102"/>
                  </a:lnTo>
                  <a:lnTo>
                    <a:pt x="0" y="113"/>
                  </a:lnTo>
                  <a:lnTo>
                    <a:pt x="2" y="123"/>
                  </a:lnTo>
                  <a:lnTo>
                    <a:pt x="4" y="131"/>
                  </a:lnTo>
                  <a:lnTo>
                    <a:pt x="7" y="139"/>
                  </a:lnTo>
                  <a:lnTo>
                    <a:pt x="12" y="146"/>
                  </a:lnTo>
                  <a:lnTo>
                    <a:pt x="18" y="151"/>
                  </a:lnTo>
                  <a:lnTo>
                    <a:pt x="26" y="154"/>
                  </a:lnTo>
                  <a:lnTo>
                    <a:pt x="35" y="157"/>
                  </a:lnTo>
                  <a:lnTo>
                    <a:pt x="45" y="158"/>
                  </a:lnTo>
                  <a:lnTo>
                    <a:pt x="58" y="157"/>
                  </a:lnTo>
                  <a:lnTo>
                    <a:pt x="71" y="152"/>
                  </a:lnTo>
                  <a:lnTo>
                    <a:pt x="83" y="144"/>
                  </a:lnTo>
                  <a:lnTo>
                    <a:pt x="93" y="133"/>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50" name="Freeform 294"/>
            <p:cNvSpPr>
              <a:spLocks noEditPoints="1"/>
            </p:cNvSpPr>
            <p:nvPr/>
          </p:nvSpPr>
          <p:spPr bwMode="auto">
            <a:xfrm>
              <a:off x="2559050" y="5426075"/>
              <a:ext cx="71438" cy="109538"/>
            </a:xfrm>
            <a:custGeom>
              <a:avLst/>
              <a:gdLst>
                <a:gd name="T0" fmla="*/ 0 w 153"/>
                <a:gd name="T1" fmla="*/ 2147483647 h 207"/>
                <a:gd name="T2" fmla="*/ 2147483647 w 153"/>
                <a:gd name="T3" fmla="*/ 2147483647 h 207"/>
                <a:gd name="T4" fmla="*/ 2147483647 w 153"/>
                <a:gd name="T5" fmla="*/ 2147483647 h 207"/>
                <a:gd name="T6" fmla="*/ 2147483647 w 153"/>
                <a:gd name="T7" fmla="*/ 2147483647 h 207"/>
                <a:gd name="T8" fmla="*/ 2147483647 w 153"/>
                <a:gd name="T9" fmla="*/ 2147483647 h 207"/>
                <a:gd name="T10" fmla="*/ 2147483647 w 153"/>
                <a:gd name="T11" fmla="*/ 2147483647 h 207"/>
                <a:gd name="T12" fmla="*/ 2147483647 w 153"/>
                <a:gd name="T13" fmla="*/ 2147483647 h 207"/>
                <a:gd name="T14" fmla="*/ 2147483647 w 153"/>
                <a:gd name="T15" fmla="*/ 2147483647 h 207"/>
                <a:gd name="T16" fmla="*/ 2147483647 w 153"/>
                <a:gd name="T17" fmla="*/ 2147483647 h 207"/>
                <a:gd name="T18" fmla="*/ 2147483647 w 153"/>
                <a:gd name="T19" fmla="*/ 2147483647 h 207"/>
                <a:gd name="T20" fmla="*/ 2147483647 w 153"/>
                <a:gd name="T21" fmla="*/ 2147483647 h 207"/>
                <a:gd name="T22" fmla="*/ 2147483647 w 153"/>
                <a:gd name="T23" fmla="*/ 2147483647 h 207"/>
                <a:gd name="T24" fmla="*/ 2147483647 w 153"/>
                <a:gd name="T25" fmla="*/ 2147483647 h 207"/>
                <a:gd name="T26" fmla="*/ 2147483647 w 153"/>
                <a:gd name="T27" fmla="*/ 2147483647 h 207"/>
                <a:gd name="T28" fmla="*/ 2147483647 w 153"/>
                <a:gd name="T29" fmla="*/ 2147483647 h 207"/>
                <a:gd name="T30" fmla="*/ 2147483647 w 153"/>
                <a:gd name="T31" fmla="*/ 2147483647 h 207"/>
                <a:gd name="T32" fmla="*/ 2147483647 w 153"/>
                <a:gd name="T33" fmla="*/ 2147483647 h 207"/>
                <a:gd name="T34" fmla="*/ 2147483647 w 153"/>
                <a:gd name="T35" fmla="*/ 2147483647 h 207"/>
                <a:gd name="T36" fmla="*/ 2147483647 w 153"/>
                <a:gd name="T37" fmla="*/ 2147483647 h 207"/>
                <a:gd name="T38" fmla="*/ 2147483647 w 153"/>
                <a:gd name="T39" fmla="*/ 2147483647 h 207"/>
                <a:gd name="T40" fmla="*/ 2147483647 w 153"/>
                <a:gd name="T41" fmla="*/ 2147483647 h 207"/>
                <a:gd name="T42" fmla="*/ 2147483647 w 153"/>
                <a:gd name="T43" fmla="*/ 2147483647 h 207"/>
                <a:gd name="T44" fmla="*/ 2147483647 w 153"/>
                <a:gd name="T45" fmla="*/ 2147483647 h 207"/>
                <a:gd name="T46" fmla="*/ 2147483647 w 153"/>
                <a:gd name="T47" fmla="*/ 2147483647 h 207"/>
                <a:gd name="T48" fmla="*/ 2147483647 w 153"/>
                <a:gd name="T49" fmla="*/ 2147483647 h 207"/>
                <a:gd name="T50" fmla="*/ 2147483647 w 153"/>
                <a:gd name="T51" fmla="*/ 2147483647 h 207"/>
                <a:gd name="T52" fmla="*/ 2147483647 w 153"/>
                <a:gd name="T53" fmla="*/ 2147483647 h 207"/>
                <a:gd name="T54" fmla="*/ 2147483647 w 153"/>
                <a:gd name="T55" fmla="*/ 2147483647 h 207"/>
                <a:gd name="T56" fmla="*/ 2147483647 w 153"/>
                <a:gd name="T57" fmla="*/ 2147483647 h 207"/>
                <a:gd name="T58" fmla="*/ 2147483647 w 153"/>
                <a:gd name="T59" fmla="*/ 2147483647 h 207"/>
                <a:gd name="T60" fmla="*/ 2147483647 w 153"/>
                <a:gd name="T61" fmla="*/ 2147483647 h 207"/>
                <a:gd name="T62" fmla="*/ 2147483647 w 153"/>
                <a:gd name="T63" fmla="*/ 2147483647 h 207"/>
                <a:gd name="T64" fmla="*/ 2147483647 w 153"/>
                <a:gd name="T65" fmla="*/ 0 h 207"/>
                <a:gd name="T66" fmla="*/ 2147483647 w 153"/>
                <a:gd name="T67" fmla="*/ 0 h 207"/>
                <a:gd name="T68" fmla="*/ 0 w 153"/>
                <a:gd name="T69" fmla="*/ 0 h 207"/>
                <a:gd name="T70" fmla="*/ 0 w 153"/>
                <a:gd name="T71" fmla="*/ 2147483647 h 207"/>
                <a:gd name="T72" fmla="*/ 2147483647 w 153"/>
                <a:gd name="T73" fmla="*/ 2147483647 h 207"/>
                <a:gd name="T74" fmla="*/ 2147483647 w 153"/>
                <a:gd name="T75" fmla="*/ 2147483647 h 207"/>
                <a:gd name="T76" fmla="*/ 2147483647 w 153"/>
                <a:gd name="T77" fmla="*/ 2147483647 h 207"/>
                <a:gd name="T78" fmla="*/ 2147483647 w 153"/>
                <a:gd name="T79" fmla="*/ 2147483647 h 207"/>
                <a:gd name="T80" fmla="*/ 2147483647 w 153"/>
                <a:gd name="T81" fmla="*/ 2147483647 h 207"/>
                <a:gd name="T82" fmla="*/ 2147483647 w 153"/>
                <a:gd name="T83" fmla="*/ 2147483647 h 207"/>
                <a:gd name="T84" fmla="*/ 2147483647 w 153"/>
                <a:gd name="T85" fmla="*/ 2147483647 h 207"/>
                <a:gd name="T86" fmla="*/ 2147483647 w 153"/>
                <a:gd name="T87" fmla="*/ 2147483647 h 207"/>
                <a:gd name="T88" fmla="*/ 2147483647 w 153"/>
                <a:gd name="T89" fmla="*/ 2147483647 h 207"/>
                <a:gd name="T90" fmla="*/ 2147483647 w 153"/>
                <a:gd name="T91" fmla="*/ 2147483647 h 207"/>
                <a:gd name="T92" fmla="*/ 2147483647 w 153"/>
                <a:gd name="T93" fmla="*/ 2147483647 h 207"/>
                <a:gd name="T94" fmla="*/ 2147483647 w 153"/>
                <a:gd name="T95" fmla="*/ 2147483647 h 207"/>
                <a:gd name="T96" fmla="*/ 2147483647 w 153"/>
                <a:gd name="T97" fmla="*/ 2147483647 h 207"/>
                <a:gd name="T98" fmla="*/ 2147483647 w 153"/>
                <a:gd name="T99" fmla="*/ 2147483647 h 207"/>
                <a:gd name="T100" fmla="*/ 2147483647 w 153"/>
                <a:gd name="T101" fmla="*/ 2147483647 h 207"/>
                <a:gd name="T102" fmla="*/ 2147483647 w 153"/>
                <a:gd name="T103" fmla="*/ 2147483647 h 207"/>
                <a:gd name="T104" fmla="*/ 2147483647 w 153"/>
                <a:gd name="T105" fmla="*/ 2147483647 h 207"/>
                <a:gd name="T106" fmla="*/ 2147483647 w 153"/>
                <a:gd name="T107" fmla="*/ 2147483647 h 207"/>
                <a:gd name="T108" fmla="*/ 2147483647 w 153"/>
                <a:gd name="T109" fmla="*/ 2147483647 h 207"/>
                <a:gd name="T110" fmla="*/ 2147483647 w 153"/>
                <a:gd name="T111" fmla="*/ 2147483647 h 20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53"/>
                <a:gd name="T169" fmla="*/ 0 h 207"/>
                <a:gd name="T170" fmla="*/ 153 w 153"/>
                <a:gd name="T171" fmla="*/ 207 h 207"/>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53" h="207">
                  <a:moveTo>
                    <a:pt x="0" y="207"/>
                  </a:moveTo>
                  <a:lnTo>
                    <a:pt x="71" y="207"/>
                  </a:lnTo>
                  <a:lnTo>
                    <a:pt x="80" y="207"/>
                  </a:lnTo>
                  <a:lnTo>
                    <a:pt x="89" y="205"/>
                  </a:lnTo>
                  <a:lnTo>
                    <a:pt x="97" y="204"/>
                  </a:lnTo>
                  <a:lnTo>
                    <a:pt x="105" y="200"/>
                  </a:lnTo>
                  <a:lnTo>
                    <a:pt x="113" y="197"/>
                  </a:lnTo>
                  <a:lnTo>
                    <a:pt x="119" y="191"/>
                  </a:lnTo>
                  <a:lnTo>
                    <a:pt x="125" y="186"/>
                  </a:lnTo>
                  <a:lnTo>
                    <a:pt x="131" y="180"/>
                  </a:lnTo>
                  <a:lnTo>
                    <a:pt x="136" y="173"/>
                  </a:lnTo>
                  <a:lnTo>
                    <a:pt x="140" y="164"/>
                  </a:lnTo>
                  <a:lnTo>
                    <a:pt x="144" y="156"/>
                  </a:lnTo>
                  <a:lnTo>
                    <a:pt x="148" y="146"/>
                  </a:lnTo>
                  <a:lnTo>
                    <a:pt x="150" y="136"/>
                  </a:lnTo>
                  <a:lnTo>
                    <a:pt x="152" y="125"/>
                  </a:lnTo>
                  <a:lnTo>
                    <a:pt x="153" y="113"/>
                  </a:lnTo>
                  <a:lnTo>
                    <a:pt x="153" y="100"/>
                  </a:lnTo>
                  <a:lnTo>
                    <a:pt x="153" y="89"/>
                  </a:lnTo>
                  <a:lnTo>
                    <a:pt x="152" y="78"/>
                  </a:lnTo>
                  <a:lnTo>
                    <a:pt x="150" y="68"/>
                  </a:lnTo>
                  <a:lnTo>
                    <a:pt x="148" y="57"/>
                  </a:lnTo>
                  <a:lnTo>
                    <a:pt x="144" y="49"/>
                  </a:lnTo>
                  <a:lnTo>
                    <a:pt x="141" y="40"/>
                  </a:lnTo>
                  <a:lnTo>
                    <a:pt x="137" y="33"/>
                  </a:lnTo>
                  <a:lnTo>
                    <a:pt x="132" y="26"/>
                  </a:lnTo>
                  <a:lnTo>
                    <a:pt x="126" y="20"/>
                  </a:lnTo>
                  <a:lnTo>
                    <a:pt x="120" y="15"/>
                  </a:lnTo>
                  <a:lnTo>
                    <a:pt x="114" y="11"/>
                  </a:lnTo>
                  <a:lnTo>
                    <a:pt x="106" y="7"/>
                  </a:lnTo>
                  <a:lnTo>
                    <a:pt x="99" y="4"/>
                  </a:lnTo>
                  <a:lnTo>
                    <a:pt x="91" y="1"/>
                  </a:lnTo>
                  <a:lnTo>
                    <a:pt x="81" y="0"/>
                  </a:lnTo>
                  <a:lnTo>
                    <a:pt x="72" y="0"/>
                  </a:lnTo>
                  <a:lnTo>
                    <a:pt x="0" y="0"/>
                  </a:lnTo>
                  <a:lnTo>
                    <a:pt x="0" y="207"/>
                  </a:lnTo>
                  <a:close/>
                  <a:moveTo>
                    <a:pt x="70" y="25"/>
                  </a:moveTo>
                  <a:lnTo>
                    <a:pt x="82" y="26"/>
                  </a:lnTo>
                  <a:lnTo>
                    <a:pt x="94" y="29"/>
                  </a:lnTo>
                  <a:lnTo>
                    <a:pt x="103" y="36"/>
                  </a:lnTo>
                  <a:lnTo>
                    <a:pt x="112" y="44"/>
                  </a:lnTo>
                  <a:lnTo>
                    <a:pt x="118" y="56"/>
                  </a:lnTo>
                  <a:lnTo>
                    <a:pt x="122" y="69"/>
                  </a:lnTo>
                  <a:lnTo>
                    <a:pt x="125" y="84"/>
                  </a:lnTo>
                  <a:lnTo>
                    <a:pt x="126" y="103"/>
                  </a:lnTo>
                  <a:lnTo>
                    <a:pt x="125" y="121"/>
                  </a:lnTo>
                  <a:lnTo>
                    <a:pt x="123" y="136"/>
                  </a:lnTo>
                  <a:lnTo>
                    <a:pt x="118" y="150"/>
                  </a:lnTo>
                  <a:lnTo>
                    <a:pt x="112" y="162"/>
                  </a:lnTo>
                  <a:lnTo>
                    <a:pt x="104" y="170"/>
                  </a:lnTo>
                  <a:lnTo>
                    <a:pt x="94" y="177"/>
                  </a:lnTo>
                  <a:lnTo>
                    <a:pt x="82" y="181"/>
                  </a:lnTo>
                  <a:lnTo>
                    <a:pt x="70" y="182"/>
                  </a:lnTo>
                  <a:lnTo>
                    <a:pt x="25" y="182"/>
                  </a:lnTo>
                  <a:lnTo>
                    <a:pt x="25" y="25"/>
                  </a:lnTo>
                  <a:lnTo>
                    <a:pt x="70" y="2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51" name="Rectangle 295"/>
            <p:cNvSpPr>
              <a:spLocks noChangeArrowheads="1"/>
            </p:cNvSpPr>
            <p:nvPr/>
          </p:nvSpPr>
          <p:spPr bwMode="auto">
            <a:xfrm>
              <a:off x="2643188" y="5519738"/>
              <a:ext cx="12700" cy="158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752" name="Freeform 296"/>
            <p:cNvSpPr>
              <a:spLocks/>
            </p:cNvSpPr>
            <p:nvPr/>
          </p:nvSpPr>
          <p:spPr bwMode="auto">
            <a:xfrm>
              <a:off x="1350963" y="5622925"/>
              <a:ext cx="57150" cy="106363"/>
            </a:xfrm>
            <a:custGeom>
              <a:avLst/>
              <a:gdLst>
                <a:gd name="T0" fmla="*/ 2147483647 w 125"/>
                <a:gd name="T1" fmla="*/ 2147483647 h 199"/>
                <a:gd name="T2" fmla="*/ 2147483647 w 125"/>
                <a:gd name="T3" fmla="*/ 2147483647 h 199"/>
                <a:gd name="T4" fmla="*/ 2147483647 w 125"/>
                <a:gd name="T5" fmla="*/ 2147483647 h 199"/>
                <a:gd name="T6" fmla="*/ 2147483647 w 125"/>
                <a:gd name="T7" fmla="*/ 2147483647 h 199"/>
                <a:gd name="T8" fmla="*/ 2147483647 w 125"/>
                <a:gd name="T9" fmla="*/ 2147483647 h 199"/>
                <a:gd name="T10" fmla="*/ 2147483647 w 125"/>
                <a:gd name="T11" fmla="*/ 2147483647 h 199"/>
                <a:gd name="T12" fmla="*/ 2147483647 w 125"/>
                <a:gd name="T13" fmla="*/ 2147483647 h 199"/>
                <a:gd name="T14" fmla="*/ 2147483647 w 125"/>
                <a:gd name="T15" fmla="*/ 2147483647 h 199"/>
                <a:gd name="T16" fmla="*/ 2147483647 w 125"/>
                <a:gd name="T17" fmla="*/ 2147483647 h 199"/>
                <a:gd name="T18" fmla="*/ 2147483647 w 125"/>
                <a:gd name="T19" fmla="*/ 2147483647 h 199"/>
                <a:gd name="T20" fmla="*/ 2147483647 w 125"/>
                <a:gd name="T21" fmla="*/ 2147483647 h 199"/>
                <a:gd name="T22" fmla="*/ 2147483647 w 125"/>
                <a:gd name="T23" fmla="*/ 2147483647 h 199"/>
                <a:gd name="T24" fmla="*/ 2147483647 w 125"/>
                <a:gd name="T25" fmla="*/ 2147483647 h 199"/>
                <a:gd name="T26" fmla="*/ 2147483647 w 125"/>
                <a:gd name="T27" fmla="*/ 2147483647 h 199"/>
                <a:gd name="T28" fmla="*/ 2147483647 w 125"/>
                <a:gd name="T29" fmla="*/ 2147483647 h 199"/>
                <a:gd name="T30" fmla="*/ 2147483647 w 125"/>
                <a:gd name="T31" fmla="*/ 2147483647 h 199"/>
                <a:gd name="T32" fmla="*/ 2147483647 w 125"/>
                <a:gd name="T33" fmla="*/ 2147483647 h 199"/>
                <a:gd name="T34" fmla="*/ 2147483647 w 125"/>
                <a:gd name="T35" fmla="*/ 2147483647 h 199"/>
                <a:gd name="T36" fmla="*/ 2147483647 w 125"/>
                <a:gd name="T37" fmla="*/ 2147483647 h 199"/>
                <a:gd name="T38" fmla="*/ 2147483647 w 125"/>
                <a:gd name="T39" fmla="*/ 2147483647 h 199"/>
                <a:gd name="T40" fmla="*/ 2147483647 w 125"/>
                <a:gd name="T41" fmla="*/ 2147483647 h 199"/>
                <a:gd name="T42" fmla="*/ 2147483647 w 125"/>
                <a:gd name="T43" fmla="*/ 2147483647 h 199"/>
                <a:gd name="T44" fmla="*/ 2147483647 w 125"/>
                <a:gd name="T45" fmla="*/ 2147483647 h 199"/>
                <a:gd name="T46" fmla="*/ 2147483647 w 125"/>
                <a:gd name="T47" fmla="*/ 2147483647 h 199"/>
                <a:gd name="T48" fmla="*/ 2147483647 w 125"/>
                <a:gd name="T49" fmla="*/ 2147483647 h 199"/>
                <a:gd name="T50" fmla="*/ 2147483647 w 125"/>
                <a:gd name="T51" fmla="*/ 2147483647 h 199"/>
                <a:gd name="T52" fmla="*/ 2147483647 w 125"/>
                <a:gd name="T53" fmla="*/ 2147483647 h 199"/>
                <a:gd name="T54" fmla="*/ 2147483647 w 125"/>
                <a:gd name="T55" fmla="*/ 2147483647 h 199"/>
                <a:gd name="T56" fmla="*/ 2147483647 w 125"/>
                <a:gd name="T57" fmla="*/ 2147483647 h 199"/>
                <a:gd name="T58" fmla="*/ 2147483647 w 125"/>
                <a:gd name="T59" fmla="*/ 2147483647 h 199"/>
                <a:gd name="T60" fmla="*/ 2147483647 w 125"/>
                <a:gd name="T61" fmla="*/ 2147483647 h 199"/>
                <a:gd name="T62" fmla="*/ 2147483647 w 125"/>
                <a:gd name="T63" fmla="*/ 2147483647 h 199"/>
                <a:gd name="T64" fmla="*/ 2147483647 w 125"/>
                <a:gd name="T65" fmla="*/ 2147483647 h 199"/>
                <a:gd name="T66" fmla="*/ 2147483647 w 125"/>
                <a:gd name="T67" fmla="*/ 2147483647 h 199"/>
                <a:gd name="T68" fmla="*/ 2147483647 w 125"/>
                <a:gd name="T69" fmla="*/ 2147483647 h 199"/>
                <a:gd name="T70" fmla="*/ 2147483647 w 125"/>
                <a:gd name="T71" fmla="*/ 2147483647 h 199"/>
                <a:gd name="T72" fmla="*/ 0 w 125"/>
                <a:gd name="T73" fmla="*/ 2147483647 h 19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5"/>
                <a:gd name="T112" fmla="*/ 0 h 199"/>
                <a:gd name="T113" fmla="*/ 125 w 125"/>
                <a:gd name="T114" fmla="*/ 199 h 19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5" h="199">
                  <a:moveTo>
                    <a:pt x="0" y="199"/>
                  </a:moveTo>
                  <a:lnTo>
                    <a:pt x="125" y="199"/>
                  </a:lnTo>
                  <a:lnTo>
                    <a:pt x="125" y="175"/>
                  </a:lnTo>
                  <a:lnTo>
                    <a:pt x="27" y="175"/>
                  </a:lnTo>
                  <a:lnTo>
                    <a:pt x="30" y="168"/>
                  </a:lnTo>
                  <a:lnTo>
                    <a:pt x="33" y="162"/>
                  </a:lnTo>
                  <a:lnTo>
                    <a:pt x="36" y="156"/>
                  </a:lnTo>
                  <a:lnTo>
                    <a:pt x="41" y="150"/>
                  </a:lnTo>
                  <a:lnTo>
                    <a:pt x="48" y="145"/>
                  </a:lnTo>
                  <a:lnTo>
                    <a:pt x="54" y="140"/>
                  </a:lnTo>
                  <a:lnTo>
                    <a:pt x="61" y="135"/>
                  </a:lnTo>
                  <a:lnTo>
                    <a:pt x="70" y="130"/>
                  </a:lnTo>
                  <a:lnTo>
                    <a:pt x="86" y="122"/>
                  </a:lnTo>
                  <a:lnTo>
                    <a:pt x="95" y="115"/>
                  </a:lnTo>
                  <a:lnTo>
                    <a:pt x="103" y="109"/>
                  </a:lnTo>
                  <a:lnTo>
                    <a:pt x="110" y="102"/>
                  </a:lnTo>
                  <a:lnTo>
                    <a:pt x="115" y="95"/>
                  </a:lnTo>
                  <a:lnTo>
                    <a:pt x="119" y="87"/>
                  </a:lnTo>
                  <a:lnTo>
                    <a:pt x="123" y="78"/>
                  </a:lnTo>
                  <a:lnTo>
                    <a:pt x="124" y="69"/>
                  </a:lnTo>
                  <a:lnTo>
                    <a:pt x="125" y="59"/>
                  </a:lnTo>
                  <a:lnTo>
                    <a:pt x="124" y="46"/>
                  </a:lnTo>
                  <a:lnTo>
                    <a:pt x="120" y="35"/>
                  </a:lnTo>
                  <a:lnTo>
                    <a:pt x="115" y="24"/>
                  </a:lnTo>
                  <a:lnTo>
                    <a:pt x="108" y="16"/>
                  </a:lnTo>
                  <a:lnTo>
                    <a:pt x="99" y="9"/>
                  </a:lnTo>
                  <a:lnTo>
                    <a:pt x="90" y="4"/>
                  </a:lnTo>
                  <a:lnTo>
                    <a:pt x="78" y="1"/>
                  </a:lnTo>
                  <a:lnTo>
                    <a:pt x="65" y="0"/>
                  </a:lnTo>
                  <a:lnTo>
                    <a:pt x="52" y="1"/>
                  </a:lnTo>
                  <a:lnTo>
                    <a:pt x="40" y="4"/>
                  </a:lnTo>
                  <a:lnTo>
                    <a:pt x="30" y="10"/>
                  </a:lnTo>
                  <a:lnTo>
                    <a:pt x="21" y="18"/>
                  </a:lnTo>
                  <a:lnTo>
                    <a:pt x="14" y="28"/>
                  </a:lnTo>
                  <a:lnTo>
                    <a:pt x="9" y="39"/>
                  </a:lnTo>
                  <a:lnTo>
                    <a:pt x="6" y="53"/>
                  </a:lnTo>
                  <a:lnTo>
                    <a:pt x="4" y="69"/>
                  </a:lnTo>
                  <a:lnTo>
                    <a:pt x="4" y="72"/>
                  </a:lnTo>
                  <a:lnTo>
                    <a:pt x="29" y="72"/>
                  </a:lnTo>
                  <a:lnTo>
                    <a:pt x="29" y="70"/>
                  </a:lnTo>
                  <a:lnTo>
                    <a:pt x="30" y="59"/>
                  </a:lnTo>
                  <a:lnTo>
                    <a:pt x="31" y="51"/>
                  </a:lnTo>
                  <a:lnTo>
                    <a:pt x="34" y="43"/>
                  </a:lnTo>
                  <a:lnTo>
                    <a:pt x="38" y="36"/>
                  </a:lnTo>
                  <a:lnTo>
                    <a:pt x="43" y="31"/>
                  </a:lnTo>
                  <a:lnTo>
                    <a:pt x="50" y="28"/>
                  </a:lnTo>
                  <a:lnTo>
                    <a:pt x="56" y="25"/>
                  </a:lnTo>
                  <a:lnTo>
                    <a:pt x="64" y="24"/>
                  </a:lnTo>
                  <a:lnTo>
                    <a:pt x="72" y="25"/>
                  </a:lnTo>
                  <a:lnTo>
                    <a:pt x="78" y="27"/>
                  </a:lnTo>
                  <a:lnTo>
                    <a:pt x="85" y="30"/>
                  </a:lnTo>
                  <a:lnTo>
                    <a:pt x="90" y="34"/>
                  </a:lnTo>
                  <a:lnTo>
                    <a:pt x="94" y="39"/>
                  </a:lnTo>
                  <a:lnTo>
                    <a:pt x="97" y="45"/>
                  </a:lnTo>
                  <a:lnTo>
                    <a:pt x="98" y="52"/>
                  </a:lnTo>
                  <a:lnTo>
                    <a:pt x="99" y="59"/>
                  </a:lnTo>
                  <a:lnTo>
                    <a:pt x="99" y="66"/>
                  </a:lnTo>
                  <a:lnTo>
                    <a:pt x="97" y="72"/>
                  </a:lnTo>
                  <a:lnTo>
                    <a:pt x="96" y="78"/>
                  </a:lnTo>
                  <a:lnTo>
                    <a:pt x="93" y="83"/>
                  </a:lnTo>
                  <a:lnTo>
                    <a:pt x="89" y="88"/>
                  </a:lnTo>
                  <a:lnTo>
                    <a:pt x="85" y="93"/>
                  </a:lnTo>
                  <a:lnTo>
                    <a:pt x="79" y="98"/>
                  </a:lnTo>
                  <a:lnTo>
                    <a:pt x="73" y="101"/>
                  </a:lnTo>
                  <a:lnTo>
                    <a:pt x="58" y="110"/>
                  </a:lnTo>
                  <a:lnTo>
                    <a:pt x="45" y="119"/>
                  </a:lnTo>
                  <a:lnTo>
                    <a:pt x="33" y="128"/>
                  </a:lnTo>
                  <a:lnTo>
                    <a:pt x="22" y="137"/>
                  </a:lnTo>
                  <a:lnTo>
                    <a:pt x="15" y="148"/>
                  </a:lnTo>
                  <a:lnTo>
                    <a:pt x="9" y="158"/>
                  </a:lnTo>
                  <a:lnTo>
                    <a:pt x="4" y="170"/>
                  </a:lnTo>
                  <a:lnTo>
                    <a:pt x="1" y="183"/>
                  </a:lnTo>
                  <a:lnTo>
                    <a:pt x="0" y="198"/>
                  </a:lnTo>
                  <a:lnTo>
                    <a:pt x="0"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53" name="Freeform 297"/>
            <p:cNvSpPr>
              <a:spLocks noEditPoints="1"/>
            </p:cNvSpPr>
            <p:nvPr/>
          </p:nvSpPr>
          <p:spPr bwMode="auto">
            <a:xfrm>
              <a:off x="1416050" y="5624513"/>
              <a:ext cx="61913" cy="104775"/>
            </a:xfrm>
            <a:custGeom>
              <a:avLst/>
              <a:gdLst>
                <a:gd name="T0" fmla="*/ 2147483647 w 128"/>
                <a:gd name="T1" fmla="*/ 2147483647 h 196"/>
                <a:gd name="T2" fmla="*/ 2147483647 w 128"/>
                <a:gd name="T3" fmla="*/ 2147483647 h 196"/>
                <a:gd name="T4" fmla="*/ 2147483647 w 128"/>
                <a:gd name="T5" fmla="*/ 2147483647 h 196"/>
                <a:gd name="T6" fmla="*/ 2147483647 w 128"/>
                <a:gd name="T7" fmla="*/ 2147483647 h 196"/>
                <a:gd name="T8" fmla="*/ 2147483647 w 128"/>
                <a:gd name="T9" fmla="*/ 2147483647 h 196"/>
                <a:gd name="T10" fmla="*/ 2147483647 w 128"/>
                <a:gd name="T11" fmla="*/ 2147483647 h 196"/>
                <a:gd name="T12" fmla="*/ 2147483647 w 128"/>
                <a:gd name="T13" fmla="*/ 0 h 196"/>
                <a:gd name="T14" fmla="*/ 2147483647 w 128"/>
                <a:gd name="T15" fmla="*/ 0 h 196"/>
                <a:gd name="T16" fmla="*/ 0 w 128"/>
                <a:gd name="T17" fmla="*/ 2147483647 h 196"/>
                <a:gd name="T18" fmla="*/ 0 w 128"/>
                <a:gd name="T19" fmla="*/ 2147483647 h 196"/>
                <a:gd name="T20" fmla="*/ 2147483647 w 128"/>
                <a:gd name="T21" fmla="*/ 2147483647 h 196"/>
                <a:gd name="T22" fmla="*/ 2147483647 w 128"/>
                <a:gd name="T23" fmla="*/ 2147483647 h 196"/>
                <a:gd name="T24" fmla="*/ 2147483647 w 128"/>
                <a:gd name="T25" fmla="*/ 2147483647 h 196"/>
                <a:gd name="T26" fmla="*/ 2147483647 w 128"/>
                <a:gd name="T27" fmla="*/ 2147483647 h 196"/>
                <a:gd name="T28" fmla="*/ 2147483647 w 128"/>
                <a:gd name="T29" fmla="*/ 2147483647 h 196"/>
                <a:gd name="T30" fmla="*/ 2147483647 w 128"/>
                <a:gd name="T31" fmla="*/ 2147483647 h 1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8"/>
                <a:gd name="T49" fmla="*/ 0 h 196"/>
                <a:gd name="T50" fmla="*/ 128 w 128"/>
                <a:gd name="T51" fmla="*/ 196 h 19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8" h="196">
                  <a:moveTo>
                    <a:pt x="79" y="196"/>
                  </a:moveTo>
                  <a:lnTo>
                    <a:pt x="103" y="196"/>
                  </a:lnTo>
                  <a:lnTo>
                    <a:pt x="103" y="147"/>
                  </a:lnTo>
                  <a:lnTo>
                    <a:pt x="128" y="147"/>
                  </a:lnTo>
                  <a:lnTo>
                    <a:pt x="128" y="124"/>
                  </a:lnTo>
                  <a:lnTo>
                    <a:pt x="103" y="124"/>
                  </a:lnTo>
                  <a:lnTo>
                    <a:pt x="103" y="0"/>
                  </a:lnTo>
                  <a:lnTo>
                    <a:pt x="79" y="0"/>
                  </a:lnTo>
                  <a:lnTo>
                    <a:pt x="0" y="121"/>
                  </a:lnTo>
                  <a:lnTo>
                    <a:pt x="0" y="147"/>
                  </a:lnTo>
                  <a:lnTo>
                    <a:pt x="79" y="147"/>
                  </a:lnTo>
                  <a:lnTo>
                    <a:pt x="79" y="196"/>
                  </a:lnTo>
                  <a:close/>
                  <a:moveTo>
                    <a:pt x="22" y="124"/>
                  </a:moveTo>
                  <a:lnTo>
                    <a:pt x="79" y="34"/>
                  </a:lnTo>
                  <a:lnTo>
                    <a:pt x="79" y="124"/>
                  </a:lnTo>
                  <a:lnTo>
                    <a:pt x="22" y="12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54" name="Freeform 298"/>
            <p:cNvSpPr>
              <a:spLocks noEditPoints="1"/>
            </p:cNvSpPr>
            <p:nvPr/>
          </p:nvSpPr>
          <p:spPr bwMode="auto">
            <a:xfrm>
              <a:off x="2036763" y="5619750"/>
              <a:ext cx="66675" cy="109538"/>
            </a:xfrm>
            <a:custGeom>
              <a:avLst/>
              <a:gdLst>
                <a:gd name="T0" fmla="*/ 2147483647 w 143"/>
                <a:gd name="T1" fmla="*/ 2147483647 h 207"/>
                <a:gd name="T2" fmla="*/ 2147483647 w 143"/>
                <a:gd name="T3" fmla="*/ 2147483647 h 207"/>
                <a:gd name="T4" fmla="*/ 2147483647 w 143"/>
                <a:gd name="T5" fmla="*/ 2147483647 h 207"/>
                <a:gd name="T6" fmla="*/ 2147483647 w 143"/>
                <a:gd name="T7" fmla="*/ 2147483647 h 207"/>
                <a:gd name="T8" fmla="*/ 2147483647 w 143"/>
                <a:gd name="T9" fmla="*/ 2147483647 h 207"/>
                <a:gd name="T10" fmla="*/ 2147483647 w 143"/>
                <a:gd name="T11" fmla="*/ 2147483647 h 207"/>
                <a:gd name="T12" fmla="*/ 2147483647 w 143"/>
                <a:gd name="T13" fmla="*/ 2147483647 h 207"/>
                <a:gd name="T14" fmla="*/ 2147483647 w 143"/>
                <a:gd name="T15" fmla="*/ 2147483647 h 207"/>
                <a:gd name="T16" fmla="*/ 2147483647 w 143"/>
                <a:gd name="T17" fmla="*/ 2147483647 h 207"/>
                <a:gd name="T18" fmla="*/ 2147483647 w 143"/>
                <a:gd name="T19" fmla="*/ 2147483647 h 207"/>
                <a:gd name="T20" fmla="*/ 2147483647 w 143"/>
                <a:gd name="T21" fmla="*/ 2147483647 h 207"/>
                <a:gd name="T22" fmla="*/ 2147483647 w 143"/>
                <a:gd name="T23" fmla="*/ 2147483647 h 207"/>
                <a:gd name="T24" fmla="*/ 2147483647 w 143"/>
                <a:gd name="T25" fmla="*/ 2147483647 h 207"/>
                <a:gd name="T26" fmla="*/ 2147483647 w 143"/>
                <a:gd name="T27" fmla="*/ 2147483647 h 207"/>
                <a:gd name="T28" fmla="*/ 2147483647 w 143"/>
                <a:gd name="T29" fmla="*/ 2147483647 h 207"/>
                <a:gd name="T30" fmla="*/ 2147483647 w 143"/>
                <a:gd name="T31" fmla="*/ 2147483647 h 207"/>
                <a:gd name="T32" fmla="*/ 2147483647 w 143"/>
                <a:gd name="T33" fmla="*/ 2147483647 h 207"/>
                <a:gd name="T34" fmla="*/ 2147483647 w 143"/>
                <a:gd name="T35" fmla="*/ 2147483647 h 207"/>
                <a:gd name="T36" fmla="*/ 2147483647 w 143"/>
                <a:gd name="T37" fmla="*/ 2147483647 h 207"/>
                <a:gd name="T38" fmla="*/ 2147483647 w 143"/>
                <a:gd name="T39" fmla="*/ 2147483647 h 207"/>
                <a:gd name="T40" fmla="*/ 2147483647 w 143"/>
                <a:gd name="T41" fmla="*/ 2147483647 h 207"/>
                <a:gd name="T42" fmla="*/ 2147483647 w 143"/>
                <a:gd name="T43" fmla="*/ 2147483647 h 207"/>
                <a:gd name="T44" fmla="*/ 2147483647 w 143"/>
                <a:gd name="T45" fmla="*/ 2147483647 h 207"/>
                <a:gd name="T46" fmla="*/ 2147483647 w 143"/>
                <a:gd name="T47" fmla="*/ 2147483647 h 207"/>
                <a:gd name="T48" fmla="*/ 2147483647 w 143"/>
                <a:gd name="T49" fmla="*/ 2147483647 h 207"/>
                <a:gd name="T50" fmla="*/ 2147483647 w 143"/>
                <a:gd name="T51" fmla="*/ 2147483647 h 207"/>
                <a:gd name="T52" fmla="*/ 2147483647 w 143"/>
                <a:gd name="T53" fmla="*/ 2147483647 h 207"/>
                <a:gd name="T54" fmla="*/ 2147483647 w 143"/>
                <a:gd name="T55" fmla="*/ 2147483647 h 207"/>
                <a:gd name="T56" fmla="*/ 2147483647 w 143"/>
                <a:gd name="T57" fmla="*/ 2147483647 h 207"/>
                <a:gd name="T58" fmla="*/ 2147483647 w 143"/>
                <a:gd name="T59" fmla="*/ 2147483647 h 207"/>
                <a:gd name="T60" fmla="*/ 2147483647 w 143"/>
                <a:gd name="T61" fmla="*/ 2147483647 h 207"/>
                <a:gd name="T62" fmla="*/ 2147483647 w 143"/>
                <a:gd name="T63" fmla="*/ 2147483647 h 207"/>
                <a:gd name="T64" fmla="*/ 2147483647 w 143"/>
                <a:gd name="T65" fmla="*/ 2147483647 h 207"/>
                <a:gd name="T66" fmla="*/ 2147483647 w 143"/>
                <a:gd name="T67" fmla="*/ 2147483647 h 207"/>
                <a:gd name="T68" fmla="*/ 2147483647 w 143"/>
                <a:gd name="T69" fmla="*/ 2147483647 h 207"/>
                <a:gd name="T70" fmla="*/ 2147483647 w 143"/>
                <a:gd name="T71" fmla="*/ 2147483647 h 207"/>
                <a:gd name="T72" fmla="*/ 2147483647 w 143"/>
                <a:gd name="T73" fmla="*/ 0 h 207"/>
                <a:gd name="T74" fmla="*/ 0 w 143"/>
                <a:gd name="T75" fmla="*/ 2147483647 h 20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43"/>
                <a:gd name="T115" fmla="*/ 0 h 207"/>
                <a:gd name="T116" fmla="*/ 143 w 143"/>
                <a:gd name="T117" fmla="*/ 207 h 20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43" h="207">
                  <a:moveTo>
                    <a:pt x="25" y="181"/>
                  </a:moveTo>
                  <a:lnTo>
                    <a:pt x="25" y="110"/>
                  </a:lnTo>
                  <a:lnTo>
                    <a:pt x="74" y="110"/>
                  </a:lnTo>
                  <a:lnTo>
                    <a:pt x="84" y="110"/>
                  </a:lnTo>
                  <a:lnTo>
                    <a:pt x="93" y="113"/>
                  </a:lnTo>
                  <a:lnTo>
                    <a:pt x="101" y="115"/>
                  </a:lnTo>
                  <a:lnTo>
                    <a:pt x="106" y="118"/>
                  </a:lnTo>
                  <a:lnTo>
                    <a:pt x="110" y="123"/>
                  </a:lnTo>
                  <a:lnTo>
                    <a:pt x="115" y="129"/>
                  </a:lnTo>
                  <a:lnTo>
                    <a:pt x="116" y="136"/>
                  </a:lnTo>
                  <a:lnTo>
                    <a:pt x="117" y="145"/>
                  </a:lnTo>
                  <a:lnTo>
                    <a:pt x="116" y="153"/>
                  </a:lnTo>
                  <a:lnTo>
                    <a:pt x="115" y="160"/>
                  </a:lnTo>
                  <a:lnTo>
                    <a:pt x="111" y="167"/>
                  </a:lnTo>
                  <a:lnTo>
                    <a:pt x="107" y="172"/>
                  </a:lnTo>
                  <a:lnTo>
                    <a:pt x="101" y="176"/>
                  </a:lnTo>
                  <a:lnTo>
                    <a:pt x="95" y="179"/>
                  </a:lnTo>
                  <a:lnTo>
                    <a:pt x="86" y="180"/>
                  </a:lnTo>
                  <a:lnTo>
                    <a:pt x="78" y="181"/>
                  </a:lnTo>
                  <a:lnTo>
                    <a:pt x="25" y="181"/>
                  </a:lnTo>
                  <a:close/>
                  <a:moveTo>
                    <a:pt x="25" y="87"/>
                  </a:moveTo>
                  <a:lnTo>
                    <a:pt x="25" y="23"/>
                  </a:lnTo>
                  <a:lnTo>
                    <a:pt x="72" y="23"/>
                  </a:lnTo>
                  <a:lnTo>
                    <a:pt x="81" y="23"/>
                  </a:lnTo>
                  <a:lnTo>
                    <a:pt x="88" y="25"/>
                  </a:lnTo>
                  <a:lnTo>
                    <a:pt x="96" y="28"/>
                  </a:lnTo>
                  <a:lnTo>
                    <a:pt x="100" y="31"/>
                  </a:lnTo>
                  <a:lnTo>
                    <a:pt x="104" y="35"/>
                  </a:lnTo>
                  <a:lnTo>
                    <a:pt x="107" y="40"/>
                  </a:lnTo>
                  <a:lnTo>
                    <a:pt x="108" y="46"/>
                  </a:lnTo>
                  <a:lnTo>
                    <a:pt x="109" y="54"/>
                  </a:lnTo>
                  <a:lnTo>
                    <a:pt x="108" y="63"/>
                  </a:lnTo>
                  <a:lnTo>
                    <a:pt x="107" y="70"/>
                  </a:lnTo>
                  <a:lnTo>
                    <a:pt x="104" y="74"/>
                  </a:lnTo>
                  <a:lnTo>
                    <a:pt x="100" y="79"/>
                  </a:lnTo>
                  <a:lnTo>
                    <a:pt x="95" y="82"/>
                  </a:lnTo>
                  <a:lnTo>
                    <a:pt x="87" y="85"/>
                  </a:lnTo>
                  <a:lnTo>
                    <a:pt x="80" y="87"/>
                  </a:lnTo>
                  <a:lnTo>
                    <a:pt x="70" y="87"/>
                  </a:lnTo>
                  <a:lnTo>
                    <a:pt x="25" y="87"/>
                  </a:lnTo>
                  <a:close/>
                  <a:moveTo>
                    <a:pt x="0" y="207"/>
                  </a:moveTo>
                  <a:lnTo>
                    <a:pt x="80" y="207"/>
                  </a:lnTo>
                  <a:lnTo>
                    <a:pt x="95" y="206"/>
                  </a:lnTo>
                  <a:lnTo>
                    <a:pt x="106" y="202"/>
                  </a:lnTo>
                  <a:lnTo>
                    <a:pt x="118" y="198"/>
                  </a:lnTo>
                  <a:lnTo>
                    <a:pt x="126" y="189"/>
                  </a:lnTo>
                  <a:lnTo>
                    <a:pt x="134" y="181"/>
                  </a:lnTo>
                  <a:lnTo>
                    <a:pt x="139" y="171"/>
                  </a:lnTo>
                  <a:lnTo>
                    <a:pt x="142" y="158"/>
                  </a:lnTo>
                  <a:lnTo>
                    <a:pt x="143" y="145"/>
                  </a:lnTo>
                  <a:lnTo>
                    <a:pt x="142" y="136"/>
                  </a:lnTo>
                  <a:lnTo>
                    <a:pt x="141" y="127"/>
                  </a:lnTo>
                  <a:lnTo>
                    <a:pt x="138" y="118"/>
                  </a:lnTo>
                  <a:lnTo>
                    <a:pt x="134" y="111"/>
                  </a:lnTo>
                  <a:lnTo>
                    <a:pt x="128" y="106"/>
                  </a:lnTo>
                  <a:lnTo>
                    <a:pt x="123" y="101"/>
                  </a:lnTo>
                  <a:lnTo>
                    <a:pt x="116" y="97"/>
                  </a:lnTo>
                  <a:lnTo>
                    <a:pt x="108" y="95"/>
                  </a:lnTo>
                  <a:lnTo>
                    <a:pt x="115" y="92"/>
                  </a:lnTo>
                  <a:lnTo>
                    <a:pt x="120" y="88"/>
                  </a:lnTo>
                  <a:lnTo>
                    <a:pt x="124" y="84"/>
                  </a:lnTo>
                  <a:lnTo>
                    <a:pt x="128" y="78"/>
                  </a:lnTo>
                  <a:lnTo>
                    <a:pt x="130" y="72"/>
                  </a:lnTo>
                  <a:lnTo>
                    <a:pt x="132" y="65"/>
                  </a:lnTo>
                  <a:lnTo>
                    <a:pt x="135" y="58"/>
                  </a:lnTo>
                  <a:lnTo>
                    <a:pt x="135" y="51"/>
                  </a:lnTo>
                  <a:lnTo>
                    <a:pt x="134" y="38"/>
                  </a:lnTo>
                  <a:lnTo>
                    <a:pt x="131" y="28"/>
                  </a:lnTo>
                  <a:lnTo>
                    <a:pt x="126" y="19"/>
                  </a:lnTo>
                  <a:lnTo>
                    <a:pt x="120" y="12"/>
                  </a:lnTo>
                  <a:lnTo>
                    <a:pt x="111" y="7"/>
                  </a:lnTo>
                  <a:lnTo>
                    <a:pt x="102" y="3"/>
                  </a:lnTo>
                  <a:lnTo>
                    <a:pt x="89" y="1"/>
                  </a:lnTo>
                  <a:lnTo>
                    <a:pt x="76" y="0"/>
                  </a:lnTo>
                  <a:lnTo>
                    <a:pt x="0" y="0"/>
                  </a:lnTo>
                  <a:lnTo>
                    <a:pt x="0"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55" name="Freeform 299"/>
            <p:cNvSpPr>
              <a:spLocks noEditPoints="1"/>
            </p:cNvSpPr>
            <p:nvPr/>
          </p:nvSpPr>
          <p:spPr bwMode="auto">
            <a:xfrm>
              <a:off x="2112963" y="5646738"/>
              <a:ext cx="57150" cy="84137"/>
            </a:xfrm>
            <a:custGeom>
              <a:avLst/>
              <a:gdLst>
                <a:gd name="T0" fmla="*/ 2147483647 w 123"/>
                <a:gd name="T1" fmla="*/ 2147483647 h 158"/>
                <a:gd name="T2" fmla="*/ 2147483647 w 123"/>
                <a:gd name="T3" fmla="*/ 2147483647 h 158"/>
                <a:gd name="T4" fmla="*/ 2147483647 w 123"/>
                <a:gd name="T5" fmla="*/ 2147483647 h 158"/>
                <a:gd name="T6" fmla="*/ 2147483647 w 123"/>
                <a:gd name="T7" fmla="*/ 2147483647 h 158"/>
                <a:gd name="T8" fmla="*/ 2147483647 w 123"/>
                <a:gd name="T9" fmla="*/ 2147483647 h 158"/>
                <a:gd name="T10" fmla="*/ 2147483647 w 123"/>
                <a:gd name="T11" fmla="*/ 2147483647 h 158"/>
                <a:gd name="T12" fmla="*/ 2147483647 w 123"/>
                <a:gd name="T13" fmla="*/ 2147483647 h 158"/>
                <a:gd name="T14" fmla="*/ 2147483647 w 123"/>
                <a:gd name="T15" fmla="*/ 2147483647 h 158"/>
                <a:gd name="T16" fmla="*/ 2147483647 w 123"/>
                <a:gd name="T17" fmla="*/ 2147483647 h 158"/>
                <a:gd name="T18" fmla="*/ 2147483647 w 123"/>
                <a:gd name="T19" fmla="*/ 2147483647 h 158"/>
                <a:gd name="T20" fmla="*/ 2147483647 w 123"/>
                <a:gd name="T21" fmla="*/ 2147483647 h 158"/>
                <a:gd name="T22" fmla="*/ 2147483647 w 123"/>
                <a:gd name="T23" fmla="*/ 2147483647 h 158"/>
                <a:gd name="T24" fmla="*/ 2147483647 w 123"/>
                <a:gd name="T25" fmla="*/ 2147483647 h 158"/>
                <a:gd name="T26" fmla="*/ 2147483647 w 123"/>
                <a:gd name="T27" fmla="*/ 2147483647 h 158"/>
                <a:gd name="T28" fmla="*/ 2147483647 w 123"/>
                <a:gd name="T29" fmla="*/ 2147483647 h 158"/>
                <a:gd name="T30" fmla="*/ 2147483647 w 123"/>
                <a:gd name="T31" fmla="*/ 2147483647 h 158"/>
                <a:gd name="T32" fmla="*/ 2147483647 w 123"/>
                <a:gd name="T33" fmla="*/ 2147483647 h 158"/>
                <a:gd name="T34" fmla="*/ 2147483647 w 123"/>
                <a:gd name="T35" fmla="*/ 2147483647 h 158"/>
                <a:gd name="T36" fmla="*/ 2147483647 w 123"/>
                <a:gd name="T37" fmla="*/ 2147483647 h 158"/>
                <a:gd name="T38" fmla="*/ 2147483647 w 123"/>
                <a:gd name="T39" fmla="*/ 2147483647 h 158"/>
                <a:gd name="T40" fmla="*/ 2147483647 w 123"/>
                <a:gd name="T41" fmla="*/ 2147483647 h 158"/>
                <a:gd name="T42" fmla="*/ 2147483647 w 123"/>
                <a:gd name="T43" fmla="*/ 2147483647 h 158"/>
                <a:gd name="T44" fmla="*/ 2147483647 w 123"/>
                <a:gd name="T45" fmla="*/ 2147483647 h 158"/>
                <a:gd name="T46" fmla="*/ 2147483647 w 123"/>
                <a:gd name="T47" fmla="*/ 2147483647 h 158"/>
                <a:gd name="T48" fmla="*/ 2147483647 w 123"/>
                <a:gd name="T49" fmla="*/ 2147483647 h 158"/>
                <a:gd name="T50" fmla="*/ 2147483647 w 123"/>
                <a:gd name="T51" fmla="*/ 2147483647 h 158"/>
                <a:gd name="T52" fmla="*/ 2147483647 w 123"/>
                <a:gd name="T53" fmla="*/ 2147483647 h 158"/>
                <a:gd name="T54" fmla="*/ 2147483647 w 123"/>
                <a:gd name="T55" fmla="*/ 2147483647 h 158"/>
                <a:gd name="T56" fmla="*/ 2147483647 w 123"/>
                <a:gd name="T57" fmla="*/ 2147483647 h 158"/>
                <a:gd name="T58" fmla="*/ 2147483647 w 123"/>
                <a:gd name="T59" fmla="*/ 2147483647 h 158"/>
                <a:gd name="T60" fmla="*/ 2147483647 w 123"/>
                <a:gd name="T61" fmla="*/ 2147483647 h 158"/>
                <a:gd name="T62" fmla="*/ 2147483647 w 123"/>
                <a:gd name="T63" fmla="*/ 2147483647 h 158"/>
                <a:gd name="T64" fmla="*/ 2147483647 w 123"/>
                <a:gd name="T65" fmla="*/ 2147483647 h 158"/>
                <a:gd name="T66" fmla="*/ 2147483647 w 123"/>
                <a:gd name="T67" fmla="*/ 2147483647 h 158"/>
                <a:gd name="T68" fmla="*/ 2147483647 w 123"/>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8"/>
                <a:gd name="T107" fmla="*/ 123 w 123"/>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8">
                  <a:moveTo>
                    <a:pt x="99" y="107"/>
                  </a:moveTo>
                  <a:lnTo>
                    <a:pt x="97" y="113"/>
                  </a:lnTo>
                  <a:lnTo>
                    <a:pt x="94" y="119"/>
                  </a:lnTo>
                  <a:lnTo>
                    <a:pt x="91" y="124"/>
                  </a:lnTo>
                  <a:lnTo>
                    <a:pt x="87" y="128"/>
                  </a:lnTo>
                  <a:lnTo>
                    <a:pt x="82" y="131"/>
                  </a:lnTo>
                  <a:lnTo>
                    <a:pt x="77" y="133"/>
                  </a:lnTo>
                  <a:lnTo>
                    <a:pt x="71" y="135"/>
                  </a:lnTo>
                  <a:lnTo>
                    <a:pt x="63" y="135"/>
                  </a:lnTo>
                  <a:lnTo>
                    <a:pt x="55" y="134"/>
                  </a:lnTo>
                  <a:lnTo>
                    <a:pt x="48" y="132"/>
                  </a:lnTo>
                  <a:lnTo>
                    <a:pt x="41" y="128"/>
                  </a:lnTo>
                  <a:lnTo>
                    <a:pt x="35" y="122"/>
                  </a:lnTo>
                  <a:lnTo>
                    <a:pt x="31" y="117"/>
                  </a:lnTo>
                  <a:lnTo>
                    <a:pt x="27" y="108"/>
                  </a:lnTo>
                  <a:lnTo>
                    <a:pt x="25" y="98"/>
                  </a:lnTo>
                  <a:lnTo>
                    <a:pt x="24" y="87"/>
                  </a:lnTo>
                  <a:lnTo>
                    <a:pt x="123" y="87"/>
                  </a:lnTo>
                  <a:lnTo>
                    <a:pt x="123" y="76"/>
                  </a:lnTo>
                  <a:lnTo>
                    <a:pt x="122" y="59"/>
                  </a:lnTo>
                  <a:lnTo>
                    <a:pt x="119" y="43"/>
                  </a:lnTo>
                  <a:lnTo>
                    <a:pt x="114" y="30"/>
                  </a:lnTo>
                  <a:lnTo>
                    <a:pt x="108" y="20"/>
                  </a:lnTo>
                  <a:lnTo>
                    <a:pt x="98" y="12"/>
                  </a:lnTo>
                  <a:lnTo>
                    <a:pt x="88" y="5"/>
                  </a:lnTo>
                  <a:lnTo>
                    <a:pt x="76" y="1"/>
                  </a:lnTo>
                  <a:lnTo>
                    <a:pt x="61" y="0"/>
                  </a:lnTo>
                  <a:lnTo>
                    <a:pt x="49" y="1"/>
                  </a:lnTo>
                  <a:lnTo>
                    <a:pt x="36" y="6"/>
                  </a:lnTo>
                  <a:lnTo>
                    <a:pt x="25" y="12"/>
                  </a:lnTo>
                  <a:lnTo>
                    <a:pt x="17" y="21"/>
                  </a:lnTo>
                  <a:lnTo>
                    <a:pt x="10" y="33"/>
                  </a:lnTo>
                  <a:lnTo>
                    <a:pt x="4" y="47"/>
                  </a:lnTo>
                  <a:lnTo>
                    <a:pt x="1" y="63"/>
                  </a:lnTo>
                  <a:lnTo>
                    <a:pt x="0" y="80"/>
                  </a:lnTo>
                  <a:lnTo>
                    <a:pt x="1" y="98"/>
                  </a:lnTo>
                  <a:lnTo>
                    <a:pt x="4" y="113"/>
                  </a:lnTo>
                  <a:lnTo>
                    <a:pt x="10" y="127"/>
                  </a:lnTo>
                  <a:lnTo>
                    <a:pt x="17" y="137"/>
                  </a:lnTo>
                  <a:lnTo>
                    <a:pt x="25" y="147"/>
                  </a:lnTo>
                  <a:lnTo>
                    <a:pt x="36" y="153"/>
                  </a:lnTo>
                  <a:lnTo>
                    <a:pt x="49" y="157"/>
                  </a:lnTo>
                  <a:lnTo>
                    <a:pt x="61" y="158"/>
                  </a:lnTo>
                  <a:lnTo>
                    <a:pt x="73" y="157"/>
                  </a:lnTo>
                  <a:lnTo>
                    <a:pt x="84" y="155"/>
                  </a:lnTo>
                  <a:lnTo>
                    <a:pt x="94" y="150"/>
                  </a:lnTo>
                  <a:lnTo>
                    <a:pt x="102" y="144"/>
                  </a:lnTo>
                  <a:lnTo>
                    <a:pt x="109" y="137"/>
                  </a:lnTo>
                  <a:lnTo>
                    <a:pt x="115" y="128"/>
                  </a:lnTo>
                  <a:lnTo>
                    <a:pt x="119" y="119"/>
                  </a:lnTo>
                  <a:lnTo>
                    <a:pt x="121" y="107"/>
                  </a:lnTo>
                  <a:lnTo>
                    <a:pt x="99" y="107"/>
                  </a:lnTo>
                  <a:close/>
                  <a:moveTo>
                    <a:pt x="24" y="66"/>
                  </a:moveTo>
                  <a:lnTo>
                    <a:pt x="25" y="56"/>
                  </a:lnTo>
                  <a:lnTo>
                    <a:pt x="27" y="48"/>
                  </a:lnTo>
                  <a:lnTo>
                    <a:pt x="32" y="40"/>
                  </a:lnTo>
                  <a:lnTo>
                    <a:pt x="36" y="34"/>
                  </a:lnTo>
                  <a:lnTo>
                    <a:pt x="41" y="28"/>
                  </a:lnTo>
                  <a:lnTo>
                    <a:pt x="48" y="25"/>
                  </a:lnTo>
                  <a:lnTo>
                    <a:pt x="54" y="23"/>
                  </a:lnTo>
                  <a:lnTo>
                    <a:pt x="62" y="22"/>
                  </a:lnTo>
                  <a:lnTo>
                    <a:pt x="71" y="23"/>
                  </a:lnTo>
                  <a:lnTo>
                    <a:pt x="78" y="25"/>
                  </a:lnTo>
                  <a:lnTo>
                    <a:pt x="84" y="29"/>
                  </a:lnTo>
                  <a:lnTo>
                    <a:pt x="90" y="34"/>
                  </a:lnTo>
                  <a:lnTo>
                    <a:pt x="94" y="40"/>
                  </a:lnTo>
                  <a:lnTo>
                    <a:pt x="97" y="48"/>
                  </a:lnTo>
                  <a:lnTo>
                    <a:pt x="98" y="56"/>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56" name="Freeform 300"/>
            <p:cNvSpPr>
              <a:spLocks/>
            </p:cNvSpPr>
            <p:nvPr/>
          </p:nvSpPr>
          <p:spPr bwMode="auto">
            <a:xfrm>
              <a:off x="2182813" y="5646738"/>
              <a:ext cx="31750" cy="82550"/>
            </a:xfrm>
            <a:custGeom>
              <a:avLst/>
              <a:gdLst>
                <a:gd name="T0" fmla="*/ 0 w 66"/>
                <a:gd name="T1" fmla="*/ 2147483647 h 155"/>
                <a:gd name="T2" fmla="*/ 2147483647 w 66"/>
                <a:gd name="T3" fmla="*/ 2147483647 h 155"/>
                <a:gd name="T4" fmla="*/ 2147483647 w 66"/>
                <a:gd name="T5" fmla="*/ 2147483647 h 155"/>
                <a:gd name="T6" fmla="*/ 2147483647 w 66"/>
                <a:gd name="T7" fmla="*/ 2147483647 h 155"/>
                <a:gd name="T8" fmla="*/ 2147483647 w 66"/>
                <a:gd name="T9" fmla="*/ 2147483647 h 155"/>
                <a:gd name="T10" fmla="*/ 2147483647 w 66"/>
                <a:gd name="T11" fmla="*/ 2147483647 h 155"/>
                <a:gd name="T12" fmla="*/ 2147483647 w 66"/>
                <a:gd name="T13" fmla="*/ 2147483647 h 155"/>
                <a:gd name="T14" fmla="*/ 2147483647 w 66"/>
                <a:gd name="T15" fmla="*/ 2147483647 h 155"/>
                <a:gd name="T16" fmla="*/ 2147483647 w 66"/>
                <a:gd name="T17" fmla="*/ 2147483647 h 155"/>
                <a:gd name="T18" fmla="*/ 2147483647 w 66"/>
                <a:gd name="T19" fmla="*/ 2147483647 h 155"/>
                <a:gd name="T20" fmla="*/ 2147483647 w 66"/>
                <a:gd name="T21" fmla="*/ 2147483647 h 155"/>
                <a:gd name="T22" fmla="*/ 2147483647 w 66"/>
                <a:gd name="T23" fmla="*/ 2147483647 h 155"/>
                <a:gd name="T24" fmla="*/ 2147483647 w 66"/>
                <a:gd name="T25" fmla="*/ 0 h 155"/>
                <a:gd name="T26" fmla="*/ 2147483647 w 66"/>
                <a:gd name="T27" fmla="*/ 0 h 155"/>
                <a:gd name="T28" fmla="*/ 2147483647 w 66"/>
                <a:gd name="T29" fmla="*/ 0 h 155"/>
                <a:gd name="T30" fmla="*/ 2147483647 w 66"/>
                <a:gd name="T31" fmla="*/ 2147483647 h 155"/>
                <a:gd name="T32" fmla="*/ 2147483647 w 66"/>
                <a:gd name="T33" fmla="*/ 2147483647 h 155"/>
                <a:gd name="T34" fmla="*/ 2147483647 w 66"/>
                <a:gd name="T35" fmla="*/ 2147483647 h 155"/>
                <a:gd name="T36" fmla="*/ 2147483647 w 66"/>
                <a:gd name="T37" fmla="*/ 2147483647 h 155"/>
                <a:gd name="T38" fmla="*/ 2147483647 w 66"/>
                <a:gd name="T39" fmla="*/ 2147483647 h 155"/>
                <a:gd name="T40" fmla="*/ 2147483647 w 66"/>
                <a:gd name="T41" fmla="*/ 2147483647 h 155"/>
                <a:gd name="T42" fmla="*/ 2147483647 w 66"/>
                <a:gd name="T43" fmla="*/ 2147483647 h 155"/>
                <a:gd name="T44" fmla="*/ 2147483647 w 66"/>
                <a:gd name="T45" fmla="*/ 2147483647 h 155"/>
                <a:gd name="T46" fmla="*/ 0 w 66"/>
                <a:gd name="T47" fmla="*/ 2147483647 h 155"/>
                <a:gd name="T48" fmla="*/ 0 w 66"/>
                <a:gd name="T49" fmla="*/ 2147483647 h 15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6"/>
                <a:gd name="T76" fmla="*/ 0 h 155"/>
                <a:gd name="T77" fmla="*/ 66 w 66"/>
                <a:gd name="T78" fmla="*/ 155 h 15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6" h="155">
                  <a:moveTo>
                    <a:pt x="0" y="155"/>
                  </a:moveTo>
                  <a:lnTo>
                    <a:pt x="23" y="155"/>
                  </a:lnTo>
                  <a:lnTo>
                    <a:pt x="23" y="70"/>
                  </a:lnTo>
                  <a:lnTo>
                    <a:pt x="24" y="61"/>
                  </a:lnTo>
                  <a:lnTo>
                    <a:pt x="25" y="51"/>
                  </a:lnTo>
                  <a:lnTo>
                    <a:pt x="28" y="44"/>
                  </a:lnTo>
                  <a:lnTo>
                    <a:pt x="32" y="39"/>
                  </a:lnTo>
                  <a:lnTo>
                    <a:pt x="38" y="33"/>
                  </a:lnTo>
                  <a:lnTo>
                    <a:pt x="44" y="29"/>
                  </a:lnTo>
                  <a:lnTo>
                    <a:pt x="53" y="28"/>
                  </a:lnTo>
                  <a:lnTo>
                    <a:pt x="61" y="27"/>
                  </a:lnTo>
                  <a:lnTo>
                    <a:pt x="66" y="27"/>
                  </a:lnTo>
                  <a:lnTo>
                    <a:pt x="66" y="0"/>
                  </a:lnTo>
                  <a:lnTo>
                    <a:pt x="60" y="0"/>
                  </a:lnTo>
                  <a:lnTo>
                    <a:pt x="54" y="0"/>
                  </a:lnTo>
                  <a:lnTo>
                    <a:pt x="47" y="2"/>
                  </a:lnTo>
                  <a:lnTo>
                    <a:pt x="42" y="5"/>
                  </a:lnTo>
                  <a:lnTo>
                    <a:pt x="37" y="7"/>
                  </a:lnTo>
                  <a:lnTo>
                    <a:pt x="32" y="12"/>
                  </a:lnTo>
                  <a:lnTo>
                    <a:pt x="28" y="18"/>
                  </a:lnTo>
                  <a:lnTo>
                    <a:pt x="25" y="23"/>
                  </a:lnTo>
                  <a:lnTo>
                    <a:pt x="22" y="30"/>
                  </a:lnTo>
                  <a:lnTo>
                    <a:pt x="22" y="4"/>
                  </a:lnTo>
                  <a:lnTo>
                    <a:pt x="0" y="4"/>
                  </a:lnTo>
                  <a:lnTo>
                    <a:pt x="0"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57" name="Freeform 301"/>
            <p:cNvSpPr>
              <a:spLocks/>
            </p:cNvSpPr>
            <p:nvPr/>
          </p:nvSpPr>
          <p:spPr bwMode="auto">
            <a:xfrm>
              <a:off x="2216150" y="5626100"/>
              <a:ext cx="31750" cy="103188"/>
            </a:xfrm>
            <a:custGeom>
              <a:avLst/>
              <a:gdLst>
                <a:gd name="T0" fmla="*/ 2147483647 w 68"/>
                <a:gd name="T1" fmla="*/ 2147483647 h 195"/>
                <a:gd name="T2" fmla="*/ 2147483647 w 68"/>
                <a:gd name="T3" fmla="*/ 2147483647 h 195"/>
                <a:gd name="T4" fmla="*/ 2147483647 w 68"/>
                <a:gd name="T5" fmla="*/ 2147483647 h 195"/>
                <a:gd name="T6" fmla="*/ 2147483647 w 68"/>
                <a:gd name="T7" fmla="*/ 2147483647 h 195"/>
                <a:gd name="T8" fmla="*/ 2147483647 w 68"/>
                <a:gd name="T9" fmla="*/ 2147483647 h 195"/>
                <a:gd name="T10" fmla="*/ 2147483647 w 68"/>
                <a:gd name="T11" fmla="*/ 0 h 195"/>
                <a:gd name="T12" fmla="*/ 2147483647 w 68"/>
                <a:gd name="T13" fmla="*/ 0 h 195"/>
                <a:gd name="T14" fmla="*/ 2147483647 w 68"/>
                <a:gd name="T15" fmla="*/ 2147483647 h 195"/>
                <a:gd name="T16" fmla="*/ 0 w 68"/>
                <a:gd name="T17" fmla="*/ 2147483647 h 195"/>
                <a:gd name="T18" fmla="*/ 0 w 68"/>
                <a:gd name="T19" fmla="*/ 2147483647 h 195"/>
                <a:gd name="T20" fmla="*/ 2147483647 w 68"/>
                <a:gd name="T21" fmla="*/ 2147483647 h 195"/>
                <a:gd name="T22" fmla="*/ 2147483647 w 68"/>
                <a:gd name="T23" fmla="*/ 2147483647 h 195"/>
                <a:gd name="T24" fmla="*/ 2147483647 w 68"/>
                <a:gd name="T25" fmla="*/ 2147483647 h 195"/>
                <a:gd name="T26" fmla="*/ 2147483647 w 68"/>
                <a:gd name="T27" fmla="*/ 2147483647 h 195"/>
                <a:gd name="T28" fmla="*/ 2147483647 w 68"/>
                <a:gd name="T29" fmla="*/ 2147483647 h 195"/>
                <a:gd name="T30" fmla="*/ 2147483647 w 68"/>
                <a:gd name="T31" fmla="*/ 2147483647 h 195"/>
                <a:gd name="T32" fmla="*/ 2147483647 w 68"/>
                <a:gd name="T33" fmla="*/ 2147483647 h 195"/>
                <a:gd name="T34" fmla="*/ 2147483647 w 68"/>
                <a:gd name="T35" fmla="*/ 2147483647 h 195"/>
                <a:gd name="T36" fmla="*/ 2147483647 w 68"/>
                <a:gd name="T37" fmla="*/ 2147483647 h 195"/>
                <a:gd name="T38" fmla="*/ 2147483647 w 68"/>
                <a:gd name="T39" fmla="*/ 2147483647 h 195"/>
                <a:gd name="T40" fmla="*/ 2147483647 w 68"/>
                <a:gd name="T41" fmla="*/ 2147483647 h 195"/>
                <a:gd name="T42" fmla="*/ 2147483647 w 68"/>
                <a:gd name="T43" fmla="*/ 2147483647 h 195"/>
                <a:gd name="T44" fmla="*/ 2147483647 w 68"/>
                <a:gd name="T45" fmla="*/ 2147483647 h 195"/>
                <a:gd name="T46" fmla="*/ 2147483647 w 68"/>
                <a:gd name="T47" fmla="*/ 2147483647 h 195"/>
                <a:gd name="T48" fmla="*/ 2147483647 w 68"/>
                <a:gd name="T49" fmla="*/ 2147483647 h 195"/>
                <a:gd name="T50" fmla="*/ 2147483647 w 68"/>
                <a:gd name="T51" fmla="*/ 2147483647 h 195"/>
                <a:gd name="T52" fmla="*/ 2147483647 w 68"/>
                <a:gd name="T53" fmla="*/ 2147483647 h 195"/>
                <a:gd name="T54" fmla="*/ 2147483647 w 68"/>
                <a:gd name="T55" fmla="*/ 2147483647 h 195"/>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8"/>
                <a:gd name="T85" fmla="*/ 0 h 195"/>
                <a:gd name="T86" fmla="*/ 68 w 68"/>
                <a:gd name="T87" fmla="*/ 195 h 195"/>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8" h="195">
                  <a:moveTo>
                    <a:pt x="44" y="155"/>
                  </a:moveTo>
                  <a:lnTo>
                    <a:pt x="44" y="61"/>
                  </a:lnTo>
                  <a:lnTo>
                    <a:pt x="68" y="61"/>
                  </a:lnTo>
                  <a:lnTo>
                    <a:pt x="68" y="42"/>
                  </a:lnTo>
                  <a:lnTo>
                    <a:pt x="44" y="42"/>
                  </a:lnTo>
                  <a:lnTo>
                    <a:pt x="44" y="0"/>
                  </a:lnTo>
                  <a:lnTo>
                    <a:pt x="20" y="0"/>
                  </a:lnTo>
                  <a:lnTo>
                    <a:pt x="20" y="42"/>
                  </a:lnTo>
                  <a:lnTo>
                    <a:pt x="0" y="42"/>
                  </a:lnTo>
                  <a:lnTo>
                    <a:pt x="0" y="61"/>
                  </a:lnTo>
                  <a:lnTo>
                    <a:pt x="20" y="61"/>
                  </a:lnTo>
                  <a:lnTo>
                    <a:pt x="20" y="164"/>
                  </a:lnTo>
                  <a:lnTo>
                    <a:pt x="20" y="172"/>
                  </a:lnTo>
                  <a:lnTo>
                    <a:pt x="21" y="178"/>
                  </a:lnTo>
                  <a:lnTo>
                    <a:pt x="24" y="184"/>
                  </a:lnTo>
                  <a:lnTo>
                    <a:pt x="27" y="188"/>
                  </a:lnTo>
                  <a:lnTo>
                    <a:pt x="31" y="192"/>
                  </a:lnTo>
                  <a:lnTo>
                    <a:pt x="36" y="194"/>
                  </a:lnTo>
                  <a:lnTo>
                    <a:pt x="43" y="195"/>
                  </a:lnTo>
                  <a:lnTo>
                    <a:pt x="50" y="195"/>
                  </a:lnTo>
                  <a:lnTo>
                    <a:pt x="58" y="194"/>
                  </a:lnTo>
                  <a:lnTo>
                    <a:pt x="68" y="193"/>
                  </a:lnTo>
                  <a:lnTo>
                    <a:pt x="68" y="171"/>
                  </a:lnTo>
                  <a:lnTo>
                    <a:pt x="56" y="172"/>
                  </a:lnTo>
                  <a:lnTo>
                    <a:pt x="50" y="171"/>
                  </a:lnTo>
                  <a:lnTo>
                    <a:pt x="46" y="169"/>
                  </a:lnTo>
                  <a:lnTo>
                    <a:pt x="44" y="163"/>
                  </a:lnTo>
                  <a:lnTo>
                    <a:pt x="44"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58" name="Freeform 302"/>
            <p:cNvSpPr>
              <a:spLocks/>
            </p:cNvSpPr>
            <p:nvPr/>
          </p:nvSpPr>
          <p:spPr bwMode="auto">
            <a:xfrm>
              <a:off x="2257425" y="5619750"/>
              <a:ext cx="53975" cy="109538"/>
            </a:xfrm>
            <a:custGeom>
              <a:avLst/>
              <a:gdLst>
                <a:gd name="T0" fmla="*/ 2147483647 w 114"/>
                <a:gd name="T1" fmla="*/ 2147483647 h 207"/>
                <a:gd name="T2" fmla="*/ 2147483647 w 114"/>
                <a:gd name="T3" fmla="*/ 2147483647 h 207"/>
                <a:gd name="T4" fmla="*/ 2147483647 w 114"/>
                <a:gd name="T5" fmla="*/ 2147483647 h 207"/>
                <a:gd name="T6" fmla="*/ 2147483647 w 114"/>
                <a:gd name="T7" fmla="*/ 2147483647 h 207"/>
                <a:gd name="T8" fmla="*/ 2147483647 w 114"/>
                <a:gd name="T9" fmla="*/ 2147483647 h 207"/>
                <a:gd name="T10" fmla="*/ 2147483647 w 114"/>
                <a:gd name="T11" fmla="*/ 2147483647 h 207"/>
                <a:gd name="T12" fmla="*/ 2147483647 w 114"/>
                <a:gd name="T13" fmla="*/ 2147483647 h 207"/>
                <a:gd name="T14" fmla="*/ 2147483647 w 114"/>
                <a:gd name="T15" fmla="*/ 2147483647 h 207"/>
                <a:gd name="T16" fmla="*/ 2147483647 w 114"/>
                <a:gd name="T17" fmla="*/ 2147483647 h 207"/>
                <a:gd name="T18" fmla="*/ 2147483647 w 114"/>
                <a:gd name="T19" fmla="*/ 2147483647 h 207"/>
                <a:gd name="T20" fmla="*/ 2147483647 w 114"/>
                <a:gd name="T21" fmla="*/ 2147483647 h 207"/>
                <a:gd name="T22" fmla="*/ 2147483647 w 114"/>
                <a:gd name="T23" fmla="*/ 2147483647 h 207"/>
                <a:gd name="T24" fmla="*/ 2147483647 w 114"/>
                <a:gd name="T25" fmla="*/ 2147483647 h 207"/>
                <a:gd name="T26" fmla="*/ 2147483647 w 114"/>
                <a:gd name="T27" fmla="*/ 2147483647 h 207"/>
                <a:gd name="T28" fmla="*/ 2147483647 w 114"/>
                <a:gd name="T29" fmla="*/ 2147483647 h 207"/>
                <a:gd name="T30" fmla="*/ 2147483647 w 114"/>
                <a:gd name="T31" fmla="*/ 2147483647 h 207"/>
                <a:gd name="T32" fmla="*/ 2147483647 w 114"/>
                <a:gd name="T33" fmla="*/ 2147483647 h 207"/>
                <a:gd name="T34" fmla="*/ 2147483647 w 114"/>
                <a:gd name="T35" fmla="*/ 2147483647 h 207"/>
                <a:gd name="T36" fmla="*/ 2147483647 w 114"/>
                <a:gd name="T37" fmla="*/ 2147483647 h 207"/>
                <a:gd name="T38" fmla="*/ 2147483647 w 114"/>
                <a:gd name="T39" fmla="*/ 2147483647 h 207"/>
                <a:gd name="T40" fmla="*/ 2147483647 w 114"/>
                <a:gd name="T41" fmla="*/ 2147483647 h 207"/>
                <a:gd name="T42" fmla="*/ 2147483647 w 114"/>
                <a:gd name="T43" fmla="*/ 2147483647 h 207"/>
                <a:gd name="T44" fmla="*/ 2147483647 w 114"/>
                <a:gd name="T45" fmla="*/ 2147483647 h 207"/>
                <a:gd name="T46" fmla="*/ 2147483647 w 114"/>
                <a:gd name="T47" fmla="*/ 2147483647 h 207"/>
                <a:gd name="T48" fmla="*/ 2147483647 w 114"/>
                <a:gd name="T49" fmla="*/ 0 h 207"/>
                <a:gd name="T50" fmla="*/ 0 w 114"/>
                <a:gd name="T51" fmla="*/ 0 h 207"/>
                <a:gd name="T52" fmla="*/ 0 w 114"/>
                <a:gd name="T53" fmla="*/ 2147483647 h 207"/>
                <a:gd name="T54" fmla="*/ 2147483647 w 114"/>
                <a:gd name="T55" fmla="*/ 2147483647 h 207"/>
                <a:gd name="T56" fmla="*/ 2147483647 w 114"/>
                <a:gd name="T57" fmla="*/ 2147483647 h 207"/>
                <a:gd name="T58" fmla="*/ 2147483647 w 114"/>
                <a:gd name="T59" fmla="*/ 2147483647 h 207"/>
                <a:gd name="T60" fmla="*/ 2147483647 w 114"/>
                <a:gd name="T61" fmla="*/ 2147483647 h 207"/>
                <a:gd name="T62" fmla="*/ 2147483647 w 114"/>
                <a:gd name="T63" fmla="*/ 2147483647 h 207"/>
                <a:gd name="T64" fmla="*/ 2147483647 w 114"/>
                <a:gd name="T65" fmla="*/ 2147483647 h 207"/>
                <a:gd name="T66" fmla="*/ 2147483647 w 114"/>
                <a:gd name="T67" fmla="*/ 2147483647 h 207"/>
                <a:gd name="T68" fmla="*/ 2147483647 w 114"/>
                <a:gd name="T69" fmla="*/ 2147483647 h 207"/>
                <a:gd name="T70" fmla="*/ 2147483647 w 114"/>
                <a:gd name="T71" fmla="*/ 2147483647 h 207"/>
                <a:gd name="T72" fmla="*/ 2147483647 w 114"/>
                <a:gd name="T73" fmla="*/ 2147483647 h 207"/>
                <a:gd name="T74" fmla="*/ 2147483647 w 114"/>
                <a:gd name="T75" fmla="*/ 2147483647 h 207"/>
                <a:gd name="T76" fmla="*/ 2147483647 w 114"/>
                <a:gd name="T77" fmla="*/ 2147483647 h 207"/>
                <a:gd name="T78" fmla="*/ 2147483647 w 114"/>
                <a:gd name="T79" fmla="*/ 2147483647 h 207"/>
                <a:gd name="T80" fmla="*/ 2147483647 w 114"/>
                <a:gd name="T81" fmla="*/ 2147483647 h 207"/>
                <a:gd name="T82" fmla="*/ 2147483647 w 114"/>
                <a:gd name="T83" fmla="*/ 2147483647 h 207"/>
                <a:gd name="T84" fmla="*/ 2147483647 w 114"/>
                <a:gd name="T85" fmla="*/ 2147483647 h 207"/>
                <a:gd name="T86" fmla="*/ 2147483647 w 114"/>
                <a:gd name="T87" fmla="*/ 2147483647 h 207"/>
                <a:gd name="T88" fmla="*/ 2147483647 w 114"/>
                <a:gd name="T89" fmla="*/ 2147483647 h 207"/>
                <a:gd name="T90" fmla="*/ 2147483647 w 114"/>
                <a:gd name="T91" fmla="*/ 2147483647 h 20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207"/>
                <a:gd name="T140" fmla="*/ 114 w 114"/>
                <a:gd name="T141" fmla="*/ 207 h 20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207">
                  <a:moveTo>
                    <a:pt x="91" y="207"/>
                  </a:moveTo>
                  <a:lnTo>
                    <a:pt x="114" y="207"/>
                  </a:lnTo>
                  <a:lnTo>
                    <a:pt x="114" y="116"/>
                  </a:lnTo>
                  <a:lnTo>
                    <a:pt x="114" y="109"/>
                  </a:lnTo>
                  <a:lnTo>
                    <a:pt x="114" y="99"/>
                  </a:lnTo>
                  <a:lnTo>
                    <a:pt x="113" y="89"/>
                  </a:lnTo>
                  <a:lnTo>
                    <a:pt x="112" y="80"/>
                  </a:lnTo>
                  <a:lnTo>
                    <a:pt x="108" y="73"/>
                  </a:lnTo>
                  <a:lnTo>
                    <a:pt x="104" y="67"/>
                  </a:lnTo>
                  <a:lnTo>
                    <a:pt x="101" y="64"/>
                  </a:lnTo>
                  <a:lnTo>
                    <a:pt x="97" y="60"/>
                  </a:lnTo>
                  <a:lnTo>
                    <a:pt x="92" y="57"/>
                  </a:lnTo>
                  <a:lnTo>
                    <a:pt x="86" y="54"/>
                  </a:lnTo>
                  <a:lnTo>
                    <a:pt x="80" y="53"/>
                  </a:lnTo>
                  <a:lnTo>
                    <a:pt x="73" y="52"/>
                  </a:lnTo>
                  <a:lnTo>
                    <a:pt x="65" y="52"/>
                  </a:lnTo>
                  <a:lnTo>
                    <a:pt x="59" y="52"/>
                  </a:lnTo>
                  <a:lnTo>
                    <a:pt x="52" y="53"/>
                  </a:lnTo>
                  <a:lnTo>
                    <a:pt x="46" y="56"/>
                  </a:lnTo>
                  <a:lnTo>
                    <a:pt x="40" y="58"/>
                  </a:lnTo>
                  <a:lnTo>
                    <a:pt x="35" y="61"/>
                  </a:lnTo>
                  <a:lnTo>
                    <a:pt x="31" y="66"/>
                  </a:lnTo>
                  <a:lnTo>
                    <a:pt x="26" y="71"/>
                  </a:lnTo>
                  <a:lnTo>
                    <a:pt x="23" y="77"/>
                  </a:lnTo>
                  <a:lnTo>
                    <a:pt x="23" y="0"/>
                  </a:lnTo>
                  <a:lnTo>
                    <a:pt x="0" y="0"/>
                  </a:lnTo>
                  <a:lnTo>
                    <a:pt x="0" y="207"/>
                  </a:lnTo>
                  <a:lnTo>
                    <a:pt x="23" y="207"/>
                  </a:lnTo>
                  <a:lnTo>
                    <a:pt x="23" y="117"/>
                  </a:lnTo>
                  <a:lnTo>
                    <a:pt x="24" y="108"/>
                  </a:lnTo>
                  <a:lnTo>
                    <a:pt x="26" y="100"/>
                  </a:lnTo>
                  <a:lnTo>
                    <a:pt x="30" y="92"/>
                  </a:lnTo>
                  <a:lnTo>
                    <a:pt x="34" y="86"/>
                  </a:lnTo>
                  <a:lnTo>
                    <a:pt x="40" y="81"/>
                  </a:lnTo>
                  <a:lnTo>
                    <a:pt x="46" y="78"/>
                  </a:lnTo>
                  <a:lnTo>
                    <a:pt x="55" y="75"/>
                  </a:lnTo>
                  <a:lnTo>
                    <a:pt x="63" y="74"/>
                  </a:lnTo>
                  <a:lnTo>
                    <a:pt x="71" y="75"/>
                  </a:lnTo>
                  <a:lnTo>
                    <a:pt x="77" y="77"/>
                  </a:lnTo>
                  <a:lnTo>
                    <a:pt x="82" y="80"/>
                  </a:lnTo>
                  <a:lnTo>
                    <a:pt x="85" y="84"/>
                  </a:lnTo>
                  <a:lnTo>
                    <a:pt x="88" y="89"/>
                  </a:lnTo>
                  <a:lnTo>
                    <a:pt x="90" y="96"/>
                  </a:lnTo>
                  <a:lnTo>
                    <a:pt x="91" y="104"/>
                  </a:lnTo>
                  <a:lnTo>
                    <a:pt x="91" y="114"/>
                  </a:lnTo>
                  <a:lnTo>
                    <a:pt x="91"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59" name="Freeform 303"/>
            <p:cNvSpPr>
              <a:spLocks noEditPoints="1"/>
            </p:cNvSpPr>
            <p:nvPr/>
          </p:nvSpPr>
          <p:spPr bwMode="auto">
            <a:xfrm>
              <a:off x="2324100" y="5646738"/>
              <a:ext cx="57150" cy="84137"/>
            </a:xfrm>
            <a:custGeom>
              <a:avLst/>
              <a:gdLst>
                <a:gd name="T0" fmla="*/ 2147483647 w 124"/>
                <a:gd name="T1" fmla="*/ 2147483647 h 158"/>
                <a:gd name="T2" fmla="*/ 2147483647 w 124"/>
                <a:gd name="T3" fmla="*/ 2147483647 h 158"/>
                <a:gd name="T4" fmla="*/ 2147483647 w 124"/>
                <a:gd name="T5" fmla="*/ 2147483647 h 158"/>
                <a:gd name="T6" fmla="*/ 2147483647 w 124"/>
                <a:gd name="T7" fmla="*/ 2147483647 h 158"/>
                <a:gd name="T8" fmla="*/ 2147483647 w 124"/>
                <a:gd name="T9" fmla="*/ 2147483647 h 158"/>
                <a:gd name="T10" fmla="*/ 2147483647 w 124"/>
                <a:gd name="T11" fmla="*/ 2147483647 h 158"/>
                <a:gd name="T12" fmla="*/ 2147483647 w 124"/>
                <a:gd name="T13" fmla="*/ 2147483647 h 158"/>
                <a:gd name="T14" fmla="*/ 2147483647 w 124"/>
                <a:gd name="T15" fmla="*/ 2147483647 h 158"/>
                <a:gd name="T16" fmla="*/ 2147483647 w 124"/>
                <a:gd name="T17" fmla="*/ 2147483647 h 158"/>
                <a:gd name="T18" fmla="*/ 2147483647 w 124"/>
                <a:gd name="T19" fmla="*/ 2147483647 h 158"/>
                <a:gd name="T20" fmla="*/ 2147483647 w 124"/>
                <a:gd name="T21" fmla="*/ 2147483647 h 158"/>
                <a:gd name="T22" fmla="*/ 2147483647 w 124"/>
                <a:gd name="T23" fmla="*/ 2147483647 h 158"/>
                <a:gd name="T24" fmla="*/ 2147483647 w 124"/>
                <a:gd name="T25" fmla="*/ 2147483647 h 158"/>
                <a:gd name="T26" fmla="*/ 2147483647 w 124"/>
                <a:gd name="T27" fmla="*/ 2147483647 h 158"/>
                <a:gd name="T28" fmla="*/ 2147483647 w 124"/>
                <a:gd name="T29" fmla="*/ 2147483647 h 158"/>
                <a:gd name="T30" fmla="*/ 2147483647 w 124"/>
                <a:gd name="T31" fmla="*/ 2147483647 h 158"/>
                <a:gd name="T32" fmla="*/ 2147483647 w 124"/>
                <a:gd name="T33" fmla="*/ 2147483647 h 158"/>
                <a:gd name="T34" fmla="*/ 2147483647 w 124"/>
                <a:gd name="T35" fmla="*/ 2147483647 h 158"/>
                <a:gd name="T36" fmla="*/ 2147483647 w 124"/>
                <a:gd name="T37" fmla="*/ 2147483647 h 158"/>
                <a:gd name="T38" fmla="*/ 2147483647 w 124"/>
                <a:gd name="T39" fmla="*/ 2147483647 h 158"/>
                <a:gd name="T40" fmla="*/ 2147483647 w 124"/>
                <a:gd name="T41" fmla="*/ 2147483647 h 158"/>
                <a:gd name="T42" fmla="*/ 2147483647 w 124"/>
                <a:gd name="T43" fmla="*/ 2147483647 h 158"/>
                <a:gd name="T44" fmla="*/ 2147483647 w 124"/>
                <a:gd name="T45" fmla="*/ 2147483647 h 158"/>
                <a:gd name="T46" fmla="*/ 2147483647 w 124"/>
                <a:gd name="T47" fmla="*/ 2147483647 h 158"/>
                <a:gd name="T48" fmla="*/ 2147483647 w 124"/>
                <a:gd name="T49" fmla="*/ 2147483647 h 158"/>
                <a:gd name="T50" fmla="*/ 2147483647 w 124"/>
                <a:gd name="T51" fmla="*/ 2147483647 h 158"/>
                <a:gd name="T52" fmla="*/ 2147483647 w 124"/>
                <a:gd name="T53" fmla="*/ 2147483647 h 158"/>
                <a:gd name="T54" fmla="*/ 2147483647 w 124"/>
                <a:gd name="T55" fmla="*/ 2147483647 h 158"/>
                <a:gd name="T56" fmla="*/ 2147483647 w 124"/>
                <a:gd name="T57" fmla="*/ 2147483647 h 158"/>
                <a:gd name="T58" fmla="*/ 2147483647 w 124"/>
                <a:gd name="T59" fmla="*/ 2147483647 h 158"/>
                <a:gd name="T60" fmla="*/ 2147483647 w 124"/>
                <a:gd name="T61" fmla="*/ 2147483647 h 158"/>
                <a:gd name="T62" fmla="*/ 2147483647 w 124"/>
                <a:gd name="T63" fmla="*/ 2147483647 h 158"/>
                <a:gd name="T64" fmla="*/ 2147483647 w 124"/>
                <a:gd name="T65" fmla="*/ 2147483647 h 158"/>
                <a:gd name="T66" fmla="*/ 2147483647 w 124"/>
                <a:gd name="T67" fmla="*/ 2147483647 h 158"/>
                <a:gd name="T68" fmla="*/ 2147483647 w 124"/>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4"/>
                <a:gd name="T106" fmla="*/ 0 h 158"/>
                <a:gd name="T107" fmla="*/ 124 w 124"/>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4" h="158">
                  <a:moveTo>
                    <a:pt x="99" y="107"/>
                  </a:moveTo>
                  <a:lnTo>
                    <a:pt x="97" y="113"/>
                  </a:lnTo>
                  <a:lnTo>
                    <a:pt x="94" y="119"/>
                  </a:lnTo>
                  <a:lnTo>
                    <a:pt x="91" y="124"/>
                  </a:lnTo>
                  <a:lnTo>
                    <a:pt x="87" y="128"/>
                  </a:lnTo>
                  <a:lnTo>
                    <a:pt x="83" y="131"/>
                  </a:lnTo>
                  <a:lnTo>
                    <a:pt x="77" y="133"/>
                  </a:lnTo>
                  <a:lnTo>
                    <a:pt x="71" y="135"/>
                  </a:lnTo>
                  <a:lnTo>
                    <a:pt x="64" y="135"/>
                  </a:lnTo>
                  <a:lnTo>
                    <a:pt x="55" y="134"/>
                  </a:lnTo>
                  <a:lnTo>
                    <a:pt x="48" y="132"/>
                  </a:lnTo>
                  <a:lnTo>
                    <a:pt x="41" y="128"/>
                  </a:lnTo>
                  <a:lnTo>
                    <a:pt x="35" y="122"/>
                  </a:lnTo>
                  <a:lnTo>
                    <a:pt x="31" y="117"/>
                  </a:lnTo>
                  <a:lnTo>
                    <a:pt x="28" y="108"/>
                  </a:lnTo>
                  <a:lnTo>
                    <a:pt x="26" y="98"/>
                  </a:lnTo>
                  <a:lnTo>
                    <a:pt x="25" y="87"/>
                  </a:lnTo>
                  <a:lnTo>
                    <a:pt x="124" y="87"/>
                  </a:lnTo>
                  <a:lnTo>
                    <a:pt x="124" y="76"/>
                  </a:lnTo>
                  <a:lnTo>
                    <a:pt x="123" y="59"/>
                  </a:lnTo>
                  <a:lnTo>
                    <a:pt x="119" y="43"/>
                  </a:lnTo>
                  <a:lnTo>
                    <a:pt x="114" y="30"/>
                  </a:lnTo>
                  <a:lnTo>
                    <a:pt x="108" y="20"/>
                  </a:lnTo>
                  <a:lnTo>
                    <a:pt x="98" y="12"/>
                  </a:lnTo>
                  <a:lnTo>
                    <a:pt x="88" y="5"/>
                  </a:lnTo>
                  <a:lnTo>
                    <a:pt x="76" y="1"/>
                  </a:lnTo>
                  <a:lnTo>
                    <a:pt x="61" y="0"/>
                  </a:lnTo>
                  <a:lnTo>
                    <a:pt x="49" y="1"/>
                  </a:lnTo>
                  <a:lnTo>
                    <a:pt x="36" y="6"/>
                  </a:lnTo>
                  <a:lnTo>
                    <a:pt x="26" y="12"/>
                  </a:lnTo>
                  <a:lnTo>
                    <a:pt x="17" y="21"/>
                  </a:lnTo>
                  <a:lnTo>
                    <a:pt x="10" y="33"/>
                  </a:lnTo>
                  <a:lnTo>
                    <a:pt x="5" y="47"/>
                  </a:lnTo>
                  <a:lnTo>
                    <a:pt x="1" y="63"/>
                  </a:lnTo>
                  <a:lnTo>
                    <a:pt x="0" y="80"/>
                  </a:lnTo>
                  <a:lnTo>
                    <a:pt x="1" y="98"/>
                  </a:lnTo>
                  <a:lnTo>
                    <a:pt x="5" y="113"/>
                  </a:lnTo>
                  <a:lnTo>
                    <a:pt x="10" y="127"/>
                  </a:lnTo>
                  <a:lnTo>
                    <a:pt x="17" y="137"/>
                  </a:lnTo>
                  <a:lnTo>
                    <a:pt x="26" y="147"/>
                  </a:lnTo>
                  <a:lnTo>
                    <a:pt x="36" y="153"/>
                  </a:lnTo>
                  <a:lnTo>
                    <a:pt x="49" y="157"/>
                  </a:lnTo>
                  <a:lnTo>
                    <a:pt x="61" y="158"/>
                  </a:lnTo>
                  <a:lnTo>
                    <a:pt x="73" y="157"/>
                  </a:lnTo>
                  <a:lnTo>
                    <a:pt x="85" y="155"/>
                  </a:lnTo>
                  <a:lnTo>
                    <a:pt x="94" y="150"/>
                  </a:lnTo>
                  <a:lnTo>
                    <a:pt x="103" y="144"/>
                  </a:lnTo>
                  <a:lnTo>
                    <a:pt x="109" y="137"/>
                  </a:lnTo>
                  <a:lnTo>
                    <a:pt x="115" y="128"/>
                  </a:lnTo>
                  <a:lnTo>
                    <a:pt x="119" y="119"/>
                  </a:lnTo>
                  <a:lnTo>
                    <a:pt x="122" y="107"/>
                  </a:lnTo>
                  <a:lnTo>
                    <a:pt x="99" y="107"/>
                  </a:lnTo>
                  <a:close/>
                  <a:moveTo>
                    <a:pt x="25" y="66"/>
                  </a:moveTo>
                  <a:lnTo>
                    <a:pt x="26" y="56"/>
                  </a:lnTo>
                  <a:lnTo>
                    <a:pt x="28" y="48"/>
                  </a:lnTo>
                  <a:lnTo>
                    <a:pt x="32" y="40"/>
                  </a:lnTo>
                  <a:lnTo>
                    <a:pt x="36" y="34"/>
                  </a:lnTo>
                  <a:lnTo>
                    <a:pt x="41" y="28"/>
                  </a:lnTo>
                  <a:lnTo>
                    <a:pt x="48" y="25"/>
                  </a:lnTo>
                  <a:lnTo>
                    <a:pt x="54" y="23"/>
                  </a:lnTo>
                  <a:lnTo>
                    <a:pt x="62" y="22"/>
                  </a:lnTo>
                  <a:lnTo>
                    <a:pt x="71" y="23"/>
                  </a:lnTo>
                  <a:lnTo>
                    <a:pt x="78" y="25"/>
                  </a:lnTo>
                  <a:lnTo>
                    <a:pt x="85" y="29"/>
                  </a:lnTo>
                  <a:lnTo>
                    <a:pt x="90" y="34"/>
                  </a:lnTo>
                  <a:lnTo>
                    <a:pt x="94" y="40"/>
                  </a:lnTo>
                  <a:lnTo>
                    <a:pt x="97" y="48"/>
                  </a:lnTo>
                  <a:lnTo>
                    <a:pt x="98" y="56"/>
                  </a:lnTo>
                  <a:lnTo>
                    <a:pt x="99" y="66"/>
                  </a:lnTo>
                  <a:lnTo>
                    <a:pt x="25"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60" name="Freeform 304"/>
            <p:cNvSpPr>
              <a:spLocks/>
            </p:cNvSpPr>
            <p:nvPr/>
          </p:nvSpPr>
          <p:spPr bwMode="auto">
            <a:xfrm>
              <a:off x="2428875" y="5619750"/>
              <a:ext cx="55563" cy="109538"/>
            </a:xfrm>
            <a:custGeom>
              <a:avLst/>
              <a:gdLst>
                <a:gd name="T0" fmla="*/ 0 w 119"/>
                <a:gd name="T1" fmla="*/ 2147483647 h 207"/>
                <a:gd name="T2" fmla="*/ 2147483647 w 119"/>
                <a:gd name="T3" fmla="*/ 2147483647 h 207"/>
                <a:gd name="T4" fmla="*/ 2147483647 w 119"/>
                <a:gd name="T5" fmla="*/ 2147483647 h 207"/>
                <a:gd name="T6" fmla="*/ 2147483647 w 119"/>
                <a:gd name="T7" fmla="*/ 2147483647 h 207"/>
                <a:gd name="T8" fmla="*/ 2147483647 w 119"/>
                <a:gd name="T9" fmla="*/ 0 h 207"/>
                <a:gd name="T10" fmla="*/ 0 w 119"/>
                <a:gd name="T11" fmla="*/ 0 h 207"/>
                <a:gd name="T12" fmla="*/ 0 w 119"/>
                <a:gd name="T13" fmla="*/ 2147483647 h 207"/>
                <a:gd name="T14" fmla="*/ 0 60000 65536"/>
                <a:gd name="T15" fmla="*/ 0 60000 65536"/>
                <a:gd name="T16" fmla="*/ 0 60000 65536"/>
                <a:gd name="T17" fmla="*/ 0 60000 65536"/>
                <a:gd name="T18" fmla="*/ 0 60000 65536"/>
                <a:gd name="T19" fmla="*/ 0 60000 65536"/>
                <a:gd name="T20" fmla="*/ 0 60000 65536"/>
                <a:gd name="T21" fmla="*/ 0 w 119"/>
                <a:gd name="T22" fmla="*/ 0 h 207"/>
                <a:gd name="T23" fmla="*/ 119 w 119"/>
                <a:gd name="T24" fmla="*/ 207 h 20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9" h="207">
                  <a:moveTo>
                    <a:pt x="0" y="207"/>
                  </a:moveTo>
                  <a:lnTo>
                    <a:pt x="119" y="207"/>
                  </a:lnTo>
                  <a:lnTo>
                    <a:pt x="119" y="180"/>
                  </a:lnTo>
                  <a:lnTo>
                    <a:pt x="26" y="180"/>
                  </a:lnTo>
                  <a:lnTo>
                    <a:pt x="26" y="0"/>
                  </a:lnTo>
                  <a:lnTo>
                    <a:pt x="0" y="0"/>
                  </a:lnTo>
                  <a:lnTo>
                    <a:pt x="0"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61" name="Rectangle 305"/>
            <p:cNvSpPr>
              <a:spLocks noChangeArrowheads="1"/>
            </p:cNvSpPr>
            <p:nvPr/>
          </p:nvSpPr>
          <p:spPr bwMode="auto">
            <a:xfrm>
              <a:off x="2498725" y="5711825"/>
              <a:ext cx="12700" cy="17463"/>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762" name="Freeform 306"/>
            <p:cNvSpPr>
              <a:spLocks/>
            </p:cNvSpPr>
            <p:nvPr/>
          </p:nvSpPr>
          <p:spPr bwMode="auto">
            <a:xfrm>
              <a:off x="4851400" y="1173163"/>
              <a:ext cx="58738" cy="104775"/>
            </a:xfrm>
            <a:custGeom>
              <a:avLst/>
              <a:gdLst>
                <a:gd name="T0" fmla="*/ 2147483647 w 124"/>
                <a:gd name="T1" fmla="*/ 2147483647 h 199"/>
                <a:gd name="T2" fmla="*/ 2147483647 w 124"/>
                <a:gd name="T3" fmla="*/ 2147483647 h 199"/>
                <a:gd name="T4" fmla="*/ 2147483647 w 124"/>
                <a:gd name="T5" fmla="*/ 2147483647 h 199"/>
                <a:gd name="T6" fmla="*/ 2147483647 w 124"/>
                <a:gd name="T7" fmla="*/ 2147483647 h 199"/>
                <a:gd name="T8" fmla="*/ 2147483647 w 124"/>
                <a:gd name="T9" fmla="*/ 2147483647 h 199"/>
                <a:gd name="T10" fmla="*/ 2147483647 w 124"/>
                <a:gd name="T11" fmla="*/ 2147483647 h 199"/>
                <a:gd name="T12" fmla="*/ 2147483647 w 124"/>
                <a:gd name="T13" fmla="*/ 2147483647 h 199"/>
                <a:gd name="T14" fmla="*/ 2147483647 w 124"/>
                <a:gd name="T15" fmla="*/ 2147483647 h 199"/>
                <a:gd name="T16" fmla="*/ 2147483647 w 124"/>
                <a:gd name="T17" fmla="*/ 2147483647 h 199"/>
                <a:gd name="T18" fmla="*/ 2147483647 w 124"/>
                <a:gd name="T19" fmla="*/ 2147483647 h 199"/>
                <a:gd name="T20" fmla="*/ 2147483647 w 124"/>
                <a:gd name="T21" fmla="*/ 2147483647 h 199"/>
                <a:gd name="T22" fmla="*/ 2147483647 w 124"/>
                <a:gd name="T23" fmla="*/ 2147483647 h 199"/>
                <a:gd name="T24" fmla="*/ 2147483647 w 124"/>
                <a:gd name="T25" fmla="*/ 2147483647 h 199"/>
                <a:gd name="T26" fmla="*/ 2147483647 w 124"/>
                <a:gd name="T27" fmla="*/ 2147483647 h 199"/>
                <a:gd name="T28" fmla="*/ 2147483647 w 124"/>
                <a:gd name="T29" fmla="*/ 2147483647 h 199"/>
                <a:gd name="T30" fmla="*/ 2147483647 w 124"/>
                <a:gd name="T31" fmla="*/ 2147483647 h 199"/>
                <a:gd name="T32" fmla="*/ 2147483647 w 124"/>
                <a:gd name="T33" fmla="*/ 2147483647 h 199"/>
                <a:gd name="T34" fmla="*/ 2147483647 w 124"/>
                <a:gd name="T35" fmla="*/ 2147483647 h 199"/>
                <a:gd name="T36" fmla="*/ 2147483647 w 124"/>
                <a:gd name="T37" fmla="*/ 2147483647 h 199"/>
                <a:gd name="T38" fmla="*/ 2147483647 w 124"/>
                <a:gd name="T39" fmla="*/ 2147483647 h 199"/>
                <a:gd name="T40" fmla="*/ 2147483647 w 124"/>
                <a:gd name="T41" fmla="*/ 2147483647 h 199"/>
                <a:gd name="T42" fmla="*/ 2147483647 w 124"/>
                <a:gd name="T43" fmla="*/ 2147483647 h 199"/>
                <a:gd name="T44" fmla="*/ 2147483647 w 124"/>
                <a:gd name="T45" fmla="*/ 2147483647 h 199"/>
                <a:gd name="T46" fmla="*/ 2147483647 w 124"/>
                <a:gd name="T47" fmla="*/ 2147483647 h 199"/>
                <a:gd name="T48" fmla="*/ 2147483647 w 124"/>
                <a:gd name="T49" fmla="*/ 2147483647 h 199"/>
                <a:gd name="T50" fmla="*/ 2147483647 w 124"/>
                <a:gd name="T51" fmla="*/ 2147483647 h 199"/>
                <a:gd name="T52" fmla="*/ 2147483647 w 124"/>
                <a:gd name="T53" fmla="*/ 2147483647 h 199"/>
                <a:gd name="T54" fmla="*/ 2147483647 w 124"/>
                <a:gd name="T55" fmla="*/ 2147483647 h 199"/>
                <a:gd name="T56" fmla="*/ 2147483647 w 124"/>
                <a:gd name="T57" fmla="*/ 2147483647 h 199"/>
                <a:gd name="T58" fmla="*/ 2147483647 w 124"/>
                <a:gd name="T59" fmla="*/ 2147483647 h 199"/>
                <a:gd name="T60" fmla="*/ 2147483647 w 124"/>
                <a:gd name="T61" fmla="*/ 2147483647 h 199"/>
                <a:gd name="T62" fmla="*/ 2147483647 w 124"/>
                <a:gd name="T63" fmla="*/ 2147483647 h 199"/>
                <a:gd name="T64" fmla="*/ 2147483647 w 124"/>
                <a:gd name="T65" fmla="*/ 2147483647 h 199"/>
                <a:gd name="T66" fmla="*/ 2147483647 w 124"/>
                <a:gd name="T67" fmla="*/ 2147483647 h 199"/>
                <a:gd name="T68" fmla="*/ 2147483647 w 124"/>
                <a:gd name="T69" fmla="*/ 2147483647 h 199"/>
                <a:gd name="T70" fmla="*/ 2147483647 w 124"/>
                <a:gd name="T71" fmla="*/ 2147483647 h 199"/>
                <a:gd name="T72" fmla="*/ 0 w 124"/>
                <a:gd name="T73" fmla="*/ 2147483647 h 19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4"/>
                <a:gd name="T112" fmla="*/ 0 h 199"/>
                <a:gd name="T113" fmla="*/ 124 w 124"/>
                <a:gd name="T114" fmla="*/ 199 h 19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4" h="199">
                  <a:moveTo>
                    <a:pt x="0" y="199"/>
                  </a:moveTo>
                  <a:lnTo>
                    <a:pt x="124" y="199"/>
                  </a:lnTo>
                  <a:lnTo>
                    <a:pt x="124" y="175"/>
                  </a:lnTo>
                  <a:lnTo>
                    <a:pt x="26" y="175"/>
                  </a:lnTo>
                  <a:lnTo>
                    <a:pt x="30" y="168"/>
                  </a:lnTo>
                  <a:lnTo>
                    <a:pt x="33" y="162"/>
                  </a:lnTo>
                  <a:lnTo>
                    <a:pt x="36" y="156"/>
                  </a:lnTo>
                  <a:lnTo>
                    <a:pt x="41" y="151"/>
                  </a:lnTo>
                  <a:lnTo>
                    <a:pt x="47" y="146"/>
                  </a:lnTo>
                  <a:lnTo>
                    <a:pt x="54" y="140"/>
                  </a:lnTo>
                  <a:lnTo>
                    <a:pt x="61" y="135"/>
                  </a:lnTo>
                  <a:lnTo>
                    <a:pt x="70" y="131"/>
                  </a:lnTo>
                  <a:lnTo>
                    <a:pt x="85" y="123"/>
                  </a:lnTo>
                  <a:lnTo>
                    <a:pt x="95" y="116"/>
                  </a:lnTo>
                  <a:lnTo>
                    <a:pt x="102" y="110"/>
                  </a:lnTo>
                  <a:lnTo>
                    <a:pt x="110" y="103"/>
                  </a:lnTo>
                  <a:lnTo>
                    <a:pt x="115" y="96"/>
                  </a:lnTo>
                  <a:lnTo>
                    <a:pt x="119" y="88"/>
                  </a:lnTo>
                  <a:lnTo>
                    <a:pt x="122" y="78"/>
                  </a:lnTo>
                  <a:lnTo>
                    <a:pt x="123" y="69"/>
                  </a:lnTo>
                  <a:lnTo>
                    <a:pt x="124" y="60"/>
                  </a:lnTo>
                  <a:lnTo>
                    <a:pt x="123" y="47"/>
                  </a:lnTo>
                  <a:lnTo>
                    <a:pt x="120" y="35"/>
                  </a:lnTo>
                  <a:lnTo>
                    <a:pt x="115" y="25"/>
                  </a:lnTo>
                  <a:lnTo>
                    <a:pt x="108" y="17"/>
                  </a:lnTo>
                  <a:lnTo>
                    <a:pt x="99" y="10"/>
                  </a:lnTo>
                  <a:lnTo>
                    <a:pt x="90" y="5"/>
                  </a:lnTo>
                  <a:lnTo>
                    <a:pt x="78" y="1"/>
                  </a:lnTo>
                  <a:lnTo>
                    <a:pt x="64" y="0"/>
                  </a:lnTo>
                  <a:lnTo>
                    <a:pt x="52" y="1"/>
                  </a:lnTo>
                  <a:lnTo>
                    <a:pt x="40" y="5"/>
                  </a:lnTo>
                  <a:lnTo>
                    <a:pt x="30" y="11"/>
                  </a:lnTo>
                  <a:lnTo>
                    <a:pt x="21" y="19"/>
                  </a:lnTo>
                  <a:lnTo>
                    <a:pt x="14" y="28"/>
                  </a:lnTo>
                  <a:lnTo>
                    <a:pt x="8" y="40"/>
                  </a:lnTo>
                  <a:lnTo>
                    <a:pt x="5" y="54"/>
                  </a:lnTo>
                  <a:lnTo>
                    <a:pt x="4" y="69"/>
                  </a:lnTo>
                  <a:lnTo>
                    <a:pt x="4" y="73"/>
                  </a:lnTo>
                  <a:lnTo>
                    <a:pt x="28" y="73"/>
                  </a:lnTo>
                  <a:lnTo>
                    <a:pt x="28" y="70"/>
                  </a:lnTo>
                  <a:lnTo>
                    <a:pt x="30" y="60"/>
                  </a:lnTo>
                  <a:lnTo>
                    <a:pt x="31" y="52"/>
                  </a:lnTo>
                  <a:lnTo>
                    <a:pt x="34" y="43"/>
                  </a:lnTo>
                  <a:lnTo>
                    <a:pt x="38" y="36"/>
                  </a:lnTo>
                  <a:lnTo>
                    <a:pt x="43" y="32"/>
                  </a:lnTo>
                  <a:lnTo>
                    <a:pt x="50" y="28"/>
                  </a:lnTo>
                  <a:lnTo>
                    <a:pt x="56" y="26"/>
                  </a:lnTo>
                  <a:lnTo>
                    <a:pt x="63" y="25"/>
                  </a:lnTo>
                  <a:lnTo>
                    <a:pt x="72" y="26"/>
                  </a:lnTo>
                  <a:lnTo>
                    <a:pt x="78" y="27"/>
                  </a:lnTo>
                  <a:lnTo>
                    <a:pt x="84" y="31"/>
                  </a:lnTo>
                  <a:lnTo>
                    <a:pt x="90" y="34"/>
                  </a:lnTo>
                  <a:lnTo>
                    <a:pt x="94" y="40"/>
                  </a:lnTo>
                  <a:lnTo>
                    <a:pt x="97" y="46"/>
                  </a:lnTo>
                  <a:lnTo>
                    <a:pt x="98" y="53"/>
                  </a:lnTo>
                  <a:lnTo>
                    <a:pt x="99" y="60"/>
                  </a:lnTo>
                  <a:lnTo>
                    <a:pt x="99" y="67"/>
                  </a:lnTo>
                  <a:lnTo>
                    <a:pt x="97" y="73"/>
                  </a:lnTo>
                  <a:lnTo>
                    <a:pt x="96" y="78"/>
                  </a:lnTo>
                  <a:lnTo>
                    <a:pt x="93" y="83"/>
                  </a:lnTo>
                  <a:lnTo>
                    <a:pt x="89" y="89"/>
                  </a:lnTo>
                  <a:lnTo>
                    <a:pt x="84" y="93"/>
                  </a:lnTo>
                  <a:lnTo>
                    <a:pt x="79" y="98"/>
                  </a:lnTo>
                  <a:lnTo>
                    <a:pt x="73" y="102"/>
                  </a:lnTo>
                  <a:lnTo>
                    <a:pt x="58" y="111"/>
                  </a:lnTo>
                  <a:lnTo>
                    <a:pt x="44" y="119"/>
                  </a:lnTo>
                  <a:lnTo>
                    <a:pt x="33" y="128"/>
                  </a:lnTo>
                  <a:lnTo>
                    <a:pt x="22" y="138"/>
                  </a:lnTo>
                  <a:lnTo>
                    <a:pt x="15" y="148"/>
                  </a:lnTo>
                  <a:lnTo>
                    <a:pt x="8" y="159"/>
                  </a:lnTo>
                  <a:lnTo>
                    <a:pt x="4" y="170"/>
                  </a:lnTo>
                  <a:lnTo>
                    <a:pt x="1" y="183"/>
                  </a:lnTo>
                  <a:lnTo>
                    <a:pt x="0" y="198"/>
                  </a:lnTo>
                  <a:lnTo>
                    <a:pt x="0"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63" name="Freeform 307"/>
            <p:cNvSpPr>
              <a:spLocks/>
            </p:cNvSpPr>
            <p:nvPr/>
          </p:nvSpPr>
          <p:spPr bwMode="auto">
            <a:xfrm>
              <a:off x="4919663" y="1174750"/>
              <a:ext cx="58737" cy="106363"/>
            </a:xfrm>
            <a:custGeom>
              <a:avLst/>
              <a:gdLst>
                <a:gd name="T0" fmla="*/ 2147483647 w 127"/>
                <a:gd name="T1" fmla="*/ 2147483647 h 200"/>
                <a:gd name="T2" fmla="*/ 2147483647 w 127"/>
                <a:gd name="T3" fmla="*/ 2147483647 h 200"/>
                <a:gd name="T4" fmla="*/ 2147483647 w 127"/>
                <a:gd name="T5" fmla="*/ 2147483647 h 200"/>
                <a:gd name="T6" fmla="*/ 2147483647 w 127"/>
                <a:gd name="T7" fmla="*/ 2147483647 h 200"/>
                <a:gd name="T8" fmla="*/ 2147483647 w 127"/>
                <a:gd name="T9" fmla="*/ 2147483647 h 200"/>
                <a:gd name="T10" fmla="*/ 2147483647 w 127"/>
                <a:gd name="T11" fmla="*/ 2147483647 h 200"/>
                <a:gd name="T12" fmla="*/ 2147483647 w 127"/>
                <a:gd name="T13" fmla="*/ 2147483647 h 200"/>
                <a:gd name="T14" fmla="*/ 2147483647 w 127"/>
                <a:gd name="T15" fmla="*/ 2147483647 h 200"/>
                <a:gd name="T16" fmla="*/ 2147483647 w 127"/>
                <a:gd name="T17" fmla="*/ 2147483647 h 200"/>
                <a:gd name="T18" fmla="*/ 2147483647 w 127"/>
                <a:gd name="T19" fmla="*/ 2147483647 h 200"/>
                <a:gd name="T20" fmla="*/ 2147483647 w 127"/>
                <a:gd name="T21" fmla="*/ 2147483647 h 200"/>
                <a:gd name="T22" fmla="*/ 2147483647 w 127"/>
                <a:gd name="T23" fmla="*/ 2147483647 h 200"/>
                <a:gd name="T24" fmla="*/ 2147483647 w 127"/>
                <a:gd name="T25" fmla="*/ 2147483647 h 200"/>
                <a:gd name="T26" fmla="*/ 2147483647 w 127"/>
                <a:gd name="T27" fmla="*/ 2147483647 h 200"/>
                <a:gd name="T28" fmla="*/ 2147483647 w 127"/>
                <a:gd name="T29" fmla="*/ 2147483647 h 200"/>
                <a:gd name="T30" fmla="*/ 2147483647 w 127"/>
                <a:gd name="T31" fmla="*/ 0 h 200"/>
                <a:gd name="T32" fmla="*/ 2147483647 w 127"/>
                <a:gd name="T33" fmla="*/ 2147483647 h 200"/>
                <a:gd name="T34" fmla="*/ 2147483647 w 127"/>
                <a:gd name="T35" fmla="*/ 2147483647 h 200"/>
                <a:gd name="T36" fmla="*/ 2147483647 w 127"/>
                <a:gd name="T37" fmla="*/ 2147483647 h 200"/>
                <a:gd name="T38" fmla="*/ 2147483647 w 127"/>
                <a:gd name="T39" fmla="*/ 2147483647 h 200"/>
                <a:gd name="T40" fmla="*/ 2147483647 w 127"/>
                <a:gd name="T41" fmla="*/ 2147483647 h 200"/>
                <a:gd name="T42" fmla="*/ 2147483647 w 127"/>
                <a:gd name="T43" fmla="*/ 2147483647 h 200"/>
                <a:gd name="T44" fmla="*/ 2147483647 w 127"/>
                <a:gd name="T45" fmla="*/ 2147483647 h 200"/>
                <a:gd name="T46" fmla="*/ 2147483647 w 127"/>
                <a:gd name="T47" fmla="*/ 2147483647 h 200"/>
                <a:gd name="T48" fmla="*/ 2147483647 w 127"/>
                <a:gd name="T49" fmla="*/ 2147483647 h 200"/>
                <a:gd name="T50" fmla="*/ 2147483647 w 127"/>
                <a:gd name="T51" fmla="*/ 2147483647 h 200"/>
                <a:gd name="T52" fmla="*/ 2147483647 w 127"/>
                <a:gd name="T53" fmla="*/ 2147483647 h 200"/>
                <a:gd name="T54" fmla="*/ 2147483647 w 127"/>
                <a:gd name="T55" fmla="*/ 2147483647 h 200"/>
                <a:gd name="T56" fmla="*/ 2147483647 w 127"/>
                <a:gd name="T57" fmla="*/ 2147483647 h 200"/>
                <a:gd name="T58" fmla="*/ 2147483647 w 127"/>
                <a:gd name="T59" fmla="*/ 2147483647 h 200"/>
                <a:gd name="T60" fmla="*/ 2147483647 w 127"/>
                <a:gd name="T61" fmla="*/ 2147483647 h 200"/>
                <a:gd name="T62" fmla="*/ 0 w 127"/>
                <a:gd name="T63" fmla="*/ 2147483647 h 20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27"/>
                <a:gd name="T97" fmla="*/ 0 h 200"/>
                <a:gd name="T98" fmla="*/ 127 w 127"/>
                <a:gd name="T99" fmla="*/ 200 h 20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27" h="200">
                  <a:moveTo>
                    <a:pt x="0" y="143"/>
                  </a:moveTo>
                  <a:lnTo>
                    <a:pt x="2" y="155"/>
                  </a:lnTo>
                  <a:lnTo>
                    <a:pt x="7" y="166"/>
                  </a:lnTo>
                  <a:lnTo>
                    <a:pt x="12" y="176"/>
                  </a:lnTo>
                  <a:lnTo>
                    <a:pt x="19" y="185"/>
                  </a:lnTo>
                  <a:lnTo>
                    <a:pt x="28" y="191"/>
                  </a:lnTo>
                  <a:lnTo>
                    <a:pt x="38" y="195"/>
                  </a:lnTo>
                  <a:lnTo>
                    <a:pt x="50" y="199"/>
                  </a:lnTo>
                  <a:lnTo>
                    <a:pt x="62" y="200"/>
                  </a:lnTo>
                  <a:lnTo>
                    <a:pt x="76" y="199"/>
                  </a:lnTo>
                  <a:lnTo>
                    <a:pt x="89" y="195"/>
                  </a:lnTo>
                  <a:lnTo>
                    <a:pt x="99" y="188"/>
                  </a:lnTo>
                  <a:lnTo>
                    <a:pt x="109" y="180"/>
                  </a:lnTo>
                  <a:lnTo>
                    <a:pt x="116" y="171"/>
                  </a:lnTo>
                  <a:lnTo>
                    <a:pt x="123" y="158"/>
                  </a:lnTo>
                  <a:lnTo>
                    <a:pt x="126" y="145"/>
                  </a:lnTo>
                  <a:lnTo>
                    <a:pt x="127" y="130"/>
                  </a:lnTo>
                  <a:lnTo>
                    <a:pt x="126" y="115"/>
                  </a:lnTo>
                  <a:lnTo>
                    <a:pt x="123" y="102"/>
                  </a:lnTo>
                  <a:lnTo>
                    <a:pt x="117" y="92"/>
                  </a:lnTo>
                  <a:lnTo>
                    <a:pt x="110" y="82"/>
                  </a:lnTo>
                  <a:lnTo>
                    <a:pt x="102" y="74"/>
                  </a:lnTo>
                  <a:lnTo>
                    <a:pt x="91" y="69"/>
                  </a:lnTo>
                  <a:lnTo>
                    <a:pt x="78" y="65"/>
                  </a:lnTo>
                  <a:lnTo>
                    <a:pt x="66" y="64"/>
                  </a:lnTo>
                  <a:lnTo>
                    <a:pt x="55" y="65"/>
                  </a:lnTo>
                  <a:lnTo>
                    <a:pt x="46" y="67"/>
                  </a:lnTo>
                  <a:lnTo>
                    <a:pt x="37" y="71"/>
                  </a:lnTo>
                  <a:lnTo>
                    <a:pt x="30" y="77"/>
                  </a:lnTo>
                  <a:lnTo>
                    <a:pt x="37" y="23"/>
                  </a:lnTo>
                  <a:lnTo>
                    <a:pt x="117" y="23"/>
                  </a:lnTo>
                  <a:lnTo>
                    <a:pt x="117" y="0"/>
                  </a:lnTo>
                  <a:lnTo>
                    <a:pt x="20" y="0"/>
                  </a:lnTo>
                  <a:lnTo>
                    <a:pt x="6" y="106"/>
                  </a:lnTo>
                  <a:lnTo>
                    <a:pt x="27" y="106"/>
                  </a:lnTo>
                  <a:lnTo>
                    <a:pt x="34" y="98"/>
                  </a:lnTo>
                  <a:lnTo>
                    <a:pt x="41" y="92"/>
                  </a:lnTo>
                  <a:lnTo>
                    <a:pt x="51" y="88"/>
                  </a:lnTo>
                  <a:lnTo>
                    <a:pt x="62" y="87"/>
                  </a:lnTo>
                  <a:lnTo>
                    <a:pt x="70" y="88"/>
                  </a:lnTo>
                  <a:lnTo>
                    <a:pt x="78" y="91"/>
                  </a:lnTo>
                  <a:lnTo>
                    <a:pt x="85" y="94"/>
                  </a:lnTo>
                  <a:lnTo>
                    <a:pt x="91" y="99"/>
                  </a:lnTo>
                  <a:lnTo>
                    <a:pt x="95" y="106"/>
                  </a:lnTo>
                  <a:lnTo>
                    <a:pt x="98" y="113"/>
                  </a:lnTo>
                  <a:lnTo>
                    <a:pt x="101" y="122"/>
                  </a:lnTo>
                  <a:lnTo>
                    <a:pt x="102" y="131"/>
                  </a:lnTo>
                  <a:lnTo>
                    <a:pt x="101" y="141"/>
                  </a:lnTo>
                  <a:lnTo>
                    <a:pt x="98" y="150"/>
                  </a:lnTo>
                  <a:lnTo>
                    <a:pt x="95" y="157"/>
                  </a:lnTo>
                  <a:lnTo>
                    <a:pt x="90" y="164"/>
                  </a:lnTo>
                  <a:lnTo>
                    <a:pt x="85" y="169"/>
                  </a:lnTo>
                  <a:lnTo>
                    <a:pt x="77" y="172"/>
                  </a:lnTo>
                  <a:lnTo>
                    <a:pt x="70" y="174"/>
                  </a:lnTo>
                  <a:lnTo>
                    <a:pt x="62" y="176"/>
                  </a:lnTo>
                  <a:lnTo>
                    <a:pt x="54" y="176"/>
                  </a:lnTo>
                  <a:lnTo>
                    <a:pt x="48" y="173"/>
                  </a:lnTo>
                  <a:lnTo>
                    <a:pt x="41" y="171"/>
                  </a:lnTo>
                  <a:lnTo>
                    <a:pt x="36" y="167"/>
                  </a:lnTo>
                  <a:lnTo>
                    <a:pt x="32" y="162"/>
                  </a:lnTo>
                  <a:lnTo>
                    <a:pt x="29" y="157"/>
                  </a:lnTo>
                  <a:lnTo>
                    <a:pt x="26" y="150"/>
                  </a:lnTo>
                  <a:lnTo>
                    <a:pt x="25" y="143"/>
                  </a:lnTo>
                  <a:lnTo>
                    <a:pt x="0" y="143"/>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64" name="Freeform 308"/>
            <p:cNvSpPr>
              <a:spLocks/>
            </p:cNvSpPr>
            <p:nvPr/>
          </p:nvSpPr>
          <p:spPr bwMode="auto">
            <a:xfrm>
              <a:off x="5537200" y="1168400"/>
              <a:ext cx="84138" cy="109538"/>
            </a:xfrm>
            <a:custGeom>
              <a:avLst/>
              <a:gdLst>
                <a:gd name="T0" fmla="*/ 2147483647 w 178"/>
                <a:gd name="T1" fmla="*/ 2147483647 h 207"/>
                <a:gd name="T2" fmla="*/ 2147483647 w 178"/>
                <a:gd name="T3" fmla="*/ 2147483647 h 207"/>
                <a:gd name="T4" fmla="*/ 2147483647 w 178"/>
                <a:gd name="T5" fmla="*/ 2147483647 h 207"/>
                <a:gd name="T6" fmla="*/ 2147483647 w 178"/>
                <a:gd name="T7" fmla="*/ 2147483647 h 207"/>
                <a:gd name="T8" fmla="*/ 2147483647 w 178"/>
                <a:gd name="T9" fmla="*/ 2147483647 h 207"/>
                <a:gd name="T10" fmla="*/ 2147483647 w 178"/>
                <a:gd name="T11" fmla="*/ 2147483647 h 207"/>
                <a:gd name="T12" fmla="*/ 2147483647 w 178"/>
                <a:gd name="T13" fmla="*/ 2147483647 h 207"/>
                <a:gd name="T14" fmla="*/ 2147483647 w 178"/>
                <a:gd name="T15" fmla="*/ 2147483647 h 207"/>
                <a:gd name="T16" fmla="*/ 2147483647 w 178"/>
                <a:gd name="T17" fmla="*/ 2147483647 h 207"/>
                <a:gd name="T18" fmla="*/ 2147483647 w 178"/>
                <a:gd name="T19" fmla="*/ 0 h 207"/>
                <a:gd name="T20" fmla="*/ 2147483647 w 178"/>
                <a:gd name="T21" fmla="*/ 0 h 207"/>
                <a:gd name="T22" fmla="*/ 2147483647 w 178"/>
                <a:gd name="T23" fmla="*/ 2147483647 h 207"/>
                <a:gd name="T24" fmla="*/ 2147483647 w 178"/>
                <a:gd name="T25" fmla="*/ 2147483647 h 207"/>
                <a:gd name="T26" fmla="*/ 2147483647 w 178"/>
                <a:gd name="T27" fmla="*/ 2147483647 h 207"/>
                <a:gd name="T28" fmla="*/ 2147483647 w 178"/>
                <a:gd name="T29" fmla="*/ 0 h 207"/>
                <a:gd name="T30" fmla="*/ 0 w 178"/>
                <a:gd name="T31" fmla="*/ 0 h 207"/>
                <a:gd name="T32" fmla="*/ 0 w 178"/>
                <a:gd name="T33" fmla="*/ 2147483647 h 207"/>
                <a:gd name="T34" fmla="*/ 2147483647 w 178"/>
                <a:gd name="T35" fmla="*/ 2147483647 h 207"/>
                <a:gd name="T36" fmla="*/ 2147483647 w 178"/>
                <a:gd name="T37" fmla="*/ 2147483647 h 20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78"/>
                <a:gd name="T58" fmla="*/ 0 h 207"/>
                <a:gd name="T59" fmla="*/ 178 w 178"/>
                <a:gd name="T60" fmla="*/ 207 h 20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78" h="207">
                  <a:moveTo>
                    <a:pt x="24" y="30"/>
                  </a:moveTo>
                  <a:lnTo>
                    <a:pt x="26" y="40"/>
                  </a:lnTo>
                  <a:lnTo>
                    <a:pt x="28" y="49"/>
                  </a:lnTo>
                  <a:lnTo>
                    <a:pt x="75" y="207"/>
                  </a:lnTo>
                  <a:lnTo>
                    <a:pt x="100" y="207"/>
                  </a:lnTo>
                  <a:lnTo>
                    <a:pt x="148" y="49"/>
                  </a:lnTo>
                  <a:lnTo>
                    <a:pt x="152" y="30"/>
                  </a:lnTo>
                  <a:lnTo>
                    <a:pt x="152" y="207"/>
                  </a:lnTo>
                  <a:lnTo>
                    <a:pt x="178" y="207"/>
                  </a:lnTo>
                  <a:lnTo>
                    <a:pt x="178" y="0"/>
                  </a:lnTo>
                  <a:lnTo>
                    <a:pt x="141" y="0"/>
                  </a:lnTo>
                  <a:lnTo>
                    <a:pt x="92" y="159"/>
                  </a:lnTo>
                  <a:lnTo>
                    <a:pt x="88" y="176"/>
                  </a:lnTo>
                  <a:lnTo>
                    <a:pt x="84" y="159"/>
                  </a:lnTo>
                  <a:lnTo>
                    <a:pt x="36" y="0"/>
                  </a:lnTo>
                  <a:lnTo>
                    <a:pt x="0" y="0"/>
                  </a:lnTo>
                  <a:lnTo>
                    <a:pt x="0" y="207"/>
                  </a:lnTo>
                  <a:lnTo>
                    <a:pt x="24" y="207"/>
                  </a:lnTo>
                  <a:lnTo>
                    <a:pt x="24" y="30"/>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65" name="Freeform 309"/>
            <p:cNvSpPr>
              <a:spLocks noEditPoints="1"/>
            </p:cNvSpPr>
            <p:nvPr/>
          </p:nvSpPr>
          <p:spPr bwMode="auto">
            <a:xfrm>
              <a:off x="5634038" y="1196975"/>
              <a:ext cx="61912" cy="82550"/>
            </a:xfrm>
            <a:custGeom>
              <a:avLst/>
              <a:gdLst>
                <a:gd name="T0" fmla="*/ 2147483647 w 131"/>
                <a:gd name="T1" fmla="*/ 2147483647 h 158"/>
                <a:gd name="T2" fmla="*/ 2147483647 w 131"/>
                <a:gd name="T3" fmla="*/ 2147483647 h 158"/>
                <a:gd name="T4" fmla="*/ 2147483647 w 131"/>
                <a:gd name="T5" fmla="*/ 2147483647 h 158"/>
                <a:gd name="T6" fmla="*/ 2147483647 w 131"/>
                <a:gd name="T7" fmla="*/ 2147483647 h 158"/>
                <a:gd name="T8" fmla="*/ 2147483647 w 131"/>
                <a:gd name="T9" fmla="*/ 2147483647 h 158"/>
                <a:gd name="T10" fmla="*/ 2147483647 w 131"/>
                <a:gd name="T11" fmla="*/ 2147483647 h 158"/>
                <a:gd name="T12" fmla="*/ 2147483647 w 131"/>
                <a:gd name="T13" fmla="*/ 2147483647 h 158"/>
                <a:gd name="T14" fmla="*/ 2147483647 w 131"/>
                <a:gd name="T15" fmla="*/ 2147483647 h 158"/>
                <a:gd name="T16" fmla="*/ 2147483647 w 131"/>
                <a:gd name="T17" fmla="*/ 2147483647 h 158"/>
                <a:gd name="T18" fmla="*/ 2147483647 w 131"/>
                <a:gd name="T19" fmla="*/ 2147483647 h 158"/>
                <a:gd name="T20" fmla="*/ 2147483647 w 131"/>
                <a:gd name="T21" fmla="*/ 2147483647 h 158"/>
                <a:gd name="T22" fmla="*/ 2147483647 w 131"/>
                <a:gd name="T23" fmla="*/ 2147483647 h 158"/>
                <a:gd name="T24" fmla="*/ 2147483647 w 131"/>
                <a:gd name="T25" fmla="*/ 2147483647 h 158"/>
                <a:gd name="T26" fmla="*/ 2147483647 w 131"/>
                <a:gd name="T27" fmla="*/ 2147483647 h 158"/>
                <a:gd name="T28" fmla="*/ 2147483647 w 131"/>
                <a:gd name="T29" fmla="*/ 2147483647 h 158"/>
                <a:gd name="T30" fmla="*/ 2147483647 w 131"/>
                <a:gd name="T31" fmla="*/ 2147483647 h 158"/>
                <a:gd name="T32" fmla="*/ 2147483647 w 131"/>
                <a:gd name="T33" fmla="*/ 2147483647 h 158"/>
                <a:gd name="T34" fmla="*/ 2147483647 w 131"/>
                <a:gd name="T35" fmla="*/ 2147483647 h 158"/>
                <a:gd name="T36" fmla="*/ 2147483647 w 131"/>
                <a:gd name="T37" fmla="*/ 2147483647 h 158"/>
                <a:gd name="T38" fmla="*/ 2147483647 w 131"/>
                <a:gd name="T39" fmla="*/ 2147483647 h 158"/>
                <a:gd name="T40" fmla="*/ 2147483647 w 131"/>
                <a:gd name="T41" fmla="*/ 2147483647 h 158"/>
                <a:gd name="T42" fmla="*/ 2147483647 w 131"/>
                <a:gd name="T43" fmla="*/ 2147483647 h 158"/>
                <a:gd name="T44" fmla="*/ 2147483647 w 131"/>
                <a:gd name="T45" fmla="*/ 2147483647 h 158"/>
                <a:gd name="T46" fmla="*/ 2147483647 w 131"/>
                <a:gd name="T47" fmla="*/ 2147483647 h 158"/>
                <a:gd name="T48" fmla="*/ 2147483647 w 131"/>
                <a:gd name="T49" fmla="*/ 2147483647 h 158"/>
                <a:gd name="T50" fmla="*/ 2147483647 w 131"/>
                <a:gd name="T51" fmla="*/ 2147483647 h 158"/>
                <a:gd name="T52" fmla="*/ 2147483647 w 131"/>
                <a:gd name="T53" fmla="*/ 2147483647 h 158"/>
                <a:gd name="T54" fmla="*/ 2147483647 w 131"/>
                <a:gd name="T55" fmla="*/ 2147483647 h 158"/>
                <a:gd name="T56" fmla="*/ 2147483647 w 131"/>
                <a:gd name="T57" fmla="*/ 2147483647 h 158"/>
                <a:gd name="T58" fmla="*/ 2147483647 w 131"/>
                <a:gd name="T59" fmla="*/ 2147483647 h 158"/>
                <a:gd name="T60" fmla="*/ 2147483647 w 131"/>
                <a:gd name="T61" fmla="*/ 2147483647 h 158"/>
                <a:gd name="T62" fmla="*/ 2147483647 w 131"/>
                <a:gd name="T63" fmla="*/ 2147483647 h 158"/>
                <a:gd name="T64" fmla="*/ 2147483647 w 131"/>
                <a:gd name="T65" fmla="*/ 2147483647 h 1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1"/>
                <a:gd name="T100" fmla="*/ 0 h 158"/>
                <a:gd name="T101" fmla="*/ 131 w 131"/>
                <a:gd name="T102" fmla="*/ 158 h 15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1" h="158">
                  <a:moveTo>
                    <a:pt x="0" y="79"/>
                  </a:moveTo>
                  <a:lnTo>
                    <a:pt x="1" y="96"/>
                  </a:lnTo>
                  <a:lnTo>
                    <a:pt x="4" y="113"/>
                  </a:lnTo>
                  <a:lnTo>
                    <a:pt x="10" y="126"/>
                  </a:lnTo>
                  <a:lnTo>
                    <a:pt x="17" y="137"/>
                  </a:lnTo>
                  <a:lnTo>
                    <a:pt x="26" y="146"/>
                  </a:lnTo>
                  <a:lnTo>
                    <a:pt x="38" y="152"/>
                  </a:lnTo>
                  <a:lnTo>
                    <a:pt x="51" y="157"/>
                  </a:lnTo>
                  <a:lnTo>
                    <a:pt x="65" y="158"/>
                  </a:lnTo>
                  <a:lnTo>
                    <a:pt x="80" y="157"/>
                  </a:lnTo>
                  <a:lnTo>
                    <a:pt x="93" y="152"/>
                  </a:lnTo>
                  <a:lnTo>
                    <a:pt x="104" y="146"/>
                  </a:lnTo>
                  <a:lnTo>
                    <a:pt x="114" y="137"/>
                  </a:lnTo>
                  <a:lnTo>
                    <a:pt x="121" y="126"/>
                  </a:lnTo>
                  <a:lnTo>
                    <a:pt x="127" y="113"/>
                  </a:lnTo>
                  <a:lnTo>
                    <a:pt x="130" y="96"/>
                  </a:lnTo>
                  <a:lnTo>
                    <a:pt x="131" y="79"/>
                  </a:lnTo>
                  <a:lnTo>
                    <a:pt x="130" y="61"/>
                  </a:lnTo>
                  <a:lnTo>
                    <a:pt x="127" y="45"/>
                  </a:lnTo>
                  <a:lnTo>
                    <a:pt x="121" y="31"/>
                  </a:lnTo>
                  <a:lnTo>
                    <a:pt x="114" y="21"/>
                  </a:lnTo>
                  <a:lnTo>
                    <a:pt x="104" y="11"/>
                  </a:lnTo>
                  <a:lnTo>
                    <a:pt x="93" y="5"/>
                  </a:lnTo>
                  <a:lnTo>
                    <a:pt x="80" y="1"/>
                  </a:lnTo>
                  <a:lnTo>
                    <a:pt x="65" y="0"/>
                  </a:lnTo>
                  <a:lnTo>
                    <a:pt x="51" y="1"/>
                  </a:lnTo>
                  <a:lnTo>
                    <a:pt x="38" y="5"/>
                  </a:lnTo>
                  <a:lnTo>
                    <a:pt x="26" y="11"/>
                  </a:lnTo>
                  <a:lnTo>
                    <a:pt x="17" y="21"/>
                  </a:lnTo>
                  <a:lnTo>
                    <a:pt x="10" y="31"/>
                  </a:lnTo>
                  <a:lnTo>
                    <a:pt x="4" y="45"/>
                  </a:lnTo>
                  <a:lnTo>
                    <a:pt x="1" y="61"/>
                  </a:lnTo>
                  <a:lnTo>
                    <a:pt x="0" y="79"/>
                  </a:lnTo>
                  <a:close/>
                  <a:moveTo>
                    <a:pt x="23" y="79"/>
                  </a:moveTo>
                  <a:lnTo>
                    <a:pt x="24" y="66"/>
                  </a:lnTo>
                  <a:lnTo>
                    <a:pt x="26" y="54"/>
                  </a:lnTo>
                  <a:lnTo>
                    <a:pt x="30" y="45"/>
                  </a:lnTo>
                  <a:lnTo>
                    <a:pt x="34" y="37"/>
                  </a:lnTo>
                  <a:lnTo>
                    <a:pt x="40" y="30"/>
                  </a:lnTo>
                  <a:lnTo>
                    <a:pt x="48" y="25"/>
                  </a:lnTo>
                  <a:lnTo>
                    <a:pt x="56" y="23"/>
                  </a:lnTo>
                  <a:lnTo>
                    <a:pt x="65" y="22"/>
                  </a:lnTo>
                  <a:lnTo>
                    <a:pt x="75" y="23"/>
                  </a:lnTo>
                  <a:lnTo>
                    <a:pt x="83" y="25"/>
                  </a:lnTo>
                  <a:lnTo>
                    <a:pt x="90" y="30"/>
                  </a:lnTo>
                  <a:lnTo>
                    <a:pt x="96" y="37"/>
                  </a:lnTo>
                  <a:lnTo>
                    <a:pt x="100" y="45"/>
                  </a:lnTo>
                  <a:lnTo>
                    <a:pt x="103" y="54"/>
                  </a:lnTo>
                  <a:lnTo>
                    <a:pt x="106" y="66"/>
                  </a:lnTo>
                  <a:lnTo>
                    <a:pt x="107" y="79"/>
                  </a:lnTo>
                  <a:lnTo>
                    <a:pt x="106" y="92"/>
                  </a:lnTo>
                  <a:lnTo>
                    <a:pt x="103" y="103"/>
                  </a:lnTo>
                  <a:lnTo>
                    <a:pt x="100" y="114"/>
                  </a:lnTo>
                  <a:lnTo>
                    <a:pt x="96" y="121"/>
                  </a:lnTo>
                  <a:lnTo>
                    <a:pt x="90" y="128"/>
                  </a:lnTo>
                  <a:lnTo>
                    <a:pt x="83" y="132"/>
                  </a:lnTo>
                  <a:lnTo>
                    <a:pt x="75" y="135"/>
                  </a:lnTo>
                  <a:lnTo>
                    <a:pt x="65" y="136"/>
                  </a:lnTo>
                  <a:lnTo>
                    <a:pt x="56" y="135"/>
                  </a:lnTo>
                  <a:lnTo>
                    <a:pt x="48" y="132"/>
                  </a:lnTo>
                  <a:lnTo>
                    <a:pt x="40" y="128"/>
                  </a:lnTo>
                  <a:lnTo>
                    <a:pt x="34" y="121"/>
                  </a:lnTo>
                  <a:lnTo>
                    <a:pt x="30" y="114"/>
                  </a:lnTo>
                  <a:lnTo>
                    <a:pt x="26" y="103"/>
                  </a:lnTo>
                  <a:lnTo>
                    <a:pt x="24" y="92"/>
                  </a:lnTo>
                  <a:lnTo>
                    <a:pt x="23" y="7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66" name="Freeform 310"/>
            <p:cNvSpPr>
              <a:spLocks/>
            </p:cNvSpPr>
            <p:nvPr/>
          </p:nvSpPr>
          <p:spPr bwMode="auto">
            <a:xfrm>
              <a:off x="5708650" y="1196975"/>
              <a:ext cx="53975" cy="80963"/>
            </a:xfrm>
            <a:custGeom>
              <a:avLst/>
              <a:gdLst>
                <a:gd name="T0" fmla="*/ 2147483647 w 114"/>
                <a:gd name="T1" fmla="*/ 2147483647 h 154"/>
                <a:gd name="T2" fmla="*/ 2147483647 w 114"/>
                <a:gd name="T3" fmla="*/ 2147483647 h 154"/>
                <a:gd name="T4" fmla="*/ 2147483647 w 114"/>
                <a:gd name="T5" fmla="*/ 2147483647 h 154"/>
                <a:gd name="T6" fmla="*/ 2147483647 w 114"/>
                <a:gd name="T7" fmla="*/ 2147483647 h 154"/>
                <a:gd name="T8" fmla="*/ 2147483647 w 114"/>
                <a:gd name="T9" fmla="*/ 2147483647 h 154"/>
                <a:gd name="T10" fmla="*/ 2147483647 w 114"/>
                <a:gd name="T11" fmla="*/ 2147483647 h 154"/>
                <a:gd name="T12" fmla="*/ 2147483647 w 114"/>
                <a:gd name="T13" fmla="*/ 2147483647 h 154"/>
                <a:gd name="T14" fmla="*/ 2147483647 w 114"/>
                <a:gd name="T15" fmla="*/ 2147483647 h 154"/>
                <a:gd name="T16" fmla="*/ 2147483647 w 114"/>
                <a:gd name="T17" fmla="*/ 2147483647 h 154"/>
                <a:gd name="T18" fmla="*/ 2147483647 w 114"/>
                <a:gd name="T19" fmla="*/ 2147483647 h 154"/>
                <a:gd name="T20" fmla="*/ 2147483647 w 114"/>
                <a:gd name="T21" fmla="*/ 2147483647 h 154"/>
                <a:gd name="T22" fmla="*/ 2147483647 w 114"/>
                <a:gd name="T23" fmla="*/ 2147483647 h 154"/>
                <a:gd name="T24" fmla="*/ 2147483647 w 114"/>
                <a:gd name="T25" fmla="*/ 2147483647 h 154"/>
                <a:gd name="T26" fmla="*/ 2147483647 w 114"/>
                <a:gd name="T27" fmla="*/ 2147483647 h 154"/>
                <a:gd name="T28" fmla="*/ 2147483647 w 114"/>
                <a:gd name="T29" fmla="*/ 0 h 154"/>
                <a:gd name="T30" fmla="*/ 2147483647 w 114"/>
                <a:gd name="T31" fmla="*/ 0 h 154"/>
                <a:gd name="T32" fmla="*/ 2147483647 w 114"/>
                <a:gd name="T33" fmla="*/ 0 h 154"/>
                <a:gd name="T34" fmla="*/ 2147483647 w 114"/>
                <a:gd name="T35" fmla="*/ 2147483647 h 154"/>
                <a:gd name="T36" fmla="*/ 2147483647 w 114"/>
                <a:gd name="T37" fmla="*/ 2147483647 h 154"/>
                <a:gd name="T38" fmla="*/ 2147483647 w 114"/>
                <a:gd name="T39" fmla="*/ 2147483647 h 154"/>
                <a:gd name="T40" fmla="*/ 2147483647 w 114"/>
                <a:gd name="T41" fmla="*/ 2147483647 h 154"/>
                <a:gd name="T42" fmla="*/ 2147483647 w 114"/>
                <a:gd name="T43" fmla="*/ 2147483647 h 154"/>
                <a:gd name="T44" fmla="*/ 2147483647 w 114"/>
                <a:gd name="T45" fmla="*/ 2147483647 h 154"/>
                <a:gd name="T46" fmla="*/ 2147483647 w 114"/>
                <a:gd name="T47" fmla="*/ 2147483647 h 154"/>
                <a:gd name="T48" fmla="*/ 2147483647 w 114"/>
                <a:gd name="T49" fmla="*/ 2147483647 h 154"/>
                <a:gd name="T50" fmla="*/ 0 w 114"/>
                <a:gd name="T51" fmla="*/ 2147483647 h 154"/>
                <a:gd name="T52" fmla="*/ 0 w 114"/>
                <a:gd name="T53" fmla="*/ 2147483647 h 154"/>
                <a:gd name="T54" fmla="*/ 2147483647 w 114"/>
                <a:gd name="T55" fmla="*/ 2147483647 h 154"/>
                <a:gd name="T56" fmla="*/ 2147483647 w 114"/>
                <a:gd name="T57" fmla="*/ 2147483647 h 154"/>
                <a:gd name="T58" fmla="*/ 2147483647 w 114"/>
                <a:gd name="T59" fmla="*/ 2147483647 h 154"/>
                <a:gd name="T60" fmla="*/ 2147483647 w 114"/>
                <a:gd name="T61" fmla="*/ 2147483647 h 154"/>
                <a:gd name="T62" fmla="*/ 2147483647 w 114"/>
                <a:gd name="T63" fmla="*/ 2147483647 h 154"/>
                <a:gd name="T64" fmla="*/ 2147483647 w 114"/>
                <a:gd name="T65" fmla="*/ 2147483647 h 154"/>
                <a:gd name="T66" fmla="*/ 2147483647 w 114"/>
                <a:gd name="T67" fmla="*/ 2147483647 h 154"/>
                <a:gd name="T68" fmla="*/ 2147483647 w 114"/>
                <a:gd name="T69" fmla="*/ 2147483647 h 154"/>
                <a:gd name="T70" fmla="*/ 2147483647 w 114"/>
                <a:gd name="T71" fmla="*/ 2147483647 h 154"/>
                <a:gd name="T72" fmla="*/ 2147483647 w 114"/>
                <a:gd name="T73" fmla="*/ 2147483647 h 154"/>
                <a:gd name="T74" fmla="*/ 2147483647 w 114"/>
                <a:gd name="T75" fmla="*/ 2147483647 h 154"/>
                <a:gd name="T76" fmla="*/ 2147483647 w 114"/>
                <a:gd name="T77" fmla="*/ 2147483647 h 154"/>
                <a:gd name="T78" fmla="*/ 2147483647 w 114"/>
                <a:gd name="T79" fmla="*/ 2147483647 h 154"/>
                <a:gd name="T80" fmla="*/ 2147483647 w 114"/>
                <a:gd name="T81" fmla="*/ 2147483647 h 154"/>
                <a:gd name="T82" fmla="*/ 2147483647 w 114"/>
                <a:gd name="T83" fmla="*/ 2147483647 h 154"/>
                <a:gd name="T84" fmla="*/ 2147483647 w 114"/>
                <a:gd name="T85" fmla="*/ 2147483647 h 154"/>
                <a:gd name="T86" fmla="*/ 2147483647 w 114"/>
                <a:gd name="T87" fmla="*/ 2147483647 h 154"/>
                <a:gd name="T88" fmla="*/ 2147483647 w 114"/>
                <a:gd name="T89" fmla="*/ 2147483647 h 154"/>
                <a:gd name="T90" fmla="*/ 2147483647 w 114"/>
                <a:gd name="T91" fmla="*/ 2147483647 h 15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4"/>
                <a:gd name="T140" fmla="*/ 114 w 114"/>
                <a:gd name="T141" fmla="*/ 154 h 154"/>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4">
                  <a:moveTo>
                    <a:pt x="91" y="154"/>
                  </a:moveTo>
                  <a:lnTo>
                    <a:pt x="114" y="154"/>
                  </a:lnTo>
                  <a:lnTo>
                    <a:pt x="114" y="64"/>
                  </a:lnTo>
                  <a:lnTo>
                    <a:pt x="114" y="57"/>
                  </a:lnTo>
                  <a:lnTo>
                    <a:pt x="114" y="46"/>
                  </a:lnTo>
                  <a:lnTo>
                    <a:pt x="113" y="37"/>
                  </a:lnTo>
                  <a:lnTo>
                    <a:pt x="112" y="28"/>
                  </a:lnTo>
                  <a:lnTo>
                    <a:pt x="108" y="21"/>
                  </a:lnTo>
                  <a:lnTo>
                    <a:pt x="105" y="15"/>
                  </a:lnTo>
                  <a:lnTo>
                    <a:pt x="102" y="11"/>
                  </a:lnTo>
                  <a:lnTo>
                    <a:pt x="97" y="8"/>
                  </a:lnTo>
                  <a:lnTo>
                    <a:pt x="92" y="4"/>
                  </a:lnTo>
                  <a:lnTo>
                    <a:pt x="87" y="2"/>
                  </a:lnTo>
                  <a:lnTo>
                    <a:pt x="80" y="1"/>
                  </a:lnTo>
                  <a:lnTo>
                    <a:pt x="73" y="0"/>
                  </a:lnTo>
                  <a:lnTo>
                    <a:pt x="66" y="0"/>
                  </a:lnTo>
                  <a:lnTo>
                    <a:pt x="59" y="0"/>
                  </a:lnTo>
                  <a:lnTo>
                    <a:pt x="53" y="1"/>
                  </a:lnTo>
                  <a:lnTo>
                    <a:pt x="47" y="3"/>
                  </a:lnTo>
                  <a:lnTo>
                    <a:pt x="41" y="5"/>
                  </a:lnTo>
                  <a:lnTo>
                    <a:pt x="36" y="9"/>
                  </a:lnTo>
                  <a:lnTo>
                    <a:pt x="31" y="14"/>
                  </a:lnTo>
                  <a:lnTo>
                    <a:pt x="27" y="19"/>
                  </a:lnTo>
                  <a:lnTo>
                    <a:pt x="22" y="25"/>
                  </a:lnTo>
                  <a:lnTo>
                    <a:pt x="22" y="3"/>
                  </a:lnTo>
                  <a:lnTo>
                    <a:pt x="0" y="3"/>
                  </a:lnTo>
                  <a:lnTo>
                    <a:pt x="0" y="154"/>
                  </a:lnTo>
                  <a:lnTo>
                    <a:pt x="23" y="154"/>
                  </a:lnTo>
                  <a:lnTo>
                    <a:pt x="23" y="68"/>
                  </a:lnTo>
                  <a:lnTo>
                    <a:pt x="25" y="58"/>
                  </a:lnTo>
                  <a:lnTo>
                    <a:pt x="27" y="48"/>
                  </a:lnTo>
                  <a:lnTo>
                    <a:pt x="30" y="40"/>
                  </a:lnTo>
                  <a:lnTo>
                    <a:pt x="34" y="33"/>
                  </a:lnTo>
                  <a:lnTo>
                    <a:pt x="40" y="29"/>
                  </a:lnTo>
                  <a:lnTo>
                    <a:pt x="47" y="25"/>
                  </a:lnTo>
                  <a:lnTo>
                    <a:pt x="55" y="23"/>
                  </a:lnTo>
                  <a:lnTo>
                    <a:pt x="64" y="22"/>
                  </a:lnTo>
                  <a:lnTo>
                    <a:pt x="71" y="23"/>
                  </a:lnTo>
                  <a:lnTo>
                    <a:pt x="77" y="24"/>
                  </a:lnTo>
                  <a:lnTo>
                    <a:pt x="81" y="28"/>
                  </a:lnTo>
                  <a:lnTo>
                    <a:pt x="86" y="31"/>
                  </a:lnTo>
                  <a:lnTo>
                    <a:pt x="88" y="37"/>
                  </a:lnTo>
                  <a:lnTo>
                    <a:pt x="90" y="44"/>
                  </a:lnTo>
                  <a:lnTo>
                    <a:pt x="91" y="52"/>
                  </a:lnTo>
                  <a:lnTo>
                    <a:pt x="91" y="61"/>
                  </a:lnTo>
                  <a:lnTo>
                    <a:pt x="91" y="15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67" name="Freeform 311"/>
            <p:cNvSpPr>
              <a:spLocks noEditPoints="1"/>
            </p:cNvSpPr>
            <p:nvPr/>
          </p:nvSpPr>
          <p:spPr bwMode="auto">
            <a:xfrm>
              <a:off x="5780088" y="1168400"/>
              <a:ext cx="11112" cy="109538"/>
            </a:xfrm>
            <a:custGeom>
              <a:avLst/>
              <a:gdLst>
                <a:gd name="T0" fmla="*/ 0 w 23"/>
                <a:gd name="T1" fmla="*/ 2147483647 h 207"/>
                <a:gd name="T2" fmla="*/ 2147483647 w 23"/>
                <a:gd name="T3" fmla="*/ 2147483647 h 207"/>
                <a:gd name="T4" fmla="*/ 2147483647 w 23"/>
                <a:gd name="T5" fmla="*/ 2147483647 h 207"/>
                <a:gd name="T6" fmla="*/ 0 w 23"/>
                <a:gd name="T7" fmla="*/ 2147483647 h 207"/>
                <a:gd name="T8" fmla="*/ 0 w 23"/>
                <a:gd name="T9" fmla="*/ 2147483647 h 207"/>
                <a:gd name="T10" fmla="*/ 0 w 23"/>
                <a:gd name="T11" fmla="*/ 2147483647 h 207"/>
                <a:gd name="T12" fmla="*/ 2147483647 w 23"/>
                <a:gd name="T13" fmla="*/ 2147483647 h 207"/>
                <a:gd name="T14" fmla="*/ 2147483647 w 23"/>
                <a:gd name="T15" fmla="*/ 0 h 207"/>
                <a:gd name="T16" fmla="*/ 0 w 23"/>
                <a:gd name="T17" fmla="*/ 0 h 207"/>
                <a:gd name="T18" fmla="*/ 0 w 23"/>
                <a:gd name="T19" fmla="*/ 2147483647 h 2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7"/>
                <a:gd name="T32" fmla="*/ 23 w 23"/>
                <a:gd name="T33" fmla="*/ 207 h 2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7">
                  <a:moveTo>
                    <a:pt x="0" y="207"/>
                  </a:moveTo>
                  <a:lnTo>
                    <a:pt x="23" y="207"/>
                  </a:lnTo>
                  <a:lnTo>
                    <a:pt x="23" y="56"/>
                  </a:lnTo>
                  <a:lnTo>
                    <a:pt x="0" y="56"/>
                  </a:lnTo>
                  <a:lnTo>
                    <a:pt x="0" y="207"/>
                  </a:lnTo>
                  <a:close/>
                  <a:moveTo>
                    <a:pt x="0" y="28"/>
                  </a:moveTo>
                  <a:lnTo>
                    <a:pt x="23" y="28"/>
                  </a:lnTo>
                  <a:lnTo>
                    <a:pt x="23"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68" name="Freeform 312"/>
            <p:cNvSpPr>
              <a:spLocks noEditPoints="1"/>
            </p:cNvSpPr>
            <p:nvPr/>
          </p:nvSpPr>
          <p:spPr bwMode="auto">
            <a:xfrm>
              <a:off x="5803900" y="1196975"/>
              <a:ext cx="58738" cy="112713"/>
            </a:xfrm>
            <a:custGeom>
              <a:avLst/>
              <a:gdLst>
                <a:gd name="T0" fmla="*/ 2147483647 w 126"/>
                <a:gd name="T1" fmla="*/ 2147483647 h 215"/>
                <a:gd name="T2" fmla="*/ 2147483647 w 126"/>
                <a:gd name="T3" fmla="*/ 2147483647 h 215"/>
                <a:gd name="T4" fmla="*/ 2147483647 w 126"/>
                <a:gd name="T5" fmla="*/ 2147483647 h 215"/>
                <a:gd name="T6" fmla="*/ 2147483647 w 126"/>
                <a:gd name="T7" fmla="*/ 2147483647 h 215"/>
                <a:gd name="T8" fmla="*/ 2147483647 w 126"/>
                <a:gd name="T9" fmla="*/ 2147483647 h 215"/>
                <a:gd name="T10" fmla="*/ 2147483647 w 126"/>
                <a:gd name="T11" fmla="*/ 2147483647 h 215"/>
                <a:gd name="T12" fmla="*/ 2147483647 w 126"/>
                <a:gd name="T13" fmla="*/ 0 h 215"/>
                <a:gd name="T14" fmla="*/ 2147483647 w 126"/>
                <a:gd name="T15" fmla="*/ 2147483647 h 215"/>
                <a:gd name="T16" fmla="*/ 2147483647 w 126"/>
                <a:gd name="T17" fmla="*/ 2147483647 h 215"/>
                <a:gd name="T18" fmla="*/ 2147483647 w 126"/>
                <a:gd name="T19" fmla="*/ 2147483647 h 215"/>
                <a:gd name="T20" fmla="*/ 0 w 126"/>
                <a:gd name="T21" fmla="*/ 2147483647 h 215"/>
                <a:gd name="T22" fmla="*/ 2147483647 w 126"/>
                <a:gd name="T23" fmla="*/ 2147483647 h 215"/>
                <a:gd name="T24" fmla="*/ 2147483647 w 126"/>
                <a:gd name="T25" fmla="*/ 2147483647 h 215"/>
                <a:gd name="T26" fmla="*/ 2147483647 w 126"/>
                <a:gd name="T27" fmla="*/ 2147483647 h 215"/>
                <a:gd name="T28" fmla="*/ 2147483647 w 126"/>
                <a:gd name="T29" fmla="*/ 2147483647 h 215"/>
                <a:gd name="T30" fmla="*/ 2147483647 w 126"/>
                <a:gd name="T31" fmla="*/ 2147483647 h 215"/>
                <a:gd name="T32" fmla="*/ 2147483647 w 126"/>
                <a:gd name="T33" fmla="*/ 2147483647 h 215"/>
                <a:gd name="T34" fmla="*/ 2147483647 w 126"/>
                <a:gd name="T35" fmla="*/ 2147483647 h 215"/>
                <a:gd name="T36" fmla="*/ 2147483647 w 126"/>
                <a:gd name="T37" fmla="*/ 2147483647 h 215"/>
                <a:gd name="T38" fmla="*/ 2147483647 w 126"/>
                <a:gd name="T39" fmla="*/ 2147483647 h 215"/>
                <a:gd name="T40" fmla="*/ 2147483647 w 126"/>
                <a:gd name="T41" fmla="*/ 2147483647 h 215"/>
                <a:gd name="T42" fmla="*/ 2147483647 w 126"/>
                <a:gd name="T43" fmla="*/ 2147483647 h 215"/>
                <a:gd name="T44" fmla="*/ 2147483647 w 126"/>
                <a:gd name="T45" fmla="*/ 2147483647 h 215"/>
                <a:gd name="T46" fmla="*/ 2147483647 w 126"/>
                <a:gd name="T47" fmla="*/ 2147483647 h 215"/>
                <a:gd name="T48" fmla="*/ 2147483647 w 126"/>
                <a:gd name="T49" fmla="*/ 2147483647 h 215"/>
                <a:gd name="T50" fmla="*/ 2147483647 w 126"/>
                <a:gd name="T51" fmla="*/ 2147483647 h 215"/>
                <a:gd name="T52" fmla="*/ 2147483647 w 126"/>
                <a:gd name="T53" fmla="*/ 2147483647 h 215"/>
                <a:gd name="T54" fmla="*/ 2147483647 w 126"/>
                <a:gd name="T55" fmla="*/ 2147483647 h 215"/>
                <a:gd name="T56" fmla="*/ 2147483647 w 126"/>
                <a:gd name="T57" fmla="*/ 2147483647 h 215"/>
                <a:gd name="T58" fmla="*/ 2147483647 w 126"/>
                <a:gd name="T59" fmla="*/ 2147483647 h 215"/>
                <a:gd name="T60" fmla="*/ 2147483647 w 126"/>
                <a:gd name="T61" fmla="*/ 2147483647 h 215"/>
                <a:gd name="T62" fmla="*/ 2147483647 w 126"/>
                <a:gd name="T63" fmla="*/ 2147483647 h 215"/>
                <a:gd name="T64" fmla="*/ 2147483647 w 126"/>
                <a:gd name="T65" fmla="*/ 2147483647 h 215"/>
                <a:gd name="T66" fmla="*/ 2147483647 w 126"/>
                <a:gd name="T67" fmla="*/ 2147483647 h 215"/>
                <a:gd name="T68" fmla="*/ 2147483647 w 126"/>
                <a:gd name="T69" fmla="*/ 2147483647 h 21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6"/>
                <a:gd name="T106" fmla="*/ 0 h 215"/>
                <a:gd name="T107" fmla="*/ 126 w 126"/>
                <a:gd name="T108" fmla="*/ 215 h 21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6" h="215">
                  <a:moveTo>
                    <a:pt x="104" y="133"/>
                  </a:moveTo>
                  <a:lnTo>
                    <a:pt x="104" y="215"/>
                  </a:lnTo>
                  <a:lnTo>
                    <a:pt x="126" y="215"/>
                  </a:lnTo>
                  <a:lnTo>
                    <a:pt x="126" y="3"/>
                  </a:lnTo>
                  <a:lnTo>
                    <a:pt x="104" y="3"/>
                  </a:lnTo>
                  <a:lnTo>
                    <a:pt x="104" y="25"/>
                  </a:lnTo>
                  <a:lnTo>
                    <a:pt x="100" y="19"/>
                  </a:lnTo>
                  <a:lnTo>
                    <a:pt x="96" y="14"/>
                  </a:lnTo>
                  <a:lnTo>
                    <a:pt x="90" y="10"/>
                  </a:lnTo>
                  <a:lnTo>
                    <a:pt x="85" y="5"/>
                  </a:lnTo>
                  <a:lnTo>
                    <a:pt x="80" y="3"/>
                  </a:lnTo>
                  <a:lnTo>
                    <a:pt x="73" y="1"/>
                  </a:lnTo>
                  <a:lnTo>
                    <a:pt x="67" y="0"/>
                  </a:lnTo>
                  <a:lnTo>
                    <a:pt x="60" y="0"/>
                  </a:lnTo>
                  <a:lnTo>
                    <a:pt x="47" y="1"/>
                  </a:lnTo>
                  <a:lnTo>
                    <a:pt x="35" y="5"/>
                  </a:lnTo>
                  <a:lnTo>
                    <a:pt x="25" y="11"/>
                  </a:lnTo>
                  <a:lnTo>
                    <a:pt x="16" y="21"/>
                  </a:lnTo>
                  <a:lnTo>
                    <a:pt x="9" y="32"/>
                  </a:lnTo>
                  <a:lnTo>
                    <a:pt x="4" y="45"/>
                  </a:lnTo>
                  <a:lnTo>
                    <a:pt x="1" y="61"/>
                  </a:lnTo>
                  <a:lnTo>
                    <a:pt x="0" y="79"/>
                  </a:lnTo>
                  <a:lnTo>
                    <a:pt x="1" y="96"/>
                  </a:lnTo>
                  <a:lnTo>
                    <a:pt x="4" y="111"/>
                  </a:lnTo>
                  <a:lnTo>
                    <a:pt x="9" y="125"/>
                  </a:lnTo>
                  <a:lnTo>
                    <a:pt x="16" y="137"/>
                  </a:lnTo>
                  <a:lnTo>
                    <a:pt x="25" y="146"/>
                  </a:lnTo>
                  <a:lnTo>
                    <a:pt x="35" y="152"/>
                  </a:lnTo>
                  <a:lnTo>
                    <a:pt x="47" y="157"/>
                  </a:lnTo>
                  <a:lnTo>
                    <a:pt x="60" y="158"/>
                  </a:lnTo>
                  <a:lnTo>
                    <a:pt x="67" y="158"/>
                  </a:lnTo>
                  <a:lnTo>
                    <a:pt x="73" y="157"/>
                  </a:lnTo>
                  <a:lnTo>
                    <a:pt x="80" y="154"/>
                  </a:lnTo>
                  <a:lnTo>
                    <a:pt x="86" y="152"/>
                  </a:lnTo>
                  <a:lnTo>
                    <a:pt x="91" y="149"/>
                  </a:lnTo>
                  <a:lnTo>
                    <a:pt x="97" y="144"/>
                  </a:lnTo>
                  <a:lnTo>
                    <a:pt x="101" y="139"/>
                  </a:lnTo>
                  <a:lnTo>
                    <a:pt x="104" y="133"/>
                  </a:lnTo>
                  <a:close/>
                  <a:moveTo>
                    <a:pt x="24" y="78"/>
                  </a:moveTo>
                  <a:lnTo>
                    <a:pt x="25" y="65"/>
                  </a:lnTo>
                  <a:lnTo>
                    <a:pt x="27" y="54"/>
                  </a:lnTo>
                  <a:lnTo>
                    <a:pt x="30" y="45"/>
                  </a:lnTo>
                  <a:lnTo>
                    <a:pt x="35" y="37"/>
                  </a:lnTo>
                  <a:lnTo>
                    <a:pt x="41" y="31"/>
                  </a:lnTo>
                  <a:lnTo>
                    <a:pt x="48" y="26"/>
                  </a:lnTo>
                  <a:lnTo>
                    <a:pt x="55" y="24"/>
                  </a:lnTo>
                  <a:lnTo>
                    <a:pt x="65" y="23"/>
                  </a:lnTo>
                  <a:lnTo>
                    <a:pt x="73" y="24"/>
                  </a:lnTo>
                  <a:lnTo>
                    <a:pt x="82" y="26"/>
                  </a:lnTo>
                  <a:lnTo>
                    <a:pt x="88" y="31"/>
                  </a:lnTo>
                  <a:lnTo>
                    <a:pt x="95" y="38"/>
                  </a:lnTo>
                  <a:lnTo>
                    <a:pt x="99" y="45"/>
                  </a:lnTo>
                  <a:lnTo>
                    <a:pt x="102" y="55"/>
                  </a:lnTo>
                  <a:lnTo>
                    <a:pt x="104" y="66"/>
                  </a:lnTo>
                  <a:lnTo>
                    <a:pt x="105" y="79"/>
                  </a:lnTo>
                  <a:lnTo>
                    <a:pt x="104" y="92"/>
                  </a:lnTo>
                  <a:lnTo>
                    <a:pt x="102" y="103"/>
                  </a:lnTo>
                  <a:lnTo>
                    <a:pt x="99" y="114"/>
                  </a:lnTo>
                  <a:lnTo>
                    <a:pt x="95" y="121"/>
                  </a:lnTo>
                  <a:lnTo>
                    <a:pt x="89" y="128"/>
                  </a:lnTo>
                  <a:lnTo>
                    <a:pt x="82" y="132"/>
                  </a:lnTo>
                  <a:lnTo>
                    <a:pt x="74" y="135"/>
                  </a:lnTo>
                  <a:lnTo>
                    <a:pt x="66" y="136"/>
                  </a:lnTo>
                  <a:lnTo>
                    <a:pt x="57" y="135"/>
                  </a:lnTo>
                  <a:lnTo>
                    <a:pt x="48" y="132"/>
                  </a:lnTo>
                  <a:lnTo>
                    <a:pt x="41" y="128"/>
                  </a:lnTo>
                  <a:lnTo>
                    <a:pt x="35" y="121"/>
                  </a:lnTo>
                  <a:lnTo>
                    <a:pt x="30" y="113"/>
                  </a:lnTo>
                  <a:lnTo>
                    <a:pt x="27" y="102"/>
                  </a:lnTo>
                  <a:lnTo>
                    <a:pt x="25" y="90"/>
                  </a:lnTo>
                  <a:lnTo>
                    <a:pt x="24" y="7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69" name="Freeform 313"/>
            <p:cNvSpPr>
              <a:spLocks/>
            </p:cNvSpPr>
            <p:nvPr/>
          </p:nvSpPr>
          <p:spPr bwMode="auto">
            <a:xfrm>
              <a:off x="5878513" y="1198563"/>
              <a:ext cx="53975" cy="80962"/>
            </a:xfrm>
            <a:custGeom>
              <a:avLst/>
              <a:gdLst>
                <a:gd name="T0" fmla="*/ 2147483647 w 114"/>
                <a:gd name="T1" fmla="*/ 0 h 155"/>
                <a:gd name="T2" fmla="*/ 0 w 114"/>
                <a:gd name="T3" fmla="*/ 0 h 155"/>
                <a:gd name="T4" fmla="*/ 0 w 114"/>
                <a:gd name="T5" fmla="*/ 2147483647 h 155"/>
                <a:gd name="T6" fmla="*/ 0 w 114"/>
                <a:gd name="T7" fmla="*/ 2147483647 h 155"/>
                <a:gd name="T8" fmla="*/ 0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2147483647 h 155"/>
                <a:gd name="T30" fmla="*/ 2147483647 w 114"/>
                <a:gd name="T31" fmla="*/ 2147483647 h 155"/>
                <a:gd name="T32" fmla="*/ 2147483647 w 114"/>
                <a:gd name="T33" fmla="*/ 2147483647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2147483647 w 114"/>
                <a:gd name="T51" fmla="*/ 2147483647 h 155"/>
                <a:gd name="T52" fmla="*/ 2147483647 w 114"/>
                <a:gd name="T53" fmla="*/ 0 h 155"/>
                <a:gd name="T54" fmla="*/ 2147483647 w 114"/>
                <a:gd name="T55" fmla="*/ 0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0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23" y="0"/>
                  </a:moveTo>
                  <a:lnTo>
                    <a:pt x="0" y="0"/>
                  </a:lnTo>
                  <a:lnTo>
                    <a:pt x="0" y="91"/>
                  </a:lnTo>
                  <a:lnTo>
                    <a:pt x="0" y="98"/>
                  </a:lnTo>
                  <a:lnTo>
                    <a:pt x="0" y="108"/>
                  </a:lnTo>
                  <a:lnTo>
                    <a:pt x="1" y="118"/>
                  </a:lnTo>
                  <a:lnTo>
                    <a:pt x="3" y="127"/>
                  </a:lnTo>
                  <a:lnTo>
                    <a:pt x="6" y="134"/>
                  </a:lnTo>
                  <a:lnTo>
                    <a:pt x="9" y="139"/>
                  </a:lnTo>
                  <a:lnTo>
                    <a:pt x="13" y="143"/>
                  </a:lnTo>
                  <a:lnTo>
                    <a:pt x="17" y="147"/>
                  </a:lnTo>
                  <a:lnTo>
                    <a:pt x="22" y="149"/>
                  </a:lnTo>
                  <a:lnTo>
                    <a:pt x="27" y="151"/>
                  </a:lnTo>
                  <a:lnTo>
                    <a:pt x="34" y="154"/>
                  </a:lnTo>
                  <a:lnTo>
                    <a:pt x="40" y="155"/>
                  </a:lnTo>
                  <a:lnTo>
                    <a:pt x="46" y="155"/>
                  </a:lnTo>
                  <a:lnTo>
                    <a:pt x="54" y="155"/>
                  </a:lnTo>
                  <a:lnTo>
                    <a:pt x="61" y="154"/>
                  </a:lnTo>
                  <a:lnTo>
                    <a:pt x="67" y="151"/>
                  </a:lnTo>
                  <a:lnTo>
                    <a:pt x="74" y="148"/>
                  </a:lnTo>
                  <a:lnTo>
                    <a:pt x="79" y="144"/>
                  </a:lnTo>
                  <a:lnTo>
                    <a:pt x="83" y="140"/>
                  </a:lnTo>
                  <a:lnTo>
                    <a:pt x="87" y="135"/>
                  </a:lnTo>
                  <a:lnTo>
                    <a:pt x="92" y="129"/>
                  </a:lnTo>
                  <a:lnTo>
                    <a:pt x="92" y="151"/>
                  </a:lnTo>
                  <a:lnTo>
                    <a:pt x="114" y="151"/>
                  </a:lnTo>
                  <a:lnTo>
                    <a:pt x="114" y="0"/>
                  </a:lnTo>
                  <a:lnTo>
                    <a:pt x="91" y="0"/>
                  </a:lnTo>
                  <a:lnTo>
                    <a:pt x="91" y="82"/>
                  </a:lnTo>
                  <a:lnTo>
                    <a:pt x="90" y="93"/>
                  </a:lnTo>
                  <a:lnTo>
                    <a:pt x="88" y="104"/>
                  </a:lnTo>
                  <a:lnTo>
                    <a:pt x="85" y="113"/>
                  </a:lnTo>
                  <a:lnTo>
                    <a:pt x="80" y="120"/>
                  </a:lnTo>
                  <a:lnTo>
                    <a:pt x="75" y="126"/>
                  </a:lnTo>
                  <a:lnTo>
                    <a:pt x="68" y="129"/>
                  </a:lnTo>
                  <a:lnTo>
                    <a:pt x="60" y="132"/>
                  </a:lnTo>
                  <a:lnTo>
                    <a:pt x="50" y="133"/>
                  </a:lnTo>
                  <a:lnTo>
                    <a:pt x="43" y="133"/>
                  </a:lnTo>
                  <a:lnTo>
                    <a:pt x="37" y="130"/>
                  </a:lnTo>
                  <a:lnTo>
                    <a:pt x="33" y="127"/>
                  </a:lnTo>
                  <a:lnTo>
                    <a:pt x="28" y="123"/>
                  </a:lnTo>
                  <a:lnTo>
                    <a:pt x="26" y="118"/>
                  </a:lnTo>
                  <a:lnTo>
                    <a:pt x="24" y="111"/>
                  </a:lnTo>
                  <a:lnTo>
                    <a:pt x="23" y="103"/>
                  </a:lnTo>
                  <a:lnTo>
                    <a:pt x="23" y="93"/>
                  </a:lnTo>
                  <a:lnTo>
                    <a:pt x="23" y="0"/>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70" name="Freeform 314"/>
            <p:cNvSpPr>
              <a:spLocks noEditPoints="1"/>
            </p:cNvSpPr>
            <p:nvPr/>
          </p:nvSpPr>
          <p:spPr bwMode="auto">
            <a:xfrm>
              <a:off x="5946775" y="1196975"/>
              <a:ext cx="57150" cy="82550"/>
            </a:xfrm>
            <a:custGeom>
              <a:avLst/>
              <a:gdLst>
                <a:gd name="T0" fmla="*/ 2147483647 w 124"/>
                <a:gd name="T1" fmla="*/ 2147483647 h 158"/>
                <a:gd name="T2" fmla="*/ 2147483647 w 124"/>
                <a:gd name="T3" fmla="*/ 2147483647 h 158"/>
                <a:gd name="T4" fmla="*/ 2147483647 w 124"/>
                <a:gd name="T5" fmla="*/ 2147483647 h 158"/>
                <a:gd name="T6" fmla="*/ 2147483647 w 124"/>
                <a:gd name="T7" fmla="*/ 2147483647 h 158"/>
                <a:gd name="T8" fmla="*/ 2147483647 w 124"/>
                <a:gd name="T9" fmla="*/ 2147483647 h 158"/>
                <a:gd name="T10" fmla="*/ 2147483647 w 124"/>
                <a:gd name="T11" fmla="*/ 2147483647 h 158"/>
                <a:gd name="T12" fmla="*/ 2147483647 w 124"/>
                <a:gd name="T13" fmla="*/ 2147483647 h 158"/>
                <a:gd name="T14" fmla="*/ 2147483647 w 124"/>
                <a:gd name="T15" fmla="*/ 2147483647 h 158"/>
                <a:gd name="T16" fmla="*/ 2147483647 w 124"/>
                <a:gd name="T17" fmla="*/ 2147483647 h 158"/>
                <a:gd name="T18" fmla="*/ 2147483647 w 124"/>
                <a:gd name="T19" fmla="*/ 2147483647 h 158"/>
                <a:gd name="T20" fmla="*/ 2147483647 w 124"/>
                <a:gd name="T21" fmla="*/ 2147483647 h 158"/>
                <a:gd name="T22" fmla="*/ 2147483647 w 124"/>
                <a:gd name="T23" fmla="*/ 2147483647 h 158"/>
                <a:gd name="T24" fmla="*/ 2147483647 w 124"/>
                <a:gd name="T25" fmla="*/ 2147483647 h 158"/>
                <a:gd name="T26" fmla="*/ 2147483647 w 124"/>
                <a:gd name="T27" fmla="*/ 2147483647 h 158"/>
                <a:gd name="T28" fmla="*/ 2147483647 w 124"/>
                <a:gd name="T29" fmla="*/ 2147483647 h 158"/>
                <a:gd name="T30" fmla="*/ 2147483647 w 124"/>
                <a:gd name="T31" fmla="*/ 2147483647 h 158"/>
                <a:gd name="T32" fmla="*/ 2147483647 w 124"/>
                <a:gd name="T33" fmla="*/ 2147483647 h 158"/>
                <a:gd name="T34" fmla="*/ 2147483647 w 124"/>
                <a:gd name="T35" fmla="*/ 2147483647 h 158"/>
                <a:gd name="T36" fmla="*/ 2147483647 w 124"/>
                <a:gd name="T37" fmla="*/ 2147483647 h 158"/>
                <a:gd name="T38" fmla="*/ 2147483647 w 124"/>
                <a:gd name="T39" fmla="*/ 2147483647 h 158"/>
                <a:gd name="T40" fmla="*/ 2147483647 w 124"/>
                <a:gd name="T41" fmla="*/ 2147483647 h 158"/>
                <a:gd name="T42" fmla="*/ 2147483647 w 124"/>
                <a:gd name="T43" fmla="*/ 2147483647 h 158"/>
                <a:gd name="T44" fmla="*/ 2147483647 w 124"/>
                <a:gd name="T45" fmla="*/ 2147483647 h 158"/>
                <a:gd name="T46" fmla="*/ 2147483647 w 124"/>
                <a:gd name="T47" fmla="*/ 2147483647 h 158"/>
                <a:gd name="T48" fmla="*/ 2147483647 w 124"/>
                <a:gd name="T49" fmla="*/ 2147483647 h 158"/>
                <a:gd name="T50" fmla="*/ 2147483647 w 124"/>
                <a:gd name="T51" fmla="*/ 2147483647 h 158"/>
                <a:gd name="T52" fmla="*/ 2147483647 w 124"/>
                <a:gd name="T53" fmla="*/ 2147483647 h 158"/>
                <a:gd name="T54" fmla="*/ 2147483647 w 124"/>
                <a:gd name="T55" fmla="*/ 2147483647 h 158"/>
                <a:gd name="T56" fmla="*/ 2147483647 w 124"/>
                <a:gd name="T57" fmla="*/ 2147483647 h 158"/>
                <a:gd name="T58" fmla="*/ 2147483647 w 124"/>
                <a:gd name="T59" fmla="*/ 2147483647 h 158"/>
                <a:gd name="T60" fmla="*/ 2147483647 w 124"/>
                <a:gd name="T61" fmla="*/ 2147483647 h 158"/>
                <a:gd name="T62" fmla="*/ 2147483647 w 124"/>
                <a:gd name="T63" fmla="*/ 2147483647 h 158"/>
                <a:gd name="T64" fmla="*/ 2147483647 w 124"/>
                <a:gd name="T65" fmla="*/ 2147483647 h 158"/>
                <a:gd name="T66" fmla="*/ 2147483647 w 124"/>
                <a:gd name="T67" fmla="*/ 2147483647 h 158"/>
                <a:gd name="T68" fmla="*/ 2147483647 w 124"/>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4"/>
                <a:gd name="T106" fmla="*/ 0 h 158"/>
                <a:gd name="T107" fmla="*/ 124 w 124"/>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4" h="158">
                  <a:moveTo>
                    <a:pt x="99" y="107"/>
                  </a:moveTo>
                  <a:lnTo>
                    <a:pt x="97" y="113"/>
                  </a:lnTo>
                  <a:lnTo>
                    <a:pt x="94" y="118"/>
                  </a:lnTo>
                  <a:lnTo>
                    <a:pt x="91" y="123"/>
                  </a:lnTo>
                  <a:lnTo>
                    <a:pt x="87" y="128"/>
                  </a:lnTo>
                  <a:lnTo>
                    <a:pt x="82" y="130"/>
                  </a:lnTo>
                  <a:lnTo>
                    <a:pt x="77" y="132"/>
                  </a:lnTo>
                  <a:lnTo>
                    <a:pt x="71" y="135"/>
                  </a:lnTo>
                  <a:lnTo>
                    <a:pt x="64" y="135"/>
                  </a:lnTo>
                  <a:lnTo>
                    <a:pt x="55" y="133"/>
                  </a:lnTo>
                  <a:lnTo>
                    <a:pt x="48" y="131"/>
                  </a:lnTo>
                  <a:lnTo>
                    <a:pt x="41" y="128"/>
                  </a:lnTo>
                  <a:lnTo>
                    <a:pt x="35" y="122"/>
                  </a:lnTo>
                  <a:lnTo>
                    <a:pt x="31" y="116"/>
                  </a:lnTo>
                  <a:lnTo>
                    <a:pt x="28" y="108"/>
                  </a:lnTo>
                  <a:lnTo>
                    <a:pt x="26" y="97"/>
                  </a:lnTo>
                  <a:lnTo>
                    <a:pt x="24" y="87"/>
                  </a:lnTo>
                  <a:lnTo>
                    <a:pt x="124" y="87"/>
                  </a:lnTo>
                  <a:lnTo>
                    <a:pt x="124" y="75"/>
                  </a:lnTo>
                  <a:lnTo>
                    <a:pt x="123" y="59"/>
                  </a:lnTo>
                  <a:lnTo>
                    <a:pt x="119" y="43"/>
                  </a:lnTo>
                  <a:lnTo>
                    <a:pt x="114" y="30"/>
                  </a:lnTo>
                  <a:lnTo>
                    <a:pt x="108" y="19"/>
                  </a:lnTo>
                  <a:lnTo>
                    <a:pt x="98" y="11"/>
                  </a:lnTo>
                  <a:lnTo>
                    <a:pt x="88" y="4"/>
                  </a:lnTo>
                  <a:lnTo>
                    <a:pt x="76" y="1"/>
                  </a:lnTo>
                  <a:lnTo>
                    <a:pt x="61" y="0"/>
                  </a:lnTo>
                  <a:lnTo>
                    <a:pt x="49" y="1"/>
                  </a:lnTo>
                  <a:lnTo>
                    <a:pt x="36" y="5"/>
                  </a:lnTo>
                  <a:lnTo>
                    <a:pt x="26" y="11"/>
                  </a:lnTo>
                  <a:lnTo>
                    <a:pt x="17" y="21"/>
                  </a:lnTo>
                  <a:lnTo>
                    <a:pt x="10" y="32"/>
                  </a:lnTo>
                  <a:lnTo>
                    <a:pt x="4" y="46"/>
                  </a:lnTo>
                  <a:lnTo>
                    <a:pt x="1" y="62"/>
                  </a:lnTo>
                  <a:lnTo>
                    <a:pt x="0" y="80"/>
                  </a:lnTo>
                  <a:lnTo>
                    <a:pt x="1" y="97"/>
                  </a:lnTo>
                  <a:lnTo>
                    <a:pt x="4" y="113"/>
                  </a:lnTo>
                  <a:lnTo>
                    <a:pt x="10" y="126"/>
                  </a:lnTo>
                  <a:lnTo>
                    <a:pt x="17" y="137"/>
                  </a:lnTo>
                  <a:lnTo>
                    <a:pt x="26" y="146"/>
                  </a:lnTo>
                  <a:lnTo>
                    <a:pt x="36" y="152"/>
                  </a:lnTo>
                  <a:lnTo>
                    <a:pt x="49" y="157"/>
                  </a:lnTo>
                  <a:lnTo>
                    <a:pt x="61" y="158"/>
                  </a:lnTo>
                  <a:lnTo>
                    <a:pt x="73" y="157"/>
                  </a:lnTo>
                  <a:lnTo>
                    <a:pt x="85" y="154"/>
                  </a:lnTo>
                  <a:lnTo>
                    <a:pt x="94" y="150"/>
                  </a:lnTo>
                  <a:lnTo>
                    <a:pt x="103" y="144"/>
                  </a:lnTo>
                  <a:lnTo>
                    <a:pt x="109" y="137"/>
                  </a:lnTo>
                  <a:lnTo>
                    <a:pt x="115" y="128"/>
                  </a:lnTo>
                  <a:lnTo>
                    <a:pt x="119" y="118"/>
                  </a:lnTo>
                  <a:lnTo>
                    <a:pt x="122" y="107"/>
                  </a:lnTo>
                  <a:lnTo>
                    <a:pt x="99" y="107"/>
                  </a:lnTo>
                  <a:close/>
                  <a:moveTo>
                    <a:pt x="24" y="66"/>
                  </a:moveTo>
                  <a:lnTo>
                    <a:pt x="26" y="55"/>
                  </a:lnTo>
                  <a:lnTo>
                    <a:pt x="28" y="47"/>
                  </a:lnTo>
                  <a:lnTo>
                    <a:pt x="32" y="39"/>
                  </a:lnTo>
                  <a:lnTo>
                    <a:pt x="36" y="33"/>
                  </a:lnTo>
                  <a:lnTo>
                    <a:pt x="41" y="28"/>
                  </a:lnTo>
                  <a:lnTo>
                    <a:pt x="48" y="24"/>
                  </a:lnTo>
                  <a:lnTo>
                    <a:pt x="54" y="23"/>
                  </a:lnTo>
                  <a:lnTo>
                    <a:pt x="62" y="22"/>
                  </a:lnTo>
                  <a:lnTo>
                    <a:pt x="71" y="23"/>
                  </a:lnTo>
                  <a:lnTo>
                    <a:pt x="78" y="24"/>
                  </a:lnTo>
                  <a:lnTo>
                    <a:pt x="85" y="29"/>
                  </a:lnTo>
                  <a:lnTo>
                    <a:pt x="90" y="33"/>
                  </a:lnTo>
                  <a:lnTo>
                    <a:pt x="94" y="39"/>
                  </a:lnTo>
                  <a:lnTo>
                    <a:pt x="97" y="47"/>
                  </a:lnTo>
                  <a:lnTo>
                    <a:pt x="98" y="55"/>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71" name="Freeform 315"/>
            <p:cNvSpPr>
              <a:spLocks noEditPoints="1"/>
            </p:cNvSpPr>
            <p:nvPr/>
          </p:nvSpPr>
          <p:spPr bwMode="auto">
            <a:xfrm>
              <a:off x="6046788" y="1166813"/>
              <a:ext cx="82550" cy="119062"/>
            </a:xfrm>
            <a:custGeom>
              <a:avLst/>
              <a:gdLst>
                <a:gd name="T0" fmla="*/ 2147483647 w 178"/>
                <a:gd name="T1" fmla="*/ 2147483647 h 226"/>
                <a:gd name="T2" fmla="*/ 2147483647 w 178"/>
                <a:gd name="T3" fmla="*/ 2147483647 h 226"/>
                <a:gd name="T4" fmla="*/ 2147483647 w 178"/>
                <a:gd name="T5" fmla="*/ 2147483647 h 226"/>
                <a:gd name="T6" fmla="*/ 2147483647 w 178"/>
                <a:gd name="T7" fmla="*/ 2147483647 h 226"/>
                <a:gd name="T8" fmla="*/ 2147483647 w 178"/>
                <a:gd name="T9" fmla="*/ 2147483647 h 226"/>
                <a:gd name="T10" fmla="*/ 2147483647 w 178"/>
                <a:gd name="T11" fmla="*/ 2147483647 h 226"/>
                <a:gd name="T12" fmla="*/ 2147483647 w 178"/>
                <a:gd name="T13" fmla="*/ 2147483647 h 226"/>
                <a:gd name="T14" fmla="*/ 2147483647 w 178"/>
                <a:gd name="T15" fmla="*/ 2147483647 h 226"/>
                <a:gd name="T16" fmla="*/ 2147483647 w 178"/>
                <a:gd name="T17" fmla="*/ 2147483647 h 226"/>
                <a:gd name="T18" fmla="*/ 2147483647 w 178"/>
                <a:gd name="T19" fmla="*/ 2147483647 h 226"/>
                <a:gd name="T20" fmla="*/ 2147483647 w 178"/>
                <a:gd name="T21" fmla="*/ 2147483647 h 226"/>
                <a:gd name="T22" fmla="*/ 2147483647 w 178"/>
                <a:gd name="T23" fmla="*/ 2147483647 h 226"/>
                <a:gd name="T24" fmla="*/ 2147483647 w 178"/>
                <a:gd name="T25" fmla="*/ 2147483647 h 226"/>
                <a:gd name="T26" fmla="*/ 2147483647 w 178"/>
                <a:gd name="T27" fmla="*/ 0 h 226"/>
                <a:gd name="T28" fmla="*/ 2147483647 w 178"/>
                <a:gd name="T29" fmla="*/ 2147483647 h 226"/>
                <a:gd name="T30" fmla="*/ 2147483647 w 178"/>
                <a:gd name="T31" fmla="*/ 2147483647 h 226"/>
                <a:gd name="T32" fmla="*/ 2147483647 w 178"/>
                <a:gd name="T33" fmla="*/ 2147483647 h 226"/>
                <a:gd name="T34" fmla="*/ 2147483647 w 178"/>
                <a:gd name="T35" fmla="*/ 2147483647 h 226"/>
                <a:gd name="T36" fmla="*/ 2147483647 w 178"/>
                <a:gd name="T37" fmla="*/ 2147483647 h 226"/>
                <a:gd name="T38" fmla="*/ 2147483647 w 178"/>
                <a:gd name="T39" fmla="*/ 2147483647 h 226"/>
                <a:gd name="T40" fmla="*/ 2147483647 w 178"/>
                <a:gd name="T41" fmla="*/ 2147483647 h 226"/>
                <a:gd name="T42" fmla="*/ 0 w 178"/>
                <a:gd name="T43" fmla="*/ 2147483647 h 226"/>
                <a:gd name="T44" fmla="*/ 2147483647 w 178"/>
                <a:gd name="T45" fmla="*/ 2147483647 h 226"/>
                <a:gd name="T46" fmla="*/ 2147483647 w 178"/>
                <a:gd name="T47" fmla="*/ 2147483647 h 226"/>
                <a:gd name="T48" fmla="*/ 2147483647 w 178"/>
                <a:gd name="T49" fmla="*/ 2147483647 h 226"/>
                <a:gd name="T50" fmla="*/ 2147483647 w 178"/>
                <a:gd name="T51" fmla="*/ 2147483647 h 226"/>
                <a:gd name="T52" fmla="*/ 2147483647 w 178"/>
                <a:gd name="T53" fmla="*/ 2147483647 h 226"/>
                <a:gd name="T54" fmla="*/ 2147483647 w 178"/>
                <a:gd name="T55" fmla="*/ 2147483647 h 226"/>
                <a:gd name="T56" fmla="*/ 2147483647 w 178"/>
                <a:gd name="T57" fmla="*/ 2147483647 h 226"/>
                <a:gd name="T58" fmla="*/ 2147483647 w 178"/>
                <a:gd name="T59" fmla="*/ 2147483647 h 226"/>
                <a:gd name="T60" fmla="*/ 2147483647 w 178"/>
                <a:gd name="T61" fmla="*/ 2147483647 h 226"/>
                <a:gd name="T62" fmla="*/ 2147483647 w 178"/>
                <a:gd name="T63" fmla="*/ 2147483647 h 226"/>
                <a:gd name="T64" fmla="*/ 2147483647 w 178"/>
                <a:gd name="T65" fmla="*/ 2147483647 h 226"/>
                <a:gd name="T66" fmla="*/ 2147483647 w 178"/>
                <a:gd name="T67" fmla="*/ 2147483647 h 226"/>
                <a:gd name="T68" fmla="*/ 2147483647 w 178"/>
                <a:gd name="T69" fmla="*/ 2147483647 h 226"/>
                <a:gd name="T70" fmla="*/ 2147483647 w 178"/>
                <a:gd name="T71" fmla="*/ 2147483647 h 226"/>
                <a:gd name="T72" fmla="*/ 2147483647 w 178"/>
                <a:gd name="T73" fmla="*/ 2147483647 h 226"/>
                <a:gd name="T74" fmla="*/ 2147483647 w 178"/>
                <a:gd name="T75" fmla="*/ 2147483647 h 226"/>
                <a:gd name="T76" fmla="*/ 2147483647 w 178"/>
                <a:gd name="T77" fmla="*/ 2147483647 h 226"/>
                <a:gd name="T78" fmla="*/ 2147483647 w 178"/>
                <a:gd name="T79" fmla="*/ 2147483647 h 226"/>
                <a:gd name="T80" fmla="*/ 2147483647 w 178"/>
                <a:gd name="T81" fmla="*/ 2147483647 h 226"/>
                <a:gd name="T82" fmla="*/ 2147483647 w 178"/>
                <a:gd name="T83" fmla="*/ 2147483647 h 226"/>
                <a:gd name="T84" fmla="*/ 2147483647 w 178"/>
                <a:gd name="T85" fmla="*/ 2147483647 h 226"/>
                <a:gd name="T86" fmla="*/ 2147483647 w 178"/>
                <a:gd name="T87" fmla="*/ 2147483647 h 226"/>
                <a:gd name="T88" fmla="*/ 2147483647 w 178"/>
                <a:gd name="T89" fmla="*/ 2147483647 h 226"/>
                <a:gd name="T90" fmla="*/ 2147483647 w 178"/>
                <a:gd name="T91" fmla="*/ 2147483647 h 226"/>
                <a:gd name="T92" fmla="*/ 2147483647 w 178"/>
                <a:gd name="T93" fmla="*/ 2147483647 h 226"/>
                <a:gd name="T94" fmla="*/ 2147483647 w 178"/>
                <a:gd name="T95" fmla="*/ 2147483647 h 226"/>
                <a:gd name="T96" fmla="*/ 2147483647 w 178"/>
                <a:gd name="T97" fmla="*/ 2147483647 h 226"/>
                <a:gd name="T98" fmla="*/ 2147483647 w 178"/>
                <a:gd name="T99" fmla="*/ 2147483647 h 226"/>
                <a:gd name="T100" fmla="*/ 2147483647 w 178"/>
                <a:gd name="T101" fmla="*/ 2147483647 h 226"/>
                <a:gd name="T102" fmla="*/ 2147483647 w 178"/>
                <a:gd name="T103" fmla="*/ 2147483647 h 22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78"/>
                <a:gd name="T157" fmla="*/ 0 h 226"/>
                <a:gd name="T158" fmla="*/ 178 w 178"/>
                <a:gd name="T159" fmla="*/ 226 h 22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78" h="226">
                  <a:moveTo>
                    <a:pt x="137" y="202"/>
                  </a:moveTo>
                  <a:lnTo>
                    <a:pt x="164" y="226"/>
                  </a:lnTo>
                  <a:lnTo>
                    <a:pt x="176" y="209"/>
                  </a:lnTo>
                  <a:lnTo>
                    <a:pt x="154" y="187"/>
                  </a:lnTo>
                  <a:lnTo>
                    <a:pt x="161" y="179"/>
                  </a:lnTo>
                  <a:lnTo>
                    <a:pt x="165" y="171"/>
                  </a:lnTo>
                  <a:lnTo>
                    <a:pt x="169" y="162"/>
                  </a:lnTo>
                  <a:lnTo>
                    <a:pt x="172" y="151"/>
                  </a:lnTo>
                  <a:lnTo>
                    <a:pt x="175" y="142"/>
                  </a:lnTo>
                  <a:lnTo>
                    <a:pt x="177" y="130"/>
                  </a:lnTo>
                  <a:lnTo>
                    <a:pt x="178" y="120"/>
                  </a:lnTo>
                  <a:lnTo>
                    <a:pt x="178" y="107"/>
                  </a:lnTo>
                  <a:lnTo>
                    <a:pt x="178" y="95"/>
                  </a:lnTo>
                  <a:lnTo>
                    <a:pt x="177" y="84"/>
                  </a:lnTo>
                  <a:lnTo>
                    <a:pt x="175" y="72"/>
                  </a:lnTo>
                  <a:lnTo>
                    <a:pt x="172" y="61"/>
                  </a:lnTo>
                  <a:lnTo>
                    <a:pt x="169" y="52"/>
                  </a:lnTo>
                  <a:lnTo>
                    <a:pt x="165" y="44"/>
                  </a:lnTo>
                  <a:lnTo>
                    <a:pt x="161" y="36"/>
                  </a:lnTo>
                  <a:lnTo>
                    <a:pt x="154" y="28"/>
                  </a:lnTo>
                  <a:lnTo>
                    <a:pt x="149" y="22"/>
                  </a:lnTo>
                  <a:lnTo>
                    <a:pt x="142" y="16"/>
                  </a:lnTo>
                  <a:lnTo>
                    <a:pt x="134" y="11"/>
                  </a:lnTo>
                  <a:lnTo>
                    <a:pt x="127" y="7"/>
                  </a:lnTo>
                  <a:lnTo>
                    <a:pt x="118" y="4"/>
                  </a:lnTo>
                  <a:lnTo>
                    <a:pt x="109" y="2"/>
                  </a:lnTo>
                  <a:lnTo>
                    <a:pt x="99" y="0"/>
                  </a:lnTo>
                  <a:lnTo>
                    <a:pt x="90" y="0"/>
                  </a:lnTo>
                  <a:lnTo>
                    <a:pt x="79" y="0"/>
                  </a:lnTo>
                  <a:lnTo>
                    <a:pt x="70" y="2"/>
                  </a:lnTo>
                  <a:lnTo>
                    <a:pt x="60" y="4"/>
                  </a:lnTo>
                  <a:lnTo>
                    <a:pt x="52" y="7"/>
                  </a:lnTo>
                  <a:lnTo>
                    <a:pt x="45" y="11"/>
                  </a:lnTo>
                  <a:lnTo>
                    <a:pt x="37" y="16"/>
                  </a:lnTo>
                  <a:lnTo>
                    <a:pt x="30" y="22"/>
                  </a:lnTo>
                  <a:lnTo>
                    <a:pt x="24" y="28"/>
                  </a:lnTo>
                  <a:lnTo>
                    <a:pt x="19" y="36"/>
                  </a:lnTo>
                  <a:lnTo>
                    <a:pt x="14" y="44"/>
                  </a:lnTo>
                  <a:lnTo>
                    <a:pt x="10" y="52"/>
                  </a:lnTo>
                  <a:lnTo>
                    <a:pt x="7" y="61"/>
                  </a:lnTo>
                  <a:lnTo>
                    <a:pt x="3" y="72"/>
                  </a:lnTo>
                  <a:lnTo>
                    <a:pt x="1" y="84"/>
                  </a:lnTo>
                  <a:lnTo>
                    <a:pt x="0" y="95"/>
                  </a:lnTo>
                  <a:lnTo>
                    <a:pt x="0" y="108"/>
                  </a:lnTo>
                  <a:lnTo>
                    <a:pt x="0" y="120"/>
                  </a:lnTo>
                  <a:lnTo>
                    <a:pt x="1" y="131"/>
                  </a:lnTo>
                  <a:lnTo>
                    <a:pt x="3" y="143"/>
                  </a:lnTo>
                  <a:lnTo>
                    <a:pt x="7" y="153"/>
                  </a:lnTo>
                  <a:lnTo>
                    <a:pt x="10" y="163"/>
                  </a:lnTo>
                  <a:lnTo>
                    <a:pt x="14" y="172"/>
                  </a:lnTo>
                  <a:lnTo>
                    <a:pt x="19" y="179"/>
                  </a:lnTo>
                  <a:lnTo>
                    <a:pt x="24" y="187"/>
                  </a:lnTo>
                  <a:lnTo>
                    <a:pt x="30" y="193"/>
                  </a:lnTo>
                  <a:lnTo>
                    <a:pt x="37" y="199"/>
                  </a:lnTo>
                  <a:lnTo>
                    <a:pt x="45" y="203"/>
                  </a:lnTo>
                  <a:lnTo>
                    <a:pt x="52" y="208"/>
                  </a:lnTo>
                  <a:lnTo>
                    <a:pt x="60" y="210"/>
                  </a:lnTo>
                  <a:lnTo>
                    <a:pt x="70" y="213"/>
                  </a:lnTo>
                  <a:lnTo>
                    <a:pt x="79" y="215"/>
                  </a:lnTo>
                  <a:lnTo>
                    <a:pt x="90" y="215"/>
                  </a:lnTo>
                  <a:lnTo>
                    <a:pt x="103" y="214"/>
                  </a:lnTo>
                  <a:lnTo>
                    <a:pt x="115" y="212"/>
                  </a:lnTo>
                  <a:lnTo>
                    <a:pt x="127" y="208"/>
                  </a:lnTo>
                  <a:lnTo>
                    <a:pt x="137" y="202"/>
                  </a:lnTo>
                  <a:close/>
                  <a:moveTo>
                    <a:pt x="117" y="184"/>
                  </a:moveTo>
                  <a:lnTo>
                    <a:pt x="111" y="187"/>
                  </a:lnTo>
                  <a:lnTo>
                    <a:pt x="104" y="189"/>
                  </a:lnTo>
                  <a:lnTo>
                    <a:pt x="97" y="191"/>
                  </a:lnTo>
                  <a:lnTo>
                    <a:pt x="90" y="191"/>
                  </a:lnTo>
                  <a:lnTo>
                    <a:pt x="76" y="189"/>
                  </a:lnTo>
                  <a:lnTo>
                    <a:pt x="64" y="185"/>
                  </a:lnTo>
                  <a:lnTo>
                    <a:pt x="53" y="178"/>
                  </a:lnTo>
                  <a:lnTo>
                    <a:pt x="43" y="169"/>
                  </a:lnTo>
                  <a:lnTo>
                    <a:pt x="36" y="157"/>
                  </a:lnTo>
                  <a:lnTo>
                    <a:pt x="31" y="143"/>
                  </a:lnTo>
                  <a:lnTo>
                    <a:pt x="28" y="127"/>
                  </a:lnTo>
                  <a:lnTo>
                    <a:pt x="27" y="108"/>
                  </a:lnTo>
                  <a:lnTo>
                    <a:pt x="28" y="88"/>
                  </a:lnTo>
                  <a:lnTo>
                    <a:pt x="31" y="72"/>
                  </a:lnTo>
                  <a:lnTo>
                    <a:pt x="36" y="58"/>
                  </a:lnTo>
                  <a:lnTo>
                    <a:pt x="43" y="46"/>
                  </a:lnTo>
                  <a:lnTo>
                    <a:pt x="53" y="37"/>
                  </a:lnTo>
                  <a:lnTo>
                    <a:pt x="64" y="30"/>
                  </a:lnTo>
                  <a:lnTo>
                    <a:pt x="76" y="25"/>
                  </a:lnTo>
                  <a:lnTo>
                    <a:pt x="90" y="24"/>
                  </a:lnTo>
                  <a:lnTo>
                    <a:pt x="104" y="25"/>
                  </a:lnTo>
                  <a:lnTo>
                    <a:pt x="115" y="30"/>
                  </a:lnTo>
                  <a:lnTo>
                    <a:pt x="127" y="37"/>
                  </a:lnTo>
                  <a:lnTo>
                    <a:pt x="135" y="46"/>
                  </a:lnTo>
                  <a:lnTo>
                    <a:pt x="143" y="58"/>
                  </a:lnTo>
                  <a:lnTo>
                    <a:pt x="148" y="72"/>
                  </a:lnTo>
                  <a:lnTo>
                    <a:pt x="151" y="88"/>
                  </a:lnTo>
                  <a:lnTo>
                    <a:pt x="152" y="108"/>
                  </a:lnTo>
                  <a:lnTo>
                    <a:pt x="152" y="117"/>
                  </a:lnTo>
                  <a:lnTo>
                    <a:pt x="151" y="127"/>
                  </a:lnTo>
                  <a:lnTo>
                    <a:pt x="149" y="136"/>
                  </a:lnTo>
                  <a:lnTo>
                    <a:pt x="148" y="144"/>
                  </a:lnTo>
                  <a:lnTo>
                    <a:pt x="145" y="152"/>
                  </a:lnTo>
                  <a:lnTo>
                    <a:pt x="142" y="159"/>
                  </a:lnTo>
                  <a:lnTo>
                    <a:pt x="138" y="165"/>
                  </a:lnTo>
                  <a:lnTo>
                    <a:pt x="134" y="171"/>
                  </a:lnTo>
                  <a:lnTo>
                    <a:pt x="109" y="149"/>
                  </a:lnTo>
                  <a:lnTo>
                    <a:pt x="96" y="165"/>
                  </a:lnTo>
                  <a:lnTo>
                    <a:pt x="117" y="18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72" name="Rectangle 316"/>
            <p:cNvSpPr>
              <a:spLocks noChangeArrowheads="1"/>
            </p:cNvSpPr>
            <p:nvPr/>
          </p:nvSpPr>
          <p:spPr bwMode="auto">
            <a:xfrm>
              <a:off x="6145213" y="1262063"/>
              <a:ext cx="11112" cy="158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773" name="Freeform 317"/>
            <p:cNvSpPr>
              <a:spLocks/>
            </p:cNvSpPr>
            <p:nvPr/>
          </p:nvSpPr>
          <p:spPr bwMode="auto">
            <a:xfrm>
              <a:off x="4851400" y="1365250"/>
              <a:ext cx="58738" cy="106363"/>
            </a:xfrm>
            <a:custGeom>
              <a:avLst/>
              <a:gdLst>
                <a:gd name="T0" fmla="*/ 2147483647 w 124"/>
                <a:gd name="T1" fmla="*/ 2147483647 h 199"/>
                <a:gd name="T2" fmla="*/ 2147483647 w 124"/>
                <a:gd name="T3" fmla="*/ 2147483647 h 199"/>
                <a:gd name="T4" fmla="*/ 2147483647 w 124"/>
                <a:gd name="T5" fmla="*/ 2147483647 h 199"/>
                <a:gd name="T6" fmla="*/ 2147483647 w 124"/>
                <a:gd name="T7" fmla="*/ 2147483647 h 199"/>
                <a:gd name="T8" fmla="*/ 2147483647 w 124"/>
                <a:gd name="T9" fmla="*/ 2147483647 h 199"/>
                <a:gd name="T10" fmla="*/ 2147483647 w 124"/>
                <a:gd name="T11" fmla="*/ 2147483647 h 199"/>
                <a:gd name="T12" fmla="*/ 2147483647 w 124"/>
                <a:gd name="T13" fmla="*/ 2147483647 h 199"/>
                <a:gd name="T14" fmla="*/ 2147483647 w 124"/>
                <a:gd name="T15" fmla="*/ 2147483647 h 199"/>
                <a:gd name="T16" fmla="*/ 2147483647 w 124"/>
                <a:gd name="T17" fmla="*/ 2147483647 h 199"/>
                <a:gd name="T18" fmla="*/ 2147483647 w 124"/>
                <a:gd name="T19" fmla="*/ 2147483647 h 199"/>
                <a:gd name="T20" fmla="*/ 2147483647 w 124"/>
                <a:gd name="T21" fmla="*/ 2147483647 h 199"/>
                <a:gd name="T22" fmla="*/ 2147483647 w 124"/>
                <a:gd name="T23" fmla="*/ 2147483647 h 199"/>
                <a:gd name="T24" fmla="*/ 2147483647 w 124"/>
                <a:gd name="T25" fmla="*/ 2147483647 h 199"/>
                <a:gd name="T26" fmla="*/ 2147483647 w 124"/>
                <a:gd name="T27" fmla="*/ 2147483647 h 199"/>
                <a:gd name="T28" fmla="*/ 2147483647 w 124"/>
                <a:gd name="T29" fmla="*/ 2147483647 h 199"/>
                <a:gd name="T30" fmla="*/ 2147483647 w 124"/>
                <a:gd name="T31" fmla="*/ 2147483647 h 199"/>
                <a:gd name="T32" fmla="*/ 2147483647 w 124"/>
                <a:gd name="T33" fmla="*/ 2147483647 h 199"/>
                <a:gd name="T34" fmla="*/ 2147483647 w 124"/>
                <a:gd name="T35" fmla="*/ 2147483647 h 199"/>
                <a:gd name="T36" fmla="*/ 2147483647 w 124"/>
                <a:gd name="T37" fmla="*/ 2147483647 h 199"/>
                <a:gd name="T38" fmla="*/ 2147483647 w 124"/>
                <a:gd name="T39" fmla="*/ 2147483647 h 199"/>
                <a:gd name="T40" fmla="*/ 2147483647 w 124"/>
                <a:gd name="T41" fmla="*/ 2147483647 h 199"/>
                <a:gd name="T42" fmla="*/ 2147483647 w 124"/>
                <a:gd name="T43" fmla="*/ 2147483647 h 199"/>
                <a:gd name="T44" fmla="*/ 2147483647 w 124"/>
                <a:gd name="T45" fmla="*/ 2147483647 h 199"/>
                <a:gd name="T46" fmla="*/ 2147483647 w 124"/>
                <a:gd name="T47" fmla="*/ 2147483647 h 199"/>
                <a:gd name="T48" fmla="*/ 2147483647 w 124"/>
                <a:gd name="T49" fmla="*/ 2147483647 h 199"/>
                <a:gd name="T50" fmla="*/ 2147483647 w 124"/>
                <a:gd name="T51" fmla="*/ 2147483647 h 199"/>
                <a:gd name="T52" fmla="*/ 2147483647 w 124"/>
                <a:gd name="T53" fmla="*/ 2147483647 h 199"/>
                <a:gd name="T54" fmla="*/ 2147483647 w 124"/>
                <a:gd name="T55" fmla="*/ 2147483647 h 199"/>
                <a:gd name="T56" fmla="*/ 2147483647 w 124"/>
                <a:gd name="T57" fmla="*/ 2147483647 h 199"/>
                <a:gd name="T58" fmla="*/ 2147483647 w 124"/>
                <a:gd name="T59" fmla="*/ 2147483647 h 199"/>
                <a:gd name="T60" fmla="*/ 2147483647 w 124"/>
                <a:gd name="T61" fmla="*/ 2147483647 h 199"/>
                <a:gd name="T62" fmla="*/ 2147483647 w 124"/>
                <a:gd name="T63" fmla="*/ 2147483647 h 199"/>
                <a:gd name="T64" fmla="*/ 2147483647 w 124"/>
                <a:gd name="T65" fmla="*/ 2147483647 h 199"/>
                <a:gd name="T66" fmla="*/ 2147483647 w 124"/>
                <a:gd name="T67" fmla="*/ 2147483647 h 199"/>
                <a:gd name="T68" fmla="*/ 2147483647 w 124"/>
                <a:gd name="T69" fmla="*/ 2147483647 h 199"/>
                <a:gd name="T70" fmla="*/ 2147483647 w 124"/>
                <a:gd name="T71" fmla="*/ 2147483647 h 199"/>
                <a:gd name="T72" fmla="*/ 0 w 124"/>
                <a:gd name="T73" fmla="*/ 2147483647 h 19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4"/>
                <a:gd name="T112" fmla="*/ 0 h 199"/>
                <a:gd name="T113" fmla="*/ 124 w 124"/>
                <a:gd name="T114" fmla="*/ 199 h 19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4" h="199">
                  <a:moveTo>
                    <a:pt x="0" y="199"/>
                  </a:moveTo>
                  <a:lnTo>
                    <a:pt x="124" y="199"/>
                  </a:lnTo>
                  <a:lnTo>
                    <a:pt x="124" y="175"/>
                  </a:lnTo>
                  <a:lnTo>
                    <a:pt x="26" y="175"/>
                  </a:lnTo>
                  <a:lnTo>
                    <a:pt x="30" y="168"/>
                  </a:lnTo>
                  <a:lnTo>
                    <a:pt x="33" y="162"/>
                  </a:lnTo>
                  <a:lnTo>
                    <a:pt x="36" y="156"/>
                  </a:lnTo>
                  <a:lnTo>
                    <a:pt x="41" y="150"/>
                  </a:lnTo>
                  <a:lnTo>
                    <a:pt x="47" y="145"/>
                  </a:lnTo>
                  <a:lnTo>
                    <a:pt x="54" y="140"/>
                  </a:lnTo>
                  <a:lnTo>
                    <a:pt x="61" y="135"/>
                  </a:lnTo>
                  <a:lnTo>
                    <a:pt x="70" y="130"/>
                  </a:lnTo>
                  <a:lnTo>
                    <a:pt x="85" y="122"/>
                  </a:lnTo>
                  <a:lnTo>
                    <a:pt x="95" y="115"/>
                  </a:lnTo>
                  <a:lnTo>
                    <a:pt x="102" y="109"/>
                  </a:lnTo>
                  <a:lnTo>
                    <a:pt x="110" y="102"/>
                  </a:lnTo>
                  <a:lnTo>
                    <a:pt x="115" y="95"/>
                  </a:lnTo>
                  <a:lnTo>
                    <a:pt x="119" y="87"/>
                  </a:lnTo>
                  <a:lnTo>
                    <a:pt x="122" y="78"/>
                  </a:lnTo>
                  <a:lnTo>
                    <a:pt x="123" y="69"/>
                  </a:lnTo>
                  <a:lnTo>
                    <a:pt x="124" y="59"/>
                  </a:lnTo>
                  <a:lnTo>
                    <a:pt x="123" y="46"/>
                  </a:lnTo>
                  <a:lnTo>
                    <a:pt x="120" y="35"/>
                  </a:lnTo>
                  <a:lnTo>
                    <a:pt x="115" y="24"/>
                  </a:lnTo>
                  <a:lnTo>
                    <a:pt x="108" y="16"/>
                  </a:lnTo>
                  <a:lnTo>
                    <a:pt x="99" y="9"/>
                  </a:lnTo>
                  <a:lnTo>
                    <a:pt x="90" y="4"/>
                  </a:lnTo>
                  <a:lnTo>
                    <a:pt x="78" y="1"/>
                  </a:lnTo>
                  <a:lnTo>
                    <a:pt x="64" y="0"/>
                  </a:lnTo>
                  <a:lnTo>
                    <a:pt x="52" y="1"/>
                  </a:lnTo>
                  <a:lnTo>
                    <a:pt x="40" y="4"/>
                  </a:lnTo>
                  <a:lnTo>
                    <a:pt x="30" y="10"/>
                  </a:lnTo>
                  <a:lnTo>
                    <a:pt x="21" y="18"/>
                  </a:lnTo>
                  <a:lnTo>
                    <a:pt x="14" y="28"/>
                  </a:lnTo>
                  <a:lnTo>
                    <a:pt x="8" y="39"/>
                  </a:lnTo>
                  <a:lnTo>
                    <a:pt x="5" y="53"/>
                  </a:lnTo>
                  <a:lnTo>
                    <a:pt x="4" y="69"/>
                  </a:lnTo>
                  <a:lnTo>
                    <a:pt x="4" y="72"/>
                  </a:lnTo>
                  <a:lnTo>
                    <a:pt x="28" y="72"/>
                  </a:lnTo>
                  <a:lnTo>
                    <a:pt x="28" y="70"/>
                  </a:lnTo>
                  <a:lnTo>
                    <a:pt x="30" y="59"/>
                  </a:lnTo>
                  <a:lnTo>
                    <a:pt x="31" y="51"/>
                  </a:lnTo>
                  <a:lnTo>
                    <a:pt x="34" y="43"/>
                  </a:lnTo>
                  <a:lnTo>
                    <a:pt x="38" y="36"/>
                  </a:lnTo>
                  <a:lnTo>
                    <a:pt x="43" y="31"/>
                  </a:lnTo>
                  <a:lnTo>
                    <a:pt x="50" y="28"/>
                  </a:lnTo>
                  <a:lnTo>
                    <a:pt x="56" y="25"/>
                  </a:lnTo>
                  <a:lnTo>
                    <a:pt x="63" y="24"/>
                  </a:lnTo>
                  <a:lnTo>
                    <a:pt x="72" y="25"/>
                  </a:lnTo>
                  <a:lnTo>
                    <a:pt x="78" y="27"/>
                  </a:lnTo>
                  <a:lnTo>
                    <a:pt x="84" y="30"/>
                  </a:lnTo>
                  <a:lnTo>
                    <a:pt x="90" y="34"/>
                  </a:lnTo>
                  <a:lnTo>
                    <a:pt x="94" y="39"/>
                  </a:lnTo>
                  <a:lnTo>
                    <a:pt x="97" y="45"/>
                  </a:lnTo>
                  <a:lnTo>
                    <a:pt x="98" y="52"/>
                  </a:lnTo>
                  <a:lnTo>
                    <a:pt x="99" y="59"/>
                  </a:lnTo>
                  <a:lnTo>
                    <a:pt x="99" y="66"/>
                  </a:lnTo>
                  <a:lnTo>
                    <a:pt x="97" y="72"/>
                  </a:lnTo>
                  <a:lnTo>
                    <a:pt x="96" y="78"/>
                  </a:lnTo>
                  <a:lnTo>
                    <a:pt x="93" y="83"/>
                  </a:lnTo>
                  <a:lnTo>
                    <a:pt x="89" y="88"/>
                  </a:lnTo>
                  <a:lnTo>
                    <a:pt x="84" y="93"/>
                  </a:lnTo>
                  <a:lnTo>
                    <a:pt x="79" y="98"/>
                  </a:lnTo>
                  <a:lnTo>
                    <a:pt x="73" y="101"/>
                  </a:lnTo>
                  <a:lnTo>
                    <a:pt x="58" y="110"/>
                  </a:lnTo>
                  <a:lnTo>
                    <a:pt x="44" y="119"/>
                  </a:lnTo>
                  <a:lnTo>
                    <a:pt x="33" y="128"/>
                  </a:lnTo>
                  <a:lnTo>
                    <a:pt x="22" y="137"/>
                  </a:lnTo>
                  <a:lnTo>
                    <a:pt x="15" y="148"/>
                  </a:lnTo>
                  <a:lnTo>
                    <a:pt x="8" y="158"/>
                  </a:lnTo>
                  <a:lnTo>
                    <a:pt x="4" y="170"/>
                  </a:lnTo>
                  <a:lnTo>
                    <a:pt x="1" y="183"/>
                  </a:lnTo>
                  <a:lnTo>
                    <a:pt x="0" y="198"/>
                  </a:lnTo>
                  <a:lnTo>
                    <a:pt x="0"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74" name="Freeform 318"/>
            <p:cNvSpPr>
              <a:spLocks noEditPoints="1"/>
            </p:cNvSpPr>
            <p:nvPr/>
          </p:nvSpPr>
          <p:spPr bwMode="auto">
            <a:xfrm>
              <a:off x="4919663" y="1365250"/>
              <a:ext cx="60325" cy="107950"/>
            </a:xfrm>
            <a:custGeom>
              <a:avLst/>
              <a:gdLst>
                <a:gd name="T0" fmla="*/ 2147483647 w 128"/>
                <a:gd name="T1" fmla="*/ 2147483647 h 204"/>
                <a:gd name="T2" fmla="*/ 2147483647 w 128"/>
                <a:gd name="T3" fmla="*/ 2147483647 h 204"/>
                <a:gd name="T4" fmla="*/ 2147483647 w 128"/>
                <a:gd name="T5" fmla="*/ 2147483647 h 204"/>
                <a:gd name="T6" fmla="*/ 2147483647 w 128"/>
                <a:gd name="T7" fmla="*/ 2147483647 h 204"/>
                <a:gd name="T8" fmla="*/ 2147483647 w 128"/>
                <a:gd name="T9" fmla="*/ 0 h 204"/>
                <a:gd name="T10" fmla="*/ 2147483647 w 128"/>
                <a:gd name="T11" fmla="*/ 2147483647 h 204"/>
                <a:gd name="T12" fmla="*/ 2147483647 w 128"/>
                <a:gd name="T13" fmla="*/ 2147483647 h 204"/>
                <a:gd name="T14" fmla="*/ 2147483647 w 128"/>
                <a:gd name="T15" fmla="*/ 2147483647 h 204"/>
                <a:gd name="T16" fmla="*/ 2147483647 w 128"/>
                <a:gd name="T17" fmla="*/ 2147483647 h 204"/>
                <a:gd name="T18" fmla="*/ 2147483647 w 128"/>
                <a:gd name="T19" fmla="*/ 2147483647 h 204"/>
                <a:gd name="T20" fmla="*/ 2147483647 w 128"/>
                <a:gd name="T21" fmla="*/ 2147483647 h 204"/>
                <a:gd name="T22" fmla="*/ 0 w 128"/>
                <a:gd name="T23" fmla="*/ 2147483647 h 204"/>
                <a:gd name="T24" fmla="*/ 0 w 128"/>
                <a:gd name="T25" fmla="*/ 2147483647 h 204"/>
                <a:gd name="T26" fmla="*/ 2147483647 w 128"/>
                <a:gd name="T27" fmla="*/ 2147483647 h 204"/>
                <a:gd name="T28" fmla="*/ 2147483647 w 128"/>
                <a:gd name="T29" fmla="*/ 2147483647 h 204"/>
                <a:gd name="T30" fmla="*/ 2147483647 w 128"/>
                <a:gd name="T31" fmla="*/ 2147483647 h 204"/>
                <a:gd name="T32" fmla="*/ 2147483647 w 128"/>
                <a:gd name="T33" fmla="*/ 2147483647 h 204"/>
                <a:gd name="T34" fmla="*/ 2147483647 w 128"/>
                <a:gd name="T35" fmla="*/ 2147483647 h 204"/>
                <a:gd name="T36" fmla="*/ 2147483647 w 128"/>
                <a:gd name="T37" fmla="*/ 2147483647 h 204"/>
                <a:gd name="T38" fmla="*/ 2147483647 w 128"/>
                <a:gd name="T39" fmla="*/ 2147483647 h 204"/>
                <a:gd name="T40" fmla="*/ 2147483647 w 128"/>
                <a:gd name="T41" fmla="*/ 2147483647 h 204"/>
                <a:gd name="T42" fmla="*/ 2147483647 w 128"/>
                <a:gd name="T43" fmla="*/ 2147483647 h 204"/>
                <a:gd name="T44" fmla="*/ 2147483647 w 128"/>
                <a:gd name="T45" fmla="*/ 2147483647 h 204"/>
                <a:gd name="T46" fmla="*/ 2147483647 w 128"/>
                <a:gd name="T47" fmla="*/ 2147483647 h 204"/>
                <a:gd name="T48" fmla="*/ 2147483647 w 128"/>
                <a:gd name="T49" fmla="*/ 2147483647 h 204"/>
                <a:gd name="T50" fmla="*/ 2147483647 w 128"/>
                <a:gd name="T51" fmla="*/ 2147483647 h 204"/>
                <a:gd name="T52" fmla="*/ 2147483647 w 128"/>
                <a:gd name="T53" fmla="*/ 2147483647 h 204"/>
                <a:gd name="T54" fmla="*/ 2147483647 w 128"/>
                <a:gd name="T55" fmla="*/ 2147483647 h 204"/>
                <a:gd name="T56" fmla="*/ 2147483647 w 128"/>
                <a:gd name="T57" fmla="*/ 2147483647 h 204"/>
                <a:gd name="T58" fmla="*/ 2147483647 w 128"/>
                <a:gd name="T59" fmla="*/ 2147483647 h 204"/>
                <a:gd name="T60" fmla="*/ 2147483647 w 128"/>
                <a:gd name="T61" fmla="*/ 2147483647 h 204"/>
                <a:gd name="T62" fmla="*/ 2147483647 w 128"/>
                <a:gd name="T63" fmla="*/ 2147483647 h 204"/>
                <a:gd name="T64" fmla="*/ 2147483647 w 128"/>
                <a:gd name="T65" fmla="*/ 2147483647 h 204"/>
                <a:gd name="T66" fmla="*/ 2147483647 w 128"/>
                <a:gd name="T67" fmla="*/ 2147483647 h 204"/>
                <a:gd name="T68" fmla="*/ 2147483647 w 128"/>
                <a:gd name="T69" fmla="*/ 2147483647 h 204"/>
                <a:gd name="T70" fmla="*/ 2147483647 w 128"/>
                <a:gd name="T71" fmla="*/ 2147483647 h 204"/>
                <a:gd name="T72" fmla="*/ 2147483647 w 128"/>
                <a:gd name="T73" fmla="*/ 2147483647 h 204"/>
                <a:gd name="T74" fmla="*/ 2147483647 w 128"/>
                <a:gd name="T75" fmla="*/ 2147483647 h 204"/>
                <a:gd name="T76" fmla="*/ 2147483647 w 128"/>
                <a:gd name="T77" fmla="*/ 2147483647 h 204"/>
                <a:gd name="T78" fmla="*/ 2147483647 w 128"/>
                <a:gd name="T79" fmla="*/ 2147483647 h 204"/>
                <a:gd name="T80" fmla="*/ 2147483647 w 128"/>
                <a:gd name="T81" fmla="*/ 2147483647 h 204"/>
                <a:gd name="T82" fmla="*/ 2147483647 w 128"/>
                <a:gd name="T83" fmla="*/ 2147483647 h 204"/>
                <a:gd name="T84" fmla="*/ 2147483647 w 128"/>
                <a:gd name="T85" fmla="*/ 2147483647 h 204"/>
                <a:gd name="T86" fmla="*/ 2147483647 w 128"/>
                <a:gd name="T87" fmla="*/ 2147483647 h 204"/>
                <a:gd name="T88" fmla="*/ 2147483647 w 128"/>
                <a:gd name="T89" fmla="*/ 2147483647 h 204"/>
                <a:gd name="T90" fmla="*/ 2147483647 w 128"/>
                <a:gd name="T91" fmla="*/ 2147483647 h 204"/>
                <a:gd name="T92" fmla="*/ 2147483647 w 128"/>
                <a:gd name="T93" fmla="*/ 2147483647 h 204"/>
                <a:gd name="T94" fmla="*/ 2147483647 w 128"/>
                <a:gd name="T95" fmla="*/ 2147483647 h 204"/>
                <a:gd name="T96" fmla="*/ 2147483647 w 128"/>
                <a:gd name="T97" fmla="*/ 2147483647 h 204"/>
                <a:gd name="T98" fmla="*/ 2147483647 w 128"/>
                <a:gd name="T99" fmla="*/ 2147483647 h 204"/>
                <a:gd name="T100" fmla="*/ 2147483647 w 128"/>
                <a:gd name="T101" fmla="*/ 2147483647 h 204"/>
                <a:gd name="T102" fmla="*/ 2147483647 w 128"/>
                <a:gd name="T103" fmla="*/ 2147483647 h 204"/>
                <a:gd name="T104" fmla="*/ 2147483647 w 128"/>
                <a:gd name="T105" fmla="*/ 2147483647 h 204"/>
                <a:gd name="T106" fmla="*/ 2147483647 w 128"/>
                <a:gd name="T107" fmla="*/ 2147483647 h 204"/>
                <a:gd name="T108" fmla="*/ 2147483647 w 128"/>
                <a:gd name="T109" fmla="*/ 2147483647 h 20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8"/>
                <a:gd name="T166" fmla="*/ 0 h 204"/>
                <a:gd name="T167" fmla="*/ 128 w 128"/>
                <a:gd name="T168" fmla="*/ 204 h 204"/>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8" h="204">
                  <a:moveTo>
                    <a:pt x="127" y="52"/>
                  </a:moveTo>
                  <a:lnTo>
                    <a:pt x="125" y="41"/>
                  </a:lnTo>
                  <a:lnTo>
                    <a:pt x="122" y="30"/>
                  </a:lnTo>
                  <a:lnTo>
                    <a:pt x="116" y="21"/>
                  </a:lnTo>
                  <a:lnTo>
                    <a:pt x="110" y="14"/>
                  </a:lnTo>
                  <a:lnTo>
                    <a:pt x="102" y="8"/>
                  </a:lnTo>
                  <a:lnTo>
                    <a:pt x="92" y="3"/>
                  </a:lnTo>
                  <a:lnTo>
                    <a:pt x="82" y="1"/>
                  </a:lnTo>
                  <a:lnTo>
                    <a:pt x="69" y="0"/>
                  </a:lnTo>
                  <a:lnTo>
                    <a:pt x="62" y="0"/>
                  </a:lnTo>
                  <a:lnTo>
                    <a:pt x="54" y="2"/>
                  </a:lnTo>
                  <a:lnTo>
                    <a:pt x="47" y="4"/>
                  </a:lnTo>
                  <a:lnTo>
                    <a:pt x="40" y="7"/>
                  </a:lnTo>
                  <a:lnTo>
                    <a:pt x="34" y="11"/>
                  </a:lnTo>
                  <a:lnTo>
                    <a:pt x="29" y="16"/>
                  </a:lnTo>
                  <a:lnTo>
                    <a:pt x="24" y="22"/>
                  </a:lnTo>
                  <a:lnTo>
                    <a:pt x="18" y="28"/>
                  </a:lnTo>
                  <a:lnTo>
                    <a:pt x="14" y="36"/>
                  </a:lnTo>
                  <a:lnTo>
                    <a:pt x="11" y="44"/>
                  </a:lnTo>
                  <a:lnTo>
                    <a:pt x="8" y="53"/>
                  </a:lnTo>
                  <a:lnTo>
                    <a:pt x="5" y="63"/>
                  </a:lnTo>
                  <a:lnTo>
                    <a:pt x="4" y="73"/>
                  </a:lnTo>
                  <a:lnTo>
                    <a:pt x="1" y="85"/>
                  </a:lnTo>
                  <a:lnTo>
                    <a:pt x="0" y="98"/>
                  </a:lnTo>
                  <a:lnTo>
                    <a:pt x="0" y="110"/>
                  </a:lnTo>
                  <a:lnTo>
                    <a:pt x="0" y="122"/>
                  </a:lnTo>
                  <a:lnTo>
                    <a:pt x="1" y="133"/>
                  </a:lnTo>
                  <a:lnTo>
                    <a:pt x="3" y="142"/>
                  </a:lnTo>
                  <a:lnTo>
                    <a:pt x="5" y="151"/>
                  </a:lnTo>
                  <a:lnTo>
                    <a:pt x="7" y="159"/>
                  </a:lnTo>
                  <a:lnTo>
                    <a:pt x="10" y="166"/>
                  </a:lnTo>
                  <a:lnTo>
                    <a:pt x="13" y="173"/>
                  </a:lnTo>
                  <a:lnTo>
                    <a:pt x="17" y="180"/>
                  </a:lnTo>
                  <a:lnTo>
                    <a:pt x="22" y="185"/>
                  </a:lnTo>
                  <a:lnTo>
                    <a:pt x="27" y="190"/>
                  </a:lnTo>
                  <a:lnTo>
                    <a:pt x="32" y="194"/>
                  </a:lnTo>
                  <a:lnTo>
                    <a:pt x="38" y="198"/>
                  </a:lnTo>
                  <a:lnTo>
                    <a:pt x="45" y="200"/>
                  </a:lnTo>
                  <a:lnTo>
                    <a:pt x="51" y="202"/>
                  </a:lnTo>
                  <a:lnTo>
                    <a:pt x="58" y="204"/>
                  </a:lnTo>
                  <a:lnTo>
                    <a:pt x="66" y="204"/>
                  </a:lnTo>
                  <a:lnTo>
                    <a:pt x="80" y="202"/>
                  </a:lnTo>
                  <a:lnTo>
                    <a:pt x="91" y="199"/>
                  </a:lnTo>
                  <a:lnTo>
                    <a:pt x="102" y="193"/>
                  </a:lnTo>
                  <a:lnTo>
                    <a:pt x="111" y="185"/>
                  </a:lnTo>
                  <a:lnTo>
                    <a:pt x="119" y="176"/>
                  </a:lnTo>
                  <a:lnTo>
                    <a:pt x="124" y="164"/>
                  </a:lnTo>
                  <a:lnTo>
                    <a:pt x="127" y="150"/>
                  </a:lnTo>
                  <a:lnTo>
                    <a:pt x="128" y="136"/>
                  </a:lnTo>
                  <a:lnTo>
                    <a:pt x="127" y="122"/>
                  </a:lnTo>
                  <a:lnTo>
                    <a:pt x="124" y="109"/>
                  </a:lnTo>
                  <a:lnTo>
                    <a:pt x="119" y="98"/>
                  </a:lnTo>
                  <a:lnTo>
                    <a:pt x="112" y="88"/>
                  </a:lnTo>
                  <a:lnTo>
                    <a:pt x="104" y="80"/>
                  </a:lnTo>
                  <a:lnTo>
                    <a:pt x="93" y="74"/>
                  </a:lnTo>
                  <a:lnTo>
                    <a:pt x="83" y="71"/>
                  </a:lnTo>
                  <a:lnTo>
                    <a:pt x="70" y="70"/>
                  </a:lnTo>
                  <a:lnTo>
                    <a:pt x="57" y="71"/>
                  </a:lnTo>
                  <a:lnTo>
                    <a:pt x="46" y="76"/>
                  </a:lnTo>
                  <a:lnTo>
                    <a:pt x="35" y="83"/>
                  </a:lnTo>
                  <a:lnTo>
                    <a:pt x="27" y="92"/>
                  </a:lnTo>
                  <a:lnTo>
                    <a:pt x="28" y="76"/>
                  </a:lnTo>
                  <a:lnTo>
                    <a:pt x="31" y="62"/>
                  </a:lnTo>
                  <a:lnTo>
                    <a:pt x="34" y="50"/>
                  </a:lnTo>
                  <a:lnTo>
                    <a:pt x="39" y="41"/>
                  </a:lnTo>
                  <a:lnTo>
                    <a:pt x="45" y="32"/>
                  </a:lnTo>
                  <a:lnTo>
                    <a:pt x="52" y="28"/>
                  </a:lnTo>
                  <a:lnTo>
                    <a:pt x="61" y="24"/>
                  </a:lnTo>
                  <a:lnTo>
                    <a:pt x="70" y="23"/>
                  </a:lnTo>
                  <a:lnTo>
                    <a:pt x="76" y="23"/>
                  </a:lnTo>
                  <a:lnTo>
                    <a:pt x="83" y="25"/>
                  </a:lnTo>
                  <a:lnTo>
                    <a:pt x="88" y="28"/>
                  </a:lnTo>
                  <a:lnTo>
                    <a:pt x="93" y="30"/>
                  </a:lnTo>
                  <a:lnTo>
                    <a:pt x="96" y="35"/>
                  </a:lnTo>
                  <a:lnTo>
                    <a:pt x="100" y="39"/>
                  </a:lnTo>
                  <a:lnTo>
                    <a:pt x="102" y="46"/>
                  </a:lnTo>
                  <a:lnTo>
                    <a:pt x="103" y="52"/>
                  </a:lnTo>
                  <a:lnTo>
                    <a:pt x="127" y="52"/>
                  </a:lnTo>
                  <a:close/>
                  <a:moveTo>
                    <a:pt x="103" y="136"/>
                  </a:moveTo>
                  <a:lnTo>
                    <a:pt x="102" y="145"/>
                  </a:lnTo>
                  <a:lnTo>
                    <a:pt x="101" y="155"/>
                  </a:lnTo>
                  <a:lnTo>
                    <a:pt x="97" y="162"/>
                  </a:lnTo>
                  <a:lnTo>
                    <a:pt x="92" y="169"/>
                  </a:lnTo>
                  <a:lnTo>
                    <a:pt x="87" y="173"/>
                  </a:lnTo>
                  <a:lnTo>
                    <a:pt x="82" y="177"/>
                  </a:lnTo>
                  <a:lnTo>
                    <a:pt x="74" y="179"/>
                  </a:lnTo>
                  <a:lnTo>
                    <a:pt x="66" y="180"/>
                  </a:lnTo>
                  <a:lnTo>
                    <a:pt x="58" y="179"/>
                  </a:lnTo>
                  <a:lnTo>
                    <a:pt x="51" y="177"/>
                  </a:lnTo>
                  <a:lnTo>
                    <a:pt x="45" y="173"/>
                  </a:lnTo>
                  <a:lnTo>
                    <a:pt x="39" y="169"/>
                  </a:lnTo>
                  <a:lnTo>
                    <a:pt x="35" y="162"/>
                  </a:lnTo>
                  <a:lnTo>
                    <a:pt x="32" y="155"/>
                  </a:lnTo>
                  <a:lnTo>
                    <a:pt x="30" y="147"/>
                  </a:lnTo>
                  <a:lnTo>
                    <a:pt x="29" y="136"/>
                  </a:lnTo>
                  <a:lnTo>
                    <a:pt x="30" y="127"/>
                  </a:lnTo>
                  <a:lnTo>
                    <a:pt x="31" y="119"/>
                  </a:lnTo>
                  <a:lnTo>
                    <a:pt x="35" y="110"/>
                  </a:lnTo>
                  <a:lnTo>
                    <a:pt x="39" y="105"/>
                  </a:lnTo>
                  <a:lnTo>
                    <a:pt x="45" y="100"/>
                  </a:lnTo>
                  <a:lnTo>
                    <a:pt x="51" y="96"/>
                  </a:lnTo>
                  <a:lnTo>
                    <a:pt x="58" y="94"/>
                  </a:lnTo>
                  <a:lnTo>
                    <a:pt x="67" y="93"/>
                  </a:lnTo>
                  <a:lnTo>
                    <a:pt x="74" y="94"/>
                  </a:lnTo>
                  <a:lnTo>
                    <a:pt x="82" y="96"/>
                  </a:lnTo>
                  <a:lnTo>
                    <a:pt x="88" y="100"/>
                  </a:lnTo>
                  <a:lnTo>
                    <a:pt x="93" y="105"/>
                  </a:lnTo>
                  <a:lnTo>
                    <a:pt x="97" y="110"/>
                  </a:lnTo>
                  <a:lnTo>
                    <a:pt x="101" y="119"/>
                  </a:lnTo>
                  <a:lnTo>
                    <a:pt x="102" y="127"/>
                  </a:lnTo>
                  <a:lnTo>
                    <a:pt x="103" y="13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75" name="Freeform 319"/>
            <p:cNvSpPr>
              <a:spLocks noEditPoints="1"/>
            </p:cNvSpPr>
            <p:nvPr/>
          </p:nvSpPr>
          <p:spPr bwMode="auto">
            <a:xfrm>
              <a:off x="5537200" y="1362075"/>
              <a:ext cx="69850" cy="109538"/>
            </a:xfrm>
            <a:custGeom>
              <a:avLst/>
              <a:gdLst>
                <a:gd name="T0" fmla="*/ 0 w 145"/>
                <a:gd name="T1" fmla="*/ 2147483647 h 207"/>
                <a:gd name="T2" fmla="*/ 2147483647 w 145"/>
                <a:gd name="T3" fmla="*/ 2147483647 h 207"/>
                <a:gd name="T4" fmla="*/ 2147483647 w 145"/>
                <a:gd name="T5" fmla="*/ 2147483647 h 207"/>
                <a:gd name="T6" fmla="*/ 2147483647 w 145"/>
                <a:gd name="T7" fmla="*/ 2147483647 h 207"/>
                <a:gd name="T8" fmla="*/ 2147483647 w 145"/>
                <a:gd name="T9" fmla="*/ 2147483647 h 207"/>
                <a:gd name="T10" fmla="*/ 2147483647 w 145"/>
                <a:gd name="T11" fmla="*/ 2147483647 h 207"/>
                <a:gd name="T12" fmla="*/ 2147483647 w 145"/>
                <a:gd name="T13" fmla="*/ 2147483647 h 207"/>
                <a:gd name="T14" fmla="*/ 2147483647 w 145"/>
                <a:gd name="T15" fmla="*/ 2147483647 h 207"/>
                <a:gd name="T16" fmla="*/ 2147483647 w 145"/>
                <a:gd name="T17" fmla="*/ 2147483647 h 207"/>
                <a:gd name="T18" fmla="*/ 2147483647 w 145"/>
                <a:gd name="T19" fmla="*/ 2147483647 h 207"/>
                <a:gd name="T20" fmla="*/ 2147483647 w 145"/>
                <a:gd name="T21" fmla="*/ 2147483647 h 207"/>
                <a:gd name="T22" fmla="*/ 2147483647 w 145"/>
                <a:gd name="T23" fmla="*/ 2147483647 h 207"/>
                <a:gd name="T24" fmla="*/ 2147483647 w 145"/>
                <a:gd name="T25" fmla="*/ 2147483647 h 207"/>
                <a:gd name="T26" fmla="*/ 2147483647 w 145"/>
                <a:gd name="T27" fmla="*/ 2147483647 h 207"/>
                <a:gd name="T28" fmla="*/ 2147483647 w 145"/>
                <a:gd name="T29" fmla="*/ 2147483647 h 207"/>
                <a:gd name="T30" fmla="*/ 2147483647 w 145"/>
                <a:gd name="T31" fmla="*/ 2147483647 h 207"/>
                <a:gd name="T32" fmla="*/ 2147483647 w 145"/>
                <a:gd name="T33" fmla="*/ 2147483647 h 207"/>
                <a:gd name="T34" fmla="*/ 2147483647 w 145"/>
                <a:gd name="T35" fmla="*/ 2147483647 h 207"/>
                <a:gd name="T36" fmla="*/ 2147483647 w 145"/>
                <a:gd name="T37" fmla="*/ 2147483647 h 207"/>
                <a:gd name="T38" fmla="*/ 2147483647 w 145"/>
                <a:gd name="T39" fmla="*/ 2147483647 h 207"/>
                <a:gd name="T40" fmla="*/ 2147483647 w 145"/>
                <a:gd name="T41" fmla="*/ 2147483647 h 207"/>
                <a:gd name="T42" fmla="*/ 2147483647 w 145"/>
                <a:gd name="T43" fmla="*/ 2147483647 h 207"/>
                <a:gd name="T44" fmla="*/ 2147483647 w 145"/>
                <a:gd name="T45" fmla="*/ 2147483647 h 207"/>
                <a:gd name="T46" fmla="*/ 2147483647 w 145"/>
                <a:gd name="T47" fmla="*/ 2147483647 h 207"/>
                <a:gd name="T48" fmla="*/ 2147483647 w 145"/>
                <a:gd name="T49" fmla="*/ 2147483647 h 207"/>
                <a:gd name="T50" fmla="*/ 2147483647 w 145"/>
                <a:gd name="T51" fmla="*/ 0 h 207"/>
                <a:gd name="T52" fmla="*/ 0 w 145"/>
                <a:gd name="T53" fmla="*/ 0 h 207"/>
                <a:gd name="T54" fmla="*/ 2147483647 w 145"/>
                <a:gd name="T55" fmla="*/ 2147483647 h 207"/>
                <a:gd name="T56" fmla="*/ 2147483647 w 145"/>
                <a:gd name="T57" fmla="*/ 2147483647 h 207"/>
                <a:gd name="T58" fmla="*/ 2147483647 w 145"/>
                <a:gd name="T59" fmla="*/ 2147483647 h 207"/>
                <a:gd name="T60" fmla="*/ 2147483647 w 145"/>
                <a:gd name="T61" fmla="*/ 2147483647 h 207"/>
                <a:gd name="T62" fmla="*/ 2147483647 w 145"/>
                <a:gd name="T63" fmla="*/ 2147483647 h 207"/>
                <a:gd name="T64" fmla="*/ 2147483647 w 145"/>
                <a:gd name="T65" fmla="*/ 2147483647 h 207"/>
                <a:gd name="T66" fmla="*/ 2147483647 w 145"/>
                <a:gd name="T67" fmla="*/ 2147483647 h 207"/>
                <a:gd name="T68" fmla="*/ 2147483647 w 145"/>
                <a:gd name="T69" fmla="*/ 2147483647 h 207"/>
                <a:gd name="T70" fmla="*/ 2147483647 w 145"/>
                <a:gd name="T71" fmla="*/ 2147483647 h 207"/>
                <a:gd name="T72" fmla="*/ 2147483647 w 145"/>
                <a:gd name="T73" fmla="*/ 2147483647 h 20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45"/>
                <a:gd name="T112" fmla="*/ 0 h 207"/>
                <a:gd name="T113" fmla="*/ 145 w 145"/>
                <a:gd name="T114" fmla="*/ 207 h 20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45" h="207">
                  <a:moveTo>
                    <a:pt x="0" y="0"/>
                  </a:moveTo>
                  <a:lnTo>
                    <a:pt x="0" y="207"/>
                  </a:lnTo>
                  <a:lnTo>
                    <a:pt x="26" y="207"/>
                  </a:lnTo>
                  <a:lnTo>
                    <a:pt x="26" y="118"/>
                  </a:lnTo>
                  <a:lnTo>
                    <a:pt x="67" y="118"/>
                  </a:lnTo>
                  <a:lnTo>
                    <a:pt x="78" y="118"/>
                  </a:lnTo>
                  <a:lnTo>
                    <a:pt x="87" y="120"/>
                  </a:lnTo>
                  <a:lnTo>
                    <a:pt x="94" y="121"/>
                  </a:lnTo>
                  <a:lnTo>
                    <a:pt x="100" y="123"/>
                  </a:lnTo>
                  <a:lnTo>
                    <a:pt x="104" y="128"/>
                  </a:lnTo>
                  <a:lnTo>
                    <a:pt x="106" y="134"/>
                  </a:lnTo>
                  <a:lnTo>
                    <a:pt x="108" y="142"/>
                  </a:lnTo>
                  <a:lnTo>
                    <a:pt x="109" y="151"/>
                  </a:lnTo>
                  <a:lnTo>
                    <a:pt x="110" y="179"/>
                  </a:lnTo>
                  <a:lnTo>
                    <a:pt x="111" y="187"/>
                  </a:lnTo>
                  <a:lnTo>
                    <a:pt x="112" y="195"/>
                  </a:lnTo>
                  <a:lnTo>
                    <a:pt x="113" y="201"/>
                  </a:lnTo>
                  <a:lnTo>
                    <a:pt x="115" y="207"/>
                  </a:lnTo>
                  <a:lnTo>
                    <a:pt x="145" y="207"/>
                  </a:lnTo>
                  <a:lnTo>
                    <a:pt x="145" y="201"/>
                  </a:lnTo>
                  <a:lnTo>
                    <a:pt x="141" y="198"/>
                  </a:lnTo>
                  <a:lnTo>
                    <a:pt x="139" y="193"/>
                  </a:lnTo>
                  <a:lnTo>
                    <a:pt x="137" y="186"/>
                  </a:lnTo>
                  <a:lnTo>
                    <a:pt x="136" y="177"/>
                  </a:lnTo>
                  <a:lnTo>
                    <a:pt x="134" y="143"/>
                  </a:lnTo>
                  <a:lnTo>
                    <a:pt x="133" y="136"/>
                  </a:lnTo>
                  <a:lnTo>
                    <a:pt x="132" y="129"/>
                  </a:lnTo>
                  <a:lnTo>
                    <a:pt x="131" y="122"/>
                  </a:lnTo>
                  <a:lnTo>
                    <a:pt x="129" y="117"/>
                  </a:lnTo>
                  <a:lnTo>
                    <a:pt x="126" y="113"/>
                  </a:lnTo>
                  <a:lnTo>
                    <a:pt x="123" y="109"/>
                  </a:lnTo>
                  <a:lnTo>
                    <a:pt x="118" y="107"/>
                  </a:lnTo>
                  <a:lnTo>
                    <a:pt x="113" y="104"/>
                  </a:lnTo>
                  <a:lnTo>
                    <a:pt x="118" y="101"/>
                  </a:lnTo>
                  <a:lnTo>
                    <a:pt x="124" y="96"/>
                  </a:lnTo>
                  <a:lnTo>
                    <a:pt x="128" y="92"/>
                  </a:lnTo>
                  <a:lnTo>
                    <a:pt x="132" y="86"/>
                  </a:lnTo>
                  <a:lnTo>
                    <a:pt x="134" y="80"/>
                  </a:lnTo>
                  <a:lnTo>
                    <a:pt x="136" y="73"/>
                  </a:lnTo>
                  <a:lnTo>
                    <a:pt x="139" y="65"/>
                  </a:lnTo>
                  <a:lnTo>
                    <a:pt x="139" y="57"/>
                  </a:lnTo>
                  <a:lnTo>
                    <a:pt x="139" y="49"/>
                  </a:lnTo>
                  <a:lnTo>
                    <a:pt x="137" y="40"/>
                  </a:lnTo>
                  <a:lnTo>
                    <a:pt x="135" y="33"/>
                  </a:lnTo>
                  <a:lnTo>
                    <a:pt x="132" y="26"/>
                  </a:lnTo>
                  <a:lnTo>
                    <a:pt x="129" y="21"/>
                  </a:lnTo>
                  <a:lnTo>
                    <a:pt x="125" y="16"/>
                  </a:lnTo>
                  <a:lnTo>
                    <a:pt x="120" y="11"/>
                  </a:lnTo>
                  <a:lnTo>
                    <a:pt x="114" y="7"/>
                  </a:lnTo>
                  <a:lnTo>
                    <a:pt x="105" y="3"/>
                  </a:lnTo>
                  <a:lnTo>
                    <a:pt x="95" y="1"/>
                  </a:lnTo>
                  <a:lnTo>
                    <a:pt x="85" y="0"/>
                  </a:lnTo>
                  <a:lnTo>
                    <a:pt x="73" y="0"/>
                  </a:lnTo>
                  <a:lnTo>
                    <a:pt x="0" y="0"/>
                  </a:lnTo>
                  <a:close/>
                  <a:moveTo>
                    <a:pt x="26" y="24"/>
                  </a:moveTo>
                  <a:lnTo>
                    <a:pt x="69" y="24"/>
                  </a:lnTo>
                  <a:lnTo>
                    <a:pt x="79" y="24"/>
                  </a:lnTo>
                  <a:lnTo>
                    <a:pt x="88" y="25"/>
                  </a:lnTo>
                  <a:lnTo>
                    <a:pt x="95" y="28"/>
                  </a:lnTo>
                  <a:lnTo>
                    <a:pt x="102" y="30"/>
                  </a:lnTo>
                  <a:lnTo>
                    <a:pt x="106" y="35"/>
                  </a:lnTo>
                  <a:lnTo>
                    <a:pt x="109" y="40"/>
                  </a:lnTo>
                  <a:lnTo>
                    <a:pt x="111" y="49"/>
                  </a:lnTo>
                  <a:lnTo>
                    <a:pt x="112" y="58"/>
                  </a:lnTo>
                  <a:lnTo>
                    <a:pt x="111" y="67"/>
                  </a:lnTo>
                  <a:lnTo>
                    <a:pt x="110" y="75"/>
                  </a:lnTo>
                  <a:lnTo>
                    <a:pt x="106" y="81"/>
                  </a:lnTo>
                  <a:lnTo>
                    <a:pt x="102" y="86"/>
                  </a:lnTo>
                  <a:lnTo>
                    <a:pt x="95" y="89"/>
                  </a:lnTo>
                  <a:lnTo>
                    <a:pt x="88" y="92"/>
                  </a:lnTo>
                  <a:lnTo>
                    <a:pt x="79" y="94"/>
                  </a:lnTo>
                  <a:lnTo>
                    <a:pt x="69" y="94"/>
                  </a:lnTo>
                  <a:lnTo>
                    <a:pt x="26" y="94"/>
                  </a:lnTo>
                  <a:lnTo>
                    <a:pt x="26" y="2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76" name="Freeform 320"/>
            <p:cNvSpPr>
              <a:spLocks noEditPoints="1"/>
            </p:cNvSpPr>
            <p:nvPr/>
          </p:nvSpPr>
          <p:spPr bwMode="auto">
            <a:xfrm>
              <a:off x="5614988" y="1354138"/>
              <a:ext cx="57150" cy="119062"/>
            </a:xfrm>
            <a:custGeom>
              <a:avLst/>
              <a:gdLst>
                <a:gd name="T0" fmla="*/ 2147483647 w 123"/>
                <a:gd name="T1" fmla="*/ 2147483647 h 223"/>
                <a:gd name="T2" fmla="*/ 2147483647 w 123"/>
                <a:gd name="T3" fmla="*/ 2147483647 h 223"/>
                <a:gd name="T4" fmla="*/ 2147483647 w 123"/>
                <a:gd name="T5" fmla="*/ 2147483647 h 223"/>
                <a:gd name="T6" fmla="*/ 2147483647 w 123"/>
                <a:gd name="T7" fmla="*/ 2147483647 h 223"/>
                <a:gd name="T8" fmla="*/ 2147483647 w 123"/>
                <a:gd name="T9" fmla="*/ 2147483647 h 223"/>
                <a:gd name="T10" fmla="*/ 2147483647 w 123"/>
                <a:gd name="T11" fmla="*/ 2147483647 h 223"/>
                <a:gd name="T12" fmla="*/ 2147483647 w 123"/>
                <a:gd name="T13" fmla="*/ 2147483647 h 223"/>
                <a:gd name="T14" fmla="*/ 2147483647 w 123"/>
                <a:gd name="T15" fmla="*/ 2147483647 h 223"/>
                <a:gd name="T16" fmla="*/ 2147483647 w 123"/>
                <a:gd name="T17" fmla="*/ 2147483647 h 223"/>
                <a:gd name="T18" fmla="*/ 2147483647 w 123"/>
                <a:gd name="T19" fmla="*/ 2147483647 h 223"/>
                <a:gd name="T20" fmla="*/ 2147483647 w 123"/>
                <a:gd name="T21" fmla="*/ 2147483647 h 223"/>
                <a:gd name="T22" fmla="*/ 2147483647 w 123"/>
                <a:gd name="T23" fmla="*/ 2147483647 h 223"/>
                <a:gd name="T24" fmla="*/ 2147483647 w 123"/>
                <a:gd name="T25" fmla="*/ 2147483647 h 223"/>
                <a:gd name="T26" fmla="*/ 2147483647 w 123"/>
                <a:gd name="T27" fmla="*/ 2147483647 h 223"/>
                <a:gd name="T28" fmla="*/ 2147483647 w 123"/>
                <a:gd name="T29" fmla="*/ 2147483647 h 223"/>
                <a:gd name="T30" fmla="*/ 2147483647 w 123"/>
                <a:gd name="T31" fmla="*/ 2147483647 h 223"/>
                <a:gd name="T32" fmla="*/ 2147483647 w 123"/>
                <a:gd name="T33" fmla="*/ 2147483647 h 223"/>
                <a:gd name="T34" fmla="*/ 2147483647 w 123"/>
                <a:gd name="T35" fmla="*/ 2147483647 h 223"/>
                <a:gd name="T36" fmla="*/ 2147483647 w 123"/>
                <a:gd name="T37" fmla="*/ 2147483647 h 223"/>
                <a:gd name="T38" fmla="*/ 2147483647 w 123"/>
                <a:gd name="T39" fmla="*/ 2147483647 h 223"/>
                <a:gd name="T40" fmla="*/ 2147483647 w 123"/>
                <a:gd name="T41" fmla="*/ 2147483647 h 223"/>
                <a:gd name="T42" fmla="*/ 2147483647 w 123"/>
                <a:gd name="T43" fmla="*/ 2147483647 h 223"/>
                <a:gd name="T44" fmla="*/ 2147483647 w 123"/>
                <a:gd name="T45" fmla="*/ 2147483647 h 223"/>
                <a:gd name="T46" fmla="*/ 2147483647 w 123"/>
                <a:gd name="T47" fmla="*/ 2147483647 h 223"/>
                <a:gd name="T48" fmla="*/ 2147483647 w 123"/>
                <a:gd name="T49" fmla="*/ 2147483647 h 223"/>
                <a:gd name="T50" fmla="*/ 2147483647 w 123"/>
                <a:gd name="T51" fmla="*/ 2147483647 h 223"/>
                <a:gd name="T52" fmla="*/ 2147483647 w 123"/>
                <a:gd name="T53" fmla="*/ 2147483647 h 223"/>
                <a:gd name="T54" fmla="*/ 2147483647 w 123"/>
                <a:gd name="T55" fmla="*/ 2147483647 h 223"/>
                <a:gd name="T56" fmla="*/ 2147483647 w 123"/>
                <a:gd name="T57" fmla="*/ 2147483647 h 223"/>
                <a:gd name="T58" fmla="*/ 2147483647 w 123"/>
                <a:gd name="T59" fmla="*/ 2147483647 h 223"/>
                <a:gd name="T60" fmla="*/ 2147483647 w 123"/>
                <a:gd name="T61" fmla="*/ 2147483647 h 223"/>
                <a:gd name="T62" fmla="*/ 2147483647 w 123"/>
                <a:gd name="T63" fmla="*/ 2147483647 h 223"/>
                <a:gd name="T64" fmla="*/ 2147483647 w 123"/>
                <a:gd name="T65" fmla="*/ 2147483647 h 223"/>
                <a:gd name="T66" fmla="*/ 2147483647 w 123"/>
                <a:gd name="T67" fmla="*/ 2147483647 h 223"/>
                <a:gd name="T68" fmla="*/ 2147483647 w 123"/>
                <a:gd name="T69" fmla="*/ 2147483647 h 223"/>
                <a:gd name="T70" fmla="*/ 2147483647 w 123"/>
                <a:gd name="T71" fmla="*/ 2147483647 h 223"/>
                <a:gd name="T72" fmla="*/ 2147483647 w 123"/>
                <a:gd name="T73" fmla="*/ 0 h 22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3"/>
                <a:gd name="T112" fmla="*/ 0 h 223"/>
                <a:gd name="T113" fmla="*/ 123 w 123"/>
                <a:gd name="T114" fmla="*/ 223 h 223"/>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3" h="223">
                  <a:moveTo>
                    <a:pt x="99" y="172"/>
                  </a:moveTo>
                  <a:lnTo>
                    <a:pt x="97" y="178"/>
                  </a:lnTo>
                  <a:lnTo>
                    <a:pt x="94" y="184"/>
                  </a:lnTo>
                  <a:lnTo>
                    <a:pt x="91" y="189"/>
                  </a:lnTo>
                  <a:lnTo>
                    <a:pt x="86" y="193"/>
                  </a:lnTo>
                  <a:lnTo>
                    <a:pt x="82" y="196"/>
                  </a:lnTo>
                  <a:lnTo>
                    <a:pt x="77" y="198"/>
                  </a:lnTo>
                  <a:lnTo>
                    <a:pt x="70" y="200"/>
                  </a:lnTo>
                  <a:lnTo>
                    <a:pt x="63" y="200"/>
                  </a:lnTo>
                  <a:lnTo>
                    <a:pt x="55" y="199"/>
                  </a:lnTo>
                  <a:lnTo>
                    <a:pt x="47" y="197"/>
                  </a:lnTo>
                  <a:lnTo>
                    <a:pt x="41" y="193"/>
                  </a:lnTo>
                  <a:lnTo>
                    <a:pt x="35" y="187"/>
                  </a:lnTo>
                  <a:lnTo>
                    <a:pt x="30" y="182"/>
                  </a:lnTo>
                  <a:lnTo>
                    <a:pt x="27" y="173"/>
                  </a:lnTo>
                  <a:lnTo>
                    <a:pt x="25" y="163"/>
                  </a:lnTo>
                  <a:lnTo>
                    <a:pt x="24" y="152"/>
                  </a:lnTo>
                  <a:lnTo>
                    <a:pt x="123" y="152"/>
                  </a:lnTo>
                  <a:lnTo>
                    <a:pt x="123" y="141"/>
                  </a:lnTo>
                  <a:lnTo>
                    <a:pt x="122" y="124"/>
                  </a:lnTo>
                  <a:lnTo>
                    <a:pt x="119" y="108"/>
                  </a:lnTo>
                  <a:lnTo>
                    <a:pt x="114" y="95"/>
                  </a:lnTo>
                  <a:lnTo>
                    <a:pt x="107" y="85"/>
                  </a:lnTo>
                  <a:lnTo>
                    <a:pt x="98" y="77"/>
                  </a:lnTo>
                  <a:lnTo>
                    <a:pt x="87" y="70"/>
                  </a:lnTo>
                  <a:lnTo>
                    <a:pt x="76" y="66"/>
                  </a:lnTo>
                  <a:lnTo>
                    <a:pt x="61" y="65"/>
                  </a:lnTo>
                  <a:lnTo>
                    <a:pt x="48" y="66"/>
                  </a:lnTo>
                  <a:lnTo>
                    <a:pt x="36" y="71"/>
                  </a:lnTo>
                  <a:lnTo>
                    <a:pt x="25" y="77"/>
                  </a:lnTo>
                  <a:lnTo>
                    <a:pt x="17" y="86"/>
                  </a:lnTo>
                  <a:lnTo>
                    <a:pt x="9" y="98"/>
                  </a:lnTo>
                  <a:lnTo>
                    <a:pt x="4" y="112"/>
                  </a:lnTo>
                  <a:lnTo>
                    <a:pt x="1" y="128"/>
                  </a:lnTo>
                  <a:lnTo>
                    <a:pt x="0" y="145"/>
                  </a:lnTo>
                  <a:lnTo>
                    <a:pt x="1" y="163"/>
                  </a:lnTo>
                  <a:lnTo>
                    <a:pt x="4" y="178"/>
                  </a:lnTo>
                  <a:lnTo>
                    <a:pt x="9" y="192"/>
                  </a:lnTo>
                  <a:lnTo>
                    <a:pt x="17" y="202"/>
                  </a:lnTo>
                  <a:lnTo>
                    <a:pt x="25" y="212"/>
                  </a:lnTo>
                  <a:lnTo>
                    <a:pt x="36" y="218"/>
                  </a:lnTo>
                  <a:lnTo>
                    <a:pt x="48" y="222"/>
                  </a:lnTo>
                  <a:lnTo>
                    <a:pt x="61" y="223"/>
                  </a:lnTo>
                  <a:lnTo>
                    <a:pt x="73" y="222"/>
                  </a:lnTo>
                  <a:lnTo>
                    <a:pt x="84" y="220"/>
                  </a:lnTo>
                  <a:lnTo>
                    <a:pt x="94" y="215"/>
                  </a:lnTo>
                  <a:lnTo>
                    <a:pt x="102" y="209"/>
                  </a:lnTo>
                  <a:lnTo>
                    <a:pt x="108" y="202"/>
                  </a:lnTo>
                  <a:lnTo>
                    <a:pt x="115" y="193"/>
                  </a:lnTo>
                  <a:lnTo>
                    <a:pt x="119" y="184"/>
                  </a:lnTo>
                  <a:lnTo>
                    <a:pt x="121" y="172"/>
                  </a:lnTo>
                  <a:lnTo>
                    <a:pt x="99" y="172"/>
                  </a:lnTo>
                  <a:close/>
                  <a:moveTo>
                    <a:pt x="24" y="131"/>
                  </a:moveTo>
                  <a:lnTo>
                    <a:pt x="25" y="121"/>
                  </a:lnTo>
                  <a:lnTo>
                    <a:pt x="27" y="113"/>
                  </a:lnTo>
                  <a:lnTo>
                    <a:pt x="31" y="105"/>
                  </a:lnTo>
                  <a:lnTo>
                    <a:pt x="36" y="99"/>
                  </a:lnTo>
                  <a:lnTo>
                    <a:pt x="41" y="93"/>
                  </a:lnTo>
                  <a:lnTo>
                    <a:pt x="47" y="90"/>
                  </a:lnTo>
                  <a:lnTo>
                    <a:pt x="54" y="88"/>
                  </a:lnTo>
                  <a:lnTo>
                    <a:pt x="62" y="87"/>
                  </a:lnTo>
                  <a:lnTo>
                    <a:pt x="70" y="88"/>
                  </a:lnTo>
                  <a:lnTo>
                    <a:pt x="78" y="90"/>
                  </a:lnTo>
                  <a:lnTo>
                    <a:pt x="84" y="94"/>
                  </a:lnTo>
                  <a:lnTo>
                    <a:pt x="89" y="99"/>
                  </a:lnTo>
                  <a:lnTo>
                    <a:pt x="94" y="105"/>
                  </a:lnTo>
                  <a:lnTo>
                    <a:pt x="97" y="113"/>
                  </a:lnTo>
                  <a:lnTo>
                    <a:pt x="98" y="121"/>
                  </a:lnTo>
                  <a:lnTo>
                    <a:pt x="99" y="131"/>
                  </a:lnTo>
                  <a:lnTo>
                    <a:pt x="24" y="131"/>
                  </a:lnTo>
                  <a:close/>
                  <a:moveTo>
                    <a:pt x="44" y="49"/>
                  </a:moveTo>
                  <a:lnTo>
                    <a:pt x="60" y="49"/>
                  </a:lnTo>
                  <a:lnTo>
                    <a:pt x="96" y="0"/>
                  </a:lnTo>
                  <a:lnTo>
                    <a:pt x="70" y="0"/>
                  </a:lnTo>
                  <a:lnTo>
                    <a:pt x="44" y="4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77" name="Freeform 321"/>
            <p:cNvSpPr>
              <a:spLocks noEditPoints="1"/>
            </p:cNvSpPr>
            <p:nvPr/>
          </p:nvSpPr>
          <p:spPr bwMode="auto">
            <a:xfrm>
              <a:off x="5681663" y="1389063"/>
              <a:ext cx="60325" cy="115887"/>
            </a:xfrm>
            <a:custGeom>
              <a:avLst/>
              <a:gdLst>
                <a:gd name="T0" fmla="*/ 2147483647 w 127"/>
                <a:gd name="T1" fmla="*/ 2147483647 h 218"/>
                <a:gd name="T2" fmla="*/ 2147483647 w 127"/>
                <a:gd name="T3" fmla="*/ 2147483647 h 218"/>
                <a:gd name="T4" fmla="*/ 2147483647 w 127"/>
                <a:gd name="T5" fmla="*/ 2147483647 h 218"/>
                <a:gd name="T6" fmla="*/ 2147483647 w 127"/>
                <a:gd name="T7" fmla="*/ 2147483647 h 218"/>
                <a:gd name="T8" fmla="*/ 2147483647 w 127"/>
                <a:gd name="T9" fmla="*/ 2147483647 h 218"/>
                <a:gd name="T10" fmla="*/ 2147483647 w 127"/>
                <a:gd name="T11" fmla="*/ 2147483647 h 218"/>
                <a:gd name="T12" fmla="*/ 2147483647 w 127"/>
                <a:gd name="T13" fmla="*/ 2147483647 h 218"/>
                <a:gd name="T14" fmla="*/ 2147483647 w 127"/>
                <a:gd name="T15" fmla="*/ 2147483647 h 218"/>
                <a:gd name="T16" fmla="*/ 2147483647 w 127"/>
                <a:gd name="T17" fmla="*/ 2147483647 h 218"/>
                <a:gd name="T18" fmla="*/ 2147483647 w 127"/>
                <a:gd name="T19" fmla="*/ 2147483647 h 218"/>
                <a:gd name="T20" fmla="*/ 2147483647 w 127"/>
                <a:gd name="T21" fmla="*/ 2147483647 h 218"/>
                <a:gd name="T22" fmla="*/ 2147483647 w 127"/>
                <a:gd name="T23" fmla="*/ 2147483647 h 218"/>
                <a:gd name="T24" fmla="*/ 2147483647 w 127"/>
                <a:gd name="T25" fmla="*/ 2147483647 h 218"/>
                <a:gd name="T26" fmla="*/ 2147483647 w 127"/>
                <a:gd name="T27" fmla="*/ 2147483647 h 218"/>
                <a:gd name="T28" fmla="*/ 2147483647 w 127"/>
                <a:gd name="T29" fmla="*/ 2147483647 h 218"/>
                <a:gd name="T30" fmla="*/ 2147483647 w 127"/>
                <a:gd name="T31" fmla="*/ 2147483647 h 218"/>
                <a:gd name="T32" fmla="*/ 2147483647 w 127"/>
                <a:gd name="T33" fmla="*/ 2147483647 h 218"/>
                <a:gd name="T34" fmla="*/ 2147483647 w 127"/>
                <a:gd name="T35" fmla="*/ 2147483647 h 218"/>
                <a:gd name="T36" fmla="*/ 2147483647 w 127"/>
                <a:gd name="T37" fmla="*/ 2147483647 h 218"/>
                <a:gd name="T38" fmla="*/ 2147483647 w 127"/>
                <a:gd name="T39" fmla="*/ 2147483647 h 218"/>
                <a:gd name="T40" fmla="*/ 2147483647 w 127"/>
                <a:gd name="T41" fmla="*/ 2147483647 h 218"/>
                <a:gd name="T42" fmla="*/ 2147483647 w 127"/>
                <a:gd name="T43" fmla="*/ 2147483647 h 218"/>
                <a:gd name="T44" fmla="*/ 2147483647 w 127"/>
                <a:gd name="T45" fmla="*/ 2147483647 h 218"/>
                <a:gd name="T46" fmla="*/ 2147483647 w 127"/>
                <a:gd name="T47" fmla="*/ 0 h 218"/>
                <a:gd name="T48" fmla="*/ 2147483647 w 127"/>
                <a:gd name="T49" fmla="*/ 2147483647 h 218"/>
                <a:gd name="T50" fmla="*/ 2147483647 w 127"/>
                <a:gd name="T51" fmla="*/ 2147483647 h 218"/>
                <a:gd name="T52" fmla="*/ 2147483647 w 127"/>
                <a:gd name="T53" fmla="*/ 2147483647 h 218"/>
                <a:gd name="T54" fmla="*/ 0 w 127"/>
                <a:gd name="T55" fmla="*/ 2147483647 h 218"/>
                <a:gd name="T56" fmla="*/ 2147483647 w 127"/>
                <a:gd name="T57" fmla="*/ 2147483647 h 218"/>
                <a:gd name="T58" fmla="*/ 2147483647 w 127"/>
                <a:gd name="T59" fmla="*/ 2147483647 h 218"/>
                <a:gd name="T60" fmla="*/ 2147483647 w 127"/>
                <a:gd name="T61" fmla="*/ 2147483647 h 218"/>
                <a:gd name="T62" fmla="*/ 2147483647 w 127"/>
                <a:gd name="T63" fmla="*/ 2147483647 h 218"/>
                <a:gd name="T64" fmla="*/ 2147483647 w 127"/>
                <a:gd name="T65" fmla="*/ 2147483647 h 218"/>
                <a:gd name="T66" fmla="*/ 2147483647 w 127"/>
                <a:gd name="T67" fmla="*/ 2147483647 h 218"/>
                <a:gd name="T68" fmla="*/ 2147483647 w 127"/>
                <a:gd name="T69" fmla="*/ 2147483647 h 218"/>
                <a:gd name="T70" fmla="*/ 2147483647 w 127"/>
                <a:gd name="T71" fmla="*/ 2147483647 h 218"/>
                <a:gd name="T72" fmla="*/ 2147483647 w 127"/>
                <a:gd name="T73" fmla="*/ 2147483647 h 218"/>
                <a:gd name="T74" fmla="*/ 2147483647 w 127"/>
                <a:gd name="T75" fmla="*/ 2147483647 h 218"/>
                <a:gd name="T76" fmla="*/ 2147483647 w 127"/>
                <a:gd name="T77" fmla="*/ 2147483647 h 218"/>
                <a:gd name="T78" fmla="*/ 2147483647 w 127"/>
                <a:gd name="T79" fmla="*/ 2147483647 h 218"/>
                <a:gd name="T80" fmla="*/ 2147483647 w 127"/>
                <a:gd name="T81" fmla="*/ 2147483647 h 218"/>
                <a:gd name="T82" fmla="*/ 2147483647 w 127"/>
                <a:gd name="T83" fmla="*/ 2147483647 h 218"/>
                <a:gd name="T84" fmla="*/ 2147483647 w 127"/>
                <a:gd name="T85" fmla="*/ 2147483647 h 218"/>
                <a:gd name="T86" fmla="*/ 2147483647 w 127"/>
                <a:gd name="T87" fmla="*/ 2147483647 h 218"/>
                <a:gd name="T88" fmla="*/ 2147483647 w 127"/>
                <a:gd name="T89" fmla="*/ 2147483647 h 218"/>
                <a:gd name="T90" fmla="*/ 2147483647 w 127"/>
                <a:gd name="T91" fmla="*/ 2147483647 h 218"/>
                <a:gd name="T92" fmla="*/ 2147483647 w 127"/>
                <a:gd name="T93" fmla="*/ 2147483647 h 218"/>
                <a:gd name="T94" fmla="*/ 2147483647 w 127"/>
                <a:gd name="T95" fmla="*/ 2147483647 h 218"/>
                <a:gd name="T96" fmla="*/ 2147483647 w 127"/>
                <a:gd name="T97" fmla="*/ 2147483647 h 218"/>
                <a:gd name="T98" fmla="*/ 2147483647 w 127"/>
                <a:gd name="T99" fmla="*/ 2147483647 h 21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27"/>
                <a:gd name="T151" fmla="*/ 0 h 218"/>
                <a:gd name="T152" fmla="*/ 127 w 127"/>
                <a:gd name="T153" fmla="*/ 218 h 21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27" h="218">
                  <a:moveTo>
                    <a:pt x="105" y="135"/>
                  </a:moveTo>
                  <a:lnTo>
                    <a:pt x="105" y="156"/>
                  </a:lnTo>
                  <a:lnTo>
                    <a:pt x="105" y="167"/>
                  </a:lnTo>
                  <a:lnTo>
                    <a:pt x="102" y="175"/>
                  </a:lnTo>
                  <a:lnTo>
                    <a:pt x="99" y="182"/>
                  </a:lnTo>
                  <a:lnTo>
                    <a:pt x="95" y="188"/>
                  </a:lnTo>
                  <a:lnTo>
                    <a:pt x="90" y="191"/>
                  </a:lnTo>
                  <a:lnTo>
                    <a:pt x="83" y="195"/>
                  </a:lnTo>
                  <a:lnTo>
                    <a:pt x="74" y="197"/>
                  </a:lnTo>
                  <a:lnTo>
                    <a:pt x="65" y="197"/>
                  </a:lnTo>
                  <a:lnTo>
                    <a:pt x="56" y="197"/>
                  </a:lnTo>
                  <a:lnTo>
                    <a:pt x="49" y="196"/>
                  </a:lnTo>
                  <a:lnTo>
                    <a:pt x="42" y="193"/>
                  </a:lnTo>
                  <a:lnTo>
                    <a:pt x="37" y="191"/>
                  </a:lnTo>
                  <a:lnTo>
                    <a:pt x="34" y="188"/>
                  </a:lnTo>
                  <a:lnTo>
                    <a:pt x="31" y="183"/>
                  </a:lnTo>
                  <a:lnTo>
                    <a:pt x="29" y="178"/>
                  </a:lnTo>
                  <a:lnTo>
                    <a:pt x="29" y="172"/>
                  </a:lnTo>
                  <a:lnTo>
                    <a:pt x="29" y="171"/>
                  </a:lnTo>
                  <a:lnTo>
                    <a:pt x="5" y="171"/>
                  </a:lnTo>
                  <a:lnTo>
                    <a:pt x="5" y="172"/>
                  </a:lnTo>
                  <a:lnTo>
                    <a:pt x="7" y="183"/>
                  </a:lnTo>
                  <a:lnTo>
                    <a:pt x="10" y="191"/>
                  </a:lnTo>
                  <a:lnTo>
                    <a:pt x="14" y="199"/>
                  </a:lnTo>
                  <a:lnTo>
                    <a:pt x="20" y="205"/>
                  </a:lnTo>
                  <a:lnTo>
                    <a:pt x="29" y="211"/>
                  </a:lnTo>
                  <a:lnTo>
                    <a:pt x="39" y="214"/>
                  </a:lnTo>
                  <a:lnTo>
                    <a:pt x="50" y="217"/>
                  </a:lnTo>
                  <a:lnTo>
                    <a:pt x="63" y="218"/>
                  </a:lnTo>
                  <a:lnTo>
                    <a:pt x="79" y="217"/>
                  </a:lnTo>
                  <a:lnTo>
                    <a:pt x="92" y="214"/>
                  </a:lnTo>
                  <a:lnTo>
                    <a:pt x="104" y="209"/>
                  </a:lnTo>
                  <a:lnTo>
                    <a:pt x="112" y="202"/>
                  </a:lnTo>
                  <a:lnTo>
                    <a:pt x="118" y="192"/>
                  </a:lnTo>
                  <a:lnTo>
                    <a:pt x="124" y="182"/>
                  </a:lnTo>
                  <a:lnTo>
                    <a:pt x="126" y="168"/>
                  </a:lnTo>
                  <a:lnTo>
                    <a:pt x="127" y="151"/>
                  </a:lnTo>
                  <a:lnTo>
                    <a:pt x="127" y="4"/>
                  </a:lnTo>
                  <a:lnTo>
                    <a:pt x="105" y="4"/>
                  </a:lnTo>
                  <a:lnTo>
                    <a:pt x="105" y="25"/>
                  </a:lnTo>
                  <a:lnTo>
                    <a:pt x="100" y="19"/>
                  </a:lnTo>
                  <a:lnTo>
                    <a:pt x="97" y="14"/>
                  </a:lnTo>
                  <a:lnTo>
                    <a:pt x="92" y="11"/>
                  </a:lnTo>
                  <a:lnTo>
                    <a:pt x="88" y="7"/>
                  </a:lnTo>
                  <a:lnTo>
                    <a:pt x="81" y="4"/>
                  </a:lnTo>
                  <a:lnTo>
                    <a:pt x="76" y="2"/>
                  </a:lnTo>
                  <a:lnTo>
                    <a:pt x="69" y="0"/>
                  </a:lnTo>
                  <a:lnTo>
                    <a:pt x="61" y="0"/>
                  </a:lnTo>
                  <a:lnTo>
                    <a:pt x="49" y="1"/>
                  </a:lnTo>
                  <a:lnTo>
                    <a:pt x="37" y="6"/>
                  </a:lnTo>
                  <a:lnTo>
                    <a:pt x="27" y="13"/>
                  </a:lnTo>
                  <a:lnTo>
                    <a:pt x="17" y="22"/>
                  </a:lnTo>
                  <a:lnTo>
                    <a:pt x="10" y="33"/>
                  </a:lnTo>
                  <a:lnTo>
                    <a:pt x="4" y="47"/>
                  </a:lnTo>
                  <a:lnTo>
                    <a:pt x="1" y="62"/>
                  </a:lnTo>
                  <a:lnTo>
                    <a:pt x="0" y="79"/>
                  </a:lnTo>
                  <a:lnTo>
                    <a:pt x="1" y="97"/>
                  </a:lnTo>
                  <a:lnTo>
                    <a:pt x="4" y="112"/>
                  </a:lnTo>
                  <a:lnTo>
                    <a:pt x="10" y="126"/>
                  </a:lnTo>
                  <a:lnTo>
                    <a:pt x="17" y="136"/>
                  </a:lnTo>
                  <a:lnTo>
                    <a:pt x="27" y="146"/>
                  </a:lnTo>
                  <a:lnTo>
                    <a:pt x="36" y="153"/>
                  </a:lnTo>
                  <a:lnTo>
                    <a:pt x="49" y="157"/>
                  </a:lnTo>
                  <a:lnTo>
                    <a:pt x="61" y="158"/>
                  </a:lnTo>
                  <a:lnTo>
                    <a:pt x="74" y="157"/>
                  </a:lnTo>
                  <a:lnTo>
                    <a:pt x="86" y="153"/>
                  </a:lnTo>
                  <a:lnTo>
                    <a:pt x="96" y="146"/>
                  </a:lnTo>
                  <a:lnTo>
                    <a:pt x="105" y="135"/>
                  </a:lnTo>
                  <a:close/>
                  <a:moveTo>
                    <a:pt x="65" y="23"/>
                  </a:moveTo>
                  <a:lnTo>
                    <a:pt x="74" y="25"/>
                  </a:lnTo>
                  <a:lnTo>
                    <a:pt x="82" y="27"/>
                  </a:lnTo>
                  <a:lnTo>
                    <a:pt x="90" y="32"/>
                  </a:lnTo>
                  <a:lnTo>
                    <a:pt x="95" y="37"/>
                  </a:lnTo>
                  <a:lnTo>
                    <a:pt x="99" y="45"/>
                  </a:lnTo>
                  <a:lnTo>
                    <a:pt x="104" y="56"/>
                  </a:lnTo>
                  <a:lnTo>
                    <a:pt x="105" y="68"/>
                  </a:lnTo>
                  <a:lnTo>
                    <a:pt x="106" y="80"/>
                  </a:lnTo>
                  <a:lnTo>
                    <a:pt x="105" y="93"/>
                  </a:lnTo>
                  <a:lnTo>
                    <a:pt x="104" y="105"/>
                  </a:lnTo>
                  <a:lnTo>
                    <a:pt x="100" y="114"/>
                  </a:lnTo>
                  <a:lnTo>
                    <a:pt x="96" y="121"/>
                  </a:lnTo>
                  <a:lnTo>
                    <a:pt x="90" y="128"/>
                  </a:lnTo>
                  <a:lnTo>
                    <a:pt x="82" y="132"/>
                  </a:lnTo>
                  <a:lnTo>
                    <a:pt x="75" y="134"/>
                  </a:lnTo>
                  <a:lnTo>
                    <a:pt x="65" y="135"/>
                  </a:lnTo>
                  <a:lnTo>
                    <a:pt x="56" y="134"/>
                  </a:lnTo>
                  <a:lnTo>
                    <a:pt x="48" y="132"/>
                  </a:lnTo>
                  <a:lnTo>
                    <a:pt x="41" y="127"/>
                  </a:lnTo>
                  <a:lnTo>
                    <a:pt x="35" y="121"/>
                  </a:lnTo>
                  <a:lnTo>
                    <a:pt x="31" y="113"/>
                  </a:lnTo>
                  <a:lnTo>
                    <a:pt x="28" y="104"/>
                  </a:lnTo>
                  <a:lnTo>
                    <a:pt x="25" y="92"/>
                  </a:lnTo>
                  <a:lnTo>
                    <a:pt x="24" y="79"/>
                  </a:lnTo>
                  <a:lnTo>
                    <a:pt x="25" y="66"/>
                  </a:lnTo>
                  <a:lnTo>
                    <a:pt x="28" y="55"/>
                  </a:lnTo>
                  <a:lnTo>
                    <a:pt x="31" y="45"/>
                  </a:lnTo>
                  <a:lnTo>
                    <a:pt x="35" y="37"/>
                  </a:lnTo>
                  <a:lnTo>
                    <a:pt x="40" y="32"/>
                  </a:lnTo>
                  <a:lnTo>
                    <a:pt x="48" y="27"/>
                  </a:lnTo>
                  <a:lnTo>
                    <a:pt x="55" y="25"/>
                  </a:lnTo>
                  <a:lnTo>
                    <a:pt x="65" y="23"/>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78" name="Freeform 322"/>
            <p:cNvSpPr>
              <a:spLocks noEditPoints="1"/>
            </p:cNvSpPr>
            <p:nvPr/>
          </p:nvSpPr>
          <p:spPr bwMode="auto">
            <a:xfrm>
              <a:off x="5757863" y="1362075"/>
              <a:ext cx="11112" cy="109538"/>
            </a:xfrm>
            <a:custGeom>
              <a:avLst/>
              <a:gdLst>
                <a:gd name="T0" fmla="*/ 0 w 23"/>
                <a:gd name="T1" fmla="*/ 2147483647 h 207"/>
                <a:gd name="T2" fmla="*/ 2147483647 w 23"/>
                <a:gd name="T3" fmla="*/ 2147483647 h 207"/>
                <a:gd name="T4" fmla="*/ 2147483647 w 23"/>
                <a:gd name="T5" fmla="*/ 2147483647 h 207"/>
                <a:gd name="T6" fmla="*/ 0 w 23"/>
                <a:gd name="T7" fmla="*/ 2147483647 h 207"/>
                <a:gd name="T8" fmla="*/ 0 w 23"/>
                <a:gd name="T9" fmla="*/ 2147483647 h 207"/>
                <a:gd name="T10" fmla="*/ 0 w 23"/>
                <a:gd name="T11" fmla="*/ 2147483647 h 207"/>
                <a:gd name="T12" fmla="*/ 2147483647 w 23"/>
                <a:gd name="T13" fmla="*/ 2147483647 h 207"/>
                <a:gd name="T14" fmla="*/ 2147483647 w 23"/>
                <a:gd name="T15" fmla="*/ 0 h 207"/>
                <a:gd name="T16" fmla="*/ 0 w 23"/>
                <a:gd name="T17" fmla="*/ 0 h 207"/>
                <a:gd name="T18" fmla="*/ 0 w 23"/>
                <a:gd name="T19" fmla="*/ 2147483647 h 2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7"/>
                <a:gd name="T32" fmla="*/ 23 w 23"/>
                <a:gd name="T33" fmla="*/ 207 h 2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7">
                  <a:moveTo>
                    <a:pt x="0" y="207"/>
                  </a:moveTo>
                  <a:lnTo>
                    <a:pt x="23" y="207"/>
                  </a:lnTo>
                  <a:lnTo>
                    <a:pt x="23" y="56"/>
                  </a:lnTo>
                  <a:lnTo>
                    <a:pt x="0" y="56"/>
                  </a:lnTo>
                  <a:lnTo>
                    <a:pt x="0" y="207"/>
                  </a:lnTo>
                  <a:close/>
                  <a:moveTo>
                    <a:pt x="0" y="28"/>
                  </a:moveTo>
                  <a:lnTo>
                    <a:pt x="23" y="28"/>
                  </a:lnTo>
                  <a:lnTo>
                    <a:pt x="23"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79" name="Freeform 323"/>
            <p:cNvSpPr>
              <a:spLocks/>
            </p:cNvSpPr>
            <p:nvPr/>
          </p:nvSpPr>
          <p:spPr bwMode="auto">
            <a:xfrm>
              <a:off x="5784850" y="1389063"/>
              <a:ext cx="52388" cy="82550"/>
            </a:xfrm>
            <a:custGeom>
              <a:avLst/>
              <a:gdLst>
                <a:gd name="T0" fmla="*/ 2147483647 w 113"/>
                <a:gd name="T1" fmla="*/ 2147483647 h 155"/>
                <a:gd name="T2" fmla="*/ 2147483647 w 113"/>
                <a:gd name="T3" fmla="*/ 2147483647 h 155"/>
                <a:gd name="T4" fmla="*/ 2147483647 w 113"/>
                <a:gd name="T5" fmla="*/ 2147483647 h 155"/>
                <a:gd name="T6" fmla="*/ 2147483647 w 113"/>
                <a:gd name="T7" fmla="*/ 2147483647 h 155"/>
                <a:gd name="T8" fmla="*/ 2147483647 w 113"/>
                <a:gd name="T9" fmla="*/ 2147483647 h 155"/>
                <a:gd name="T10" fmla="*/ 2147483647 w 113"/>
                <a:gd name="T11" fmla="*/ 2147483647 h 155"/>
                <a:gd name="T12" fmla="*/ 2147483647 w 113"/>
                <a:gd name="T13" fmla="*/ 2147483647 h 155"/>
                <a:gd name="T14" fmla="*/ 2147483647 w 113"/>
                <a:gd name="T15" fmla="*/ 2147483647 h 155"/>
                <a:gd name="T16" fmla="*/ 2147483647 w 113"/>
                <a:gd name="T17" fmla="*/ 2147483647 h 155"/>
                <a:gd name="T18" fmla="*/ 2147483647 w 113"/>
                <a:gd name="T19" fmla="*/ 2147483647 h 155"/>
                <a:gd name="T20" fmla="*/ 2147483647 w 113"/>
                <a:gd name="T21" fmla="*/ 2147483647 h 155"/>
                <a:gd name="T22" fmla="*/ 2147483647 w 113"/>
                <a:gd name="T23" fmla="*/ 2147483647 h 155"/>
                <a:gd name="T24" fmla="*/ 2147483647 w 113"/>
                <a:gd name="T25" fmla="*/ 2147483647 h 155"/>
                <a:gd name="T26" fmla="*/ 2147483647 w 113"/>
                <a:gd name="T27" fmla="*/ 2147483647 h 155"/>
                <a:gd name="T28" fmla="*/ 2147483647 w 113"/>
                <a:gd name="T29" fmla="*/ 0 h 155"/>
                <a:gd name="T30" fmla="*/ 2147483647 w 113"/>
                <a:gd name="T31" fmla="*/ 0 h 155"/>
                <a:gd name="T32" fmla="*/ 2147483647 w 113"/>
                <a:gd name="T33" fmla="*/ 0 h 155"/>
                <a:gd name="T34" fmla="*/ 2147483647 w 113"/>
                <a:gd name="T35" fmla="*/ 2147483647 h 155"/>
                <a:gd name="T36" fmla="*/ 2147483647 w 113"/>
                <a:gd name="T37" fmla="*/ 2147483647 h 155"/>
                <a:gd name="T38" fmla="*/ 2147483647 w 113"/>
                <a:gd name="T39" fmla="*/ 2147483647 h 155"/>
                <a:gd name="T40" fmla="*/ 2147483647 w 113"/>
                <a:gd name="T41" fmla="*/ 2147483647 h 155"/>
                <a:gd name="T42" fmla="*/ 2147483647 w 113"/>
                <a:gd name="T43" fmla="*/ 2147483647 h 155"/>
                <a:gd name="T44" fmla="*/ 2147483647 w 113"/>
                <a:gd name="T45" fmla="*/ 2147483647 h 155"/>
                <a:gd name="T46" fmla="*/ 2147483647 w 113"/>
                <a:gd name="T47" fmla="*/ 2147483647 h 155"/>
                <a:gd name="T48" fmla="*/ 2147483647 w 113"/>
                <a:gd name="T49" fmla="*/ 2147483647 h 155"/>
                <a:gd name="T50" fmla="*/ 0 w 113"/>
                <a:gd name="T51" fmla="*/ 2147483647 h 155"/>
                <a:gd name="T52" fmla="*/ 0 w 113"/>
                <a:gd name="T53" fmla="*/ 2147483647 h 155"/>
                <a:gd name="T54" fmla="*/ 2147483647 w 113"/>
                <a:gd name="T55" fmla="*/ 2147483647 h 155"/>
                <a:gd name="T56" fmla="*/ 2147483647 w 113"/>
                <a:gd name="T57" fmla="*/ 2147483647 h 155"/>
                <a:gd name="T58" fmla="*/ 2147483647 w 113"/>
                <a:gd name="T59" fmla="*/ 2147483647 h 155"/>
                <a:gd name="T60" fmla="*/ 2147483647 w 113"/>
                <a:gd name="T61" fmla="*/ 2147483647 h 155"/>
                <a:gd name="T62" fmla="*/ 2147483647 w 113"/>
                <a:gd name="T63" fmla="*/ 2147483647 h 155"/>
                <a:gd name="T64" fmla="*/ 2147483647 w 113"/>
                <a:gd name="T65" fmla="*/ 2147483647 h 155"/>
                <a:gd name="T66" fmla="*/ 2147483647 w 113"/>
                <a:gd name="T67" fmla="*/ 2147483647 h 155"/>
                <a:gd name="T68" fmla="*/ 2147483647 w 113"/>
                <a:gd name="T69" fmla="*/ 2147483647 h 155"/>
                <a:gd name="T70" fmla="*/ 2147483647 w 113"/>
                <a:gd name="T71" fmla="*/ 2147483647 h 155"/>
                <a:gd name="T72" fmla="*/ 2147483647 w 113"/>
                <a:gd name="T73" fmla="*/ 2147483647 h 155"/>
                <a:gd name="T74" fmla="*/ 2147483647 w 113"/>
                <a:gd name="T75" fmla="*/ 2147483647 h 155"/>
                <a:gd name="T76" fmla="*/ 2147483647 w 113"/>
                <a:gd name="T77" fmla="*/ 2147483647 h 155"/>
                <a:gd name="T78" fmla="*/ 2147483647 w 113"/>
                <a:gd name="T79" fmla="*/ 2147483647 h 155"/>
                <a:gd name="T80" fmla="*/ 2147483647 w 113"/>
                <a:gd name="T81" fmla="*/ 2147483647 h 155"/>
                <a:gd name="T82" fmla="*/ 2147483647 w 113"/>
                <a:gd name="T83" fmla="*/ 2147483647 h 155"/>
                <a:gd name="T84" fmla="*/ 2147483647 w 113"/>
                <a:gd name="T85" fmla="*/ 2147483647 h 155"/>
                <a:gd name="T86" fmla="*/ 2147483647 w 113"/>
                <a:gd name="T87" fmla="*/ 2147483647 h 155"/>
                <a:gd name="T88" fmla="*/ 2147483647 w 113"/>
                <a:gd name="T89" fmla="*/ 2147483647 h 155"/>
                <a:gd name="T90" fmla="*/ 2147483647 w 113"/>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3"/>
                <a:gd name="T139" fmla="*/ 0 h 155"/>
                <a:gd name="T140" fmla="*/ 113 w 113"/>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3" h="155">
                  <a:moveTo>
                    <a:pt x="90" y="155"/>
                  </a:moveTo>
                  <a:lnTo>
                    <a:pt x="113" y="155"/>
                  </a:lnTo>
                  <a:lnTo>
                    <a:pt x="113" y="64"/>
                  </a:lnTo>
                  <a:lnTo>
                    <a:pt x="113" y="57"/>
                  </a:lnTo>
                  <a:lnTo>
                    <a:pt x="113" y="47"/>
                  </a:lnTo>
                  <a:lnTo>
                    <a:pt x="112" y="37"/>
                  </a:lnTo>
                  <a:lnTo>
                    <a:pt x="111" y="28"/>
                  </a:lnTo>
                  <a:lnTo>
                    <a:pt x="107" y="21"/>
                  </a:lnTo>
                  <a:lnTo>
                    <a:pt x="104" y="15"/>
                  </a:lnTo>
                  <a:lnTo>
                    <a:pt x="101" y="12"/>
                  </a:lnTo>
                  <a:lnTo>
                    <a:pt x="97" y="8"/>
                  </a:lnTo>
                  <a:lnTo>
                    <a:pt x="91" y="5"/>
                  </a:lnTo>
                  <a:lnTo>
                    <a:pt x="86" y="2"/>
                  </a:lnTo>
                  <a:lnTo>
                    <a:pt x="80" y="1"/>
                  </a:lnTo>
                  <a:lnTo>
                    <a:pt x="72" y="0"/>
                  </a:lnTo>
                  <a:lnTo>
                    <a:pt x="65" y="0"/>
                  </a:lnTo>
                  <a:lnTo>
                    <a:pt x="59" y="0"/>
                  </a:lnTo>
                  <a:lnTo>
                    <a:pt x="52" y="1"/>
                  </a:lnTo>
                  <a:lnTo>
                    <a:pt x="46" y="4"/>
                  </a:lnTo>
                  <a:lnTo>
                    <a:pt x="41" y="6"/>
                  </a:lnTo>
                  <a:lnTo>
                    <a:pt x="35" y="9"/>
                  </a:lnTo>
                  <a:lnTo>
                    <a:pt x="30" y="14"/>
                  </a:lnTo>
                  <a:lnTo>
                    <a:pt x="26" y="20"/>
                  </a:lnTo>
                  <a:lnTo>
                    <a:pt x="22" y="26"/>
                  </a:lnTo>
                  <a:lnTo>
                    <a:pt x="22" y="4"/>
                  </a:lnTo>
                  <a:lnTo>
                    <a:pt x="0" y="4"/>
                  </a:lnTo>
                  <a:lnTo>
                    <a:pt x="0" y="155"/>
                  </a:lnTo>
                  <a:lnTo>
                    <a:pt x="23" y="155"/>
                  </a:lnTo>
                  <a:lnTo>
                    <a:pt x="23" y="69"/>
                  </a:lnTo>
                  <a:lnTo>
                    <a:pt x="24" y="58"/>
                  </a:lnTo>
                  <a:lnTo>
                    <a:pt x="26" y="49"/>
                  </a:lnTo>
                  <a:lnTo>
                    <a:pt x="29" y="41"/>
                  </a:lnTo>
                  <a:lnTo>
                    <a:pt x="33" y="34"/>
                  </a:lnTo>
                  <a:lnTo>
                    <a:pt x="40" y="29"/>
                  </a:lnTo>
                  <a:lnTo>
                    <a:pt x="46" y="26"/>
                  </a:lnTo>
                  <a:lnTo>
                    <a:pt x="54" y="23"/>
                  </a:lnTo>
                  <a:lnTo>
                    <a:pt x="63" y="22"/>
                  </a:lnTo>
                  <a:lnTo>
                    <a:pt x="70" y="23"/>
                  </a:lnTo>
                  <a:lnTo>
                    <a:pt x="77" y="25"/>
                  </a:lnTo>
                  <a:lnTo>
                    <a:pt x="81" y="28"/>
                  </a:lnTo>
                  <a:lnTo>
                    <a:pt x="85" y="32"/>
                  </a:lnTo>
                  <a:lnTo>
                    <a:pt x="87" y="37"/>
                  </a:lnTo>
                  <a:lnTo>
                    <a:pt x="89" y="44"/>
                  </a:lnTo>
                  <a:lnTo>
                    <a:pt x="90" y="52"/>
                  </a:lnTo>
                  <a:lnTo>
                    <a:pt x="90" y="62"/>
                  </a:lnTo>
                  <a:lnTo>
                    <a:pt x="90"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80" name="Freeform 324"/>
            <p:cNvSpPr>
              <a:spLocks noEditPoints="1"/>
            </p:cNvSpPr>
            <p:nvPr/>
          </p:nvSpPr>
          <p:spPr bwMode="auto">
            <a:xfrm>
              <a:off x="5851525" y="1389063"/>
              <a:ext cx="58738" cy="84137"/>
            </a:xfrm>
            <a:custGeom>
              <a:avLst/>
              <a:gdLst>
                <a:gd name="T0" fmla="*/ 2147483647 w 123"/>
                <a:gd name="T1" fmla="*/ 2147483647 h 158"/>
                <a:gd name="T2" fmla="*/ 2147483647 w 123"/>
                <a:gd name="T3" fmla="*/ 2147483647 h 158"/>
                <a:gd name="T4" fmla="*/ 2147483647 w 123"/>
                <a:gd name="T5" fmla="*/ 2147483647 h 158"/>
                <a:gd name="T6" fmla="*/ 2147483647 w 123"/>
                <a:gd name="T7" fmla="*/ 2147483647 h 158"/>
                <a:gd name="T8" fmla="*/ 2147483647 w 123"/>
                <a:gd name="T9" fmla="*/ 2147483647 h 158"/>
                <a:gd name="T10" fmla="*/ 2147483647 w 123"/>
                <a:gd name="T11" fmla="*/ 2147483647 h 158"/>
                <a:gd name="T12" fmla="*/ 2147483647 w 123"/>
                <a:gd name="T13" fmla="*/ 2147483647 h 158"/>
                <a:gd name="T14" fmla="*/ 2147483647 w 123"/>
                <a:gd name="T15" fmla="*/ 2147483647 h 158"/>
                <a:gd name="T16" fmla="*/ 2147483647 w 123"/>
                <a:gd name="T17" fmla="*/ 2147483647 h 158"/>
                <a:gd name="T18" fmla="*/ 2147483647 w 123"/>
                <a:gd name="T19" fmla="*/ 2147483647 h 158"/>
                <a:gd name="T20" fmla="*/ 2147483647 w 123"/>
                <a:gd name="T21" fmla="*/ 2147483647 h 158"/>
                <a:gd name="T22" fmla="*/ 2147483647 w 123"/>
                <a:gd name="T23" fmla="*/ 2147483647 h 158"/>
                <a:gd name="T24" fmla="*/ 2147483647 w 123"/>
                <a:gd name="T25" fmla="*/ 2147483647 h 158"/>
                <a:gd name="T26" fmla="*/ 2147483647 w 123"/>
                <a:gd name="T27" fmla="*/ 2147483647 h 158"/>
                <a:gd name="T28" fmla="*/ 2147483647 w 123"/>
                <a:gd name="T29" fmla="*/ 2147483647 h 158"/>
                <a:gd name="T30" fmla="*/ 2147483647 w 123"/>
                <a:gd name="T31" fmla="*/ 2147483647 h 158"/>
                <a:gd name="T32" fmla="*/ 2147483647 w 123"/>
                <a:gd name="T33" fmla="*/ 2147483647 h 158"/>
                <a:gd name="T34" fmla="*/ 2147483647 w 123"/>
                <a:gd name="T35" fmla="*/ 2147483647 h 158"/>
                <a:gd name="T36" fmla="*/ 2147483647 w 123"/>
                <a:gd name="T37" fmla="*/ 2147483647 h 158"/>
                <a:gd name="T38" fmla="*/ 2147483647 w 123"/>
                <a:gd name="T39" fmla="*/ 2147483647 h 158"/>
                <a:gd name="T40" fmla="*/ 2147483647 w 123"/>
                <a:gd name="T41" fmla="*/ 2147483647 h 158"/>
                <a:gd name="T42" fmla="*/ 2147483647 w 123"/>
                <a:gd name="T43" fmla="*/ 2147483647 h 158"/>
                <a:gd name="T44" fmla="*/ 2147483647 w 123"/>
                <a:gd name="T45" fmla="*/ 2147483647 h 158"/>
                <a:gd name="T46" fmla="*/ 2147483647 w 123"/>
                <a:gd name="T47" fmla="*/ 2147483647 h 158"/>
                <a:gd name="T48" fmla="*/ 2147483647 w 123"/>
                <a:gd name="T49" fmla="*/ 2147483647 h 158"/>
                <a:gd name="T50" fmla="*/ 2147483647 w 123"/>
                <a:gd name="T51" fmla="*/ 2147483647 h 158"/>
                <a:gd name="T52" fmla="*/ 2147483647 w 123"/>
                <a:gd name="T53" fmla="*/ 2147483647 h 158"/>
                <a:gd name="T54" fmla="*/ 2147483647 w 123"/>
                <a:gd name="T55" fmla="*/ 2147483647 h 158"/>
                <a:gd name="T56" fmla="*/ 2147483647 w 123"/>
                <a:gd name="T57" fmla="*/ 2147483647 h 158"/>
                <a:gd name="T58" fmla="*/ 2147483647 w 123"/>
                <a:gd name="T59" fmla="*/ 2147483647 h 158"/>
                <a:gd name="T60" fmla="*/ 2147483647 w 123"/>
                <a:gd name="T61" fmla="*/ 2147483647 h 158"/>
                <a:gd name="T62" fmla="*/ 2147483647 w 123"/>
                <a:gd name="T63" fmla="*/ 2147483647 h 158"/>
                <a:gd name="T64" fmla="*/ 2147483647 w 123"/>
                <a:gd name="T65" fmla="*/ 2147483647 h 158"/>
                <a:gd name="T66" fmla="*/ 2147483647 w 123"/>
                <a:gd name="T67" fmla="*/ 2147483647 h 158"/>
                <a:gd name="T68" fmla="*/ 2147483647 w 123"/>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8"/>
                <a:gd name="T107" fmla="*/ 123 w 123"/>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8">
                  <a:moveTo>
                    <a:pt x="99" y="107"/>
                  </a:moveTo>
                  <a:lnTo>
                    <a:pt x="97" y="113"/>
                  </a:lnTo>
                  <a:lnTo>
                    <a:pt x="94" y="119"/>
                  </a:lnTo>
                  <a:lnTo>
                    <a:pt x="91" y="124"/>
                  </a:lnTo>
                  <a:lnTo>
                    <a:pt x="86" y="128"/>
                  </a:lnTo>
                  <a:lnTo>
                    <a:pt x="82" y="131"/>
                  </a:lnTo>
                  <a:lnTo>
                    <a:pt x="77" y="133"/>
                  </a:lnTo>
                  <a:lnTo>
                    <a:pt x="70" y="135"/>
                  </a:lnTo>
                  <a:lnTo>
                    <a:pt x="63" y="135"/>
                  </a:lnTo>
                  <a:lnTo>
                    <a:pt x="55" y="134"/>
                  </a:lnTo>
                  <a:lnTo>
                    <a:pt x="47" y="132"/>
                  </a:lnTo>
                  <a:lnTo>
                    <a:pt x="41" y="128"/>
                  </a:lnTo>
                  <a:lnTo>
                    <a:pt x="35" y="122"/>
                  </a:lnTo>
                  <a:lnTo>
                    <a:pt x="30" y="117"/>
                  </a:lnTo>
                  <a:lnTo>
                    <a:pt x="27" y="108"/>
                  </a:lnTo>
                  <a:lnTo>
                    <a:pt x="25" y="98"/>
                  </a:lnTo>
                  <a:lnTo>
                    <a:pt x="24" y="87"/>
                  </a:lnTo>
                  <a:lnTo>
                    <a:pt x="123" y="87"/>
                  </a:lnTo>
                  <a:lnTo>
                    <a:pt x="123" y="76"/>
                  </a:lnTo>
                  <a:lnTo>
                    <a:pt x="122" y="59"/>
                  </a:lnTo>
                  <a:lnTo>
                    <a:pt x="119" y="43"/>
                  </a:lnTo>
                  <a:lnTo>
                    <a:pt x="114" y="30"/>
                  </a:lnTo>
                  <a:lnTo>
                    <a:pt x="107" y="20"/>
                  </a:lnTo>
                  <a:lnTo>
                    <a:pt x="98" y="12"/>
                  </a:lnTo>
                  <a:lnTo>
                    <a:pt x="87" y="5"/>
                  </a:lnTo>
                  <a:lnTo>
                    <a:pt x="76" y="1"/>
                  </a:lnTo>
                  <a:lnTo>
                    <a:pt x="61" y="0"/>
                  </a:lnTo>
                  <a:lnTo>
                    <a:pt x="48" y="1"/>
                  </a:lnTo>
                  <a:lnTo>
                    <a:pt x="36" y="6"/>
                  </a:lnTo>
                  <a:lnTo>
                    <a:pt x="25" y="12"/>
                  </a:lnTo>
                  <a:lnTo>
                    <a:pt x="17" y="21"/>
                  </a:lnTo>
                  <a:lnTo>
                    <a:pt x="9" y="33"/>
                  </a:lnTo>
                  <a:lnTo>
                    <a:pt x="4" y="47"/>
                  </a:lnTo>
                  <a:lnTo>
                    <a:pt x="1" y="63"/>
                  </a:lnTo>
                  <a:lnTo>
                    <a:pt x="0" y="80"/>
                  </a:lnTo>
                  <a:lnTo>
                    <a:pt x="1" y="98"/>
                  </a:lnTo>
                  <a:lnTo>
                    <a:pt x="4" y="113"/>
                  </a:lnTo>
                  <a:lnTo>
                    <a:pt x="9" y="127"/>
                  </a:lnTo>
                  <a:lnTo>
                    <a:pt x="17" y="137"/>
                  </a:lnTo>
                  <a:lnTo>
                    <a:pt x="25" y="147"/>
                  </a:lnTo>
                  <a:lnTo>
                    <a:pt x="36" y="153"/>
                  </a:lnTo>
                  <a:lnTo>
                    <a:pt x="48" y="157"/>
                  </a:lnTo>
                  <a:lnTo>
                    <a:pt x="61" y="158"/>
                  </a:lnTo>
                  <a:lnTo>
                    <a:pt x="73" y="157"/>
                  </a:lnTo>
                  <a:lnTo>
                    <a:pt x="84" y="155"/>
                  </a:lnTo>
                  <a:lnTo>
                    <a:pt x="94" y="150"/>
                  </a:lnTo>
                  <a:lnTo>
                    <a:pt x="102" y="144"/>
                  </a:lnTo>
                  <a:lnTo>
                    <a:pt x="108" y="137"/>
                  </a:lnTo>
                  <a:lnTo>
                    <a:pt x="115" y="128"/>
                  </a:lnTo>
                  <a:lnTo>
                    <a:pt x="119" y="119"/>
                  </a:lnTo>
                  <a:lnTo>
                    <a:pt x="121" y="107"/>
                  </a:lnTo>
                  <a:lnTo>
                    <a:pt x="99" y="107"/>
                  </a:lnTo>
                  <a:close/>
                  <a:moveTo>
                    <a:pt x="24" y="66"/>
                  </a:moveTo>
                  <a:lnTo>
                    <a:pt x="25" y="56"/>
                  </a:lnTo>
                  <a:lnTo>
                    <a:pt x="27" y="48"/>
                  </a:lnTo>
                  <a:lnTo>
                    <a:pt x="31" y="40"/>
                  </a:lnTo>
                  <a:lnTo>
                    <a:pt x="36" y="34"/>
                  </a:lnTo>
                  <a:lnTo>
                    <a:pt x="41" y="28"/>
                  </a:lnTo>
                  <a:lnTo>
                    <a:pt x="47" y="25"/>
                  </a:lnTo>
                  <a:lnTo>
                    <a:pt x="54" y="23"/>
                  </a:lnTo>
                  <a:lnTo>
                    <a:pt x="62" y="22"/>
                  </a:lnTo>
                  <a:lnTo>
                    <a:pt x="70" y="23"/>
                  </a:lnTo>
                  <a:lnTo>
                    <a:pt x="78" y="25"/>
                  </a:lnTo>
                  <a:lnTo>
                    <a:pt x="84" y="29"/>
                  </a:lnTo>
                  <a:lnTo>
                    <a:pt x="89" y="34"/>
                  </a:lnTo>
                  <a:lnTo>
                    <a:pt x="94" y="40"/>
                  </a:lnTo>
                  <a:lnTo>
                    <a:pt x="97" y="48"/>
                  </a:lnTo>
                  <a:lnTo>
                    <a:pt x="98" y="56"/>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81" name="Freeform 325"/>
            <p:cNvSpPr>
              <a:spLocks noEditPoints="1"/>
            </p:cNvSpPr>
            <p:nvPr/>
          </p:nvSpPr>
          <p:spPr bwMode="auto">
            <a:xfrm>
              <a:off x="5954713" y="1362075"/>
              <a:ext cx="71437" cy="109538"/>
            </a:xfrm>
            <a:custGeom>
              <a:avLst/>
              <a:gdLst>
                <a:gd name="T0" fmla="*/ 0 w 153"/>
                <a:gd name="T1" fmla="*/ 2147483647 h 207"/>
                <a:gd name="T2" fmla="*/ 2147483647 w 153"/>
                <a:gd name="T3" fmla="*/ 2147483647 h 207"/>
                <a:gd name="T4" fmla="*/ 2147483647 w 153"/>
                <a:gd name="T5" fmla="*/ 2147483647 h 207"/>
                <a:gd name="T6" fmla="*/ 2147483647 w 153"/>
                <a:gd name="T7" fmla="*/ 2147483647 h 207"/>
                <a:gd name="T8" fmla="*/ 2147483647 w 153"/>
                <a:gd name="T9" fmla="*/ 2147483647 h 207"/>
                <a:gd name="T10" fmla="*/ 2147483647 w 153"/>
                <a:gd name="T11" fmla="*/ 2147483647 h 207"/>
                <a:gd name="T12" fmla="*/ 2147483647 w 153"/>
                <a:gd name="T13" fmla="*/ 2147483647 h 207"/>
                <a:gd name="T14" fmla="*/ 2147483647 w 153"/>
                <a:gd name="T15" fmla="*/ 2147483647 h 207"/>
                <a:gd name="T16" fmla="*/ 2147483647 w 153"/>
                <a:gd name="T17" fmla="*/ 2147483647 h 207"/>
                <a:gd name="T18" fmla="*/ 2147483647 w 153"/>
                <a:gd name="T19" fmla="*/ 2147483647 h 207"/>
                <a:gd name="T20" fmla="*/ 2147483647 w 153"/>
                <a:gd name="T21" fmla="*/ 2147483647 h 207"/>
                <a:gd name="T22" fmla="*/ 2147483647 w 153"/>
                <a:gd name="T23" fmla="*/ 2147483647 h 207"/>
                <a:gd name="T24" fmla="*/ 2147483647 w 153"/>
                <a:gd name="T25" fmla="*/ 2147483647 h 207"/>
                <a:gd name="T26" fmla="*/ 2147483647 w 153"/>
                <a:gd name="T27" fmla="*/ 2147483647 h 207"/>
                <a:gd name="T28" fmla="*/ 2147483647 w 153"/>
                <a:gd name="T29" fmla="*/ 2147483647 h 207"/>
                <a:gd name="T30" fmla="*/ 2147483647 w 153"/>
                <a:gd name="T31" fmla="*/ 2147483647 h 207"/>
                <a:gd name="T32" fmla="*/ 2147483647 w 153"/>
                <a:gd name="T33" fmla="*/ 2147483647 h 207"/>
                <a:gd name="T34" fmla="*/ 2147483647 w 153"/>
                <a:gd name="T35" fmla="*/ 2147483647 h 207"/>
                <a:gd name="T36" fmla="*/ 2147483647 w 153"/>
                <a:gd name="T37" fmla="*/ 2147483647 h 207"/>
                <a:gd name="T38" fmla="*/ 2147483647 w 153"/>
                <a:gd name="T39" fmla="*/ 2147483647 h 207"/>
                <a:gd name="T40" fmla="*/ 2147483647 w 153"/>
                <a:gd name="T41" fmla="*/ 2147483647 h 207"/>
                <a:gd name="T42" fmla="*/ 2147483647 w 153"/>
                <a:gd name="T43" fmla="*/ 2147483647 h 207"/>
                <a:gd name="T44" fmla="*/ 2147483647 w 153"/>
                <a:gd name="T45" fmla="*/ 2147483647 h 207"/>
                <a:gd name="T46" fmla="*/ 2147483647 w 153"/>
                <a:gd name="T47" fmla="*/ 2147483647 h 207"/>
                <a:gd name="T48" fmla="*/ 2147483647 w 153"/>
                <a:gd name="T49" fmla="*/ 2147483647 h 207"/>
                <a:gd name="T50" fmla="*/ 2147483647 w 153"/>
                <a:gd name="T51" fmla="*/ 2147483647 h 207"/>
                <a:gd name="T52" fmla="*/ 2147483647 w 153"/>
                <a:gd name="T53" fmla="*/ 2147483647 h 207"/>
                <a:gd name="T54" fmla="*/ 2147483647 w 153"/>
                <a:gd name="T55" fmla="*/ 2147483647 h 207"/>
                <a:gd name="T56" fmla="*/ 2147483647 w 153"/>
                <a:gd name="T57" fmla="*/ 2147483647 h 207"/>
                <a:gd name="T58" fmla="*/ 2147483647 w 153"/>
                <a:gd name="T59" fmla="*/ 2147483647 h 207"/>
                <a:gd name="T60" fmla="*/ 2147483647 w 153"/>
                <a:gd name="T61" fmla="*/ 2147483647 h 207"/>
                <a:gd name="T62" fmla="*/ 2147483647 w 153"/>
                <a:gd name="T63" fmla="*/ 2147483647 h 207"/>
                <a:gd name="T64" fmla="*/ 2147483647 w 153"/>
                <a:gd name="T65" fmla="*/ 0 h 207"/>
                <a:gd name="T66" fmla="*/ 2147483647 w 153"/>
                <a:gd name="T67" fmla="*/ 0 h 207"/>
                <a:gd name="T68" fmla="*/ 0 w 153"/>
                <a:gd name="T69" fmla="*/ 0 h 207"/>
                <a:gd name="T70" fmla="*/ 0 w 153"/>
                <a:gd name="T71" fmla="*/ 2147483647 h 207"/>
                <a:gd name="T72" fmla="*/ 2147483647 w 153"/>
                <a:gd name="T73" fmla="*/ 2147483647 h 207"/>
                <a:gd name="T74" fmla="*/ 2147483647 w 153"/>
                <a:gd name="T75" fmla="*/ 2147483647 h 207"/>
                <a:gd name="T76" fmla="*/ 2147483647 w 153"/>
                <a:gd name="T77" fmla="*/ 2147483647 h 207"/>
                <a:gd name="T78" fmla="*/ 2147483647 w 153"/>
                <a:gd name="T79" fmla="*/ 2147483647 h 207"/>
                <a:gd name="T80" fmla="*/ 2147483647 w 153"/>
                <a:gd name="T81" fmla="*/ 2147483647 h 207"/>
                <a:gd name="T82" fmla="*/ 2147483647 w 153"/>
                <a:gd name="T83" fmla="*/ 2147483647 h 207"/>
                <a:gd name="T84" fmla="*/ 2147483647 w 153"/>
                <a:gd name="T85" fmla="*/ 2147483647 h 207"/>
                <a:gd name="T86" fmla="*/ 2147483647 w 153"/>
                <a:gd name="T87" fmla="*/ 2147483647 h 207"/>
                <a:gd name="T88" fmla="*/ 2147483647 w 153"/>
                <a:gd name="T89" fmla="*/ 2147483647 h 207"/>
                <a:gd name="T90" fmla="*/ 2147483647 w 153"/>
                <a:gd name="T91" fmla="*/ 2147483647 h 207"/>
                <a:gd name="T92" fmla="*/ 2147483647 w 153"/>
                <a:gd name="T93" fmla="*/ 2147483647 h 207"/>
                <a:gd name="T94" fmla="*/ 2147483647 w 153"/>
                <a:gd name="T95" fmla="*/ 2147483647 h 207"/>
                <a:gd name="T96" fmla="*/ 2147483647 w 153"/>
                <a:gd name="T97" fmla="*/ 2147483647 h 207"/>
                <a:gd name="T98" fmla="*/ 2147483647 w 153"/>
                <a:gd name="T99" fmla="*/ 2147483647 h 207"/>
                <a:gd name="T100" fmla="*/ 2147483647 w 153"/>
                <a:gd name="T101" fmla="*/ 2147483647 h 207"/>
                <a:gd name="T102" fmla="*/ 2147483647 w 153"/>
                <a:gd name="T103" fmla="*/ 2147483647 h 207"/>
                <a:gd name="T104" fmla="*/ 2147483647 w 153"/>
                <a:gd name="T105" fmla="*/ 2147483647 h 207"/>
                <a:gd name="T106" fmla="*/ 2147483647 w 153"/>
                <a:gd name="T107" fmla="*/ 2147483647 h 207"/>
                <a:gd name="T108" fmla="*/ 2147483647 w 153"/>
                <a:gd name="T109" fmla="*/ 2147483647 h 207"/>
                <a:gd name="T110" fmla="*/ 2147483647 w 153"/>
                <a:gd name="T111" fmla="*/ 2147483647 h 20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53"/>
                <a:gd name="T169" fmla="*/ 0 h 207"/>
                <a:gd name="T170" fmla="*/ 153 w 153"/>
                <a:gd name="T171" fmla="*/ 207 h 207"/>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53" h="207">
                  <a:moveTo>
                    <a:pt x="0" y="207"/>
                  </a:moveTo>
                  <a:lnTo>
                    <a:pt x="71" y="207"/>
                  </a:lnTo>
                  <a:lnTo>
                    <a:pt x="80" y="207"/>
                  </a:lnTo>
                  <a:lnTo>
                    <a:pt x="89" y="205"/>
                  </a:lnTo>
                  <a:lnTo>
                    <a:pt x="97" y="203"/>
                  </a:lnTo>
                  <a:lnTo>
                    <a:pt x="106" y="200"/>
                  </a:lnTo>
                  <a:lnTo>
                    <a:pt x="113" y="196"/>
                  </a:lnTo>
                  <a:lnTo>
                    <a:pt x="119" y="191"/>
                  </a:lnTo>
                  <a:lnTo>
                    <a:pt x="126" y="186"/>
                  </a:lnTo>
                  <a:lnTo>
                    <a:pt x="131" y="179"/>
                  </a:lnTo>
                  <a:lnTo>
                    <a:pt x="136" y="172"/>
                  </a:lnTo>
                  <a:lnTo>
                    <a:pt x="141" y="164"/>
                  </a:lnTo>
                  <a:lnTo>
                    <a:pt x="145" y="156"/>
                  </a:lnTo>
                  <a:lnTo>
                    <a:pt x="148" y="145"/>
                  </a:lnTo>
                  <a:lnTo>
                    <a:pt x="150" y="136"/>
                  </a:lnTo>
                  <a:lnTo>
                    <a:pt x="152" y="124"/>
                  </a:lnTo>
                  <a:lnTo>
                    <a:pt x="153" y="113"/>
                  </a:lnTo>
                  <a:lnTo>
                    <a:pt x="153" y="100"/>
                  </a:lnTo>
                  <a:lnTo>
                    <a:pt x="153" y="88"/>
                  </a:lnTo>
                  <a:lnTo>
                    <a:pt x="152" y="78"/>
                  </a:lnTo>
                  <a:lnTo>
                    <a:pt x="150" y="67"/>
                  </a:lnTo>
                  <a:lnTo>
                    <a:pt x="148" y="57"/>
                  </a:lnTo>
                  <a:lnTo>
                    <a:pt x="145" y="49"/>
                  </a:lnTo>
                  <a:lnTo>
                    <a:pt x="142" y="39"/>
                  </a:lnTo>
                  <a:lnTo>
                    <a:pt x="137" y="32"/>
                  </a:lnTo>
                  <a:lnTo>
                    <a:pt x="132" y="25"/>
                  </a:lnTo>
                  <a:lnTo>
                    <a:pt x="127" y="19"/>
                  </a:lnTo>
                  <a:lnTo>
                    <a:pt x="120" y="15"/>
                  </a:lnTo>
                  <a:lnTo>
                    <a:pt x="114" y="10"/>
                  </a:lnTo>
                  <a:lnTo>
                    <a:pt x="107" y="7"/>
                  </a:lnTo>
                  <a:lnTo>
                    <a:pt x="99" y="3"/>
                  </a:lnTo>
                  <a:lnTo>
                    <a:pt x="91" y="1"/>
                  </a:lnTo>
                  <a:lnTo>
                    <a:pt x="81" y="0"/>
                  </a:lnTo>
                  <a:lnTo>
                    <a:pt x="72" y="0"/>
                  </a:lnTo>
                  <a:lnTo>
                    <a:pt x="0" y="0"/>
                  </a:lnTo>
                  <a:lnTo>
                    <a:pt x="0" y="207"/>
                  </a:lnTo>
                  <a:close/>
                  <a:moveTo>
                    <a:pt x="70" y="24"/>
                  </a:moveTo>
                  <a:lnTo>
                    <a:pt x="83" y="25"/>
                  </a:lnTo>
                  <a:lnTo>
                    <a:pt x="94" y="29"/>
                  </a:lnTo>
                  <a:lnTo>
                    <a:pt x="104" y="36"/>
                  </a:lnTo>
                  <a:lnTo>
                    <a:pt x="112" y="44"/>
                  </a:lnTo>
                  <a:lnTo>
                    <a:pt x="118" y="56"/>
                  </a:lnTo>
                  <a:lnTo>
                    <a:pt x="123" y="68"/>
                  </a:lnTo>
                  <a:lnTo>
                    <a:pt x="126" y="84"/>
                  </a:lnTo>
                  <a:lnTo>
                    <a:pt x="127" y="102"/>
                  </a:lnTo>
                  <a:lnTo>
                    <a:pt x="126" y="121"/>
                  </a:lnTo>
                  <a:lnTo>
                    <a:pt x="124" y="136"/>
                  </a:lnTo>
                  <a:lnTo>
                    <a:pt x="118" y="150"/>
                  </a:lnTo>
                  <a:lnTo>
                    <a:pt x="112" y="162"/>
                  </a:lnTo>
                  <a:lnTo>
                    <a:pt x="105" y="170"/>
                  </a:lnTo>
                  <a:lnTo>
                    <a:pt x="94" y="177"/>
                  </a:lnTo>
                  <a:lnTo>
                    <a:pt x="83" y="180"/>
                  </a:lnTo>
                  <a:lnTo>
                    <a:pt x="70" y="181"/>
                  </a:lnTo>
                  <a:lnTo>
                    <a:pt x="26" y="181"/>
                  </a:lnTo>
                  <a:lnTo>
                    <a:pt x="26" y="24"/>
                  </a:lnTo>
                  <a:lnTo>
                    <a:pt x="70" y="2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82" name="Rectangle 326"/>
            <p:cNvSpPr>
              <a:spLocks noChangeArrowheads="1"/>
            </p:cNvSpPr>
            <p:nvPr/>
          </p:nvSpPr>
          <p:spPr bwMode="auto">
            <a:xfrm>
              <a:off x="6040438" y="1454150"/>
              <a:ext cx="12700" cy="17463"/>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783" name="Freeform 327"/>
            <p:cNvSpPr>
              <a:spLocks/>
            </p:cNvSpPr>
            <p:nvPr/>
          </p:nvSpPr>
          <p:spPr bwMode="auto">
            <a:xfrm>
              <a:off x="4851400" y="1558925"/>
              <a:ext cx="58738" cy="104775"/>
            </a:xfrm>
            <a:custGeom>
              <a:avLst/>
              <a:gdLst>
                <a:gd name="T0" fmla="*/ 2147483647 w 124"/>
                <a:gd name="T1" fmla="*/ 2147483647 h 199"/>
                <a:gd name="T2" fmla="*/ 2147483647 w 124"/>
                <a:gd name="T3" fmla="*/ 2147483647 h 199"/>
                <a:gd name="T4" fmla="*/ 2147483647 w 124"/>
                <a:gd name="T5" fmla="*/ 2147483647 h 199"/>
                <a:gd name="T6" fmla="*/ 2147483647 w 124"/>
                <a:gd name="T7" fmla="*/ 2147483647 h 199"/>
                <a:gd name="T8" fmla="*/ 2147483647 w 124"/>
                <a:gd name="T9" fmla="*/ 2147483647 h 199"/>
                <a:gd name="T10" fmla="*/ 2147483647 w 124"/>
                <a:gd name="T11" fmla="*/ 2147483647 h 199"/>
                <a:gd name="T12" fmla="*/ 2147483647 w 124"/>
                <a:gd name="T13" fmla="*/ 2147483647 h 199"/>
                <a:gd name="T14" fmla="*/ 2147483647 w 124"/>
                <a:gd name="T15" fmla="*/ 2147483647 h 199"/>
                <a:gd name="T16" fmla="*/ 2147483647 w 124"/>
                <a:gd name="T17" fmla="*/ 2147483647 h 199"/>
                <a:gd name="T18" fmla="*/ 2147483647 w 124"/>
                <a:gd name="T19" fmla="*/ 2147483647 h 199"/>
                <a:gd name="T20" fmla="*/ 2147483647 w 124"/>
                <a:gd name="T21" fmla="*/ 2147483647 h 199"/>
                <a:gd name="T22" fmla="*/ 2147483647 w 124"/>
                <a:gd name="T23" fmla="*/ 2147483647 h 199"/>
                <a:gd name="T24" fmla="*/ 2147483647 w 124"/>
                <a:gd name="T25" fmla="*/ 2147483647 h 199"/>
                <a:gd name="T26" fmla="*/ 2147483647 w 124"/>
                <a:gd name="T27" fmla="*/ 2147483647 h 199"/>
                <a:gd name="T28" fmla="*/ 2147483647 w 124"/>
                <a:gd name="T29" fmla="*/ 2147483647 h 199"/>
                <a:gd name="T30" fmla="*/ 2147483647 w 124"/>
                <a:gd name="T31" fmla="*/ 2147483647 h 199"/>
                <a:gd name="T32" fmla="*/ 2147483647 w 124"/>
                <a:gd name="T33" fmla="*/ 2147483647 h 199"/>
                <a:gd name="T34" fmla="*/ 2147483647 w 124"/>
                <a:gd name="T35" fmla="*/ 2147483647 h 199"/>
                <a:gd name="T36" fmla="*/ 2147483647 w 124"/>
                <a:gd name="T37" fmla="*/ 2147483647 h 199"/>
                <a:gd name="T38" fmla="*/ 2147483647 w 124"/>
                <a:gd name="T39" fmla="*/ 2147483647 h 199"/>
                <a:gd name="T40" fmla="*/ 2147483647 w 124"/>
                <a:gd name="T41" fmla="*/ 2147483647 h 199"/>
                <a:gd name="T42" fmla="*/ 2147483647 w 124"/>
                <a:gd name="T43" fmla="*/ 2147483647 h 199"/>
                <a:gd name="T44" fmla="*/ 2147483647 w 124"/>
                <a:gd name="T45" fmla="*/ 2147483647 h 199"/>
                <a:gd name="T46" fmla="*/ 2147483647 w 124"/>
                <a:gd name="T47" fmla="*/ 2147483647 h 199"/>
                <a:gd name="T48" fmla="*/ 2147483647 w 124"/>
                <a:gd name="T49" fmla="*/ 2147483647 h 199"/>
                <a:gd name="T50" fmla="*/ 2147483647 w 124"/>
                <a:gd name="T51" fmla="*/ 2147483647 h 199"/>
                <a:gd name="T52" fmla="*/ 2147483647 w 124"/>
                <a:gd name="T53" fmla="*/ 2147483647 h 199"/>
                <a:gd name="T54" fmla="*/ 2147483647 w 124"/>
                <a:gd name="T55" fmla="*/ 2147483647 h 199"/>
                <a:gd name="T56" fmla="*/ 2147483647 w 124"/>
                <a:gd name="T57" fmla="*/ 2147483647 h 199"/>
                <a:gd name="T58" fmla="*/ 2147483647 w 124"/>
                <a:gd name="T59" fmla="*/ 2147483647 h 199"/>
                <a:gd name="T60" fmla="*/ 2147483647 w 124"/>
                <a:gd name="T61" fmla="*/ 2147483647 h 199"/>
                <a:gd name="T62" fmla="*/ 2147483647 w 124"/>
                <a:gd name="T63" fmla="*/ 2147483647 h 199"/>
                <a:gd name="T64" fmla="*/ 2147483647 w 124"/>
                <a:gd name="T65" fmla="*/ 2147483647 h 199"/>
                <a:gd name="T66" fmla="*/ 2147483647 w 124"/>
                <a:gd name="T67" fmla="*/ 2147483647 h 199"/>
                <a:gd name="T68" fmla="*/ 2147483647 w 124"/>
                <a:gd name="T69" fmla="*/ 2147483647 h 199"/>
                <a:gd name="T70" fmla="*/ 2147483647 w 124"/>
                <a:gd name="T71" fmla="*/ 2147483647 h 199"/>
                <a:gd name="T72" fmla="*/ 0 w 124"/>
                <a:gd name="T73" fmla="*/ 2147483647 h 19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4"/>
                <a:gd name="T112" fmla="*/ 0 h 199"/>
                <a:gd name="T113" fmla="*/ 124 w 124"/>
                <a:gd name="T114" fmla="*/ 199 h 19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4" h="199">
                  <a:moveTo>
                    <a:pt x="0" y="199"/>
                  </a:moveTo>
                  <a:lnTo>
                    <a:pt x="124" y="199"/>
                  </a:lnTo>
                  <a:lnTo>
                    <a:pt x="124" y="175"/>
                  </a:lnTo>
                  <a:lnTo>
                    <a:pt x="26" y="175"/>
                  </a:lnTo>
                  <a:lnTo>
                    <a:pt x="30" y="168"/>
                  </a:lnTo>
                  <a:lnTo>
                    <a:pt x="33" y="162"/>
                  </a:lnTo>
                  <a:lnTo>
                    <a:pt x="36" y="156"/>
                  </a:lnTo>
                  <a:lnTo>
                    <a:pt x="41" y="151"/>
                  </a:lnTo>
                  <a:lnTo>
                    <a:pt x="47" y="146"/>
                  </a:lnTo>
                  <a:lnTo>
                    <a:pt x="54" y="140"/>
                  </a:lnTo>
                  <a:lnTo>
                    <a:pt x="61" y="135"/>
                  </a:lnTo>
                  <a:lnTo>
                    <a:pt x="70" y="131"/>
                  </a:lnTo>
                  <a:lnTo>
                    <a:pt x="85" y="123"/>
                  </a:lnTo>
                  <a:lnTo>
                    <a:pt x="95" y="116"/>
                  </a:lnTo>
                  <a:lnTo>
                    <a:pt x="102" y="110"/>
                  </a:lnTo>
                  <a:lnTo>
                    <a:pt x="110" y="103"/>
                  </a:lnTo>
                  <a:lnTo>
                    <a:pt x="115" y="96"/>
                  </a:lnTo>
                  <a:lnTo>
                    <a:pt x="119" y="88"/>
                  </a:lnTo>
                  <a:lnTo>
                    <a:pt x="122" y="78"/>
                  </a:lnTo>
                  <a:lnTo>
                    <a:pt x="123" y="69"/>
                  </a:lnTo>
                  <a:lnTo>
                    <a:pt x="124" y="60"/>
                  </a:lnTo>
                  <a:lnTo>
                    <a:pt x="123" y="47"/>
                  </a:lnTo>
                  <a:lnTo>
                    <a:pt x="120" y="35"/>
                  </a:lnTo>
                  <a:lnTo>
                    <a:pt x="115" y="25"/>
                  </a:lnTo>
                  <a:lnTo>
                    <a:pt x="108" y="17"/>
                  </a:lnTo>
                  <a:lnTo>
                    <a:pt x="99" y="10"/>
                  </a:lnTo>
                  <a:lnTo>
                    <a:pt x="90" y="5"/>
                  </a:lnTo>
                  <a:lnTo>
                    <a:pt x="78" y="1"/>
                  </a:lnTo>
                  <a:lnTo>
                    <a:pt x="64" y="0"/>
                  </a:lnTo>
                  <a:lnTo>
                    <a:pt x="52" y="1"/>
                  </a:lnTo>
                  <a:lnTo>
                    <a:pt x="40" y="5"/>
                  </a:lnTo>
                  <a:lnTo>
                    <a:pt x="30" y="11"/>
                  </a:lnTo>
                  <a:lnTo>
                    <a:pt x="21" y="19"/>
                  </a:lnTo>
                  <a:lnTo>
                    <a:pt x="14" y="28"/>
                  </a:lnTo>
                  <a:lnTo>
                    <a:pt x="8" y="40"/>
                  </a:lnTo>
                  <a:lnTo>
                    <a:pt x="5" y="54"/>
                  </a:lnTo>
                  <a:lnTo>
                    <a:pt x="4" y="69"/>
                  </a:lnTo>
                  <a:lnTo>
                    <a:pt x="4" y="73"/>
                  </a:lnTo>
                  <a:lnTo>
                    <a:pt x="28" y="73"/>
                  </a:lnTo>
                  <a:lnTo>
                    <a:pt x="28" y="70"/>
                  </a:lnTo>
                  <a:lnTo>
                    <a:pt x="30" y="60"/>
                  </a:lnTo>
                  <a:lnTo>
                    <a:pt x="31" y="52"/>
                  </a:lnTo>
                  <a:lnTo>
                    <a:pt x="34" y="43"/>
                  </a:lnTo>
                  <a:lnTo>
                    <a:pt x="38" y="36"/>
                  </a:lnTo>
                  <a:lnTo>
                    <a:pt x="43" y="32"/>
                  </a:lnTo>
                  <a:lnTo>
                    <a:pt x="50" y="28"/>
                  </a:lnTo>
                  <a:lnTo>
                    <a:pt x="56" y="26"/>
                  </a:lnTo>
                  <a:lnTo>
                    <a:pt x="63" y="25"/>
                  </a:lnTo>
                  <a:lnTo>
                    <a:pt x="72" y="26"/>
                  </a:lnTo>
                  <a:lnTo>
                    <a:pt x="78" y="27"/>
                  </a:lnTo>
                  <a:lnTo>
                    <a:pt x="84" y="31"/>
                  </a:lnTo>
                  <a:lnTo>
                    <a:pt x="90" y="34"/>
                  </a:lnTo>
                  <a:lnTo>
                    <a:pt x="94" y="40"/>
                  </a:lnTo>
                  <a:lnTo>
                    <a:pt x="97" y="46"/>
                  </a:lnTo>
                  <a:lnTo>
                    <a:pt x="98" y="53"/>
                  </a:lnTo>
                  <a:lnTo>
                    <a:pt x="99" y="60"/>
                  </a:lnTo>
                  <a:lnTo>
                    <a:pt x="99" y="67"/>
                  </a:lnTo>
                  <a:lnTo>
                    <a:pt x="97" y="73"/>
                  </a:lnTo>
                  <a:lnTo>
                    <a:pt x="96" y="78"/>
                  </a:lnTo>
                  <a:lnTo>
                    <a:pt x="93" y="83"/>
                  </a:lnTo>
                  <a:lnTo>
                    <a:pt x="89" y="89"/>
                  </a:lnTo>
                  <a:lnTo>
                    <a:pt x="84" y="93"/>
                  </a:lnTo>
                  <a:lnTo>
                    <a:pt x="79" y="98"/>
                  </a:lnTo>
                  <a:lnTo>
                    <a:pt x="73" y="102"/>
                  </a:lnTo>
                  <a:lnTo>
                    <a:pt x="58" y="111"/>
                  </a:lnTo>
                  <a:lnTo>
                    <a:pt x="44" y="119"/>
                  </a:lnTo>
                  <a:lnTo>
                    <a:pt x="33" y="128"/>
                  </a:lnTo>
                  <a:lnTo>
                    <a:pt x="22" y="138"/>
                  </a:lnTo>
                  <a:lnTo>
                    <a:pt x="15" y="148"/>
                  </a:lnTo>
                  <a:lnTo>
                    <a:pt x="8" y="159"/>
                  </a:lnTo>
                  <a:lnTo>
                    <a:pt x="4" y="170"/>
                  </a:lnTo>
                  <a:lnTo>
                    <a:pt x="1" y="183"/>
                  </a:lnTo>
                  <a:lnTo>
                    <a:pt x="0" y="198"/>
                  </a:lnTo>
                  <a:lnTo>
                    <a:pt x="0"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84" name="Freeform 328"/>
            <p:cNvSpPr>
              <a:spLocks/>
            </p:cNvSpPr>
            <p:nvPr/>
          </p:nvSpPr>
          <p:spPr bwMode="auto">
            <a:xfrm>
              <a:off x="4921250" y="1560513"/>
              <a:ext cx="57150" cy="103187"/>
            </a:xfrm>
            <a:custGeom>
              <a:avLst/>
              <a:gdLst>
                <a:gd name="T0" fmla="*/ 2147483647 w 124"/>
                <a:gd name="T1" fmla="*/ 2147483647 h 195"/>
                <a:gd name="T2" fmla="*/ 2147483647 w 124"/>
                <a:gd name="T3" fmla="*/ 2147483647 h 195"/>
                <a:gd name="T4" fmla="*/ 2147483647 w 124"/>
                <a:gd name="T5" fmla="*/ 2147483647 h 195"/>
                <a:gd name="T6" fmla="*/ 2147483647 w 124"/>
                <a:gd name="T7" fmla="*/ 2147483647 h 195"/>
                <a:gd name="T8" fmla="*/ 2147483647 w 124"/>
                <a:gd name="T9" fmla="*/ 2147483647 h 195"/>
                <a:gd name="T10" fmla="*/ 2147483647 w 124"/>
                <a:gd name="T11" fmla="*/ 2147483647 h 195"/>
                <a:gd name="T12" fmla="*/ 2147483647 w 124"/>
                <a:gd name="T13" fmla="*/ 2147483647 h 195"/>
                <a:gd name="T14" fmla="*/ 2147483647 w 124"/>
                <a:gd name="T15" fmla="*/ 2147483647 h 195"/>
                <a:gd name="T16" fmla="*/ 2147483647 w 124"/>
                <a:gd name="T17" fmla="*/ 2147483647 h 195"/>
                <a:gd name="T18" fmla="*/ 2147483647 w 124"/>
                <a:gd name="T19" fmla="*/ 2147483647 h 195"/>
                <a:gd name="T20" fmla="*/ 2147483647 w 124"/>
                <a:gd name="T21" fmla="*/ 0 h 195"/>
                <a:gd name="T22" fmla="*/ 0 w 124"/>
                <a:gd name="T23" fmla="*/ 0 h 195"/>
                <a:gd name="T24" fmla="*/ 0 w 124"/>
                <a:gd name="T25" fmla="*/ 2147483647 h 195"/>
                <a:gd name="T26" fmla="*/ 2147483647 w 124"/>
                <a:gd name="T27" fmla="*/ 2147483647 h 195"/>
                <a:gd name="T28" fmla="*/ 2147483647 w 124"/>
                <a:gd name="T29" fmla="*/ 2147483647 h 195"/>
                <a:gd name="T30" fmla="*/ 2147483647 w 124"/>
                <a:gd name="T31" fmla="*/ 2147483647 h 195"/>
                <a:gd name="T32" fmla="*/ 2147483647 w 124"/>
                <a:gd name="T33" fmla="*/ 2147483647 h 195"/>
                <a:gd name="T34" fmla="*/ 2147483647 w 124"/>
                <a:gd name="T35" fmla="*/ 2147483647 h 195"/>
                <a:gd name="T36" fmla="*/ 2147483647 w 124"/>
                <a:gd name="T37" fmla="*/ 2147483647 h 195"/>
                <a:gd name="T38" fmla="*/ 2147483647 w 124"/>
                <a:gd name="T39" fmla="*/ 2147483647 h 195"/>
                <a:gd name="T40" fmla="*/ 2147483647 w 124"/>
                <a:gd name="T41" fmla="*/ 2147483647 h 195"/>
                <a:gd name="T42" fmla="*/ 2147483647 w 124"/>
                <a:gd name="T43" fmla="*/ 2147483647 h 19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24"/>
                <a:gd name="T67" fmla="*/ 0 h 195"/>
                <a:gd name="T68" fmla="*/ 124 w 124"/>
                <a:gd name="T69" fmla="*/ 195 h 195"/>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24" h="195">
                  <a:moveTo>
                    <a:pt x="25" y="195"/>
                  </a:moveTo>
                  <a:lnTo>
                    <a:pt x="51" y="195"/>
                  </a:lnTo>
                  <a:lnTo>
                    <a:pt x="54" y="171"/>
                  </a:lnTo>
                  <a:lnTo>
                    <a:pt x="60" y="148"/>
                  </a:lnTo>
                  <a:lnTo>
                    <a:pt x="67" y="126"/>
                  </a:lnTo>
                  <a:lnTo>
                    <a:pt x="74" y="103"/>
                  </a:lnTo>
                  <a:lnTo>
                    <a:pt x="85" y="83"/>
                  </a:lnTo>
                  <a:lnTo>
                    <a:pt x="97" y="63"/>
                  </a:lnTo>
                  <a:lnTo>
                    <a:pt x="109" y="43"/>
                  </a:lnTo>
                  <a:lnTo>
                    <a:pt x="124" y="24"/>
                  </a:lnTo>
                  <a:lnTo>
                    <a:pt x="124" y="0"/>
                  </a:lnTo>
                  <a:lnTo>
                    <a:pt x="0" y="0"/>
                  </a:lnTo>
                  <a:lnTo>
                    <a:pt x="0" y="27"/>
                  </a:lnTo>
                  <a:lnTo>
                    <a:pt x="99" y="27"/>
                  </a:lnTo>
                  <a:lnTo>
                    <a:pt x="84" y="45"/>
                  </a:lnTo>
                  <a:lnTo>
                    <a:pt x="70" y="65"/>
                  </a:lnTo>
                  <a:lnTo>
                    <a:pt x="59" y="85"/>
                  </a:lnTo>
                  <a:lnTo>
                    <a:pt x="48" y="106"/>
                  </a:lnTo>
                  <a:lnTo>
                    <a:pt x="40" y="127"/>
                  </a:lnTo>
                  <a:lnTo>
                    <a:pt x="33" y="149"/>
                  </a:lnTo>
                  <a:lnTo>
                    <a:pt x="28" y="172"/>
                  </a:lnTo>
                  <a:lnTo>
                    <a:pt x="25" y="19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85" name="Freeform 329"/>
            <p:cNvSpPr>
              <a:spLocks/>
            </p:cNvSpPr>
            <p:nvPr/>
          </p:nvSpPr>
          <p:spPr bwMode="auto">
            <a:xfrm>
              <a:off x="5537200" y="1554163"/>
              <a:ext cx="57150" cy="109537"/>
            </a:xfrm>
            <a:custGeom>
              <a:avLst/>
              <a:gdLst>
                <a:gd name="T0" fmla="*/ 0 w 120"/>
                <a:gd name="T1" fmla="*/ 2147483647 h 207"/>
                <a:gd name="T2" fmla="*/ 2147483647 w 120"/>
                <a:gd name="T3" fmla="*/ 2147483647 h 207"/>
                <a:gd name="T4" fmla="*/ 2147483647 w 120"/>
                <a:gd name="T5" fmla="*/ 2147483647 h 207"/>
                <a:gd name="T6" fmla="*/ 2147483647 w 120"/>
                <a:gd name="T7" fmla="*/ 2147483647 h 207"/>
                <a:gd name="T8" fmla="*/ 2147483647 w 120"/>
                <a:gd name="T9" fmla="*/ 0 h 207"/>
                <a:gd name="T10" fmla="*/ 0 w 120"/>
                <a:gd name="T11" fmla="*/ 0 h 207"/>
                <a:gd name="T12" fmla="*/ 0 w 120"/>
                <a:gd name="T13" fmla="*/ 2147483647 h 207"/>
                <a:gd name="T14" fmla="*/ 0 60000 65536"/>
                <a:gd name="T15" fmla="*/ 0 60000 65536"/>
                <a:gd name="T16" fmla="*/ 0 60000 65536"/>
                <a:gd name="T17" fmla="*/ 0 60000 65536"/>
                <a:gd name="T18" fmla="*/ 0 60000 65536"/>
                <a:gd name="T19" fmla="*/ 0 60000 65536"/>
                <a:gd name="T20" fmla="*/ 0 60000 65536"/>
                <a:gd name="T21" fmla="*/ 0 w 120"/>
                <a:gd name="T22" fmla="*/ 0 h 207"/>
                <a:gd name="T23" fmla="*/ 120 w 120"/>
                <a:gd name="T24" fmla="*/ 207 h 20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0" h="207">
                  <a:moveTo>
                    <a:pt x="0" y="207"/>
                  </a:moveTo>
                  <a:lnTo>
                    <a:pt x="120" y="207"/>
                  </a:lnTo>
                  <a:lnTo>
                    <a:pt x="120" y="181"/>
                  </a:lnTo>
                  <a:lnTo>
                    <a:pt x="27" y="181"/>
                  </a:lnTo>
                  <a:lnTo>
                    <a:pt x="27" y="0"/>
                  </a:lnTo>
                  <a:lnTo>
                    <a:pt x="0" y="0"/>
                  </a:lnTo>
                  <a:lnTo>
                    <a:pt x="0"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86" name="Freeform 330"/>
            <p:cNvSpPr>
              <a:spLocks/>
            </p:cNvSpPr>
            <p:nvPr/>
          </p:nvSpPr>
          <p:spPr bwMode="auto">
            <a:xfrm>
              <a:off x="5602288" y="1584325"/>
              <a:ext cx="53975" cy="80963"/>
            </a:xfrm>
            <a:custGeom>
              <a:avLst/>
              <a:gdLst>
                <a:gd name="T0" fmla="*/ 2147483647 w 114"/>
                <a:gd name="T1" fmla="*/ 0 h 155"/>
                <a:gd name="T2" fmla="*/ 0 w 114"/>
                <a:gd name="T3" fmla="*/ 0 h 155"/>
                <a:gd name="T4" fmla="*/ 0 w 114"/>
                <a:gd name="T5" fmla="*/ 2147483647 h 155"/>
                <a:gd name="T6" fmla="*/ 0 w 114"/>
                <a:gd name="T7" fmla="*/ 2147483647 h 155"/>
                <a:gd name="T8" fmla="*/ 0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2147483647 h 155"/>
                <a:gd name="T30" fmla="*/ 2147483647 w 114"/>
                <a:gd name="T31" fmla="*/ 2147483647 h 155"/>
                <a:gd name="T32" fmla="*/ 2147483647 w 114"/>
                <a:gd name="T33" fmla="*/ 2147483647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2147483647 w 114"/>
                <a:gd name="T51" fmla="*/ 2147483647 h 155"/>
                <a:gd name="T52" fmla="*/ 2147483647 w 114"/>
                <a:gd name="T53" fmla="*/ 0 h 155"/>
                <a:gd name="T54" fmla="*/ 2147483647 w 114"/>
                <a:gd name="T55" fmla="*/ 0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0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24" y="0"/>
                  </a:moveTo>
                  <a:lnTo>
                    <a:pt x="0" y="0"/>
                  </a:lnTo>
                  <a:lnTo>
                    <a:pt x="0" y="91"/>
                  </a:lnTo>
                  <a:lnTo>
                    <a:pt x="0" y="98"/>
                  </a:lnTo>
                  <a:lnTo>
                    <a:pt x="0" y="108"/>
                  </a:lnTo>
                  <a:lnTo>
                    <a:pt x="1" y="118"/>
                  </a:lnTo>
                  <a:lnTo>
                    <a:pt x="4" y="127"/>
                  </a:lnTo>
                  <a:lnTo>
                    <a:pt x="7" y="134"/>
                  </a:lnTo>
                  <a:lnTo>
                    <a:pt x="10" y="139"/>
                  </a:lnTo>
                  <a:lnTo>
                    <a:pt x="13" y="143"/>
                  </a:lnTo>
                  <a:lnTo>
                    <a:pt x="17" y="147"/>
                  </a:lnTo>
                  <a:lnTo>
                    <a:pt x="23" y="149"/>
                  </a:lnTo>
                  <a:lnTo>
                    <a:pt x="28" y="151"/>
                  </a:lnTo>
                  <a:lnTo>
                    <a:pt x="34" y="154"/>
                  </a:lnTo>
                  <a:lnTo>
                    <a:pt x="40" y="155"/>
                  </a:lnTo>
                  <a:lnTo>
                    <a:pt x="47" y="155"/>
                  </a:lnTo>
                  <a:lnTo>
                    <a:pt x="54" y="155"/>
                  </a:lnTo>
                  <a:lnTo>
                    <a:pt x="62" y="154"/>
                  </a:lnTo>
                  <a:lnTo>
                    <a:pt x="68" y="151"/>
                  </a:lnTo>
                  <a:lnTo>
                    <a:pt x="74" y="148"/>
                  </a:lnTo>
                  <a:lnTo>
                    <a:pt x="80" y="144"/>
                  </a:lnTo>
                  <a:lnTo>
                    <a:pt x="84" y="140"/>
                  </a:lnTo>
                  <a:lnTo>
                    <a:pt x="88" y="135"/>
                  </a:lnTo>
                  <a:lnTo>
                    <a:pt x="92" y="129"/>
                  </a:lnTo>
                  <a:lnTo>
                    <a:pt x="92" y="151"/>
                  </a:lnTo>
                  <a:lnTo>
                    <a:pt x="114" y="151"/>
                  </a:lnTo>
                  <a:lnTo>
                    <a:pt x="114" y="0"/>
                  </a:lnTo>
                  <a:lnTo>
                    <a:pt x="91" y="0"/>
                  </a:lnTo>
                  <a:lnTo>
                    <a:pt x="91" y="82"/>
                  </a:lnTo>
                  <a:lnTo>
                    <a:pt x="90" y="93"/>
                  </a:lnTo>
                  <a:lnTo>
                    <a:pt x="89" y="104"/>
                  </a:lnTo>
                  <a:lnTo>
                    <a:pt x="86" y="113"/>
                  </a:lnTo>
                  <a:lnTo>
                    <a:pt x="81" y="120"/>
                  </a:lnTo>
                  <a:lnTo>
                    <a:pt x="75" y="126"/>
                  </a:lnTo>
                  <a:lnTo>
                    <a:pt x="69" y="129"/>
                  </a:lnTo>
                  <a:lnTo>
                    <a:pt x="61" y="132"/>
                  </a:lnTo>
                  <a:lnTo>
                    <a:pt x="51" y="133"/>
                  </a:lnTo>
                  <a:lnTo>
                    <a:pt x="44" y="133"/>
                  </a:lnTo>
                  <a:lnTo>
                    <a:pt x="37" y="131"/>
                  </a:lnTo>
                  <a:lnTo>
                    <a:pt x="33" y="127"/>
                  </a:lnTo>
                  <a:lnTo>
                    <a:pt x="29" y="124"/>
                  </a:lnTo>
                  <a:lnTo>
                    <a:pt x="27" y="118"/>
                  </a:lnTo>
                  <a:lnTo>
                    <a:pt x="25" y="111"/>
                  </a:lnTo>
                  <a:lnTo>
                    <a:pt x="24" y="103"/>
                  </a:lnTo>
                  <a:lnTo>
                    <a:pt x="24" y="93"/>
                  </a:lnTo>
                  <a:lnTo>
                    <a:pt x="24" y="0"/>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87" name="Freeform 331"/>
            <p:cNvSpPr>
              <a:spLocks/>
            </p:cNvSpPr>
            <p:nvPr/>
          </p:nvSpPr>
          <p:spPr bwMode="auto">
            <a:xfrm>
              <a:off x="5668963" y="1582738"/>
              <a:ext cx="57150" cy="82550"/>
            </a:xfrm>
            <a:custGeom>
              <a:avLst/>
              <a:gdLst>
                <a:gd name="T0" fmla="*/ 2147483647 w 121"/>
                <a:gd name="T1" fmla="*/ 2147483647 h 158"/>
                <a:gd name="T2" fmla="*/ 2147483647 w 121"/>
                <a:gd name="T3" fmla="*/ 2147483647 h 158"/>
                <a:gd name="T4" fmla="*/ 2147483647 w 121"/>
                <a:gd name="T5" fmla="*/ 2147483647 h 158"/>
                <a:gd name="T6" fmla="*/ 2147483647 w 121"/>
                <a:gd name="T7" fmla="*/ 2147483647 h 158"/>
                <a:gd name="T8" fmla="*/ 2147483647 w 121"/>
                <a:gd name="T9" fmla="*/ 0 h 158"/>
                <a:gd name="T10" fmla="*/ 2147483647 w 121"/>
                <a:gd name="T11" fmla="*/ 2147483647 h 158"/>
                <a:gd name="T12" fmla="*/ 2147483647 w 121"/>
                <a:gd name="T13" fmla="*/ 2147483647 h 158"/>
                <a:gd name="T14" fmla="*/ 2147483647 w 121"/>
                <a:gd name="T15" fmla="*/ 2147483647 h 158"/>
                <a:gd name="T16" fmla="*/ 0 w 121"/>
                <a:gd name="T17" fmla="*/ 2147483647 h 158"/>
                <a:gd name="T18" fmla="*/ 2147483647 w 121"/>
                <a:gd name="T19" fmla="*/ 2147483647 h 158"/>
                <a:gd name="T20" fmla="*/ 2147483647 w 121"/>
                <a:gd name="T21" fmla="*/ 2147483647 h 158"/>
                <a:gd name="T22" fmla="*/ 2147483647 w 121"/>
                <a:gd name="T23" fmla="*/ 2147483647 h 158"/>
                <a:gd name="T24" fmla="*/ 2147483647 w 121"/>
                <a:gd name="T25" fmla="*/ 2147483647 h 158"/>
                <a:gd name="T26" fmla="*/ 2147483647 w 121"/>
                <a:gd name="T27" fmla="*/ 2147483647 h 158"/>
                <a:gd name="T28" fmla="*/ 2147483647 w 121"/>
                <a:gd name="T29" fmla="*/ 2147483647 h 158"/>
                <a:gd name="T30" fmla="*/ 2147483647 w 121"/>
                <a:gd name="T31" fmla="*/ 2147483647 h 158"/>
                <a:gd name="T32" fmla="*/ 2147483647 w 121"/>
                <a:gd name="T33" fmla="*/ 2147483647 h 158"/>
                <a:gd name="T34" fmla="*/ 2147483647 w 121"/>
                <a:gd name="T35" fmla="*/ 2147483647 h 158"/>
                <a:gd name="T36" fmla="*/ 2147483647 w 121"/>
                <a:gd name="T37" fmla="*/ 2147483647 h 158"/>
                <a:gd name="T38" fmla="*/ 2147483647 w 121"/>
                <a:gd name="T39" fmla="*/ 2147483647 h 158"/>
                <a:gd name="T40" fmla="*/ 2147483647 w 121"/>
                <a:gd name="T41" fmla="*/ 2147483647 h 158"/>
                <a:gd name="T42" fmla="*/ 2147483647 w 121"/>
                <a:gd name="T43" fmla="*/ 2147483647 h 158"/>
                <a:gd name="T44" fmla="*/ 2147483647 w 121"/>
                <a:gd name="T45" fmla="*/ 2147483647 h 158"/>
                <a:gd name="T46" fmla="*/ 2147483647 w 121"/>
                <a:gd name="T47" fmla="*/ 2147483647 h 158"/>
                <a:gd name="T48" fmla="*/ 2147483647 w 121"/>
                <a:gd name="T49" fmla="*/ 2147483647 h 158"/>
                <a:gd name="T50" fmla="*/ 2147483647 w 121"/>
                <a:gd name="T51" fmla="*/ 2147483647 h 158"/>
                <a:gd name="T52" fmla="*/ 2147483647 w 121"/>
                <a:gd name="T53" fmla="*/ 2147483647 h 158"/>
                <a:gd name="T54" fmla="*/ 2147483647 w 121"/>
                <a:gd name="T55" fmla="*/ 2147483647 h 158"/>
                <a:gd name="T56" fmla="*/ 2147483647 w 121"/>
                <a:gd name="T57" fmla="*/ 2147483647 h 158"/>
                <a:gd name="T58" fmla="*/ 2147483647 w 121"/>
                <a:gd name="T59" fmla="*/ 2147483647 h 158"/>
                <a:gd name="T60" fmla="*/ 2147483647 w 121"/>
                <a:gd name="T61" fmla="*/ 2147483647 h 158"/>
                <a:gd name="T62" fmla="*/ 2147483647 w 121"/>
                <a:gd name="T63" fmla="*/ 2147483647 h 158"/>
                <a:gd name="T64" fmla="*/ 2147483647 w 121"/>
                <a:gd name="T65" fmla="*/ 2147483647 h 1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1"/>
                <a:gd name="T100" fmla="*/ 0 h 158"/>
                <a:gd name="T101" fmla="*/ 121 w 121"/>
                <a:gd name="T102" fmla="*/ 158 h 15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1" h="158">
                  <a:moveTo>
                    <a:pt x="98" y="54"/>
                  </a:moveTo>
                  <a:lnTo>
                    <a:pt x="121" y="54"/>
                  </a:lnTo>
                  <a:lnTo>
                    <a:pt x="119" y="43"/>
                  </a:lnTo>
                  <a:lnTo>
                    <a:pt x="116" y="32"/>
                  </a:lnTo>
                  <a:lnTo>
                    <a:pt x="112" y="23"/>
                  </a:lnTo>
                  <a:lnTo>
                    <a:pt x="104" y="15"/>
                  </a:lnTo>
                  <a:lnTo>
                    <a:pt x="96" y="8"/>
                  </a:lnTo>
                  <a:lnTo>
                    <a:pt x="86" y="3"/>
                  </a:lnTo>
                  <a:lnTo>
                    <a:pt x="76" y="1"/>
                  </a:lnTo>
                  <a:lnTo>
                    <a:pt x="63" y="0"/>
                  </a:lnTo>
                  <a:lnTo>
                    <a:pt x="49" y="1"/>
                  </a:lnTo>
                  <a:lnTo>
                    <a:pt x="37" y="5"/>
                  </a:lnTo>
                  <a:lnTo>
                    <a:pt x="26" y="11"/>
                  </a:lnTo>
                  <a:lnTo>
                    <a:pt x="17" y="21"/>
                  </a:lnTo>
                  <a:lnTo>
                    <a:pt x="9" y="32"/>
                  </a:lnTo>
                  <a:lnTo>
                    <a:pt x="4" y="46"/>
                  </a:lnTo>
                  <a:lnTo>
                    <a:pt x="1" y="61"/>
                  </a:lnTo>
                  <a:lnTo>
                    <a:pt x="0" y="79"/>
                  </a:lnTo>
                  <a:lnTo>
                    <a:pt x="1" y="97"/>
                  </a:lnTo>
                  <a:lnTo>
                    <a:pt x="4" y="113"/>
                  </a:lnTo>
                  <a:lnTo>
                    <a:pt x="9" y="125"/>
                  </a:lnTo>
                  <a:lnTo>
                    <a:pt x="16" y="137"/>
                  </a:lnTo>
                  <a:lnTo>
                    <a:pt x="25" y="146"/>
                  </a:lnTo>
                  <a:lnTo>
                    <a:pt x="35" y="152"/>
                  </a:lnTo>
                  <a:lnTo>
                    <a:pt x="47" y="157"/>
                  </a:lnTo>
                  <a:lnTo>
                    <a:pt x="60" y="158"/>
                  </a:lnTo>
                  <a:lnTo>
                    <a:pt x="74" y="157"/>
                  </a:lnTo>
                  <a:lnTo>
                    <a:pt x="84" y="154"/>
                  </a:lnTo>
                  <a:lnTo>
                    <a:pt x="95" y="149"/>
                  </a:lnTo>
                  <a:lnTo>
                    <a:pt x="103" y="143"/>
                  </a:lnTo>
                  <a:lnTo>
                    <a:pt x="110" y="135"/>
                  </a:lnTo>
                  <a:lnTo>
                    <a:pt x="116" y="124"/>
                  </a:lnTo>
                  <a:lnTo>
                    <a:pt x="119" y="113"/>
                  </a:lnTo>
                  <a:lnTo>
                    <a:pt x="121" y="100"/>
                  </a:lnTo>
                  <a:lnTo>
                    <a:pt x="99" y="100"/>
                  </a:lnTo>
                  <a:lnTo>
                    <a:pt x="97" y="108"/>
                  </a:lnTo>
                  <a:lnTo>
                    <a:pt x="95" y="115"/>
                  </a:lnTo>
                  <a:lnTo>
                    <a:pt x="92" y="121"/>
                  </a:lnTo>
                  <a:lnTo>
                    <a:pt x="87" y="125"/>
                  </a:lnTo>
                  <a:lnTo>
                    <a:pt x="82" y="130"/>
                  </a:lnTo>
                  <a:lnTo>
                    <a:pt x="76" y="132"/>
                  </a:lnTo>
                  <a:lnTo>
                    <a:pt x="69" y="135"/>
                  </a:lnTo>
                  <a:lnTo>
                    <a:pt x="61" y="135"/>
                  </a:lnTo>
                  <a:lnTo>
                    <a:pt x="52" y="134"/>
                  </a:lnTo>
                  <a:lnTo>
                    <a:pt x="45" y="131"/>
                  </a:lnTo>
                  <a:lnTo>
                    <a:pt x="39" y="127"/>
                  </a:lnTo>
                  <a:lnTo>
                    <a:pt x="34" y="121"/>
                  </a:lnTo>
                  <a:lnTo>
                    <a:pt x="29" y="113"/>
                  </a:lnTo>
                  <a:lnTo>
                    <a:pt x="26" y="103"/>
                  </a:lnTo>
                  <a:lnTo>
                    <a:pt x="25" y="92"/>
                  </a:lnTo>
                  <a:lnTo>
                    <a:pt x="24" y="79"/>
                  </a:lnTo>
                  <a:lnTo>
                    <a:pt x="25" y="66"/>
                  </a:lnTo>
                  <a:lnTo>
                    <a:pt x="27" y="54"/>
                  </a:lnTo>
                  <a:lnTo>
                    <a:pt x="30" y="45"/>
                  </a:lnTo>
                  <a:lnTo>
                    <a:pt x="35" y="37"/>
                  </a:lnTo>
                  <a:lnTo>
                    <a:pt x="40" y="31"/>
                  </a:lnTo>
                  <a:lnTo>
                    <a:pt x="46" y="26"/>
                  </a:lnTo>
                  <a:lnTo>
                    <a:pt x="55" y="24"/>
                  </a:lnTo>
                  <a:lnTo>
                    <a:pt x="63" y="23"/>
                  </a:lnTo>
                  <a:lnTo>
                    <a:pt x="70" y="23"/>
                  </a:lnTo>
                  <a:lnTo>
                    <a:pt x="77" y="25"/>
                  </a:lnTo>
                  <a:lnTo>
                    <a:pt x="83" y="28"/>
                  </a:lnTo>
                  <a:lnTo>
                    <a:pt x="87" y="31"/>
                  </a:lnTo>
                  <a:lnTo>
                    <a:pt x="92" y="36"/>
                  </a:lnTo>
                  <a:lnTo>
                    <a:pt x="95" y="42"/>
                  </a:lnTo>
                  <a:lnTo>
                    <a:pt x="97" y="47"/>
                  </a:lnTo>
                  <a:lnTo>
                    <a:pt x="98" y="5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88" name="Freeform 332"/>
            <p:cNvSpPr>
              <a:spLocks noEditPoints="1"/>
            </p:cNvSpPr>
            <p:nvPr/>
          </p:nvSpPr>
          <p:spPr bwMode="auto">
            <a:xfrm>
              <a:off x="5735638" y="1554163"/>
              <a:ext cx="11112" cy="109537"/>
            </a:xfrm>
            <a:custGeom>
              <a:avLst/>
              <a:gdLst>
                <a:gd name="T0" fmla="*/ 0 w 23"/>
                <a:gd name="T1" fmla="*/ 2147483647 h 207"/>
                <a:gd name="T2" fmla="*/ 2147483647 w 23"/>
                <a:gd name="T3" fmla="*/ 2147483647 h 207"/>
                <a:gd name="T4" fmla="*/ 2147483647 w 23"/>
                <a:gd name="T5" fmla="*/ 2147483647 h 207"/>
                <a:gd name="T6" fmla="*/ 0 w 23"/>
                <a:gd name="T7" fmla="*/ 2147483647 h 207"/>
                <a:gd name="T8" fmla="*/ 0 w 23"/>
                <a:gd name="T9" fmla="*/ 2147483647 h 207"/>
                <a:gd name="T10" fmla="*/ 0 w 23"/>
                <a:gd name="T11" fmla="*/ 2147483647 h 207"/>
                <a:gd name="T12" fmla="*/ 2147483647 w 23"/>
                <a:gd name="T13" fmla="*/ 2147483647 h 207"/>
                <a:gd name="T14" fmla="*/ 2147483647 w 23"/>
                <a:gd name="T15" fmla="*/ 0 h 207"/>
                <a:gd name="T16" fmla="*/ 0 w 23"/>
                <a:gd name="T17" fmla="*/ 0 h 207"/>
                <a:gd name="T18" fmla="*/ 0 w 23"/>
                <a:gd name="T19" fmla="*/ 2147483647 h 2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7"/>
                <a:gd name="T32" fmla="*/ 23 w 23"/>
                <a:gd name="T33" fmla="*/ 207 h 2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7">
                  <a:moveTo>
                    <a:pt x="0" y="207"/>
                  </a:moveTo>
                  <a:lnTo>
                    <a:pt x="23" y="207"/>
                  </a:lnTo>
                  <a:lnTo>
                    <a:pt x="23" y="56"/>
                  </a:lnTo>
                  <a:lnTo>
                    <a:pt x="0" y="56"/>
                  </a:lnTo>
                  <a:lnTo>
                    <a:pt x="0" y="207"/>
                  </a:lnTo>
                  <a:close/>
                  <a:moveTo>
                    <a:pt x="0" y="28"/>
                  </a:moveTo>
                  <a:lnTo>
                    <a:pt x="23" y="28"/>
                  </a:lnTo>
                  <a:lnTo>
                    <a:pt x="23"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89" name="Rectangle 333"/>
            <p:cNvSpPr>
              <a:spLocks noChangeArrowheads="1"/>
            </p:cNvSpPr>
            <p:nvPr/>
          </p:nvSpPr>
          <p:spPr bwMode="auto">
            <a:xfrm>
              <a:off x="5764213" y="1554163"/>
              <a:ext cx="9525" cy="109537"/>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790" name="Rectangle 334"/>
            <p:cNvSpPr>
              <a:spLocks noChangeArrowheads="1"/>
            </p:cNvSpPr>
            <p:nvPr/>
          </p:nvSpPr>
          <p:spPr bwMode="auto">
            <a:xfrm>
              <a:off x="5791200" y="1554163"/>
              <a:ext cx="11113" cy="109537"/>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791" name="Freeform 335"/>
            <p:cNvSpPr>
              <a:spLocks noEditPoints="1"/>
            </p:cNvSpPr>
            <p:nvPr/>
          </p:nvSpPr>
          <p:spPr bwMode="auto">
            <a:xfrm>
              <a:off x="5815013" y="1582738"/>
              <a:ext cx="58737" cy="82550"/>
            </a:xfrm>
            <a:custGeom>
              <a:avLst/>
              <a:gdLst>
                <a:gd name="T0" fmla="*/ 2147483647 w 123"/>
                <a:gd name="T1" fmla="*/ 2147483647 h 158"/>
                <a:gd name="T2" fmla="*/ 2147483647 w 123"/>
                <a:gd name="T3" fmla="*/ 2147483647 h 158"/>
                <a:gd name="T4" fmla="*/ 2147483647 w 123"/>
                <a:gd name="T5" fmla="*/ 2147483647 h 158"/>
                <a:gd name="T6" fmla="*/ 2147483647 w 123"/>
                <a:gd name="T7" fmla="*/ 2147483647 h 158"/>
                <a:gd name="T8" fmla="*/ 2147483647 w 123"/>
                <a:gd name="T9" fmla="*/ 2147483647 h 158"/>
                <a:gd name="T10" fmla="*/ 2147483647 w 123"/>
                <a:gd name="T11" fmla="*/ 2147483647 h 158"/>
                <a:gd name="T12" fmla="*/ 2147483647 w 123"/>
                <a:gd name="T13" fmla="*/ 2147483647 h 158"/>
                <a:gd name="T14" fmla="*/ 2147483647 w 123"/>
                <a:gd name="T15" fmla="*/ 2147483647 h 158"/>
                <a:gd name="T16" fmla="*/ 2147483647 w 123"/>
                <a:gd name="T17" fmla="*/ 2147483647 h 158"/>
                <a:gd name="T18" fmla="*/ 2147483647 w 123"/>
                <a:gd name="T19" fmla="*/ 2147483647 h 158"/>
                <a:gd name="T20" fmla="*/ 2147483647 w 123"/>
                <a:gd name="T21" fmla="*/ 2147483647 h 158"/>
                <a:gd name="T22" fmla="*/ 2147483647 w 123"/>
                <a:gd name="T23" fmla="*/ 2147483647 h 158"/>
                <a:gd name="T24" fmla="*/ 2147483647 w 123"/>
                <a:gd name="T25" fmla="*/ 2147483647 h 158"/>
                <a:gd name="T26" fmla="*/ 2147483647 w 123"/>
                <a:gd name="T27" fmla="*/ 2147483647 h 158"/>
                <a:gd name="T28" fmla="*/ 2147483647 w 123"/>
                <a:gd name="T29" fmla="*/ 2147483647 h 158"/>
                <a:gd name="T30" fmla="*/ 2147483647 w 123"/>
                <a:gd name="T31" fmla="*/ 2147483647 h 158"/>
                <a:gd name="T32" fmla="*/ 2147483647 w 123"/>
                <a:gd name="T33" fmla="*/ 2147483647 h 158"/>
                <a:gd name="T34" fmla="*/ 2147483647 w 123"/>
                <a:gd name="T35" fmla="*/ 2147483647 h 158"/>
                <a:gd name="T36" fmla="*/ 2147483647 w 123"/>
                <a:gd name="T37" fmla="*/ 2147483647 h 158"/>
                <a:gd name="T38" fmla="*/ 2147483647 w 123"/>
                <a:gd name="T39" fmla="*/ 2147483647 h 158"/>
                <a:gd name="T40" fmla="*/ 2147483647 w 123"/>
                <a:gd name="T41" fmla="*/ 2147483647 h 158"/>
                <a:gd name="T42" fmla="*/ 2147483647 w 123"/>
                <a:gd name="T43" fmla="*/ 2147483647 h 158"/>
                <a:gd name="T44" fmla="*/ 2147483647 w 123"/>
                <a:gd name="T45" fmla="*/ 2147483647 h 158"/>
                <a:gd name="T46" fmla="*/ 2147483647 w 123"/>
                <a:gd name="T47" fmla="*/ 2147483647 h 158"/>
                <a:gd name="T48" fmla="*/ 2147483647 w 123"/>
                <a:gd name="T49" fmla="*/ 2147483647 h 158"/>
                <a:gd name="T50" fmla="*/ 2147483647 w 123"/>
                <a:gd name="T51" fmla="*/ 2147483647 h 158"/>
                <a:gd name="T52" fmla="*/ 2147483647 w 123"/>
                <a:gd name="T53" fmla="*/ 2147483647 h 158"/>
                <a:gd name="T54" fmla="*/ 2147483647 w 123"/>
                <a:gd name="T55" fmla="*/ 2147483647 h 158"/>
                <a:gd name="T56" fmla="*/ 2147483647 w 123"/>
                <a:gd name="T57" fmla="*/ 2147483647 h 158"/>
                <a:gd name="T58" fmla="*/ 2147483647 w 123"/>
                <a:gd name="T59" fmla="*/ 2147483647 h 158"/>
                <a:gd name="T60" fmla="*/ 2147483647 w 123"/>
                <a:gd name="T61" fmla="*/ 2147483647 h 158"/>
                <a:gd name="T62" fmla="*/ 2147483647 w 123"/>
                <a:gd name="T63" fmla="*/ 2147483647 h 158"/>
                <a:gd name="T64" fmla="*/ 2147483647 w 123"/>
                <a:gd name="T65" fmla="*/ 2147483647 h 158"/>
                <a:gd name="T66" fmla="*/ 2147483647 w 123"/>
                <a:gd name="T67" fmla="*/ 2147483647 h 158"/>
                <a:gd name="T68" fmla="*/ 2147483647 w 123"/>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8"/>
                <a:gd name="T107" fmla="*/ 123 w 123"/>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8">
                  <a:moveTo>
                    <a:pt x="99" y="107"/>
                  </a:moveTo>
                  <a:lnTo>
                    <a:pt x="97" y="113"/>
                  </a:lnTo>
                  <a:lnTo>
                    <a:pt x="94" y="118"/>
                  </a:lnTo>
                  <a:lnTo>
                    <a:pt x="91" y="123"/>
                  </a:lnTo>
                  <a:lnTo>
                    <a:pt x="86" y="128"/>
                  </a:lnTo>
                  <a:lnTo>
                    <a:pt x="82" y="130"/>
                  </a:lnTo>
                  <a:lnTo>
                    <a:pt x="77" y="132"/>
                  </a:lnTo>
                  <a:lnTo>
                    <a:pt x="71" y="135"/>
                  </a:lnTo>
                  <a:lnTo>
                    <a:pt x="63" y="135"/>
                  </a:lnTo>
                  <a:lnTo>
                    <a:pt x="55" y="134"/>
                  </a:lnTo>
                  <a:lnTo>
                    <a:pt x="47" y="131"/>
                  </a:lnTo>
                  <a:lnTo>
                    <a:pt x="41" y="128"/>
                  </a:lnTo>
                  <a:lnTo>
                    <a:pt x="35" y="122"/>
                  </a:lnTo>
                  <a:lnTo>
                    <a:pt x="30" y="116"/>
                  </a:lnTo>
                  <a:lnTo>
                    <a:pt x="27" y="108"/>
                  </a:lnTo>
                  <a:lnTo>
                    <a:pt x="25" y="97"/>
                  </a:lnTo>
                  <a:lnTo>
                    <a:pt x="24" y="87"/>
                  </a:lnTo>
                  <a:lnTo>
                    <a:pt x="123" y="87"/>
                  </a:lnTo>
                  <a:lnTo>
                    <a:pt x="123" y="75"/>
                  </a:lnTo>
                  <a:lnTo>
                    <a:pt x="122" y="59"/>
                  </a:lnTo>
                  <a:lnTo>
                    <a:pt x="119" y="43"/>
                  </a:lnTo>
                  <a:lnTo>
                    <a:pt x="114" y="30"/>
                  </a:lnTo>
                  <a:lnTo>
                    <a:pt x="107" y="19"/>
                  </a:lnTo>
                  <a:lnTo>
                    <a:pt x="98" y="11"/>
                  </a:lnTo>
                  <a:lnTo>
                    <a:pt x="87" y="4"/>
                  </a:lnTo>
                  <a:lnTo>
                    <a:pt x="76" y="1"/>
                  </a:lnTo>
                  <a:lnTo>
                    <a:pt x="61" y="0"/>
                  </a:lnTo>
                  <a:lnTo>
                    <a:pt x="48" y="1"/>
                  </a:lnTo>
                  <a:lnTo>
                    <a:pt x="36" y="5"/>
                  </a:lnTo>
                  <a:lnTo>
                    <a:pt x="25" y="11"/>
                  </a:lnTo>
                  <a:lnTo>
                    <a:pt x="17" y="21"/>
                  </a:lnTo>
                  <a:lnTo>
                    <a:pt x="9" y="32"/>
                  </a:lnTo>
                  <a:lnTo>
                    <a:pt x="4" y="46"/>
                  </a:lnTo>
                  <a:lnTo>
                    <a:pt x="1" y="62"/>
                  </a:lnTo>
                  <a:lnTo>
                    <a:pt x="0" y="80"/>
                  </a:lnTo>
                  <a:lnTo>
                    <a:pt x="1" y="97"/>
                  </a:lnTo>
                  <a:lnTo>
                    <a:pt x="4" y="113"/>
                  </a:lnTo>
                  <a:lnTo>
                    <a:pt x="9" y="127"/>
                  </a:lnTo>
                  <a:lnTo>
                    <a:pt x="17" y="137"/>
                  </a:lnTo>
                  <a:lnTo>
                    <a:pt x="25" y="146"/>
                  </a:lnTo>
                  <a:lnTo>
                    <a:pt x="36" y="152"/>
                  </a:lnTo>
                  <a:lnTo>
                    <a:pt x="48" y="157"/>
                  </a:lnTo>
                  <a:lnTo>
                    <a:pt x="61" y="158"/>
                  </a:lnTo>
                  <a:lnTo>
                    <a:pt x="73" y="157"/>
                  </a:lnTo>
                  <a:lnTo>
                    <a:pt x="84" y="154"/>
                  </a:lnTo>
                  <a:lnTo>
                    <a:pt x="94" y="150"/>
                  </a:lnTo>
                  <a:lnTo>
                    <a:pt x="102" y="144"/>
                  </a:lnTo>
                  <a:lnTo>
                    <a:pt x="108" y="137"/>
                  </a:lnTo>
                  <a:lnTo>
                    <a:pt x="115" y="128"/>
                  </a:lnTo>
                  <a:lnTo>
                    <a:pt x="119" y="118"/>
                  </a:lnTo>
                  <a:lnTo>
                    <a:pt x="121" y="107"/>
                  </a:lnTo>
                  <a:lnTo>
                    <a:pt x="99" y="107"/>
                  </a:lnTo>
                  <a:close/>
                  <a:moveTo>
                    <a:pt x="24" y="66"/>
                  </a:moveTo>
                  <a:lnTo>
                    <a:pt x="25" y="55"/>
                  </a:lnTo>
                  <a:lnTo>
                    <a:pt x="27" y="47"/>
                  </a:lnTo>
                  <a:lnTo>
                    <a:pt x="31" y="39"/>
                  </a:lnTo>
                  <a:lnTo>
                    <a:pt x="36" y="33"/>
                  </a:lnTo>
                  <a:lnTo>
                    <a:pt x="41" y="28"/>
                  </a:lnTo>
                  <a:lnTo>
                    <a:pt x="47" y="24"/>
                  </a:lnTo>
                  <a:lnTo>
                    <a:pt x="54" y="23"/>
                  </a:lnTo>
                  <a:lnTo>
                    <a:pt x="62" y="22"/>
                  </a:lnTo>
                  <a:lnTo>
                    <a:pt x="71" y="23"/>
                  </a:lnTo>
                  <a:lnTo>
                    <a:pt x="78" y="24"/>
                  </a:lnTo>
                  <a:lnTo>
                    <a:pt x="84" y="29"/>
                  </a:lnTo>
                  <a:lnTo>
                    <a:pt x="89" y="33"/>
                  </a:lnTo>
                  <a:lnTo>
                    <a:pt x="94" y="39"/>
                  </a:lnTo>
                  <a:lnTo>
                    <a:pt x="97" y="47"/>
                  </a:lnTo>
                  <a:lnTo>
                    <a:pt x="98" y="55"/>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92" name="Freeform 336"/>
            <p:cNvSpPr>
              <a:spLocks/>
            </p:cNvSpPr>
            <p:nvPr/>
          </p:nvSpPr>
          <p:spPr bwMode="auto">
            <a:xfrm>
              <a:off x="5919788" y="1554163"/>
              <a:ext cx="55562" cy="109537"/>
            </a:xfrm>
            <a:custGeom>
              <a:avLst/>
              <a:gdLst>
                <a:gd name="T0" fmla="*/ 0 w 119"/>
                <a:gd name="T1" fmla="*/ 2147483647 h 207"/>
                <a:gd name="T2" fmla="*/ 2147483647 w 119"/>
                <a:gd name="T3" fmla="*/ 2147483647 h 207"/>
                <a:gd name="T4" fmla="*/ 2147483647 w 119"/>
                <a:gd name="T5" fmla="*/ 2147483647 h 207"/>
                <a:gd name="T6" fmla="*/ 2147483647 w 119"/>
                <a:gd name="T7" fmla="*/ 2147483647 h 207"/>
                <a:gd name="T8" fmla="*/ 2147483647 w 119"/>
                <a:gd name="T9" fmla="*/ 0 h 207"/>
                <a:gd name="T10" fmla="*/ 0 w 119"/>
                <a:gd name="T11" fmla="*/ 0 h 207"/>
                <a:gd name="T12" fmla="*/ 0 w 119"/>
                <a:gd name="T13" fmla="*/ 2147483647 h 207"/>
                <a:gd name="T14" fmla="*/ 0 60000 65536"/>
                <a:gd name="T15" fmla="*/ 0 60000 65536"/>
                <a:gd name="T16" fmla="*/ 0 60000 65536"/>
                <a:gd name="T17" fmla="*/ 0 60000 65536"/>
                <a:gd name="T18" fmla="*/ 0 60000 65536"/>
                <a:gd name="T19" fmla="*/ 0 60000 65536"/>
                <a:gd name="T20" fmla="*/ 0 60000 65536"/>
                <a:gd name="T21" fmla="*/ 0 w 119"/>
                <a:gd name="T22" fmla="*/ 0 h 207"/>
                <a:gd name="T23" fmla="*/ 119 w 119"/>
                <a:gd name="T24" fmla="*/ 207 h 20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9" h="207">
                  <a:moveTo>
                    <a:pt x="0" y="207"/>
                  </a:moveTo>
                  <a:lnTo>
                    <a:pt x="119" y="207"/>
                  </a:lnTo>
                  <a:lnTo>
                    <a:pt x="119" y="181"/>
                  </a:lnTo>
                  <a:lnTo>
                    <a:pt x="27" y="181"/>
                  </a:lnTo>
                  <a:lnTo>
                    <a:pt x="27" y="0"/>
                  </a:lnTo>
                  <a:lnTo>
                    <a:pt x="0" y="0"/>
                  </a:lnTo>
                  <a:lnTo>
                    <a:pt x="0"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93" name="Rectangle 337"/>
            <p:cNvSpPr>
              <a:spLocks noChangeArrowheads="1"/>
            </p:cNvSpPr>
            <p:nvPr/>
          </p:nvSpPr>
          <p:spPr bwMode="auto">
            <a:xfrm>
              <a:off x="5989638" y="1647825"/>
              <a:ext cx="11112" cy="158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794" name="Freeform 338"/>
            <p:cNvSpPr>
              <a:spLocks/>
            </p:cNvSpPr>
            <p:nvPr/>
          </p:nvSpPr>
          <p:spPr bwMode="auto">
            <a:xfrm>
              <a:off x="4851400" y="1751013"/>
              <a:ext cx="58738" cy="106362"/>
            </a:xfrm>
            <a:custGeom>
              <a:avLst/>
              <a:gdLst>
                <a:gd name="T0" fmla="*/ 2147483647 w 124"/>
                <a:gd name="T1" fmla="*/ 2147483647 h 199"/>
                <a:gd name="T2" fmla="*/ 2147483647 w 124"/>
                <a:gd name="T3" fmla="*/ 2147483647 h 199"/>
                <a:gd name="T4" fmla="*/ 2147483647 w 124"/>
                <a:gd name="T5" fmla="*/ 2147483647 h 199"/>
                <a:gd name="T6" fmla="*/ 2147483647 w 124"/>
                <a:gd name="T7" fmla="*/ 2147483647 h 199"/>
                <a:gd name="T8" fmla="*/ 2147483647 w 124"/>
                <a:gd name="T9" fmla="*/ 2147483647 h 199"/>
                <a:gd name="T10" fmla="*/ 2147483647 w 124"/>
                <a:gd name="T11" fmla="*/ 2147483647 h 199"/>
                <a:gd name="T12" fmla="*/ 2147483647 w 124"/>
                <a:gd name="T13" fmla="*/ 2147483647 h 199"/>
                <a:gd name="T14" fmla="*/ 2147483647 w 124"/>
                <a:gd name="T15" fmla="*/ 2147483647 h 199"/>
                <a:gd name="T16" fmla="*/ 2147483647 w 124"/>
                <a:gd name="T17" fmla="*/ 2147483647 h 199"/>
                <a:gd name="T18" fmla="*/ 2147483647 w 124"/>
                <a:gd name="T19" fmla="*/ 2147483647 h 199"/>
                <a:gd name="T20" fmla="*/ 2147483647 w 124"/>
                <a:gd name="T21" fmla="*/ 2147483647 h 199"/>
                <a:gd name="T22" fmla="*/ 2147483647 w 124"/>
                <a:gd name="T23" fmla="*/ 2147483647 h 199"/>
                <a:gd name="T24" fmla="*/ 2147483647 w 124"/>
                <a:gd name="T25" fmla="*/ 2147483647 h 199"/>
                <a:gd name="T26" fmla="*/ 2147483647 w 124"/>
                <a:gd name="T27" fmla="*/ 2147483647 h 199"/>
                <a:gd name="T28" fmla="*/ 2147483647 w 124"/>
                <a:gd name="T29" fmla="*/ 2147483647 h 199"/>
                <a:gd name="T30" fmla="*/ 2147483647 w 124"/>
                <a:gd name="T31" fmla="*/ 2147483647 h 199"/>
                <a:gd name="T32" fmla="*/ 2147483647 w 124"/>
                <a:gd name="T33" fmla="*/ 2147483647 h 199"/>
                <a:gd name="T34" fmla="*/ 2147483647 w 124"/>
                <a:gd name="T35" fmla="*/ 2147483647 h 199"/>
                <a:gd name="T36" fmla="*/ 2147483647 w 124"/>
                <a:gd name="T37" fmla="*/ 2147483647 h 199"/>
                <a:gd name="T38" fmla="*/ 2147483647 w 124"/>
                <a:gd name="T39" fmla="*/ 2147483647 h 199"/>
                <a:gd name="T40" fmla="*/ 2147483647 w 124"/>
                <a:gd name="T41" fmla="*/ 2147483647 h 199"/>
                <a:gd name="T42" fmla="*/ 2147483647 w 124"/>
                <a:gd name="T43" fmla="*/ 2147483647 h 199"/>
                <a:gd name="T44" fmla="*/ 2147483647 w 124"/>
                <a:gd name="T45" fmla="*/ 2147483647 h 199"/>
                <a:gd name="T46" fmla="*/ 2147483647 w 124"/>
                <a:gd name="T47" fmla="*/ 2147483647 h 199"/>
                <a:gd name="T48" fmla="*/ 2147483647 w 124"/>
                <a:gd name="T49" fmla="*/ 2147483647 h 199"/>
                <a:gd name="T50" fmla="*/ 2147483647 w 124"/>
                <a:gd name="T51" fmla="*/ 2147483647 h 199"/>
                <a:gd name="T52" fmla="*/ 2147483647 w 124"/>
                <a:gd name="T53" fmla="*/ 2147483647 h 199"/>
                <a:gd name="T54" fmla="*/ 2147483647 w 124"/>
                <a:gd name="T55" fmla="*/ 2147483647 h 199"/>
                <a:gd name="T56" fmla="*/ 2147483647 w 124"/>
                <a:gd name="T57" fmla="*/ 2147483647 h 199"/>
                <a:gd name="T58" fmla="*/ 2147483647 w 124"/>
                <a:gd name="T59" fmla="*/ 2147483647 h 199"/>
                <a:gd name="T60" fmla="*/ 2147483647 w 124"/>
                <a:gd name="T61" fmla="*/ 2147483647 h 199"/>
                <a:gd name="T62" fmla="*/ 2147483647 w 124"/>
                <a:gd name="T63" fmla="*/ 2147483647 h 199"/>
                <a:gd name="T64" fmla="*/ 2147483647 w 124"/>
                <a:gd name="T65" fmla="*/ 2147483647 h 199"/>
                <a:gd name="T66" fmla="*/ 2147483647 w 124"/>
                <a:gd name="T67" fmla="*/ 2147483647 h 199"/>
                <a:gd name="T68" fmla="*/ 2147483647 w 124"/>
                <a:gd name="T69" fmla="*/ 2147483647 h 199"/>
                <a:gd name="T70" fmla="*/ 2147483647 w 124"/>
                <a:gd name="T71" fmla="*/ 2147483647 h 199"/>
                <a:gd name="T72" fmla="*/ 0 w 124"/>
                <a:gd name="T73" fmla="*/ 2147483647 h 19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4"/>
                <a:gd name="T112" fmla="*/ 0 h 199"/>
                <a:gd name="T113" fmla="*/ 124 w 124"/>
                <a:gd name="T114" fmla="*/ 199 h 19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4" h="199">
                  <a:moveTo>
                    <a:pt x="0" y="199"/>
                  </a:moveTo>
                  <a:lnTo>
                    <a:pt x="124" y="199"/>
                  </a:lnTo>
                  <a:lnTo>
                    <a:pt x="124" y="175"/>
                  </a:lnTo>
                  <a:lnTo>
                    <a:pt x="26" y="175"/>
                  </a:lnTo>
                  <a:lnTo>
                    <a:pt x="30" y="168"/>
                  </a:lnTo>
                  <a:lnTo>
                    <a:pt x="33" y="162"/>
                  </a:lnTo>
                  <a:lnTo>
                    <a:pt x="36" y="156"/>
                  </a:lnTo>
                  <a:lnTo>
                    <a:pt x="41" y="150"/>
                  </a:lnTo>
                  <a:lnTo>
                    <a:pt x="47" y="145"/>
                  </a:lnTo>
                  <a:lnTo>
                    <a:pt x="54" y="140"/>
                  </a:lnTo>
                  <a:lnTo>
                    <a:pt x="61" y="135"/>
                  </a:lnTo>
                  <a:lnTo>
                    <a:pt x="70" y="130"/>
                  </a:lnTo>
                  <a:lnTo>
                    <a:pt x="85" y="122"/>
                  </a:lnTo>
                  <a:lnTo>
                    <a:pt x="95" y="115"/>
                  </a:lnTo>
                  <a:lnTo>
                    <a:pt x="102" y="109"/>
                  </a:lnTo>
                  <a:lnTo>
                    <a:pt x="110" y="102"/>
                  </a:lnTo>
                  <a:lnTo>
                    <a:pt x="115" y="95"/>
                  </a:lnTo>
                  <a:lnTo>
                    <a:pt x="119" y="87"/>
                  </a:lnTo>
                  <a:lnTo>
                    <a:pt x="122" y="78"/>
                  </a:lnTo>
                  <a:lnTo>
                    <a:pt x="123" y="69"/>
                  </a:lnTo>
                  <a:lnTo>
                    <a:pt x="124" y="59"/>
                  </a:lnTo>
                  <a:lnTo>
                    <a:pt x="123" y="46"/>
                  </a:lnTo>
                  <a:lnTo>
                    <a:pt x="120" y="35"/>
                  </a:lnTo>
                  <a:lnTo>
                    <a:pt x="115" y="24"/>
                  </a:lnTo>
                  <a:lnTo>
                    <a:pt x="108" y="16"/>
                  </a:lnTo>
                  <a:lnTo>
                    <a:pt x="99" y="9"/>
                  </a:lnTo>
                  <a:lnTo>
                    <a:pt x="90" y="4"/>
                  </a:lnTo>
                  <a:lnTo>
                    <a:pt x="78" y="1"/>
                  </a:lnTo>
                  <a:lnTo>
                    <a:pt x="64" y="0"/>
                  </a:lnTo>
                  <a:lnTo>
                    <a:pt x="52" y="1"/>
                  </a:lnTo>
                  <a:lnTo>
                    <a:pt x="40" y="4"/>
                  </a:lnTo>
                  <a:lnTo>
                    <a:pt x="30" y="10"/>
                  </a:lnTo>
                  <a:lnTo>
                    <a:pt x="21" y="18"/>
                  </a:lnTo>
                  <a:lnTo>
                    <a:pt x="14" y="28"/>
                  </a:lnTo>
                  <a:lnTo>
                    <a:pt x="8" y="39"/>
                  </a:lnTo>
                  <a:lnTo>
                    <a:pt x="5" y="53"/>
                  </a:lnTo>
                  <a:lnTo>
                    <a:pt x="4" y="69"/>
                  </a:lnTo>
                  <a:lnTo>
                    <a:pt x="4" y="72"/>
                  </a:lnTo>
                  <a:lnTo>
                    <a:pt x="28" y="72"/>
                  </a:lnTo>
                  <a:lnTo>
                    <a:pt x="28" y="70"/>
                  </a:lnTo>
                  <a:lnTo>
                    <a:pt x="30" y="59"/>
                  </a:lnTo>
                  <a:lnTo>
                    <a:pt x="31" y="51"/>
                  </a:lnTo>
                  <a:lnTo>
                    <a:pt x="34" y="43"/>
                  </a:lnTo>
                  <a:lnTo>
                    <a:pt x="38" y="36"/>
                  </a:lnTo>
                  <a:lnTo>
                    <a:pt x="43" y="31"/>
                  </a:lnTo>
                  <a:lnTo>
                    <a:pt x="50" y="28"/>
                  </a:lnTo>
                  <a:lnTo>
                    <a:pt x="56" y="25"/>
                  </a:lnTo>
                  <a:lnTo>
                    <a:pt x="63" y="24"/>
                  </a:lnTo>
                  <a:lnTo>
                    <a:pt x="72" y="25"/>
                  </a:lnTo>
                  <a:lnTo>
                    <a:pt x="78" y="27"/>
                  </a:lnTo>
                  <a:lnTo>
                    <a:pt x="84" y="30"/>
                  </a:lnTo>
                  <a:lnTo>
                    <a:pt x="90" y="34"/>
                  </a:lnTo>
                  <a:lnTo>
                    <a:pt x="94" y="39"/>
                  </a:lnTo>
                  <a:lnTo>
                    <a:pt x="97" y="45"/>
                  </a:lnTo>
                  <a:lnTo>
                    <a:pt x="98" y="52"/>
                  </a:lnTo>
                  <a:lnTo>
                    <a:pt x="99" y="59"/>
                  </a:lnTo>
                  <a:lnTo>
                    <a:pt x="99" y="66"/>
                  </a:lnTo>
                  <a:lnTo>
                    <a:pt x="97" y="72"/>
                  </a:lnTo>
                  <a:lnTo>
                    <a:pt x="96" y="78"/>
                  </a:lnTo>
                  <a:lnTo>
                    <a:pt x="93" y="83"/>
                  </a:lnTo>
                  <a:lnTo>
                    <a:pt x="89" y="88"/>
                  </a:lnTo>
                  <a:lnTo>
                    <a:pt x="84" y="93"/>
                  </a:lnTo>
                  <a:lnTo>
                    <a:pt x="79" y="98"/>
                  </a:lnTo>
                  <a:lnTo>
                    <a:pt x="73" y="101"/>
                  </a:lnTo>
                  <a:lnTo>
                    <a:pt x="58" y="110"/>
                  </a:lnTo>
                  <a:lnTo>
                    <a:pt x="44" y="119"/>
                  </a:lnTo>
                  <a:lnTo>
                    <a:pt x="33" y="128"/>
                  </a:lnTo>
                  <a:lnTo>
                    <a:pt x="22" y="137"/>
                  </a:lnTo>
                  <a:lnTo>
                    <a:pt x="15" y="148"/>
                  </a:lnTo>
                  <a:lnTo>
                    <a:pt x="8" y="158"/>
                  </a:lnTo>
                  <a:lnTo>
                    <a:pt x="4" y="170"/>
                  </a:lnTo>
                  <a:lnTo>
                    <a:pt x="1" y="183"/>
                  </a:lnTo>
                  <a:lnTo>
                    <a:pt x="0" y="198"/>
                  </a:lnTo>
                  <a:lnTo>
                    <a:pt x="0"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95" name="Freeform 339"/>
            <p:cNvSpPr>
              <a:spLocks noEditPoints="1"/>
            </p:cNvSpPr>
            <p:nvPr/>
          </p:nvSpPr>
          <p:spPr bwMode="auto">
            <a:xfrm>
              <a:off x="4919663" y="1751013"/>
              <a:ext cx="58737" cy="107950"/>
            </a:xfrm>
            <a:custGeom>
              <a:avLst/>
              <a:gdLst>
                <a:gd name="T0" fmla="*/ 2147483647 w 126"/>
                <a:gd name="T1" fmla="*/ 2147483647 h 204"/>
                <a:gd name="T2" fmla="*/ 2147483647 w 126"/>
                <a:gd name="T3" fmla="*/ 2147483647 h 204"/>
                <a:gd name="T4" fmla="*/ 0 w 126"/>
                <a:gd name="T5" fmla="*/ 2147483647 h 204"/>
                <a:gd name="T6" fmla="*/ 2147483647 w 126"/>
                <a:gd name="T7" fmla="*/ 2147483647 h 204"/>
                <a:gd name="T8" fmla="*/ 2147483647 w 126"/>
                <a:gd name="T9" fmla="*/ 2147483647 h 204"/>
                <a:gd name="T10" fmla="*/ 2147483647 w 126"/>
                <a:gd name="T11" fmla="*/ 2147483647 h 204"/>
                <a:gd name="T12" fmla="*/ 2147483647 w 126"/>
                <a:gd name="T13" fmla="*/ 2147483647 h 204"/>
                <a:gd name="T14" fmla="*/ 2147483647 w 126"/>
                <a:gd name="T15" fmla="*/ 2147483647 h 204"/>
                <a:gd name="T16" fmla="*/ 2147483647 w 126"/>
                <a:gd name="T17" fmla="*/ 2147483647 h 204"/>
                <a:gd name="T18" fmla="*/ 2147483647 w 126"/>
                <a:gd name="T19" fmla="*/ 2147483647 h 204"/>
                <a:gd name="T20" fmla="*/ 2147483647 w 126"/>
                <a:gd name="T21" fmla="*/ 2147483647 h 204"/>
                <a:gd name="T22" fmla="*/ 2147483647 w 126"/>
                <a:gd name="T23" fmla="*/ 2147483647 h 204"/>
                <a:gd name="T24" fmla="*/ 2147483647 w 126"/>
                <a:gd name="T25" fmla="*/ 2147483647 h 204"/>
                <a:gd name="T26" fmla="*/ 2147483647 w 126"/>
                <a:gd name="T27" fmla="*/ 2147483647 h 204"/>
                <a:gd name="T28" fmla="*/ 2147483647 w 126"/>
                <a:gd name="T29" fmla="*/ 2147483647 h 204"/>
                <a:gd name="T30" fmla="*/ 2147483647 w 126"/>
                <a:gd name="T31" fmla="*/ 2147483647 h 204"/>
                <a:gd name="T32" fmla="*/ 2147483647 w 126"/>
                <a:gd name="T33" fmla="*/ 2147483647 h 204"/>
                <a:gd name="T34" fmla="*/ 2147483647 w 126"/>
                <a:gd name="T35" fmla="*/ 2147483647 h 204"/>
                <a:gd name="T36" fmla="*/ 2147483647 w 126"/>
                <a:gd name="T37" fmla="*/ 2147483647 h 204"/>
                <a:gd name="T38" fmla="*/ 2147483647 w 126"/>
                <a:gd name="T39" fmla="*/ 2147483647 h 204"/>
                <a:gd name="T40" fmla="*/ 2147483647 w 126"/>
                <a:gd name="T41" fmla="*/ 2147483647 h 204"/>
                <a:gd name="T42" fmla="*/ 2147483647 w 126"/>
                <a:gd name="T43" fmla="*/ 2147483647 h 204"/>
                <a:gd name="T44" fmla="*/ 2147483647 w 126"/>
                <a:gd name="T45" fmla="*/ 2147483647 h 204"/>
                <a:gd name="T46" fmla="*/ 2147483647 w 126"/>
                <a:gd name="T47" fmla="*/ 2147483647 h 204"/>
                <a:gd name="T48" fmla="*/ 2147483647 w 126"/>
                <a:gd name="T49" fmla="*/ 2147483647 h 204"/>
                <a:gd name="T50" fmla="*/ 2147483647 w 126"/>
                <a:gd name="T51" fmla="*/ 2147483647 h 204"/>
                <a:gd name="T52" fmla="*/ 2147483647 w 126"/>
                <a:gd name="T53" fmla="*/ 2147483647 h 204"/>
                <a:gd name="T54" fmla="*/ 2147483647 w 126"/>
                <a:gd name="T55" fmla="*/ 2147483647 h 204"/>
                <a:gd name="T56" fmla="*/ 2147483647 w 126"/>
                <a:gd name="T57" fmla="*/ 2147483647 h 204"/>
                <a:gd name="T58" fmla="*/ 2147483647 w 126"/>
                <a:gd name="T59" fmla="*/ 2147483647 h 204"/>
                <a:gd name="T60" fmla="*/ 2147483647 w 126"/>
                <a:gd name="T61" fmla="*/ 2147483647 h 204"/>
                <a:gd name="T62" fmla="*/ 2147483647 w 126"/>
                <a:gd name="T63" fmla="*/ 2147483647 h 204"/>
                <a:gd name="T64" fmla="*/ 2147483647 w 126"/>
                <a:gd name="T65" fmla="*/ 2147483647 h 204"/>
                <a:gd name="T66" fmla="*/ 2147483647 w 126"/>
                <a:gd name="T67" fmla="*/ 2147483647 h 204"/>
                <a:gd name="T68" fmla="*/ 2147483647 w 126"/>
                <a:gd name="T69" fmla="*/ 2147483647 h 204"/>
                <a:gd name="T70" fmla="*/ 2147483647 w 126"/>
                <a:gd name="T71" fmla="*/ 2147483647 h 204"/>
                <a:gd name="T72" fmla="*/ 2147483647 w 126"/>
                <a:gd name="T73" fmla="*/ 2147483647 h 204"/>
                <a:gd name="T74" fmla="*/ 2147483647 w 126"/>
                <a:gd name="T75" fmla="*/ 2147483647 h 204"/>
                <a:gd name="T76" fmla="*/ 2147483647 w 126"/>
                <a:gd name="T77" fmla="*/ 2147483647 h 204"/>
                <a:gd name="T78" fmla="*/ 2147483647 w 126"/>
                <a:gd name="T79" fmla="*/ 2147483647 h 204"/>
                <a:gd name="T80" fmla="*/ 2147483647 w 126"/>
                <a:gd name="T81" fmla="*/ 2147483647 h 204"/>
                <a:gd name="T82" fmla="*/ 2147483647 w 126"/>
                <a:gd name="T83" fmla="*/ 2147483647 h 204"/>
                <a:gd name="T84" fmla="*/ 2147483647 w 126"/>
                <a:gd name="T85" fmla="*/ 2147483647 h 20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26"/>
                <a:gd name="T130" fmla="*/ 0 h 204"/>
                <a:gd name="T131" fmla="*/ 126 w 126"/>
                <a:gd name="T132" fmla="*/ 204 h 20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26" h="204">
                  <a:moveTo>
                    <a:pt x="31" y="90"/>
                  </a:moveTo>
                  <a:lnTo>
                    <a:pt x="24" y="93"/>
                  </a:lnTo>
                  <a:lnTo>
                    <a:pt x="17" y="98"/>
                  </a:lnTo>
                  <a:lnTo>
                    <a:pt x="12" y="102"/>
                  </a:lnTo>
                  <a:lnTo>
                    <a:pt x="8" y="108"/>
                  </a:lnTo>
                  <a:lnTo>
                    <a:pt x="5" y="115"/>
                  </a:lnTo>
                  <a:lnTo>
                    <a:pt x="3" y="123"/>
                  </a:lnTo>
                  <a:lnTo>
                    <a:pt x="0" y="131"/>
                  </a:lnTo>
                  <a:lnTo>
                    <a:pt x="0" y="140"/>
                  </a:lnTo>
                  <a:lnTo>
                    <a:pt x="2" y="154"/>
                  </a:lnTo>
                  <a:lnTo>
                    <a:pt x="5" y="166"/>
                  </a:lnTo>
                  <a:lnTo>
                    <a:pt x="10" y="177"/>
                  </a:lnTo>
                  <a:lnTo>
                    <a:pt x="17" y="186"/>
                  </a:lnTo>
                  <a:lnTo>
                    <a:pt x="26" y="193"/>
                  </a:lnTo>
                  <a:lnTo>
                    <a:pt x="36" y="199"/>
                  </a:lnTo>
                  <a:lnTo>
                    <a:pt x="49" y="202"/>
                  </a:lnTo>
                  <a:lnTo>
                    <a:pt x="63" y="204"/>
                  </a:lnTo>
                  <a:lnTo>
                    <a:pt x="77" y="202"/>
                  </a:lnTo>
                  <a:lnTo>
                    <a:pt x="89" y="199"/>
                  </a:lnTo>
                  <a:lnTo>
                    <a:pt x="101" y="193"/>
                  </a:lnTo>
                  <a:lnTo>
                    <a:pt x="109" y="186"/>
                  </a:lnTo>
                  <a:lnTo>
                    <a:pt x="116" y="177"/>
                  </a:lnTo>
                  <a:lnTo>
                    <a:pt x="122" y="166"/>
                  </a:lnTo>
                  <a:lnTo>
                    <a:pt x="125" y="154"/>
                  </a:lnTo>
                  <a:lnTo>
                    <a:pt x="126" y="140"/>
                  </a:lnTo>
                  <a:lnTo>
                    <a:pt x="126" y="131"/>
                  </a:lnTo>
                  <a:lnTo>
                    <a:pt x="124" y="123"/>
                  </a:lnTo>
                  <a:lnTo>
                    <a:pt x="122" y="115"/>
                  </a:lnTo>
                  <a:lnTo>
                    <a:pt x="119" y="108"/>
                  </a:lnTo>
                  <a:lnTo>
                    <a:pt x="113" y="102"/>
                  </a:lnTo>
                  <a:lnTo>
                    <a:pt x="108" y="98"/>
                  </a:lnTo>
                  <a:lnTo>
                    <a:pt x="103" y="93"/>
                  </a:lnTo>
                  <a:lnTo>
                    <a:pt x="95" y="90"/>
                  </a:lnTo>
                  <a:lnTo>
                    <a:pt x="101" y="86"/>
                  </a:lnTo>
                  <a:lnTo>
                    <a:pt x="106" y="83"/>
                  </a:lnTo>
                  <a:lnTo>
                    <a:pt x="110" y="78"/>
                  </a:lnTo>
                  <a:lnTo>
                    <a:pt x="113" y="73"/>
                  </a:lnTo>
                  <a:lnTo>
                    <a:pt x="116" y="69"/>
                  </a:lnTo>
                  <a:lnTo>
                    <a:pt x="119" y="63"/>
                  </a:lnTo>
                  <a:lnTo>
                    <a:pt x="120" y="56"/>
                  </a:lnTo>
                  <a:lnTo>
                    <a:pt x="120" y="49"/>
                  </a:lnTo>
                  <a:lnTo>
                    <a:pt x="119" y="38"/>
                  </a:lnTo>
                  <a:lnTo>
                    <a:pt x="115" y="29"/>
                  </a:lnTo>
                  <a:lnTo>
                    <a:pt x="111" y="21"/>
                  </a:lnTo>
                  <a:lnTo>
                    <a:pt x="104" y="14"/>
                  </a:lnTo>
                  <a:lnTo>
                    <a:pt x="96" y="8"/>
                  </a:lnTo>
                  <a:lnTo>
                    <a:pt x="87" y="3"/>
                  </a:lnTo>
                  <a:lnTo>
                    <a:pt x="75" y="1"/>
                  </a:lnTo>
                  <a:lnTo>
                    <a:pt x="63" y="0"/>
                  </a:lnTo>
                  <a:lnTo>
                    <a:pt x="51" y="1"/>
                  </a:lnTo>
                  <a:lnTo>
                    <a:pt x="39" y="3"/>
                  </a:lnTo>
                  <a:lnTo>
                    <a:pt x="30" y="8"/>
                  </a:lnTo>
                  <a:lnTo>
                    <a:pt x="22" y="14"/>
                  </a:lnTo>
                  <a:lnTo>
                    <a:pt x="15" y="21"/>
                  </a:lnTo>
                  <a:lnTo>
                    <a:pt x="11" y="29"/>
                  </a:lnTo>
                  <a:lnTo>
                    <a:pt x="8" y="38"/>
                  </a:lnTo>
                  <a:lnTo>
                    <a:pt x="7" y="49"/>
                  </a:lnTo>
                  <a:lnTo>
                    <a:pt x="7" y="56"/>
                  </a:lnTo>
                  <a:lnTo>
                    <a:pt x="8" y="63"/>
                  </a:lnTo>
                  <a:lnTo>
                    <a:pt x="10" y="69"/>
                  </a:lnTo>
                  <a:lnTo>
                    <a:pt x="13" y="73"/>
                  </a:lnTo>
                  <a:lnTo>
                    <a:pt x="16" y="78"/>
                  </a:lnTo>
                  <a:lnTo>
                    <a:pt x="21" y="83"/>
                  </a:lnTo>
                  <a:lnTo>
                    <a:pt x="25" y="86"/>
                  </a:lnTo>
                  <a:lnTo>
                    <a:pt x="31" y="90"/>
                  </a:lnTo>
                  <a:close/>
                  <a:moveTo>
                    <a:pt x="31" y="52"/>
                  </a:moveTo>
                  <a:lnTo>
                    <a:pt x="32" y="45"/>
                  </a:lnTo>
                  <a:lnTo>
                    <a:pt x="33" y="39"/>
                  </a:lnTo>
                  <a:lnTo>
                    <a:pt x="36" y="35"/>
                  </a:lnTo>
                  <a:lnTo>
                    <a:pt x="39" y="31"/>
                  </a:lnTo>
                  <a:lnTo>
                    <a:pt x="44" y="28"/>
                  </a:lnTo>
                  <a:lnTo>
                    <a:pt x="49" y="25"/>
                  </a:lnTo>
                  <a:lnTo>
                    <a:pt x="55" y="23"/>
                  </a:lnTo>
                  <a:lnTo>
                    <a:pt x="63" y="23"/>
                  </a:lnTo>
                  <a:lnTo>
                    <a:pt x="70" y="23"/>
                  </a:lnTo>
                  <a:lnTo>
                    <a:pt x="76" y="25"/>
                  </a:lnTo>
                  <a:lnTo>
                    <a:pt x="82" y="28"/>
                  </a:lnTo>
                  <a:lnTo>
                    <a:pt x="86" y="31"/>
                  </a:lnTo>
                  <a:lnTo>
                    <a:pt x="89" y="35"/>
                  </a:lnTo>
                  <a:lnTo>
                    <a:pt x="92" y="39"/>
                  </a:lnTo>
                  <a:lnTo>
                    <a:pt x="93" y="45"/>
                  </a:lnTo>
                  <a:lnTo>
                    <a:pt x="94" y="52"/>
                  </a:lnTo>
                  <a:lnTo>
                    <a:pt x="93" y="58"/>
                  </a:lnTo>
                  <a:lnTo>
                    <a:pt x="92" y="64"/>
                  </a:lnTo>
                  <a:lnTo>
                    <a:pt x="89" y="69"/>
                  </a:lnTo>
                  <a:lnTo>
                    <a:pt x="86" y="73"/>
                  </a:lnTo>
                  <a:lnTo>
                    <a:pt x="82" y="77"/>
                  </a:lnTo>
                  <a:lnTo>
                    <a:pt x="75" y="79"/>
                  </a:lnTo>
                  <a:lnTo>
                    <a:pt x="70" y="81"/>
                  </a:lnTo>
                  <a:lnTo>
                    <a:pt x="63" y="81"/>
                  </a:lnTo>
                  <a:lnTo>
                    <a:pt x="55" y="81"/>
                  </a:lnTo>
                  <a:lnTo>
                    <a:pt x="50" y="79"/>
                  </a:lnTo>
                  <a:lnTo>
                    <a:pt x="44" y="77"/>
                  </a:lnTo>
                  <a:lnTo>
                    <a:pt x="39" y="73"/>
                  </a:lnTo>
                  <a:lnTo>
                    <a:pt x="36" y="69"/>
                  </a:lnTo>
                  <a:lnTo>
                    <a:pt x="33" y="64"/>
                  </a:lnTo>
                  <a:lnTo>
                    <a:pt x="32" y="58"/>
                  </a:lnTo>
                  <a:lnTo>
                    <a:pt x="31" y="52"/>
                  </a:lnTo>
                  <a:close/>
                  <a:moveTo>
                    <a:pt x="26" y="140"/>
                  </a:moveTo>
                  <a:lnTo>
                    <a:pt x="27" y="131"/>
                  </a:lnTo>
                  <a:lnTo>
                    <a:pt x="28" y="124"/>
                  </a:lnTo>
                  <a:lnTo>
                    <a:pt x="31" y="117"/>
                  </a:lnTo>
                  <a:lnTo>
                    <a:pt x="35" y="113"/>
                  </a:lnTo>
                  <a:lnTo>
                    <a:pt x="41" y="108"/>
                  </a:lnTo>
                  <a:lnTo>
                    <a:pt x="48" y="105"/>
                  </a:lnTo>
                  <a:lnTo>
                    <a:pt x="55" y="103"/>
                  </a:lnTo>
                  <a:lnTo>
                    <a:pt x="63" y="102"/>
                  </a:lnTo>
                  <a:lnTo>
                    <a:pt x="71" y="103"/>
                  </a:lnTo>
                  <a:lnTo>
                    <a:pt x="79" y="105"/>
                  </a:lnTo>
                  <a:lnTo>
                    <a:pt x="85" y="108"/>
                  </a:lnTo>
                  <a:lnTo>
                    <a:pt x="91" y="113"/>
                  </a:lnTo>
                  <a:lnTo>
                    <a:pt x="95" y="117"/>
                  </a:lnTo>
                  <a:lnTo>
                    <a:pt x="99" y="124"/>
                  </a:lnTo>
                  <a:lnTo>
                    <a:pt x="100" y="131"/>
                  </a:lnTo>
                  <a:lnTo>
                    <a:pt x="101" y="140"/>
                  </a:lnTo>
                  <a:lnTo>
                    <a:pt x="100" y="148"/>
                  </a:lnTo>
                  <a:lnTo>
                    <a:pt x="99" y="156"/>
                  </a:lnTo>
                  <a:lnTo>
                    <a:pt x="95" y="163"/>
                  </a:lnTo>
                  <a:lnTo>
                    <a:pt x="91" y="169"/>
                  </a:lnTo>
                  <a:lnTo>
                    <a:pt x="85" y="173"/>
                  </a:lnTo>
                  <a:lnTo>
                    <a:pt x="79" y="177"/>
                  </a:lnTo>
                  <a:lnTo>
                    <a:pt x="71" y="178"/>
                  </a:lnTo>
                  <a:lnTo>
                    <a:pt x="63" y="179"/>
                  </a:lnTo>
                  <a:lnTo>
                    <a:pt x="55" y="178"/>
                  </a:lnTo>
                  <a:lnTo>
                    <a:pt x="48" y="177"/>
                  </a:lnTo>
                  <a:lnTo>
                    <a:pt x="41" y="173"/>
                  </a:lnTo>
                  <a:lnTo>
                    <a:pt x="35" y="169"/>
                  </a:lnTo>
                  <a:lnTo>
                    <a:pt x="31" y="163"/>
                  </a:lnTo>
                  <a:lnTo>
                    <a:pt x="28" y="156"/>
                  </a:lnTo>
                  <a:lnTo>
                    <a:pt x="27" y="148"/>
                  </a:lnTo>
                  <a:lnTo>
                    <a:pt x="26" y="140"/>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96" name="Freeform 340"/>
            <p:cNvSpPr>
              <a:spLocks/>
            </p:cNvSpPr>
            <p:nvPr/>
          </p:nvSpPr>
          <p:spPr bwMode="auto">
            <a:xfrm>
              <a:off x="5530850" y="1747838"/>
              <a:ext cx="50800" cy="111125"/>
            </a:xfrm>
            <a:custGeom>
              <a:avLst/>
              <a:gdLst>
                <a:gd name="T0" fmla="*/ 0 w 108"/>
                <a:gd name="T1" fmla="*/ 2147483647 h 212"/>
                <a:gd name="T2" fmla="*/ 0 w 108"/>
                <a:gd name="T3" fmla="*/ 2147483647 h 212"/>
                <a:gd name="T4" fmla="*/ 2147483647 w 108"/>
                <a:gd name="T5" fmla="*/ 2147483647 h 212"/>
                <a:gd name="T6" fmla="*/ 2147483647 w 108"/>
                <a:gd name="T7" fmla="*/ 2147483647 h 212"/>
                <a:gd name="T8" fmla="*/ 2147483647 w 108"/>
                <a:gd name="T9" fmla="*/ 2147483647 h 212"/>
                <a:gd name="T10" fmla="*/ 2147483647 w 108"/>
                <a:gd name="T11" fmla="*/ 2147483647 h 212"/>
                <a:gd name="T12" fmla="*/ 2147483647 w 108"/>
                <a:gd name="T13" fmla="*/ 2147483647 h 212"/>
                <a:gd name="T14" fmla="*/ 2147483647 w 108"/>
                <a:gd name="T15" fmla="*/ 2147483647 h 212"/>
                <a:gd name="T16" fmla="*/ 2147483647 w 108"/>
                <a:gd name="T17" fmla="*/ 2147483647 h 212"/>
                <a:gd name="T18" fmla="*/ 2147483647 w 108"/>
                <a:gd name="T19" fmla="*/ 2147483647 h 212"/>
                <a:gd name="T20" fmla="*/ 2147483647 w 108"/>
                <a:gd name="T21" fmla="*/ 2147483647 h 212"/>
                <a:gd name="T22" fmla="*/ 2147483647 w 108"/>
                <a:gd name="T23" fmla="*/ 2147483647 h 212"/>
                <a:gd name="T24" fmla="*/ 2147483647 w 108"/>
                <a:gd name="T25" fmla="*/ 2147483647 h 212"/>
                <a:gd name="T26" fmla="*/ 2147483647 w 108"/>
                <a:gd name="T27" fmla="*/ 2147483647 h 212"/>
                <a:gd name="T28" fmla="*/ 2147483647 w 108"/>
                <a:gd name="T29" fmla="*/ 2147483647 h 212"/>
                <a:gd name="T30" fmla="*/ 2147483647 w 108"/>
                <a:gd name="T31" fmla="*/ 2147483647 h 212"/>
                <a:gd name="T32" fmla="*/ 2147483647 w 108"/>
                <a:gd name="T33" fmla="*/ 2147483647 h 212"/>
                <a:gd name="T34" fmla="*/ 2147483647 w 108"/>
                <a:gd name="T35" fmla="*/ 2147483647 h 212"/>
                <a:gd name="T36" fmla="*/ 2147483647 w 108"/>
                <a:gd name="T37" fmla="*/ 0 h 212"/>
                <a:gd name="T38" fmla="*/ 2147483647 w 108"/>
                <a:gd name="T39" fmla="*/ 0 h 212"/>
                <a:gd name="T40" fmla="*/ 2147483647 w 108"/>
                <a:gd name="T41" fmla="*/ 2147483647 h 212"/>
                <a:gd name="T42" fmla="*/ 2147483647 w 108"/>
                <a:gd name="T43" fmla="*/ 2147483647 h 212"/>
                <a:gd name="T44" fmla="*/ 2147483647 w 108"/>
                <a:gd name="T45" fmla="*/ 2147483647 h 212"/>
                <a:gd name="T46" fmla="*/ 2147483647 w 108"/>
                <a:gd name="T47" fmla="*/ 2147483647 h 212"/>
                <a:gd name="T48" fmla="*/ 2147483647 w 108"/>
                <a:gd name="T49" fmla="*/ 2147483647 h 212"/>
                <a:gd name="T50" fmla="*/ 2147483647 w 108"/>
                <a:gd name="T51" fmla="*/ 2147483647 h 212"/>
                <a:gd name="T52" fmla="*/ 2147483647 w 108"/>
                <a:gd name="T53" fmla="*/ 2147483647 h 212"/>
                <a:gd name="T54" fmla="*/ 2147483647 w 108"/>
                <a:gd name="T55" fmla="*/ 2147483647 h 212"/>
                <a:gd name="T56" fmla="*/ 2147483647 w 108"/>
                <a:gd name="T57" fmla="*/ 2147483647 h 212"/>
                <a:gd name="T58" fmla="*/ 2147483647 w 108"/>
                <a:gd name="T59" fmla="*/ 2147483647 h 212"/>
                <a:gd name="T60" fmla="*/ 2147483647 w 108"/>
                <a:gd name="T61" fmla="*/ 2147483647 h 212"/>
                <a:gd name="T62" fmla="*/ 2147483647 w 108"/>
                <a:gd name="T63" fmla="*/ 2147483647 h 212"/>
                <a:gd name="T64" fmla="*/ 2147483647 w 108"/>
                <a:gd name="T65" fmla="*/ 2147483647 h 212"/>
                <a:gd name="T66" fmla="*/ 2147483647 w 108"/>
                <a:gd name="T67" fmla="*/ 2147483647 h 212"/>
                <a:gd name="T68" fmla="*/ 2147483647 w 108"/>
                <a:gd name="T69" fmla="*/ 2147483647 h 212"/>
                <a:gd name="T70" fmla="*/ 2147483647 w 108"/>
                <a:gd name="T71" fmla="*/ 2147483647 h 212"/>
                <a:gd name="T72" fmla="*/ 2147483647 w 108"/>
                <a:gd name="T73" fmla="*/ 2147483647 h 212"/>
                <a:gd name="T74" fmla="*/ 2147483647 w 108"/>
                <a:gd name="T75" fmla="*/ 2147483647 h 212"/>
                <a:gd name="T76" fmla="*/ 0 w 108"/>
                <a:gd name="T77" fmla="*/ 2147483647 h 21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8"/>
                <a:gd name="T118" fmla="*/ 0 h 212"/>
                <a:gd name="T119" fmla="*/ 108 w 108"/>
                <a:gd name="T120" fmla="*/ 212 h 212"/>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8" h="212">
                  <a:moveTo>
                    <a:pt x="0" y="139"/>
                  </a:moveTo>
                  <a:lnTo>
                    <a:pt x="0" y="149"/>
                  </a:lnTo>
                  <a:lnTo>
                    <a:pt x="1" y="163"/>
                  </a:lnTo>
                  <a:lnTo>
                    <a:pt x="3" y="177"/>
                  </a:lnTo>
                  <a:lnTo>
                    <a:pt x="7" y="187"/>
                  </a:lnTo>
                  <a:lnTo>
                    <a:pt x="13" y="195"/>
                  </a:lnTo>
                  <a:lnTo>
                    <a:pt x="21" y="202"/>
                  </a:lnTo>
                  <a:lnTo>
                    <a:pt x="30" y="208"/>
                  </a:lnTo>
                  <a:lnTo>
                    <a:pt x="42" y="210"/>
                  </a:lnTo>
                  <a:lnTo>
                    <a:pt x="54" y="212"/>
                  </a:lnTo>
                  <a:lnTo>
                    <a:pt x="67" y="210"/>
                  </a:lnTo>
                  <a:lnTo>
                    <a:pt x="79" y="208"/>
                  </a:lnTo>
                  <a:lnTo>
                    <a:pt x="87" y="203"/>
                  </a:lnTo>
                  <a:lnTo>
                    <a:pt x="96" y="196"/>
                  </a:lnTo>
                  <a:lnTo>
                    <a:pt x="101" y="187"/>
                  </a:lnTo>
                  <a:lnTo>
                    <a:pt x="105" y="177"/>
                  </a:lnTo>
                  <a:lnTo>
                    <a:pt x="107" y="164"/>
                  </a:lnTo>
                  <a:lnTo>
                    <a:pt x="108" y="149"/>
                  </a:lnTo>
                  <a:lnTo>
                    <a:pt x="108" y="0"/>
                  </a:lnTo>
                  <a:lnTo>
                    <a:pt x="83" y="0"/>
                  </a:lnTo>
                  <a:lnTo>
                    <a:pt x="83" y="138"/>
                  </a:lnTo>
                  <a:lnTo>
                    <a:pt x="83" y="149"/>
                  </a:lnTo>
                  <a:lnTo>
                    <a:pt x="83" y="158"/>
                  </a:lnTo>
                  <a:lnTo>
                    <a:pt x="82" y="165"/>
                  </a:lnTo>
                  <a:lnTo>
                    <a:pt x="80" y="171"/>
                  </a:lnTo>
                  <a:lnTo>
                    <a:pt x="75" y="178"/>
                  </a:lnTo>
                  <a:lnTo>
                    <a:pt x="69" y="183"/>
                  </a:lnTo>
                  <a:lnTo>
                    <a:pt x="63" y="185"/>
                  </a:lnTo>
                  <a:lnTo>
                    <a:pt x="53" y="186"/>
                  </a:lnTo>
                  <a:lnTo>
                    <a:pt x="46" y="186"/>
                  </a:lnTo>
                  <a:lnTo>
                    <a:pt x="40" y="184"/>
                  </a:lnTo>
                  <a:lnTo>
                    <a:pt x="34" y="181"/>
                  </a:lnTo>
                  <a:lnTo>
                    <a:pt x="31" y="177"/>
                  </a:lnTo>
                  <a:lnTo>
                    <a:pt x="28" y="172"/>
                  </a:lnTo>
                  <a:lnTo>
                    <a:pt x="26" y="165"/>
                  </a:lnTo>
                  <a:lnTo>
                    <a:pt x="24" y="157"/>
                  </a:lnTo>
                  <a:lnTo>
                    <a:pt x="24" y="148"/>
                  </a:lnTo>
                  <a:lnTo>
                    <a:pt x="24" y="139"/>
                  </a:lnTo>
                  <a:lnTo>
                    <a:pt x="0" y="13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97" name="Freeform 341"/>
            <p:cNvSpPr>
              <a:spLocks noEditPoints="1"/>
            </p:cNvSpPr>
            <p:nvPr/>
          </p:nvSpPr>
          <p:spPr bwMode="auto">
            <a:xfrm>
              <a:off x="5594350" y="1739900"/>
              <a:ext cx="58738" cy="119063"/>
            </a:xfrm>
            <a:custGeom>
              <a:avLst/>
              <a:gdLst>
                <a:gd name="T0" fmla="*/ 2147483647 w 123"/>
                <a:gd name="T1" fmla="*/ 2147483647 h 223"/>
                <a:gd name="T2" fmla="*/ 2147483647 w 123"/>
                <a:gd name="T3" fmla="*/ 2147483647 h 223"/>
                <a:gd name="T4" fmla="*/ 2147483647 w 123"/>
                <a:gd name="T5" fmla="*/ 2147483647 h 223"/>
                <a:gd name="T6" fmla="*/ 2147483647 w 123"/>
                <a:gd name="T7" fmla="*/ 2147483647 h 223"/>
                <a:gd name="T8" fmla="*/ 2147483647 w 123"/>
                <a:gd name="T9" fmla="*/ 2147483647 h 223"/>
                <a:gd name="T10" fmla="*/ 2147483647 w 123"/>
                <a:gd name="T11" fmla="*/ 2147483647 h 223"/>
                <a:gd name="T12" fmla="*/ 2147483647 w 123"/>
                <a:gd name="T13" fmla="*/ 2147483647 h 223"/>
                <a:gd name="T14" fmla="*/ 2147483647 w 123"/>
                <a:gd name="T15" fmla="*/ 2147483647 h 223"/>
                <a:gd name="T16" fmla="*/ 2147483647 w 123"/>
                <a:gd name="T17" fmla="*/ 2147483647 h 223"/>
                <a:gd name="T18" fmla="*/ 2147483647 w 123"/>
                <a:gd name="T19" fmla="*/ 2147483647 h 223"/>
                <a:gd name="T20" fmla="*/ 2147483647 w 123"/>
                <a:gd name="T21" fmla="*/ 2147483647 h 223"/>
                <a:gd name="T22" fmla="*/ 2147483647 w 123"/>
                <a:gd name="T23" fmla="*/ 2147483647 h 223"/>
                <a:gd name="T24" fmla="*/ 2147483647 w 123"/>
                <a:gd name="T25" fmla="*/ 2147483647 h 223"/>
                <a:gd name="T26" fmla="*/ 2147483647 w 123"/>
                <a:gd name="T27" fmla="*/ 2147483647 h 223"/>
                <a:gd name="T28" fmla="*/ 2147483647 w 123"/>
                <a:gd name="T29" fmla="*/ 2147483647 h 223"/>
                <a:gd name="T30" fmla="*/ 2147483647 w 123"/>
                <a:gd name="T31" fmla="*/ 2147483647 h 223"/>
                <a:gd name="T32" fmla="*/ 2147483647 w 123"/>
                <a:gd name="T33" fmla="*/ 2147483647 h 223"/>
                <a:gd name="T34" fmla="*/ 2147483647 w 123"/>
                <a:gd name="T35" fmla="*/ 2147483647 h 223"/>
                <a:gd name="T36" fmla="*/ 2147483647 w 123"/>
                <a:gd name="T37" fmla="*/ 2147483647 h 223"/>
                <a:gd name="T38" fmla="*/ 2147483647 w 123"/>
                <a:gd name="T39" fmla="*/ 2147483647 h 223"/>
                <a:gd name="T40" fmla="*/ 2147483647 w 123"/>
                <a:gd name="T41" fmla="*/ 2147483647 h 223"/>
                <a:gd name="T42" fmla="*/ 2147483647 w 123"/>
                <a:gd name="T43" fmla="*/ 2147483647 h 223"/>
                <a:gd name="T44" fmla="*/ 2147483647 w 123"/>
                <a:gd name="T45" fmla="*/ 2147483647 h 223"/>
                <a:gd name="T46" fmla="*/ 2147483647 w 123"/>
                <a:gd name="T47" fmla="*/ 2147483647 h 223"/>
                <a:gd name="T48" fmla="*/ 2147483647 w 123"/>
                <a:gd name="T49" fmla="*/ 2147483647 h 223"/>
                <a:gd name="T50" fmla="*/ 2147483647 w 123"/>
                <a:gd name="T51" fmla="*/ 2147483647 h 223"/>
                <a:gd name="T52" fmla="*/ 2147483647 w 123"/>
                <a:gd name="T53" fmla="*/ 2147483647 h 223"/>
                <a:gd name="T54" fmla="*/ 2147483647 w 123"/>
                <a:gd name="T55" fmla="*/ 2147483647 h 223"/>
                <a:gd name="T56" fmla="*/ 2147483647 w 123"/>
                <a:gd name="T57" fmla="*/ 2147483647 h 223"/>
                <a:gd name="T58" fmla="*/ 2147483647 w 123"/>
                <a:gd name="T59" fmla="*/ 2147483647 h 223"/>
                <a:gd name="T60" fmla="*/ 2147483647 w 123"/>
                <a:gd name="T61" fmla="*/ 2147483647 h 223"/>
                <a:gd name="T62" fmla="*/ 2147483647 w 123"/>
                <a:gd name="T63" fmla="*/ 2147483647 h 223"/>
                <a:gd name="T64" fmla="*/ 2147483647 w 123"/>
                <a:gd name="T65" fmla="*/ 2147483647 h 223"/>
                <a:gd name="T66" fmla="*/ 2147483647 w 123"/>
                <a:gd name="T67" fmla="*/ 2147483647 h 223"/>
                <a:gd name="T68" fmla="*/ 2147483647 w 123"/>
                <a:gd name="T69" fmla="*/ 2147483647 h 223"/>
                <a:gd name="T70" fmla="*/ 2147483647 w 123"/>
                <a:gd name="T71" fmla="*/ 2147483647 h 223"/>
                <a:gd name="T72" fmla="*/ 2147483647 w 123"/>
                <a:gd name="T73" fmla="*/ 0 h 22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3"/>
                <a:gd name="T112" fmla="*/ 0 h 223"/>
                <a:gd name="T113" fmla="*/ 123 w 123"/>
                <a:gd name="T114" fmla="*/ 223 h 223"/>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3" h="223">
                  <a:moveTo>
                    <a:pt x="99" y="172"/>
                  </a:moveTo>
                  <a:lnTo>
                    <a:pt x="97" y="178"/>
                  </a:lnTo>
                  <a:lnTo>
                    <a:pt x="94" y="184"/>
                  </a:lnTo>
                  <a:lnTo>
                    <a:pt x="90" y="189"/>
                  </a:lnTo>
                  <a:lnTo>
                    <a:pt x="86" y="193"/>
                  </a:lnTo>
                  <a:lnTo>
                    <a:pt x="82" y="196"/>
                  </a:lnTo>
                  <a:lnTo>
                    <a:pt x="77" y="198"/>
                  </a:lnTo>
                  <a:lnTo>
                    <a:pt x="70" y="200"/>
                  </a:lnTo>
                  <a:lnTo>
                    <a:pt x="63" y="200"/>
                  </a:lnTo>
                  <a:lnTo>
                    <a:pt x="55" y="199"/>
                  </a:lnTo>
                  <a:lnTo>
                    <a:pt x="47" y="197"/>
                  </a:lnTo>
                  <a:lnTo>
                    <a:pt x="41" y="193"/>
                  </a:lnTo>
                  <a:lnTo>
                    <a:pt x="35" y="187"/>
                  </a:lnTo>
                  <a:lnTo>
                    <a:pt x="30" y="182"/>
                  </a:lnTo>
                  <a:lnTo>
                    <a:pt x="27" y="173"/>
                  </a:lnTo>
                  <a:lnTo>
                    <a:pt x="25" y="163"/>
                  </a:lnTo>
                  <a:lnTo>
                    <a:pt x="24" y="152"/>
                  </a:lnTo>
                  <a:lnTo>
                    <a:pt x="123" y="152"/>
                  </a:lnTo>
                  <a:lnTo>
                    <a:pt x="123" y="141"/>
                  </a:lnTo>
                  <a:lnTo>
                    <a:pt x="122" y="124"/>
                  </a:lnTo>
                  <a:lnTo>
                    <a:pt x="119" y="108"/>
                  </a:lnTo>
                  <a:lnTo>
                    <a:pt x="114" y="95"/>
                  </a:lnTo>
                  <a:lnTo>
                    <a:pt x="107" y="85"/>
                  </a:lnTo>
                  <a:lnTo>
                    <a:pt x="98" y="77"/>
                  </a:lnTo>
                  <a:lnTo>
                    <a:pt x="87" y="70"/>
                  </a:lnTo>
                  <a:lnTo>
                    <a:pt x="76" y="66"/>
                  </a:lnTo>
                  <a:lnTo>
                    <a:pt x="61" y="65"/>
                  </a:lnTo>
                  <a:lnTo>
                    <a:pt x="48" y="66"/>
                  </a:lnTo>
                  <a:lnTo>
                    <a:pt x="36" y="71"/>
                  </a:lnTo>
                  <a:lnTo>
                    <a:pt x="25" y="77"/>
                  </a:lnTo>
                  <a:lnTo>
                    <a:pt x="17" y="86"/>
                  </a:lnTo>
                  <a:lnTo>
                    <a:pt x="9" y="98"/>
                  </a:lnTo>
                  <a:lnTo>
                    <a:pt x="4" y="112"/>
                  </a:lnTo>
                  <a:lnTo>
                    <a:pt x="1" y="128"/>
                  </a:lnTo>
                  <a:lnTo>
                    <a:pt x="0" y="145"/>
                  </a:lnTo>
                  <a:lnTo>
                    <a:pt x="1" y="163"/>
                  </a:lnTo>
                  <a:lnTo>
                    <a:pt x="4" y="178"/>
                  </a:lnTo>
                  <a:lnTo>
                    <a:pt x="9" y="192"/>
                  </a:lnTo>
                  <a:lnTo>
                    <a:pt x="17" y="203"/>
                  </a:lnTo>
                  <a:lnTo>
                    <a:pt x="25" y="212"/>
                  </a:lnTo>
                  <a:lnTo>
                    <a:pt x="36" y="218"/>
                  </a:lnTo>
                  <a:lnTo>
                    <a:pt x="48" y="222"/>
                  </a:lnTo>
                  <a:lnTo>
                    <a:pt x="61" y="223"/>
                  </a:lnTo>
                  <a:lnTo>
                    <a:pt x="72" y="222"/>
                  </a:lnTo>
                  <a:lnTo>
                    <a:pt x="84" y="220"/>
                  </a:lnTo>
                  <a:lnTo>
                    <a:pt x="94" y="215"/>
                  </a:lnTo>
                  <a:lnTo>
                    <a:pt x="102" y="209"/>
                  </a:lnTo>
                  <a:lnTo>
                    <a:pt x="108" y="203"/>
                  </a:lnTo>
                  <a:lnTo>
                    <a:pt x="115" y="193"/>
                  </a:lnTo>
                  <a:lnTo>
                    <a:pt x="119" y="184"/>
                  </a:lnTo>
                  <a:lnTo>
                    <a:pt x="121" y="172"/>
                  </a:lnTo>
                  <a:lnTo>
                    <a:pt x="99" y="172"/>
                  </a:lnTo>
                  <a:close/>
                  <a:moveTo>
                    <a:pt x="24" y="131"/>
                  </a:moveTo>
                  <a:lnTo>
                    <a:pt x="25" y="121"/>
                  </a:lnTo>
                  <a:lnTo>
                    <a:pt x="27" y="113"/>
                  </a:lnTo>
                  <a:lnTo>
                    <a:pt x="31" y="105"/>
                  </a:lnTo>
                  <a:lnTo>
                    <a:pt x="36" y="99"/>
                  </a:lnTo>
                  <a:lnTo>
                    <a:pt x="41" y="93"/>
                  </a:lnTo>
                  <a:lnTo>
                    <a:pt x="47" y="90"/>
                  </a:lnTo>
                  <a:lnTo>
                    <a:pt x="53" y="88"/>
                  </a:lnTo>
                  <a:lnTo>
                    <a:pt x="62" y="87"/>
                  </a:lnTo>
                  <a:lnTo>
                    <a:pt x="70" y="88"/>
                  </a:lnTo>
                  <a:lnTo>
                    <a:pt x="78" y="90"/>
                  </a:lnTo>
                  <a:lnTo>
                    <a:pt x="84" y="94"/>
                  </a:lnTo>
                  <a:lnTo>
                    <a:pt x="89" y="99"/>
                  </a:lnTo>
                  <a:lnTo>
                    <a:pt x="94" y="105"/>
                  </a:lnTo>
                  <a:lnTo>
                    <a:pt x="97" y="113"/>
                  </a:lnTo>
                  <a:lnTo>
                    <a:pt x="98" y="121"/>
                  </a:lnTo>
                  <a:lnTo>
                    <a:pt x="99" y="131"/>
                  </a:lnTo>
                  <a:lnTo>
                    <a:pt x="24" y="131"/>
                  </a:lnTo>
                  <a:close/>
                  <a:moveTo>
                    <a:pt x="44" y="49"/>
                  </a:moveTo>
                  <a:lnTo>
                    <a:pt x="60" y="49"/>
                  </a:lnTo>
                  <a:lnTo>
                    <a:pt x="96" y="0"/>
                  </a:lnTo>
                  <a:lnTo>
                    <a:pt x="70" y="0"/>
                  </a:lnTo>
                  <a:lnTo>
                    <a:pt x="44" y="4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98" name="Freeform 342"/>
            <p:cNvSpPr>
              <a:spLocks/>
            </p:cNvSpPr>
            <p:nvPr/>
          </p:nvSpPr>
          <p:spPr bwMode="auto">
            <a:xfrm>
              <a:off x="5665788" y="1774825"/>
              <a:ext cx="30162" cy="82550"/>
            </a:xfrm>
            <a:custGeom>
              <a:avLst/>
              <a:gdLst>
                <a:gd name="T0" fmla="*/ 0 w 67"/>
                <a:gd name="T1" fmla="*/ 2147483647 h 155"/>
                <a:gd name="T2" fmla="*/ 2147483647 w 67"/>
                <a:gd name="T3" fmla="*/ 2147483647 h 155"/>
                <a:gd name="T4" fmla="*/ 2147483647 w 67"/>
                <a:gd name="T5" fmla="*/ 2147483647 h 155"/>
                <a:gd name="T6" fmla="*/ 2147483647 w 67"/>
                <a:gd name="T7" fmla="*/ 2147483647 h 155"/>
                <a:gd name="T8" fmla="*/ 2147483647 w 67"/>
                <a:gd name="T9" fmla="*/ 2147483647 h 155"/>
                <a:gd name="T10" fmla="*/ 2147483647 w 67"/>
                <a:gd name="T11" fmla="*/ 2147483647 h 155"/>
                <a:gd name="T12" fmla="*/ 2147483647 w 67"/>
                <a:gd name="T13" fmla="*/ 2147483647 h 155"/>
                <a:gd name="T14" fmla="*/ 2147483647 w 67"/>
                <a:gd name="T15" fmla="*/ 2147483647 h 155"/>
                <a:gd name="T16" fmla="*/ 2147483647 w 67"/>
                <a:gd name="T17" fmla="*/ 2147483647 h 155"/>
                <a:gd name="T18" fmla="*/ 2147483647 w 67"/>
                <a:gd name="T19" fmla="*/ 2147483647 h 155"/>
                <a:gd name="T20" fmla="*/ 2147483647 w 67"/>
                <a:gd name="T21" fmla="*/ 2147483647 h 155"/>
                <a:gd name="T22" fmla="*/ 2147483647 w 67"/>
                <a:gd name="T23" fmla="*/ 2147483647 h 155"/>
                <a:gd name="T24" fmla="*/ 2147483647 w 67"/>
                <a:gd name="T25" fmla="*/ 0 h 155"/>
                <a:gd name="T26" fmla="*/ 2147483647 w 67"/>
                <a:gd name="T27" fmla="*/ 0 h 155"/>
                <a:gd name="T28" fmla="*/ 2147483647 w 67"/>
                <a:gd name="T29" fmla="*/ 0 h 155"/>
                <a:gd name="T30" fmla="*/ 2147483647 w 67"/>
                <a:gd name="T31" fmla="*/ 2147483647 h 155"/>
                <a:gd name="T32" fmla="*/ 2147483647 w 67"/>
                <a:gd name="T33" fmla="*/ 2147483647 h 155"/>
                <a:gd name="T34" fmla="*/ 2147483647 w 67"/>
                <a:gd name="T35" fmla="*/ 2147483647 h 155"/>
                <a:gd name="T36" fmla="*/ 2147483647 w 67"/>
                <a:gd name="T37" fmla="*/ 2147483647 h 155"/>
                <a:gd name="T38" fmla="*/ 2147483647 w 67"/>
                <a:gd name="T39" fmla="*/ 2147483647 h 155"/>
                <a:gd name="T40" fmla="*/ 2147483647 w 67"/>
                <a:gd name="T41" fmla="*/ 2147483647 h 155"/>
                <a:gd name="T42" fmla="*/ 2147483647 w 67"/>
                <a:gd name="T43" fmla="*/ 2147483647 h 155"/>
                <a:gd name="T44" fmla="*/ 2147483647 w 67"/>
                <a:gd name="T45" fmla="*/ 2147483647 h 155"/>
                <a:gd name="T46" fmla="*/ 0 w 67"/>
                <a:gd name="T47" fmla="*/ 2147483647 h 155"/>
                <a:gd name="T48" fmla="*/ 0 w 67"/>
                <a:gd name="T49" fmla="*/ 2147483647 h 15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7"/>
                <a:gd name="T76" fmla="*/ 0 h 155"/>
                <a:gd name="T77" fmla="*/ 67 w 67"/>
                <a:gd name="T78" fmla="*/ 155 h 15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7" h="155">
                  <a:moveTo>
                    <a:pt x="0" y="155"/>
                  </a:moveTo>
                  <a:lnTo>
                    <a:pt x="24" y="155"/>
                  </a:lnTo>
                  <a:lnTo>
                    <a:pt x="24" y="70"/>
                  </a:lnTo>
                  <a:lnTo>
                    <a:pt x="25" y="61"/>
                  </a:lnTo>
                  <a:lnTo>
                    <a:pt x="26" y="51"/>
                  </a:lnTo>
                  <a:lnTo>
                    <a:pt x="29" y="44"/>
                  </a:lnTo>
                  <a:lnTo>
                    <a:pt x="33" y="39"/>
                  </a:lnTo>
                  <a:lnTo>
                    <a:pt x="38" y="33"/>
                  </a:lnTo>
                  <a:lnTo>
                    <a:pt x="45" y="29"/>
                  </a:lnTo>
                  <a:lnTo>
                    <a:pt x="53" y="28"/>
                  </a:lnTo>
                  <a:lnTo>
                    <a:pt x="62" y="27"/>
                  </a:lnTo>
                  <a:lnTo>
                    <a:pt x="67" y="27"/>
                  </a:lnTo>
                  <a:lnTo>
                    <a:pt x="67" y="0"/>
                  </a:lnTo>
                  <a:lnTo>
                    <a:pt x="61" y="0"/>
                  </a:lnTo>
                  <a:lnTo>
                    <a:pt x="54" y="0"/>
                  </a:lnTo>
                  <a:lnTo>
                    <a:pt x="48" y="2"/>
                  </a:lnTo>
                  <a:lnTo>
                    <a:pt x="43" y="5"/>
                  </a:lnTo>
                  <a:lnTo>
                    <a:pt x="37" y="7"/>
                  </a:lnTo>
                  <a:lnTo>
                    <a:pt x="33" y="12"/>
                  </a:lnTo>
                  <a:lnTo>
                    <a:pt x="29" y="18"/>
                  </a:lnTo>
                  <a:lnTo>
                    <a:pt x="26" y="23"/>
                  </a:lnTo>
                  <a:lnTo>
                    <a:pt x="23" y="30"/>
                  </a:lnTo>
                  <a:lnTo>
                    <a:pt x="23" y="4"/>
                  </a:lnTo>
                  <a:lnTo>
                    <a:pt x="0" y="4"/>
                  </a:lnTo>
                  <a:lnTo>
                    <a:pt x="0"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799" name="Freeform 343"/>
            <p:cNvSpPr>
              <a:spLocks noEditPoints="1"/>
            </p:cNvSpPr>
            <p:nvPr/>
          </p:nvSpPr>
          <p:spPr bwMode="auto">
            <a:xfrm>
              <a:off x="5703888" y="1739900"/>
              <a:ext cx="57150" cy="119063"/>
            </a:xfrm>
            <a:custGeom>
              <a:avLst/>
              <a:gdLst>
                <a:gd name="T0" fmla="*/ 2147483647 w 123"/>
                <a:gd name="T1" fmla="*/ 2147483647 h 223"/>
                <a:gd name="T2" fmla="*/ 2147483647 w 123"/>
                <a:gd name="T3" fmla="*/ 2147483647 h 223"/>
                <a:gd name="T4" fmla="*/ 2147483647 w 123"/>
                <a:gd name="T5" fmla="*/ 2147483647 h 223"/>
                <a:gd name="T6" fmla="*/ 2147483647 w 123"/>
                <a:gd name="T7" fmla="*/ 2147483647 h 223"/>
                <a:gd name="T8" fmla="*/ 2147483647 w 123"/>
                <a:gd name="T9" fmla="*/ 2147483647 h 223"/>
                <a:gd name="T10" fmla="*/ 2147483647 w 123"/>
                <a:gd name="T11" fmla="*/ 2147483647 h 223"/>
                <a:gd name="T12" fmla="*/ 2147483647 w 123"/>
                <a:gd name="T13" fmla="*/ 2147483647 h 223"/>
                <a:gd name="T14" fmla="*/ 2147483647 w 123"/>
                <a:gd name="T15" fmla="*/ 2147483647 h 223"/>
                <a:gd name="T16" fmla="*/ 2147483647 w 123"/>
                <a:gd name="T17" fmla="*/ 2147483647 h 223"/>
                <a:gd name="T18" fmla="*/ 2147483647 w 123"/>
                <a:gd name="T19" fmla="*/ 2147483647 h 223"/>
                <a:gd name="T20" fmla="*/ 2147483647 w 123"/>
                <a:gd name="T21" fmla="*/ 2147483647 h 223"/>
                <a:gd name="T22" fmla="*/ 2147483647 w 123"/>
                <a:gd name="T23" fmla="*/ 2147483647 h 223"/>
                <a:gd name="T24" fmla="*/ 2147483647 w 123"/>
                <a:gd name="T25" fmla="*/ 2147483647 h 223"/>
                <a:gd name="T26" fmla="*/ 2147483647 w 123"/>
                <a:gd name="T27" fmla="*/ 2147483647 h 223"/>
                <a:gd name="T28" fmla="*/ 2147483647 w 123"/>
                <a:gd name="T29" fmla="*/ 2147483647 h 223"/>
                <a:gd name="T30" fmla="*/ 2147483647 w 123"/>
                <a:gd name="T31" fmla="*/ 2147483647 h 223"/>
                <a:gd name="T32" fmla="*/ 2147483647 w 123"/>
                <a:gd name="T33" fmla="*/ 2147483647 h 223"/>
                <a:gd name="T34" fmla="*/ 2147483647 w 123"/>
                <a:gd name="T35" fmla="*/ 2147483647 h 223"/>
                <a:gd name="T36" fmla="*/ 2147483647 w 123"/>
                <a:gd name="T37" fmla="*/ 2147483647 h 223"/>
                <a:gd name="T38" fmla="*/ 2147483647 w 123"/>
                <a:gd name="T39" fmla="*/ 2147483647 h 223"/>
                <a:gd name="T40" fmla="*/ 2147483647 w 123"/>
                <a:gd name="T41" fmla="*/ 2147483647 h 223"/>
                <a:gd name="T42" fmla="*/ 2147483647 w 123"/>
                <a:gd name="T43" fmla="*/ 2147483647 h 223"/>
                <a:gd name="T44" fmla="*/ 2147483647 w 123"/>
                <a:gd name="T45" fmla="*/ 2147483647 h 223"/>
                <a:gd name="T46" fmla="*/ 2147483647 w 123"/>
                <a:gd name="T47" fmla="*/ 2147483647 h 223"/>
                <a:gd name="T48" fmla="*/ 2147483647 w 123"/>
                <a:gd name="T49" fmla="*/ 2147483647 h 223"/>
                <a:gd name="T50" fmla="*/ 2147483647 w 123"/>
                <a:gd name="T51" fmla="*/ 2147483647 h 223"/>
                <a:gd name="T52" fmla="*/ 2147483647 w 123"/>
                <a:gd name="T53" fmla="*/ 2147483647 h 223"/>
                <a:gd name="T54" fmla="*/ 2147483647 w 123"/>
                <a:gd name="T55" fmla="*/ 2147483647 h 223"/>
                <a:gd name="T56" fmla="*/ 2147483647 w 123"/>
                <a:gd name="T57" fmla="*/ 2147483647 h 223"/>
                <a:gd name="T58" fmla="*/ 2147483647 w 123"/>
                <a:gd name="T59" fmla="*/ 2147483647 h 223"/>
                <a:gd name="T60" fmla="*/ 2147483647 w 123"/>
                <a:gd name="T61" fmla="*/ 2147483647 h 223"/>
                <a:gd name="T62" fmla="*/ 2147483647 w 123"/>
                <a:gd name="T63" fmla="*/ 2147483647 h 223"/>
                <a:gd name="T64" fmla="*/ 2147483647 w 123"/>
                <a:gd name="T65" fmla="*/ 2147483647 h 223"/>
                <a:gd name="T66" fmla="*/ 2147483647 w 123"/>
                <a:gd name="T67" fmla="*/ 2147483647 h 223"/>
                <a:gd name="T68" fmla="*/ 2147483647 w 123"/>
                <a:gd name="T69" fmla="*/ 2147483647 h 223"/>
                <a:gd name="T70" fmla="*/ 2147483647 w 123"/>
                <a:gd name="T71" fmla="*/ 2147483647 h 223"/>
                <a:gd name="T72" fmla="*/ 2147483647 w 123"/>
                <a:gd name="T73" fmla="*/ 0 h 22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3"/>
                <a:gd name="T112" fmla="*/ 0 h 223"/>
                <a:gd name="T113" fmla="*/ 123 w 123"/>
                <a:gd name="T114" fmla="*/ 223 h 223"/>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3" h="223">
                  <a:moveTo>
                    <a:pt x="99" y="172"/>
                  </a:moveTo>
                  <a:lnTo>
                    <a:pt x="97" y="178"/>
                  </a:lnTo>
                  <a:lnTo>
                    <a:pt x="93" y="184"/>
                  </a:lnTo>
                  <a:lnTo>
                    <a:pt x="90" y="189"/>
                  </a:lnTo>
                  <a:lnTo>
                    <a:pt x="86" y="193"/>
                  </a:lnTo>
                  <a:lnTo>
                    <a:pt x="82" y="196"/>
                  </a:lnTo>
                  <a:lnTo>
                    <a:pt x="77" y="198"/>
                  </a:lnTo>
                  <a:lnTo>
                    <a:pt x="70" y="200"/>
                  </a:lnTo>
                  <a:lnTo>
                    <a:pt x="63" y="200"/>
                  </a:lnTo>
                  <a:lnTo>
                    <a:pt x="54" y="199"/>
                  </a:lnTo>
                  <a:lnTo>
                    <a:pt x="47" y="197"/>
                  </a:lnTo>
                  <a:lnTo>
                    <a:pt x="41" y="193"/>
                  </a:lnTo>
                  <a:lnTo>
                    <a:pt x="34" y="187"/>
                  </a:lnTo>
                  <a:lnTo>
                    <a:pt x="30" y="182"/>
                  </a:lnTo>
                  <a:lnTo>
                    <a:pt x="27" y="173"/>
                  </a:lnTo>
                  <a:lnTo>
                    <a:pt x="25" y="163"/>
                  </a:lnTo>
                  <a:lnTo>
                    <a:pt x="24" y="152"/>
                  </a:lnTo>
                  <a:lnTo>
                    <a:pt x="123" y="152"/>
                  </a:lnTo>
                  <a:lnTo>
                    <a:pt x="123" y="141"/>
                  </a:lnTo>
                  <a:lnTo>
                    <a:pt x="122" y="124"/>
                  </a:lnTo>
                  <a:lnTo>
                    <a:pt x="119" y="108"/>
                  </a:lnTo>
                  <a:lnTo>
                    <a:pt x="113" y="95"/>
                  </a:lnTo>
                  <a:lnTo>
                    <a:pt x="107" y="85"/>
                  </a:lnTo>
                  <a:lnTo>
                    <a:pt x="98" y="77"/>
                  </a:lnTo>
                  <a:lnTo>
                    <a:pt x="87" y="70"/>
                  </a:lnTo>
                  <a:lnTo>
                    <a:pt x="75" y="66"/>
                  </a:lnTo>
                  <a:lnTo>
                    <a:pt x="61" y="65"/>
                  </a:lnTo>
                  <a:lnTo>
                    <a:pt x="48" y="66"/>
                  </a:lnTo>
                  <a:lnTo>
                    <a:pt x="35" y="71"/>
                  </a:lnTo>
                  <a:lnTo>
                    <a:pt x="25" y="77"/>
                  </a:lnTo>
                  <a:lnTo>
                    <a:pt x="16" y="86"/>
                  </a:lnTo>
                  <a:lnTo>
                    <a:pt x="9" y="98"/>
                  </a:lnTo>
                  <a:lnTo>
                    <a:pt x="4" y="112"/>
                  </a:lnTo>
                  <a:lnTo>
                    <a:pt x="1" y="128"/>
                  </a:lnTo>
                  <a:lnTo>
                    <a:pt x="0" y="145"/>
                  </a:lnTo>
                  <a:lnTo>
                    <a:pt x="1" y="163"/>
                  </a:lnTo>
                  <a:lnTo>
                    <a:pt x="4" y="178"/>
                  </a:lnTo>
                  <a:lnTo>
                    <a:pt x="9" y="192"/>
                  </a:lnTo>
                  <a:lnTo>
                    <a:pt x="16" y="203"/>
                  </a:lnTo>
                  <a:lnTo>
                    <a:pt x="25" y="212"/>
                  </a:lnTo>
                  <a:lnTo>
                    <a:pt x="35" y="218"/>
                  </a:lnTo>
                  <a:lnTo>
                    <a:pt x="48" y="222"/>
                  </a:lnTo>
                  <a:lnTo>
                    <a:pt x="61" y="223"/>
                  </a:lnTo>
                  <a:lnTo>
                    <a:pt x="72" y="222"/>
                  </a:lnTo>
                  <a:lnTo>
                    <a:pt x="84" y="220"/>
                  </a:lnTo>
                  <a:lnTo>
                    <a:pt x="93" y="215"/>
                  </a:lnTo>
                  <a:lnTo>
                    <a:pt x="102" y="209"/>
                  </a:lnTo>
                  <a:lnTo>
                    <a:pt x="108" y="203"/>
                  </a:lnTo>
                  <a:lnTo>
                    <a:pt x="114" y="193"/>
                  </a:lnTo>
                  <a:lnTo>
                    <a:pt x="119" y="184"/>
                  </a:lnTo>
                  <a:lnTo>
                    <a:pt x="121" y="172"/>
                  </a:lnTo>
                  <a:lnTo>
                    <a:pt x="99" y="172"/>
                  </a:lnTo>
                  <a:close/>
                  <a:moveTo>
                    <a:pt x="24" y="131"/>
                  </a:moveTo>
                  <a:lnTo>
                    <a:pt x="25" y="121"/>
                  </a:lnTo>
                  <a:lnTo>
                    <a:pt x="27" y="113"/>
                  </a:lnTo>
                  <a:lnTo>
                    <a:pt x="31" y="105"/>
                  </a:lnTo>
                  <a:lnTo>
                    <a:pt x="35" y="99"/>
                  </a:lnTo>
                  <a:lnTo>
                    <a:pt x="41" y="93"/>
                  </a:lnTo>
                  <a:lnTo>
                    <a:pt x="47" y="90"/>
                  </a:lnTo>
                  <a:lnTo>
                    <a:pt x="53" y="88"/>
                  </a:lnTo>
                  <a:lnTo>
                    <a:pt x="62" y="87"/>
                  </a:lnTo>
                  <a:lnTo>
                    <a:pt x="70" y="88"/>
                  </a:lnTo>
                  <a:lnTo>
                    <a:pt x="78" y="90"/>
                  </a:lnTo>
                  <a:lnTo>
                    <a:pt x="84" y="94"/>
                  </a:lnTo>
                  <a:lnTo>
                    <a:pt x="89" y="99"/>
                  </a:lnTo>
                  <a:lnTo>
                    <a:pt x="93" y="105"/>
                  </a:lnTo>
                  <a:lnTo>
                    <a:pt x="97" y="113"/>
                  </a:lnTo>
                  <a:lnTo>
                    <a:pt x="98" y="121"/>
                  </a:lnTo>
                  <a:lnTo>
                    <a:pt x="99" y="131"/>
                  </a:lnTo>
                  <a:lnTo>
                    <a:pt x="24" y="131"/>
                  </a:lnTo>
                  <a:close/>
                  <a:moveTo>
                    <a:pt x="44" y="49"/>
                  </a:moveTo>
                  <a:lnTo>
                    <a:pt x="60" y="49"/>
                  </a:lnTo>
                  <a:lnTo>
                    <a:pt x="95" y="0"/>
                  </a:lnTo>
                  <a:lnTo>
                    <a:pt x="70" y="0"/>
                  </a:lnTo>
                  <a:lnTo>
                    <a:pt x="44" y="4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00" name="Freeform 344"/>
            <p:cNvSpPr>
              <a:spLocks/>
            </p:cNvSpPr>
            <p:nvPr/>
          </p:nvSpPr>
          <p:spPr bwMode="auto">
            <a:xfrm>
              <a:off x="5772150" y="1774825"/>
              <a:ext cx="90488" cy="82550"/>
            </a:xfrm>
            <a:custGeom>
              <a:avLst/>
              <a:gdLst>
                <a:gd name="T0" fmla="*/ 2147483647 w 190"/>
                <a:gd name="T1" fmla="*/ 2147483647 h 155"/>
                <a:gd name="T2" fmla="*/ 2147483647 w 190"/>
                <a:gd name="T3" fmla="*/ 2147483647 h 155"/>
                <a:gd name="T4" fmla="*/ 2147483647 w 190"/>
                <a:gd name="T5" fmla="*/ 2147483647 h 155"/>
                <a:gd name="T6" fmla="*/ 2147483647 w 190"/>
                <a:gd name="T7" fmla="*/ 2147483647 h 155"/>
                <a:gd name="T8" fmla="*/ 2147483647 w 190"/>
                <a:gd name="T9" fmla="*/ 2147483647 h 155"/>
                <a:gd name="T10" fmla="*/ 2147483647 w 190"/>
                <a:gd name="T11" fmla="*/ 0 h 155"/>
                <a:gd name="T12" fmla="*/ 2147483647 w 190"/>
                <a:gd name="T13" fmla="*/ 2147483647 h 155"/>
                <a:gd name="T14" fmla="*/ 2147483647 w 190"/>
                <a:gd name="T15" fmla="*/ 2147483647 h 155"/>
                <a:gd name="T16" fmla="*/ 2147483647 w 190"/>
                <a:gd name="T17" fmla="*/ 2147483647 h 155"/>
                <a:gd name="T18" fmla="*/ 2147483647 w 190"/>
                <a:gd name="T19" fmla="*/ 2147483647 h 155"/>
                <a:gd name="T20" fmla="*/ 2147483647 w 190"/>
                <a:gd name="T21" fmla="*/ 2147483647 h 155"/>
                <a:gd name="T22" fmla="*/ 2147483647 w 190"/>
                <a:gd name="T23" fmla="*/ 0 h 155"/>
                <a:gd name="T24" fmla="*/ 2147483647 w 190"/>
                <a:gd name="T25" fmla="*/ 2147483647 h 155"/>
                <a:gd name="T26" fmla="*/ 2147483647 w 190"/>
                <a:gd name="T27" fmla="*/ 2147483647 h 155"/>
                <a:gd name="T28" fmla="*/ 2147483647 w 190"/>
                <a:gd name="T29" fmla="*/ 2147483647 h 155"/>
                <a:gd name="T30" fmla="*/ 2147483647 w 190"/>
                <a:gd name="T31" fmla="*/ 2147483647 h 155"/>
                <a:gd name="T32" fmla="*/ 0 w 190"/>
                <a:gd name="T33" fmla="*/ 2147483647 h 155"/>
                <a:gd name="T34" fmla="*/ 2147483647 w 190"/>
                <a:gd name="T35" fmla="*/ 2147483647 h 155"/>
                <a:gd name="T36" fmla="*/ 2147483647 w 190"/>
                <a:gd name="T37" fmla="*/ 2147483647 h 155"/>
                <a:gd name="T38" fmla="*/ 2147483647 w 190"/>
                <a:gd name="T39" fmla="*/ 2147483647 h 155"/>
                <a:gd name="T40" fmla="*/ 2147483647 w 190"/>
                <a:gd name="T41" fmla="*/ 2147483647 h 155"/>
                <a:gd name="T42" fmla="*/ 2147483647 w 190"/>
                <a:gd name="T43" fmla="*/ 2147483647 h 155"/>
                <a:gd name="T44" fmla="*/ 2147483647 w 190"/>
                <a:gd name="T45" fmla="*/ 2147483647 h 155"/>
                <a:gd name="T46" fmla="*/ 2147483647 w 190"/>
                <a:gd name="T47" fmla="*/ 2147483647 h 155"/>
                <a:gd name="T48" fmla="*/ 2147483647 w 190"/>
                <a:gd name="T49" fmla="*/ 2147483647 h 155"/>
                <a:gd name="T50" fmla="*/ 2147483647 w 190"/>
                <a:gd name="T51" fmla="*/ 2147483647 h 155"/>
                <a:gd name="T52" fmla="*/ 2147483647 w 190"/>
                <a:gd name="T53" fmla="*/ 2147483647 h 155"/>
                <a:gd name="T54" fmla="*/ 2147483647 w 190"/>
                <a:gd name="T55" fmla="*/ 2147483647 h 155"/>
                <a:gd name="T56" fmla="*/ 2147483647 w 190"/>
                <a:gd name="T57" fmla="*/ 2147483647 h 155"/>
                <a:gd name="T58" fmla="*/ 2147483647 w 190"/>
                <a:gd name="T59" fmla="*/ 2147483647 h 155"/>
                <a:gd name="T60" fmla="*/ 2147483647 w 190"/>
                <a:gd name="T61" fmla="*/ 2147483647 h 155"/>
                <a:gd name="T62" fmla="*/ 2147483647 w 190"/>
                <a:gd name="T63" fmla="*/ 2147483647 h 155"/>
                <a:gd name="T64" fmla="*/ 2147483647 w 190"/>
                <a:gd name="T65" fmla="*/ 2147483647 h 155"/>
                <a:gd name="T66" fmla="*/ 2147483647 w 190"/>
                <a:gd name="T67" fmla="*/ 2147483647 h 155"/>
                <a:gd name="T68" fmla="*/ 2147483647 w 190"/>
                <a:gd name="T69" fmla="*/ 2147483647 h 155"/>
                <a:gd name="T70" fmla="*/ 2147483647 w 190"/>
                <a:gd name="T71" fmla="*/ 2147483647 h 15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90"/>
                <a:gd name="T109" fmla="*/ 0 h 155"/>
                <a:gd name="T110" fmla="*/ 190 w 190"/>
                <a:gd name="T111" fmla="*/ 155 h 15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90" h="155">
                  <a:moveTo>
                    <a:pt x="167" y="155"/>
                  </a:moveTo>
                  <a:lnTo>
                    <a:pt x="190" y="155"/>
                  </a:lnTo>
                  <a:lnTo>
                    <a:pt x="190" y="64"/>
                  </a:lnTo>
                  <a:lnTo>
                    <a:pt x="190" y="59"/>
                  </a:lnTo>
                  <a:lnTo>
                    <a:pt x="190" y="48"/>
                  </a:lnTo>
                  <a:lnTo>
                    <a:pt x="189" y="39"/>
                  </a:lnTo>
                  <a:lnTo>
                    <a:pt x="188" y="29"/>
                  </a:lnTo>
                  <a:lnTo>
                    <a:pt x="185" y="21"/>
                  </a:lnTo>
                  <a:lnTo>
                    <a:pt x="178" y="12"/>
                  </a:lnTo>
                  <a:lnTo>
                    <a:pt x="170" y="6"/>
                  </a:lnTo>
                  <a:lnTo>
                    <a:pt x="160" y="1"/>
                  </a:lnTo>
                  <a:lnTo>
                    <a:pt x="147" y="0"/>
                  </a:lnTo>
                  <a:lnTo>
                    <a:pt x="133" y="1"/>
                  </a:lnTo>
                  <a:lnTo>
                    <a:pt x="122" y="6"/>
                  </a:lnTo>
                  <a:lnTo>
                    <a:pt x="112" y="13"/>
                  </a:lnTo>
                  <a:lnTo>
                    <a:pt x="103" y="23"/>
                  </a:lnTo>
                  <a:lnTo>
                    <a:pt x="99" y="18"/>
                  </a:lnTo>
                  <a:lnTo>
                    <a:pt x="95" y="13"/>
                  </a:lnTo>
                  <a:lnTo>
                    <a:pt x="91" y="9"/>
                  </a:lnTo>
                  <a:lnTo>
                    <a:pt x="87" y="6"/>
                  </a:lnTo>
                  <a:lnTo>
                    <a:pt x="83" y="4"/>
                  </a:lnTo>
                  <a:lnTo>
                    <a:pt x="77" y="1"/>
                  </a:lnTo>
                  <a:lnTo>
                    <a:pt x="71" y="0"/>
                  </a:lnTo>
                  <a:lnTo>
                    <a:pt x="65" y="0"/>
                  </a:lnTo>
                  <a:lnTo>
                    <a:pt x="58" y="0"/>
                  </a:lnTo>
                  <a:lnTo>
                    <a:pt x="52" y="1"/>
                  </a:lnTo>
                  <a:lnTo>
                    <a:pt x="46" y="4"/>
                  </a:lnTo>
                  <a:lnTo>
                    <a:pt x="40" y="6"/>
                  </a:lnTo>
                  <a:lnTo>
                    <a:pt x="35" y="9"/>
                  </a:lnTo>
                  <a:lnTo>
                    <a:pt x="31" y="14"/>
                  </a:lnTo>
                  <a:lnTo>
                    <a:pt x="27" y="19"/>
                  </a:lnTo>
                  <a:lnTo>
                    <a:pt x="22" y="25"/>
                  </a:lnTo>
                  <a:lnTo>
                    <a:pt x="22" y="4"/>
                  </a:lnTo>
                  <a:lnTo>
                    <a:pt x="0" y="4"/>
                  </a:lnTo>
                  <a:lnTo>
                    <a:pt x="0" y="155"/>
                  </a:lnTo>
                  <a:lnTo>
                    <a:pt x="23" y="155"/>
                  </a:lnTo>
                  <a:lnTo>
                    <a:pt x="23" y="65"/>
                  </a:lnTo>
                  <a:lnTo>
                    <a:pt x="25" y="56"/>
                  </a:lnTo>
                  <a:lnTo>
                    <a:pt x="26" y="47"/>
                  </a:lnTo>
                  <a:lnTo>
                    <a:pt x="29" y="40"/>
                  </a:lnTo>
                  <a:lnTo>
                    <a:pt x="33" y="34"/>
                  </a:lnTo>
                  <a:lnTo>
                    <a:pt x="38" y="29"/>
                  </a:lnTo>
                  <a:lnTo>
                    <a:pt x="44" y="26"/>
                  </a:lnTo>
                  <a:lnTo>
                    <a:pt x="51" y="23"/>
                  </a:lnTo>
                  <a:lnTo>
                    <a:pt x="58" y="22"/>
                  </a:lnTo>
                  <a:lnTo>
                    <a:pt x="66" y="23"/>
                  </a:lnTo>
                  <a:lnTo>
                    <a:pt x="71" y="25"/>
                  </a:lnTo>
                  <a:lnTo>
                    <a:pt x="75" y="28"/>
                  </a:lnTo>
                  <a:lnTo>
                    <a:pt x="78" y="32"/>
                  </a:lnTo>
                  <a:lnTo>
                    <a:pt x="81" y="37"/>
                  </a:lnTo>
                  <a:lnTo>
                    <a:pt x="83" y="44"/>
                  </a:lnTo>
                  <a:lnTo>
                    <a:pt x="84" y="52"/>
                  </a:lnTo>
                  <a:lnTo>
                    <a:pt x="84" y="62"/>
                  </a:lnTo>
                  <a:lnTo>
                    <a:pt x="84" y="155"/>
                  </a:lnTo>
                  <a:lnTo>
                    <a:pt x="107" y="155"/>
                  </a:lnTo>
                  <a:lnTo>
                    <a:pt x="107" y="65"/>
                  </a:lnTo>
                  <a:lnTo>
                    <a:pt x="108" y="56"/>
                  </a:lnTo>
                  <a:lnTo>
                    <a:pt x="109" y="47"/>
                  </a:lnTo>
                  <a:lnTo>
                    <a:pt x="112" y="40"/>
                  </a:lnTo>
                  <a:lnTo>
                    <a:pt x="116" y="34"/>
                  </a:lnTo>
                  <a:lnTo>
                    <a:pt x="122" y="29"/>
                  </a:lnTo>
                  <a:lnTo>
                    <a:pt x="127" y="25"/>
                  </a:lnTo>
                  <a:lnTo>
                    <a:pt x="134" y="23"/>
                  </a:lnTo>
                  <a:lnTo>
                    <a:pt x="142" y="22"/>
                  </a:lnTo>
                  <a:lnTo>
                    <a:pt x="149" y="23"/>
                  </a:lnTo>
                  <a:lnTo>
                    <a:pt x="154" y="25"/>
                  </a:lnTo>
                  <a:lnTo>
                    <a:pt x="158" y="28"/>
                  </a:lnTo>
                  <a:lnTo>
                    <a:pt x="162" y="32"/>
                  </a:lnTo>
                  <a:lnTo>
                    <a:pt x="165" y="37"/>
                  </a:lnTo>
                  <a:lnTo>
                    <a:pt x="166" y="44"/>
                  </a:lnTo>
                  <a:lnTo>
                    <a:pt x="167" y="52"/>
                  </a:lnTo>
                  <a:lnTo>
                    <a:pt x="167" y="62"/>
                  </a:lnTo>
                  <a:lnTo>
                    <a:pt x="167"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01" name="Freeform 345"/>
            <p:cNvSpPr>
              <a:spLocks/>
            </p:cNvSpPr>
            <p:nvPr/>
          </p:nvSpPr>
          <p:spPr bwMode="auto">
            <a:xfrm>
              <a:off x="5872163" y="1776413"/>
              <a:ext cx="58737" cy="114300"/>
            </a:xfrm>
            <a:custGeom>
              <a:avLst/>
              <a:gdLst>
                <a:gd name="T0" fmla="*/ 2147483647 w 128"/>
                <a:gd name="T1" fmla="*/ 0 h 214"/>
                <a:gd name="T2" fmla="*/ 2147483647 w 128"/>
                <a:gd name="T3" fmla="*/ 2147483647 h 214"/>
                <a:gd name="T4" fmla="*/ 2147483647 w 128"/>
                <a:gd name="T5" fmla="*/ 0 h 214"/>
                <a:gd name="T6" fmla="*/ 0 w 128"/>
                <a:gd name="T7" fmla="*/ 0 h 214"/>
                <a:gd name="T8" fmla="*/ 2147483647 w 128"/>
                <a:gd name="T9" fmla="*/ 2147483647 h 214"/>
                <a:gd name="T10" fmla="*/ 2147483647 w 128"/>
                <a:gd name="T11" fmla="*/ 2147483647 h 214"/>
                <a:gd name="T12" fmla="*/ 2147483647 w 128"/>
                <a:gd name="T13" fmla="*/ 2147483647 h 214"/>
                <a:gd name="T14" fmla="*/ 2147483647 w 128"/>
                <a:gd name="T15" fmla="*/ 2147483647 h 214"/>
                <a:gd name="T16" fmla="*/ 2147483647 w 128"/>
                <a:gd name="T17" fmla="*/ 2147483647 h 214"/>
                <a:gd name="T18" fmla="*/ 2147483647 w 128"/>
                <a:gd name="T19" fmla="*/ 2147483647 h 214"/>
                <a:gd name="T20" fmla="*/ 2147483647 w 128"/>
                <a:gd name="T21" fmla="*/ 2147483647 h 214"/>
                <a:gd name="T22" fmla="*/ 2147483647 w 128"/>
                <a:gd name="T23" fmla="*/ 2147483647 h 214"/>
                <a:gd name="T24" fmla="*/ 2147483647 w 128"/>
                <a:gd name="T25" fmla="*/ 2147483647 h 214"/>
                <a:gd name="T26" fmla="*/ 2147483647 w 128"/>
                <a:gd name="T27" fmla="*/ 2147483647 h 214"/>
                <a:gd name="T28" fmla="*/ 2147483647 w 128"/>
                <a:gd name="T29" fmla="*/ 2147483647 h 214"/>
                <a:gd name="T30" fmla="*/ 2147483647 w 128"/>
                <a:gd name="T31" fmla="*/ 2147483647 h 214"/>
                <a:gd name="T32" fmla="*/ 2147483647 w 128"/>
                <a:gd name="T33" fmla="*/ 2147483647 h 214"/>
                <a:gd name="T34" fmla="*/ 2147483647 w 128"/>
                <a:gd name="T35" fmla="*/ 2147483647 h 214"/>
                <a:gd name="T36" fmla="*/ 2147483647 w 128"/>
                <a:gd name="T37" fmla="*/ 2147483647 h 214"/>
                <a:gd name="T38" fmla="*/ 2147483647 w 128"/>
                <a:gd name="T39" fmla="*/ 2147483647 h 214"/>
                <a:gd name="T40" fmla="*/ 2147483647 w 128"/>
                <a:gd name="T41" fmla="*/ 2147483647 h 214"/>
                <a:gd name="T42" fmla="*/ 2147483647 w 128"/>
                <a:gd name="T43" fmla="*/ 2147483647 h 214"/>
                <a:gd name="T44" fmla="*/ 2147483647 w 128"/>
                <a:gd name="T45" fmla="*/ 2147483647 h 214"/>
                <a:gd name="T46" fmla="*/ 2147483647 w 128"/>
                <a:gd name="T47" fmla="*/ 0 h 214"/>
                <a:gd name="T48" fmla="*/ 2147483647 w 128"/>
                <a:gd name="T49" fmla="*/ 0 h 21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8"/>
                <a:gd name="T76" fmla="*/ 0 h 214"/>
                <a:gd name="T77" fmla="*/ 128 w 128"/>
                <a:gd name="T78" fmla="*/ 214 h 21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8" h="214">
                  <a:moveTo>
                    <a:pt x="102" y="0"/>
                  </a:moveTo>
                  <a:lnTo>
                    <a:pt x="64" y="122"/>
                  </a:lnTo>
                  <a:lnTo>
                    <a:pt x="25" y="0"/>
                  </a:lnTo>
                  <a:lnTo>
                    <a:pt x="0" y="0"/>
                  </a:lnTo>
                  <a:lnTo>
                    <a:pt x="52" y="159"/>
                  </a:lnTo>
                  <a:lnTo>
                    <a:pt x="46" y="177"/>
                  </a:lnTo>
                  <a:lnTo>
                    <a:pt x="43" y="182"/>
                  </a:lnTo>
                  <a:lnTo>
                    <a:pt x="40" y="187"/>
                  </a:lnTo>
                  <a:lnTo>
                    <a:pt x="35" y="188"/>
                  </a:lnTo>
                  <a:lnTo>
                    <a:pt x="28" y="189"/>
                  </a:lnTo>
                  <a:lnTo>
                    <a:pt x="22" y="188"/>
                  </a:lnTo>
                  <a:lnTo>
                    <a:pt x="16" y="187"/>
                  </a:lnTo>
                  <a:lnTo>
                    <a:pt x="16" y="212"/>
                  </a:lnTo>
                  <a:lnTo>
                    <a:pt x="22" y="213"/>
                  </a:lnTo>
                  <a:lnTo>
                    <a:pt x="30" y="214"/>
                  </a:lnTo>
                  <a:lnTo>
                    <a:pt x="38" y="214"/>
                  </a:lnTo>
                  <a:lnTo>
                    <a:pt x="44" y="212"/>
                  </a:lnTo>
                  <a:lnTo>
                    <a:pt x="51" y="209"/>
                  </a:lnTo>
                  <a:lnTo>
                    <a:pt x="55" y="205"/>
                  </a:lnTo>
                  <a:lnTo>
                    <a:pt x="59" y="199"/>
                  </a:lnTo>
                  <a:lnTo>
                    <a:pt x="63" y="192"/>
                  </a:lnTo>
                  <a:lnTo>
                    <a:pt x="66" y="184"/>
                  </a:lnTo>
                  <a:lnTo>
                    <a:pt x="70" y="174"/>
                  </a:lnTo>
                  <a:lnTo>
                    <a:pt x="128" y="0"/>
                  </a:lnTo>
                  <a:lnTo>
                    <a:pt x="102" y="0"/>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02" name="Freeform 346"/>
            <p:cNvSpPr>
              <a:spLocks/>
            </p:cNvSpPr>
            <p:nvPr/>
          </p:nvSpPr>
          <p:spPr bwMode="auto">
            <a:xfrm>
              <a:off x="5965825" y="1747838"/>
              <a:ext cx="109538" cy="109537"/>
            </a:xfrm>
            <a:custGeom>
              <a:avLst/>
              <a:gdLst>
                <a:gd name="T0" fmla="*/ 2147483647 w 233"/>
                <a:gd name="T1" fmla="*/ 2147483647 h 207"/>
                <a:gd name="T2" fmla="*/ 2147483647 w 233"/>
                <a:gd name="T3" fmla="*/ 2147483647 h 207"/>
                <a:gd name="T4" fmla="*/ 2147483647 w 233"/>
                <a:gd name="T5" fmla="*/ 2147483647 h 207"/>
                <a:gd name="T6" fmla="*/ 2147483647 w 233"/>
                <a:gd name="T7" fmla="*/ 2147483647 h 207"/>
                <a:gd name="T8" fmla="*/ 2147483647 w 233"/>
                <a:gd name="T9" fmla="*/ 2147483647 h 207"/>
                <a:gd name="T10" fmla="*/ 2147483647 w 233"/>
                <a:gd name="T11" fmla="*/ 0 h 207"/>
                <a:gd name="T12" fmla="*/ 2147483647 w 233"/>
                <a:gd name="T13" fmla="*/ 0 h 207"/>
                <a:gd name="T14" fmla="*/ 2147483647 w 233"/>
                <a:gd name="T15" fmla="*/ 2147483647 h 207"/>
                <a:gd name="T16" fmla="*/ 2147483647 w 233"/>
                <a:gd name="T17" fmla="*/ 0 h 207"/>
                <a:gd name="T18" fmla="*/ 2147483647 w 233"/>
                <a:gd name="T19" fmla="*/ 0 h 207"/>
                <a:gd name="T20" fmla="*/ 2147483647 w 233"/>
                <a:gd name="T21" fmla="*/ 2147483647 h 207"/>
                <a:gd name="T22" fmla="*/ 2147483647 w 233"/>
                <a:gd name="T23" fmla="*/ 0 h 207"/>
                <a:gd name="T24" fmla="*/ 0 w 233"/>
                <a:gd name="T25" fmla="*/ 0 h 207"/>
                <a:gd name="T26" fmla="*/ 2147483647 w 233"/>
                <a:gd name="T27" fmla="*/ 2147483647 h 20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33"/>
                <a:gd name="T43" fmla="*/ 0 h 207"/>
                <a:gd name="T44" fmla="*/ 233 w 233"/>
                <a:gd name="T45" fmla="*/ 207 h 20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33" h="207">
                  <a:moveTo>
                    <a:pt x="49" y="207"/>
                  </a:moveTo>
                  <a:lnTo>
                    <a:pt x="75" y="207"/>
                  </a:lnTo>
                  <a:lnTo>
                    <a:pt x="116" y="36"/>
                  </a:lnTo>
                  <a:lnTo>
                    <a:pt x="159" y="207"/>
                  </a:lnTo>
                  <a:lnTo>
                    <a:pt x="184" y="207"/>
                  </a:lnTo>
                  <a:lnTo>
                    <a:pt x="233" y="0"/>
                  </a:lnTo>
                  <a:lnTo>
                    <a:pt x="209" y="0"/>
                  </a:lnTo>
                  <a:lnTo>
                    <a:pt x="170" y="164"/>
                  </a:lnTo>
                  <a:lnTo>
                    <a:pt x="129" y="0"/>
                  </a:lnTo>
                  <a:lnTo>
                    <a:pt x="103" y="0"/>
                  </a:lnTo>
                  <a:lnTo>
                    <a:pt x="64" y="165"/>
                  </a:lnTo>
                  <a:lnTo>
                    <a:pt x="25" y="0"/>
                  </a:lnTo>
                  <a:lnTo>
                    <a:pt x="0" y="0"/>
                  </a:lnTo>
                  <a:lnTo>
                    <a:pt x="49"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03" name="Rectangle 347"/>
            <p:cNvSpPr>
              <a:spLocks noChangeArrowheads="1"/>
            </p:cNvSpPr>
            <p:nvPr/>
          </p:nvSpPr>
          <p:spPr bwMode="auto">
            <a:xfrm>
              <a:off x="6078538" y="1839913"/>
              <a:ext cx="11112" cy="17462"/>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804" name="Freeform 348"/>
            <p:cNvSpPr>
              <a:spLocks/>
            </p:cNvSpPr>
            <p:nvPr/>
          </p:nvSpPr>
          <p:spPr bwMode="auto">
            <a:xfrm>
              <a:off x="4851400" y="1944688"/>
              <a:ext cx="58738" cy="104775"/>
            </a:xfrm>
            <a:custGeom>
              <a:avLst/>
              <a:gdLst>
                <a:gd name="T0" fmla="*/ 2147483647 w 124"/>
                <a:gd name="T1" fmla="*/ 2147483647 h 199"/>
                <a:gd name="T2" fmla="*/ 2147483647 w 124"/>
                <a:gd name="T3" fmla="*/ 2147483647 h 199"/>
                <a:gd name="T4" fmla="*/ 2147483647 w 124"/>
                <a:gd name="T5" fmla="*/ 2147483647 h 199"/>
                <a:gd name="T6" fmla="*/ 2147483647 w 124"/>
                <a:gd name="T7" fmla="*/ 2147483647 h 199"/>
                <a:gd name="T8" fmla="*/ 2147483647 w 124"/>
                <a:gd name="T9" fmla="*/ 2147483647 h 199"/>
                <a:gd name="T10" fmla="*/ 2147483647 w 124"/>
                <a:gd name="T11" fmla="*/ 2147483647 h 199"/>
                <a:gd name="T12" fmla="*/ 2147483647 w 124"/>
                <a:gd name="T13" fmla="*/ 2147483647 h 199"/>
                <a:gd name="T14" fmla="*/ 2147483647 w 124"/>
                <a:gd name="T15" fmla="*/ 2147483647 h 199"/>
                <a:gd name="T16" fmla="*/ 2147483647 w 124"/>
                <a:gd name="T17" fmla="*/ 2147483647 h 199"/>
                <a:gd name="T18" fmla="*/ 2147483647 w 124"/>
                <a:gd name="T19" fmla="*/ 2147483647 h 199"/>
                <a:gd name="T20" fmla="*/ 2147483647 w 124"/>
                <a:gd name="T21" fmla="*/ 2147483647 h 199"/>
                <a:gd name="T22" fmla="*/ 2147483647 w 124"/>
                <a:gd name="T23" fmla="*/ 2147483647 h 199"/>
                <a:gd name="T24" fmla="*/ 2147483647 w 124"/>
                <a:gd name="T25" fmla="*/ 2147483647 h 199"/>
                <a:gd name="T26" fmla="*/ 2147483647 w 124"/>
                <a:gd name="T27" fmla="*/ 2147483647 h 199"/>
                <a:gd name="T28" fmla="*/ 2147483647 w 124"/>
                <a:gd name="T29" fmla="*/ 2147483647 h 199"/>
                <a:gd name="T30" fmla="*/ 2147483647 w 124"/>
                <a:gd name="T31" fmla="*/ 2147483647 h 199"/>
                <a:gd name="T32" fmla="*/ 2147483647 w 124"/>
                <a:gd name="T33" fmla="*/ 2147483647 h 199"/>
                <a:gd name="T34" fmla="*/ 2147483647 w 124"/>
                <a:gd name="T35" fmla="*/ 2147483647 h 199"/>
                <a:gd name="T36" fmla="*/ 2147483647 w 124"/>
                <a:gd name="T37" fmla="*/ 2147483647 h 199"/>
                <a:gd name="T38" fmla="*/ 2147483647 w 124"/>
                <a:gd name="T39" fmla="*/ 2147483647 h 199"/>
                <a:gd name="T40" fmla="*/ 2147483647 w 124"/>
                <a:gd name="T41" fmla="*/ 2147483647 h 199"/>
                <a:gd name="T42" fmla="*/ 2147483647 w 124"/>
                <a:gd name="T43" fmla="*/ 2147483647 h 199"/>
                <a:gd name="T44" fmla="*/ 2147483647 w 124"/>
                <a:gd name="T45" fmla="*/ 2147483647 h 199"/>
                <a:gd name="T46" fmla="*/ 2147483647 w 124"/>
                <a:gd name="T47" fmla="*/ 2147483647 h 199"/>
                <a:gd name="T48" fmla="*/ 2147483647 w 124"/>
                <a:gd name="T49" fmla="*/ 2147483647 h 199"/>
                <a:gd name="T50" fmla="*/ 2147483647 w 124"/>
                <a:gd name="T51" fmla="*/ 2147483647 h 199"/>
                <a:gd name="T52" fmla="*/ 2147483647 w 124"/>
                <a:gd name="T53" fmla="*/ 2147483647 h 199"/>
                <a:gd name="T54" fmla="*/ 2147483647 w 124"/>
                <a:gd name="T55" fmla="*/ 2147483647 h 199"/>
                <a:gd name="T56" fmla="*/ 2147483647 w 124"/>
                <a:gd name="T57" fmla="*/ 2147483647 h 199"/>
                <a:gd name="T58" fmla="*/ 2147483647 w 124"/>
                <a:gd name="T59" fmla="*/ 2147483647 h 199"/>
                <a:gd name="T60" fmla="*/ 2147483647 w 124"/>
                <a:gd name="T61" fmla="*/ 2147483647 h 199"/>
                <a:gd name="T62" fmla="*/ 2147483647 w 124"/>
                <a:gd name="T63" fmla="*/ 2147483647 h 199"/>
                <a:gd name="T64" fmla="*/ 2147483647 w 124"/>
                <a:gd name="T65" fmla="*/ 2147483647 h 199"/>
                <a:gd name="T66" fmla="*/ 2147483647 w 124"/>
                <a:gd name="T67" fmla="*/ 2147483647 h 199"/>
                <a:gd name="T68" fmla="*/ 2147483647 w 124"/>
                <a:gd name="T69" fmla="*/ 2147483647 h 199"/>
                <a:gd name="T70" fmla="*/ 2147483647 w 124"/>
                <a:gd name="T71" fmla="*/ 2147483647 h 199"/>
                <a:gd name="T72" fmla="*/ 0 w 124"/>
                <a:gd name="T73" fmla="*/ 2147483647 h 19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4"/>
                <a:gd name="T112" fmla="*/ 0 h 199"/>
                <a:gd name="T113" fmla="*/ 124 w 124"/>
                <a:gd name="T114" fmla="*/ 199 h 19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4" h="199">
                  <a:moveTo>
                    <a:pt x="0" y="199"/>
                  </a:moveTo>
                  <a:lnTo>
                    <a:pt x="124" y="199"/>
                  </a:lnTo>
                  <a:lnTo>
                    <a:pt x="124" y="175"/>
                  </a:lnTo>
                  <a:lnTo>
                    <a:pt x="26" y="175"/>
                  </a:lnTo>
                  <a:lnTo>
                    <a:pt x="30" y="168"/>
                  </a:lnTo>
                  <a:lnTo>
                    <a:pt x="33" y="162"/>
                  </a:lnTo>
                  <a:lnTo>
                    <a:pt x="36" y="156"/>
                  </a:lnTo>
                  <a:lnTo>
                    <a:pt x="41" y="151"/>
                  </a:lnTo>
                  <a:lnTo>
                    <a:pt x="47" y="146"/>
                  </a:lnTo>
                  <a:lnTo>
                    <a:pt x="54" y="140"/>
                  </a:lnTo>
                  <a:lnTo>
                    <a:pt x="61" y="135"/>
                  </a:lnTo>
                  <a:lnTo>
                    <a:pt x="70" y="131"/>
                  </a:lnTo>
                  <a:lnTo>
                    <a:pt x="85" y="123"/>
                  </a:lnTo>
                  <a:lnTo>
                    <a:pt x="95" y="116"/>
                  </a:lnTo>
                  <a:lnTo>
                    <a:pt x="102" y="110"/>
                  </a:lnTo>
                  <a:lnTo>
                    <a:pt x="110" y="103"/>
                  </a:lnTo>
                  <a:lnTo>
                    <a:pt x="115" y="96"/>
                  </a:lnTo>
                  <a:lnTo>
                    <a:pt x="119" y="88"/>
                  </a:lnTo>
                  <a:lnTo>
                    <a:pt x="122" y="78"/>
                  </a:lnTo>
                  <a:lnTo>
                    <a:pt x="123" y="69"/>
                  </a:lnTo>
                  <a:lnTo>
                    <a:pt x="124" y="60"/>
                  </a:lnTo>
                  <a:lnTo>
                    <a:pt x="123" y="47"/>
                  </a:lnTo>
                  <a:lnTo>
                    <a:pt x="120" y="35"/>
                  </a:lnTo>
                  <a:lnTo>
                    <a:pt x="115" y="25"/>
                  </a:lnTo>
                  <a:lnTo>
                    <a:pt x="108" y="17"/>
                  </a:lnTo>
                  <a:lnTo>
                    <a:pt x="99" y="10"/>
                  </a:lnTo>
                  <a:lnTo>
                    <a:pt x="90" y="5"/>
                  </a:lnTo>
                  <a:lnTo>
                    <a:pt x="78" y="2"/>
                  </a:lnTo>
                  <a:lnTo>
                    <a:pt x="64" y="0"/>
                  </a:lnTo>
                  <a:lnTo>
                    <a:pt x="52" y="2"/>
                  </a:lnTo>
                  <a:lnTo>
                    <a:pt x="40" y="5"/>
                  </a:lnTo>
                  <a:lnTo>
                    <a:pt x="30" y="11"/>
                  </a:lnTo>
                  <a:lnTo>
                    <a:pt x="21" y="19"/>
                  </a:lnTo>
                  <a:lnTo>
                    <a:pt x="14" y="28"/>
                  </a:lnTo>
                  <a:lnTo>
                    <a:pt x="8" y="40"/>
                  </a:lnTo>
                  <a:lnTo>
                    <a:pt x="5" y="54"/>
                  </a:lnTo>
                  <a:lnTo>
                    <a:pt x="4" y="69"/>
                  </a:lnTo>
                  <a:lnTo>
                    <a:pt x="4" y="73"/>
                  </a:lnTo>
                  <a:lnTo>
                    <a:pt x="28" y="73"/>
                  </a:lnTo>
                  <a:lnTo>
                    <a:pt x="28" y="70"/>
                  </a:lnTo>
                  <a:lnTo>
                    <a:pt x="30" y="60"/>
                  </a:lnTo>
                  <a:lnTo>
                    <a:pt x="31" y="52"/>
                  </a:lnTo>
                  <a:lnTo>
                    <a:pt x="34" y="43"/>
                  </a:lnTo>
                  <a:lnTo>
                    <a:pt x="38" y="36"/>
                  </a:lnTo>
                  <a:lnTo>
                    <a:pt x="43" y="32"/>
                  </a:lnTo>
                  <a:lnTo>
                    <a:pt x="50" y="28"/>
                  </a:lnTo>
                  <a:lnTo>
                    <a:pt x="56" y="26"/>
                  </a:lnTo>
                  <a:lnTo>
                    <a:pt x="63" y="25"/>
                  </a:lnTo>
                  <a:lnTo>
                    <a:pt x="72" y="26"/>
                  </a:lnTo>
                  <a:lnTo>
                    <a:pt x="78" y="27"/>
                  </a:lnTo>
                  <a:lnTo>
                    <a:pt x="84" y="31"/>
                  </a:lnTo>
                  <a:lnTo>
                    <a:pt x="90" y="34"/>
                  </a:lnTo>
                  <a:lnTo>
                    <a:pt x="94" y="40"/>
                  </a:lnTo>
                  <a:lnTo>
                    <a:pt x="97" y="46"/>
                  </a:lnTo>
                  <a:lnTo>
                    <a:pt x="98" y="53"/>
                  </a:lnTo>
                  <a:lnTo>
                    <a:pt x="99" y="60"/>
                  </a:lnTo>
                  <a:lnTo>
                    <a:pt x="99" y="67"/>
                  </a:lnTo>
                  <a:lnTo>
                    <a:pt x="97" y="73"/>
                  </a:lnTo>
                  <a:lnTo>
                    <a:pt x="96" y="78"/>
                  </a:lnTo>
                  <a:lnTo>
                    <a:pt x="93" y="83"/>
                  </a:lnTo>
                  <a:lnTo>
                    <a:pt x="89" y="89"/>
                  </a:lnTo>
                  <a:lnTo>
                    <a:pt x="84" y="94"/>
                  </a:lnTo>
                  <a:lnTo>
                    <a:pt x="79" y="98"/>
                  </a:lnTo>
                  <a:lnTo>
                    <a:pt x="73" y="102"/>
                  </a:lnTo>
                  <a:lnTo>
                    <a:pt x="58" y="111"/>
                  </a:lnTo>
                  <a:lnTo>
                    <a:pt x="44" y="119"/>
                  </a:lnTo>
                  <a:lnTo>
                    <a:pt x="33" y="128"/>
                  </a:lnTo>
                  <a:lnTo>
                    <a:pt x="22" y="138"/>
                  </a:lnTo>
                  <a:lnTo>
                    <a:pt x="15" y="148"/>
                  </a:lnTo>
                  <a:lnTo>
                    <a:pt x="8" y="159"/>
                  </a:lnTo>
                  <a:lnTo>
                    <a:pt x="4" y="170"/>
                  </a:lnTo>
                  <a:lnTo>
                    <a:pt x="1" y="183"/>
                  </a:lnTo>
                  <a:lnTo>
                    <a:pt x="0" y="198"/>
                  </a:lnTo>
                  <a:lnTo>
                    <a:pt x="0"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05" name="Freeform 349"/>
            <p:cNvSpPr>
              <a:spLocks noEditPoints="1"/>
            </p:cNvSpPr>
            <p:nvPr/>
          </p:nvSpPr>
          <p:spPr bwMode="auto">
            <a:xfrm>
              <a:off x="4919663" y="1944688"/>
              <a:ext cx="58737" cy="107950"/>
            </a:xfrm>
            <a:custGeom>
              <a:avLst/>
              <a:gdLst>
                <a:gd name="T0" fmla="*/ 2147483647 w 128"/>
                <a:gd name="T1" fmla="*/ 2147483647 h 204"/>
                <a:gd name="T2" fmla="*/ 2147483647 w 128"/>
                <a:gd name="T3" fmla="*/ 2147483647 h 204"/>
                <a:gd name="T4" fmla="*/ 2147483647 w 128"/>
                <a:gd name="T5" fmla="*/ 2147483647 h 204"/>
                <a:gd name="T6" fmla="*/ 2147483647 w 128"/>
                <a:gd name="T7" fmla="*/ 2147483647 h 204"/>
                <a:gd name="T8" fmla="*/ 2147483647 w 128"/>
                <a:gd name="T9" fmla="*/ 2147483647 h 204"/>
                <a:gd name="T10" fmla="*/ 2147483647 w 128"/>
                <a:gd name="T11" fmla="*/ 2147483647 h 204"/>
                <a:gd name="T12" fmla="*/ 2147483647 w 128"/>
                <a:gd name="T13" fmla="*/ 2147483647 h 204"/>
                <a:gd name="T14" fmla="*/ 2147483647 w 128"/>
                <a:gd name="T15" fmla="*/ 2147483647 h 204"/>
                <a:gd name="T16" fmla="*/ 2147483647 w 128"/>
                <a:gd name="T17" fmla="*/ 2147483647 h 204"/>
                <a:gd name="T18" fmla="*/ 2147483647 w 128"/>
                <a:gd name="T19" fmla="*/ 2147483647 h 204"/>
                <a:gd name="T20" fmla="*/ 2147483647 w 128"/>
                <a:gd name="T21" fmla="*/ 2147483647 h 204"/>
                <a:gd name="T22" fmla="*/ 2147483647 w 128"/>
                <a:gd name="T23" fmla="*/ 2147483647 h 204"/>
                <a:gd name="T24" fmla="*/ 2147483647 w 128"/>
                <a:gd name="T25" fmla="*/ 2147483647 h 204"/>
                <a:gd name="T26" fmla="*/ 2147483647 w 128"/>
                <a:gd name="T27" fmla="*/ 2147483647 h 204"/>
                <a:gd name="T28" fmla="*/ 2147483647 w 128"/>
                <a:gd name="T29" fmla="*/ 2147483647 h 204"/>
                <a:gd name="T30" fmla="*/ 2147483647 w 128"/>
                <a:gd name="T31" fmla="*/ 2147483647 h 204"/>
                <a:gd name="T32" fmla="*/ 2147483647 w 128"/>
                <a:gd name="T33" fmla="*/ 2147483647 h 204"/>
                <a:gd name="T34" fmla="*/ 2147483647 w 128"/>
                <a:gd name="T35" fmla="*/ 2147483647 h 204"/>
                <a:gd name="T36" fmla="*/ 2147483647 w 128"/>
                <a:gd name="T37" fmla="*/ 2147483647 h 204"/>
                <a:gd name="T38" fmla="*/ 2147483647 w 128"/>
                <a:gd name="T39" fmla="*/ 0 h 204"/>
                <a:gd name="T40" fmla="*/ 2147483647 w 128"/>
                <a:gd name="T41" fmla="*/ 2147483647 h 204"/>
                <a:gd name="T42" fmla="*/ 2147483647 w 128"/>
                <a:gd name="T43" fmla="*/ 2147483647 h 204"/>
                <a:gd name="T44" fmla="*/ 2147483647 w 128"/>
                <a:gd name="T45" fmla="*/ 2147483647 h 204"/>
                <a:gd name="T46" fmla="*/ 2147483647 w 128"/>
                <a:gd name="T47" fmla="*/ 2147483647 h 204"/>
                <a:gd name="T48" fmla="*/ 2147483647 w 128"/>
                <a:gd name="T49" fmla="*/ 2147483647 h 204"/>
                <a:gd name="T50" fmla="*/ 2147483647 w 128"/>
                <a:gd name="T51" fmla="*/ 2147483647 h 204"/>
                <a:gd name="T52" fmla="*/ 2147483647 w 128"/>
                <a:gd name="T53" fmla="*/ 2147483647 h 204"/>
                <a:gd name="T54" fmla="*/ 2147483647 w 128"/>
                <a:gd name="T55" fmla="*/ 2147483647 h 204"/>
                <a:gd name="T56" fmla="*/ 2147483647 w 128"/>
                <a:gd name="T57" fmla="*/ 2147483647 h 204"/>
                <a:gd name="T58" fmla="*/ 2147483647 w 128"/>
                <a:gd name="T59" fmla="*/ 2147483647 h 204"/>
                <a:gd name="T60" fmla="*/ 2147483647 w 128"/>
                <a:gd name="T61" fmla="*/ 2147483647 h 204"/>
                <a:gd name="T62" fmla="*/ 2147483647 w 128"/>
                <a:gd name="T63" fmla="*/ 2147483647 h 204"/>
                <a:gd name="T64" fmla="*/ 2147483647 w 128"/>
                <a:gd name="T65" fmla="*/ 2147483647 h 204"/>
                <a:gd name="T66" fmla="*/ 2147483647 w 128"/>
                <a:gd name="T67" fmla="*/ 2147483647 h 204"/>
                <a:gd name="T68" fmla="*/ 2147483647 w 128"/>
                <a:gd name="T69" fmla="*/ 2147483647 h 204"/>
                <a:gd name="T70" fmla="*/ 2147483647 w 128"/>
                <a:gd name="T71" fmla="*/ 2147483647 h 204"/>
                <a:gd name="T72" fmla="*/ 2147483647 w 128"/>
                <a:gd name="T73" fmla="*/ 2147483647 h 204"/>
                <a:gd name="T74" fmla="*/ 2147483647 w 128"/>
                <a:gd name="T75" fmla="*/ 2147483647 h 204"/>
                <a:gd name="T76" fmla="*/ 2147483647 w 128"/>
                <a:gd name="T77" fmla="*/ 2147483647 h 204"/>
                <a:gd name="T78" fmla="*/ 2147483647 w 128"/>
                <a:gd name="T79" fmla="*/ 2147483647 h 204"/>
                <a:gd name="T80" fmla="*/ 2147483647 w 128"/>
                <a:gd name="T81" fmla="*/ 2147483647 h 204"/>
                <a:gd name="T82" fmla="*/ 2147483647 w 128"/>
                <a:gd name="T83" fmla="*/ 2147483647 h 204"/>
                <a:gd name="T84" fmla="*/ 2147483647 w 128"/>
                <a:gd name="T85" fmla="*/ 2147483647 h 204"/>
                <a:gd name="T86" fmla="*/ 2147483647 w 128"/>
                <a:gd name="T87" fmla="*/ 2147483647 h 204"/>
                <a:gd name="T88" fmla="*/ 2147483647 w 128"/>
                <a:gd name="T89" fmla="*/ 2147483647 h 204"/>
                <a:gd name="T90" fmla="*/ 2147483647 w 128"/>
                <a:gd name="T91" fmla="*/ 2147483647 h 204"/>
                <a:gd name="T92" fmla="*/ 2147483647 w 128"/>
                <a:gd name="T93" fmla="*/ 2147483647 h 204"/>
                <a:gd name="T94" fmla="*/ 2147483647 w 128"/>
                <a:gd name="T95" fmla="*/ 2147483647 h 204"/>
                <a:gd name="T96" fmla="*/ 2147483647 w 128"/>
                <a:gd name="T97" fmla="*/ 2147483647 h 204"/>
                <a:gd name="T98" fmla="*/ 2147483647 w 128"/>
                <a:gd name="T99" fmla="*/ 2147483647 h 204"/>
                <a:gd name="T100" fmla="*/ 2147483647 w 128"/>
                <a:gd name="T101" fmla="*/ 2147483647 h 204"/>
                <a:gd name="T102" fmla="*/ 2147483647 w 128"/>
                <a:gd name="T103" fmla="*/ 2147483647 h 204"/>
                <a:gd name="T104" fmla="*/ 2147483647 w 128"/>
                <a:gd name="T105" fmla="*/ 2147483647 h 204"/>
                <a:gd name="T106" fmla="*/ 2147483647 w 128"/>
                <a:gd name="T107" fmla="*/ 2147483647 h 204"/>
                <a:gd name="T108" fmla="*/ 2147483647 w 128"/>
                <a:gd name="T109" fmla="*/ 2147483647 h 20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8"/>
                <a:gd name="T166" fmla="*/ 0 h 204"/>
                <a:gd name="T167" fmla="*/ 128 w 128"/>
                <a:gd name="T168" fmla="*/ 204 h 204"/>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8" h="204">
                  <a:moveTo>
                    <a:pt x="2" y="152"/>
                  </a:moveTo>
                  <a:lnTo>
                    <a:pt x="4" y="163"/>
                  </a:lnTo>
                  <a:lnTo>
                    <a:pt x="6" y="173"/>
                  </a:lnTo>
                  <a:lnTo>
                    <a:pt x="11" y="182"/>
                  </a:lnTo>
                  <a:lnTo>
                    <a:pt x="17" y="190"/>
                  </a:lnTo>
                  <a:lnTo>
                    <a:pt x="26" y="196"/>
                  </a:lnTo>
                  <a:lnTo>
                    <a:pt x="35" y="201"/>
                  </a:lnTo>
                  <a:lnTo>
                    <a:pt x="46" y="203"/>
                  </a:lnTo>
                  <a:lnTo>
                    <a:pt x="58" y="204"/>
                  </a:lnTo>
                  <a:lnTo>
                    <a:pt x="67" y="204"/>
                  </a:lnTo>
                  <a:lnTo>
                    <a:pt x="74" y="202"/>
                  </a:lnTo>
                  <a:lnTo>
                    <a:pt x="82" y="201"/>
                  </a:lnTo>
                  <a:lnTo>
                    <a:pt x="88" y="197"/>
                  </a:lnTo>
                  <a:lnTo>
                    <a:pt x="94" y="192"/>
                  </a:lnTo>
                  <a:lnTo>
                    <a:pt x="99" y="188"/>
                  </a:lnTo>
                  <a:lnTo>
                    <a:pt x="105" y="182"/>
                  </a:lnTo>
                  <a:lnTo>
                    <a:pt x="110" y="176"/>
                  </a:lnTo>
                  <a:lnTo>
                    <a:pt x="114" y="168"/>
                  </a:lnTo>
                  <a:lnTo>
                    <a:pt x="117" y="160"/>
                  </a:lnTo>
                  <a:lnTo>
                    <a:pt x="121" y="151"/>
                  </a:lnTo>
                  <a:lnTo>
                    <a:pt x="124" y="141"/>
                  </a:lnTo>
                  <a:lnTo>
                    <a:pt x="126" y="131"/>
                  </a:lnTo>
                  <a:lnTo>
                    <a:pt x="127" y="119"/>
                  </a:lnTo>
                  <a:lnTo>
                    <a:pt x="128" y="106"/>
                  </a:lnTo>
                  <a:lnTo>
                    <a:pt x="128" y="94"/>
                  </a:lnTo>
                  <a:lnTo>
                    <a:pt x="128" y="82"/>
                  </a:lnTo>
                  <a:lnTo>
                    <a:pt x="127" y="71"/>
                  </a:lnTo>
                  <a:lnTo>
                    <a:pt x="126" y="62"/>
                  </a:lnTo>
                  <a:lnTo>
                    <a:pt x="124" y="53"/>
                  </a:lnTo>
                  <a:lnTo>
                    <a:pt x="122" y="45"/>
                  </a:lnTo>
                  <a:lnTo>
                    <a:pt x="118" y="38"/>
                  </a:lnTo>
                  <a:lnTo>
                    <a:pt x="114" y="31"/>
                  </a:lnTo>
                  <a:lnTo>
                    <a:pt x="111" y="24"/>
                  </a:lnTo>
                  <a:lnTo>
                    <a:pt x="106" y="19"/>
                  </a:lnTo>
                  <a:lnTo>
                    <a:pt x="102" y="14"/>
                  </a:lnTo>
                  <a:lnTo>
                    <a:pt x="96" y="10"/>
                  </a:lnTo>
                  <a:lnTo>
                    <a:pt x="90" y="6"/>
                  </a:lnTo>
                  <a:lnTo>
                    <a:pt x="84" y="4"/>
                  </a:lnTo>
                  <a:lnTo>
                    <a:pt x="77" y="2"/>
                  </a:lnTo>
                  <a:lnTo>
                    <a:pt x="70" y="0"/>
                  </a:lnTo>
                  <a:lnTo>
                    <a:pt x="62" y="0"/>
                  </a:lnTo>
                  <a:lnTo>
                    <a:pt x="49" y="2"/>
                  </a:lnTo>
                  <a:lnTo>
                    <a:pt x="36" y="5"/>
                  </a:lnTo>
                  <a:lnTo>
                    <a:pt x="26" y="11"/>
                  </a:lnTo>
                  <a:lnTo>
                    <a:pt x="17" y="19"/>
                  </a:lnTo>
                  <a:lnTo>
                    <a:pt x="10" y="29"/>
                  </a:lnTo>
                  <a:lnTo>
                    <a:pt x="5" y="40"/>
                  </a:lnTo>
                  <a:lnTo>
                    <a:pt x="1" y="54"/>
                  </a:lnTo>
                  <a:lnTo>
                    <a:pt x="0" y="68"/>
                  </a:lnTo>
                  <a:lnTo>
                    <a:pt x="1" y="82"/>
                  </a:lnTo>
                  <a:lnTo>
                    <a:pt x="5" y="95"/>
                  </a:lnTo>
                  <a:lnTo>
                    <a:pt x="10" y="106"/>
                  </a:lnTo>
                  <a:lnTo>
                    <a:pt x="16" y="116"/>
                  </a:lnTo>
                  <a:lnTo>
                    <a:pt x="25" y="124"/>
                  </a:lnTo>
                  <a:lnTo>
                    <a:pt x="35" y="130"/>
                  </a:lnTo>
                  <a:lnTo>
                    <a:pt x="46" y="133"/>
                  </a:lnTo>
                  <a:lnTo>
                    <a:pt x="58" y="134"/>
                  </a:lnTo>
                  <a:lnTo>
                    <a:pt x="71" y="133"/>
                  </a:lnTo>
                  <a:lnTo>
                    <a:pt x="83" y="128"/>
                  </a:lnTo>
                  <a:lnTo>
                    <a:pt x="93" y="121"/>
                  </a:lnTo>
                  <a:lnTo>
                    <a:pt x="102" y="112"/>
                  </a:lnTo>
                  <a:lnTo>
                    <a:pt x="101" y="128"/>
                  </a:lnTo>
                  <a:lnTo>
                    <a:pt x="97" y="142"/>
                  </a:lnTo>
                  <a:lnTo>
                    <a:pt x="94" y="154"/>
                  </a:lnTo>
                  <a:lnTo>
                    <a:pt x="89" y="163"/>
                  </a:lnTo>
                  <a:lnTo>
                    <a:pt x="84" y="172"/>
                  </a:lnTo>
                  <a:lnTo>
                    <a:pt x="76" y="176"/>
                  </a:lnTo>
                  <a:lnTo>
                    <a:pt x="68" y="180"/>
                  </a:lnTo>
                  <a:lnTo>
                    <a:pt x="58" y="181"/>
                  </a:lnTo>
                  <a:lnTo>
                    <a:pt x="52" y="181"/>
                  </a:lnTo>
                  <a:lnTo>
                    <a:pt x="46" y="179"/>
                  </a:lnTo>
                  <a:lnTo>
                    <a:pt x="39" y="176"/>
                  </a:lnTo>
                  <a:lnTo>
                    <a:pt x="35" y="173"/>
                  </a:lnTo>
                  <a:lnTo>
                    <a:pt x="31" y="169"/>
                  </a:lnTo>
                  <a:lnTo>
                    <a:pt x="29" y="163"/>
                  </a:lnTo>
                  <a:lnTo>
                    <a:pt x="27" y="158"/>
                  </a:lnTo>
                  <a:lnTo>
                    <a:pt x="26" y="152"/>
                  </a:lnTo>
                  <a:lnTo>
                    <a:pt x="2" y="152"/>
                  </a:lnTo>
                  <a:close/>
                  <a:moveTo>
                    <a:pt x="26" y="68"/>
                  </a:moveTo>
                  <a:lnTo>
                    <a:pt x="27" y="57"/>
                  </a:lnTo>
                  <a:lnTo>
                    <a:pt x="29" y="49"/>
                  </a:lnTo>
                  <a:lnTo>
                    <a:pt x="32" y="42"/>
                  </a:lnTo>
                  <a:lnTo>
                    <a:pt x="36" y="35"/>
                  </a:lnTo>
                  <a:lnTo>
                    <a:pt x="41" y="31"/>
                  </a:lnTo>
                  <a:lnTo>
                    <a:pt x="47" y="27"/>
                  </a:lnTo>
                  <a:lnTo>
                    <a:pt x="54" y="25"/>
                  </a:lnTo>
                  <a:lnTo>
                    <a:pt x="63" y="24"/>
                  </a:lnTo>
                  <a:lnTo>
                    <a:pt x="70" y="25"/>
                  </a:lnTo>
                  <a:lnTo>
                    <a:pt x="77" y="27"/>
                  </a:lnTo>
                  <a:lnTo>
                    <a:pt x="84" y="31"/>
                  </a:lnTo>
                  <a:lnTo>
                    <a:pt x="89" y="35"/>
                  </a:lnTo>
                  <a:lnTo>
                    <a:pt x="93" y="42"/>
                  </a:lnTo>
                  <a:lnTo>
                    <a:pt x="96" y="49"/>
                  </a:lnTo>
                  <a:lnTo>
                    <a:pt x="98" y="57"/>
                  </a:lnTo>
                  <a:lnTo>
                    <a:pt x="99" y="67"/>
                  </a:lnTo>
                  <a:lnTo>
                    <a:pt x="98" y="77"/>
                  </a:lnTo>
                  <a:lnTo>
                    <a:pt x="96" y="85"/>
                  </a:lnTo>
                  <a:lnTo>
                    <a:pt x="93" y="92"/>
                  </a:lnTo>
                  <a:lnTo>
                    <a:pt x="89" y="98"/>
                  </a:lnTo>
                  <a:lnTo>
                    <a:pt x="84" y="103"/>
                  </a:lnTo>
                  <a:lnTo>
                    <a:pt x="77" y="107"/>
                  </a:lnTo>
                  <a:lnTo>
                    <a:pt x="70" y="109"/>
                  </a:lnTo>
                  <a:lnTo>
                    <a:pt x="62" y="110"/>
                  </a:lnTo>
                  <a:lnTo>
                    <a:pt x="53" y="109"/>
                  </a:lnTo>
                  <a:lnTo>
                    <a:pt x="47" y="107"/>
                  </a:lnTo>
                  <a:lnTo>
                    <a:pt x="40" y="103"/>
                  </a:lnTo>
                  <a:lnTo>
                    <a:pt x="35" y="98"/>
                  </a:lnTo>
                  <a:lnTo>
                    <a:pt x="31" y="92"/>
                  </a:lnTo>
                  <a:lnTo>
                    <a:pt x="28" y="85"/>
                  </a:lnTo>
                  <a:lnTo>
                    <a:pt x="27" y="77"/>
                  </a:lnTo>
                  <a:lnTo>
                    <a:pt x="26" y="6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06" name="Freeform 350"/>
            <p:cNvSpPr>
              <a:spLocks/>
            </p:cNvSpPr>
            <p:nvPr/>
          </p:nvSpPr>
          <p:spPr bwMode="auto">
            <a:xfrm>
              <a:off x="5534025" y="1938338"/>
              <a:ext cx="80963" cy="114300"/>
            </a:xfrm>
            <a:custGeom>
              <a:avLst/>
              <a:gdLst>
                <a:gd name="T0" fmla="*/ 2147483647 w 171"/>
                <a:gd name="T1" fmla="*/ 2147483647 h 215"/>
                <a:gd name="T2" fmla="*/ 2147483647 w 171"/>
                <a:gd name="T3" fmla="*/ 2147483647 h 215"/>
                <a:gd name="T4" fmla="*/ 2147483647 w 171"/>
                <a:gd name="T5" fmla="*/ 2147483647 h 215"/>
                <a:gd name="T6" fmla="*/ 2147483647 w 171"/>
                <a:gd name="T7" fmla="*/ 2147483647 h 215"/>
                <a:gd name="T8" fmla="*/ 2147483647 w 171"/>
                <a:gd name="T9" fmla="*/ 2147483647 h 215"/>
                <a:gd name="T10" fmla="*/ 2147483647 w 171"/>
                <a:gd name="T11" fmla="*/ 2147483647 h 215"/>
                <a:gd name="T12" fmla="*/ 2147483647 w 171"/>
                <a:gd name="T13" fmla="*/ 2147483647 h 215"/>
                <a:gd name="T14" fmla="*/ 2147483647 w 171"/>
                <a:gd name="T15" fmla="*/ 2147483647 h 215"/>
                <a:gd name="T16" fmla="*/ 2147483647 w 171"/>
                <a:gd name="T17" fmla="*/ 2147483647 h 215"/>
                <a:gd name="T18" fmla="*/ 2147483647 w 171"/>
                <a:gd name="T19" fmla="*/ 2147483647 h 215"/>
                <a:gd name="T20" fmla="*/ 2147483647 w 171"/>
                <a:gd name="T21" fmla="*/ 2147483647 h 215"/>
                <a:gd name="T22" fmla="*/ 2147483647 w 171"/>
                <a:gd name="T23" fmla="*/ 2147483647 h 215"/>
                <a:gd name="T24" fmla="*/ 2147483647 w 171"/>
                <a:gd name="T25" fmla="*/ 2147483647 h 215"/>
                <a:gd name="T26" fmla="*/ 2147483647 w 171"/>
                <a:gd name="T27" fmla="*/ 2147483647 h 215"/>
                <a:gd name="T28" fmla="*/ 2147483647 w 171"/>
                <a:gd name="T29" fmla="*/ 2147483647 h 215"/>
                <a:gd name="T30" fmla="*/ 2147483647 w 171"/>
                <a:gd name="T31" fmla="*/ 2147483647 h 215"/>
                <a:gd name="T32" fmla="*/ 2147483647 w 171"/>
                <a:gd name="T33" fmla="*/ 2147483647 h 215"/>
                <a:gd name="T34" fmla="*/ 2147483647 w 171"/>
                <a:gd name="T35" fmla="*/ 2147483647 h 215"/>
                <a:gd name="T36" fmla="*/ 2147483647 w 171"/>
                <a:gd name="T37" fmla="*/ 2147483647 h 215"/>
                <a:gd name="T38" fmla="*/ 2147483647 w 171"/>
                <a:gd name="T39" fmla="*/ 2147483647 h 215"/>
                <a:gd name="T40" fmla="*/ 2147483647 w 171"/>
                <a:gd name="T41" fmla="*/ 2147483647 h 215"/>
                <a:gd name="T42" fmla="*/ 2147483647 w 171"/>
                <a:gd name="T43" fmla="*/ 2147483647 h 215"/>
                <a:gd name="T44" fmla="*/ 2147483647 w 171"/>
                <a:gd name="T45" fmla="*/ 2147483647 h 215"/>
                <a:gd name="T46" fmla="*/ 2147483647 w 171"/>
                <a:gd name="T47" fmla="*/ 2147483647 h 215"/>
                <a:gd name="T48" fmla="*/ 2147483647 w 171"/>
                <a:gd name="T49" fmla="*/ 0 h 215"/>
                <a:gd name="T50" fmla="*/ 2147483647 w 171"/>
                <a:gd name="T51" fmla="*/ 2147483647 h 215"/>
                <a:gd name="T52" fmla="*/ 2147483647 w 171"/>
                <a:gd name="T53" fmla="*/ 2147483647 h 215"/>
                <a:gd name="T54" fmla="*/ 2147483647 w 171"/>
                <a:gd name="T55" fmla="*/ 2147483647 h 215"/>
                <a:gd name="T56" fmla="*/ 2147483647 w 171"/>
                <a:gd name="T57" fmla="*/ 2147483647 h 215"/>
                <a:gd name="T58" fmla="*/ 2147483647 w 171"/>
                <a:gd name="T59" fmla="*/ 2147483647 h 215"/>
                <a:gd name="T60" fmla="*/ 2147483647 w 171"/>
                <a:gd name="T61" fmla="*/ 2147483647 h 215"/>
                <a:gd name="T62" fmla="*/ 0 w 171"/>
                <a:gd name="T63" fmla="*/ 2147483647 h 215"/>
                <a:gd name="T64" fmla="*/ 0 w 171"/>
                <a:gd name="T65" fmla="*/ 2147483647 h 215"/>
                <a:gd name="T66" fmla="*/ 2147483647 w 171"/>
                <a:gd name="T67" fmla="*/ 2147483647 h 215"/>
                <a:gd name="T68" fmla="*/ 2147483647 w 171"/>
                <a:gd name="T69" fmla="*/ 2147483647 h 215"/>
                <a:gd name="T70" fmla="*/ 2147483647 w 171"/>
                <a:gd name="T71" fmla="*/ 2147483647 h 215"/>
                <a:gd name="T72" fmla="*/ 2147483647 w 171"/>
                <a:gd name="T73" fmla="*/ 2147483647 h 215"/>
                <a:gd name="T74" fmla="*/ 2147483647 w 171"/>
                <a:gd name="T75" fmla="*/ 2147483647 h 215"/>
                <a:gd name="T76" fmla="*/ 2147483647 w 171"/>
                <a:gd name="T77" fmla="*/ 2147483647 h 215"/>
                <a:gd name="T78" fmla="*/ 2147483647 w 171"/>
                <a:gd name="T79" fmla="*/ 2147483647 h 215"/>
                <a:gd name="T80" fmla="*/ 2147483647 w 171"/>
                <a:gd name="T81" fmla="*/ 2147483647 h 215"/>
                <a:gd name="T82" fmla="*/ 2147483647 w 171"/>
                <a:gd name="T83" fmla="*/ 2147483647 h 215"/>
                <a:gd name="T84" fmla="*/ 2147483647 w 171"/>
                <a:gd name="T85" fmla="*/ 2147483647 h 215"/>
                <a:gd name="T86" fmla="*/ 2147483647 w 171"/>
                <a:gd name="T87" fmla="*/ 2147483647 h 21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71"/>
                <a:gd name="T133" fmla="*/ 0 h 215"/>
                <a:gd name="T134" fmla="*/ 171 w 171"/>
                <a:gd name="T135" fmla="*/ 215 h 21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71" h="215">
                  <a:moveTo>
                    <a:pt x="149" y="181"/>
                  </a:moveTo>
                  <a:lnTo>
                    <a:pt x="154" y="210"/>
                  </a:lnTo>
                  <a:lnTo>
                    <a:pt x="171" y="210"/>
                  </a:lnTo>
                  <a:lnTo>
                    <a:pt x="171" y="99"/>
                  </a:lnTo>
                  <a:lnTo>
                    <a:pt x="89" y="99"/>
                  </a:lnTo>
                  <a:lnTo>
                    <a:pt x="89" y="122"/>
                  </a:lnTo>
                  <a:lnTo>
                    <a:pt x="148" y="122"/>
                  </a:lnTo>
                  <a:lnTo>
                    <a:pt x="148" y="124"/>
                  </a:lnTo>
                  <a:lnTo>
                    <a:pt x="147" y="139"/>
                  </a:lnTo>
                  <a:lnTo>
                    <a:pt x="143" y="152"/>
                  </a:lnTo>
                  <a:lnTo>
                    <a:pt x="138" y="163"/>
                  </a:lnTo>
                  <a:lnTo>
                    <a:pt x="132" y="172"/>
                  </a:lnTo>
                  <a:lnTo>
                    <a:pt x="123" y="179"/>
                  </a:lnTo>
                  <a:lnTo>
                    <a:pt x="113" y="185"/>
                  </a:lnTo>
                  <a:lnTo>
                    <a:pt x="102" y="188"/>
                  </a:lnTo>
                  <a:lnTo>
                    <a:pt x="90" y="190"/>
                  </a:lnTo>
                  <a:lnTo>
                    <a:pt x="76" y="188"/>
                  </a:lnTo>
                  <a:lnTo>
                    <a:pt x="63" y="184"/>
                  </a:lnTo>
                  <a:lnTo>
                    <a:pt x="53" y="177"/>
                  </a:lnTo>
                  <a:lnTo>
                    <a:pt x="43" y="167"/>
                  </a:lnTo>
                  <a:lnTo>
                    <a:pt x="36" y="156"/>
                  </a:lnTo>
                  <a:lnTo>
                    <a:pt x="31" y="142"/>
                  </a:lnTo>
                  <a:lnTo>
                    <a:pt x="27" y="125"/>
                  </a:lnTo>
                  <a:lnTo>
                    <a:pt x="26" y="107"/>
                  </a:lnTo>
                  <a:lnTo>
                    <a:pt x="27" y="88"/>
                  </a:lnTo>
                  <a:lnTo>
                    <a:pt x="31" y="72"/>
                  </a:lnTo>
                  <a:lnTo>
                    <a:pt x="36" y="58"/>
                  </a:lnTo>
                  <a:lnTo>
                    <a:pt x="43" y="46"/>
                  </a:lnTo>
                  <a:lnTo>
                    <a:pt x="53" y="37"/>
                  </a:lnTo>
                  <a:lnTo>
                    <a:pt x="63" y="30"/>
                  </a:lnTo>
                  <a:lnTo>
                    <a:pt x="76" y="25"/>
                  </a:lnTo>
                  <a:lnTo>
                    <a:pt x="91" y="24"/>
                  </a:lnTo>
                  <a:lnTo>
                    <a:pt x="101" y="25"/>
                  </a:lnTo>
                  <a:lnTo>
                    <a:pt x="110" y="26"/>
                  </a:lnTo>
                  <a:lnTo>
                    <a:pt x="118" y="30"/>
                  </a:lnTo>
                  <a:lnTo>
                    <a:pt x="125" y="35"/>
                  </a:lnTo>
                  <a:lnTo>
                    <a:pt x="132" y="42"/>
                  </a:lnTo>
                  <a:lnTo>
                    <a:pt x="136" y="49"/>
                  </a:lnTo>
                  <a:lnTo>
                    <a:pt x="140" y="57"/>
                  </a:lnTo>
                  <a:lnTo>
                    <a:pt x="142" y="66"/>
                  </a:lnTo>
                  <a:lnTo>
                    <a:pt x="168" y="66"/>
                  </a:lnTo>
                  <a:lnTo>
                    <a:pt x="164" y="51"/>
                  </a:lnTo>
                  <a:lnTo>
                    <a:pt x="159" y="38"/>
                  </a:lnTo>
                  <a:lnTo>
                    <a:pt x="152" y="26"/>
                  </a:lnTo>
                  <a:lnTo>
                    <a:pt x="143" y="17"/>
                  </a:lnTo>
                  <a:lnTo>
                    <a:pt x="133" y="10"/>
                  </a:lnTo>
                  <a:lnTo>
                    <a:pt x="120" y="4"/>
                  </a:lnTo>
                  <a:lnTo>
                    <a:pt x="106" y="1"/>
                  </a:lnTo>
                  <a:lnTo>
                    <a:pt x="91" y="0"/>
                  </a:lnTo>
                  <a:lnTo>
                    <a:pt x="80" y="0"/>
                  </a:lnTo>
                  <a:lnTo>
                    <a:pt x="71" y="2"/>
                  </a:lnTo>
                  <a:lnTo>
                    <a:pt x="62" y="4"/>
                  </a:lnTo>
                  <a:lnTo>
                    <a:pt x="53" y="7"/>
                  </a:lnTo>
                  <a:lnTo>
                    <a:pt x="45" y="11"/>
                  </a:lnTo>
                  <a:lnTo>
                    <a:pt x="38" y="16"/>
                  </a:lnTo>
                  <a:lnTo>
                    <a:pt x="31" y="22"/>
                  </a:lnTo>
                  <a:lnTo>
                    <a:pt x="24" y="29"/>
                  </a:lnTo>
                  <a:lnTo>
                    <a:pt x="19" y="36"/>
                  </a:lnTo>
                  <a:lnTo>
                    <a:pt x="14" y="44"/>
                  </a:lnTo>
                  <a:lnTo>
                    <a:pt x="9" y="53"/>
                  </a:lnTo>
                  <a:lnTo>
                    <a:pt x="6" y="63"/>
                  </a:lnTo>
                  <a:lnTo>
                    <a:pt x="3" y="73"/>
                  </a:lnTo>
                  <a:lnTo>
                    <a:pt x="2" y="84"/>
                  </a:lnTo>
                  <a:lnTo>
                    <a:pt x="0" y="95"/>
                  </a:lnTo>
                  <a:lnTo>
                    <a:pt x="0" y="108"/>
                  </a:lnTo>
                  <a:lnTo>
                    <a:pt x="0" y="120"/>
                  </a:lnTo>
                  <a:lnTo>
                    <a:pt x="2" y="131"/>
                  </a:lnTo>
                  <a:lnTo>
                    <a:pt x="3" y="142"/>
                  </a:lnTo>
                  <a:lnTo>
                    <a:pt x="6" y="152"/>
                  </a:lnTo>
                  <a:lnTo>
                    <a:pt x="9" y="162"/>
                  </a:lnTo>
                  <a:lnTo>
                    <a:pt x="14" y="171"/>
                  </a:lnTo>
                  <a:lnTo>
                    <a:pt x="19" y="179"/>
                  </a:lnTo>
                  <a:lnTo>
                    <a:pt x="24" y="186"/>
                  </a:lnTo>
                  <a:lnTo>
                    <a:pt x="31" y="193"/>
                  </a:lnTo>
                  <a:lnTo>
                    <a:pt x="37" y="199"/>
                  </a:lnTo>
                  <a:lnTo>
                    <a:pt x="43" y="203"/>
                  </a:lnTo>
                  <a:lnTo>
                    <a:pt x="52" y="208"/>
                  </a:lnTo>
                  <a:lnTo>
                    <a:pt x="59" y="210"/>
                  </a:lnTo>
                  <a:lnTo>
                    <a:pt x="67" y="213"/>
                  </a:lnTo>
                  <a:lnTo>
                    <a:pt x="76" y="215"/>
                  </a:lnTo>
                  <a:lnTo>
                    <a:pt x="85" y="215"/>
                  </a:lnTo>
                  <a:lnTo>
                    <a:pt x="95" y="215"/>
                  </a:lnTo>
                  <a:lnTo>
                    <a:pt x="104" y="213"/>
                  </a:lnTo>
                  <a:lnTo>
                    <a:pt x="114" y="210"/>
                  </a:lnTo>
                  <a:lnTo>
                    <a:pt x="121" y="207"/>
                  </a:lnTo>
                  <a:lnTo>
                    <a:pt x="130" y="202"/>
                  </a:lnTo>
                  <a:lnTo>
                    <a:pt x="136" y="197"/>
                  </a:lnTo>
                  <a:lnTo>
                    <a:pt x="143" y="190"/>
                  </a:lnTo>
                  <a:lnTo>
                    <a:pt x="149" y="181"/>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07" name="Freeform 351"/>
            <p:cNvSpPr>
              <a:spLocks noEditPoints="1"/>
            </p:cNvSpPr>
            <p:nvPr/>
          </p:nvSpPr>
          <p:spPr bwMode="auto">
            <a:xfrm>
              <a:off x="5630863" y="1939925"/>
              <a:ext cx="11112" cy="109538"/>
            </a:xfrm>
            <a:custGeom>
              <a:avLst/>
              <a:gdLst>
                <a:gd name="T0" fmla="*/ 0 w 23"/>
                <a:gd name="T1" fmla="*/ 2147483647 h 207"/>
                <a:gd name="T2" fmla="*/ 2147483647 w 23"/>
                <a:gd name="T3" fmla="*/ 2147483647 h 207"/>
                <a:gd name="T4" fmla="*/ 2147483647 w 23"/>
                <a:gd name="T5" fmla="*/ 2147483647 h 207"/>
                <a:gd name="T6" fmla="*/ 0 w 23"/>
                <a:gd name="T7" fmla="*/ 2147483647 h 207"/>
                <a:gd name="T8" fmla="*/ 0 w 23"/>
                <a:gd name="T9" fmla="*/ 2147483647 h 207"/>
                <a:gd name="T10" fmla="*/ 0 w 23"/>
                <a:gd name="T11" fmla="*/ 2147483647 h 207"/>
                <a:gd name="T12" fmla="*/ 2147483647 w 23"/>
                <a:gd name="T13" fmla="*/ 2147483647 h 207"/>
                <a:gd name="T14" fmla="*/ 2147483647 w 23"/>
                <a:gd name="T15" fmla="*/ 0 h 207"/>
                <a:gd name="T16" fmla="*/ 0 w 23"/>
                <a:gd name="T17" fmla="*/ 0 h 207"/>
                <a:gd name="T18" fmla="*/ 0 w 23"/>
                <a:gd name="T19" fmla="*/ 2147483647 h 2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7"/>
                <a:gd name="T32" fmla="*/ 23 w 23"/>
                <a:gd name="T33" fmla="*/ 207 h 2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7">
                  <a:moveTo>
                    <a:pt x="0" y="207"/>
                  </a:moveTo>
                  <a:lnTo>
                    <a:pt x="23" y="207"/>
                  </a:lnTo>
                  <a:lnTo>
                    <a:pt x="23" y="56"/>
                  </a:lnTo>
                  <a:lnTo>
                    <a:pt x="0" y="56"/>
                  </a:lnTo>
                  <a:lnTo>
                    <a:pt x="0" y="207"/>
                  </a:lnTo>
                  <a:close/>
                  <a:moveTo>
                    <a:pt x="0" y="28"/>
                  </a:moveTo>
                  <a:lnTo>
                    <a:pt x="23" y="28"/>
                  </a:lnTo>
                  <a:lnTo>
                    <a:pt x="23"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08" name="Rectangle 352"/>
            <p:cNvSpPr>
              <a:spLocks noChangeArrowheads="1"/>
            </p:cNvSpPr>
            <p:nvPr/>
          </p:nvSpPr>
          <p:spPr bwMode="auto">
            <a:xfrm>
              <a:off x="5657850" y="1939925"/>
              <a:ext cx="11113" cy="109538"/>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809" name="Rectangle 353"/>
            <p:cNvSpPr>
              <a:spLocks noChangeArrowheads="1"/>
            </p:cNvSpPr>
            <p:nvPr/>
          </p:nvSpPr>
          <p:spPr bwMode="auto">
            <a:xfrm>
              <a:off x="5684838" y="1939925"/>
              <a:ext cx="11112" cy="109538"/>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810" name="Freeform 354"/>
            <p:cNvSpPr>
              <a:spLocks noEditPoints="1"/>
            </p:cNvSpPr>
            <p:nvPr/>
          </p:nvSpPr>
          <p:spPr bwMode="auto">
            <a:xfrm>
              <a:off x="5708650" y="1968500"/>
              <a:ext cx="58738" cy="82550"/>
            </a:xfrm>
            <a:custGeom>
              <a:avLst/>
              <a:gdLst>
                <a:gd name="T0" fmla="*/ 2147483647 w 124"/>
                <a:gd name="T1" fmla="*/ 2147483647 h 158"/>
                <a:gd name="T2" fmla="*/ 2147483647 w 124"/>
                <a:gd name="T3" fmla="*/ 2147483647 h 158"/>
                <a:gd name="T4" fmla="*/ 2147483647 w 124"/>
                <a:gd name="T5" fmla="*/ 2147483647 h 158"/>
                <a:gd name="T6" fmla="*/ 2147483647 w 124"/>
                <a:gd name="T7" fmla="*/ 2147483647 h 158"/>
                <a:gd name="T8" fmla="*/ 2147483647 w 124"/>
                <a:gd name="T9" fmla="*/ 2147483647 h 158"/>
                <a:gd name="T10" fmla="*/ 2147483647 w 124"/>
                <a:gd name="T11" fmla="*/ 2147483647 h 158"/>
                <a:gd name="T12" fmla="*/ 2147483647 w 124"/>
                <a:gd name="T13" fmla="*/ 2147483647 h 158"/>
                <a:gd name="T14" fmla="*/ 2147483647 w 124"/>
                <a:gd name="T15" fmla="*/ 2147483647 h 158"/>
                <a:gd name="T16" fmla="*/ 2147483647 w 124"/>
                <a:gd name="T17" fmla="*/ 2147483647 h 158"/>
                <a:gd name="T18" fmla="*/ 2147483647 w 124"/>
                <a:gd name="T19" fmla="*/ 2147483647 h 158"/>
                <a:gd name="T20" fmla="*/ 2147483647 w 124"/>
                <a:gd name="T21" fmla="*/ 2147483647 h 158"/>
                <a:gd name="T22" fmla="*/ 2147483647 w 124"/>
                <a:gd name="T23" fmla="*/ 2147483647 h 158"/>
                <a:gd name="T24" fmla="*/ 2147483647 w 124"/>
                <a:gd name="T25" fmla="*/ 2147483647 h 158"/>
                <a:gd name="T26" fmla="*/ 2147483647 w 124"/>
                <a:gd name="T27" fmla="*/ 2147483647 h 158"/>
                <a:gd name="T28" fmla="*/ 2147483647 w 124"/>
                <a:gd name="T29" fmla="*/ 2147483647 h 158"/>
                <a:gd name="T30" fmla="*/ 2147483647 w 124"/>
                <a:gd name="T31" fmla="*/ 2147483647 h 158"/>
                <a:gd name="T32" fmla="*/ 2147483647 w 124"/>
                <a:gd name="T33" fmla="*/ 2147483647 h 158"/>
                <a:gd name="T34" fmla="*/ 2147483647 w 124"/>
                <a:gd name="T35" fmla="*/ 2147483647 h 158"/>
                <a:gd name="T36" fmla="*/ 2147483647 w 124"/>
                <a:gd name="T37" fmla="*/ 2147483647 h 158"/>
                <a:gd name="T38" fmla="*/ 2147483647 w 124"/>
                <a:gd name="T39" fmla="*/ 2147483647 h 158"/>
                <a:gd name="T40" fmla="*/ 2147483647 w 124"/>
                <a:gd name="T41" fmla="*/ 2147483647 h 158"/>
                <a:gd name="T42" fmla="*/ 2147483647 w 124"/>
                <a:gd name="T43" fmla="*/ 2147483647 h 158"/>
                <a:gd name="T44" fmla="*/ 2147483647 w 124"/>
                <a:gd name="T45" fmla="*/ 2147483647 h 158"/>
                <a:gd name="T46" fmla="*/ 2147483647 w 124"/>
                <a:gd name="T47" fmla="*/ 2147483647 h 158"/>
                <a:gd name="T48" fmla="*/ 2147483647 w 124"/>
                <a:gd name="T49" fmla="*/ 2147483647 h 158"/>
                <a:gd name="T50" fmla="*/ 2147483647 w 124"/>
                <a:gd name="T51" fmla="*/ 2147483647 h 158"/>
                <a:gd name="T52" fmla="*/ 2147483647 w 124"/>
                <a:gd name="T53" fmla="*/ 2147483647 h 158"/>
                <a:gd name="T54" fmla="*/ 2147483647 w 124"/>
                <a:gd name="T55" fmla="*/ 2147483647 h 158"/>
                <a:gd name="T56" fmla="*/ 2147483647 w 124"/>
                <a:gd name="T57" fmla="*/ 2147483647 h 158"/>
                <a:gd name="T58" fmla="*/ 2147483647 w 124"/>
                <a:gd name="T59" fmla="*/ 2147483647 h 158"/>
                <a:gd name="T60" fmla="*/ 2147483647 w 124"/>
                <a:gd name="T61" fmla="*/ 2147483647 h 158"/>
                <a:gd name="T62" fmla="*/ 2147483647 w 124"/>
                <a:gd name="T63" fmla="*/ 2147483647 h 158"/>
                <a:gd name="T64" fmla="*/ 2147483647 w 124"/>
                <a:gd name="T65" fmla="*/ 2147483647 h 158"/>
                <a:gd name="T66" fmla="*/ 2147483647 w 124"/>
                <a:gd name="T67" fmla="*/ 2147483647 h 158"/>
                <a:gd name="T68" fmla="*/ 2147483647 w 124"/>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4"/>
                <a:gd name="T106" fmla="*/ 0 h 158"/>
                <a:gd name="T107" fmla="*/ 124 w 124"/>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4" h="158">
                  <a:moveTo>
                    <a:pt x="99" y="107"/>
                  </a:moveTo>
                  <a:lnTo>
                    <a:pt x="97" y="113"/>
                  </a:lnTo>
                  <a:lnTo>
                    <a:pt x="94" y="118"/>
                  </a:lnTo>
                  <a:lnTo>
                    <a:pt x="91" y="123"/>
                  </a:lnTo>
                  <a:lnTo>
                    <a:pt x="87" y="128"/>
                  </a:lnTo>
                  <a:lnTo>
                    <a:pt x="82" y="130"/>
                  </a:lnTo>
                  <a:lnTo>
                    <a:pt x="77" y="132"/>
                  </a:lnTo>
                  <a:lnTo>
                    <a:pt x="71" y="135"/>
                  </a:lnTo>
                  <a:lnTo>
                    <a:pt x="63" y="135"/>
                  </a:lnTo>
                  <a:lnTo>
                    <a:pt x="55" y="134"/>
                  </a:lnTo>
                  <a:lnTo>
                    <a:pt x="48" y="131"/>
                  </a:lnTo>
                  <a:lnTo>
                    <a:pt x="41" y="128"/>
                  </a:lnTo>
                  <a:lnTo>
                    <a:pt x="35" y="122"/>
                  </a:lnTo>
                  <a:lnTo>
                    <a:pt x="31" y="116"/>
                  </a:lnTo>
                  <a:lnTo>
                    <a:pt x="28" y="108"/>
                  </a:lnTo>
                  <a:lnTo>
                    <a:pt x="25" y="97"/>
                  </a:lnTo>
                  <a:lnTo>
                    <a:pt x="24" y="87"/>
                  </a:lnTo>
                  <a:lnTo>
                    <a:pt x="124" y="87"/>
                  </a:lnTo>
                  <a:lnTo>
                    <a:pt x="124" y="75"/>
                  </a:lnTo>
                  <a:lnTo>
                    <a:pt x="123" y="59"/>
                  </a:lnTo>
                  <a:lnTo>
                    <a:pt x="119" y="43"/>
                  </a:lnTo>
                  <a:lnTo>
                    <a:pt x="114" y="30"/>
                  </a:lnTo>
                  <a:lnTo>
                    <a:pt x="108" y="19"/>
                  </a:lnTo>
                  <a:lnTo>
                    <a:pt x="98" y="11"/>
                  </a:lnTo>
                  <a:lnTo>
                    <a:pt x="88" y="4"/>
                  </a:lnTo>
                  <a:lnTo>
                    <a:pt x="76" y="1"/>
                  </a:lnTo>
                  <a:lnTo>
                    <a:pt x="61" y="0"/>
                  </a:lnTo>
                  <a:lnTo>
                    <a:pt x="49" y="1"/>
                  </a:lnTo>
                  <a:lnTo>
                    <a:pt x="36" y="5"/>
                  </a:lnTo>
                  <a:lnTo>
                    <a:pt x="25" y="11"/>
                  </a:lnTo>
                  <a:lnTo>
                    <a:pt x="17" y="21"/>
                  </a:lnTo>
                  <a:lnTo>
                    <a:pt x="10" y="32"/>
                  </a:lnTo>
                  <a:lnTo>
                    <a:pt x="4" y="46"/>
                  </a:lnTo>
                  <a:lnTo>
                    <a:pt x="1" y="62"/>
                  </a:lnTo>
                  <a:lnTo>
                    <a:pt x="0" y="80"/>
                  </a:lnTo>
                  <a:lnTo>
                    <a:pt x="1" y="97"/>
                  </a:lnTo>
                  <a:lnTo>
                    <a:pt x="4" y="113"/>
                  </a:lnTo>
                  <a:lnTo>
                    <a:pt x="10" y="127"/>
                  </a:lnTo>
                  <a:lnTo>
                    <a:pt x="17" y="137"/>
                  </a:lnTo>
                  <a:lnTo>
                    <a:pt x="25" y="146"/>
                  </a:lnTo>
                  <a:lnTo>
                    <a:pt x="36" y="152"/>
                  </a:lnTo>
                  <a:lnTo>
                    <a:pt x="49" y="157"/>
                  </a:lnTo>
                  <a:lnTo>
                    <a:pt x="61" y="158"/>
                  </a:lnTo>
                  <a:lnTo>
                    <a:pt x="73" y="157"/>
                  </a:lnTo>
                  <a:lnTo>
                    <a:pt x="85" y="154"/>
                  </a:lnTo>
                  <a:lnTo>
                    <a:pt x="94" y="150"/>
                  </a:lnTo>
                  <a:lnTo>
                    <a:pt x="102" y="144"/>
                  </a:lnTo>
                  <a:lnTo>
                    <a:pt x="109" y="137"/>
                  </a:lnTo>
                  <a:lnTo>
                    <a:pt x="115" y="128"/>
                  </a:lnTo>
                  <a:lnTo>
                    <a:pt x="119" y="118"/>
                  </a:lnTo>
                  <a:lnTo>
                    <a:pt x="121" y="107"/>
                  </a:lnTo>
                  <a:lnTo>
                    <a:pt x="99" y="107"/>
                  </a:lnTo>
                  <a:close/>
                  <a:moveTo>
                    <a:pt x="24" y="66"/>
                  </a:moveTo>
                  <a:lnTo>
                    <a:pt x="25" y="55"/>
                  </a:lnTo>
                  <a:lnTo>
                    <a:pt x="28" y="47"/>
                  </a:lnTo>
                  <a:lnTo>
                    <a:pt x="32" y="39"/>
                  </a:lnTo>
                  <a:lnTo>
                    <a:pt x="36" y="33"/>
                  </a:lnTo>
                  <a:lnTo>
                    <a:pt x="41" y="28"/>
                  </a:lnTo>
                  <a:lnTo>
                    <a:pt x="48" y="24"/>
                  </a:lnTo>
                  <a:lnTo>
                    <a:pt x="54" y="23"/>
                  </a:lnTo>
                  <a:lnTo>
                    <a:pt x="62" y="22"/>
                  </a:lnTo>
                  <a:lnTo>
                    <a:pt x="71" y="23"/>
                  </a:lnTo>
                  <a:lnTo>
                    <a:pt x="78" y="24"/>
                  </a:lnTo>
                  <a:lnTo>
                    <a:pt x="85" y="29"/>
                  </a:lnTo>
                  <a:lnTo>
                    <a:pt x="90" y="33"/>
                  </a:lnTo>
                  <a:lnTo>
                    <a:pt x="94" y="39"/>
                  </a:lnTo>
                  <a:lnTo>
                    <a:pt x="97" y="47"/>
                  </a:lnTo>
                  <a:lnTo>
                    <a:pt x="98" y="55"/>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11" name="Freeform 355"/>
            <p:cNvSpPr>
              <a:spLocks/>
            </p:cNvSpPr>
            <p:nvPr/>
          </p:nvSpPr>
          <p:spPr bwMode="auto">
            <a:xfrm>
              <a:off x="5773738" y="1968500"/>
              <a:ext cx="53975" cy="82550"/>
            </a:xfrm>
            <a:custGeom>
              <a:avLst/>
              <a:gdLst>
                <a:gd name="T0" fmla="*/ 2147483647 w 112"/>
                <a:gd name="T1" fmla="*/ 2147483647 h 158"/>
                <a:gd name="T2" fmla="*/ 2147483647 w 112"/>
                <a:gd name="T3" fmla="*/ 2147483647 h 158"/>
                <a:gd name="T4" fmla="*/ 2147483647 w 112"/>
                <a:gd name="T5" fmla="*/ 2147483647 h 158"/>
                <a:gd name="T6" fmla="*/ 2147483647 w 112"/>
                <a:gd name="T7" fmla="*/ 2147483647 h 158"/>
                <a:gd name="T8" fmla="*/ 2147483647 w 112"/>
                <a:gd name="T9" fmla="*/ 2147483647 h 158"/>
                <a:gd name="T10" fmla="*/ 2147483647 w 112"/>
                <a:gd name="T11" fmla="*/ 2147483647 h 158"/>
                <a:gd name="T12" fmla="*/ 2147483647 w 112"/>
                <a:gd name="T13" fmla="*/ 2147483647 h 158"/>
                <a:gd name="T14" fmla="*/ 2147483647 w 112"/>
                <a:gd name="T15" fmla="*/ 2147483647 h 158"/>
                <a:gd name="T16" fmla="*/ 2147483647 w 112"/>
                <a:gd name="T17" fmla="*/ 2147483647 h 158"/>
                <a:gd name="T18" fmla="*/ 2147483647 w 112"/>
                <a:gd name="T19" fmla="*/ 2147483647 h 158"/>
                <a:gd name="T20" fmla="*/ 2147483647 w 112"/>
                <a:gd name="T21" fmla="*/ 2147483647 h 158"/>
                <a:gd name="T22" fmla="*/ 2147483647 w 112"/>
                <a:gd name="T23" fmla="*/ 2147483647 h 158"/>
                <a:gd name="T24" fmla="*/ 2147483647 w 112"/>
                <a:gd name="T25" fmla="*/ 2147483647 h 158"/>
                <a:gd name="T26" fmla="*/ 2147483647 w 112"/>
                <a:gd name="T27" fmla="*/ 2147483647 h 158"/>
                <a:gd name="T28" fmla="*/ 2147483647 w 112"/>
                <a:gd name="T29" fmla="*/ 2147483647 h 158"/>
                <a:gd name="T30" fmla="*/ 2147483647 w 112"/>
                <a:gd name="T31" fmla="*/ 2147483647 h 158"/>
                <a:gd name="T32" fmla="*/ 2147483647 w 112"/>
                <a:gd name="T33" fmla="*/ 2147483647 h 158"/>
                <a:gd name="T34" fmla="*/ 2147483647 w 112"/>
                <a:gd name="T35" fmla="*/ 2147483647 h 158"/>
                <a:gd name="T36" fmla="*/ 2147483647 w 112"/>
                <a:gd name="T37" fmla="*/ 2147483647 h 158"/>
                <a:gd name="T38" fmla="*/ 2147483647 w 112"/>
                <a:gd name="T39" fmla="*/ 2147483647 h 158"/>
                <a:gd name="T40" fmla="*/ 2147483647 w 112"/>
                <a:gd name="T41" fmla="*/ 2147483647 h 158"/>
                <a:gd name="T42" fmla="*/ 2147483647 w 112"/>
                <a:gd name="T43" fmla="*/ 2147483647 h 158"/>
                <a:gd name="T44" fmla="*/ 2147483647 w 112"/>
                <a:gd name="T45" fmla="*/ 2147483647 h 158"/>
                <a:gd name="T46" fmla="*/ 2147483647 w 112"/>
                <a:gd name="T47" fmla="*/ 2147483647 h 158"/>
                <a:gd name="T48" fmla="*/ 2147483647 w 112"/>
                <a:gd name="T49" fmla="*/ 2147483647 h 158"/>
                <a:gd name="T50" fmla="*/ 2147483647 w 112"/>
                <a:gd name="T51" fmla="*/ 2147483647 h 158"/>
                <a:gd name="T52" fmla="*/ 2147483647 w 112"/>
                <a:gd name="T53" fmla="*/ 2147483647 h 158"/>
                <a:gd name="T54" fmla="*/ 2147483647 w 112"/>
                <a:gd name="T55" fmla="*/ 2147483647 h 158"/>
                <a:gd name="T56" fmla="*/ 2147483647 w 112"/>
                <a:gd name="T57" fmla="*/ 2147483647 h 158"/>
                <a:gd name="T58" fmla="*/ 2147483647 w 112"/>
                <a:gd name="T59" fmla="*/ 2147483647 h 158"/>
                <a:gd name="T60" fmla="*/ 2147483647 w 112"/>
                <a:gd name="T61" fmla="*/ 2147483647 h 158"/>
                <a:gd name="T62" fmla="*/ 2147483647 w 112"/>
                <a:gd name="T63" fmla="*/ 2147483647 h 158"/>
                <a:gd name="T64" fmla="*/ 2147483647 w 112"/>
                <a:gd name="T65" fmla="*/ 2147483647 h 158"/>
                <a:gd name="T66" fmla="*/ 2147483647 w 112"/>
                <a:gd name="T67" fmla="*/ 2147483647 h 158"/>
                <a:gd name="T68" fmla="*/ 2147483647 w 112"/>
                <a:gd name="T69" fmla="*/ 2147483647 h 158"/>
                <a:gd name="T70" fmla="*/ 2147483647 w 112"/>
                <a:gd name="T71" fmla="*/ 2147483647 h 158"/>
                <a:gd name="T72" fmla="*/ 2147483647 w 112"/>
                <a:gd name="T73" fmla="*/ 2147483647 h 158"/>
                <a:gd name="T74" fmla="*/ 2147483647 w 112"/>
                <a:gd name="T75" fmla="*/ 2147483647 h 158"/>
                <a:gd name="T76" fmla="*/ 2147483647 w 112"/>
                <a:gd name="T77" fmla="*/ 2147483647 h 158"/>
                <a:gd name="T78" fmla="*/ 2147483647 w 112"/>
                <a:gd name="T79" fmla="*/ 2147483647 h 158"/>
                <a:gd name="T80" fmla="*/ 2147483647 w 112"/>
                <a:gd name="T81" fmla="*/ 2147483647 h 158"/>
                <a:gd name="T82" fmla="*/ 2147483647 w 112"/>
                <a:gd name="T83" fmla="*/ 2147483647 h 158"/>
                <a:gd name="T84" fmla="*/ 2147483647 w 112"/>
                <a:gd name="T85" fmla="*/ 2147483647 h 158"/>
                <a:gd name="T86" fmla="*/ 2147483647 w 112"/>
                <a:gd name="T87" fmla="*/ 2147483647 h 158"/>
                <a:gd name="T88" fmla="*/ 2147483647 w 112"/>
                <a:gd name="T89" fmla="*/ 2147483647 h 158"/>
                <a:gd name="T90" fmla="*/ 2147483647 w 112"/>
                <a:gd name="T91" fmla="*/ 2147483647 h 158"/>
                <a:gd name="T92" fmla="*/ 2147483647 w 112"/>
                <a:gd name="T93" fmla="*/ 2147483647 h 158"/>
                <a:gd name="T94" fmla="*/ 2147483647 w 112"/>
                <a:gd name="T95" fmla="*/ 2147483647 h 158"/>
                <a:gd name="T96" fmla="*/ 2147483647 w 112"/>
                <a:gd name="T97" fmla="*/ 2147483647 h 158"/>
                <a:gd name="T98" fmla="*/ 2147483647 w 112"/>
                <a:gd name="T99" fmla="*/ 2147483647 h 15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12"/>
                <a:gd name="T151" fmla="*/ 0 h 158"/>
                <a:gd name="T152" fmla="*/ 112 w 112"/>
                <a:gd name="T153" fmla="*/ 158 h 15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12" h="158">
                  <a:moveTo>
                    <a:pt x="0" y="106"/>
                  </a:moveTo>
                  <a:lnTo>
                    <a:pt x="1" y="117"/>
                  </a:lnTo>
                  <a:lnTo>
                    <a:pt x="4" y="128"/>
                  </a:lnTo>
                  <a:lnTo>
                    <a:pt x="9" y="137"/>
                  </a:lnTo>
                  <a:lnTo>
                    <a:pt x="14" y="144"/>
                  </a:lnTo>
                  <a:lnTo>
                    <a:pt x="23" y="150"/>
                  </a:lnTo>
                  <a:lnTo>
                    <a:pt x="32" y="154"/>
                  </a:lnTo>
                  <a:lnTo>
                    <a:pt x="43" y="157"/>
                  </a:lnTo>
                  <a:lnTo>
                    <a:pt x="55" y="158"/>
                  </a:lnTo>
                  <a:lnTo>
                    <a:pt x="68" y="157"/>
                  </a:lnTo>
                  <a:lnTo>
                    <a:pt x="80" y="154"/>
                  </a:lnTo>
                  <a:lnTo>
                    <a:pt x="89" y="151"/>
                  </a:lnTo>
                  <a:lnTo>
                    <a:pt x="97" y="145"/>
                  </a:lnTo>
                  <a:lnTo>
                    <a:pt x="104" y="138"/>
                  </a:lnTo>
                  <a:lnTo>
                    <a:pt x="108" y="130"/>
                  </a:lnTo>
                  <a:lnTo>
                    <a:pt x="111" y="120"/>
                  </a:lnTo>
                  <a:lnTo>
                    <a:pt x="112" y="109"/>
                  </a:lnTo>
                  <a:lnTo>
                    <a:pt x="111" y="100"/>
                  </a:lnTo>
                  <a:lnTo>
                    <a:pt x="110" y="93"/>
                  </a:lnTo>
                  <a:lnTo>
                    <a:pt x="107" y="86"/>
                  </a:lnTo>
                  <a:lnTo>
                    <a:pt x="102" y="81"/>
                  </a:lnTo>
                  <a:lnTo>
                    <a:pt x="96" y="76"/>
                  </a:lnTo>
                  <a:lnTo>
                    <a:pt x="89" y="73"/>
                  </a:lnTo>
                  <a:lnTo>
                    <a:pt x="81" y="69"/>
                  </a:lnTo>
                  <a:lnTo>
                    <a:pt x="71" y="67"/>
                  </a:lnTo>
                  <a:lnTo>
                    <a:pt x="48" y="61"/>
                  </a:lnTo>
                  <a:lnTo>
                    <a:pt x="43" y="59"/>
                  </a:lnTo>
                  <a:lnTo>
                    <a:pt x="38" y="58"/>
                  </a:lnTo>
                  <a:lnTo>
                    <a:pt x="34" y="57"/>
                  </a:lnTo>
                  <a:lnTo>
                    <a:pt x="31" y="54"/>
                  </a:lnTo>
                  <a:lnTo>
                    <a:pt x="29" y="52"/>
                  </a:lnTo>
                  <a:lnTo>
                    <a:pt x="27" y="50"/>
                  </a:lnTo>
                  <a:lnTo>
                    <a:pt x="26" y="46"/>
                  </a:lnTo>
                  <a:lnTo>
                    <a:pt x="26" y="43"/>
                  </a:lnTo>
                  <a:lnTo>
                    <a:pt x="26" y="38"/>
                  </a:lnTo>
                  <a:lnTo>
                    <a:pt x="28" y="33"/>
                  </a:lnTo>
                  <a:lnTo>
                    <a:pt x="30" y="30"/>
                  </a:lnTo>
                  <a:lnTo>
                    <a:pt x="33" y="28"/>
                  </a:lnTo>
                  <a:lnTo>
                    <a:pt x="37" y="25"/>
                  </a:lnTo>
                  <a:lnTo>
                    <a:pt x="43" y="23"/>
                  </a:lnTo>
                  <a:lnTo>
                    <a:pt x="48" y="22"/>
                  </a:lnTo>
                  <a:lnTo>
                    <a:pt x="55" y="22"/>
                  </a:lnTo>
                  <a:lnTo>
                    <a:pt x="62" y="22"/>
                  </a:lnTo>
                  <a:lnTo>
                    <a:pt x="68" y="23"/>
                  </a:lnTo>
                  <a:lnTo>
                    <a:pt x="73" y="25"/>
                  </a:lnTo>
                  <a:lnTo>
                    <a:pt x="77" y="29"/>
                  </a:lnTo>
                  <a:lnTo>
                    <a:pt x="82" y="32"/>
                  </a:lnTo>
                  <a:lnTo>
                    <a:pt x="84" y="36"/>
                  </a:lnTo>
                  <a:lnTo>
                    <a:pt x="86" y="40"/>
                  </a:lnTo>
                  <a:lnTo>
                    <a:pt x="87" y="46"/>
                  </a:lnTo>
                  <a:lnTo>
                    <a:pt x="109" y="46"/>
                  </a:lnTo>
                  <a:lnTo>
                    <a:pt x="108" y="36"/>
                  </a:lnTo>
                  <a:lnTo>
                    <a:pt x="105" y="26"/>
                  </a:lnTo>
                  <a:lnTo>
                    <a:pt x="101" y="18"/>
                  </a:lnTo>
                  <a:lnTo>
                    <a:pt x="94" y="12"/>
                  </a:lnTo>
                  <a:lnTo>
                    <a:pt x="87" y="7"/>
                  </a:lnTo>
                  <a:lnTo>
                    <a:pt x="77" y="3"/>
                  </a:lnTo>
                  <a:lnTo>
                    <a:pt x="67" y="1"/>
                  </a:lnTo>
                  <a:lnTo>
                    <a:pt x="55" y="0"/>
                  </a:lnTo>
                  <a:lnTo>
                    <a:pt x="44" y="1"/>
                  </a:lnTo>
                  <a:lnTo>
                    <a:pt x="33" y="3"/>
                  </a:lnTo>
                  <a:lnTo>
                    <a:pt x="25" y="7"/>
                  </a:lnTo>
                  <a:lnTo>
                    <a:pt x="17" y="11"/>
                  </a:lnTo>
                  <a:lnTo>
                    <a:pt x="11" y="18"/>
                  </a:lnTo>
                  <a:lnTo>
                    <a:pt x="7" y="25"/>
                  </a:lnTo>
                  <a:lnTo>
                    <a:pt x="5" y="33"/>
                  </a:lnTo>
                  <a:lnTo>
                    <a:pt x="4" y="43"/>
                  </a:lnTo>
                  <a:lnTo>
                    <a:pt x="5" y="52"/>
                  </a:lnTo>
                  <a:lnTo>
                    <a:pt x="6" y="59"/>
                  </a:lnTo>
                  <a:lnTo>
                    <a:pt x="9" y="66"/>
                  </a:lnTo>
                  <a:lnTo>
                    <a:pt x="13" y="71"/>
                  </a:lnTo>
                  <a:lnTo>
                    <a:pt x="18" y="75"/>
                  </a:lnTo>
                  <a:lnTo>
                    <a:pt x="25" y="79"/>
                  </a:lnTo>
                  <a:lnTo>
                    <a:pt x="33" y="82"/>
                  </a:lnTo>
                  <a:lnTo>
                    <a:pt x="42" y="85"/>
                  </a:lnTo>
                  <a:lnTo>
                    <a:pt x="69" y="93"/>
                  </a:lnTo>
                  <a:lnTo>
                    <a:pt x="73" y="94"/>
                  </a:lnTo>
                  <a:lnTo>
                    <a:pt x="78" y="95"/>
                  </a:lnTo>
                  <a:lnTo>
                    <a:pt x="82" y="97"/>
                  </a:lnTo>
                  <a:lnTo>
                    <a:pt x="85" y="99"/>
                  </a:lnTo>
                  <a:lnTo>
                    <a:pt x="87" y="102"/>
                  </a:lnTo>
                  <a:lnTo>
                    <a:pt x="89" y="104"/>
                  </a:lnTo>
                  <a:lnTo>
                    <a:pt x="90" y="108"/>
                  </a:lnTo>
                  <a:lnTo>
                    <a:pt x="90" y="113"/>
                  </a:lnTo>
                  <a:lnTo>
                    <a:pt x="89" y="117"/>
                  </a:lnTo>
                  <a:lnTo>
                    <a:pt x="88" y="122"/>
                  </a:lnTo>
                  <a:lnTo>
                    <a:pt x="85" y="127"/>
                  </a:lnTo>
                  <a:lnTo>
                    <a:pt x="82" y="129"/>
                  </a:lnTo>
                  <a:lnTo>
                    <a:pt x="76" y="132"/>
                  </a:lnTo>
                  <a:lnTo>
                    <a:pt x="71" y="135"/>
                  </a:lnTo>
                  <a:lnTo>
                    <a:pt x="65" y="136"/>
                  </a:lnTo>
                  <a:lnTo>
                    <a:pt x="57" y="136"/>
                  </a:lnTo>
                  <a:lnTo>
                    <a:pt x="50" y="136"/>
                  </a:lnTo>
                  <a:lnTo>
                    <a:pt x="43" y="134"/>
                  </a:lnTo>
                  <a:lnTo>
                    <a:pt x="36" y="131"/>
                  </a:lnTo>
                  <a:lnTo>
                    <a:pt x="32" y="128"/>
                  </a:lnTo>
                  <a:lnTo>
                    <a:pt x="28" y="124"/>
                  </a:lnTo>
                  <a:lnTo>
                    <a:pt x="25" y="118"/>
                  </a:lnTo>
                  <a:lnTo>
                    <a:pt x="23" y="113"/>
                  </a:lnTo>
                  <a:lnTo>
                    <a:pt x="22" y="106"/>
                  </a:lnTo>
                  <a:lnTo>
                    <a:pt x="0" y="10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12" name="Freeform 356"/>
            <p:cNvSpPr>
              <a:spLocks noEditPoints="1"/>
            </p:cNvSpPr>
            <p:nvPr/>
          </p:nvSpPr>
          <p:spPr bwMode="auto">
            <a:xfrm>
              <a:off x="5873750" y="1939925"/>
              <a:ext cx="73025" cy="109538"/>
            </a:xfrm>
            <a:custGeom>
              <a:avLst/>
              <a:gdLst>
                <a:gd name="T0" fmla="*/ 0 w 153"/>
                <a:gd name="T1" fmla="*/ 2147483647 h 207"/>
                <a:gd name="T2" fmla="*/ 2147483647 w 153"/>
                <a:gd name="T3" fmla="*/ 2147483647 h 207"/>
                <a:gd name="T4" fmla="*/ 2147483647 w 153"/>
                <a:gd name="T5" fmla="*/ 2147483647 h 207"/>
                <a:gd name="T6" fmla="*/ 2147483647 w 153"/>
                <a:gd name="T7" fmla="*/ 2147483647 h 207"/>
                <a:gd name="T8" fmla="*/ 2147483647 w 153"/>
                <a:gd name="T9" fmla="*/ 2147483647 h 207"/>
                <a:gd name="T10" fmla="*/ 2147483647 w 153"/>
                <a:gd name="T11" fmla="*/ 2147483647 h 207"/>
                <a:gd name="T12" fmla="*/ 2147483647 w 153"/>
                <a:gd name="T13" fmla="*/ 2147483647 h 207"/>
                <a:gd name="T14" fmla="*/ 2147483647 w 153"/>
                <a:gd name="T15" fmla="*/ 2147483647 h 207"/>
                <a:gd name="T16" fmla="*/ 2147483647 w 153"/>
                <a:gd name="T17" fmla="*/ 2147483647 h 207"/>
                <a:gd name="T18" fmla="*/ 2147483647 w 153"/>
                <a:gd name="T19" fmla="*/ 2147483647 h 207"/>
                <a:gd name="T20" fmla="*/ 2147483647 w 153"/>
                <a:gd name="T21" fmla="*/ 2147483647 h 207"/>
                <a:gd name="T22" fmla="*/ 2147483647 w 153"/>
                <a:gd name="T23" fmla="*/ 2147483647 h 207"/>
                <a:gd name="T24" fmla="*/ 2147483647 w 153"/>
                <a:gd name="T25" fmla="*/ 2147483647 h 207"/>
                <a:gd name="T26" fmla="*/ 2147483647 w 153"/>
                <a:gd name="T27" fmla="*/ 2147483647 h 207"/>
                <a:gd name="T28" fmla="*/ 2147483647 w 153"/>
                <a:gd name="T29" fmla="*/ 2147483647 h 207"/>
                <a:gd name="T30" fmla="*/ 2147483647 w 153"/>
                <a:gd name="T31" fmla="*/ 2147483647 h 207"/>
                <a:gd name="T32" fmla="*/ 2147483647 w 153"/>
                <a:gd name="T33" fmla="*/ 2147483647 h 207"/>
                <a:gd name="T34" fmla="*/ 2147483647 w 153"/>
                <a:gd name="T35" fmla="*/ 2147483647 h 207"/>
                <a:gd name="T36" fmla="*/ 2147483647 w 153"/>
                <a:gd name="T37" fmla="*/ 2147483647 h 207"/>
                <a:gd name="T38" fmla="*/ 2147483647 w 153"/>
                <a:gd name="T39" fmla="*/ 2147483647 h 207"/>
                <a:gd name="T40" fmla="*/ 2147483647 w 153"/>
                <a:gd name="T41" fmla="*/ 2147483647 h 207"/>
                <a:gd name="T42" fmla="*/ 2147483647 w 153"/>
                <a:gd name="T43" fmla="*/ 2147483647 h 207"/>
                <a:gd name="T44" fmla="*/ 2147483647 w 153"/>
                <a:gd name="T45" fmla="*/ 2147483647 h 207"/>
                <a:gd name="T46" fmla="*/ 2147483647 w 153"/>
                <a:gd name="T47" fmla="*/ 2147483647 h 207"/>
                <a:gd name="T48" fmla="*/ 2147483647 w 153"/>
                <a:gd name="T49" fmla="*/ 2147483647 h 207"/>
                <a:gd name="T50" fmla="*/ 2147483647 w 153"/>
                <a:gd name="T51" fmla="*/ 2147483647 h 207"/>
                <a:gd name="T52" fmla="*/ 2147483647 w 153"/>
                <a:gd name="T53" fmla="*/ 2147483647 h 207"/>
                <a:gd name="T54" fmla="*/ 2147483647 w 153"/>
                <a:gd name="T55" fmla="*/ 2147483647 h 207"/>
                <a:gd name="T56" fmla="*/ 2147483647 w 153"/>
                <a:gd name="T57" fmla="*/ 2147483647 h 207"/>
                <a:gd name="T58" fmla="*/ 2147483647 w 153"/>
                <a:gd name="T59" fmla="*/ 2147483647 h 207"/>
                <a:gd name="T60" fmla="*/ 2147483647 w 153"/>
                <a:gd name="T61" fmla="*/ 2147483647 h 207"/>
                <a:gd name="T62" fmla="*/ 2147483647 w 153"/>
                <a:gd name="T63" fmla="*/ 2147483647 h 207"/>
                <a:gd name="T64" fmla="*/ 2147483647 w 153"/>
                <a:gd name="T65" fmla="*/ 0 h 207"/>
                <a:gd name="T66" fmla="*/ 2147483647 w 153"/>
                <a:gd name="T67" fmla="*/ 0 h 207"/>
                <a:gd name="T68" fmla="*/ 0 w 153"/>
                <a:gd name="T69" fmla="*/ 0 h 207"/>
                <a:gd name="T70" fmla="*/ 0 w 153"/>
                <a:gd name="T71" fmla="*/ 2147483647 h 207"/>
                <a:gd name="T72" fmla="*/ 2147483647 w 153"/>
                <a:gd name="T73" fmla="*/ 2147483647 h 207"/>
                <a:gd name="T74" fmla="*/ 2147483647 w 153"/>
                <a:gd name="T75" fmla="*/ 2147483647 h 207"/>
                <a:gd name="T76" fmla="*/ 2147483647 w 153"/>
                <a:gd name="T77" fmla="*/ 2147483647 h 207"/>
                <a:gd name="T78" fmla="*/ 2147483647 w 153"/>
                <a:gd name="T79" fmla="*/ 2147483647 h 207"/>
                <a:gd name="T80" fmla="*/ 2147483647 w 153"/>
                <a:gd name="T81" fmla="*/ 2147483647 h 207"/>
                <a:gd name="T82" fmla="*/ 2147483647 w 153"/>
                <a:gd name="T83" fmla="*/ 2147483647 h 207"/>
                <a:gd name="T84" fmla="*/ 2147483647 w 153"/>
                <a:gd name="T85" fmla="*/ 2147483647 h 207"/>
                <a:gd name="T86" fmla="*/ 2147483647 w 153"/>
                <a:gd name="T87" fmla="*/ 2147483647 h 207"/>
                <a:gd name="T88" fmla="*/ 2147483647 w 153"/>
                <a:gd name="T89" fmla="*/ 2147483647 h 207"/>
                <a:gd name="T90" fmla="*/ 2147483647 w 153"/>
                <a:gd name="T91" fmla="*/ 2147483647 h 207"/>
                <a:gd name="T92" fmla="*/ 2147483647 w 153"/>
                <a:gd name="T93" fmla="*/ 2147483647 h 207"/>
                <a:gd name="T94" fmla="*/ 2147483647 w 153"/>
                <a:gd name="T95" fmla="*/ 2147483647 h 207"/>
                <a:gd name="T96" fmla="*/ 2147483647 w 153"/>
                <a:gd name="T97" fmla="*/ 2147483647 h 207"/>
                <a:gd name="T98" fmla="*/ 2147483647 w 153"/>
                <a:gd name="T99" fmla="*/ 2147483647 h 207"/>
                <a:gd name="T100" fmla="*/ 2147483647 w 153"/>
                <a:gd name="T101" fmla="*/ 2147483647 h 207"/>
                <a:gd name="T102" fmla="*/ 2147483647 w 153"/>
                <a:gd name="T103" fmla="*/ 2147483647 h 207"/>
                <a:gd name="T104" fmla="*/ 2147483647 w 153"/>
                <a:gd name="T105" fmla="*/ 2147483647 h 207"/>
                <a:gd name="T106" fmla="*/ 2147483647 w 153"/>
                <a:gd name="T107" fmla="*/ 2147483647 h 207"/>
                <a:gd name="T108" fmla="*/ 2147483647 w 153"/>
                <a:gd name="T109" fmla="*/ 2147483647 h 207"/>
                <a:gd name="T110" fmla="*/ 2147483647 w 153"/>
                <a:gd name="T111" fmla="*/ 2147483647 h 20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53"/>
                <a:gd name="T169" fmla="*/ 0 h 207"/>
                <a:gd name="T170" fmla="*/ 153 w 153"/>
                <a:gd name="T171" fmla="*/ 207 h 207"/>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53" h="207">
                  <a:moveTo>
                    <a:pt x="0" y="207"/>
                  </a:moveTo>
                  <a:lnTo>
                    <a:pt x="71" y="207"/>
                  </a:lnTo>
                  <a:lnTo>
                    <a:pt x="80" y="207"/>
                  </a:lnTo>
                  <a:lnTo>
                    <a:pt x="89" y="205"/>
                  </a:lnTo>
                  <a:lnTo>
                    <a:pt x="97" y="204"/>
                  </a:lnTo>
                  <a:lnTo>
                    <a:pt x="106" y="200"/>
                  </a:lnTo>
                  <a:lnTo>
                    <a:pt x="113" y="197"/>
                  </a:lnTo>
                  <a:lnTo>
                    <a:pt x="119" y="191"/>
                  </a:lnTo>
                  <a:lnTo>
                    <a:pt x="126" y="187"/>
                  </a:lnTo>
                  <a:lnTo>
                    <a:pt x="131" y="180"/>
                  </a:lnTo>
                  <a:lnTo>
                    <a:pt x="136" y="173"/>
                  </a:lnTo>
                  <a:lnTo>
                    <a:pt x="141" y="164"/>
                  </a:lnTo>
                  <a:lnTo>
                    <a:pt x="145" y="156"/>
                  </a:lnTo>
                  <a:lnTo>
                    <a:pt x="148" y="146"/>
                  </a:lnTo>
                  <a:lnTo>
                    <a:pt x="150" y="136"/>
                  </a:lnTo>
                  <a:lnTo>
                    <a:pt x="152" y="125"/>
                  </a:lnTo>
                  <a:lnTo>
                    <a:pt x="153" y="113"/>
                  </a:lnTo>
                  <a:lnTo>
                    <a:pt x="153" y="100"/>
                  </a:lnTo>
                  <a:lnTo>
                    <a:pt x="153" y="89"/>
                  </a:lnTo>
                  <a:lnTo>
                    <a:pt x="152" y="78"/>
                  </a:lnTo>
                  <a:lnTo>
                    <a:pt x="150" y="68"/>
                  </a:lnTo>
                  <a:lnTo>
                    <a:pt x="148" y="57"/>
                  </a:lnTo>
                  <a:lnTo>
                    <a:pt x="145" y="49"/>
                  </a:lnTo>
                  <a:lnTo>
                    <a:pt x="142" y="40"/>
                  </a:lnTo>
                  <a:lnTo>
                    <a:pt x="137" y="33"/>
                  </a:lnTo>
                  <a:lnTo>
                    <a:pt x="132" y="26"/>
                  </a:lnTo>
                  <a:lnTo>
                    <a:pt x="127" y="20"/>
                  </a:lnTo>
                  <a:lnTo>
                    <a:pt x="121" y="15"/>
                  </a:lnTo>
                  <a:lnTo>
                    <a:pt x="114" y="11"/>
                  </a:lnTo>
                  <a:lnTo>
                    <a:pt x="107" y="7"/>
                  </a:lnTo>
                  <a:lnTo>
                    <a:pt x="99" y="4"/>
                  </a:lnTo>
                  <a:lnTo>
                    <a:pt x="91" y="1"/>
                  </a:lnTo>
                  <a:lnTo>
                    <a:pt x="82" y="0"/>
                  </a:lnTo>
                  <a:lnTo>
                    <a:pt x="72" y="0"/>
                  </a:lnTo>
                  <a:lnTo>
                    <a:pt x="0" y="0"/>
                  </a:lnTo>
                  <a:lnTo>
                    <a:pt x="0" y="207"/>
                  </a:lnTo>
                  <a:close/>
                  <a:moveTo>
                    <a:pt x="70" y="25"/>
                  </a:moveTo>
                  <a:lnTo>
                    <a:pt x="83" y="26"/>
                  </a:lnTo>
                  <a:lnTo>
                    <a:pt x="94" y="29"/>
                  </a:lnTo>
                  <a:lnTo>
                    <a:pt x="104" y="36"/>
                  </a:lnTo>
                  <a:lnTo>
                    <a:pt x="112" y="44"/>
                  </a:lnTo>
                  <a:lnTo>
                    <a:pt x="118" y="56"/>
                  </a:lnTo>
                  <a:lnTo>
                    <a:pt x="123" y="69"/>
                  </a:lnTo>
                  <a:lnTo>
                    <a:pt x="126" y="84"/>
                  </a:lnTo>
                  <a:lnTo>
                    <a:pt x="127" y="103"/>
                  </a:lnTo>
                  <a:lnTo>
                    <a:pt x="126" y="121"/>
                  </a:lnTo>
                  <a:lnTo>
                    <a:pt x="124" y="136"/>
                  </a:lnTo>
                  <a:lnTo>
                    <a:pt x="118" y="150"/>
                  </a:lnTo>
                  <a:lnTo>
                    <a:pt x="112" y="162"/>
                  </a:lnTo>
                  <a:lnTo>
                    <a:pt x="105" y="170"/>
                  </a:lnTo>
                  <a:lnTo>
                    <a:pt x="94" y="177"/>
                  </a:lnTo>
                  <a:lnTo>
                    <a:pt x="83" y="181"/>
                  </a:lnTo>
                  <a:lnTo>
                    <a:pt x="70" y="182"/>
                  </a:lnTo>
                  <a:lnTo>
                    <a:pt x="26" y="182"/>
                  </a:lnTo>
                  <a:lnTo>
                    <a:pt x="26" y="25"/>
                  </a:lnTo>
                  <a:lnTo>
                    <a:pt x="70" y="2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13" name="Rectangle 357"/>
            <p:cNvSpPr>
              <a:spLocks noChangeArrowheads="1"/>
            </p:cNvSpPr>
            <p:nvPr/>
          </p:nvSpPr>
          <p:spPr bwMode="auto">
            <a:xfrm>
              <a:off x="5961063" y="2033588"/>
              <a:ext cx="11112" cy="158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814" name="Freeform 358"/>
            <p:cNvSpPr>
              <a:spLocks/>
            </p:cNvSpPr>
            <p:nvPr/>
          </p:nvSpPr>
          <p:spPr bwMode="auto">
            <a:xfrm>
              <a:off x="4851400" y="2136775"/>
              <a:ext cx="58738" cy="107950"/>
            </a:xfrm>
            <a:custGeom>
              <a:avLst/>
              <a:gdLst>
                <a:gd name="T0" fmla="*/ 0 w 126"/>
                <a:gd name="T1" fmla="*/ 2147483647 h 204"/>
                <a:gd name="T2" fmla="*/ 2147483647 w 126"/>
                <a:gd name="T3" fmla="*/ 2147483647 h 204"/>
                <a:gd name="T4" fmla="*/ 2147483647 w 126"/>
                <a:gd name="T5" fmla="*/ 2147483647 h 204"/>
                <a:gd name="T6" fmla="*/ 2147483647 w 126"/>
                <a:gd name="T7" fmla="*/ 2147483647 h 204"/>
                <a:gd name="T8" fmla="*/ 2147483647 w 126"/>
                <a:gd name="T9" fmla="*/ 2147483647 h 204"/>
                <a:gd name="T10" fmla="*/ 2147483647 w 126"/>
                <a:gd name="T11" fmla="*/ 2147483647 h 204"/>
                <a:gd name="T12" fmla="*/ 2147483647 w 126"/>
                <a:gd name="T13" fmla="*/ 2147483647 h 204"/>
                <a:gd name="T14" fmla="*/ 2147483647 w 126"/>
                <a:gd name="T15" fmla="*/ 2147483647 h 204"/>
                <a:gd name="T16" fmla="*/ 2147483647 w 126"/>
                <a:gd name="T17" fmla="*/ 2147483647 h 204"/>
                <a:gd name="T18" fmla="*/ 2147483647 w 126"/>
                <a:gd name="T19" fmla="*/ 2147483647 h 204"/>
                <a:gd name="T20" fmla="*/ 2147483647 w 126"/>
                <a:gd name="T21" fmla="*/ 2147483647 h 204"/>
                <a:gd name="T22" fmla="*/ 2147483647 w 126"/>
                <a:gd name="T23" fmla="*/ 2147483647 h 204"/>
                <a:gd name="T24" fmla="*/ 2147483647 w 126"/>
                <a:gd name="T25" fmla="*/ 2147483647 h 204"/>
                <a:gd name="T26" fmla="*/ 2147483647 w 126"/>
                <a:gd name="T27" fmla="*/ 2147483647 h 204"/>
                <a:gd name="T28" fmla="*/ 2147483647 w 126"/>
                <a:gd name="T29" fmla="*/ 2147483647 h 204"/>
                <a:gd name="T30" fmla="*/ 2147483647 w 126"/>
                <a:gd name="T31" fmla="*/ 2147483647 h 204"/>
                <a:gd name="T32" fmla="*/ 2147483647 w 126"/>
                <a:gd name="T33" fmla="*/ 2147483647 h 204"/>
                <a:gd name="T34" fmla="*/ 2147483647 w 126"/>
                <a:gd name="T35" fmla="*/ 2147483647 h 204"/>
                <a:gd name="T36" fmla="*/ 2147483647 w 126"/>
                <a:gd name="T37" fmla="*/ 2147483647 h 204"/>
                <a:gd name="T38" fmla="*/ 2147483647 w 126"/>
                <a:gd name="T39" fmla="*/ 2147483647 h 204"/>
                <a:gd name="T40" fmla="*/ 2147483647 w 126"/>
                <a:gd name="T41" fmla="*/ 0 h 204"/>
                <a:gd name="T42" fmla="*/ 2147483647 w 126"/>
                <a:gd name="T43" fmla="*/ 2147483647 h 204"/>
                <a:gd name="T44" fmla="*/ 2147483647 w 126"/>
                <a:gd name="T45" fmla="*/ 2147483647 h 204"/>
                <a:gd name="T46" fmla="*/ 2147483647 w 126"/>
                <a:gd name="T47" fmla="*/ 2147483647 h 204"/>
                <a:gd name="T48" fmla="*/ 2147483647 w 126"/>
                <a:gd name="T49" fmla="*/ 2147483647 h 204"/>
                <a:gd name="T50" fmla="*/ 2147483647 w 126"/>
                <a:gd name="T51" fmla="*/ 2147483647 h 204"/>
                <a:gd name="T52" fmla="*/ 2147483647 w 126"/>
                <a:gd name="T53" fmla="*/ 2147483647 h 204"/>
                <a:gd name="T54" fmla="*/ 2147483647 w 126"/>
                <a:gd name="T55" fmla="*/ 2147483647 h 204"/>
                <a:gd name="T56" fmla="*/ 2147483647 w 126"/>
                <a:gd name="T57" fmla="*/ 2147483647 h 204"/>
                <a:gd name="T58" fmla="*/ 2147483647 w 126"/>
                <a:gd name="T59" fmla="*/ 2147483647 h 204"/>
                <a:gd name="T60" fmla="*/ 2147483647 w 126"/>
                <a:gd name="T61" fmla="*/ 2147483647 h 204"/>
                <a:gd name="T62" fmla="*/ 2147483647 w 126"/>
                <a:gd name="T63" fmla="*/ 2147483647 h 204"/>
                <a:gd name="T64" fmla="*/ 2147483647 w 126"/>
                <a:gd name="T65" fmla="*/ 2147483647 h 204"/>
                <a:gd name="T66" fmla="*/ 2147483647 w 126"/>
                <a:gd name="T67" fmla="*/ 2147483647 h 204"/>
                <a:gd name="T68" fmla="*/ 2147483647 w 126"/>
                <a:gd name="T69" fmla="*/ 2147483647 h 204"/>
                <a:gd name="T70" fmla="*/ 2147483647 w 126"/>
                <a:gd name="T71" fmla="*/ 2147483647 h 204"/>
                <a:gd name="T72" fmla="*/ 2147483647 w 126"/>
                <a:gd name="T73" fmla="*/ 2147483647 h 204"/>
                <a:gd name="T74" fmla="*/ 2147483647 w 126"/>
                <a:gd name="T75" fmla="*/ 2147483647 h 204"/>
                <a:gd name="T76" fmla="*/ 2147483647 w 126"/>
                <a:gd name="T77" fmla="*/ 2147483647 h 204"/>
                <a:gd name="T78" fmla="*/ 2147483647 w 126"/>
                <a:gd name="T79" fmla="*/ 2147483647 h 204"/>
                <a:gd name="T80" fmla="*/ 2147483647 w 126"/>
                <a:gd name="T81" fmla="*/ 2147483647 h 204"/>
                <a:gd name="T82" fmla="*/ 2147483647 w 126"/>
                <a:gd name="T83" fmla="*/ 2147483647 h 204"/>
                <a:gd name="T84" fmla="*/ 2147483647 w 126"/>
                <a:gd name="T85" fmla="*/ 2147483647 h 204"/>
                <a:gd name="T86" fmla="*/ 2147483647 w 126"/>
                <a:gd name="T87" fmla="*/ 2147483647 h 204"/>
                <a:gd name="T88" fmla="*/ 2147483647 w 126"/>
                <a:gd name="T89" fmla="*/ 2147483647 h 204"/>
                <a:gd name="T90" fmla="*/ 2147483647 w 126"/>
                <a:gd name="T91" fmla="*/ 2147483647 h 204"/>
                <a:gd name="T92" fmla="*/ 2147483647 w 126"/>
                <a:gd name="T93" fmla="*/ 2147483647 h 204"/>
                <a:gd name="T94" fmla="*/ 2147483647 w 126"/>
                <a:gd name="T95" fmla="*/ 2147483647 h 204"/>
                <a:gd name="T96" fmla="*/ 2147483647 w 126"/>
                <a:gd name="T97" fmla="*/ 2147483647 h 204"/>
                <a:gd name="T98" fmla="*/ 2147483647 w 126"/>
                <a:gd name="T99" fmla="*/ 2147483647 h 204"/>
                <a:gd name="T100" fmla="*/ 2147483647 w 126"/>
                <a:gd name="T101" fmla="*/ 2147483647 h 204"/>
                <a:gd name="T102" fmla="*/ 0 w 126"/>
                <a:gd name="T103" fmla="*/ 2147483647 h 20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26"/>
                <a:gd name="T157" fmla="*/ 0 h 204"/>
                <a:gd name="T158" fmla="*/ 126 w 126"/>
                <a:gd name="T159" fmla="*/ 204 h 20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26" h="204">
                  <a:moveTo>
                    <a:pt x="0" y="135"/>
                  </a:moveTo>
                  <a:lnTo>
                    <a:pt x="0" y="136"/>
                  </a:lnTo>
                  <a:lnTo>
                    <a:pt x="1" y="151"/>
                  </a:lnTo>
                  <a:lnTo>
                    <a:pt x="4" y="164"/>
                  </a:lnTo>
                  <a:lnTo>
                    <a:pt x="9" y="176"/>
                  </a:lnTo>
                  <a:lnTo>
                    <a:pt x="17" y="185"/>
                  </a:lnTo>
                  <a:lnTo>
                    <a:pt x="25" y="193"/>
                  </a:lnTo>
                  <a:lnTo>
                    <a:pt x="36" y="199"/>
                  </a:lnTo>
                  <a:lnTo>
                    <a:pt x="47" y="202"/>
                  </a:lnTo>
                  <a:lnTo>
                    <a:pt x="61" y="204"/>
                  </a:lnTo>
                  <a:lnTo>
                    <a:pt x="76" y="202"/>
                  </a:lnTo>
                  <a:lnTo>
                    <a:pt x="89" y="199"/>
                  </a:lnTo>
                  <a:lnTo>
                    <a:pt x="99" y="193"/>
                  </a:lnTo>
                  <a:lnTo>
                    <a:pt x="109" y="186"/>
                  </a:lnTo>
                  <a:lnTo>
                    <a:pt x="116" y="177"/>
                  </a:lnTo>
                  <a:lnTo>
                    <a:pt x="122" y="166"/>
                  </a:lnTo>
                  <a:lnTo>
                    <a:pt x="125" y="154"/>
                  </a:lnTo>
                  <a:lnTo>
                    <a:pt x="126" y="141"/>
                  </a:lnTo>
                  <a:lnTo>
                    <a:pt x="126" y="131"/>
                  </a:lnTo>
                  <a:lnTo>
                    <a:pt x="124" y="123"/>
                  </a:lnTo>
                  <a:lnTo>
                    <a:pt x="122" y="116"/>
                  </a:lnTo>
                  <a:lnTo>
                    <a:pt x="119" y="110"/>
                  </a:lnTo>
                  <a:lnTo>
                    <a:pt x="115" y="105"/>
                  </a:lnTo>
                  <a:lnTo>
                    <a:pt x="110" y="99"/>
                  </a:lnTo>
                  <a:lnTo>
                    <a:pt x="104" y="95"/>
                  </a:lnTo>
                  <a:lnTo>
                    <a:pt x="97" y="92"/>
                  </a:lnTo>
                  <a:lnTo>
                    <a:pt x="102" y="88"/>
                  </a:lnTo>
                  <a:lnTo>
                    <a:pt x="108" y="85"/>
                  </a:lnTo>
                  <a:lnTo>
                    <a:pt x="111" y="81"/>
                  </a:lnTo>
                  <a:lnTo>
                    <a:pt x="115" y="77"/>
                  </a:lnTo>
                  <a:lnTo>
                    <a:pt x="117" y="71"/>
                  </a:lnTo>
                  <a:lnTo>
                    <a:pt x="119" y="65"/>
                  </a:lnTo>
                  <a:lnTo>
                    <a:pt x="120" y="59"/>
                  </a:lnTo>
                  <a:lnTo>
                    <a:pt x="120" y="52"/>
                  </a:lnTo>
                  <a:lnTo>
                    <a:pt x="119" y="41"/>
                  </a:lnTo>
                  <a:lnTo>
                    <a:pt x="116" y="30"/>
                  </a:lnTo>
                  <a:lnTo>
                    <a:pt x="112" y="22"/>
                  </a:lnTo>
                  <a:lnTo>
                    <a:pt x="105" y="14"/>
                  </a:lnTo>
                  <a:lnTo>
                    <a:pt x="97" y="8"/>
                  </a:lnTo>
                  <a:lnTo>
                    <a:pt x="86" y="3"/>
                  </a:lnTo>
                  <a:lnTo>
                    <a:pt x="75" y="1"/>
                  </a:lnTo>
                  <a:lnTo>
                    <a:pt x="61" y="0"/>
                  </a:lnTo>
                  <a:lnTo>
                    <a:pt x="50" y="1"/>
                  </a:lnTo>
                  <a:lnTo>
                    <a:pt x="38" y="5"/>
                  </a:lnTo>
                  <a:lnTo>
                    <a:pt x="28" y="10"/>
                  </a:lnTo>
                  <a:lnTo>
                    <a:pt x="20" y="17"/>
                  </a:lnTo>
                  <a:lnTo>
                    <a:pt x="14" y="27"/>
                  </a:lnTo>
                  <a:lnTo>
                    <a:pt x="8" y="38"/>
                  </a:lnTo>
                  <a:lnTo>
                    <a:pt x="5" y="50"/>
                  </a:lnTo>
                  <a:lnTo>
                    <a:pt x="4" y="65"/>
                  </a:lnTo>
                  <a:lnTo>
                    <a:pt x="4" y="66"/>
                  </a:lnTo>
                  <a:lnTo>
                    <a:pt x="27" y="66"/>
                  </a:lnTo>
                  <a:lnTo>
                    <a:pt x="28" y="56"/>
                  </a:lnTo>
                  <a:lnTo>
                    <a:pt x="31" y="48"/>
                  </a:lnTo>
                  <a:lnTo>
                    <a:pt x="33" y="41"/>
                  </a:lnTo>
                  <a:lnTo>
                    <a:pt x="37" y="34"/>
                  </a:lnTo>
                  <a:lnTo>
                    <a:pt x="41" y="29"/>
                  </a:lnTo>
                  <a:lnTo>
                    <a:pt x="47" y="25"/>
                  </a:lnTo>
                  <a:lnTo>
                    <a:pt x="55" y="24"/>
                  </a:lnTo>
                  <a:lnTo>
                    <a:pt x="63" y="23"/>
                  </a:lnTo>
                  <a:lnTo>
                    <a:pt x="71" y="23"/>
                  </a:lnTo>
                  <a:lnTo>
                    <a:pt x="77" y="25"/>
                  </a:lnTo>
                  <a:lnTo>
                    <a:pt x="82" y="28"/>
                  </a:lnTo>
                  <a:lnTo>
                    <a:pt x="86" y="31"/>
                  </a:lnTo>
                  <a:lnTo>
                    <a:pt x="91" y="35"/>
                  </a:lnTo>
                  <a:lnTo>
                    <a:pt x="93" y="41"/>
                  </a:lnTo>
                  <a:lnTo>
                    <a:pt x="95" y="46"/>
                  </a:lnTo>
                  <a:lnTo>
                    <a:pt x="95" y="53"/>
                  </a:lnTo>
                  <a:lnTo>
                    <a:pt x="94" y="62"/>
                  </a:lnTo>
                  <a:lnTo>
                    <a:pt x="93" y="67"/>
                  </a:lnTo>
                  <a:lnTo>
                    <a:pt x="90" y="73"/>
                  </a:lnTo>
                  <a:lnTo>
                    <a:pt x="85" y="77"/>
                  </a:lnTo>
                  <a:lnTo>
                    <a:pt x="80" y="80"/>
                  </a:lnTo>
                  <a:lnTo>
                    <a:pt x="74" y="83"/>
                  </a:lnTo>
                  <a:lnTo>
                    <a:pt x="66" y="84"/>
                  </a:lnTo>
                  <a:lnTo>
                    <a:pt x="58" y="84"/>
                  </a:lnTo>
                  <a:lnTo>
                    <a:pt x="50" y="84"/>
                  </a:lnTo>
                  <a:lnTo>
                    <a:pt x="50" y="106"/>
                  </a:lnTo>
                  <a:lnTo>
                    <a:pt x="63" y="106"/>
                  </a:lnTo>
                  <a:lnTo>
                    <a:pt x="72" y="107"/>
                  </a:lnTo>
                  <a:lnTo>
                    <a:pt x="79" y="108"/>
                  </a:lnTo>
                  <a:lnTo>
                    <a:pt x="86" y="112"/>
                  </a:lnTo>
                  <a:lnTo>
                    <a:pt x="92" y="115"/>
                  </a:lnTo>
                  <a:lnTo>
                    <a:pt x="96" y="120"/>
                  </a:lnTo>
                  <a:lnTo>
                    <a:pt x="99" y="126"/>
                  </a:lnTo>
                  <a:lnTo>
                    <a:pt x="100" y="133"/>
                  </a:lnTo>
                  <a:lnTo>
                    <a:pt x="101" y="141"/>
                  </a:lnTo>
                  <a:lnTo>
                    <a:pt x="100" y="149"/>
                  </a:lnTo>
                  <a:lnTo>
                    <a:pt x="99" y="157"/>
                  </a:lnTo>
                  <a:lnTo>
                    <a:pt x="96" y="163"/>
                  </a:lnTo>
                  <a:lnTo>
                    <a:pt x="91" y="169"/>
                  </a:lnTo>
                  <a:lnTo>
                    <a:pt x="85" y="173"/>
                  </a:lnTo>
                  <a:lnTo>
                    <a:pt x="79" y="177"/>
                  </a:lnTo>
                  <a:lnTo>
                    <a:pt x="72" y="178"/>
                  </a:lnTo>
                  <a:lnTo>
                    <a:pt x="63" y="179"/>
                  </a:lnTo>
                  <a:lnTo>
                    <a:pt x="55" y="178"/>
                  </a:lnTo>
                  <a:lnTo>
                    <a:pt x="46" y="177"/>
                  </a:lnTo>
                  <a:lnTo>
                    <a:pt x="40" y="172"/>
                  </a:lnTo>
                  <a:lnTo>
                    <a:pt x="35" y="168"/>
                  </a:lnTo>
                  <a:lnTo>
                    <a:pt x="31" y="162"/>
                  </a:lnTo>
                  <a:lnTo>
                    <a:pt x="27" y="154"/>
                  </a:lnTo>
                  <a:lnTo>
                    <a:pt x="25" y="145"/>
                  </a:lnTo>
                  <a:lnTo>
                    <a:pt x="24" y="135"/>
                  </a:lnTo>
                  <a:lnTo>
                    <a:pt x="0" y="13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15" name="Freeform 359"/>
            <p:cNvSpPr>
              <a:spLocks noEditPoints="1"/>
            </p:cNvSpPr>
            <p:nvPr/>
          </p:nvSpPr>
          <p:spPr bwMode="auto">
            <a:xfrm>
              <a:off x="4919663" y="2136775"/>
              <a:ext cx="58737" cy="107950"/>
            </a:xfrm>
            <a:custGeom>
              <a:avLst/>
              <a:gdLst>
                <a:gd name="T0" fmla="*/ 0 w 126"/>
                <a:gd name="T1" fmla="*/ 2147483647 h 204"/>
                <a:gd name="T2" fmla="*/ 2147483647 w 126"/>
                <a:gd name="T3" fmla="*/ 2147483647 h 204"/>
                <a:gd name="T4" fmla="*/ 2147483647 w 126"/>
                <a:gd name="T5" fmla="*/ 2147483647 h 204"/>
                <a:gd name="T6" fmla="*/ 2147483647 w 126"/>
                <a:gd name="T7" fmla="*/ 2147483647 h 204"/>
                <a:gd name="T8" fmla="*/ 2147483647 w 126"/>
                <a:gd name="T9" fmla="*/ 2147483647 h 204"/>
                <a:gd name="T10" fmla="*/ 2147483647 w 126"/>
                <a:gd name="T11" fmla="*/ 2147483647 h 204"/>
                <a:gd name="T12" fmla="*/ 2147483647 w 126"/>
                <a:gd name="T13" fmla="*/ 2147483647 h 204"/>
                <a:gd name="T14" fmla="*/ 2147483647 w 126"/>
                <a:gd name="T15" fmla="*/ 2147483647 h 204"/>
                <a:gd name="T16" fmla="*/ 2147483647 w 126"/>
                <a:gd name="T17" fmla="*/ 2147483647 h 204"/>
                <a:gd name="T18" fmla="*/ 2147483647 w 126"/>
                <a:gd name="T19" fmla="*/ 2147483647 h 204"/>
                <a:gd name="T20" fmla="*/ 2147483647 w 126"/>
                <a:gd name="T21" fmla="*/ 2147483647 h 204"/>
                <a:gd name="T22" fmla="*/ 2147483647 w 126"/>
                <a:gd name="T23" fmla="*/ 2147483647 h 204"/>
                <a:gd name="T24" fmla="*/ 2147483647 w 126"/>
                <a:gd name="T25" fmla="*/ 2147483647 h 204"/>
                <a:gd name="T26" fmla="*/ 2147483647 w 126"/>
                <a:gd name="T27" fmla="*/ 2147483647 h 204"/>
                <a:gd name="T28" fmla="*/ 2147483647 w 126"/>
                <a:gd name="T29" fmla="*/ 2147483647 h 204"/>
                <a:gd name="T30" fmla="*/ 2147483647 w 126"/>
                <a:gd name="T31" fmla="*/ 2147483647 h 204"/>
                <a:gd name="T32" fmla="*/ 2147483647 w 126"/>
                <a:gd name="T33" fmla="*/ 2147483647 h 204"/>
                <a:gd name="T34" fmla="*/ 2147483647 w 126"/>
                <a:gd name="T35" fmla="*/ 2147483647 h 204"/>
                <a:gd name="T36" fmla="*/ 2147483647 w 126"/>
                <a:gd name="T37" fmla="*/ 2147483647 h 204"/>
                <a:gd name="T38" fmla="*/ 2147483647 w 126"/>
                <a:gd name="T39" fmla="*/ 2147483647 h 204"/>
                <a:gd name="T40" fmla="*/ 2147483647 w 126"/>
                <a:gd name="T41" fmla="*/ 2147483647 h 204"/>
                <a:gd name="T42" fmla="*/ 2147483647 w 126"/>
                <a:gd name="T43" fmla="*/ 2147483647 h 204"/>
                <a:gd name="T44" fmla="*/ 2147483647 w 126"/>
                <a:gd name="T45" fmla="*/ 2147483647 h 204"/>
                <a:gd name="T46" fmla="*/ 2147483647 w 126"/>
                <a:gd name="T47" fmla="*/ 0 h 204"/>
                <a:gd name="T48" fmla="*/ 2147483647 w 126"/>
                <a:gd name="T49" fmla="*/ 0 h 204"/>
                <a:gd name="T50" fmla="*/ 2147483647 w 126"/>
                <a:gd name="T51" fmla="*/ 2147483647 h 204"/>
                <a:gd name="T52" fmla="*/ 2147483647 w 126"/>
                <a:gd name="T53" fmla="*/ 2147483647 h 204"/>
                <a:gd name="T54" fmla="*/ 2147483647 w 126"/>
                <a:gd name="T55" fmla="*/ 2147483647 h 204"/>
                <a:gd name="T56" fmla="*/ 2147483647 w 126"/>
                <a:gd name="T57" fmla="*/ 2147483647 h 204"/>
                <a:gd name="T58" fmla="*/ 2147483647 w 126"/>
                <a:gd name="T59" fmla="*/ 2147483647 h 204"/>
                <a:gd name="T60" fmla="*/ 2147483647 w 126"/>
                <a:gd name="T61" fmla="*/ 2147483647 h 204"/>
                <a:gd name="T62" fmla="*/ 0 w 126"/>
                <a:gd name="T63" fmla="*/ 2147483647 h 204"/>
                <a:gd name="T64" fmla="*/ 2147483647 w 126"/>
                <a:gd name="T65" fmla="*/ 2147483647 h 204"/>
                <a:gd name="T66" fmla="*/ 2147483647 w 126"/>
                <a:gd name="T67" fmla="*/ 2147483647 h 204"/>
                <a:gd name="T68" fmla="*/ 2147483647 w 126"/>
                <a:gd name="T69" fmla="*/ 2147483647 h 204"/>
                <a:gd name="T70" fmla="*/ 2147483647 w 126"/>
                <a:gd name="T71" fmla="*/ 2147483647 h 204"/>
                <a:gd name="T72" fmla="*/ 2147483647 w 126"/>
                <a:gd name="T73" fmla="*/ 2147483647 h 204"/>
                <a:gd name="T74" fmla="*/ 2147483647 w 126"/>
                <a:gd name="T75" fmla="*/ 2147483647 h 204"/>
                <a:gd name="T76" fmla="*/ 2147483647 w 126"/>
                <a:gd name="T77" fmla="*/ 2147483647 h 204"/>
                <a:gd name="T78" fmla="*/ 2147483647 w 126"/>
                <a:gd name="T79" fmla="*/ 2147483647 h 204"/>
                <a:gd name="T80" fmla="*/ 2147483647 w 126"/>
                <a:gd name="T81" fmla="*/ 2147483647 h 204"/>
                <a:gd name="T82" fmla="*/ 2147483647 w 126"/>
                <a:gd name="T83" fmla="*/ 2147483647 h 204"/>
                <a:gd name="T84" fmla="*/ 2147483647 w 126"/>
                <a:gd name="T85" fmla="*/ 2147483647 h 204"/>
                <a:gd name="T86" fmla="*/ 2147483647 w 126"/>
                <a:gd name="T87" fmla="*/ 2147483647 h 204"/>
                <a:gd name="T88" fmla="*/ 2147483647 w 126"/>
                <a:gd name="T89" fmla="*/ 2147483647 h 204"/>
                <a:gd name="T90" fmla="*/ 2147483647 w 126"/>
                <a:gd name="T91" fmla="*/ 2147483647 h 204"/>
                <a:gd name="T92" fmla="*/ 2147483647 w 126"/>
                <a:gd name="T93" fmla="*/ 2147483647 h 204"/>
                <a:gd name="T94" fmla="*/ 2147483647 w 126"/>
                <a:gd name="T95" fmla="*/ 2147483647 h 204"/>
                <a:gd name="T96" fmla="*/ 2147483647 w 126"/>
                <a:gd name="T97" fmla="*/ 2147483647 h 20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6"/>
                <a:gd name="T148" fmla="*/ 0 h 204"/>
                <a:gd name="T149" fmla="*/ 126 w 126"/>
                <a:gd name="T150" fmla="*/ 204 h 20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6" h="204">
                  <a:moveTo>
                    <a:pt x="0" y="102"/>
                  </a:moveTo>
                  <a:lnTo>
                    <a:pt x="0" y="114"/>
                  </a:lnTo>
                  <a:lnTo>
                    <a:pt x="1" y="126"/>
                  </a:lnTo>
                  <a:lnTo>
                    <a:pt x="3" y="136"/>
                  </a:lnTo>
                  <a:lnTo>
                    <a:pt x="5" y="147"/>
                  </a:lnTo>
                  <a:lnTo>
                    <a:pt x="7" y="155"/>
                  </a:lnTo>
                  <a:lnTo>
                    <a:pt x="10" y="164"/>
                  </a:lnTo>
                  <a:lnTo>
                    <a:pt x="13" y="171"/>
                  </a:lnTo>
                  <a:lnTo>
                    <a:pt x="16" y="178"/>
                  </a:lnTo>
                  <a:lnTo>
                    <a:pt x="20" y="184"/>
                  </a:lnTo>
                  <a:lnTo>
                    <a:pt x="26" y="190"/>
                  </a:lnTo>
                  <a:lnTo>
                    <a:pt x="31" y="193"/>
                  </a:lnTo>
                  <a:lnTo>
                    <a:pt x="36" y="197"/>
                  </a:lnTo>
                  <a:lnTo>
                    <a:pt x="43" y="200"/>
                  </a:lnTo>
                  <a:lnTo>
                    <a:pt x="49" y="202"/>
                  </a:lnTo>
                  <a:lnTo>
                    <a:pt x="55" y="204"/>
                  </a:lnTo>
                  <a:lnTo>
                    <a:pt x="63" y="204"/>
                  </a:lnTo>
                  <a:lnTo>
                    <a:pt x="70" y="204"/>
                  </a:lnTo>
                  <a:lnTo>
                    <a:pt x="77" y="202"/>
                  </a:lnTo>
                  <a:lnTo>
                    <a:pt x="84" y="200"/>
                  </a:lnTo>
                  <a:lnTo>
                    <a:pt x="90" y="197"/>
                  </a:lnTo>
                  <a:lnTo>
                    <a:pt x="95" y="193"/>
                  </a:lnTo>
                  <a:lnTo>
                    <a:pt x="101" y="190"/>
                  </a:lnTo>
                  <a:lnTo>
                    <a:pt x="106" y="184"/>
                  </a:lnTo>
                  <a:lnTo>
                    <a:pt x="110" y="178"/>
                  </a:lnTo>
                  <a:lnTo>
                    <a:pt x="113" y="171"/>
                  </a:lnTo>
                  <a:lnTo>
                    <a:pt x="116" y="164"/>
                  </a:lnTo>
                  <a:lnTo>
                    <a:pt x="120" y="155"/>
                  </a:lnTo>
                  <a:lnTo>
                    <a:pt x="122" y="147"/>
                  </a:lnTo>
                  <a:lnTo>
                    <a:pt x="124" y="136"/>
                  </a:lnTo>
                  <a:lnTo>
                    <a:pt x="125" y="126"/>
                  </a:lnTo>
                  <a:lnTo>
                    <a:pt x="126" y="114"/>
                  </a:lnTo>
                  <a:lnTo>
                    <a:pt x="126" y="102"/>
                  </a:lnTo>
                  <a:lnTo>
                    <a:pt x="126" y="90"/>
                  </a:lnTo>
                  <a:lnTo>
                    <a:pt x="125" y="78"/>
                  </a:lnTo>
                  <a:lnTo>
                    <a:pt x="124" y="67"/>
                  </a:lnTo>
                  <a:lnTo>
                    <a:pt x="122" y="58"/>
                  </a:lnTo>
                  <a:lnTo>
                    <a:pt x="120" y="49"/>
                  </a:lnTo>
                  <a:lnTo>
                    <a:pt x="116" y="41"/>
                  </a:lnTo>
                  <a:lnTo>
                    <a:pt x="113" y="32"/>
                  </a:lnTo>
                  <a:lnTo>
                    <a:pt x="110" y="25"/>
                  </a:lnTo>
                  <a:lnTo>
                    <a:pt x="106" y="20"/>
                  </a:lnTo>
                  <a:lnTo>
                    <a:pt x="101" y="15"/>
                  </a:lnTo>
                  <a:lnTo>
                    <a:pt x="95" y="10"/>
                  </a:lnTo>
                  <a:lnTo>
                    <a:pt x="90" y="7"/>
                  </a:lnTo>
                  <a:lnTo>
                    <a:pt x="84" y="3"/>
                  </a:lnTo>
                  <a:lnTo>
                    <a:pt x="77" y="1"/>
                  </a:lnTo>
                  <a:lnTo>
                    <a:pt x="70" y="0"/>
                  </a:lnTo>
                  <a:lnTo>
                    <a:pt x="63" y="0"/>
                  </a:lnTo>
                  <a:lnTo>
                    <a:pt x="55" y="0"/>
                  </a:lnTo>
                  <a:lnTo>
                    <a:pt x="49" y="1"/>
                  </a:lnTo>
                  <a:lnTo>
                    <a:pt x="43" y="3"/>
                  </a:lnTo>
                  <a:lnTo>
                    <a:pt x="36" y="7"/>
                  </a:lnTo>
                  <a:lnTo>
                    <a:pt x="31" y="10"/>
                  </a:lnTo>
                  <a:lnTo>
                    <a:pt x="26" y="15"/>
                  </a:lnTo>
                  <a:lnTo>
                    <a:pt x="20" y="20"/>
                  </a:lnTo>
                  <a:lnTo>
                    <a:pt x="16" y="25"/>
                  </a:lnTo>
                  <a:lnTo>
                    <a:pt x="13" y="32"/>
                  </a:lnTo>
                  <a:lnTo>
                    <a:pt x="10" y="41"/>
                  </a:lnTo>
                  <a:lnTo>
                    <a:pt x="7" y="49"/>
                  </a:lnTo>
                  <a:lnTo>
                    <a:pt x="5" y="58"/>
                  </a:lnTo>
                  <a:lnTo>
                    <a:pt x="3" y="67"/>
                  </a:lnTo>
                  <a:lnTo>
                    <a:pt x="1" y="78"/>
                  </a:lnTo>
                  <a:lnTo>
                    <a:pt x="0" y="90"/>
                  </a:lnTo>
                  <a:lnTo>
                    <a:pt x="0" y="102"/>
                  </a:lnTo>
                  <a:close/>
                  <a:moveTo>
                    <a:pt x="26" y="102"/>
                  </a:moveTo>
                  <a:lnTo>
                    <a:pt x="26" y="84"/>
                  </a:lnTo>
                  <a:lnTo>
                    <a:pt x="28" y="67"/>
                  </a:lnTo>
                  <a:lnTo>
                    <a:pt x="31" y="53"/>
                  </a:lnTo>
                  <a:lnTo>
                    <a:pt x="34" y="43"/>
                  </a:lnTo>
                  <a:lnTo>
                    <a:pt x="39" y="34"/>
                  </a:lnTo>
                  <a:lnTo>
                    <a:pt x="46" y="28"/>
                  </a:lnTo>
                  <a:lnTo>
                    <a:pt x="54" y="24"/>
                  </a:lnTo>
                  <a:lnTo>
                    <a:pt x="64" y="23"/>
                  </a:lnTo>
                  <a:lnTo>
                    <a:pt x="72" y="24"/>
                  </a:lnTo>
                  <a:lnTo>
                    <a:pt x="81" y="28"/>
                  </a:lnTo>
                  <a:lnTo>
                    <a:pt x="87" y="34"/>
                  </a:lnTo>
                  <a:lnTo>
                    <a:pt x="92" y="43"/>
                  </a:lnTo>
                  <a:lnTo>
                    <a:pt x="96" y="53"/>
                  </a:lnTo>
                  <a:lnTo>
                    <a:pt x="98" y="67"/>
                  </a:lnTo>
                  <a:lnTo>
                    <a:pt x="101" y="84"/>
                  </a:lnTo>
                  <a:lnTo>
                    <a:pt x="101" y="102"/>
                  </a:lnTo>
                  <a:lnTo>
                    <a:pt x="101" y="121"/>
                  </a:lnTo>
                  <a:lnTo>
                    <a:pt x="98" y="136"/>
                  </a:lnTo>
                  <a:lnTo>
                    <a:pt x="96" y="150"/>
                  </a:lnTo>
                  <a:lnTo>
                    <a:pt x="92" y="161"/>
                  </a:lnTo>
                  <a:lnTo>
                    <a:pt x="87" y="170"/>
                  </a:lnTo>
                  <a:lnTo>
                    <a:pt x="81" y="176"/>
                  </a:lnTo>
                  <a:lnTo>
                    <a:pt x="72" y="179"/>
                  </a:lnTo>
                  <a:lnTo>
                    <a:pt x="64" y="180"/>
                  </a:lnTo>
                  <a:lnTo>
                    <a:pt x="54" y="179"/>
                  </a:lnTo>
                  <a:lnTo>
                    <a:pt x="46" y="176"/>
                  </a:lnTo>
                  <a:lnTo>
                    <a:pt x="39" y="170"/>
                  </a:lnTo>
                  <a:lnTo>
                    <a:pt x="34" y="161"/>
                  </a:lnTo>
                  <a:lnTo>
                    <a:pt x="31" y="150"/>
                  </a:lnTo>
                  <a:lnTo>
                    <a:pt x="28" y="136"/>
                  </a:lnTo>
                  <a:lnTo>
                    <a:pt x="26" y="121"/>
                  </a:lnTo>
                  <a:lnTo>
                    <a:pt x="26" y="102"/>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16" name="Freeform 360"/>
            <p:cNvSpPr>
              <a:spLocks noEditPoints="1"/>
            </p:cNvSpPr>
            <p:nvPr/>
          </p:nvSpPr>
          <p:spPr bwMode="auto">
            <a:xfrm>
              <a:off x="5537200" y="2133600"/>
              <a:ext cx="69850" cy="109538"/>
            </a:xfrm>
            <a:custGeom>
              <a:avLst/>
              <a:gdLst>
                <a:gd name="T0" fmla="*/ 0 w 145"/>
                <a:gd name="T1" fmla="*/ 2147483647 h 207"/>
                <a:gd name="T2" fmla="*/ 2147483647 w 145"/>
                <a:gd name="T3" fmla="*/ 2147483647 h 207"/>
                <a:gd name="T4" fmla="*/ 2147483647 w 145"/>
                <a:gd name="T5" fmla="*/ 2147483647 h 207"/>
                <a:gd name="T6" fmla="*/ 2147483647 w 145"/>
                <a:gd name="T7" fmla="*/ 2147483647 h 207"/>
                <a:gd name="T8" fmla="*/ 2147483647 w 145"/>
                <a:gd name="T9" fmla="*/ 2147483647 h 207"/>
                <a:gd name="T10" fmla="*/ 2147483647 w 145"/>
                <a:gd name="T11" fmla="*/ 2147483647 h 207"/>
                <a:gd name="T12" fmla="*/ 2147483647 w 145"/>
                <a:gd name="T13" fmla="*/ 2147483647 h 207"/>
                <a:gd name="T14" fmla="*/ 2147483647 w 145"/>
                <a:gd name="T15" fmla="*/ 2147483647 h 207"/>
                <a:gd name="T16" fmla="*/ 2147483647 w 145"/>
                <a:gd name="T17" fmla="*/ 2147483647 h 207"/>
                <a:gd name="T18" fmla="*/ 2147483647 w 145"/>
                <a:gd name="T19" fmla="*/ 2147483647 h 207"/>
                <a:gd name="T20" fmla="*/ 2147483647 w 145"/>
                <a:gd name="T21" fmla="*/ 2147483647 h 207"/>
                <a:gd name="T22" fmla="*/ 2147483647 w 145"/>
                <a:gd name="T23" fmla="*/ 2147483647 h 207"/>
                <a:gd name="T24" fmla="*/ 2147483647 w 145"/>
                <a:gd name="T25" fmla="*/ 2147483647 h 207"/>
                <a:gd name="T26" fmla="*/ 2147483647 w 145"/>
                <a:gd name="T27" fmla="*/ 2147483647 h 207"/>
                <a:gd name="T28" fmla="*/ 2147483647 w 145"/>
                <a:gd name="T29" fmla="*/ 2147483647 h 207"/>
                <a:gd name="T30" fmla="*/ 2147483647 w 145"/>
                <a:gd name="T31" fmla="*/ 2147483647 h 207"/>
                <a:gd name="T32" fmla="*/ 2147483647 w 145"/>
                <a:gd name="T33" fmla="*/ 2147483647 h 207"/>
                <a:gd name="T34" fmla="*/ 2147483647 w 145"/>
                <a:gd name="T35" fmla="*/ 2147483647 h 207"/>
                <a:gd name="T36" fmla="*/ 2147483647 w 145"/>
                <a:gd name="T37" fmla="*/ 2147483647 h 207"/>
                <a:gd name="T38" fmla="*/ 2147483647 w 145"/>
                <a:gd name="T39" fmla="*/ 2147483647 h 207"/>
                <a:gd name="T40" fmla="*/ 2147483647 w 145"/>
                <a:gd name="T41" fmla="*/ 2147483647 h 207"/>
                <a:gd name="T42" fmla="*/ 2147483647 w 145"/>
                <a:gd name="T43" fmla="*/ 2147483647 h 207"/>
                <a:gd name="T44" fmla="*/ 2147483647 w 145"/>
                <a:gd name="T45" fmla="*/ 2147483647 h 207"/>
                <a:gd name="T46" fmla="*/ 2147483647 w 145"/>
                <a:gd name="T47" fmla="*/ 2147483647 h 207"/>
                <a:gd name="T48" fmla="*/ 2147483647 w 145"/>
                <a:gd name="T49" fmla="*/ 2147483647 h 207"/>
                <a:gd name="T50" fmla="*/ 2147483647 w 145"/>
                <a:gd name="T51" fmla="*/ 0 h 207"/>
                <a:gd name="T52" fmla="*/ 0 w 145"/>
                <a:gd name="T53" fmla="*/ 0 h 207"/>
                <a:gd name="T54" fmla="*/ 2147483647 w 145"/>
                <a:gd name="T55" fmla="*/ 2147483647 h 207"/>
                <a:gd name="T56" fmla="*/ 2147483647 w 145"/>
                <a:gd name="T57" fmla="*/ 2147483647 h 207"/>
                <a:gd name="T58" fmla="*/ 2147483647 w 145"/>
                <a:gd name="T59" fmla="*/ 2147483647 h 207"/>
                <a:gd name="T60" fmla="*/ 2147483647 w 145"/>
                <a:gd name="T61" fmla="*/ 2147483647 h 207"/>
                <a:gd name="T62" fmla="*/ 2147483647 w 145"/>
                <a:gd name="T63" fmla="*/ 2147483647 h 207"/>
                <a:gd name="T64" fmla="*/ 2147483647 w 145"/>
                <a:gd name="T65" fmla="*/ 2147483647 h 207"/>
                <a:gd name="T66" fmla="*/ 2147483647 w 145"/>
                <a:gd name="T67" fmla="*/ 2147483647 h 207"/>
                <a:gd name="T68" fmla="*/ 2147483647 w 145"/>
                <a:gd name="T69" fmla="*/ 2147483647 h 207"/>
                <a:gd name="T70" fmla="*/ 2147483647 w 145"/>
                <a:gd name="T71" fmla="*/ 2147483647 h 207"/>
                <a:gd name="T72" fmla="*/ 2147483647 w 145"/>
                <a:gd name="T73" fmla="*/ 2147483647 h 20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45"/>
                <a:gd name="T112" fmla="*/ 0 h 207"/>
                <a:gd name="T113" fmla="*/ 145 w 145"/>
                <a:gd name="T114" fmla="*/ 207 h 20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45" h="207">
                  <a:moveTo>
                    <a:pt x="0" y="0"/>
                  </a:moveTo>
                  <a:lnTo>
                    <a:pt x="0" y="207"/>
                  </a:lnTo>
                  <a:lnTo>
                    <a:pt x="26" y="207"/>
                  </a:lnTo>
                  <a:lnTo>
                    <a:pt x="26" y="118"/>
                  </a:lnTo>
                  <a:lnTo>
                    <a:pt x="67" y="118"/>
                  </a:lnTo>
                  <a:lnTo>
                    <a:pt x="78" y="118"/>
                  </a:lnTo>
                  <a:lnTo>
                    <a:pt x="87" y="120"/>
                  </a:lnTo>
                  <a:lnTo>
                    <a:pt x="94" y="121"/>
                  </a:lnTo>
                  <a:lnTo>
                    <a:pt x="100" y="123"/>
                  </a:lnTo>
                  <a:lnTo>
                    <a:pt x="104" y="128"/>
                  </a:lnTo>
                  <a:lnTo>
                    <a:pt x="106" y="134"/>
                  </a:lnTo>
                  <a:lnTo>
                    <a:pt x="108" y="142"/>
                  </a:lnTo>
                  <a:lnTo>
                    <a:pt x="109" y="151"/>
                  </a:lnTo>
                  <a:lnTo>
                    <a:pt x="110" y="179"/>
                  </a:lnTo>
                  <a:lnTo>
                    <a:pt x="111" y="187"/>
                  </a:lnTo>
                  <a:lnTo>
                    <a:pt x="112" y="195"/>
                  </a:lnTo>
                  <a:lnTo>
                    <a:pt x="113" y="201"/>
                  </a:lnTo>
                  <a:lnTo>
                    <a:pt x="115" y="207"/>
                  </a:lnTo>
                  <a:lnTo>
                    <a:pt x="145" y="207"/>
                  </a:lnTo>
                  <a:lnTo>
                    <a:pt x="145" y="201"/>
                  </a:lnTo>
                  <a:lnTo>
                    <a:pt x="141" y="198"/>
                  </a:lnTo>
                  <a:lnTo>
                    <a:pt x="139" y="193"/>
                  </a:lnTo>
                  <a:lnTo>
                    <a:pt x="137" y="186"/>
                  </a:lnTo>
                  <a:lnTo>
                    <a:pt x="136" y="177"/>
                  </a:lnTo>
                  <a:lnTo>
                    <a:pt x="134" y="143"/>
                  </a:lnTo>
                  <a:lnTo>
                    <a:pt x="133" y="136"/>
                  </a:lnTo>
                  <a:lnTo>
                    <a:pt x="132" y="129"/>
                  </a:lnTo>
                  <a:lnTo>
                    <a:pt x="131" y="122"/>
                  </a:lnTo>
                  <a:lnTo>
                    <a:pt x="129" y="117"/>
                  </a:lnTo>
                  <a:lnTo>
                    <a:pt x="126" y="113"/>
                  </a:lnTo>
                  <a:lnTo>
                    <a:pt x="123" y="109"/>
                  </a:lnTo>
                  <a:lnTo>
                    <a:pt x="118" y="107"/>
                  </a:lnTo>
                  <a:lnTo>
                    <a:pt x="113" y="105"/>
                  </a:lnTo>
                  <a:lnTo>
                    <a:pt x="118" y="101"/>
                  </a:lnTo>
                  <a:lnTo>
                    <a:pt x="124" y="96"/>
                  </a:lnTo>
                  <a:lnTo>
                    <a:pt x="128" y="92"/>
                  </a:lnTo>
                  <a:lnTo>
                    <a:pt x="132" y="86"/>
                  </a:lnTo>
                  <a:lnTo>
                    <a:pt x="134" y="80"/>
                  </a:lnTo>
                  <a:lnTo>
                    <a:pt x="136" y="73"/>
                  </a:lnTo>
                  <a:lnTo>
                    <a:pt x="139" y="65"/>
                  </a:lnTo>
                  <a:lnTo>
                    <a:pt x="139" y="57"/>
                  </a:lnTo>
                  <a:lnTo>
                    <a:pt x="139" y="49"/>
                  </a:lnTo>
                  <a:lnTo>
                    <a:pt x="137" y="40"/>
                  </a:lnTo>
                  <a:lnTo>
                    <a:pt x="135" y="33"/>
                  </a:lnTo>
                  <a:lnTo>
                    <a:pt x="132" y="26"/>
                  </a:lnTo>
                  <a:lnTo>
                    <a:pt x="129" y="21"/>
                  </a:lnTo>
                  <a:lnTo>
                    <a:pt x="125" y="16"/>
                  </a:lnTo>
                  <a:lnTo>
                    <a:pt x="120" y="11"/>
                  </a:lnTo>
                  <a:lnTo>
                    <a:pt x="114" y="7"/>
                  </a:lnTo>
                  <a:lnTo>
                    <a:pt x="105" y="3"/>
                  </a:lnTo>
                  <a:lnTo>
                    <a:pt x="95" y="1"/>
                  </a:lnTo>
                  <a:lnTo>
                    <a:pt x="85" y="0"/>
                  </a:lnTo>
                  <a:lnTo>
                    <a:pt x="73" y="0"/>
                  </a:lnTo>
                  <a:lnTo>
                    <a:pt x="0" y="0"/>
                  </a:lnTo>
                  <a:close/>
                  <a:moveTo>
                    <a:pt x="26" y="24"/>
                  </a:moveTo>
                  <a:lnTo>
                    <a:pt x="69" y="24"/>
                  </a:lnTo>
                  <a:lnTo>
                    <a:pt x="79" y="24"/>
                  </a:lnTo>
                  <a:lnTo>
                    <a:pt x="88" y="25"/>
                  </a:lnTo>
                  <a:lnTo>
                    <a:pt x="95" y="28"/>
                  </a:lnTo>
                  <a:lnTo>
                    <a:pt x="102" y="30"/>
                  </a:lnTo>
                  <a:lnTo>
                    <a:pt x="106" y="35"/>
                  </a:lnTo>
                  <a:lnTo>
                    <a:pt x="109" y="40"/>
                  </a:lnTo>
                  <a:lnTo>
                    <a:pt x="111" y="49"/>
                  </a:lnTo>
                  <a:lnTo>
                    <a:pt x="112" y="58"/>
                  </a:lnTo>
                  <a:lnTo>
                    <a:pt x="111" y="67"/>
                  </a:lnTo>
                  <a:lnTo>
                    <a:pt x="110" y="75"/>
                  </a:lnTo>
                  <a:lnTo>
                    <a:pt x="106" y="81"/>
                  </a:lnTo>
                  <a:lnTo>
                    <a:pt x="102" y="86"/>
                  </a:lnTo>
                  <a:lnTo>
                    <a:pt x="95" y="89"/>
                  </a:lnTo>
                  <a:lnTo>
                    <a:pt x="88" y="92"/>
                  </a:lnTo>
                  <a:lnTo>
                    <a:pt x="79" y="94"/>
                  </a:lnTo>
                  <a:lnTo>
                    <a:pt x="69" y="94"/>
                  </a:lnTo>
                  <a:lnTo>
                    <a:pt x="26" y="94"/>
                  </a:lnTo>
                  <a:lnTo>
                    <a:pt x="26" y="2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17" name="Freeform 361"/>
            <p:cNvSpPr>
              <a:spLocks noEditPoints="1"/>
            </p:cNvSpPr>
            <p:nvPr/>
          </p:nvSpPr>
          <p:spPr bwMode="auto">
            <a:xfrm>
              <a:off x="5614988" y="2160588"/>
              <a:ext cx="57150" cy="84137"/>
            </a:xfrm>
            <a:custGeom>
              <a:avLst/>
              <a:gdLst>
                <a:gd name="T0" fmla="*/ 2147483647 w 123"/>
                <a:gd name="T1" fmla="*/ 2147483647 h 158"/>
                <a:gd name="T2" fmla="*/ 2147483647 w 123"/>
                <a:gd name="T3" fmla="*/ 2147483647 h 158"/>
                <a:gd name="T4" fmla="*/ 2147483647 w 123"/>
                <a:gd name="T5" fmla="*/ 2147483647 h 158"/>
                <a:gd name="T6" fmla="*/ 2147483647 w 123"/>
                <a:gd name="T7" fmla="*/ 2147483647 h 158"/>
                <a:gd name="T8" fmla="*/ 2147483647 w 123"/>
                <a:gd name="T9" fmla="*/ 2147483647 h 158"/>
                <a:gd name="T10" fmla="*/ 2147483647 w 123"/>
                <a:gd name="T11" fmla="*/ 2147483647 h 158"/>
                <a:gd name="T12" fmla="*/ 2147483647 w 123"/>
                <a:gd name="T13" fmla="*/ 2147483647 h 158"/>
                <a:gd name="T14" fmla="*/ 2147483647 w 123"/>
                <a:gd name="T15" fmla="*/ 2147483647 h 158"/>
                <a:gd name="T16" fmla="*/ 2147483647 w 123"/>
                <a:gd name="T17" fmla="*/ 2147483647 h 158"/>
                <a:gd name="T18" fmla="*/ 2147483647 w 123"/>
                <a:gd name="T19" fmla="*/ 2147483647 h 158"/>
                <a:gd name="T20" fmla="*/ 2147483647 w 123"/>
                <a:gd name="T21" fmla="*/ 2147483647 h 158"/>
                <a:gd name="T22" fmla="*/ 2147483647 w 123"/>
                <a:gd name="T23" fmla="*/ 2147483647 h 158"/>
                <a:gd name="T24" fmla="*/ 2147483647 w 123"/>
                <a:gd name="T25" fmla="*/ 2147483647 h 158"/>
                <a:gd name="T26" fmla="*/ 2147483647 w 123"/>
                <a:gd name="T27" fmla="*/ 2147483647 h 158"/>
                <a:gd name="T28" fmla="*/ 2147483647 w 123"/>
                <a:gd name="T29" fmla="*/ 2147483647 h 158"/>
                <a:gd name="T30" fmla="*/ 2147483647 w 123"/>
                <a:gd name="T31" fmla="*/ 2147483647 h 158"/>
                <a:gd name="T32" fmla="*/ 2147483647 w 123"/>
                <a:gd name="T33" fmla="*/ 2147483647 h 158"/>
                <a:gd name="T34" fmla="*/ 2147483647 w 123"/>
                <a:gd name="T35" fmla="*/ 2147483647 h 158"/>
                <a:gd name="T36" fmla="*/ 2147483647 w 123"/>
                <a:gd name="T37" fmla="*/ 2147483647 h 158"/>
                <a:gd name="T38" fmla="*/ 2147483647 w 123"/>
                <a:gd name="T39" fmla="*/ 2147483647 h 158"/>
                <a:gd name="T40" fmla="*/ 2147483647 w 123"/>
                <a:gd name="T41" fmla="*/ 2147483647 h 158"/>
                <a:gd name="T42" fmla="*/ 2147483647 w 123"/>
                <a:gd name="T43" fmla="*/ 2147483647 h 158"/>
                <a:gd name="T44" fmla="*/ 2147483647 w 123"/>
                <a:gd name="T45" fmla="*/ 2147483647 h 158"/>
                <a:gd name="T46" fmla="*/ 2147483647 w 123"/>
                <a:gd name="T47" fmla="*/ 2147483647 h 158"/>
                <a:gd name="T48" fmla="*/ 2147483647 w 123"/>
                <a:gd name="T49" fmla="*/ 2147483647 h 158"/>
                <a:gd name="T50" fmla="*/ 2147483647 w 123"/>
                <a:gd name="T51" fmla="*/ 2147483647 h 158"/>
                <a:gd name="T52" fmla="*/ 2147483647 w 123"/>
                <a:gd name="T53" fmla="*/ 2147483647 h 158"/>
                <a:gd name="T54" fmla="*/ 2147483647 w 123"/>
                <a:gd name="T55" fmla="*/ 2147483647 h 158"/>
                <a:gd name="T56" fmla="*/ 2147483647 w 123"/>
                <a:gd name="T57" fmla="*/ 2147483647 h 158"/>
                <a:gd name="T58" fmla="*/ 2147483647 w 123"/>
                <a:gd name="T59" fmla="*/ 2147483647 h 158"/>
                <a:gd name="T60" fmla="*/ 2147483647 w 123"/>
                <a:gd name="T61" fmla="*/ 2147483647 h 158"/>
                <a:gd name="T62" fmla="*/ 2147483647 w 123"/>
                <a:gd name="T63" fmla="*/ 2147483647 h 158"/>
                <a:gd name="T64" fmla="*/ 2147483647 w 123"/>
                <a:gd name="T65" fmla="*/ 2147483647 h 158"/>
                <a:gd name="T66" fmla="*/ 2147483647 w 123"/>
                <a:gd name="T67" fmla="*/ 2147483647 h 158"/>
                <a:gd name="T68" fmla="*/ 2147483647 w 123"/>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8"/>
                <a:gd name="T107" fmla="*/ 123 w 123"/>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8">
                  <a:moveTo>
                    <a:pt x="99" y="107"/>
                  </a:moveTo>
                  <a:lnTo>
                    <a:pt x="97" y="113"/>
                  </a:lnTo>
                  <a:lnTo>
                    <a:pt x="94" y="119"/>
                  </a:lnTo>
                  <a:lnTo>
                    <a:pt x="91" y="124"/>
                  </a:lnTo>
                  <a:lnTo>
                    <a:pt x="86" y="128"/>
                  </a:lnTo>
                  <a:lnTo>
                    <a:pt x="82" y="131"/>
                  </a:lnTo>
                  <a:lnTo>
                    <a:pt x="77" y="133"/>
                  </a:lnTo>
                  <a:lnTo>
                    <a:pt x="70" y="135"/>
                  </a:lnTo>
                  <a:lnTo>
                    <a:pt x="63" y="135"/>
                  </a:lnTo>
                  <a:lnTo>
                    <a:pt x="55" y="134"/>
                  </a:lnTo>
                  <a:lnTo>
                    <a:pt x="47" y="132"/>
                  </a:lnTo>
                  <a:lnTo>
                    <a:pt x="41" y="128"/>
                  </a:lnTo>
                  <a:lnTo>
                    <a:pt x="35" y="122"/>
                  </a:lnTo>
                  <a:lnTo>
                    <a:pt x="30" y="117"/>
                  </a:lnTo>
                  <a:lnTo>
                    <a:pt x="27" y="108"/>
                  </a:lnTo>
                  <a:lnTo>
                    <a:pt x="25" y="98"/>
                  </a:lnTo>
                  <a:lnTo>
                    <a:pt x="24" y="87"/>
                  </a:lnTo>
                  <a:lnTo>
                    <a:pt x="123" y="87"/>
                  </a:lnTo>
                  <a:lnTo>
                    <a:pt x="123" y="76"/>
                  </a:lnTo>
                  <a:lnTo>
                    <a:pt x="122" y="60"/>
                  </a:lnTo>
                  <a:lnTo>
                    <a:pt x="119" y="43"/>
                  </a:lnTo>
                  <a:lnTo>
                    <a:pt x="114" y="30"/>
                  </a:lnTo>
                  <a:lnTo>
                    <a:pt x="107" y="20"/>
                  </a:lnTo>
                  <a:lnTo>
                    <a:pt x="98" y="12"/>
                  </a:lnTo>
                  <a:lnTo>
                    <a:pt x="87" y="5"/>
                  </a:lnTo>
                  <a:lnTo>
                    <a:pt x="76" y="1"/>
                  </a:lnTo>
                  <a:lnTo>
                    <a:pt x="61" y="0"/>
                  </a:lnTo>
                  <a:lnTo>
                    <a:pt x="48" y="1"/>
                  </a:lnTo>
                  <a:lnTo>
                    <a:pt x="36" y="6"/>
                  </a:lnTo>
                  <a:lnTo>
                    <a:pt x="25" y="12"/>
                  </a:lnTo>
                  <a:lnTo>
                    <a:pt x="17" y="21"/>
                  </a:lnTo>
                  <a:lnTo>
                    <a:pt x="9" y="33"/>
                  </a:lnTo>
                  <a:lnTo>
                    <a:pt x="4" y="47"/>
                  </a:lnTo>
                  <a:lnTo>
                    <a:pt x="1" y="63"/>
                  </a:lnTo>
                  <a:lnTo>
                    <a:pt x="0" y="80"/>
                  </a:lnTo>
                  <a:lnTo>
                    <a:pt x="1" y="98"/>
                  </a:lnTo>
                  <a:lnTo>
                    <a:pt x="4" y="113"/>
                  </a:lnTo>
                  <a:lnTo>
                    <a:pt x="9" y="127"/>
                  </a:lnTo>
                  <a:lnTo>
                    <a:pt x="17" y="138"/>
                  </a:lnTo>
                  <a:lnTo>
                    <a:pt x="25" y="147"/>
                  </a:lnTo>
                  <a:lnTo>
                    <a:pt x="36" y="153"/>
                  </a:lnTo>
                  <a:lnTo>
                    <a:pt x="48" y="157"/>
                  </a:lnTo>
                  <a:lnTo>
                    <a:pt x="61" y="158"/>
                  </a:lnTo>
                  <a:lnTo>
                    <a:pt x="73" y="157"/>
                  </a:lnTo>
                  <a:lnTo>
                    <a:pt x="84" y="155"/>
                  </a:lnTo>
                  <a:lnTo>
                    <a:pt x="94" y="150"/>
                  </a:lnTo>
                  <a:lnTo>
                    <a:pt x="102" y="145"/>
                  </a:lnTo>
                  <a:lnTo>
                    <a:pt x="108" y="138"/>
                  </a:lnTo>
                  <a:lnTo>
                    <a:pt x="115" y="128"/>
                  </a:lnTo>
                  <a:lnTo>
                    <a:pt x="119" y="119"/>
                  </a:lnTo>
                  <a:lnTo>
                    <a:pt x="121" y="107"/>
                  </a:lnTo>
                  <a:lnTo>
                    <a:pt x="99" y="107"/>
                  </a:lnTo>
                  <a:close/>
                  <a:moveTo>
                    <a:pt x="24" y="66"/>
                  </a:moveTo>
                  <a:lnTo>
                    <a:pt x="25" y="56"/>
                  </a:lnTo>
                  <a:lnTo>
                    <a:pt x="27" y="48"/>
                  </a:lnTo>
                  <a:lnTo>
                    <a:pt x="31" y="40"/>
                  </a:lnTo>
                  <a:lnTo>
                    <a:pt x="36" y="34"/>
                  </a:lnTo>
                  <a:lnTo>
                    <a:pt x="41" y="28"/>
                  </a:lnTo>
                  <a:lnTo>
                    <a:pt x="47" y="25"/>
                  </a:lnTo>
                  <a:lnTo>
                    <a:pt x="54" y="23"/>
                  </a:lnTo>
                  <a:lnTo>
                    <a:pt x="62" y="22"/>
                  </a:lnTo>
                  <a:lnTo>
                    <a:pt x="70" y="23"/>
                  </a:lnTo>
                  <a:lnTo>
                    <a:pt x="78" y="25"/>
                  </a:lnTo>
                  <a:lnTo>
                    <a:pt x="84" y="29"/>
                  </a:lnTo>
                  <a:lnTo>
                    <a:pt x="89" y="34"/>
                  </a:lnTo>
                  <a:lnTo>
                    <a:pt x="94" y="40"/>
                  </a:lnTo>
                  <a:lnTo>
                    <a:pt x="97" y="48"/>
                  </a:lnTo>
                  <a:lnTo>
                    <a:pt x="98" y="56"/>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18" name="Freeform 362"/>
            <p:cNvSpPr>
              <a:spLocks/>
            </p:cNvSpPr>
            <p:nvPr/>
          </p:nvSpPr>
          <p:spPr bwMode="auto">
            <a:xfrm>
              <a:off x="5684838" y="2160588"/>
              <a:ext cx="53975" cy="82550"/>
            </a:xfrm>
            <a:custGeom>
              <a:avLst/>
              <a:gdLst>
                <a:gd name="T0" fmla="*/ 2147483647 w 113"/>
                <a:gd name="T1" fmla="*/ 2147483647 h 155"/>
                <a:gd name="T2" fmla="*/ 2147483647 w 113"/>
                <a:gd name="T3" fmla="*/ 2147483647 h 155"/>
                <a:gd name="T4" fmla="*/ 2147483647 w 113"/>
                <a:gd name="T5" fmla="*/ 2147483647 h 155"/>
                <a:gd name="T6" fmla="*/ 2147483647 w 113"/>
                <a:gd name="T7" fmla="*/ 2147483647 h 155"/>
                <a:gd name="T8" fmla="*/ 2147483647 w 113"/>
                <a:gd name="T9" fmla="*/ 2147483647 h 155"/>
                <a:gd name="T10" fmla="*/ 2147483647 w 113"/>
                <a:gd name="T11" fmla="*/ 2147483647 h 155"/>
                <a:gd name="T12" fmla="*/ 2147483647 w 113"/>
                <a:gd name="T13" fmla="*/ 2147483647 h 155"/>
                <a:gd name="T14" fmla="*/ 2147483647 w 113"/>
                <a:gd name="T15" fmla="*/ 2147483647 h 155"/>
                <a:gd name="T16" fmla="*/ 2147483647 w 113"/>
                <a:gd name="T17" fmla="*/ 2147483647 h 155"/>
                <a:gd name="T18" fmla="*/ 2147483647 w 113"/>
                <a:gd name="T19" fmla="*/ 2147483647 h 155"/>
                <a:gd name="T20" fmla="*/ 2147483647 w 113"/>
                <a:gd name="T21" fmla="*/ 2147483647 h 155"/>
                <a:gd name="T22" fmla="*/ 2147483647 w 113"/>
                <a:gd name="T23" fmla="*/ 2147483647 h 155"/>
                <a:gd name="T24" fmla="*/ 2147483647 w 113"/>
                <a:gd name="T25" fmla="*/ 2147483647 h 155"/>
                <a:gd name="T26" fmla="*/ 2147483647 w 113"/>
                <a:gd name="T27" fmla="*/ 2147483647 h 155"/>
                <a:gd name="T28" fmla="*/ 2147483647 w 113"/>
                <a:gd name="T29" fmla="*/ 0 h 155"/>
                <a:gd name="T30" fmla="*/ 2147483647 w 113"/>
                <a:gd name="T31" fmla="*/ 0 h 155"/>
                <a:gd name="T32" fmla="*/ 2147483647 w 113"/>
                <a:gd name="T33" fmla="*/ 0 h 155"/>
                <a:gd name="T34" fmla="*/ 2147483647 w 113"/>
                <a:gd name="T35" fmla="*/ 2147483647 h 155"/>
                <a:gd name="T36" fmla="*/ 2147483647 w 113"/>
                <a:gd name="T37" fmla="*/ 2147483647 h 155"/>
                <a:gd name="T38" fmla="*/ 2147483647 w 113"/>
                <a:gd name="T39" fmla="*/ 2147483647 h 155"/>
                <a:gd name="T40" fmla="*/ 2147483647 w 113"/>
                <a:gd name="T41" fmla="*/ 2147483647 h 155"/>
                <a:gd name="T42" fmla="*/ 2147483647 w 113"/>
                <a:gd name="T43" fmla="*/ 2147483647 h 155"/>
                <a:gd name="T44" fmla="*/ 2147483647 w 113"/>
                <a:gd name="T45" fmla="*/ 2147483647 h 155"/>
                <a:gd name="T46" fmla="*/ 2147483647 w 113"/>
                <a:gd name="T47" fmla="*/ 2147483647 h 155"/>
                <a:gd name="T48" fmla="*/ 2147483647 w 113"/>
                <a:gd name="T49" fmla="*/ 2147483647 h 155"/>
                <a:gd name="T50" fmla="*/ 0 w 113"/>
                <a:gd name="T51" fmla="*/ 2147483647 h 155"/>
                <a:gd name="T52" fmla="*/ 0 w 113"/>
                <a:gd name="T53" fmla="*/ 2147483647 h 155"/>
                <a:gd name="T54" fmla="*/ 2147483647 w 113"/>
                <a:gd name="T55" fmla="*/ 2147483647 h 155"/>
                <a:gd name="T56" fmla="*/ 2147483647 w 113"/>
                <a:gd name="T57" fmla="*/ 2147483647 h 155"/>
                <a:gd name="T58" fmla="*/ 2147483647 w 113"/>
                <a:gd name="T59" fmla="*/ 2147483647 h 155"/>
                <a:gd name="T60" fmla="*/ 2147483647 w 113"/>
                <a:gd name="T61" fmla="*/ 2147483647 h 155"/>
                <a:gd name="T62" fmla="*/ 2147483647 w 113"/>
                <a:gd name="T63" fmla="*/ 2147483647 h 155"/>
                <a:gd name="T64" fmla="*/ 2147483647 w 113"/>
                <a:gd name="T65" fmla="*/ 2147483647 h 155"/>
                <a:gd name="T66" fmla="*/ 2147483647 w 113"/>
                <a:gd name="T67" fmla="*/ 2147483647 h 155"/>
                <a:gd name="T68" fmla="*/ 2147483647 w 113"/>
                <a:gd name="T69" fmla="*/ 2147483647 h 155"/>
                <a:gd name="T70" fmla="*/ 2147483647 w 113"/>
                <a:gd name="T71" fmla="*/ 2147483647 h 155"/>
                <a:gd name="T72" fmla="*/ 2147483647 w 113"/>
                <a:gd name="T73" fmla="*/ 2147483647 h 155"/>
                <a:gd name="T74" fmla="*/ 2147483647 w 113"/>
                <a:gd name="T75" fmla="*/ 2147483647 h 155"/>
                <a:gd name="T76" fmla="*/ 2147483647 w 113"/>
                <a:gd name="T77" fmla="*/ 2147483647 h 155"/>
                <a:gd name="T78" fmla="*/ 2147483647 w 113"/>
                <a:gd name="T79" fmla="*/ 2147483647 h 155"/>
                <a:gd name="T80" fmla="*/ 2147483647 w 113"/>
                <a:gd name="T81" fmla="*/ 2147483647 h 155"/>
                <a:gd name="T82" fmla="*/ 2147483647 w 113"/>
                <a:gd name="T83" fmla="*/ 2147483647 h 155"/>
                <a:gd name="T84" fmla="*/ 2147483647 w 113"/>
                <a:gd name="T85" fmla="*/ 2147483647 h 155"/>
                <a:gd name="T86" fmla="*/ 2147483647 w 113"/>
                <a:gd name="T87" fmla="*/ 2147483647 h 155"/>
                <a:gd name="T88" fmla="*/ 2147483647 w 113"/>
                <a:gd name="T89" fmla="*/ 2147483647 h 155"/>
                <a:gd name="T90" fmla="*/ 2147483647 w 113"/>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3"/>
                <a:gd name="T139" fmla="*/ 0 h 155"/>
                <a:gd name="T140" fmla="*/ 113 w 113"/>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3" h="155">
                  <a:moveTo>
                    <a:pt x="90" y="155"/>
                  </a:moveTo>
                  <a:lnTo>
                    <a:pt x="113" y="155"/>
                  </a:lnTo>
                  <a:lnTo>
                    <a:pt x="113" y="64"/>
                  </a:lnTo>
                  <a:lnTo>
                    <a:pt x="113" y="57"/>
                  </a:lnTo>
                  <a:lnTo>
                    <a:pt x="113" y="47"/>
                  </a:lnTo>
                  <a:lnTo>
                    <a:pt x="112" y="37"/>
                  </a:lnTo>
                  <a:lnTo>
                    <a:pt x="111" y="28"/>
                  </a:lnTo>
                  <a:lnTo>
                    <a:pt x="107" y="21"/>
                  </a:lnTo>
                  <a:lnTo>
                    <a:pt x="104" y="15"/>
                  </a:lnTo>
                  <a:lnTo>
                    <a:pt x="101" y="12"/>
                  </a:lnTo>
                  <a:lnTo>
                    <a:pt x="97" y="8"/>
                  </a:lnTo>
                  <a:lnTo>
                    <a:pt x="91" y="5"/>
                  </a:lnTo>
                  <a:lnTo>
                    <a:pt x="86" y="2"/>
                  </a:lnTo>
                  <a:lnTo>
                    <a:pt x="80" y="1"/>
                  </a:lnTo>
                  <a:lnTo>
                    <a:pt x="72" y="0"/>
                  </a:lnTo>
                  <a:lnTo>
                    <a:pt x="65" y="0"/>
                  </a:lnTo>
                  <a:lnTo>
                    <a:pt x="59" y="0"/>
                  </a:lnTo>
                  <a:lnTo>
                    <a:pt x="52" y="1"/>
                  </a:lnTo>
                  <a:lnTo>
                    <a:pt x="46" y="4"/>
                  </a:lnTo>
                  <a:lnTo>
                    <a:pt x="41" y="6"/>
                  </a:lnTo>
                  <a:lnTo>
                    <a:pt x="35" y="9"/>
                  </a:lnTo>
                  <a:lnTo>
                    <a:pt x="30" y="14"/>
                  </a:lnTo>
                  <a:lnTo>
                    <a:pt x="26" y="20"/>
                  </a:lnTo>
                  <a:lnTo>
                    <a:pt x="22" y="26"/>
                  </a:lnTo>
                  <a:lnTo>
                    <a:pt x="22" y="4"/>
                  </a:lnTo>
                  <a:lnTo>
                    <a:pt x="0" y="4"/>
                  </a:lnTo>
                  <a:lnTo>
                    <a:pt x="0" y="155"/>
                  </a:lnTo>
                  <a:lnTo>
                    <a:pt x="23" y="155"/>
                  </a:lnTo>
                  <a:lnTo>
                    <a:pt x="23" y="69"/>
                  </a:lnTo>
                  <a:lnTo>
                    <a:pt x="24" y="58"/>
                  </a:lnTo>
                  <a:lnTo>
                    <a:pt x="26" y="49"/>
                  </a:lnTo>
                  <a:lnTo>
                    <a:pt x="29" y="41"/>
                  </a:lnTo>
                  <a:lnTo>
                    <a:pt x="33" y="34"/>
                  </a:lnTo>
                  <a:lnTo>
                    <a:pt x="40" y="29"/>
                  </a:lnTo>
                  <a:lnTo>
                    <a:pt x="46" y="26"/>
                  </a:lnTo>
                  <a:lnTo>
                    <a:pt x="54" y="23"/>
                  </a:lnTo>
                  <a:lnTo>
                    <a:pt x="63" y="22"/>
                  </a:lnTo>
                  <a:lnTo>
                    <a:pt x="70" y="23"/>
                  </a:lnTo>
                  <a:lnTo>
                    <a:pt x="77" y="25"/>
                  </a:lnTo>
                  <a:lnTo>
                    <a:pt x="81" y="28"/>
                  </a:lnTo>
                  <a:lnTo>
                    <a:pt x="85" y="32"/>
                  </a:lnTo>
                  <a:lnTo>
                    <a:pt x="87" y="37"/>
                  </a:lnTo>
                  <a:lnTo>
                    <a:pt x="89" y="44"/>
                  </a:lnTo>
                  <a:lnTo>
                    <a:pt x="90" y="53"/>
                  </a:lnTo>
                  <a:lnTo>
                    <a:pt x="90" y="62"/>
                  </a:lnTo>
                  <a:lnTo>
                    <a:pt x="90"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19" name="Freeform 363"/>
            <p:cNvSpPr>
              <a:spLocks noEditPoints="1"/>
            </p:cNvSpPr>
            <p:nvPr/>
          </p:nvSpPr>
          <p:spPr bwMode="auto">
            <a:xfrm>
              <a:off x="5751513" y="2160588"/>
              <a:ext cx="58737" cy="84137"/>
            </a:xfrm>
            <a:custGeom>
              <a:avLst/>
              <a:gdLst>
                <a:gd name="T0" fmla="*/ 2147483647 w 128"/>
                <a:gd name="T1" fmla="*/ 2147483647 h 158"/>
                <a:gd name="T2" fmla="*/ 2147483647 w 128"/>
                <a:gd name="T3" fmla="*/ 2147483647 h 158"/>
                <a:gd name="T4" fmla="*/ 2147483647 w 128"/>
                <a:gd name="T5" fmla="*/ 2147483647 h 158"/>
                <a:gd name="T6" fmla="*/ 2147483647 w 128"/>
                <a:gd name="T7" fmla="*/ 2147483647 h 158"/>
                <a:gd name="T8" fmla="*/ 2147483647 w 128"/>
                <a:gd name="T9" fmla="*/ 2147483647 h 158"/>
                <a:gd name="T10" fmla="*/ 2147483647 w 128"/>
                <a:gd name="T11" fmla="*/ 2147483647 h 158"/>
                <a:gd name="T12" fmla="*/ 2147483647 w 128"/>
                <a:gd name="T13" fmla="*/ 2147483647 h 158"/>
                <a:gd name="T14" fmla="*/ 2147483647 w 128"/>
                <a:gd name="T15" fmla="*/ 2147483647 h 158"/>
                <a:gd name="T16" fmla="*/ 2147483647 w 128"/>
                <a:gd name="T17" fmla="*/ 2147483647 h 158"/>
                <a:gd name="T18" fmla="*/ 2147483647 w 128"/>
                <a:gd name="T19" fmla="*/ 2147483647 h 158"/>
                <a:gd name="T20" fmla="*/ 2147483647 w 128"/>
                <a:gd name="T21" fmla="*/ 2147483647 h 158"/>
                <a:gd name="T22" fmla="*/ 2147483647 w 128"/>
                <a:gd name="T23" fmla="*/ 2147483647 h 158"/>
                <a:gd name="T24" fmla="*/ 2147483647 w 128"/>
                <a:gd name="T25" fmla="*/ 2147483647 h 158"/>
                <a:gd name="T26" fmla="*/ 2147483647 w 128"/>
                <a:gd name="T27" fmla="*/ 2147483647 h 158"/>
                <a:gd name="T28" fmla="*/ 2147483647 w 128"/>
                <a:gd name="T29" fmla="*/ 2147483647 h 158"/>
                <a:gd name="T30" fmla="*/ 2147483647 w 128"/>
                <a:gd name="T31" fmla="*/ 2147483647 h 158"/>
                <a:gd name="T32" fmla="*/ 2147483647 w 128"/>
                <a:gd name="T33" fmla="*/ 2147483647 h 158"/>
                <a:gd name="T34" fmla="*/ 2147483647 w 128"/>
                <a:gd name="T35" fmla="*/ 2147483647 h 158"/>
                <a:gd name="T36" fmla="*/ 2147483647 w 128"/>
                <a:gd name="T37" fmla="*/ 2147483647 h 158"/>
                <a:gd name="T38" fmla="*/ 2147483647 w 128"/>
                <a:gd name="T39" fmla="*/ 2147483647 h 158"/>
                <a:gd name="T40" fmla="*/ 2147483647 w 128"/>
                <a:gd name="T41" fmla="*/ 2147483647 h 158"/>
                <a:gd name="T42" fmla="*/ 2147483647 w 128"/>
                <a:gd name="T43" fmla="*/ 2147483647 h 158"/>
                <a:gd name="T44" fmla="*/ 2147483647 w 128"/>
                <a:gd name="T45" fmla="*/ 2147483647 h 158"/>
                <a:gd name="T46" fmla="*/ 2147483647 w 128"/>
                <a:gd name="T47" fmla="*/ 2147483647 h 158"/>
                <a:gd name="T48" fmla="*/ 2147483647 w 128"/>
                <a:gd name="T49" fmla="*/ 2147483647 h 158"/>
                <a:gd name="T50" fmla="*/ 2147483647 w 128"/>
                <a:gd name="T51" fmla="*/ 2147483647 h 158"/>
                <a:gd name="T52" fmla="*/ 2147483647 w 128"/>
                <a:gd name="T53" fmla="*/ 2147483647 h 158"/>
                <a:gd name="T54" fmla="*/ 2147483647 w 128"/>
                <a:gd name="T55" fmla="*/ 0 h 158"/>
                <a:gd name="T56" fmla="*/ 2147483647 w 128"/>
                <a:gd name="T57" fmla="*/ 2147483647 h 158"/>
                <a:gd name="T58" fmla="*/ 2147483647 w 128"/>
                <a:gd name="T59" fmla="*/ 2147483647 h 158"/>
                <a:gd name="T60" fmla="*/ 2147483647 w 128"/>
                <a:gd name="T61" fmla="*/ 2147483647 h 158"/>
                <a:gd name="T62" fmla="*/ 2147483647 w 128"/>
                <a:gd name="T63" fmla="*/ 2147483647 h 158"/>
                <a:gd name="T64" fmla="*/ 2147483647 w 128"/>
                <a:gd name="T65" fmla="*/ 2147483647 h 158"/>
                <a:gd name="T66" fmla="*/ 2147483647 w 128"/>
                <a:gd name="T67" fmla="*/ 2147483647 h 158"/>
                <a:gd name="T68" fmla="*/ 2147483647 w 128"/>
                <a:gd name="T69" fmla="*/ 2147483647 h 158"/>
                <a:gd name="T70" fmla="*/ 2147483647 w 128"/>
                <a:gd name="T71" fmla="*/ 2147483647 h 158"/>
                <a:gd name="T72" fmla="*/ 2147483647 w 128"/>
                <a:gd name="T73" fmla="*/ 2147483647 h 158"/>
                <a:gd name="T74" fmla="*/ 2147483647 w 128"/>
                <a:gd name="T75" fmla="*/ 2147483647 h 158"/>
                <a:gd name="T76" fmla="*/ 2147483647 w 128"/>
                <a:gd name="T77" fmla="*/ 2147483647 h 158"/>
                <a:gd name="T78" fmla="*/ 2147483647 w 128"/>
                <a:gd name="T79" fmla="*/ 2147483647 h 158"/>
                <a:gd name="T80" fmla="*/ 2147483647 w 128"/>
                <a:gd name="T81" fmla="*/ 2147483647 h 158"/>
                <a:gd name="T82" fmla="*/ 2147483647 w 128"/>
                <a:gd name="T83" fmla="*/ 2147483647 h 158"/>
                <a:gd name="T84" fmla="*/ 2147483647 w 128"/>
                <a:gd name="T85" fmla="*/ 2147483647 h 158"/>
                <a:gd name="T86" fmla="*/ 2147483647 w 128"/>
                <a:gd name="T87" fmla="*/ 2147483647 h 158"/>
                <a:gd name="T88" fmla="*/ 2147483647 w 128"/>
                <a:gd name="T89" fmla="*/ 2147483647 h 158"/>
                <a:gd name="T90" fmla="*/ 2147483647 w 128"/>
                <a:gd name="T91" fmla="*/ 2147483647 h 158"/>
                <a:gd name="T92" fmla="*/ 2147483647 w 128"/>
                <a:gd name="T93" fmla="*/ 2147483647 h 158"/>
                <a:gd name="T94" fmla="*/ 2147483647 w 128"/>
                <a:gd name="T95" fmla="*/ 2147483647 h 158"/>
                <a:gd name="T96" fmla="*/ 0 w 128"/>
                <a:gd name="T97" fmla="*/ 2147483647 h 158"/>
                <a:gd name="T98" fmla="*/ 2147483647 w 128"/>
                <a:gd name="T99" fmla="*/ 2147483647 h 158"/>
                <a:gd name="T100" fmla="*/ 2147483647 w 128"/>
                <a:gd name="T101" fmla="*/ 2147483647 h 158"/>
                <a:gd name="T102" fmla="*/ 2147483647 w 128"/>
                <a:gd name="T103" fmla="*/ 2147483647 h 158"/>
                <a:gd name="T104" fmla="*/ 2147483647 w 128"/>
                <a:gd name="T105" fmla="*/ 2147483647 h 158"/>
                <a:gd name="T106" fmla="*/ 2147483647 w 128"/>
                <a:gd name="T107" fmla="*/ 2147483647 h 158"/>
                <a:gd name="T108" fmla="*/ 2147483647 w 128"/>
                <a:gd name="T109" fmla="*/ 2147483647 h 15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8"/>
                <a:gd name="T166" fmla="*/ 0 h 158"/>
                <a:gd name="T167" fmla="*/ 128 w 128"/>
                <a:gd name="T168" fmla="*/ 158 h 15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8" h="158">
                  <a:moveTo>
                    <a:pt x="91" y="77"/>
                  </a:moveTo>
                  <a:lnTo>
                    <a:pt x="91" y="99"/>
                  </a:lnTo>
                  <a:lnTo>
                    <a:pt x="89" y="107"/>
                  </a:lnTo>
                  <a:lnTo>
                    <a:pt x="87" y="114"/>
                  </a:lnTo>
                  <a:lnTo>
                    <a:pt x="84" y="120"/>
                  </a:lnTo>
                  <a:lnTo>
                    <a:pt x="79" y="126"/>
                  </a:lnTo>
                  <a:lnTo>
                    <a:pt x="73" y="131"/>
                  </a:lnTo>
                  <a:lnTo>
                    <a:pt x="65" y="134"/>
                  </a:lnTo>
                  <a:lnTo>
                    <a:pt x="58" y="135"/>
                  </a:lnTo>
                  <a:lnTo>
                    <a:pt x="48" y="136"/>
                  </a:lnTo>
                  <a:lnTo>
                    <a:pt x="43" y="136"/>
                  </a:lnTo>
                  <a:lnTo>
                    <a:pt x="38" y="135"/>
                  </a:lnTo>
                  <a:lnTo>
                    <a:pt x="34" y="133"/>
                  </a:lnTo>
                  <a:lnTo>
                    <a:pt x="30" y="131"/>
                  </a:lnTo>
                  <a:lnTo>
                    <a:pt x="27" y="127"/>
                  </a:lnTo>
                  <a:lnTo>
                    <a:pt x="26" y="122"/>
                  </a:lnTo>
                  <a:lnTo>
                    <a:pt x="24" y="118"/>
                  </a:lnTo>
                  <a:lnTo>
                    <a:pt x="24" y="113"/>
                  </a:lnTo>
                  <a:lnTo>
                    <a:pt x="24" y="107"/>
                  </a:lnTo>
                  <a:lnTo>
                    <a:pt x="25" y="103"/>
                  </a:lnTo>
                  <a:lnTo>
                    <a:pt x="27" y="99"/>
                  </a:lnTo>
                  <a:lnTo>
                    <a:pt x="29" y="96"/>
                  </a:lnTo>
                  <a:lnTo>
                    <a:pt x="33" y="92"/>
                  </a:lnTo>
                  <a:lnTo>
                    <a:pt x="37" y="90"/>
                  </a:lnTo>
                  <a:lnTo>
                    <a:pt x="42" y="89"/>
                  </a:lnTo>
                  <a:lnTo>
                    <a:pt x="47" y="87"/>
                  </a:lnTo>
                  <a:lnTo>
                    <a:pt x="59" y="85"/>
                  </a:lnTo>
                  <a:lnTo>
                    <a:pt x="70" y="84"/>
                  </a:lnTo>
                  <a:lnTo>
                    <a:pt x="81" y="82"/>
                  </a:lnTo>
                  <a:lnTo>
                    <a:pt x="91" y="77"/>
                  </a:lnTo>
                  <a:close/>
                  <a:moveTo>
                    <a:pt x="93" y="134"/>
                  </a:moveTo>
                  <a:lnTo>
                    <a:pt x="93" y="140"/>
                  </a:lnTo>
                  <a:lnTo>
                    <a:pt x="94" y="145"/>
                  </a:lnTo>
                  <a:lnTo>
                    <a:pt x="96" y="148"/>
                  </a:lnTo>
                  <a:lnTo>
                    <a:pt x="98" y="152"/>
                  </a:lnTo>
                  <a:lnTo>
                    <a:pt x="101" y="154"/>
                  </a:lnTo>
                  <a:lnTo>
                    <a:pt x="105" y="156"/>
                  </a:lnTo>
                  <a:lnTo>
                    <a:pt x="109" y="157"/>
                  </a:lnTo>
                  <a:lnTo>
                    <a:pt x="116" y="157"/>
                  </a:lnTo>
                  <a:lnTo>
                    <a:pt x="121" y="156"/>
                  </a:lnTo>
                  <a:lnTo>
                    <a:pt x="128" y="155"/>
                  </a:lnTo>
                  <a:lnTo>
                    <a:pt x="128" y="135"/>
                  </a:lnTo>
                  <a:lnTo>
                    <a:pt x="122" y="136"/>
                  </a:lnTo>
                  <a:lnTo>
                    <a:pt x="118" y="135"/>
                  </a:lnTo>
                  <a:lnTo>
                    <a:pt x="115" y="132"/>
                  </a:lnTo>
                  <a:lnTo>
                    <a:pt x="114" y="127"/>
                  </a:lnTo>
                  <a:lnTo>
                    <a:pt x="114" y="120"/>
                  </a:lnTo>
                  <a:lnTo>
                    <a:pt x="114" y="46"/>
                  </a:lnTo>
                  <a:lnTo>
                    <a:pt x="113" y="35"/>
                  </a:lnTo>
                  <a:lnTo>
                    <a:pt x="111" y="26"/>
                  </a:lnTo>
                  <a:lnTo>
                    <a:pt x="106" y="18"/>
                  </a:lnTo>
                  <a:lnTo>
                    <a:pt x="101" y="11"/>
                  </a:lnTo>
                  <a:lnTo>
                    <a:pt x="94" y="6"/>
                  </a:lnTo>
                  <a:lnTo>
                    <a:pt x="84" y="2"/>
                  </a:lnTo>
                  <a:lnTo>
                    <a:pt x="74" y="1"/>
                  </a:lnTo>
                  <a:lnTo>
                    <a:pt x="61" y="0"/>
                  </a:lnTo>
                  <a:lnTo>
                    <a:pt x="48" y="1"/>
                  </a:lnTo>
                  <a:lnTo>
                    <a:pt x="38" y="4"/>
                  </a:lnTo>
                  <a:lnTo>
                    <a:pt x="28" y="7"/>
                  </a:lnTo>
                  <a:lnTo>
                    <a:pt x="21" y="13"/>
                  </a:lnTo>
                  <a:lnTo>
                    <a:pt x="15" y="20"/>
                  </a:lnTo>
                  <a:lnTo>
                    <a:pt x="10" y="28"/>
                  </a:lnTo>
                  <a:lnTo>
                    <a:pt x="7" y="37"/>
                  </a:lnTo>
                  <a:lnTo>
                    <a:pt x="6" y="48"/>
                  </a:lnTo>
                  <a:lnTo>
                    <a:pt x="6" y="49"/>
                  </a:lnTo>
                  <a:lnTo>
                    <a:pt x="28" y="49"/>
                  </a:lnTo>
                  <a:lnTo>
                    <a:pt x="28" y="43"/>
                  </a:lnTo>
                  <a:lnTo>
                    <a:pt x="30" y="37"/>
                  </a:lnTo>
                  <a:lnTo>
                    <a:pt x="33" y="33"/>
                  </a:lnTo>
                  <a:lnTo>
                    <a:pt x="37" y="29"/>
                  </a:lnTo>
                  <a:lnTo>
                    <a:pt x="41" y="26"/>
                  </a:lnTo>
                  <a:lnTo>
                    <a:pt x="46" y="23"/>
                  </a:lnTo>
                  <a:lnTo>
                    <a:pt x="53" y="22"/>
                  </a:lnTo>
                  <a:lnTo>
                    <a:pt x="60" y="22"/>
                  </a:lnTo>
                  <a:lnTo>
                    <a:pt x="67" y="22"/>
                  </a:lnTo>
                  <a:lnTo>
                    <a:pt x="74" y="23"/>
                  </a:lnTo>
                  <a:lnTo>
                    <a:pt x="79" y="26"/>
                  </a:lnTo>
                  <a:lnTo>
                    <a:pt x="83" y="28"/>
                  </a:lnTo>
                  <a:lnTo>
                    <a:pt x="86" y="30"/>
                  </a:lnTo>
                  <a:lnTo>
                    <a:pt x="88" y="35"/>
                  </a:lnTo>
                  <a:lnTo>
                    <a:pt x="91" y="39"/>
                  </a:lnTo>
                  <a:lnTo>
                    <a:pt x="91" y="44"/>
                  </a:lnTo>
                  <a:lnTo>
                    <a:pt x="91" y="50"/>
                  </a:lnTo>
                  <a:lnTo>
                    <a:pt x="89" y="55"/>
                  </a:lnTo>
                  <a:lnTo>
                    <a:pt x="88" y="57"/>
                  </a:lnTo>
                  <a:lnTo>
                    <a:pt x="84" y="60"/>
                  </a:lnTo>
                  <a:lnTo>
                    <a:pt x="79" y="62"/>
                  </a:lnTo>
                  <a:lnTo>
                    <a:pt x="70" y="63"/>
                  </a:lnTo>
                  <a:lnTo>
                    <a:pt x="60" y="64"/>
                  </a:lnTo>
                  <a:lnTo>
                    <a:pt x="47" y="65"/>
                  </a:lnTo>
                  <a:lnTo>
                    <a:pt x="36" y="68"/>
                  </a:lnTo>
                  <a:lnTo>
                    <a:pt x="26" y="71"/>
                  </a:lnTo>
                  <a:lnTo>
                    <a:pt x="18" y="75"/>
                  </a:lnTo>
                  <a:lnTo>
                    <a:pt x="11" y="80"/>
                  </a:lnTo>
                  <a:lnTo>
                    <a:pt x="6" y="86"/>
                  </a:lnTo>
                  <a:lnTo>
                    <a:pt x="3" y="94"/>
                  </a:lnTo>
                  <a:lnTo>
                    <a:pt x="1" y="103"/>
                  </a:lnTo>
                  <a:lnTo>
                    <a:pt x="0" y="113"/>
                  </a:lnTo>
                  <a:lnTo>
                    <a:pt x="1" y="124"/>
                  </a:lnTo>
                  <a:lnTo>
                    <a:pt x="3" y="132"/>
                  </a:lnTo>
                  <a:lnTo>
                    <a:pt x="6" y="140"/>
                  </a:lnTo>
                  <a:lnTo>
                    <a:pt x="11" y="147"/>
                  </a:lnTo>
                  <a:lnTo>
                    <a:pt x="18" y="152"/>
                  </a:lnTo>
                  <a:lnTo>
                    <a:pt x="25" y="155"/>
                  </a:lnTo>
                  <a:lnTo>
                    <a:pt x="35" y="157"/>
                  </a:lnTo>
                  <a:lnTo>
                    <a:pt x="44" y="158"/>
                  </a:lnTo>
                  <a:lnTo>
                    <a:pt x="58" y="157"/>
                  </a:lnTo>
                  <a:lnTo>
                    <a:pt x="70" y="153"/>
                  </a:lnTo>
                  <a:lnTo>
                    <a:pt x="82" y="145"/>
                  </a:lnTo>
                  <a:lnTo>
                    <a:pt x="93" y="13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20" name="Freeform 364"/>
            <p:cNvSpPr>
              <a:spLocks/>
            </p:cNvSpPr>
            <p:nvPr/>
          </p:nvSpPr>
          <p:spPr bwMode="auto">
            <a:xfrm>
              <a:off x="5822950" y="2162175"/>
              <a:ext cx="50800" cy="82550"/>
            </a:xfrm>
            <a:custGeom>
              <a:avLst/>
              <a:gdLst>
                <a:gd name="T0" fmla="*/ 2147483647 w 113"/>
                <a:gd name="T1" fmla="*/ 0 h 154"/>
                <a:gd name="T2" fmla="*/ 0 w 113"/>
                <a:gd name="T3" fmla="*/ 0 h 154"/>
                <a:gd name="T4" fmla="*/ 0 w 113"/>
                <a:gd name="T5" fmla="*/ 2147483647 h 154"/>
                <a:gd name="T6" fmla="*/ 0 w 113"/>
                <a:gd name="T7" fmla="*/ 2147483647 h 154"/>
                <a:gd name="T8" fmla="*/ 0 w 113"/>
                <a:gd name="T9" fmla="*/ 2147483647 h 154"/>
                <a:gd name="T10" fmla="*/ 2147483647 w 113"/>
                <a:gd name="T11" fmla="*/ 2147483647 h 154"/>
                <a:gd name="T12" fmla="*/ 2147483647 w 113"/>
                <a:gd name="T13" fmla="*/ 2147483647 h 154"/>
                <a:gd name="T14" fmla="*/ 2147483647 w 113"/>
                <a:gd name="T15" fmla="*/ 2147483647 h 154"/>
                <a:gd name="T16" fmla="*/ 2147483647 w 113"/>
                <a:gd name="T17" fmla="*/ 2147483647 h 154"/>
                <a:gd name="T18" fmla="*/ 2147483647 w 113"/>
                <a:gd name="T19" fmla="*/ 2147483647 h 154"/>
                <a:gd name="T20" fmla="*/ 2147483647 w 113"/>
                <a:gd name="T21" fmla="*/ 2147483647 h 154"/>
                <a:gd name="T22" fmla="*/ 2147483647 w 113"/>
                <a:gd name="T23" fmla="*/ 2147483647 h 154"/>
                <a:gd name="T24" fmla="*/ 2147483647 w 113"/>
                <a:gd name="T25" fmla="*/ 2147483647 h 154"/>
                <a:gd name="T26" fmla="*/ 2147483647 w 113"/>
                <a:gd name="T27" fmla="*/ 2147483647 h 154"/>
                <a:gd name="T28" fmla="*/ 2147483647 w 113"/>
                <a:gd name="T29" fmla="*/ 2147483647 h 154"/>
                <a:gd name="T30" fmla="*/ 2147483647 w 113"/>
                <a:gd name="T31" fmla="*/ 2147483647 h 154"/>
                <a:gd name="T32" fmla="*/ 2147483647 w 113"/>
                <a:gd name="T33" fmla="*/ 2147483647 h 154"/>
                <a:gd name="T34" fmla="*/ 2147483647 w 113"/>
                <a:gd name="T35" fmla="*/ 2147483647 h 154"/>
                <a:gd name="T36" fmla="*/ 2147483647 w 113"/>
                <a:gd name="T37" fmla="*/ 2147483647 h 154"/>
                <a:gd name="T38" fmla="*/ 2147483647 w 113"/>
                <a:gd name="T39" fmla="*/ 2147483647 h 154"/>
                <a:gd name="T40" fmla="*/ 2147483647 w 113"/>
                <a:gd name="T41" fmla="*/ 2147483647 h 154"/>
                <a:gd name="T42" fmla="*/ 2147483647 w 113"/>
                <a:gd name="T43" fmla="*/ 2147483647 h 154"/>
                <a:gd name="T44" fmla="*/ 2147483647 w 113"/>
                <a:gd name="T45" fmla="*/ 2147483647 h 154"/>
                <a:gd name="T46" fmla="*/ 2147483647 w 113"/>
                <a:gd name="T47" fmla="*/ 2147483647 h 154"/>
                <a:gd name="T48" fmla="*/ 2147483647 w 113"/>
                <a:gd name="T49" fmla="*/ 2147483647 h 154"/>
                <a:gd name="T50" fmla="*/ 2147483647 w 113"/>
                <a:gd name="T51" fmla="*/ 2147483647 h 154"/>
                <a:gd name="T52" fmla="*/ 2147483647 w 113"/>
                <a:gd name="T53" fmla="*/ 0 h 154"/>
                <a:gd name="T54" fmla="*/ 2147483647 w 113"/>
                <a:gd name="T55" fmla="*/ 0 h 154"/>
                <a:gd name="T56" fmla="*/ 2147483647 w 113"/>
                <a:gd name="T57" fmla="*/ 2147483647 h 154"/>
                <a:gd name="T58" fmla="*/ 2147483647 w 113"/>
                <a:gd name="T59" fmla="*/ 2147483647 h 154"/>
                <a:gd name="T60" fmla="*/ 2147483647 w 113"/>
                <a:gd name="T61" fmla="*/ 2147483647 h 154"/>
                <a:gd name="T62" fmla="*/ 2147483647 w 113"/>
                <a:gd name="T63" fmla="*/ 2147483647 h 154"/>
                <a:gd name="T64" fmla="*/ 2147483647 w 113"/>
                <a:gd name="T65" fmla="*/ 2147483647 h 154"/>
                <a:gd name="T66" fmla="*/ 2147483647 w 113"/>
                <a:gd name="T67" fmla="*/ 2147483647 h 154"/>
                <a:gd name="T68" fmla="*/ 2147483647 w 113"/>
                <a:gd name="T69" fmla="*/ 2147483647 h 154"/>
                <a:gd name="T70" fmla="*/ 2147483647 w 113"/>
                <a:gd name="T71" fmla="*/ 2147483647 h 154"/>
                <a:gd name="T72" fmla="*/ 2147483647 w 113"/>
                <a:gd name="T73" fmla="*/ 2147483647 h 154"/>
                <a:gd name="T74" fmla="*/ 2147483647 w 113"/>
                <a:gd name="T75" fmla="*/ 2147483647 h 154"/>
                <a:gd name="T76" fmla="*/ 2147483647 w 113"/>
                <a:gd name="T77" fmla="*/ 2147483647 h 154"/>
                <a:gd name="T78" fmla="*/ 2147483647 w 113"/>
                <a:gd name="T79" fmla="*/ 2147483647 h 154"/>
                <a:gd name="T80" fmla="*/ 2147483647 w 113"/>
                <a:gd name="T81" fmla="*/ 2147483647 h 154"/>
                <a:gd name="T82" fmla="*/ 2147483647 w 113"/>
                <a:gd name="T83" fmla="*/ 2147483647 h 154"/>
                <a:gd name="T84" fmla="*/ 2147483647 w 113"/>
                <a:gd name="T85" fmla="*/ 2147483647 h 154"/>
                <a:gd name="T86" fmla="*/ 2147483647 w 113"/>
                <a:gd name="T87" fmla="*/ 2147483647 h 154"/>
                <a:gd name="T88" fmla="*/ 2147483647 w 113"/>
                <a:gd name="T89" fmla="*/ 2147483647 h 154"/>
                <a:gd name="T90" fmla="*/ 2147483647 w 113"/>
                <a:gd name="T91" fmla="*/ 0 h 15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3"/>
                <a:gd name="T139" fmla="*/ 0 h 154"/>
                <a:gd name="T140" fmla="*/ 113 w 113"/>
                <a:gd name="T141" fmla="*/ 154 h 154"/>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3" h="154">
                  <a:moveTo>
                    <a:pt x="23" y="0"/>
                  </a:moveTo>
                  <a:lnTo>
                    <a:pt x="0" y="0"/>
                  </a:lnTo>
                  <a:lnTo>
                    <a:pt x="0" y="90"/>
                  </a:lnTo>
                  <a:lnTo>
                    <a:pt x="0" y="97"/>
                  </a:lnTo>
                  <a:lnTo>
                    <a:pt x="0" y="108"/>
                  </a:lnTo>
                  <a:lnTo>
                    <a:pt x="1" y="117"/>
                  </a:lnTo>
                  <a:lnTo>
                    <a:pt x="3" y="127"/>
                  </a:lnTo>
                  <a:lnTo>
                    <a:pt x="6" y="134"/>
                  </a:lnTo>
                  <a:lnTo>
                    <a:pt x="9" y="138"/>
                  </a:lnTo>
                  <a:lnTo>
                    <a:pt x="12" y="143"/>
                  </a:lnTo>
                  <a:lnTo>
                    <a:pt x="16" y="146"/>
                  </a:lnTo>
                  <a:lnTo>
                    <a:pt x="22" y="149"/>
                  </a:lnTo>
                  <a:lnTo>
                    <a:pt x="27" y="151"/>
                  </a:lnTo>
                  <a:lnTo>
                    <a:pt x="33" y="153"/>
                  </a:lnTo>
                  <a:lnTo>
                    <a:pt x="40" y="154"/>
                  </a:lnTo>
                  <a:lnTo>
                    <a:pt x="46" y="154"/>
                  </a:lnTo>
                  <a:lnTo>
                    <a:pt x="53" y="154"/>
                  </a:lnTo>
                  <a:lnTo>
                    <a:pt x="61" y="153"/>
                  </a:lnTo>
                  <a:lnTo>
                    <a:pt x="67" y="151"/>
                  </a:lnTo>
                  <a:lnTo>
                    <a:pt x="73" y="148"/>
                  </a:lnTo>
                  <a:lnTo>
                    <a:pt x="79" y="144"/>
                  </a:lnTo>
                  <a:lnTo>
                    <a:pt x="83" y="139"/>
                  </a:lnTo>
                  <a:lnTo>
                    <a:pt x="87" y="135"/>
                  </a:lnTo>
                  <a:lnTo>
                    <a:pt x="91" y="129"/>
                  </a:lnTo>
                  <a:lnTo>
                    <a:pt x="91" y="151"/>
                  </a:lnTo>
                  <a:lnTo>
                    <a:pt x="113" y="151"/>
                  </a:lnTo>
                  <a:lnTo>
                    <a:pt x="113" y="0"/>
                  </a:lnTo>
                  <a:lnTo>
                    <a:pt x="90" y="0"/>
                  </a:lnTo>
                  <a:lnTo>
                    <a:pt x="90" y="81"/>
                  </a:lnTo>
                  <a:lnTo>
                    <a:pt x="89" y="93"/>
                  </a:lnTo>
                  <a:lnTo>
                    <a:pt x="88" y="103"/>
                  </a:lnTo>
                  <a:lnTo>
                    <a:pt x="85" y="113"/>
                  </a:lnTo>
                  <a:lnTo>
                    <a:pt x="80" y="120"/>
                  </a:lnTo>
                  <a:lnTo>
                    <a:pt x="74" y="125"/>
                  </a:lnTo>
                  <a:lnTo>
                    <a:pt x="68" y="129"/>
                  </a:lnTo>
                  <a:lnTo>
                    <a:pt x="60" y="131"/>
                  </a:lnTo>
                  <a:lnTo>
                    <a:pt x="50" y="132"/>
                  </a:lnTo>
                  <a:lnTo>
                    <a:pt x="43" y="132"/>
                  </a:lnTo>
                  <a:lnTo>
                    <a:pt x="36" y="130"/>
                  </a:lnTo>
                  <a:lnTo>
                    <a:pt x="32" y="127"/>
                  </a:lnTo>
                  <a:lnTo>
                    <a:pt x="28" y="123"/>
                  </a:lnTo>
                  <a:lnTo>
                    <a:pt x="26" y="117"/>
                  </a:lnTo>
                  <a:lnTo>
                    <a:pt x="24" y="110"/>
                  </a:lnTo>
                  <a:lnTo>
                    <a:pt x="23" y="102"/>
                  </a:lnTo>
                  <a:lnTo>
                    <a:pt x="23" y="93"/>
                  </a:lnTo>
                  <a:lnTo>
                    <a:pt x="23" y="0"/>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21" name="Freeform 365"/>
            <p:cNvSpPr>
              <a:spLocks noEditPoints="1"/>
            </p:cNvSpPr>
            <p:nvPr/>
          </p:nvSpPr>
          <p:spPr bwMode="auto">
            <a:xfrm>
              <a:off x="5888038" y="2133600"/>
              <a:ext cx="60325" cy="111125"/>
            </a:xfrm>
            <a:custGeom>
              <a:avLst/>
              <a:gdLst>
                <a:gd name="T0" fmla="*/ 2147483647 w 126"/>
                <a:gd name="T1" fmla="*/ 0 h 210"/>
                <a:gd name="T2" fmla="*/ 2147483647 w 126"/>
                <a:gd name="T3" fmla="*/ 0 h 210"/>
                <a:gd name="T4" fmla="*/ 2147483647 w 126"/>
                <a:gd name="T5" fmla="*/ 2147483647 h 210"/>
                <a:gd name="T6" fmla="*/ 2147483647 w 126"/>
                <a:gd name="T7" fmla="*/ 2147483647 h 210"/>
                <a:gd name="T8" fmla="*/ 2147483647 w 126"/>
                <a:gd name="T9" fmla="*/ 2147483647 h 210"/>
                <a:gd name="T10" fmla="*/ 2147483647 w 126"/>
                <a:gd name="T11" fmla="*/ 2147483647 h 210"/>
                <a:gd name="T12" fmla="*/ 2147483647 w 126"/>
                <a:gd name="T13" fmla="*/ 2147483647 h 210"/>
                <a:gd name="T14" fmla="*/ 2147483647 w 126"/>
                <a:gd name="T15" fmla="*/ 2147483647 h 210"/>
                <a:gd name="T16" fmla="*/ 2147483647 w 126"/>
                <a:gd name="T17" fmla="*/ 2147483647 h 210"/>
                <a:gd name="T18" fmla="*/ 2147483647 w 126"/>
                <a:gd name="T19" fmla="*/ 2147483647 h 210"/>
                <a:gd name="T20" fmla="*/ 2147483647 w 126"/>
                <a:gd name="T21" fmla="*/ 2147483647 h 210"/>
                <a:gd name="T22" fmla="*/ 2147483647 w 126"/>
                <a:gd name="T23" fmla="*/ 2147483647 h 210"/>
                <a:gd name="T24" fmla="*/ 2147483647 w 126"/>
                <a:gd name="T25" fmla="*/ 2147483647 h 210"/>
                <a:gd name="T26" fmla="*/ 2147483647 w 126"/>
                <a:gd name="T27" fmla="*/ 2147483647 h 210"/>
                <a:gd name="T28" fmla="*/ 0 w 126"/>
                <a:gd name="T29" fmla="*/ 2147483647 h 210"/>
                <a:gd name="T30" fmla="*/ 2147483647 w 126"/>
                <a:gd name="T31" fmla="*/ 2147483647 h 210"/>
                <a:gd name="T32" fmla="*/ 2147483647 w 126"/>
                <a:gd name="T33" fmla="*/ 2147483647 h 210"/>
                <a:gd name="T34" fmla="*/ 2147483647 w 126"/>
                <a:gd name="T35" fmla="*/ 2147483647 h 210"/>
                <a:gd name="T36" fmla="*/ 2147483647 w 126"/>
                <a:gd name="T37" fmla="*/ 2147483647 h 210"/>
                <a:gd name="T38" fmla="*/ 2147483647 w 126"/>
                <a:gd name="T39" fmla="*/ 2147483647 h 210"/>
                <a:gd name="T40" fmla="*/ 2147483647 w 126"/>
                <a:gd name="T41" fmla="*/ 2147483647 h 210"/>
                <a:gd name="T42" fmla="*/ 2147483647 w 126"/>
                <a:gd name="T43" fmla="*/ 2147483647 h 210"/>
                <a:gd name="T44" fmla="*/ 2147483647 w 126"/>
                <a:gd name="T45" fmla="*/ 2147483647 h 210"/>
                <a:gd name="T46" fmla="*/ 2147483647 w 126"/>
                <a:gd name="T47" fmla="*/ 2147483647 h 210"/>
                <a:gd name="T48" fmla="*/ 2147483647 w 126"/>
                <a:gd name="T49" fmla="*/ 2147483647 h 210"/>
                <a:gd name="T50" fmla="*/ 2147483647 w 126"/>
                <a:gd name="T51" fmla="*/ 2147483647 h 210"/>
                <a:gd name="T52" fmla="*/ 2147483647 w 126"/>
                <a:gd name="T53" fmla="*/ 2147483647 h 210"/>
                <a:gd name="T54" fmla="*/ 2147483647 w 126"/>
                <a:gd name="T55" fmla="*/ 2147483647 h 210"/>
                <a:gd name="T56" fmla="*/ 2147483647 w 126"/>
                <a:gd name="T57" fmla="*/ 2147483647 h 210"/>
                <a:gd name="T58" fmla="*/ 2147483647 w 126"/>
                <a:gd name="T59" fmla="*/ 0 h 210"/>
                <a:gd name="T60" fmla="*/ 2147483647 w 126"/>
                <a:gd name="T61" fmla="*/ 2147483647 h 210"/>
                <a:gd name="T62" fmla="*/ 2147483647 w 126"/>
                <a:gd name="T63" fmla="*/ 2147483647 h 210"/>
                <a:gd name="T64" fmla="*/ 2147483647 w 126"/>
                <a:gd name="T65" fmla="*/ 2147483647 h 210"/>
                <a:gd name="T66" fmla="*/ 2147483647 w 126"/>
                <a:gd name="T67" fmla="*/ 2147483647 h 210"/>
                <a:gd name="T68" fmla="*/ 2147483647 w 126"/>
                <a:gd name="T69" fmla="*/ 2147483647 h 210"/>
                <a:gd name="T70" fmla="*/ 2147483647 w 126"/>
                <a:gd name="T71" fmla="*/ 2147483647 h 210"/>
                <a:gd name="T72" fmla="*/ 2147483647 w 126"/>
                <a:gd name="T73" fmla="*/ 2147483647 h 210"/>
                <a:gd name="T74" fmla="*/ 2147483647 w 126"/>
                <a:gd name="T75" fmla="*/ 2147483647 h 210"/>
                <a:gd name="T76" fmla="*/ 2147483647 w 126"/>
                <a:gd name="T77" fmla="*/ 2147483647 h 210"/>
                <a:gd name="T78" fmla="*/ 2147483647 w 126"/>
                <a:gd name="T79" fmla="*/ 2147483647 h 210"/>
                <a:gd name="T80" fmla="*/ 2147483647 w 126"/>
                <a:gd name="T81" fmla="*/ 2147483647 h 210"/>
                <a:gd name="T82" fmla="*/ 2147483647 w 126"/>
                <a:gd name="T83" fmla="*/ 2147483647 h 210"/>
                <a:gd name="T84" fmla="*/ 2147483647 w 126"/>
                <a:gd name="T85" fmla="*/ 2147483647 h 210"/>
                <a:gd name="T86" fmla="*/ 2147483647 w 126"/>
                <a:gd name="T87" fmla="*/ 2147483647 h 210"/>
                <a:gd name="T88" fmla="*/ 2147483647 w 126"/>
                <a:gd name="T89" fmla="*/ 2147483647 h 210"/>
                <a:gd name="T90" fmla="*/ 2147483647 w 126"/>
                <a:gd name="T91" fmla="*/ 2147483647 h 210"/>
                <a:gd name="T92" fmla="*/ 2147483647 w 126"/>
                <a:gd name="T93" fmla="*/ 2147483647 h 210"/>
                <a:gd name="T94" fmla="*/ 2147483647 w 126"/>
                <a:gd name="T95" fmla="*/ 2147483647 h 210"/>
                <a:gd name="T96" fmla="*/ 2147483647 w 126"/>
                <a:gd name="T97" fmla="*/ 2147483647 h 210"/>
                <a:gd name="T98" fmla="*/ 2147483647 w 126"/>
                <a:gd name="T99" fmla="*/ 2147483647 h 210"/>
                <a:gd name="T100" fmla="*/ 2147483647 w 126"/>
                <a:gd name="T101" fmla="*/ 2147483647 h 210"/>
                <a:gd name="T102" fmla="*/ 2147483647 w 126"/>
                <a:gd name="T103" fmla="*/ 2147483647 h 210"/>
                <a:gd name="T104" fmla="*/ 2147483647 w 126"/>
                <a:gd name="T105" fmla="*/ 2147483647 h 210"/>
                <a:gd name="T106" fmla="*/ 2147483647 w 126"/>
                <a:gd name="T107" fmla="*/ 2147483647 h 210"/>
                <a:gd name="T108" fmla="*/ 2147483647 w 126"/>
                <a:gd name="T109" fmla="*/ 2147483647 h 210"/>
                <a:gd name="T110" fmla="*/ 2147483647 w 126"/>
                <a:gd name="T111" fmla="*/ 2147483647 h 210"/>
                <a:gd name="T112" fmla="*/ 2147483647 w 126"/>
                <a:gd name="T113" fmla="*/ 2147483647 h 210"/>
                <a:gd name="T114" fmla="*/ 2147483647 w 126"/>
                <a:gd name="T115" fmla="*/ 2147483647 h 210"/>
                <a:gd name="T116" fmla="*/ 2147483647 w 126"/>
                <a:gd name="T117" fmla="*/ 2147483647 h 210"/>
                <a:gd name="T118" fmla="*/ 2147483647 w 126"/>
                <a:gd name="T119" fmla="*/ 2147483647 h 210"/>
                <a:gd name="T120" fmla="*/ 2147483647 w 126"/>
                <a:gd name="T121" fmla="*/ 2147483647 h 210"/>
                <a:gd name="T122" fmla="*/ 2147483647 w 126"/>
                <a:gd name="T123" fmla="*/ 2147483647 h 210"/>
                <a:gd name="T124" fmla="*/ 2147483647 w 126"/>
                <a:gd name="T125" fmla="*/ 2147483647 h 21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6"/>
                <a:gd name="T190" fmla="*/ 0 h 210"/>
                <a:gd name="T191" fmla="*/ 126 w 126"/>
                <a:gd name="T192" fmla="*/ 210 h 21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6" h="210">
                  <a:moveTo>
                    <a:pt x="126" y="0"/>
                  </a:moveTo>
                  <a:lnTo>
                    <a:pt x="104" y="0"/>
                  </a:lnTo>
                  <a:lnTo>
                    <a:pt x="104" y="75"/>
                  </a:lnTo>
                  <a:lnTo>
                    <a:pt x="96" y="65"/>
                  </a:lnTo>
                  <a:lnTo>
                    <a:pt x="85" y="58"/>
                  </a:lnTo>
                  <a:lnTo>
                    <a:pt x="74" y="53"/>
                  </a:lnTo>
                  <a:lnTo>
                    <a:pt x="60" y="52"/>
                  </a:lnTo>
                  <a:lnTo>
                    <a:pt x="47" y="53"/>
                  </a:lnTo>
                  <a:lnTo>
                    <a:pt x="36" y="58"/>
                  </a:lnTo>
                  <a:lnTo>
                    <a:pt x="25" y="64"/>
                  </a:lnTo>
                  <a:lnTo>
                    <a:pt x="17" y="73"/>
                  </a:lnTo>
                  <a:lnTo>
                    <a:pt x="9" y="85"/>
                  </a:lnTo>
                  <a:lnTo>
                    <a:pt x="4" y="99"/>
                  </a:lnTo>
                  <a:lnTo>
                    <a:pt x="1" y="114"/>
                  </a:lnTo>
                  <a:lnTo>
                    <a:pt x="0" y="131"/>
                  </a:lnTo>
                  <a:lnTo>
                    <a:pt x="1" y="149"/>
                  </a:lnTo>
                  <a:lnTo>
                    <a:pt x="4" y="165"/>
                  </a:lnTo>
                  <a:lnTo>
                    <a:pt x="9" y="178"/>
                  </a:lnTo>
                  <a:lnTo>
                    <a:pt x="17" y="190"/>
                  </a:lnTo>
                  <a:lnTo>
                    <a:pt x="25" y="199"/>
                  </a:lnTo>
                  <a:lnTo>
                    <a:pt x="36" y="205"/>
                  </a:lnTo>
                  <a:lnTo>
                    <a:pt x="47" y="209"/>
                  </a:lnTo>
                  <a:lnTo>
                    <a:pt x="60" y="210"/>
                  </a:lnTo>
                  <a:lnTo>
                    <a:pt x="73" y="209"/>
                  </a:lnTo>
                  <a:lnTo>
                    <a:pt x="84" y="205"/>
                  </a:lnTo>
                  <a:lnTo>
                    <a:pt x="95" y="198"/>
                  </a:lnTo>
                  <a:lnTo>
                    <a:pt x="104" y="187"/>
                  </a:lnTo>
                  <a:lnTo>
                    <a:pt x="104" y="207"/>
                  </a:lnTo>
                  <a:lnTo>
                    <a:pt x="126" y="207"/>
                  </a:lnTo>
                  <a:lnTo>
                    <a:pt x="126" y="0"/>
                  </a:lnTo>
                  <a:close/>
                  <a:moveTo>
                    <a:pt x="105" y="131"/>
                  </a:moveTo>
                  <a:lnTo>
                    <a:pt x="104" y="144"/>
                  </a:lnTo>
                  <a:lnTo>
                    <a:pt x="102" y="156"/>
                  </a:lnTo>
                  <a:lnTo>
                    <a:pt x="99" y="165"/>
                  </a:lnTo>
                  <a:lnTo>
                    <a:pt x="95" y="173"/>
                  </a:lnTo>
                  <a:lnTo>
                    <a:pt x="88" y="180"/>
                  </a:lnTo>
                  <a:lnTo>
                    <a:pt x="82" y="185"/>
                  </a:lnTo>
                  <a:lnTo>
                    <a:pt x="74" y="187"/>
                  </a:lnTo>
                  <a:lnTo>
                    <a:pt x="65" y="188"/>
                  </a:lnTo>
                  <a:lnTo>
                    <a:pt x="56" y="187"/>
                  </a:lnTo>
                  <a:lnTo>
                    <a:pt x="48" y="185"/>
                  </a:lnTo>
                  <a:lnTo>
                    <a:pt x="41" y="180"/>
                  </a:lnTo>
                  <a:lnTo>
                    <a:pt x="35" y="174"/>
                  </a:lnTo>
                  <a:lnTo>
                    <a:pt x="30" y="166"/>
                  </a:lnTo>
                  <a:lnTo>
                    <a:pt x="27" y="157"/>
                  </a:lnTo>
                  <a:lnTo>
                    <a:pt x="25" y="146"/>
                  </a:lnTo>
                  <a:lnTo>
                    <a:pt x="24" y="134"/>
                  </a:lnTo>
                  <a:lnTo>
                    <a:pt x="25" y="121"/>
                  </a:lnTo>
                  <a:lnTo>
                    <a:pt x="27" y="109"/>
                  </a:lnTo>
                  <a:lnTo>
                    <a:pt x="30" y="99"/>
                  </a:lnTo>
                  <a:lnTo>
                    <a:pt x="35" y="91"/>
                  </a:lnTo>
                  <a:lnTo>
                    <a:pt x="41" y="84"/>
                  </a:lnTo>
                  <a:lnTo>
                    <a:pt x="47" y="79"/>
                  </a:lnTo>
                  <a:lnTo>
                    <a:pt x="56" y="77"/>
                  </a:lnTo>
                  <a:lnTo>
                    <a:pt x="64" y="75"/>
                  </a:lnTo>
                  <a:lnTo>
                    <a:pt x="74" y="77"/>
                  </a:lnTo>
                  <a:lnTo>
                    <a:pt x="82" y="79"/>
                  </a:lnTo>
                  <a:lnTo>
                    <a:pt x="90" y="84"/>
                  </a:lnTo>
                  <a:lnTo>
                    <a:pt x="95" y="89"/>
                  </a:lnTo>
                  <a:lnTo>
                    <a:pt x="100" y="98"/>
                  </a:lnTo>
                  <a:lnTo>
                    <a:pt x="103" y="107"/>
                  </a:lnTo>
                  <a:lnTo>
                    <a:pt x="104" y="118"/>
                  </a:lnTo>
                  <a:lnTo>
                    <a:pt x="105" y="131"/>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22" name="Freeform 366"/>
            <p:cNvSpPr>
              <a:spLocks/>
            </p:cNvSpPr>
            <p:nvPr/>
          </p:nvSpPr>
          <p:spPr bwMode="auto">
            <a:xfrm>
              <a:off x="5994400" y="2130425"/>
              <a:ext cx="69850" cy="114300"/>
            </a:xfrm>
            <a:custGeom>
              <a:avLst/>
              <a:gdLst>
                <a:gd name="T0" fmla="*/ 2147483647 w 146"/>
                <a:gd name="T1" fmla="*/ 2147483647 h 216"/>
                <a:gd name="T2" fmla="*/ 2147483647 w 146"/>
                <a:gd name="T3" fmla="*/ 2147483647 h 216"/>
                <a:gd name="T4" fmla="*/ 2147483647 w 146"/>
                <a:gd name="T5" fmla="*/ 2147483647 h 216"/>
                <a:gd name="T6" fmla="*/ 2147483647 w 146"/>
                <a:gd name="T7" fmla="*/ 2147483647 h 216"/>
                <a:gd name="T8" fmla="*/ 2147483647 w 146"/>
                <a:gd name="T9" fmla="*/ 2147483647 h 216"/>
                <a:gd name="T10" fmla="*/ 2147483647 w 146"/>
                <a:gd name="T11" fmla="*/ 2147483647 h 216"/>
                <a:gd name="T12" fmla="*/ 2147483647 w 146"/>
                <a:gd name="T13" fmla="*/ 2147483647 h 216"/>
                <a:gd name="T14" fmla="*/ 2147483647 w 146"/>
                <a:gd name="T15" fmla="*/ 2147483647 h 216"/>
                <a:gd name="T16" fmla="*/ 2147483647 w 146"/>
                <a:gd name="T17" fmla="*/ 2147483647 h 216"/>
                <a:gd name="T18" fmla="*/ 2147483647 w 146"/>
                <a:gd name="T19" fmla="*/ 2147483647 h 216"/>
                <a:gd name="T20" fmla="*/ 2147483647 w 146"/>
                <a:gd name="T21" fmla="*/ 2147483647 h 216"/>
                <a:gd name="T22" fmla="*/ 2147483647 w 146"/>
                <a:gd name="T23" fmla="*/ 2147483647 h 216"/>
                <a:gd name="T24" fmla="*/ 2147483647 w 146"/>
                <a:gd name="T25" fmla="*/ 2147483647 h 216"/>
                <a:gd name="T26" fmla="*/ 2147483647 w 146"/>
                <a:gd name="T27" fmla="*/ 2147483647 h 216"/>
                <a:gd name="T28" fmla="*/ 2147483647 w 146"/>
                <a:gd name="T29" fmla="*/ 2147483647 h 216"/>
                <a:gd name="T30" fmla="*/ 2147483647 w 146"/>
                <a:gd name="T31" fmla="*/ 2147483647 h 216"/>
                <a:gd name="T32" fmla="*/ 2147483647 w 146"/>
                <a:gd name="T33" fmla="*/ 2147483647 h 216"/>
                <a:gd name="T34" fmla="*/ 2147483647 w 146"/>
                <a:gd name="T35" fmla="*/ 2147483647 h 216"/>
                <a:gd name="T36" fmla="*/ 2147483647 w 146"/>
                <a:gd name="T37" fmla="*/ 2147483647 h 216"/>
                <a:gd name="T38" fmla="*/ 2147483647 w 146"/>
                <a:gd name="T39" fmla="*/ 2147483647 h 216"/>
                <a:gd name="T40" fmla="*/ 2147483647 w 146"/>
                <a:gd name="T41" fmla="*/ 2147483647 h 216"/>
                <a:gd name="T42" fmla="*/ 2147483647 w 146"/>
                <a:gd name="T43" fmla="*/ 2147483647 h 216"/>
                <a:gd name="T44" fmla="*/ 2147483647 w 146"/>
                <a:gd name="T45" fmla="*/ 2147483647 h 216"/>
                <a:gd name="T46" fmla="*/ 2147483647 w 146"/>
                <a:gd name="T47" fmla="*/ 2147483647 h 216"/>
                <a:gd name="T48" fmla="*/ 2147483647 w 146"/>
                <a:gd name="T49" fmla="*/ 2147483647 h 216"/>
                <a:gd name="T50" fmla="*/ 2147483647 w 146"/>
                <a:gd name="T51" fmla="*/ 2147483647 h 216"/>
                <a:gd name="T52" fmla="*/ 2147483647 w 146"/>
                <a:gd name="T53" fmla="*/ 2147483647 h 216"/>
                <a:gd name="T54" fmla="*/ 2147483647 w 146"/>
                <a:gd name="T55" fmla="*/ 2147483647 h 216"/>
                <a:gd name="T56" fmla="*/ 2147483647 w 146"/>
                <a:gd name="T57" fmla="*/ 0 h 216"/>
                <a:gd name="T58" fmla="*/ 2147483647 w 146"/>
                <a:gd name="T59" fmla="*/ 2147483647 h 216"/>
                <a:gd name="T60" fmla="*/ 2147483647 w 146"/>
                <a:gd name="T61" fmla="*/ 2147483647 h 216"/>
                <a:gd name="T62" fmla="*/ 2147483647 w 146"/>
                <a:gd name="T63" fmla="*/ 2147483647 h 216"/>
                <a:gd name="T64" fmla="*/ 2147483647 w 146"/>
                <a:gd name="T65" fmla="*/ 2147483647 h 216"/>
                <a:gd name="T66" fmla="*/ 2147483647 w 146"/>
                <a:gd name="T67" fmla="*/ 2147483647 h 216"/>
                <a:gd name="T68" fmla="*/ 2147483647 w 146"/>
                <a:gd name="T69" fmla="*/ 2147483647 h 216"/>
                <a:gd name="T70" fmla="*/ 2147483647 w 146"/>
                <a:gd name="T71" fmla="*/ 2147483647 h 216"/>
                <a:gd name="T72" fmla="*/ 2147483647 w 146"/>
                <a:gd name="T73" fmla="*/ 2147483647 h 216"/>
                <a:gd name="T74" fmla="*/ 2147483647 w 146"/>
                <a:gd name="T75" fmla="*/ 2147483647 h 216"/>
                <a:gd name="T76" fmla="*/ 2147483647 w 146"/>
                <a:gd name="T77" fmla="*/ 2147483647 h 216"/>
                <a:gd name="T78" fmla="*/ 2147483647 w 146"/>
                <a:gd name="T79" fmla="*/ 2147483647 h 216"/>
                <a:gd name="T80" fmla="*/ 2147483647 w 146"/>
                <a:gd name="T81" fmla="*/ 2147483647 h 216"/>
                <a:gd name="T82" fmla="*/ 2147483647 w 146"/>
                <a:gd name="T83" fmla="*/ 2147483647 h 216"/>
                <a:gd name="T84" fmla="*/ 2147483647 w 146"/>
                <a:gd name="T85" fmla="*/ 2147483647 h 216"/>
                <a:gd name="T86" fmla="*/ 2147483647 w 146"/>
                <a:gd name="T87" fmla="*/ 2147483647 h 216"/>
                <a:gd name="T88" fmla="*/ 2147483647 w 146"/>
                <a:gd name="T89" fmla="*/ 2147483647 h 216"/>
                <a:gd name="T90" fmla="*/ 2147483647 w 146"/>
                <a:gd name="T91" fmla="*/ 2147483647 h 216"/>
                <a:gd name="T92" fmla="*/ 2147483647 w 146"/>
                <a:gd name="T93" fmla="*/ 2147483647 h 216"/>
                <a:gd name="T94" fmla="*/ 2147483647 w 146"/>
                <a:gd name="T95" fmla="*/ 2147483647 h 216"/>
                <a:gd name="T96" fmla="*/ 2147483647 w 146"/>
                <a:gd name="T97" fmla="*/ 2147483647 h 21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46"/>
                <a:gd name="T148" fmla="*/ 0 h 216"/>
                <a:gd name="T149" fmla="*/ 146 w 146"/>
                <a:gd name="T150" fmla="*/ 216 h 21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46" h="216">
                  <a:moveTo>
                    <a:pt x="0" y="142"/>
                  </a:moveTo>
                  <a:lnTo>
                    <a:pt x="2" y="159"/>
                  </a:lnTo>
                  <a:lnTo>
                    <a:pt x="6" y="174"/>
                  </a:lnTo>
                  <a:lnTo>
                    <a:pt x="12" y="187"/>
                  </a:lnTo>
                  <a:lnTo>
                    <a:pt x="21" y="197"/>
                  </a:lnTo>
                  <a:lnTo>
                    <a:pt x="31" y="205"/>
                  </a:lnTo>
                  <a:lnTo>
                    <a:pt x="43" y="211"/>
                  </a:lnTo>
                  <a:lnTo>
                    <a:pt x="58" y="214"/>
                  </a:lnTo>
                  <a:lnTo>
                    <a:pt x="73" y="216"/>
                  </a:lnTo>
                  <a:lnTo>
                    <a:pt x="90" y="214"/>
                  </a:lnTo>
                  <a:lnTo>
                    <a:pt x="104" y="211"/>
                  </a:lnTo>
                  <a:lnTo>
                    <a:pt x="117" y="205"/>
                  </a:lnTo>
                  <a:lnTo>
                    <a:pt x="127" y="198"/>
                  </a:lnTo>
                  <a:lnTo>
                    <a:pt x="136" y="189"/>
                  </a:lnTo>
                  <a:lnTo>
                    <a:pt x="141" y="177"/>
                  </a:lnTo>
                  <a:lnTo>
                    <a:pt x="145" y="166"/>
                  </a:lnTo>
                  <a:lnTo>
                    <a:pt x="146" y="152"/>
                  </a:lnTo>
                  <a:lnTo>
                    <a:pt x="145" y="140"/>
                  </a:lnTo>
                  <a:lnTo>
                    <a:pt x="142" y="129"/>
                  </a:lnTo>
                  <a:lnTo>
                    <a:pt x="138" y="120"/>
                  </a:lnTo>
                  <a:lnTo>
                    <a:pt x="130" y="112"/>
                  </a:lnTo>
                  <a:lnTo>
                    <a:pt x="122" y="106"/>
                  </a:lnTo>
                  <a:lnTo>
                    <a:pt x="112" y="102"/>
                  </a:lnTo>
                  <a:lnTo>
                    <a:pt x="101" y="98"/>
                  </a:lnTo>
                  <a:lnTo>
                    <a:pt x="87" y="95"/>
                  </a:lnTo>
                  <a:lnTo>
                    <a:pt x="73" y="91"/>
                  </a:lnTo>
                  <a:lnTo>
                    <a:pt x="62" y="88"/>
                  </a:lnTo>
                  <a:lnTo>
                    <a:pt x="52" y="85"/>
                  </a:lnTo>
                  <a:lnTo>
                    <a:pt x="44" y="82"/>
                  </a:lnTo>
                  <a:lnTo>
                    <a:pt x="37" y="77"/>
                  </a:lnTo>
                  <a:lnTo>
                    <a:pt x="33" y="71"/>
                  </a:lnTo>
                  <a:lnTo>
                    <a:pt x="31" y="65"/>
                  </a:lnTo>
                  <a:lnTo>
                    <a:pt x="30" y="56"/>
                  </a:lnTo>
                  <a:lnTo>
                    <a:pt x="31" y="49"/>
                  </a:lnTo>
                  <a:lnTo>
                    <a:pt x="33" y="43"/>
                  </a:lnTo>
                  <a:lnTo>
                    <a:pt x="36" y="37"/>
                  </a:lnTo>
                  <a:lnTo>
                    <a:pt x="42" y="33"/>
                  </a:lnTo>
                  <a:lnTo>
                    <a:pt x="47" y="29"/>
                  </a:lnTo>
                  <a:lnTo>
                    <a:pt x="54" y="26"/>
                  </a:lnTo>
                  <a:lnTo>
                    <a:pt x="63" y="25"/>
                  </a:lnTo>
                  <a:lnTo>
                    <a:pt x="71" y="24"/>
                  </a:lnTo>
                  <a:lnTo>
                    <a:pt x="81" y="25"/>
                  </a:lnTo>
                  <a:lnTo>
                    <a:pt x="90" y="26"/>
                  </a:lnTo>
                  <a:lnTo>
                    <a:pt x="98" y="29"/>
                  </a:lnTo>
                  <a:lnTo>
                    <a:pt x="103" y="35"/>
                  </a:lnTo>
                  <a:lnTo>
                    <a:pt x="108" y="41"/>
                  </a:lnTo>
                  <a:lnTo>
                    <a:pt x="112" y="48"/>
                  </a:lnTo>
                  <a:lnTo>
                    <a:pt x="114" y="57"/>
                  </a:lnTo>
                  <a:lnTo>
                    <a:pt x="117" y="67"/>
                  </a:lnTo>
                  <a:lnTo>
                    <a:pt x="141" y="67"/>
                  </a:lnTo>
                  <a:lnTo>
                    <a:pt x="140" y="51"/>
                  </a:lnTo>
                  <a:lnTo>
                    <a:pt x="136" y="39"/>
                  </a:lnTo>
                  <a:lnTo>
                    <a:pt x="130" y="27"/>
                  </a:lnTo>
                  <a:lnTo>
                    <a:pt x="123" y="18"/>
                  </a:lnTo>
                  <a:lnTo>
                    <a:pt x="112" y="11"/>
                  </a:lnTo>
                  <a:lnTo>
                    <a:pt x="102" y="5"/>
                  </a:lnTo>
                  <a:lnTo>
                    <a:pt x="88" y="1"/>
                  </a:lnTo>
                  <a:lnTo>
                    <a:pt x="73" y="0"/>
                  </a:lnTo>
                  <a:lnTo>
                    <a:pt x="59" y="1"/>
                  </a:lnTo>
                  <a:lnTo>
                    <a:pt x="45" y="5"/>
                  </a:lnTo>
                  <a:lnTo>
                    <a:pt x="33" y="10"/>
                  </a:lnTo>
                  <a:lnTo>
                    <a:pt x="24" y="17"/>
                  </a:lnTo>
                  <a:lnTo>
                    <a:pt x="16" y="26"/>
                  </a:lnTo>
                  <a:lnTo>
                    <a:pt x="10" y="36"/>
                  </a:lnTo>
                  <a:lnTo>
                    <a:pt x="7" y="48"/>
                  </a:lnTo>
                  <a:lnTo>
                    <a:pt x="6" y="61"/>
                  </a:lnTo>
                  <a:lnTo>
                    <a:pt x="7" y="74"/>
                  </a:lnTo>
                  <a:lnTo>
                    <a:pt x="10" y="83"/>
                  </a:lnTo>
                  <a:lnTo>
                    <a:pt x="15" y="92"/>
                  </a:lnTo>
                  <a:lnTo>
                    <a:pt x="22" y="98"/>
                  </a:lnTo>
                  <a:lnTo>
                    <a:pt x="31" y="104"/>
                  </a:lnTo>
                  <a:lnTo>
                    <a:pt x="42" y="109"/>
                  </a:lnTo>
                  <a:lnTo>
                    <a:pt x="54" y="113"/>
                  </a:lnTo>
                  <a:lnTo>
                    <a:pt x="69" y="118"/>
                  </a:lnTo>
                  <a:lnTo>
                    <a:pt x="81" y="120"/>
                  </a:lnTo>
                  <a:lnTo>
                    <a:pt x="91" y="124"/>
                  </a:lnTo>
                  <a:lnTo>
                    <a:pt x="101" y="126"/>
                  </a:lnTo>
                  <a:lnTo>
                    <a:pt x="108" y="129"/>
                  </a:lnTo>
                  <a:lnTo>
                    <a:pt x="113" y="134"/>
                  </a:lnTo>
                  <a:lnTo>
                    <a:pt x="118" y="139"/>
                  </a:lnTo>
                  <a:lnTo>
                    <a:pt x="120" y="146"/>
                  </a:lnTo>
                  <a:lnTo>
                    <a:pt x="121" y="154"/>
                  </a:lnTo>
                  <a:lnTo>
                    <a:pt x="120" y="162"/>
                  </a:lnTo>
                  <a:lnTo>
                    <a:pt x="118" y="169"/>
                  </a:lnTo>
                  <a:lnTo>
                    <a:pt x="113" y="176"/>
                  </a:lnTo>
                  <a:lnTo>
                    <a:pt x="108" y="181"/>
                  </a:lnTo>
                  <a:lnTo>
                    <a:pt x="102" y="185"/>
                  </a:lnTo>
                  <a:lnTo>
                    <a:pt x="93" y="189"/>
                  </a:lnTo>
                  <a:lnTo>
                    <a:pt x="84" y="190"/>
                  </a:lnTo>
                  <a:lnTo>
                    <a:pt x="73" y="191"/>
                  </a:lnTo>
                  <a:lnTo>
                    <a:pt x="63" y="190"/>
                  </a:lnTo>
                  <a:lnTo>
                    <a:pt x="53" y="188"/>
                  </a:lnTo>
                  <a:lnTo>
                    <a:pt x="45" y="184"/>
                  </a:lnTo>
                  <a:lnTo>
                    <a:pt x="39" y="178"/>
                  </a:lnTo>
                  <a:lnTo>
                    <a:pt x="32" y="171"/>
                  </a:lnTo>
                  <a:lnTo>
                    <a:pt x="28" y="162"/>
                  </a:lnTo>
                  <a:lnTo>
                    <a:pt x="26" y="153"/>
                  </a:lnTo>
                  <a:lnTo>
                    <a:pt x="25" y="142"/>
                  </a:lnTo>
                  <a:lnTo>
                    <a:pt x="0" y="142"/>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23" name="Rectangle 367"/>
            <p:cNvSpPr>
              <a:spLocks noChangeArrowheads="1"/>
            </p:cNvSpPr>
            <p:nvPr/>
          </p:nvSpPr>
          <p:spPr bwMode="auto">
            <a:xfrm>
              <a:off x="6078538" y="2225675"/>
              <a:ext cx="12700" cy="17463"/>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824" name="Freeform 368"/>
            <p:cNvSpPr>
              <a:spLocks/>
            </p:cNvSpPr>
            <p:nvPr/>
          </p:nvSpPr>
          <p:spPr bwMode="auto">
            <a:xfrm>
              <a:off x="4851400" y="2330450"/>
              <a:ext cx="58738" cy="107950"/>
            </a:xfrm>
            <a:custGeom>
              <a:avLst/>
              <a:gdLst>
                <a:gd name="T0" fmla="*/ 0 w 126"/>
                <a:gd name="T1" fmla="*/ 2147483647 h 204"/>
                <a:gd name="T2" fmla="*/ 2147483647 w 126"/>
                <a:gd name="T3" fmla="*/ 2147483647 h 204"/>
                <a:gd name="T4" fmla="*/ 2147483647 w 126"/>
                <a:gd name="T5" fmla="*/ 2147483647 h 204"/>
                <a:gd name="T6" fmla="*/ 2147483647 w 126"/>
                <a:gd name="T7" fmla="*/ 2147483647 h 204"/>
                <a:gd name="T8" fmla="*/ 2147483647 w 126"/>
                <a:gd name="T9" fmla="*/ 2147483647 h 204"/>
                <a:gd name="T10" fmla="*/ 2147483647 w 126"/>
                <a:gd name="T11" fmla="*/ 2147483647 h 204"/>
                <a:gd name="T12" fmla="*/ 2147483647 w 126"/>
                <a:gd name="T13" fmla="*/ 2147483647 h 204"/>
                <a:gd name="T14" fmla="*/ 2147483647 w 126"/>
                <a:gd name="T15" fmla="*/ 2147483647 h 204"/>
                <a:gd name="T16" fmla="*/ 2147483647 w 126"/>
                <a:gd name="T17" fmla="*/ 2147483647 h 204"/>
                <a:gd name="T18" fmla="*/ 2147483647 w 126"/>
                <a:gd name="T19" fmla="*/ 2147483647 h 204"/>
                <a:gd name="T20" fmla="*/ 2147483647 w 126"/>
                <a:gd name="T21" fmla="*/ 2147483647 h 204"/>
                <a:gd name="T22" fmla="*/ 2147483647 w 126"/>
                <a:gd name="T23" fmla="*/ 2147483647 h 204"/>
                <a:gd name="T24" fmla="*/ 2147483647 w 126"/>
                <a:gd name="T25" fmla="*/ 2147483647 h 204"/>
                <a:gd name="T26" fmla="*/ 2147483647 w 126"/>
                <a:gd name="T27" fmla="*/ 2147483647 h 204"/>
                <a:gd name="T28" fmla="*/ 2147483647 w 126"/>
                <a:gd name="T29" fmla="*/ 2147483647 h 204"/>
                <a:gd name="T30" fmla="*/ 2147483647 w 126"/>
                <a:gd name="T31" fmla="*/ 2147483647 h 204"/>
                <a:gd name="T32" fmla="*/ 2147483647 w 126"/>
                <a:gd name="T33" fmla="*/ 2147483647 h 204"/>
                <a:gd name="T34" fmla="*/ 2147483647 w 126"/>
                <a:gd name="T35" fmla="*/ 2147483647 h 204"/>
                <a:gd name="T36" fmla="*/ 2147483647 w 126"/>
                <a:gd name="T37" fmla="*/ 2147483647 h 204"/>
                <a:gd name="T38" fmla="*/ 2147483647 w 126"/>
                <a:gd name="T39" fmla="*/ 2147483647 h 204"/>
                <a:gd name="T40" fmla="*/ 2147483647 w 126"/>
                <a:gd name="T41" fmla="*/ 0 h 204"/>
                <a:gd name="T42" fmla="*/ 2147483647 w 126"/>
                <a:gd name="T43" fmla="*/ 2147483647 h 204"/>
                <a:gd name="T44" fmla="*/ 2147483647 w 126"/>
                <a:gd name="T45" fmla="*/ 2147483647 h 204"/>
                <a:gd name="T46" fmla="*/ 2147483647 w 126"/>
                <a:gd name="T47" fmla="*/ 2147483647 h 204"/>
                <a:gd name="T48" fmla="*/ 2147483647 w 126"/>
                <a:gd name="T49" fmla="*/ 2147483647 h 204"/>
                <a:gd name="T50" fmla="*/ 2147483647 w 126"/>
                <a:gd name="T51" fmla="*/ 2147483647 h 204"/>
                <a:gd name="T52" fmla="*/ 2147483647 w 126"/>
                <a:gd name="T53" fmla="*/ 2147483647 h 204"/>
                <a:gd name="T54" fmla="*/ 2147483647 w 126"/>
                <a:gd name="T55" fmla="*/ 2147483647 h 204"/>
                <a:gd name="T56" fmla="*/ 2147483647 w 126"/>
                <a:gd name="T57" fmla="*/ 2147483647 h 204"/>
                <a:gd name="T58" fmla="*/ 2147483647 w 126"/>
                <a:gd name="T59" fmla="*/ 2147483647 h 204"/>
                <a:gd name="T60" fmla="*/ 2147483647 w 126"/>
                <a:gd name="T61" fmla="*/ 2147483647 h 204"/>
                <a:gd name="T62" fmla="*/ 2147483647 w 126"/>
                <a:gd name="T63" fmla="*/ 2147483647 h 204"/>
                <a:gd name="T64" fmla="*/ 2147483647 w 126"/>
                <a:gd name="T65" fmla="*/ 2147483647 h 204"/>
                <a:gd name="T66" fmla="*/ 2147483647 w 126"/>
                <a:gd name="T67" fmla="*/ 2147483647 h 204"/>
                <a:gd name="T68" fmla="*/ 2147483647 w 126"/>
                <a:gd name="T69" fmla="*/ 2147483647 h 204"/>
                <a:gd name="T70" fmla="*/ 2147483647 w 126"/>
                <a:gd name="T71" fmla="*/ 2147483647 h 204"/>
                <a:gd name="T72" fmla="*/ 2147483647 w 126"/>
                <a:gd name="T73" fmla="*/ 2147483647 h 204"/>
                <a:gd name="T74" fmla="*/ 2147483647 w 126"/>
                <a:gd name="T75" fmla="*/ 2147483647 h 204"/>
                <a:gd name="T76" fmla="*/ 2147483647 w 126"/>
                <a:gd name="T77" fmla="*/ 2147483647 h 204"/>
                <a:gd name="T78" fmla="*/ 2147483647 w 126"/>
                <a:gd name="T79" fmla="*/ 2147483647 h 204"/>
                <a:gd name="T80" fmla="*/ 2147483647 w 126"/>
                <a:gd name="T81" fmla="*/ 2147483647 h 204"/>
                <a:gd name="T82" fmla="*/ 2147483647 w 126"/>
                <a:gd name="T83" fmla="*/ 2147483647 h 204"/>
                <a:gd name="T84" fmla="*/ 2147483647 w 126"/>
                <a:gd name="T85" fmla="*/ 2147483647 h 204"/>
                <a:gd name="T86" fmla="*/ 2147483647 w 126"/>
                <a:gd name="T87" fmla="*/ 2147483647 h 204"/>
                <a:gd name="T88" fmla="*/ 2147483647 w 126"/>
                <a:gd name="T89" fmla="*/ 2147483647 h 204"/>
                <a:gd name="T90" fmla="*/ 2147483647 w 126"/>
                <a:gd name="T91" fmla="*/ 2147483647 h 204"/>
                <a:gd name="T92" fmla="*/ 2147483647 w 126"/>
                <a:gd name="T93" fmla="*/ 2147483647 h 204"/>
                <a:gd name="T94" fmla="*/ 2147483647 w 126"/>
                <a:gd name="T95" fmla="*/ 2147483647 h 204"/>
                <a:gd name="T96" fmla="*/ 2147483647 w 126"/>
                <a:gd name="T97" fmla="*/ 2147483647 h 204"/>
                <a:gd name="T98" fmla="*/ 2147483647 w 126"/>
                <a:gd name="T99" fmla="*/ 2147483647 h 204"/>
                <a:gd name="T100" fmla="*/ 2147483647 w 126"/>
                <a:gd name="T101" fmla="*/ 2147483647 h 204"/>
                <a:gd name="T102" fmla="*/ 0 w 126"/>
                <a:gd name="T103" fmla="*/ 2147483647 h 20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26"/>
                <a:gd name="T157" fmla="*/ 0 h 204"/>
                <a:gd name="T158" fmla="*/ 126 w 126"/>
                <a:gd name="T159" fmla="*/ 204 h 20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26" h="204">
                  <a:moveTo>
                    <a:pt x="0" y="135"/>
                  </a:moveTo>
                  <a:lnTo>
                    <a:pt x="0" y="137"/>
                  </a:lnTo>
                  <a:lnTo>
                    <a:pt x="1" y="152"/>
                  </a:lnTo>
                  <a:lnTo>
                    <a:pt x="4" y="165"/>
                  </a:lnTo>
                  <a:lnTo>
                    <a:pt x="9" y="176"/>
                  </a:lnTo>
                  <a:lnTo>
                    <a:pt x="17" y="186"/>
                  </a:lnTo>
                  <a:lnTo>
                    <a:pt x="25" y="194"/>
                  </a:lnTo>
                  <a:lnTo>
                    <a:pt x="36" y="200"/>
                  </a:lnTo>
                  <a:lnTo>
                    <a:pt x="47" y="203"/>
                  </a:lnTo>
                  <a:lnTo>
                    <a:pt x="61" y="204"/>
                  </a:lnTo>
                  <a:lnTo>
                    <a:pt x="76" y="203"/>
                  </a:lnTo>
                  <a:lnTo>
                    <a:pt x="89" y="200"/>
                  </a:lnTo>
                  <a:lnTo>
                    <a:pt x="99" y="194"/>
                  </a:lnTo>
                  <a:lnTo>
                    <a:pt x="109" y="187"/>
                  </a:lnTo>
                  <a:lnTo>
                    <a:pt x="116" y="177"/>
                  </a:lnTo>
                  <a:lnTo>
                    <a:pt x="122" y="167"/>
                  </a:lnTo>
                  <a:lnTo>
                    <a:pt x="125" y="154"/>
                  </a:lnTo>
                  <a:lnTo>
                    <a:pt x="126" y="141"/>
                  </a:lnTo>
                  <a:lnTo>
                    <a:pt x="126" y="132"/>
                  </a:lnTo>
                  <a:lnTo>
                    <a:pt x="124" y="124"/>
                  </a:lnTo>
                  <a:lnTo>
                    <a:pt x="122" y="117"/>
                  </a:lnTo>
                  <a:lnTo>
                    <a:pt x="119" y="111"/>
                  </a:lnTo>
                  <a:lnTo>
                    <a:pt x="115" y="105"/>
                  </a:lnTo>
                  <a:lnTo>
                    <a:pt x="110" y="99"/>
                  </a:lnTo>
                  <a:lnTo>
                    <a:pt x="104" y="96"/>
                  </a:lnTo>
                  <a:lnTo>
                    <a:pt x="97" y="92"/>
                  </a:lnTo>
                  <a:lnTo>
                    <a:pt x="102" y="89"/>
                  </a:lnTo>
                  <a:lnTo>
                    <a:pt x="108" y="85"/>
                  </a:lnTo>
                  <a:lnTo>
                    <a:pt x="111" y="82"/>
                  </a:lnTo>
                  <a:lnTo>
                    <a:pt x="115" y="77"/>
                  </a:lnTo>
                  <a:lnTo>
                    <a:pt x="117" y="71"/>
                  </a:lnTo>
                  <a:lnTo>
                    <a:pt x="119" y="66"/>
                  </a:lnTo>
                  <a:lnTo>
                    <a:pt x="120" y="60"/>
                  </a:lnTo>
                  <a:lnTo>
                    <a:pt x="120" y="53"/>
                  </a:lnTo>
                  <a:lnTo>
                    <a:pt x="119" y="41"/>
                  </a:lnTo>
                  <a:lnTo>
                    <a:pt x="116" y="31"/>
                  </a:lnTo>
                  <a:lnTo>
                    <a:pt x="112" y="22"/>
                  </a:lnTo>
                  <a:lnTo>
                    <a:pt x="105" y="14"/>
                  </a:lnTo>
                  <a:lnTo>
                    <a:pt x="97" y="9"/>
                  </a:lnTo>
                  <a:lnTo>
                    <a:pt x="86" y="4"/>
                  </a:lnTo>
                  <a:lnTo>
                    <a:pt x="75" y="2"/>
                  </a:lnTo>
                  <a:lnTo>
                    <a:pt x="61" y="0"/>
                  </a:lnTo>
                  <a:lnTo>
                    <a:pt x="50" y="2"/>
                  </a:lnTo>
                  <a:lnTo>
                    <a:pt x="38" y="5"/>
                  </a:lnTo>
                  <a:lnTo>
                    <a:pt x="28" y="11"/>
                  </a:lnTo>
                  <a:lnTo>
                    <a:pt x="20" y="18"/>
                  </a:lnTo>
                  <a:lnTo>
                    <a:pt x="14" y="27"/>
                  </a:lnTo>
                  <a:lnTo>
                    <a:pt x="8" y="39"/>
                  </a:lnTo>
                  <a:lnTo>
                    <a:pt x="5" y="50"/>
                  </a:lnTo>
                  <a:lnTo>
                    <a:pt x="4" y="66"/>
                  </a:lnTo>
                  <a:lnTo>
                    <a:pt x="4" y="67"/>
                  </a:lnTo>
                  <a:lnTo>
                    <a:pt x="27" y="67"/>
                  </a:lnTo>
                  <a:lnTo>
                    <a:pt x="28" y="56"/>
                  </a:lnTo>
                  <a:lnTo>
                    <a:pt x="31" y="48"/>
                  </a:lnTo>
                  <a:lnTo>
                    <a:pt x="33" y="41"/>
                  </a:lnTo>
                  <a:lnTo>
                    <a:pt x="37" y="34"/>
                  </a:lnTo>
                  <a:lnTo>
                    <a:pt x="41" y="29"/>
                  </a:lnTo>
                  <a:lnTo>
                    <a:pt x="47" y="26"/>
                  </a:lnTo>
                  <a:lnTo>
                    <a:pt x="55" y="25"/>
                  </a:lnTo>
                  <a:lnTo>
                    <a:pt x="63" y="24"/>
                  </a:lnTo>
                  <a:lnTo>
                    <a:pt x="71" y="24"/>
                  </a:lnTo>
                  <a:lnTo>
                    <a:pt x="77" y="26"/>
                  </a:lnTo>
                  <a:lnTo>
                    <a:pt x="82" y="28"/>
                  </a:lnTo>
                  <a:lnTo>
                    <a:pt x="86" y="32"/>
                  </a:lnTo>
                  <a:lnTo>
                    <a:pt x="91" y="35"/>
                  </a:lnTo>
                  <a:lnTo>
                    <a:pt x="93" y="41"/>
                  </a:lnTo>
                  <a:lnTo>
                    <a:pt x="95" y="47"/>
                  </a:lnTo>
                  <a:lnTo>
                    <a:pt x="95" y="54"/>
                  </a:lnTo>
                  <a:lnTo>
                    <a:pt x="94" y="62"/>
                  </a:lnTo>
                  <a:lnTo>
                    <a:pt x="93" y="68"/>
                  </a:lnTo>
                  <a:lnTo>
                    <a:pt x="90" y="74"/>
                  </a:lnTo>
                  <a:lnTo>
                    <a:pt x="85" y="77"/>
                  </a:lnTo>
                  <a:lnTo>
                    <a:pt x="80" y="81"/>
                  </a:lnTo>
                  <a:lnTo>
                    <a:pt x="74" y="83"/>
                  </a:lnTo>
                  <a:lnTo>
                    <a:pt x="66" y="84"/>
                  </a:lnTo>
                  <a:lnTo>
                    <a:pt x="58" y="84"/>
                  </a:lnTo>
                  <a:lnTo>
                    <a:pt x="50" y="84"/>
                  </a:lnTo>
                  <a:lnTo>
                    <a:pt x="50" y="106"/>
                  </a:lnTo>
                  <a:lnTo>
                    <a:pt x="63" y="106"/>
                  </a:lnTo>
                  <a:lnTo>
                    <a:pt x="72" y="108"/>
                  </a:lnTo>
                  <a:lnTo>
                    <a:pt x="79" y="109"/>
                  </a:lnTo>
                  <a:lnTo>
                    <a:pt x="86" y="112"/>
                  </a:lnTo>
                  <a:lnTo>
                    <a:pt x="92" y="116"/>
                  </a:lnTo>
                  <a:lnTo>
                    <a:pt x="96" y="120"/>
                  </a:lnTo>
                  <a:lnTo>
                    <a:pt x="99" y="126"/>
                  </a:lnTo>
                  <a:lnTo>
                    <a:pt x="100" y="133"/>
                  </a:lnTo>
                  <a:lnTo>
                    <a:pt x="101" y="141"/>
                  </a:lnTo>
                  <a:lnTo>
                    <a:pt x="100" y="149"/>
                  </a:lnTo>
                  <a:lnTo>
                    <a:pt x="99" y="158"/>
                  </a:lnTo>
                  <a:lnTo>
                    <a:pt x="96" y="163"/>
                  </a:lnTo>
                  <a:lnTo>
                    <a:pt x="91" y="169"/>
                  </a:lnTo>
                  <a:lnTo>
                    <a:pt x="85" y="174"/>
                  </a:lnTo>
                  <a:lnTo>
                    <a:pt x="79" y="177"/>
                  </a:lnTo>
                  <a:lnTo>
                    <a:pt x="72" y="179"/>
                  </a:lnTo>
                  <a:lnTo>
                    <a:pt x="63" y="180"/>
                  </a:lnTo>
                  <a:lnTo>
                    <a:pt x="55" y="179"/>
                  </a:lnTo>
                  <a:lnTo>
                    <a:pt x="46" y="177"/>
                  </a:lnTo>
                  <a:lnTo>
                    <a:pt x="40" y="173"/>
                  </a:lnTo>
                  <a:lnTo>
                    <a:pt x="35" y="168"/>
                  </a:lnTo>
                  <a:lnTo>
                    <a:pt x="31" y="162"/>
                  </a:lnTo>
                  <a:lnTo>
                    <a:pt x="27" y="154"/>
                  </a:lnTo>
                  <a:lnTo>
                    <a:pt x="25" y="146"/>
                  </a:lnTo>
                  <a:lnTo>
                    <a:pt x="24" y="135"/>
                  </a:lnTo>
                  <a:lnTo>
                    <a:pt x="0" y="13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25" name="Freeform 369"/>
            <p:cNvSpPr>
              <a:spLocks/>
            </p:cNvSpPr>
            <p:nvPr/>
          </p:nvSpPr>
          <p:spPr bwMode="auto">
            <a:xfrm>
              <a:off x="4926013" y="2330450"/>
              <a:ext cx="33337" cy="104775"/>
            </a:xfrm>
            <a:custGeom>
              <a:avLst/>
              <a:gdLst>
                <a:gd name="T0" fmla="*/ 2147483647 w 67"/>
                <a:gd name="T1" fmla="*/ 2147483647 h 200"/>
                <a:gd name="T2" fmla="*/ 2147483647 w 67"/>
                <a:gd name="T3" fmla="*/ 2147483647 h 200"/>
                <a:gd name="T4" fmla="*/ 2147483647 w 67"/>
                <a:gd name="T5" fmla="*/ 0 h 200"/>
                <a:gd name="T6" fmla="*/ 2147483647 w 67"/>
                <a:gd name="T7" fmla="*/ 0 h 200"/>
                <a:gd name="T8" fmla="*/ 2147483647 w 67"/>
                <a:gd name="T9" fmla="*/ 2147483647 h 200"/>
                <a:gd name="T10" fmla="*/ 2147483647 w 67"/>
                <a:gd name="T11" fmla="*/ 2147483647 h 200"/>
                <a:gd name="T12" fmla="*/ 2147483647 w 67"/>
                <a:gd name="T13" fmla="*/ 2147483647 h 200"/>
                <a:gd name="T14" fmla="*/ 2147483647 w 67"/>
                <a:gd name="T15" fmla="*/ 2147483647 h 200"/>
                <a:gd name="T16" fmla="*/ 2147483647 w 67"/>
                <a:gd name="T17" fmla="*/ 2147483647 h 200"/>
                <a:gd name="T18" fmla="*/ 2147483647 w 67"/>
                <a:gd name="T19" fmla="*/ 2147483647 h 200"/>
                <a:gd name="T20" fmla="*/ 2147483647 w 67"/>
                <a:gd name="T21" fmla="*/ 2147483647 h 200"/>
                <a:gd name="T22" fmla="*/ 0 w 67"/>
                <a:gd name="T23" fmla="*/ 2147483647 h 200"/>
                <a:gd name="T24" fmla="*/ 0 w 67"/>
                <a:gd name="T25" fmla="*/ 2147483647 h 200"/>
                <a:gd name="T26" fmla="*/ 2147483647 w 67"/>
                <a:gd name="T27" fmla="*/ 2147483647 h 200"/>
                <a:gd name="T28" fmla="*/ 2147483647 w 67"/>
                <a:gd name="T29" fmla="*/ 2147483647 h 2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7"/>
                <a:gd name="T46" fmla="*/ 0 h 200"/>
                <a:gd name="T47" fmla="*/ 67 w 67"/>
                <a:gd name="T48" fmla="*/ 200 h 20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7" h="200">
                  <a:moveTo>
                    <a:pt x="42" y="200"/>
                  </a:moveTo>
                  <a:lnTo>
                    <a:pt x="67" y="200"/>
                  </a:lnTo>
                  <a:lnTo>
                    <a:pt x="67" y="0"/>
                  </a:lnTo>
                  <a:lnTo>
                    <a:pt x="49" y="0"/>
                  </a:lnTo>
                  <a:lnTo>
                    <a:pt x="47" y="10"/>
                  </a:lnTo>
                  <a:lnTo>
                    <a:pt x="45" y="18"/>
                  </a:lnTo>
                  <a:lnTo>
                    <a:pt x="40" y="24"/>
                  </a:lnTo>
                  <a:lnTo>
                    <a:pt x="35" y="29"/>
                  </a:lnTo>
                  <a:lnTo>
                    <a:pt x="28" y="34"/>
                  </a:lnTo>
                  <a:lnTo>
                    <a:pt x="20" y="36"/>
                  </a:lnTo>
                  <a:lnTo>
                    <a:pt x="11" y="38"/>
                  </a:lnTo>
                  <a:lnTo>
                    <a:pt x="0" y="39"/>
                  </a:lnTo>
                  <a:lnTo>
                    <a:pt x="0" y="60"/>
                  </a:lnTo>
                  <a:lnTo>
                    <a:pt x="42" y="60"/>
                  </a:lnTo>
                  <a:lnTo>
                    <a:pt x="42" y="200"/>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26" name="Freeform 370"/>
            <p:cNvSpPr>
              <a:spLocks noEditPoints="1"/>
            </p:cNvSpPr>
            <p:nvPr/>
          </p:nvSpPr>
          <p:spPr bwMode="auto">
            <a:xfrm>
              <a:off x="5537200" y="2325688"/>
              <a:ext cx="63500" cy="109537"/>
            </a:xfrm>
            <a:custGeom>
              <a:avLst/>
              <a:gdLst>
                <a:gd name="T0" fmla="*/ 0 w 134"/>
                <a:gd name="T1" fmla="*/ 2147483647 h 208"/>
                <a:gd name="T2" fmla="*/ 2147483647 w 134"/>
                <a:gd name="T3" fmla="*/ 2147483647 h 208"/>
                <a:gd name="T4" fmla="*/ 2147483647 w 134"/>
                <a:gd name="T5" fmla="*/ 2147483647 h 208"/>
                <a:gd name="T6" fmla="*/ 2147483647 w 134"/>
                <a:gd name="T7" fmla="*/ 2147483647 h 208"/>
                <a:gd name="T8" fmla="*/ 2147483647 w 134"/>
                <a:gd name="T9" fmla="*/ 2147483647 h 208"/>
                <a:gd name="T10" fmla="*/ 2147483647 w 134"/>
                <a:gd name="T11" fmla="*/ 2147483647 h 208"/>
                <a:gd name="T12" fmla="*/ 2147483647 w 134"/>
                <a:gd name="T13" fmla="*/ 2147483647 h 208"/>
                <a:gd name="T14" fmla="*/ 2147483647 w 134"/>
                <a:gd name="T15" fmla="*/ 2147483647 h 208"/>
                <a:gd name="T16" fmla="*/ 2147483647 w 134"/>
                <a:gd name="T17" fmla="*/ 2147483647 h 208"/>
                <a:gd name="T18" fmla="*/ 2147483647 w 134"/>
                <a:gd name="T19" fmla="*/ 2147483647 h 208"/>
                <a:gd name="T20" fmla="*/ 2147483647 w 134"/>
                <a:gd name="T21" fmla="*/ 2147483647 h 208"/>
                <a:gd name="T22" fmla="*/ 2147483647 w 134"/>
                <a:gd name="T23" fmla="*/ 2147483647 h 208"/>
                <a:gd name="T24" fmla="*/ 2147483647 w 134"/>
                <a:gd name="T25" fmla="*/ 2147483647 h 208"/>
                <a:gd name="T26" fmla="*/ 2147483647 w 134"/>
                <a:gd name="T27" fmla="*/ 2147483647 h 208"/>
                <a:gd name="T28" fmla="*/ 2147483647 w 134"/>
                <a:gd name="T29" fmla="*/ 2147483647 h 208"/>
                <a:gd name="T30" fmla="*/ 2147483647 w 134"/>
                <a:gd name="T31" fmla="*/ 2147483647 h 208"/>
                <a:gd name="T32" fmla="*/ 2147483647 w 134"/>
                <a:gd name="T33" fmla="*/ 2147483647 h 208"/>
                <a:gd name="T34" fmla="*/ 2147483647 w 134"/>
                <a:gd name="T35" fmla="*/ 2147483647 h 208"/>
                <a:gd name="T36" fmla="*/ 2147483647 w 134"/>
                <a:gd name="T37" fmla="*/ 2147483647 h 208"/>
                <a:gd name="T38" fmla="*/ 2147483647 w 134"/>
                <a:gd name="T39" fmla="*/ 2147483647 h 208"/>
                <a:gd name="T40" fmla="*/ 2147483647 w 134"/>
                <a:gd name="T41" fmla="*/ 2147483647 h 208"/>
                <a:gd name="T42" fmla="*/ 2147483647 w 134"/>
                <a:gd name="T43" fmla="*/ 2147483647 h 208"/>
                <a:gd name="T44" fmla="*/ 2147483647 w 134"/>
                <a:gd name="T45" fmla="*/ 2147483647 h 208"/>
                <a:gd name="T46" fmla="*/ 2147483647 w 134"/>
                <a:gd name="T47" fmla="*/ 2147483647 h 208"/>
                <a:gd name="T48" fmla="*/ 2147483647 w 134"/>
                <a:gd name="T49" fmla="*/ 2147483647 h 208"/>
                <a:gd name="T50" fmla="*/ 2147483647 w 134"/>
                <a:gd name="T51" fmla="*/ 2147483647 h 208"/>
                <a:gd name="T52" fmla="*/ 2147483647 w 134"/>
                <a:gd name="T53" fmla="*/ 0 h 208"/>
                <a:gd name="T54" fmla="*/ 2147483647 w 134"/>
                <a:gd name="T55" fmla="*/ 0 h 208"/>
                <a:gd name="T56" fmla="*/ 2147483647 w 134"/>
                <a:gd name="T57" fmla="*/ 0 h 208"/>
                <a:gd name="T58" fmla="*/ 0 w 134"/>
                <a:gd name="T59" fmla="*/ 0 h 208"/>
                <a:gd name="T60" fmla="*/ 0 w 134"/>
                <a:gd name="T61" fmla="*/ 2147483647 h 208"/>
                <a:gd name="T62" fmla="*/ 2147483647 w 134"/>
                <a:gd name="T63" fmla="*/ 2147483647 h 208"/>
                <a:gd name="T64" fmla="*/ 2147483647 w 134"/>
                <a:gd name="T65" fmla="*/ 2147483647 h 208"/>
                <a:gd name="T66" fmla="*/ 2147483647 w 134"/>
                <a:gd name="T67" fmla="*/ 2147483647 h 208"/>
                <a:gd name="T68" fmla="*/ 2147483647 w 134"/>
                <a:gd name="T69" fmla="*/ 2147483647 h 208"/>
                <a:gd name="T70" fmla="*/ 2147483647 w 134"/>
                <a:gd name="T71" fmla="*/ 2147483647 h 208"/>
                <a:gd name="T72" fmla="*/ 2147483647 w 134"/>
                <a:gd name="T73" fmla="*/ 2147483647 h 208"/>
                <a:gd name="T74" fmla="*/ 2147483647 w 134"/>
                <a:gd name="T75" fmla="*/ 2147483647 h 208"/>
                <a:gd name="T76" fmla="*/ 2147483647 w 134"/>
                <a:gd name="T77" fmla="*/ 2147483647 h 208"/>
                <a:gd name="T78" fmla="*/ 2147483647 w 134"/>
                <a:gd name="T79" fmla="*/ 2147483647 h 208"/>
                <a:gd name="T80" fmla="*/ 2147483647 w 134"/>
                <a:gd name="T81" fmla="*/ 2147483647 h 208"/>
                <a:gd name="T82" fmla="*/ 2147483647 w 134"/>
                <a:gd name="T83" fmla="*/ 2147483647 h 208"/>
                <a:gd name="T84" fmla="*/ 2147483647 w 134"/>
                <a:gd name="T85" fmla="*/ 2147483647 h 208"/>
                <a:gd name="T86" fmla="*/ 2147483647 w 134"/>
                <a:gd name="T87" fmla="*/ 2147483647 h 208"/>
                <a:gd name="T88" fmla="*/ 2147483647 w 134"/>
                <a:gd name="T89" fmla="*/ 2147483647 h 208"/>
                <a:gd name="T90" fmla="*/ 2147483647 w 134"/>
                <a:gd name="T91" fmla="*/ 2147483647 h 208"/>
                <a:gd name="T92" fmla="*/ 2147483647 w 134"/>
                <a:gd name="T93" fmla="*/ 2147483647 h 208"/>
                <a:gd name="T94" fmla="*/ 2147483647 w 134"/>
                <a:gd name="T95" fmla="*/ 2147483647 h 208"/>
                <a:gd name="T96" fmla="*/ 2147483647 w 134"/>
                <a:gd name="T97" fmla="*/ 2147483647 h 208"/>
                <a:gd name="T98" fmla="*/ 2147483647 w 134"/>
                <a:gd name="T99" fmla="*/ 2147483647 h 208"/>
                <a:gd name="T100" fmla="*/ 2147483647 w 134"/>
                <a:gd name="T101" fmla="*/ 2147483647 h 20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34"/>
                <a:gd name="T154" fmla="*/ 0 h 208"/>
                <a:gd name="T155" fmla="*/ 134 w 134"/>
                <a:gd name="T156" fmla="*/ 208 h 20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34" h="208">
                  <a:moveTo>
                    <a:pt x="0" y="208"/>
                  </a:moveTo>
                  <a:lnTo>
                    <a:pt x="26" y="208"/>
                  </a:lnTo>
                  <a:lnTo>
                    <a:pt x="26" y="120"/>
                  </a:lnTo>
                  <a:lnTo>
                    <a:pt x="64" y="120"/>
                  </a:lnTo>
                  <a:lnTo>
                    <a:pt x="77" y="120"/>
                  </a:lnTo>
                  <a:lnTo>
                    <a:pt x="90" y="119"/>
                  </a:lnTo>
                  <a:lnTo>
                    <a:pt x="101" y="117"/>
                  </a:lnTo>
                  <a:lnTo>
                    <a:pt x="110" y="112"/>
                  </a:lnTo>
                  <a:lnTo>
                    <a:pt x="115" y="107"/>
                  </a:lnTo>
                  <a:lnTo>
                    <a:pt x="121" y="103"/>
                  </a:lnTo>
                  <a:lnTo>
                    <a:pt x="125" y="97"/>
                  </a:lnTo>
                  <a:lnTo>
                    <a:pt x="128" y="91"/>
                  </a:lnTo>
                  <a:lnTo>
                    <a:pt x="131" y="84"/>
                  </a:lnTo>
                  <a:lnTo>
                    <a:pt x="132" y="77"/>
                  </a:lnTo>
                  <a:lnTo>
                    <a:pt x="134" y="69"/>
                  </a:lnTo>
                  <a:lnTo>
                    <a:pt x="134" y="61"/>
                  </a:lnTo>
                  <a:lnTo>
                    <a:pt x="134" y="51"/>
                  </a:lnTo>
                  <a:lnTo>
                    <a:pt x="133" y="43"/>
                  </a:lnTo>
                  <a:lnTo>
                    <a:pt x="131" y="35"/>
                  </a:lnTo>
                  <a:lnTo>
                    <a:pt x="128" y="28"/>
                  </a:lnTo>
                  <a:lnTo>
                    <a:pt x="125" y="22"/>
                  </a:lnTo>
                  <a:lnTo>
                    <a:pt x="121" y="17"/>
                  </a:lnTo>
                  <a:lnTo>
                    <a:pt x="116" y="12"/>
                  </a:lnTo>
                  <a:lnTo>
                    <a:pt x="110" y="8"/>
                  </a:lnTo>
                  <a:lnTo>
                    <a:pt x="102" y="4"/>
                  </a:lnTo>
                  <a:lnTo>
                    <a:pt x="91" y="1"/>
                  </a:lnTo>
                  <a:lnTo>
                    <a:pt x="81" y="0"/>
                  </a:lnTo>
                  <a:lnTo>
                    <a:pt x="69" y="0"/>
                  </a:lnTo>
                  <a:lnTo>
                    <a:pt x="63" y="0"/>
                  </a:lnTo>
                  <a:lnTo>
                    <a:pt x="0" y="0"/>
                  </a:lnTo>
                  <a:lnTo>
                    <a:pt x="0" y="208"/>
                  </a:lnTo>
                  <a:close/>
                  <a:moveTo>
                    <a:pt x="26" y="95"/>
                  </a:moveTo>
                  <a:lnTo>
                    <a:pt x="26" y="26"/>
                  </a:lnTo>
                  <a:lnTo>
                    <a:pt x="70" y="26"/>
                  </a:lnTo>
                  <a:lnTo>
                    <a:pt x="79" y="26"/>
                  </a:lnTo>
                  <a:lnTo>
                    <a:pt x="87" y="28"/>
                  </a:lnTo>
                  <a:lnTo>
                    <a:pt x="93" y="30"/>
                  </a:lnTo>
                  <a:lnTo>
                    <a:pt x="98" y="34"/>
                  </a:lnTo>
                  <a:lnTo>
                    <a:pt x="103" y="39"/>
                  </a:lnTo>
                  <a:lnTo>
                    <a:pt x="106" y="44"/>
                  </a:lnTo>
                  <a:lnTo>
                    <a:pt x="107" y="51"/>
                  </a:lnTo>
                  <a:lnTo>
                    <a:pt x="108" y="60"/>
                  </a:lnTo>
                  <a:lnTo>
                    <a:pt x="107" y="69"/>
                  </a:lnTo>
                  <a:lnTo>
                    <a:pt x="106" y="77"/>
                  </a:lnTo>
                  <a:lnTo>
                    <a:pt x="103" y="83"/>
                  </a:lnTo>
                  <a:lnTo>
                    <a:pt x="98" y="88"/>
                  </a:lnTo>
                  <a:lnTo>
                    <a:pt x="93" y="91"/>
                  </a:lnTo>
                  <a:lnTo>
                    <a:pt x="86" y="93"/>
                  </a:lnTo>
                  <a:lnTo>
                    <a:pt x="77" y="95"/>
                  </a:lnTo>
                  <a:lnTo>
                    <a:pt x="68" y="95"/>
                  </a:lnTo>
                  <a:lnTo>
                    <a:pt x="26" y="9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27" name="Freeform 371"/>
            <p:cNvSpPr>
              <a:spLocks noEditPoints="1"/>
            </p:cNvSpPr>
            <p:nvPr/>
          </p:nvSpPr>
          <p:spPr bwMode="auto">
            <a:xfrm>
              <a:off x="5613400" y="2325688"/>
              <a:ext cx="11113" cy="109537"/>
            </a:xfrm>
            <a:custGeom>
              <a:avLst/>
              <a:gdLst>
                <a:gd name="T0" fmla="*/ 0 w 23"/>
                <a:gd name="T1" fmla="*/ 2147483647 h 208"/>
                <a:gd name="T2" fmla="*/ 2147483647 w 23"/>
                <a:gd name="T3" fmla="*/ 2147483647 h 208"/>
                <a:gd name="T4" fmla="*/ 2147483647 w 23"/>
                <a:gd name="T5" fmla="*/ 2147483647 h 208"/>
                <a:gd name="T6" fmla="*/ 0 w 23"/>
                <a:gd name="T7" fmla="*/ 2147483647 h 208"/>
                <a:gd name="T8" fmla="*/ 0 w 23"/>
                <a:gd name="T9" fmla="*/ 2147483647 h 208"/>
                <a:gd name="T10" fmla="*/ 0 w 23"/>
                <a:gd name="T11" fmla="*/ 2147483647 h 208"/>
                <a:gd name="T12" fmla="*/ 2147483647 w 23"/>
                <a:gd name="T13" fmla="*/ 2147483647 h 208"/>
                <a:gd name="T14" fmla="*/ 2147483647 w 23"/>
                <a:gd name="T15" fmla="*/ 0 h 208"/>
                <a:gd name="T16" fmla="*/ 0 w 23"/>
                <a:gd name="T17" fmla="*/ 0 h 208"/>
                <a:gd name="T18" fmla="*/ 0 w 23"/>
                <a:gd name="T19" fmla="*/ 2147483647 h 20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8"/>
                <a:gd name="T32" fmla="*/ 23 w 23"/>
                <a:gd name="T33" fmla="*/ 208 h 20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8">
                  <a:moveTo>
                    <a:pt x="0" y="208"/>
                  </a:moveTo>
                  <a:lnTo>
                    <a:pt x="23" y="208"/>
                  </a:lnTo>
                  <a:lnTo>
                    <a:pt x="23" y="56"/>
                  </a:lnTo>
                  <a:lnTo>
                    <a:pt x="0" y="56"/>
                  </a:lnTo>
                  <a:lnTo>
                    <a:pt x="0" y="208"/>
                  </a:lnTo>
                  <a:close/>
                  <a:moveTo>
                    <a:pt x="0" y="28"/>
                  </a:moveTo>
                  <a:lnTo>
                    <a:pt x="23" y="28"/>
                  </a:lnTo>
                  <a:lnTo>
                    <a:pt x="23"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28" name="Freeform 372"/>
            <p:cNvSpPr>
              <a:spLocks noEditPoints="1"/>
            </p:cNvSpPr>
            <p:nvPr/>
          </p:nvSpPr>
          <p:spPr bwMode="auto">
            <a:xfrm>
              <a:off x="5637213" y="2354263"/>
              <a:ext cx="58737" cy="82550"/>
            </a:xfrm>
            <a:custGeom>
              <a:avLst/>
              <a:gdLst>
                <a:gd name="T0" fmla="*/ 2147483647 w 124"/>
                <a:gd name="T1" fmla="*/ 2147483647 h 158"/>
                <a:gd name="T2" fmla="*/ 2147483647 w 124"/>
                <a:gd name="T3" fmla="*/ 2147483647 h 158"/>
                <a:gd name="T4" fmla="*/ 2147483647 w 124"/>
                <a:gd name="T5" fmla="*/ 2147483647 h 158"/>
                <a:gd name="T6" fmla="*/ 2147483647 w 124"/>
                <a:gd name="T7" fmla="*/ 2147483647 h 158"/>
                <a:gd name="T8" fmla="*/ 2147483647 w 124"/>
                <a:gd name="T9" fmla="*/ 2147483647 h 158"/>
                <a:gd name="T10" fmla="*/ 2147483647 w 124"/>
                <a:gd name="T11" fmla="*/ 2147483647 h 158"/>
                <a:gd name="T12" fmla="*/ 2147483647 w 124"/>
                <a:gd name="T13" fmla="*/ 2147483647 h 158"/>
                <a:gd name="T14" fmla="*/ 2147483647 w 124"/>
                <a:gd name="T15" fmla="*/ 2147483647 h 158"/>
                <a:gd name="T16" fmla="*/ 2147483647 w 124"/>
                <a:gd name="T17" fmla="*/ 2147483647 h 158"/>
                <a:gd name="T18" fmla="*/ 2147483647 w 124"/>
                <a:gd name="T19" fmla="*/ 2147483647 h 158"/>
                <a:gd name="T20" fmla="*/ 2147483647 w 124"/>
                <a:gd name="T21" fmla="*/ 2147483647 h 158"/>
                <a:gd name="T22" fmla="*/ 2147483647 w 124"/>
                <a:gd name="T23" fmla="*/ 2147483647 h 158"/>
                <a:gd name="T24" fmla="*/ 2147483647 w 124"/>
                <a:gd name="T25" fmla="*/ 2147483647 h 158"/>
                <a:gd name="T26" fmla="*/ 2147483647 w 124"/>
                <a:gd name="T27" fmla="*/ 2147483647 h 158"/>
                <a:gd name="T28" fmla="*/ 2147483647 w 124"/>
                <a:gd name="T29" fmla="*/ 2147483647 h 158"/>
                <a:gd name="T30" fmla="*/ 2147483647 w 124"/>
                <a:gd name="T31" fmla="*/ 2147483647 h 158"/>
                <a:gd name="T32" fmla="*/ 2147483647 w 124"/>
                <a:gd name="T33" fmla="*/ 2147483647 h 158"/>
                <a:gd name="T34" fmla="*/ 2147483647 w 124"/>
                <a:gd name="T35" fmla="*/ 2147483647 h 158"/>
                <a:gd name="T36" fmla="*/ 2147483647 w 124"/>
                <a:gd name="T37" fmla="*/ 2147483647 h 158"/>
                <a:gd name="T38" fmla="*/ 2147483647 w 124"/>
                <a:gd name="T39" fmla="*/ 2147483647 h 158"/>
                <a:gd name="T40" fmla="*/ 2147483647 w 124"/>
                <a:gd name="T41" fmla="*/ 2147483647 h 158"/>
                <a:gd name="T42" fmla="*/ 2147483647 w 124"/>
                <a:gd name="T43" fmla="*/ 2147483647 h 158"/>
                <a:gd name="T44" fmla="*/ 2147483647 w 124"/>
                <a:gd name="T45" fmla="*/ 2147483647 h 158"/>
                <a:gd name="T46" fmla="*/ 2147483647 w 124"/>
                <a:gd name="T47" fmla="*/ 2147483647 h 158"/>
                <a:gd name="T48" fmla="*/ 2147483647 w 124"/>
                <a:gd name="T49" fmla="*/ 2147483647 h 158"/>
                <a:gd name="T50" fmla="*/ 2147483647 w 124"/>
                <a:gd name="T51" fmla="*/ 2147483647 h 158"/>
                <a:gd name="T52" fmla="*/ 2147483647 w 124"/>
                <a:gd name="T53" fmla="*/ 2147483647 h 158"/>
                <a:gd name="T54" fmla="*/ 2147483647 w 124"/>
                <a:gd name="T55" fmla="*/ 2147483647 h 158"/>
                <a:gd name="T56" fmla="*/ 2147483647 w 124"/>
                <a:gd name="T57" fmla="*/ 2147483647 h 158"/>
                <a:gd name="T58" fmla="*/ 2147483647 w 124"/>
                <a:gd name="T59" fmla="*/ 2147483647 h 158"/>
                <a:gd name="T60" fmla="*/ 2147483647 w 124"/>
                <a:gd name="T61" fmla="*/ 2147483647 h 158"/>
                <a:gd name="T62" fmla="*/ 2147483647 w 124"/>
                <a:gd name="T63" fmla="*/ 2147483647 h 158"/>
                <a:gd name="T64" fmla="*/ 2147483647 w 124"/>
                <a:gd name="T65" fmla="*/ 2147483647 h 158"/>
                <a:gd name="T66" fmla="*/ 2147483647 w 124"/>
                <a:gd name="T67" fmla="*/ 2147483647 h 158"/>
                <a:gd name="T68" fmla="*/ 2147483647 w 124"/>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4"/>
                <a:gd name="T106" fmla="*/ 0 h 158"/>
                <a:gd name="T107" fmla="*/ 124 w 124"/>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4" h="158">
                  <a:moveTo>
                    <a:pt x="99" y="107"/>
                  </a:moveTo>
                  <a:lnTo>
                    <a:pt x="97" y="113"/>
                  </a:lnTo>
                  <a:lnTo>
                    <a:pt x="94" y="118"/>
                  </a:lnTo>
                  <a:lnTo>
                    <a:pt x="91" y="123"/>
                  </a:lnTo>
                  <a:lnTo>
                    <a:pt x="87" y="128"/>
                  </a:lnTo>
                  <a:lnTo>
                    <a:pt x="83" y="130"/>
                  </a:lnTo>
                  <a:lnTo>
                    <a:pt x="77" y="132"/>
                  </a:lnTo>
                  <a:lnTo>
                    <a:pt x="71" y="135"/>
                  </a:lnTo>
                  <a:lnTo>
                    <a:pt x="64" y="135"/>
                  </a:lnTo>
                  <a:lnTo>
                    <a:pt x="55" y="134"/>
                  </a:lnTo>
                  <a:lnTo>
                    <a:pt x="48" y="131"/>
                  </a:lnTo>
                  <a:lnTo>
                    <a:pt x="41" y="128"/>
                  </a:lnTo>
                  <a:lnTo>
                    <a:pt x="35" y="122"/>
                  </a:lnTo>
                  <a:lnTo>
                    <a:pt x="31" y="116"/>
                  </a:lnTo>
                  <a:lnTo>
                    <a:pt x="28" y="108"/>
                  </a:lnTo>
                  <a:lnTo>
                    <a:pt x="26" y="97"/>
                  </a:lnTo>
                  <a:lnTo>
                    <a:pt x="25" y="87"/>
                  </a:lnTo>
                  <a:lnTo>
                    <a:pt x="124" y="87"/>
                  </a:lnTo>
                  <a:lnTo>
                    <a:pt x="124" y="75"/>
                  </a:lnTo>
                  <a:lnTo>
                    <a:pt x="123" y="59"/>
                  </a:lnTo>
                  <a:lnTo>
                    <a:pt x="119" y="43"/>
                  </a:lnTo>
                  <a:lnTo>
                    <a:pt x="114" y="30"/>
                  </a:lnTo>
                  <a:lnTo>
                    <a:pt x="108" y="19"/>
                  </a:lnTo>
                  <a:lnTo>
                    <a:pt x="98" y="11"/>
                  </a:lnTo>
                  <a:lnTo>
                    <a:pt x="88" y="4"/>
                  </a:lnTo>
                  <a:lnTo>
                    <a:pt x="76" y="1"/>
                  </a:lnTo>
                  <a:lnTo>
                    <a:pt x="61" y="0"/>
                  </a:lnTo>
                  <a:lnTo>
                    <a:pt x="49" y="1"/>
                  </a:lnTo>
                  <a:lnTo>
                    <a:pt x="36" y="5"/>
                  </a:lnTo>
                  <a:lnTo>
                    <a:pt x="26" y="11"/>
                  </a:lnTo>
                  <a:lnTo>
                    <a:pt x="17" y="21"/>
                  </a:lnTo>
                  <a:lnTo>
                    <a:pt x="10" y="32"/>
                  </a:lnTo>
                  <a:lnTo>
                    <a:pt x="5" y="46"/>
                  </a:lnTo>
                  <a:lnTo>
                    <a:pt x="1" y="63"/>
                  </a:lnTo>
                  <a:lnTo>
                    <a:pt x="0" y="80"/>
                  </a:lnTo>
                  <a:lnTo>
                    <a:pt x="1" y="97"/>
                  </a:lnTo>
                  <a:lnTo>
                    <a:pt x="5" y="113"/>
                  </a:lnTo>
                  <a:lnTo>
                    <a:pt x="10" y="127"/>
                  </a:lnTo>
                  <a:lnTo>
                    <a:pt x="17" y="137"/>
                  </a:lnTo>
                  <a:lnTo>
                    <a:pt x="26" y="146"/>
                  </a:lnTo>
                  <a:lnTo>
                    <a:pt x="36" y="152"/>
                  </a:lnTo>
                  <a:lnTo>
                    <a:pt x="49" y="157"/>
                  </a:lnTo>
                  <a:lnTo>
                    <a:pt x="61" y="158"/>
                  </a:lnTo>
                  <a:lnTo>
                    <a:pt x="73" y="157"/>
                  </a:lnTo>
                  <a:lnTo>
                    <a:pt x="85" y="155"/>
                  </a:lnTo>
                  <a:lnTo>
                    <a:pt x="94" y="150"/>
                  </a:lnTo>
                  <a:lnTo>
                    <a:pt x="103" y="144"/>
                  </a:lnTo>
                  <a:lnTo>
                    <a:pt x="109" y="137"/>
                  </a:lnTo>
                  <a:lnTo>
                    <a:pt x="115" y="128"/>
                  </a:lnTo>
                  <a:lnTo>
                    <a:pt x="119" y="118"/>
                  </a:lnTo>
                  <a:lnTo>
                    <a:pt x="122" y="107"/>
                  </a:lnTo>
                  <a:lnTo>
                    <a:pt x="99" y="107"/>
                  </a:lnTo>
                  <a:close/>
                  <a:moveTo>
                    <a:pt x="25" y="66"/>
                  </a:moveTo>
                  <a:lnTo>
                    <a:pt x="26" y="56"/>
                  </a:lnTo>
                  <a:lnTo>
                    <a:pt x="28" y="47"/>
                  </a:lnTo>
                  <a:lnTo>
                    <a:pt x="32" y="39"/>
                  </a:lnTo>
                  <a:lnTo>
                    <a:pt x="36" y="33"/>
                  </a:lnTo>
                  <a:lnTo>
                    <a:pt x="41" y="28"/>
                  </a:lnTo>
                  <a:lnTo>
                    <a:pt x="48" y="24"/>
                  </a:lnTo>
                  <a:lnTo>
                    <a:pt x="54" y="23"/>
                  </a:lnTo>
                  <a:lnTo>
                    <a:pt x="63" y="22"/>
                  </a:lnTo>
                  <a:lnTo>
                    <a:pt x="71" y="23"/>
                  </a:lnTo>
                  <a:lnTo>
                    <a:pt x="78" y="24"/>
                  </a:lnTo>
                  <a:lnTo>
                    <a:pt x="85" y="29"/>
                  </a:lnTo>
                  <a:lnTo>
                    <a:pt x="90" y="33"/>
                  </a:lnTo>
                  <a:lnTo>
                    <a:pt x="94" y="39"/>
                  </a:lnTo>
                  <a:lnTo>
                    <a:pt x="97" y="47"/>
                  </a:lnTo>
                  <a:lnTo>
                    <a:pt x="98" y="56"/>
                  </a:lnTo>
                  <a:lnTo>
                    <a:pt x="99" y="66"/>
                  </a:lnTo>
                  <a:lnTo>
                    <a:pt x="25"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29" name="Freeform 373"/>
            <p:cNvSpPr>
              <a:spLocks/>
            </p:cNvSpPr>
            <p:nvPr/>
          </p:nvSpPr>
          <p:spPr bwMode="auto">
            <a:xfrm>
              <a:off x="5708650" y="2354263"/>
              <a:ext cx="30163" cy="80962"/>
            </a:xfrm>
            <a:custGeom>
              <a:avLst/>
              <a:gdLst>
                <a:gd name="T0" fmla="*/ 0 w 67"/>
                <a:gd name="T1" fmla="*/ 2147483647 h 155"/>
                <a:gd name="T2" fmla="*/ 2147483647 w 67"/>
                <a:gd name="T3" fmla="*/ 2147483647 h 155"/>
                <a:gd name="T4" fmla="*/ 2147483647 w 67"/>
                <a:gd name="T5" fmla="*/ 2147483647 h 155"/>
                <a:gd name="T6" fmla="*/ 2147483647 w 67"/>
                <a:gd name="T7" fmla="*/ 2147483647 h 155"/>
                <a:gd name="T8" fmla="*/ 2147483647 w 67"/>
                <a:gd name="T9" fmla="*/ 2147483647 h 155"/>
                <a:gd name="T10" fmla="*/ 2147483647 w 67"/>
                <a:gd name="T11" fmla="*/ 2147483647 h 155"/>
                <a:gd name="T12" fmla="*/ 2147483647 w 67"/>
                <a:gd name="T13" fmla="*/ 2147483647 h 155"/>
                <a:gd name="T14" fmla="*/ 2147483647 w 67"/>
                <a:gd name="T15" fmla="*/ 2147483647 h 155"/>
                <a:gd name="T16" fmla="*/ 2147483647 w 67"/>
                <a:gd name="T17" fmla="*/ 2147483647 h 155"/>
                <a:gd name="T18" fmla="*/ 2147483647 w 67"/>
                <a:gd name="T19" fmla="*/ 2147483647 h 155"/>
                <a:gd name="T20" fmla="*/ 2147483647 w 67"/>
                <a:gd name="T21" fmla="*/ 2147483647 h 155"/>
                <a:gd name="T22" fmla="*/ 2147483647 w 67"/>
                <a:gd name="T23" fmla="*/ 2147483647 h 155"/>
                <a:gd name="T24" fmla="*/ 2147483647 w 67"/>
                <a:gd name="T25" fmla="*/ 0 h 155"/>
                <a:gd name="T26" fmla="*/ 2147483647 w 67"/>
                <a:gd name="T27" fmla="*/ 0 h 155"/>
                <a:gd name="T28" fmla="*/ 2147483647 w 67"/>
                <a:gd name="T29" fmla="*/ 0 h 155"/>
                <a:gd name="T30" fmla="*/ 2147483647 w 67"/>
                <a:gd name="T31" fmla="*/ 2147483647 h 155"/>
                <a:gd name="T32" fmla="*/ 2147483647 w 67"/>
                <a:gd name="T33" fmla="*/ 2147483647 h 155"/>
                <a:gd name="T34" fmla="*/ 2147483647 w 67"/>
                <a:gd name="T35" fmla="*/ 2147483647 h 155"/>
                <a:gd name="T36" fmla="*/ 2147483647 w 67"/>
                <a:gd name="T37" fmla="*/ 2147483647 h 155"/>
                <a:gd name="T38" fmla="*/ 2147483647 w 67"/>
                <a:gd name="T39" fmla="*/ 2147483647 h 155"/>
                <a:gd name="T40" fmla="*/ 2147483647 w 67"/>
                <a:gd name="T41" fmla="*/ 2147483647 h 155"/>
                <a:gd name="T42" fmla="*/ 2147483647 w 67"/>
                <a:gd name="T43" fmla="*/ 2147483647 h 155"/>
                <a:gd name="T44" fmla="*/ 2147483647 w 67"/>
                <a:gd name="T45" fmla="*/ 2147483647 h 155"/>
                <a:gd name="T46" fmla="*/ 0 w 67"/>
                <a:gd name="T47" fmla="*/ 2147483647 h 155"/>
                <a:gd name="T48" fmla="*/ 0 w 67"/>
                <a:gd name="T49" fmla="*/ 2147483647 h 15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7"/>
                <a:gd name="T76" fmla="*/ 0 h 155"/>
                <a:gd name="T77" fmla="*/ 67 w 67"/>
                <a:gd name="T78" fmla="*/ 155 h 15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7" h="155">
                  <a:moveTo>
                    <a:pt x="0" y="155"/>
                  </a:moveTo>
                  <a:lnTo>
                    <a:pt x="23" y="155"/>
                  </a:lnTo>
                  <a:lnTo>
                    <a:pt x="23" y="69"/>
                  </a:lnTo>
                  <a:lnTo>
                    <a:pt x="24" y="60"/>
                  </a:lnTo>
                  <a:lnTo>
                    <a:pt x="25" y="51"/>
                  </a:lnTo>
                  <a:lnTo>
                    <a:pt x="29" y="44"/>
                  </a:lnTo>
                  <a:lnTo>
                    <a:pt x="33" y="38"/>
                  </a:lnTo>
                  <a:lnTo>
                    <a:pt x="38" y="32"/>
                  </a:lnTo>
                  <a:lnTo>
                    <a:pt x="44" y="29"/>
                  </a:lnTo>
                  <a:lnTo>
                    <a:pt x="53" y="28"/>
                  </a:lnTo>
                  <a:lnTo>
                    <a:pt x="61" y="26"/>
                  </a:lnTo>
                  <a:lnTo>
                    <a:pt x="67" y="26"/>
                  </a:lnTo>
                  <a:lnTo>
                    <a:pt x="67" y="0"/>
                  </a:lnTo>
                  <a:lnTo>
                    <a:pt x="60" y="0"/>
                  </a:lnTo>
                  <a:lnTo>
                    <a:pt x="54" y="0"/>
                  </a:lnTo>
                  <a:lnTo>
                    <a:pt x="48" y="2"/>
                  </a:lnTo>
                  <a:lnTo>
                    <a:pt x="42" y="4"/>
                  </a:lnTo>
                  <a:lnTo>
                    <a:pt x="37" y="7"/>
                  </a:lnTo>
                  <a:lnTo>
                    <a:pt x="33" y="11"/>
                  </a:lnTo>
                  <a:lnTo>
                    <a:pt x="29" y="17"/>
                  </a:lnTo>
                  <a:lnTo>
                    <a:pt x="25" y="23"/>
                  </a:lnTo>
                  <a:lnTo>
                    <a:pt x="22" y="30"/>
                  </a:lnTo>
                  <a:lnTo>
                    <a:pt x="22" y="3"/>
                  </a:lnTo>
                  <a:lnTo>
                    <a:pt x="0" y="3"/>
                  </a:lnTo>
                  <a:lnTo>
                    <a:pt x="0"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30" name="Freeform 374"/>
            <p:cNvSpPr>
              <a:spLocks/>
            </p:cNvSpPr>
            <p:nvPr/>
          </p:nvSpPr>
          <p:spPr bwMode="auto">
            <a:xfrm>
              <a:off x="5748338" y="2354263"/>
              <a:ext cx="31750" cy="80962"/>
            </a:xfrm>
            <a:custGeom>
              <a:avLst/>
              <a:gdLst>
                <a:gd name="T0" fmla="*/ 0 w 66"/>
                <a:gd name="T1" fmla="*/ 2147483647 h 155"/>
                <a:gd name="T2" fmla="*/ 2147483647 w 66"/>
                <a:gd name="T3" fmla="*/ 2147483647 h 155"/>
                <a:gd name="T4" fmla="*/ 2147483647 w 66"/>
                <a:gd name="T5" fmla="*/ 2147483647 h 155"/>
                <a:gd name="T6" fmla="*/ 2147483647 w 66"/>
                <a:gd name="T7" fmla="*/ 2147483647 h 155"/>
                <a:gd name="T8" fmla="*/ 2147483647 w 66"/>
                <a:gd name="T9" fmla="*/ 2147483647 h 155"/>
                <a:gd name="T10" fmla="*/ 2147483647 w 66"/>
                <a:gd name="T11" fmla="*/ 2147483647 h 155"/>
                <a:gd name="T12" fmla="*/ 2147483647 w 66"/>
                <a:gd name="T13" fmla="*/ 2147483647 h 155"/>
                <a:gd name="T14" fmla="*/ 2147483647 w 66"/>
                <a:gd name="T15" fmla="*/ 2147483647 h 155"/>
                <a:gd name="T16" fmla="*/ 2147483647 w 66"/>
                <a:gd name="T17" fmla="*/ 2147483647 h 155"/>
                <a:gd name="T18" fmla="*/ 2147483647 w 66"/>
                <a:gd name="T19" fmla="*/ 2147483647 h 155"/>
                <a:gd name="T20" fmla="*/ 2147483647 w 66"/>
                <a:gd name="T21" fmla="*/ 2147483647 h 155"/>
                <a:gd name="T22" fmla="*/ 2147483647 w 66"/>
                <a:gd name="T23" fmla="*/ 2147483647 h 155"/>
                <a:gd name="T24" fmla="*/ 2147483647 w 66"/>
                <a:gd name="T25" fmla="*/ 0 h 155"/>
                <a:gd name="T26" fmla="*/ 2147483647 w 66"/>
                <a:gd name="T27" fmla="*/ 0 h 155"/>
                <a:gd name="T28" fmla="*/ 2147483647 w 66"/>
                <a:gd name="T29" fmla="*/ 0 h 155"/>
                <a:gd name="T30" fmla="*/ 2147483647 w 66"/>
                <a:gd name="T31" fmla="*/ 2147483647 h 155"/>
                <a:gd name="T32" fmla="*/ 2147483647 w 66"/>
                <a:gd name="T33" fmla="*/ 2147483647 h 155"/>
                <a:gd name="T34" fmla="*/ 2147483647 w 66"/>
                <a:gd name="T35" fmla="*/ 2147483647 h 155"/>
                <a:gd name="T36" fmla="*/ 2147483647 w 66"/>
                <a:gd name="T37" fmla="*/ 2147483647 h 155"/>
                <a:gd name="T38" fmla="*/ 2147483647 w 66"/>
                <a:gd name="T39" fmla="*/ 2147483647 h 155"/>
                <a:gd name="T40" fmla="*/ 2147483647 w 66"/>
                <a:gd name="T41" fmla="*/ 2147483647 h 155"/>
                <a:gd name="T42" fmla="*/ 2147483647 w 66"/>
                <a:gd name="T43" fmla="*/ 2147483647 h 155"/>
                <a:gd name="T44" fmla="*/ 2147483647 w 66"/>
                <a:gd name="T45" fmla="*/ 2147483647 h 155"/>
                <a:gd name="T46" fmla="*/ 0 w 66"/>
                <a:gd name="T47" fmla="*/ 2147483647 h 155"/>
                <a:gd name="T48" fmla="*/ 0 w 66"/>
                <a:gd name="T49" fmla="*/ 2147483647 h 15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6"/>
                <a:gd name="T76" fmla="*/ 0 h 155"/>
                <a:gd name="T77" fmla="*/ 66 w 66"/>
                <a:gd name="T78" fmla="*/ 155 h 15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6" h="155">
                  <a:moveTo>
                    <a:pt x="0" y="155"/>
                  </a:moveTo>
                  <a:lnTo>
                    <a:pt x="23" y="155"/>
                  </a:lnTo>
                  <a:lnTo>
                    <a:pt x="23" y="69"/>
                  </a:lnTo>
                  <a:lnTo>
                    <a:pt x="24" y="60"/>
                  </a:lnTo>
                  <a:lnTo>
                    <a:pt x="25" y="51"/>
                  </a:lnTo>
                  <a:lnTo>
                    <a:pt x="28" y="44"/>
                  </a:lnTo>
                  <a:lnTo>
                    <a:pt x="32" y="38"/>
                  </a:lnTo>
                  <a:lnTo>
                    <a:pt x="38" y="32"/>
                  </a:lnTo>
                  <a:lnTo>
                    <a:pt x="44" y="29"/>
                  </a:lnTo>
                  <a:lnTo>
                    <a:pt x="52" y="28"/>
                  </a:lnTo>
                  <a:lnTo>
                    <a:pt x="61" y="26"/>
                  </a:lnTo>
                  <a:lnTo>
                    <a:pt x="66" y="26"/>
                  </a:lnTo>
                  <a:lnTo>
                    <a:pt x="66" y="0"/>
                  </a:lnTo>
                  <a:lnTo>
                    <a:pt x="60" y="0"/>
                  </a:lnTo>
                  <a:lnTo>
                    <a:pt x="53" y="0"/>
                  </a:lnTo>
                  <a:lnTo>
                    <a:pt x="47" y="2"/>
                  </a:lnTo>
                  <a:lnTo>
                    <a:pt x="42" y="4"/>
                  </a:lnTo>
                  <a:lnTo>
                    <a:pt x="36" y="7"/>
                  </a:lnTo>
                  <a:lnTo>
                    <a:pt x="32" y="11"/>
                  </a:lnTo>
                  <a:lnTo>
                    <a:pt x="28" y="17"/>
                  </a:lnTo>
                  <a:lnTo>
                    <a:pt x="25" y="23"/>
                  </a:lnTo>
                  <a:lnTo>
                    <a:pt x="22" y="30"/>
                  </a:lnTo>
                  <a:lnTo>
                    <a:pt x="22" y="3"/>
                  </a:lnTo>
                  <a:lnTo>
                    <a:pt x="0" y="3"/>
                  </a:lnTo>
                  <a:lnTo>
                    <a:pt x="0"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31" name="Freeform 375"/>
            <p:cNvSpPr>
              <a:spLocks noEditPoints="1"/>
            </p:cNvSpPr>
            <p:nvPr/>
          </p:nvSpPr>
          <p:spPr bwMode="auto">
            <a:xfrm>
              <a:off x="5784850" y="2354263"/>
              <a:ext cx="58738" cy="82550"/>
            </a:xfrm>
            <a:custGeom>
              <a:avLst/>
              <a:gdLst>
                <a:gd name="T0" fmla="*/ 2147483647 w 123"/>
                <a:gd name="T1" fmla="*/ 2147483647 h 158"/>
                <a:gd name="T2" fmla="*/ 2147483647 w 123"/>
                <a:gd name="T3" fmla="*/ 2147483647 h 158"/>
                <a:gd name="T4" fmla="*/ 2147483647 w 123"/>
                <a:gd name="T5" fmla="*/ 2147483647 h 158"/>
                <a:gd name="T6" fmla="*/ 2147483647 w 123"/>
                <a:gd name="T7" fmla="*/ 2147483647 h 158"/>
                <a:gd name="T8" fmla="*/ 2147483647 w 123"/>
                <a:gd name="T9" fmla="*/ 2147483647 h 158"/>
                <a:gd name="T10" fmla="*/ 2147483647 w 123"/>
                <a:gd name="T11" fmla="*/ 2147483647 h 158"/>
                <a:gd name="T12" fmla="*/ 2147483647 w 123"/>
                <a:gd name="T13" fmla="*/ 2147483647 h 158"/>
                <a:gd name="T14" fmla="*/ 2147483647 w 123"/>
                <a:gd name="T15" fmla="*/ 2147483647 h 158"/>
                <a:gd name="T16" fmla="*/ 2147483647 w 123"/>
                <a:gd name="T17" fmla="*/ 2147483647 h 158"/>
                <a:gd name="T18" fmla="*/ 2147483647 w 123"/>
                <a:gd name="T19" fmla="*/ 2147483647 h 158"/>
                <a:gd name="T20" fmla="*/ 2147483647 w 123"/>
                <a:gd name="T21" fmla="*/ 2147483647 h 158"/>
                <a:gd name="T22" fmla="*/ 2147483647 w 123"/>
                <a:gd name="T23" fmla="*/ 2147483647 h 158"/>
                <a:gd name="T24" fmla="*/ 2147483647 w 123"/>
                <a:gd name="T25" fmla="*/ 2147483647 h 158"/>
                <a:gd name="T26" fmla="*/ 2147483647 w 123"/>
                <a:gd name="T27" fmla="*/ 2147483647 h 158"/>
                <a:gd name="T28" fmla="*/ 2147483647 w 123"/>
                <a:gd name="T29" fmla="*/ 2147483647 h 158"/>
                <a:gd name="T30" fmla="*/ 2147483647 w 123"/>
                <a:gd name="T31" fmla="*/ 2147483647 h 158"/>
                <a:gd name="T32" fmla="*/ 2147483647 w 123"/>
                <a:gd name="T33" fmla="*/ 2147483647 h 158"/>
                <a:gd name="T34" fmla="*/ 2147483647 w 123"/>
                <a:gd name="T35" fmla="*/ 2147483647 h 158"/>
                <a:gd name="T36" fmla="*/ 2147483647 w 123"/>
                <a:gd name="T37" fmla="*/ 2147483647 h 158"/>
                <a:gd name="T38" fmla="*/ 2147483647 w 123"/>
                <a:gd name="T39" fmla="*/ 2147483647 h 158"/>
                <a:gd name="T40" fmla="*/ 2147483647 w 123"/>
                <a:gd name="T41" fmla="*/ 2147483647 h 158"/>
                <a:gd name="T42" fmla="*/ 2147483647 w 123"/>
                <a:gd name="T43" fmla="*/ 2147483647 h 158"/>
                <a:gd name="T44" fmla="*/ 2147483647 w 123"/>
                <a:gd name="T45" fmla="*/ 2147483647 h 158"/>
                <a:gd name="T46" fmla="*/ 2147483647 w 123"/>
                <a:gd name="T47" fmla="*/ 2147483647 h 158"/>
                <a:gd name="T48" fmla="*/ 2147483647 w 123"/>
                <a:gd name="T49" fmla="*/ 2147483647 h 158"/>
                <a:gd name="T50" fmla="*/ 2147483647 w 123"/>
                <a:gd name="T51" fmla="*/ 2147483647 h 158"/>
                <a:gd name="T52" fmla="*/ 2147483647 w 123"/>
                <a:gd name="T53" fmla="*/ 2147483647 h 158"/>
                <a:gd name="T54" fmla="*/ 2147483647 w 123"/>
                <a:gd name="T55" fmla="*/ 2147483647 h 158"/>
                <a:gd name="T56" fmla="*/ 2147483647 w 123"/>
                <a:gd name="T57" fmla="*/ 2147483647 h 158"/>
                <a:gd name="T58" fmla="*/ 2147483647 w 123"/>
                <a:gd name="T59" fmla="*/ 2147483647 h 158"/>
                <a:gd name="T60" fmla="*/ 2147483647 w 123"/>
                <a:gd name="T61" fmla="*/ 2147483647 h 158"/>
                <a:gd name="T62" fmla="*/ 2147483647 w 123"/>
                <a:gd name="T63" fmla="*/ 2147483647 h 158"/>
                <a:gd name="T64" fmla="*/ 2147483647 w 123"/>
                <a:gd name="T65" fmla="*/ 2147483647 h 158"/>
                <a:gd name="T66" fmla="*/ 2147483647 w 123"/>
                <a:gd name="T67" fmla="*/ 2147483647 h 158"/>
                <a:gd name="T68" fmla="*/ 2147483647 w 123"/>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8"/>
                <a:gd name="T107" fmla="*/ 123 w 123"/>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8">
                  <a:moveTo>
                    <a:pt x="99" y="107"/>
                  </a:moveTo>
                  <a:lnTo>
                    <a:pt x="97" y="113"/>
                  </a:lnTo>
                  <a:lnTo>
                    <a:pt x="93" y="118"/>
                  </a:lnTo>
                  <a:lnTo>
                    <a:pt x="90" y="123"/>
                  </a:lnTo>
                  <a:lnTo>
                    <a:pt x="86" y="128"/>
                  </a:lnTo>
                  <a:lnTo>
                    <a:pt x="82" y="130"/>
                  </a:lnTo>
                  <a:lnTo>
                    <a:pt x="77" y="132"/>
                  </a:lnTo>
                  <a:lnTo>
                    <a:pt x="70" y="135"/>
                  </a:lnTo>
                  <a:lnTo>
                    <a:pt x="63" y="135"/>
                  </a:lnTo>
                  <a:lnTo>
                    <a:pt x="54" y="134"/>
                  </a:lnTo>
                  <a:lnTo>
                    <a:pt x="47" y="131"/>
                  </a:lnTo>
                  <a:lnTo>
                    <a:pt x="41" y="128"/>
                  </a:lnTo>
                  <a:lnTo>
                    <a:pt x="34" y="122"/>
                  </a:lnTo>
                  <a:lnTo>
                    <a:pt x="30" y="116"/>
                  </a:lnTo>
                  <a:lnTo>
                    <a:pt x="27" y="108"/>
                  </a:lnTo>
                  <a:lnTo>
                    <a:pt x="25" y="97"/>
                  </a:lnTo>
                  <a:lnTo>
                    <a:pt x="24" y="87"/>
                  </a:lnTo>
                  <a:lnTo>
                    <a:pt x="123" y="87"/>
                  </a:lnTo>
                  <a:lnTo>
                    <a:pt x="123" y="75"/>
                  </a:lnTo>
                  <a:lnTo>
                    <a:pt x="122" y="59"/>
                  </a:lnTo>
                  <a:lnTo>
                    <a:pt x="119" y="43"/>
                  </a:lnTo>
                  <a:lnTo>
                    <a:pt x="114" y="30"/>
                  </a:lnTo>
                  <a:lnTo>
                    <a:pt x="107" y="19"/>
                  </a:lnTo>
                  <a:lnTo>
                    <a:pt x="98" y="11"/>
                  </a:lnTo>
                  <a:lnTo>
                    <a:pt x="87" y="4"/>
                  </a:lnTo>
                  <a:lnTo>
                    <a:pt x="76" y="1"/>
                  </a:lnTo>
                  <a:lnTo>
                    <a:pt x="61" y="0"/>
                  </a:lnTo>
                  <a:lnTo>
                    <a:pt x="48" y="1"/>
                  </a:lnTo>
                  <a:lnTo>
                    <a:pt x="35" y="5"/>
                  </a:lnTo>
                  <a:lnTo>
                    <a:pt x="25" y="11"/>
                  </a:lnTo>
                  <a:lnTo>
                    <a:pt x="17" y="21"/>
                  </a:lnTo>
                  <a:lnTo>
                    <a:pt x="9" y="32"/>
                  </a:lnTo>
                  <a:lnTo>
                    <a:pt x="4" y="46"/>
                  </a:lnTo>
                  <a:lnTo>
                    <a:pt x="1" y="63"/>
                  </a:lnTo>
                  <a:lnTo>
                    <a:pt x="0" y="80"/>
                  </a:lnTo>
                  <a:lnTo>
                    <a:pt x="1" y="97"/>
                  </a:lnTo>
                  <a:lnTo>
                    <a:pt x="4" y="113"/>
                  </a:lnTo>
                  <a:lnTo>
                    <a:pt x="9" y="127"/>
                  </a:lnTo>
                  <a:lnTo>
                    <a:pt x="17" y="137"/>
                  </a:lnTo>
                  <a:lnTo>
                    <a:pt x="25" y="146"/>
                  </a:lnTo>
                  <a:lnTo>
                    <a:pt x="35" y="152"/>
                  </a:lnTo>
                  <a:lnTo>
                    <a:pt x="48" y="157"/>
                  </a:lnTo>
                  <a:lnTo>
                    <a:pt x="61" y="158"/>
                  </a:lnTo>
                  <a:lnTo>
                    <a:pt x="72" y="157"/>
                  </a:lnTo>
                  <a:lnTo>
                    <a:pt x="84" y="155"/>
                  </a:lnTo>
                  <a:lnTo>
                    <a:pt x="93" y="150"/>
                  </a:lnTo>
                  <a:lnTo>
                    <a:pt x="102" y="144"/>
                  </a:lnTo>
                  <a:lnTo>
                    <a:pt x="108" y="137"/>
                  </a:lnTo>
                  <a:lnTo>
                    <a:pt x="115" y="128"/>
                  </a:lnTo>
                  <a:lnTo>
                    <a:pt x="119" y="118"/>
                  </a:lnTo>
                  <a:lnTo>
                    <a:pt x="121" y="107"/>
                  </a:lnTo>
                  <a:lnTo>
                    <a:pt x="99" y="107"/>
                  </a:lnTo>
                  <a:close/>
                  <a:moveTo>
                    <a:pt x="24" y="66"/>
                  </a:moveTo>
                  <a:lnTo>
                    <a:pt x="25" y="56"/>
                  </a:lnTo>
                  <a:lnTo>
                    <a:pt x="27" y="47"/>
                  </a:lnTo>
                  <a:lnTo>
                    <a:pt x="31" y="39"/>
                  </a:lnTo>
                  <a:lnTo>
                    <a:pt x="35" y="33"/>
                  </a:lnTo>
                  <a:lnTo>
                    <a:pt x="41" y="28"/>
                  </a:lnTo>
                  <a:lnTo>
                    <a:pt x="47" y="24"/>
                  </a:lnTo>
                  <a:lnTo>
                    <a:pt x="53" y="23"/>
                  </a:lnTo>
                  <a:lnTo>
                    <a:pt x="62" y="22"/>
                  </a:lnTo>
                  <a:lnTo>
                    <a:pt x="70" y="23"/>
                  </a:lnTo>
                  <a:lnTo>
                    <a:pt x="78" y="24"/>
                  </a:lnTo>
                  <a:lnTo>
                    <a:pt x="84" y="29"/>
                  </a:lnTo>
                  <a:lnTo>
                    <a:pt x="89" y="33"/>
                  </a:lnTo>
                  <a:lnTo>
                    <a:pt x="93" y="39"/>
                  </a:lnTo>
                  <a:lnTo>
                    <a:pt x="97" y="47"/>
                  </a:lnTo>
                  <a:lnTo>
                    <a:pt x="98" y="56"/>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32" name="Freeform 376"/>
            <p:cNvSpPr>
              <a:spLocks/>
            </p:cNvSpPr>
            <p:nvPr/>
          </p:nvSpPr>
          <p:spPr bwMode="auto">
            <a:xfrm>
              <a:off x="5889625" y="2325688"/>
              <a:ext cx="73025" cy="109537"/>
            </a:xfrm>
            <a:custGeom>
              <a:avLst/>
              <a:gdLst>
                <a:gd name="T0" fmla="*/ 0 w 152"/>
                <a:gd name="T1" fmla="*/ 2147483647 h 208"/>
                <a:gd name="T2" fmla="*/ 2147483647 w 152"/>
                <a:gd name="T3" fmla="*/ 2147483647 h 208"/>
                <a:gd name="T4" fmla="*/ 2147483647 w 152"/>
                <a:gd name="T5" fmla="*/ 2147483647 h 208"/>
                <a:gd name="T6" fmla="*/ 2147483647 w 152"/>
                <a:gd name="T7" fmla="*/ 2147483647 h 208"/>
                <a:gd name="T8" fmla="*/ 2147483647 w 152"/>
                <a:gd name="T9" fmla="*/ 2147483647 h 208"/>
                <a:gd name="T10" fmla="*/ 2147483647 w 152"/>
                <a:gd name="T11" fmla="*/ 2147483647 h 208"/>
                <a:gd name="T12" fmla="*/ 2147483647 w 152"/>
                <a:gd name="T13" fmla="*/ 2147483647 h 208"/>
                <a:gd name="T14" fmla="*/ 2147483647 w 152"/>
                <a:gd name="T15" fmla="*/ 0 h 208"/>
                <a:gd name="T16" fmla="*/ 2147483647 w 152"/>
                <a:gd name="T17" fmla="*/ 0 h 208"/>
                <a:gd name="T18" fmla="*/ 2147483647 w 152"/>
                <a:gd name="T19" fmla="*/ 2147483647 h 208"/>
                <a:gd name="T20" fmla="*/ 2147483647 w 152"/>
                <a:gd name="T21" fmla="*/ 0 h 208"/>
                <a:gd name="T22" fmla="*/ 0 w 152"/>
                <a:gd name="T23" fmla="*/ 0 h 208"/>
                <a:gd name="T24" fmla="*/ 0 w 152"/>
                <a:gd name="T25" fmla="*/ 2147483647 h 20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52"/>
                <a:gd name="T40" fmla="*/ 0 h 208"/>
                <a:gd name="T41" fmla="*/ 152 w 152"/>
                <a:gd name="T42" fmla="*/ 208 h 20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52" h="208">
                  <a:moveTo>
                    <a:pt x="0" y="208"/>
                  </a:moveTo>
                  <a:lnTo>
                    <a:pt x="25" y="208"/>
                  </a:lnTo>
                  <a:lnTo>
                    <a:pt x="25" y="135"/>
                  </a:lnTo>
                  <a:lnTo>
                    <a:pt x="55" y="104"/>
                  </a:lnTo>
                  <a:lnTo>
                    <a:pt x="120" y="208"/>
                  </a:lnTo>
                  <a:lnTo>
                    <a:pt x="152" y="208"/>
                  </a:lnTo>
                  <a:lnTo>
                    <a:pt x="73" y="83"/>
                  </a:lnTo>
                  <a:lnTo>
                    <a:pt x="150" y="0"/>
                  </a:lnTo>
                  <a:lnTo>
                    <a:pt x="116" y="0"/>
                  </a:lnTo>
                  <a:lnTo>
                    <a:pt x="25" y="100"/>
                  </a:lnTo>
                  <a:lnTo>
                    <a:pt x="25" y="0"/>
                  </a:lnTo>
                  <a:lnTo>
                    <a:pt x="0" y="0"/>
                  </a:lnTo>
                  <a:lnTo>
                    <a:pt x="0" y="20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33" name="Rectangle 377"/>
            <p:cNvSpPr>
              <a:spLocks noChangeArrowheads="1"/>
            </p:cNvSpPr>
            <p:nvPr/>
          </p:nvSpPr>
          <p:spPr bwMode="auto">
            <a:xfrm>
              <a:off x="5972175" y="2419350"/>
              <a:ext cx="12700" cy="158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834" name="Freeform 378"/>
            <p:cNvSpPr>
              <a:spLocks/>
            </p:cNvSpPr>
            <p:nvPr/>
          </p:nvSpPr>
          <p:spPr bwMode="auto">
            <a:xfrm>
              <a:off x="4851400" y="2522538"/>
              <a:ext cx="58738" cy="107950"/>
            </a:xfrm>
            <a:custGeom>
              <a:avLst/>
              <a:gdLst>
                <a:gd name="T0" fmla="*/ 0 w 126"/>
                <a:gd name="T1" fmla="*/ 2147483647 h 204"/>
                <a:gd name="T2" fmla="*/ 2147483647 w 126"/>
                <a:gd name="T3" fmla="*/ 2147483647 h 204"/>
                <a:gd name="T4" fmla="*/ 2147483647 w 126"/>
                <a:gd name="T5" fmla="*/ 2147483647 h 204"/>
                <a:gd name="T6" fmla="*/ 2147483647 w 126"/>
                <a:gd name="T7" fmla="*/ 2147483647 h 204"/>
                <a:gd name="T8" fmla="*/ 2147483647 w 126"/>
                <a:gd name="T9" fmla="*/ 2147483647 h 204"/>
                <a:gd name="T10" fmla="*/ 2147483647 w 126"/>
                <a:gd name="T11" fmla="*/ 2147483647 h 204"/>
                <a:gd name="T12" fmla="*/ 2147483647 w 126"/>
                <a:gd name="T13" fmla="*/ 2147483647 h 204"/>
                <a:gd name="T14" fmla="*/ 2147483647 w 126"/>
                <a:gd name="T15" fmla="*/ 2147483647 h 204"/>
                <a:gd name="T16" fmla="*/ 2147483647 w 126"/>
                <a:gd name="T17" fmla="*/ 2147483647 h 204"/>
                <a:gd name="T18" fmla="*/ 2147483647 w 126"/>
                <a:gd name="T19" fmla="*/ 2147483647 h 204"/>
                <a:gd name="T20" fmla="*/ 2147483647 w 126"/>
                <a:gd name="T21" fmla="*/ 2147483647 h 204"/>
                <a:gd name="T22" fmla="*/ 2147483647 w 126"/>
                <a:gd name="T23" fmla="*/ 2147483647 h 204"/>
                <a:gd name="T24" fmla="*/ 2147483647 w 126"/>
                <a:gd name="T25" fmla="*/ 2147483647 h 204"/>
                <a:gd name="T26" fmla="*/ 2147483647 w 126"/>
                <a:gd name="T27" fmla="*/ 2147483647 h 204"/>
                <a:gd name="T28" fmla="*/ 2147483647 w 126"/>
                <a:gd name="T29" fmla="*/ 2147483647 h 204"/>
                <a:gd name="T30" fmla="*/ 2147483647 w 126"/>
                <a:gd name="T31" fmla="*/ 2147483647 h 204"/>
                <a:gd name="T32" fmla="*/ 2147483647 w 126"/>
                <a:gd name="T33" fmla="*/ 2147483647 h 204"/>
                <a:gd name="T34" fmla="*/ 2147483647 w 126"/>
                <a:gd name="T35" fmla="*/ 2147483647 h 204"/>
                <a:gd name="T36" fmla="*/ 2147483647 w 126"/>
                <a:gd name="T37" fmla="*/ 2147483647 h 204"/>
                <a:gd name="T38" fmla="*/ 2147483647 w 126"/>
                <a:gd name="T39" fmla="*/ 2147483647 h 204"/>
                <a:gd name="T40" fmla="*/ 2147483647 w 126"/>
                <a:gd name="T41" fmla="*/ 0 h 204"/>
                <a:gd name="T42" fmla="*/ 2147483647 w 126"/>
                <a:gd name="T43" fmla="*/ 2147483647 h 204"/>
                <a:gd name="T44" fmla="*/ 2147483647 w 126"/>
                <a:gd name="T45" fmla="*/ 2147483647 h 204"/>
                <a:gd name="T46" fmla="*/ 2147483647 w 126"/>
                <a:gd name="T47" fmla="*/ 2147483647 h 204"/>
                <a:gd name="T48" fmla="*/ 2147483647 w 126"/>
                <a:gd name="T49" fmla="*/ 2147483647 h 204"/>
                <a:gd name="T50" fmla="*/ 2147483647 w 126"/>
                <a:gd name="T51" fmla="*/ 2147483647 h 204"/>
                <a:gd name="T52" fmla="*/ 2147483647 w 126"/>
                <a:gd name="T53" fmla="*/ 2147483647 h 204"/>
                <a:gd name="T54" fmla="*/ 2147483647 w 126"/>
                <a:gd name="T55" fmla="*/ 2147483647 h 204"/>
                <a:gd name="T56" fmla="*/ 2147483647 w 126"/>
                <a:gd name="T57" fmla="*/ 2147483647 h 204"/>
                <a:gd name="T58" fmla="*/ 2147483647 w 126"/>
                <a:gd name="T59" fmla="*/ 2147483647 h 204"/>
                <a:gd name="T60" fmla="*/ 2147483647 w 126"/>
                <a:gd name="T61" fmla="*/ 2147483647 h 204"/>
                <a:gd name="T62" fmla="*/ 2147483647 w 126"/>
                <a:gd name="T63" fmla="*/ 2147483647 h 204"/>
                <a:gd name="T64" fmla="*/ 2147483647 w 126"/>
                <a:gd name="T65" fmla="*/ 2147483647 h 204"/>
                <a:gd name="T66" fmla="*/ 2147483647 w 126"/>
                <a:gd name="T67" fmla="*/ 2147483647 h 204"/>
                <a:gd name="T68" fmla="*/ 2147483647 w 126"/>
                <a:gd name="T69" fmla="*/ 2147483647 h 204"/>
                <a:gd name="T70" fmla="*/ 2147483647 w 126"/>
                <a:gd name="T71" fmla="*/ 2147483647 h 204"/>
                <a:gd name="T72" fmla="*/ 2147483647 w 126"/>
                <a:gd name="T73" fmla="*/ 2147483647 h 204"/>
                <a:gd name="T74" fmla="*/ 2147483647 w 126"/>
                <a:gd name="T75" fmla="*/ 2147483647 h 204"/>
                <a:gd name="T76" fmla="*/ 2147483647 w 126"/>
                <a:gd name="T77" fmla="*/ 2147483647 h 204"/>
                <a:gd name="T78" fmla="*/ 2147483647 w 126"/>
                <a:gd name="T79" fmla="*/ 2147483647 h 204"/>
                <a:gd name="T80" fmla="*/ 2147483647 w 126"/>
                <a:gd name="T81" fmla="*/ 2147483647 h 204"/>
                <a:gd name="T82" fmla="*/ 2147483647 w 126"/>
                <a:gd name="T83" fmla="*/ 2147483647 h 204"/>
                <a:gd name="T84" fmla="*/ 2147483647 w 126"/>
                <a:gd name="T85" fmla="*/ 2147483647 h 204"/>
                <a:gd name="T86" fmla="*/ 2147483647 w 126"/>
                <a:gd name="T87" fmla="*/ 2147483647 h 204"/>
                <a:gd name="T88" fmla="*/ 2147483647 w 126"/>
                <a:gd name="T89" fmla="*/ 2147483647 h 204"/>
                <a:gd name="T90" fmla="*/ 2147483647 w 126"/>
                <a:gd name="T91" fmla="*/ 2147483647 h 204"/>
                <a:gd name="T92" fmla="*/ 2147483647 w 126"/>
                <a:gd name="T93" fmla="*/ 2147483647 h 204"/>
                <a:gd name="T94" fmla="*/ 2147483647 w 126"/>
                <a:gd name="T95" fmla="*/ 2147483647 h 204"/>
                <a:gd name="T96" fmla="*/ 2147483647 w 126"/>
                <a:gd name="T97" fmla="*/ 2147483647 h 204"/>
                <a:gd name="T98" fmla="*/ 2147483647 w 126"/>
                <a:gd name="T99" fmla="*/ 2147483647 h 204"/>
                <a:gd name="T100" fmla="*/ 2147483647 w 126"/>
                <a:gd name="T101" fmla="*/ 2147483647 h 204"/>
                <a:gd name="T102" fmla="*/ 0 w 126"/>
                <a:gd name="T103" fmla="*/ 2147483647 h 20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26"/>
                <a:gd name="T157" fmla="*/ 0 h 204"/>
                <a:gd name="T158" fmla="*/ 126 w 126"/>
                <a:gd name="T159" fmla="*/ 204 h 20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26" h="204">
                  <a:moveTo>
                    <a:pt x="0" y="135"/>
                  </a:moveTo>
                  <a:lnTo>
                    <a:pt x="0" y="136"/>
                  </a:lnTo>
                  <a:lnTo>
                    <a:pt x="1" y="151"/>
                  </a:lnTo>
                  <a:lnTo>
                    <a:pt x="4" y="164"/>
                  </a:lnTo>
                  <a:lnTo>
                    <a:pt x="9" y="176"/>
                  </a:lnTo>
                  <a:lnTo>
                    <a:pt x="17" y="185"/>
                  </a:lnTo>
                  <a:lnTo>
                    <a:pt x="25" y="193"/>
                  </a:lnTo>
                  <a:lnTo>
                    <a:pt x="36" y="199"/>
                  </a:lnTo>
                  <a:lnTo>
                    <a:pt x="47" y="203"/>
                  </a:lnTo>
                  <a:lnTo>
                    <a:pt x="61" y="204"/>
                  </a:lnTo>
                  <a:lnTo>
                    <a:pt x="76" y="203"/>
                  </a:lnTo>
                  <a:lnTo>
                    <a:pt x="89" y="199"/>
                  </a:lnTo>
                  <a:lnTo>
                    <a:pt x="99" y="193"/>
                  </a:lnTo>
                  <a:lnTo>
                    <a:pt x="109" y="186"/>
                  </a:lnTo>
                  <a:lnTo>
                    <a:pt x="116" y="177"/>
                  </a:lnTo>
                  <a:lnTo>
                    <a:pt x="122" y="166"/>
                  </a:lnTo>
                  <a:lnTo>
                    <a:pt x="125" y="154"/>
                  </a:lnTo>
                  <a:lnTo>
                    <a:pt x="126" y="141"/>
                  </a:lnTo>
                  <a:lnTo>
                    <a:pt x="126" y="131"/>
                  </a:lnTo>
                  <a:lnTo>
                    <a:pt x="124" y="123"/>
                  </a:lnTo>
                  <a:lnTo>
                    <a:pt x="122" y="116"/>
                  </a:lnTo>
                  <a:lnTo>
                    <a:pt x="119" y="111"/>
                  </a:lnTo>
                  <a:lnTo>
                    <a:pt x="115" y="105"/>
                  </a:lnTo>
                  <a:lnTo>
                    <a:pt x="110" y="99"/>
                  </a:lnTo>
                  <a:lnTo>
                    <a:pt x="104" y="95"/>
                  </a:lnTo>
                  <a:lnTo>
                    <a:pt x="97" y="92"/>
                  </a:lnTo>
                  <a:lnTo>
                    <a:pt x="102" y="88"/>
                  </a:lnTo>
                  <a:lnTo>
                    <a:pt x="108" y="85"/>
                  </a:lnTo>
                  <a:lnTo>
                    <a:pt x="111" y="81"/>
                  </a:lnTo>
                  <a:lnTo>
                    <a:pt x="115" y="77"/>
                  </a:lnTo>
                  <a:lnTo>
                    <a:pt x="117" y="71"/>
                  </a:lnTo>
                  <a:lnTo>
                    <a:pt x="119" y="65"/>
                  </a:lnTo>
                  <a:lnTo>
                    <a:pt x="120" y="59"/>
                  </a:lnTo>
                  <a:lnTo>
                    <a:pt x="120" y="52"/>
                  </a:lnTo>
                  <a:lnTo>
                    <a:pt x="119" y="41"/>
                  </a:lnTo>
                  <a:lnTo>
                    <a:pt x="116" y="30"/>
                  </a:lnTo>
                  <a:lnTo>
                    <a:pt x="112" y="22"/>
                  </a:lnTo>
                  <a:lnTo>
                    <a:pt x="105" y="14"/>
                  </a:lnTo>
                  <a:lnTo>
                    <a:pt x="97" y="8"/>
                  </a:lnTo>
                  <a:lnTo>
                    <a:pt x="86" y="3"/>
                  </a:lnTo>
                  <a:lnTo>
                    <a:pt x="75" y="1"/>
                  </a:lnTo>
                  <a:lnTo>
                    <a:pt x="61" y="0"/>
                  </a:lnTo>
                  <a:lnTo>
                    <a:pt x="50" y="1"/>
                  </a:lnTo>
                  <a:lnTo>
                    <a:pt x="38" y="5"/>
                  </a:lnTo>
                  <a:lnTo>
                    <a:pt x="28" y="10"/>
                  </a:lnTo>
                  <a:lnTo>
                    <a:pt x="20" y="17"/>
                  </a:lnTo>
                  <a:lnTo>
                    <a:pt x="14" y="27"/>
                  </a:lnTo>
                  <a:lnTo>
                    <a:pt x="8" y="38"/>
                  </a:lnTo>
                  <a:lnTo>
                    <a:pt x="5" y="50"/>
                  </a:lnTo>
                  <a:lnTo>
                    <a:pt x="4" y="65"/>
                  </a:lnTo>
                  <a:lnTo>
                    <a:pt x="4" y="66"/>
                  </a:lnTo>
                  <a:lnTo>
                    <a:pt x="27" y="66"/>
                  </a:lnTo>
                  <a:lnTo>
                    <a:pt x="28" y="56"/>
                  </a:lnTo>
                  <a:lnTo>
                    <a:pt x="31" y="48"/>
                  </a:lnTo>
                  <a:lnTo>
                    <a:pt x="33" y="41"/>
                  </a:lnTo>
                  <a:lnTo>
                    <a:pt x="37" y="34"/>
                  </a:lnTo>
                  <a:lnTo>
                    <a:pt x="41" y="29"/>
                  </a:lnTo>
                  <a:lnTo>
                    <a:pt x="47" y="25"/>
                  </a:lnTo>
                  <a:lnTo>
                    <a:pt x="55" y="24"/>
                  </a:lnTo>
                  <a:lnTo>
                    <a:pt x="63" y="23"/>
                  </a:lnTo>
                  <a:lnTo>
                    <a:pt x="71" y="23"/>
                  </a:lnTo>
                  <a:lnTo>
                    <a:pt x="77" y="25"/>
                  </a:lnTo>
                  <a:lnTo>
                    <a:pt x="82" y="28"/>
                  </a:lnTo>
                  <a:lnTo>
                    <a:pt x="86" y="31"/>
                  </a:lnTo>
                  <a:lnTo>
                    <a:pt x="91" y="35"/>
                  </a:lnTo>
                  <a:lnTo>
                    <a:pt x="93" y="41"/>
                  </a:lnTo>
                  <a:lnTo>
                    <a:pt x="95" y="46"/>
                  </a:lnTo>
                  <a:lnTo>
                    <a:pt x="95" y="53"/>
                  </a:lnTo>
                  <a:lnTo>
                    <a:pt x="94" y="62"/>
                  </a:lnTo>
                  <a:lnTo>
                    <a:pt x="93" y="67"/>
                  </a:lnTo>
                  <a:lnTo>
                    <a:pt x="90" y="73"/>
                  </a:lnTo>
                  <a:lnTo>
                    <a:pt x="85" y="77"/>
                  </a:lnTo>
                  <a:lnTo>
                    <a:pt x="80" y="80"/>
                  </a:lnTo>
                  <a:lnTo>
                    <a:pt x="74" y="83"/>
                  </a:lnTo>
                  <a:lnTo>
                    <a:pt x="66" y="84"/>
                  </a:lnTo>
                  <a:lnTo>
                    <a:pt x="58" y="84"/>
                  </a:lnTo>
                  <a:lnTo>
                    <a:pt x="50" y="84"/>
                  </a:lnTo>
                  <a:lnTo>
                    <a:pt x="50" y="106"/>
                  </a:lnTo>
                  <a:lnTo>
                    <a:pt x="63" y="106"/>
                  </a:lnTo>
                  <a:lnTo>
                    <a:pt x="72" y="107"/>
                  </a:lnTo>
                  <a:lnTo>
                    <a:pt x="79" y="108"/>
                  </a:lnTo>
                  <a:lnTo>
                    <a:pt x="86" y="112"/>
                  </a:lnTo>
                  <a:lnTo>
                    <a:pt x="92" y="115"/>
                  </a:lnTo>
                  <a:lnTo>
                    <a:pt x="96" y="120"/>
                  </a:lnTo>
                  <a:lnTo>
                    <a:pt x="99" y="126"/>
                  </a:lnTo>
                  <a:lnTo>
                    <a:pt x="100" y="133"/>
                  </a:lnTo>
                  <a:lnTo>
                    <a:pt x="101" y="141"/>
                  </a:lnTo>
                  <a:lnTo>
                    <a:pt x="100" y="149"/>
                  </a:lnTo>
                  <a:lnTo>
                    <a:pt x="99" y="157"/>
                  </a:lnTo>
                  <a:lnTo>
                    <a:pt x="96" y="163"/>
                  </a:lnTo>
                  <a:lnTo>
                    <a:pt x="91" y="169"/>
                  </a:lnTo>
                  <a:lnTo>
                    <a:pt x="85" y="173"/>
                  </a:lnTo>
                  <a:lnTo>
                    <a:pt x="79" y="177"/>
                  </a:lnTo>
                  <a:lnTo>
                    <a:pt x="72" y="178"/>
                  </a:lnTo>
                  <a:lnTo>
                    <a:pt x="63" y="179"/>
                  </a:lnTo>
                  <a:lnTo>
                    <a:pt x="55" y="178"/>
                  </a:lnTo>
                  <a:lnTo>
                    <a:pt x="46" y="177"/>
                  </a:lnTo>
                  <a:lnTo>
                    <a:pt x="40" y="172"/>
                  </a:lnTo>
                  <a:lnTo>
                    <a:pt x="35" y="168"/>
                  </a:lnTo>
                  <a:lnTo>
                    <a:pt x="31" y="162"/>
                  </a:lnTo>
                  <a:lnTo>
                    <a:pt x="27" y="154"/>
                  </a:lnTo>
                  <a:lnTo>
                    <a:pt x="25" y="145"/>
                  </a:lnTo>
                  <a:lnTo>
                    <a:pt x="24" y="135"/>
                  </a:lnTo>
                  <a:lnTo>
                    <a:pt x="0" y="135"/>
                  </a:lnTo>
                  <a:close/>
                </a:path>
              </a:pathLst>
            </a:custGeom>
            <a:solidFill>
              <a:srgbClr val="00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35" name="Freeform 379"/>
            <p:cNvSpPr>
              <a:spLocks/>
            </p:cNvSpPr>
            <p:nvPr/>
          </p:nvSpPr>
          <p:spPr bwMode="auto">
            <a:xfrm>
              <a:off x="4919663" y="2522538"/>
              <a:ext cx="57150" cy="106362"/>
            </a:xfrm>
            <a:custGeom>
              <a:avLst/>
              <a:gdLst>
                <a:gd name="T0" fmla="*/ 2147483647 w 125"/>
                <a:gd name="T1" fmla="*/ 2147483647 h 199"/>
                <a:gd name="T2" fmla="*/ 2147483647 w 125"/>
                <a:gd name="T3" fmla="*/ 2147483647 h 199"/>
                <a:gd name="T4" fmla="*/ 2147483647 w 125"/>
                <a:gd name="T5" fmla="*/ 2147483647 h 199"/>
                <a:gd name="T6" fmla="*/ 2147483647 w 125"/>
                <a:gd name="T7" fmla="*/ 2147483647 h 199"/>
                <a:gd name="T8" fmla="*/ 2147483647 w 125"/>
                <a:gd name="T9" fmla="*/ 2147483647 h 199"/>
                <a:gd name="T10" fmla="*/ 2147483647 w 125"/>
                <a:gd name="T11" fmla="*/ 2147483647 h 199"/>
                <a:gd name="T12" fmla="*/ 2147483647 w 125"/>
                <a:gd name="T13" fmla="*/ 2147483647 h 199"/>
                <a:gd name="T14" fmla="*/ 2147483647 w 125"/>
                <a:gd name="T15" fmla="*/ 2147483647 h 199"/>
                <a:gd name="T16" fmla="*/ 2147483647 w 125"/>
                <a:gd name="T17" fmla="*/ 2147483647 h 199"/>
                <a:gd name="T18" fmla="*/ 2147483647 w 125"/>
                <a:gd name="T19" fmla="*/ 2147483647 h 199"/>
                <a:gd name="T20" fmla="*/ 2147483647 w 125"/>
                <a:gd name="T21" fmla="*/ 2147483647 h 199"/>
                <a:gd name="T22" fmla="*/ 2147483647 w 125"/>
                <a:gd name="T23" fmla="*/ 2147483647 h 199"/>
                <a:gd name="T24" fmla="*/ 2147483647 w 125"/>
                <a:gd name="T25" fmla="*/ 2147483647 h 199"/>
                <a:gd name="T26" fmla="*/ 2147483647 w 125"/>
                <a:gd name="T27" fmla="*/ 2147483647 h 199"/>
                <a:gd name="T28" fmla="*/ 2147483647 w 125"/>
                <a:gd name="T29" fmla="*/ 2147483647 h 199"/>
                <a:gd name="T30" fmla="*/ 2147483647 w 125"/>
                <a:gd name="T31" fmla="*/ 2147483647 h 199"/>
                <a:gd name="T32" fmla="*/ 2147483647 w 125"/>
                <a:gd name="T33" fmla="*/ 2147483647 h 199"/>
                <a:gd name="T34" fmla="*/ 2147483647 w 125"/>
                <a:gd name="T35" fmla="*/ 2147483647 h 199"/>
                <a:gd name="T36" fmla="*/ 2147483647 w 125"/>
                <a:gd name="T37" fmla="*/ 2147483647 h 199"/>
                <a:gd name="T38" fmla="*/ 2147483647 w 125"/>
                <a:gd name="T39" fmla="*/ 2147483647 h 199"/>
                <a:gd name="T40" fmla="*/ 2147483647 w 125"/>
                <a:gd name="T41" fmla="*/ 2147483647 h 199"/>
                <a:gd name="T42" fmla="*/ 2147483647 w 125"/>
                <a:gd name="T43" fmla="*/ 2147483647 h 199"/>
                <a:gd name="T44" fmla="*/ 2147483647 w 125"/>
                <a:gd name="T45" fmla="*/ 2147483647 h 199"/>
                <a:gd name="T46" fmla="*/ 2147483647 w 125"/>
                <a:gd name="T47" fmla="*/ 2147483647 h 199"/>
                <a:gd name="T48" fmla="*/ 2147483647 w 125"/>
                <a:gd name="T49" fmla="*/ 2147483647 h 199"/>
                <a:gd name="T50" fmla="*/ 2147483647 w 125"/>
                <a:gd name="T51" fmla="*/ 2147483647 h 199"/>
                <a:gd name="T52" fmla="*/ 2147483647 w 125"/>
                <a:gd name="T53" fmla="*/ 2147483647 h 199"/>
                <a:gd name="T54" fmla="*/ 2147483647 w 125"/>
                <a:gd name="T55" fmla="*/ 2147483647 h 199"/>
                <a:gd name="T56" fmla="*/ 2147483647 w 125"/>
                <a:gd name="T57" fmla="*/ 2147483647 h 199"/>
                <a:gd name="T58" fmla="*/ 2147483647 w 125"/>
                <a:gd name="T59" fmla="*/ 2147483647 h 199"/>
                <a:gd name="T60" fmla="*/ 2147483647 w 125"/>
                <a:gd name="T61" fmla="*/ 2147483647 h 199"/>
                <a:gd name="T62" fmla="*/ 2147483647 w 125"/>
                <a:gd name="T63" fmla="*/ 2147483647 h 199"/>
                <a:gd name="T64" fmla="*/ 2147483647 w 125"/>
                <a:gd name="T65" fmla="*/ 2147483647 h 199"/>
                <a:gd name="T66" fmla="*/ 2147483647 w 125"/>
                <a:gd name="T67" fmla="*/ 2147483647 h 199"/>
                <a:gd name="T68" fmla="*/ 2147483647 w 125"/>
                <a:gd name="T69" fmla="*/ 2147483647 h 199"/>
                <a:gd name="T70" fmla="*/ 2147483647 w 125"/>
                <a:gd name="T71" fmla="*/ 2147483647 h 199"/>
                <a:gd name="T72" fmla="*/ 0 w 125"/>
                <a:gd name="T73" fmla="*/ 2147483647 h 19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5"/>
                <a:gd name="T112" fmla="*/ 0 h 199"/>
                <a:gd name="T113" fmla="*/ 125 w 125"/>
                <a:gd name="T114" fmla="*/ 199 h 19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5" h="199">
                  <a:moveTo>
                    <a:pt x="0" y="199"/>
                  </a:moveTo>
                  <a:lnTo>
                    <a:pt x="125" y="199"/>
                  </a:lnTo>
                  <a:lnTo>
                    <a:pt x="125" y="175"/>
                  </a:lnTo>
                  <a:lnTo>
                    <a:pt x="27" y="175"/>
                  </a:lnTo>
                  <a:lnTo>
                    <a:pt x="30" y="168"/>
                  </a:lnTo>
                  <a:lnTo>
                    <a:pt x="33" y="162"/>
                  </a:lnTo>
                  <a:lnTo>
                    <a:pt x="36" y="156"/>
                  </a:lnTo>
                  <a:lnTo>
                    <a:pt x="41" y="150"/>
                  </a:lnTo>
                  <a:lnTo>
                    <a:pt x="48" y="145"/>
                  </a:lnTo>
                  <a:lnTo>
                    <a:pt x="54" y="140"/>
                  </a:lnTo>
                  <a:lnTo>
                    <a:pt x="62" y="135"/>
                  </a:lnTo>
                  <a:lnTo>
                    <a:pt x="70" y="130"/>
                  </a:lnTo>
                  <a:lnTo>
                    <a:pt x="86" y="122"/>
                  </a:lnTo>
                  <a:lnTo>
                    <a:pt x="95" y="115"/>
                  </a:lnTo>
                  <a:lnTo>
                    <a:pt x="103" y="109"/>
                  </a:lnTo>
                  <a:lnTo>
                    <a:pt x="110" y="102"/>
                  </a:lnTo>
                  <a:lnTo>
                    <a:pt x="115" y="95"/>
                  </a:lnTo>
                  <a:lnTo>
                    <a:pt x="120" y="87"/>
                  </a:lnTo>
                  <a:lnTo>
                    <a:pt x="123" y="78"/>
                  </a:lnTo>
                  <a:lnTo>
                    <a:pt x="124" y="69"/>
                  </a:lnTo>
                  <a:lnTo>
                    <a:pt x="125" y="59"/>
                  </a:lnTo>
                  <a:lnTo>
                    <a:pt x="124" y="46"/>
                  </a:lnTo>
                  <a:lnTo>
                    <a:pt x="121" y="35"/>
                  </a:lnTo>
                  <a:lnTo>
                    <a:pt x="115" y="24"/>
                  </a:lnTo>
                  <a:lnTo>
                    <a:pt x="108" y="16"/>
                  </a:lnTo>
                  <a:lnTo>
                    <a:pt x="99" y="9"/>
                  </a:lnTo>
                  <a:lnTo>
                    <a:pt x="90" y="5"/>
                  </a:lnTo>
                  <a:lnTo>
                    <a:pt x="78" y="1"/>
                  </a:lnTo>
                  <a:lnTo>
                    <a:pt x="65" y="0"/>
                  </a:lnTo>
                  <a:lnTo>
                    <a:pt x="52" y="1"/>
                  </a:lnTo>
                  <a:lnTo>
                    <a:pt x="40" y="5"/>
                  </a:lnTo>
                  <a:lnTo>
                    <a:pt x="30" y="10"/>
                  </a:lnTo>
                  <a:lnTo>
                    <a:pt x="21" y="19"/>
                  </a:lnTo>
                  <a:lnTo>
                    <a:pt x="14" y="28"/>
                  </a:lnTo>
                  <a:lnTo>
                    <a:pt x="9" y="39"/>
                  </a:lnTo>
                  <a:lnTo>
                    <a:pt x="6" y="53"/>
                  </a:lnTo>
                  <a:lnTo>
                    <a:pt x="5" y="69"/>
                  </a:lnTo>
                  <a:lnTo>
                    <a:pt x="5" y="72"/>
                  </a:lnTo>
                  <a:lnTo>
                    <a:pt x="29" y="72"/>
                  </a:lnTo>
                  <a:lnTo>
                    <a:pt x="29" y="70"/>
                  </a:lnTo>
                  <a:lnTo>
                    <a:pt x="30" y="59"/>
                  </a:lnTo>
                  <a:lnTo>
                    <a:pt x="31" y="51"/>
                  </a:lnTo>
                  <a:lnTo>
                    <a:pt x="34" y="43"/>
                  </a:lnTo>
                  <a:lnTo>
                    <a:pt x="38" y="36"/>
                  </a:lnTo>
                  <a:lnTo>
                    <a:pt x="44" y="31"/>
                  </a:lnTo>
                  <a:lnTo>
                    <a:pt x="50" y="28"/>
                  </a:lnTo>
                  <a:lnTo>
                    <a:pt x="56" y="25"/>
                  </a:lnTo>
                  <a:lnTo>
                    <a:pt x="64" y="24"/>
                  </a:lnTo>
                  <a:lnTo>
                    <a:pt x="72" y="25"/>
                  </a:lnTo>
                  <a:lnTo>
                    <a:pt x="78" y="27"/>
                  </a:lnTo>
                  <a:lnTo>
                    <a:pt x="85" y="30"/>
                  </a:lnTo>
                  <a:lnTo>
                    <a:pt x="90" y="34"/>
                  </a:lnTo>
                  <a:lnTo>
                    <a:pt x="94" y="39"/>
                  </a:lnTo>
                  <a:lnTo>
                    <a:pt x="97" y="45"/>
                  </a:lnTo>
                  <a:lnTo>
                    <a:pt x="98" y="52"/>
                  </a:lnTo>
                  <a:lnTo>
                    <a:pt x="99" y="59"/>
                  </a:lnTo>
                  <a:lnTo>
                    <a:pt x="99" y="66"/>
                  </a:lnTo>
                  <a:lnTo>
                    <a:pt x="97" y="72"/>
                  </a:lnTo>
                  <a:lnTo>
                    <a:pt x="96" y="78"/>
                  </a:lnTo>
                  <a:lnTo>
                    <a:pt x="93" y="83"/>
                  </a:lnTo>
                  <a:lnTo>
                    <a:pt x="89" y="88"/>
                  </a:lnTo>
                  <a:lnTo>
                    <a:pt x="85" y="93"/>
                  </a:lnTo>
                  <a:lnTo>
                    <a:pt x="79" y="98"/>
                  </a:lnTo>
                  <a:lnTo>
                    <a:pt x="73" y="101"/>
                  </a:lnTo>
                  <a:lnTo>
                    <a:pt x="58" y="111"/>
                  </a:lnTo>
                  <a:lnTo>
                    <a:pt x="45" y="119"/>
                  </a:lnTo>
                  <a:lnTo>
                    <a:pt x="33" y="128"/>
                  </a:lnTo>
                  <a:lnTo>
                    <a:pt x="23" y="137"/>
                  </a:lnTo>
                  <a:lnTo>
                    <a:pt x="15" y="148"/>
                  </a:lnTo>
                  <a:lnTo>
                    <a:pt x="9" y="158"/>
                  </a:lnTo>
                  <a:lnTo>
                    <a:pt x="5" y="170"/>
                  </a:lnTo>
                  <a:lnTo>
                    <a:pt x="1" y="183"/>
                  </a:lnTo>
                  <a:lnTo>
                    <a:pt x="0" y="198"/>
                  </a:lnTo>
                  <a:lnTo>
                    <a:pt x="0" y="199"/>
                  </a:lnTo>
                  <a:close/>
                </a:path>
              </a:pathLst>
            </a:custGeom>
            <a:solidFill>
              <a:srgbClr val="00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36" name="Freeform 380"/>
            <p:cNvSpPr>
              <a:spLocks/>
            </p:cNvSpPr>
            <p:nvPr/>
          </p:nvSpPr>
          <p:spPr bwMode="auto">
            <a:xfrm>
              <a:off x="5537200" y="2519363"/>
              <a:ext cx="65088" cy="109537"/>
            </a:xfrm>
            <a:custGeom>
              <a:avLst/>
              <a:gdLst>
                <a:gd name="T0" fmla="*/ 0 w 136"/>
                <a:gd name="T1" fmla="*/ 2147483647 h 207"/>
                <a:gd name="T2" fmla="*/ 2147483647 w 136"/>
                <a:gd name="T3" fmla="*/ 2147483647 h 207"/>
                <a:gd name="T4" fmla="*/ 2147483647 w 136"/>
                <a:gd name="T5" fmla="*/ 2147483647 h 207"/>
                <a:gd name="T6" fmla="*/ 2147483647 w 136"/>
                <a:gd name="T7" fmla="*/ 2147483647 h 207"/>
                <a:gd name="T8" fmla="*/ 2147483647 w 136"/>
                <a:gd name="T9" fmla="*/ 2147483647 h 207"/>
                <a:gd name="T10" fmla="*/ 2147483647 w 136"/>
                <a:gd name="T11" fmla="*/ 2147483647 h 207"/>
                <a:gd name="T12" fmla="*/ 2147483647 w 136"/>
                <a:gd name="T13" fmla="*/ 2147483647 h 207"/>
                <a:gd name="T14" fmla="*/ 2147483647 w 136"/>
                <a:gd name="T15" fmla="*/ 2147483647 h 207"/>
                <a:gd name="T16" fmla="*/ 2147483647 w 136"/>
                <a:gd name="T17" fmla="*/ 2147483647 h 207"/>
                <a:gd name="T18" fmla="*/ 2147483647 w 136"/>
                <a:gd name="T19" fmla="*/ 2147483647 h 207"/>
                <a:gd name="T20" fmla="*/ 2147483647 w 136"/>
                <a:gd name="T21" fmla="*/ 0 h 207"/>
                <a:gd name="T22" fmla="*/ 0 w 136"/>
                <a:gd name="T23" fmla="*/ 0 h 207"/>
                <a:gd name="T24" fmla="*/ 0 w 136"/>
                <a:gd name="T25" fmla="*/ 2147483647 h 20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36"/>
                <a:gd name="T40" fmla="*/ 0 h 207"/>
                <a:gd name="T41" fmla="*/ 136 w 136"/>
                <a:gd name="T42" fmla="*/ 207 h 20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36" h="207">
                  <a:moveTo>
                    <a:pt x="0" y="207"/>
                  </a:moveTo>
                  <a:lnTo>
                    <a:pt x="136" y="207"/>
                  </a:lnTo>
                  <a:lnTo>
                    <a:pt x="136" y="181"/>
                  </a:lnTo>
                  <a:lnTo>
                    <a:pt x="26" y="181"/>
                  </a:lnTo>
                  <a:lnTo>
                    <a:pt x="26" y="112"/>
                  </a:lnTo>
                  <a:lnTo>
                    <a:pt x="126" y="112"/>
                  </a:lnTo>
                  <a:lnTo>
                    <a:pt x="126" y="87"/>
                  </a:lnTo>
                  <a:lnTo>
                    <a:pt x="26" y="87"/>
                  </a:lnTo>
                  <a:lnTo>
                    <a:pt x="26" y="25"/>
                  </a:lnTo>
                  <a:lnTo>
                    <a:pt x="134" y="25"/>
                  </a:lnTo>
                  <a:lnTo>
                    <a:pt x="134" y="0"/>
                  </a:lnTo>
                  <a:lnTo>
                    <a:pt x="0" y="0"/>
                  </a:lnTo>
                  <a:lnTo>
                    <a:pt x="0" y="207"/>
                  </a:lnTo>
                  <a:close/>
                </a:path>
              </a:pathLst>
            </a:custGeom>
            <a:solidFill>
              <a:srgbClr val="00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37" name="Freeform 381"/>
            <p:cNvSpPr>
              <a:spLocks/>
            </p:cNvSpPr>
            <p:nvPr/>
          </p:nvSpPr>
          <p:spPr bwMode="auto">
            <a:xfrm>
              <a:off x="5607050" y="2525713"/>
              <a:ext cx="31750" cy="103187"/>
            </a:xfrm>
            <a:custGeom>
              <a:avLst/>
              <a:gdLst>
                <a:gd name="T0" fmla="*/ 2147483647 w 67"/>
                <a:gd name="T1" fmla="*/ 2147483647 h 195"/>
                <a:gd name="T2" fmla="*/ 2147483647 w 67"/>
                <a:gd name="T3" fmla="*/ 2147483647 h 195"/>
                <a:gd name="T4" fmla="*/ 2147483647 w 67"/>
                <a:gd name="T5" fmla="*/ 2147483647 h 195"/>
                <a:gd name="T6" fmla="*/ 2147483647 w 67"/>
                <a:gd name="T7" fmla="*/ 2147483647 h 195"/>
                <a:gd name="T8" fmla="*/ 2147483647 w 67"/>
                <a:gd name="T9" fmla="*/ 2147483647 h 195"/>
                <a:gd name="T10" fmla="*/ 2147483647 w 67"/>
                <a:gd name="T11" fmla="*/ 0 h 195"/>
                <a:gd name="T12" fmla="*/ 2147483647 w 67"/>
                <a:gd name="T13" fmla="*/ 0 h 195"/>
                <a:gd name="T14" fmla="*/ 2147483647 w 67"/>
                <a:gd name="T15" fmla="*/ 2147483647 h 195"/>
                <a:gd name="T16" fmla="*/ 0 w 67"/>
                <a:gd name="T17" fmla="*/ 2147483647 h 195"/>
                <a:gd name="T18" fmla="*/ 0 w 67"/>
                <a:gd name="T19" fmla="*/ 2147483647 h 195"/>
                <a:gd name="T20" fmla="*/ 2147483647 w 67"/>
                <a:gd name="T21" fmla="*/ 2147483647 h 195"/>
                <a:gd name="T22" fmla="*/ 2147483647 w 67"/>
                <a:gd name="T23" fmla="*/ 2147483647 h 195"/>
                <a:gd name="T24" fmla="*/ 2147483647 w 67"/>
                <a:gd name="T25" fmla="*/ 2147483647 h 195"/>
                <a:gd name="T26" fmla="*/ 2147483647 w 67"/>
                <a:gd name="T27" fmla="*/ 2147483647 h 195"/>
                <a:gd name="T28" fmla="*/ 2147483647 w 67"/>
                <a:gd name="T29" fmla="*/ 2147483647 h 195"/>
                <a:gd name="T30" fmla="*/ 2147483647 w 67"/>
                <a:gd name="T31" fmla="*/ 2147483647 h 195"/>
                <a:gd name="T32" fmla="*/ 2147483647 w 67"/>
                <a:gd name="T33" fmla="*/ 2147483647 h 195"/>
                <a:gd name="T34" fmla="*/ 2147483647 w 67"/>
                <a:gd name="T35" fmla="*/ 2147483647 h 195"/>
                <a:gd name="T36" fmla="*/ 2147483647 w 67"/>
                <a:gd name="T37" fmla="*/ 2147483647 h 195"/>
                <a:gd name="T38" fmla="*/ 2147483647 w 67"/>
                <a:gd name="T39" fmla="*/ 2147483647 h 195"/>
                <a:gd name="T40" fmla="*/ 2147483647 w 67"/>
                <a:gd name="T41" fmla="*/ 2147483647 h 195"/>
                <a:gd name="T42" fmla="*/ 2147483647 w 67"/>
                <a:gd name="T43" fmla="*/ 2147483647 h 195"/>
                <a:gd name="T44" fmla="*/ 2147483647 w 67"/>
                <a:gd name="T45" fmla="*/ 2147483647 h 195"/>
                <a:gd name="T46" fmla="*/ 2147483647 w 67"/>
                <a:gd name="T47" fmla="*/ 2147483647 h 195"/>
                <a:gd name="T48" fmla="*/ 2147483647 w 67"/>
                <a:gd name="T49" fmla="*/ 2147483647 h 195"/>
                <a:gd name="T50" fmla="*/ 2147483647 w 67"/>
                <a:gd name="T51" fmla="*/ 2147483647 h 195"/>
                <a:gd name="T52" fmla="*/ 2147483647 w 67"/>
                <a:gd name="T53" fmla="*/ 2147483647 h 195"/>
                <a:gd name="T54" fmla="*/ 2147483647 w 67"/>
                <a:gd name="T55" fmla="*/ 2147483647 h 195"/>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7"/>
                <a:gd name="T85" fmla="*/ 0 h 195"/>
                <a:gd name="T86" fmla="*/ 67 w 67"/>
                <a:gd name="T87" fmla="*/ 195 h 195"/>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7" h="195">
                  <a:moveTo>
                    <a:pt x="43" y="155"/>
                  </a:moveTo>
                  <a:lnTo>
                    <a:pt x="43" y="61"/>
                  </a:lnTo>
                  <a:lnTo>
                    <a:pt x="67" y="61"/>
                  </a:lnTo>
                  <a:lnTo>
                    <a:pt x="67" y="42"/>
                  </a:lnTo>
                  <a:lnTo>
                    <a:pt x="43" y="42"/>
                  </a:lnTo>
                  <a:lnTo>
                    <a:pt x="43" y="0"/>
                  </a:lnTo>
                  <a:lnTo>
                    <a:pt x="20" y="0"/>
                  </a:lnTo>
                  <a:lnTo>
                    <a:pt x="20" y="42"/>
                  </a:lnTo>
                  <a:lnTo>
                    <a:pt x="0" y="42"/>
                  </a:lnTo>
                  <a:lnTo>
                    <a:pt x="0" y="61"/>
                  </a:lnTo>
                  <a:lnTo>
                    <a:pt x="20" y="61"/>
                  </a:lnTo>
                  <a:lnTo>
                    <a:pt x="20" y="164"/>
                  </a:lnTo>
                  <a:lnTo>
                    <a:pt x="20" y="172"/>
                  </a:lnTo>
                  <a:lnTo>
                    <a:pt x="21" y="178"/>
                  </a:lnTo>
                  <a:lnTo>
                    <a:pt x="23" y="184"/>
                  </a:lnTo>
                  <a:lnTo>
                    <a:pt x="26" y="188"/>
                  </a:lnTo>
                  <a:lnTo>
                    <a:pt x="31" y="192"/>
                  </a:lnTo>
                  <a:lnTo>
                    <a:pt x="36" y="194"/>
                  </a:lnTo>
                  <a:lnTo>
                    <a:pt x="42" y="195"/>
                  </a:lnTo>
                  <a:lnTo>
                    <a:pt x="50" y="195"/>
                  </a:lnTo>
                  <a:lnTo>
                    <a:pt x="58" y="194"/>
                  </a:lnTo>
                  <a:lnTo>
                    <a:pt x="67" y="193"/>
                  </a:lnTo>
                  <a:lnTo>
                    <a:pt x="67" y="171"/>
                  </a:lnTo>
                  <a:lnTo>
                    <a:pt x="56" y="172"/>
                  </a:lnTo>
                  <a:lnTo>
                    <a:pt x="50" y="171"/>
                  </a:lnTo>
                  <a:lnTo>
                    <a:pt x="45" y="169"/>
                  </a:lnTo>
                  <a:lnTo>
                    <a:pt x="43" y="163"/>
                  </a:lnTo>
                  <a:lnTo>
                    <a:pt x="43" y="155"/>
                  </a:lnTo>
                  <a:close/>
                </a:path>
              </a:pathLst>
            </a:custGeom>
            <a:solidFill>
              <a:srgbClr val="00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38" name="Freeform 382"/>
            <p:cNvSpPr>
              <a:spLocks noEditPoints="1"/>
            </p:cNvSpPr>
            <p:nvPr/>
          </p:nvSpPr>
          <p:spPr bwMode="auto">
            <a:xfrm>
              <a:off x="5648325" y="2519363"/>
              <a:ext cx="11113" cy="109537"/>
            </a:xfrm>
            <a:custGeom>
              <a:avLst/>
              <a:gdLst>
                <a:gd name="T0" fmla="*/ 0 w 23"/>
                <a:gd name="T1" fmla="*/ 2147483647 h 207"/>
                <a:gd name="T2" fmla="*/ 2147483647 w 23"/>
                <a:gd name="T3" fmla="*/ 2147483647 h 207"/>
                <a:gd name="T4" fmla="*/ 2147483647 w 23"/>
                <a:gd name="T5" fmla="*/ 2147483647 h 207"/>
                <a:gd name="T6" fmla="*/ 0 w 23"/>
                <a:gd name="T7" fmla="*/ 2147483647 h 207"/>
                <a:gd name="T8" fmla="*/ 0 w 23"/>
                <a:gd name="T9" fmla="*/ 2147483647 h 207"/>
                <a:gd name="T10" fmla="*/ 0 w 23"/>
                <a:gd name="T11" fmla="*/ 2147483647 h 207"/>
                <a:gd name="T12" fmla="*/ 2147483647 w 23"/>
                <a:gd name="T13" fmla="*/ 2147483647 h 207"/>
                <a:gd name="T14" fmla="*/ 2147483647 w 23"/>
                <a:gd name="T15" fmla="*/ 0 h 207"/>
                <a:gd name="T16" fmla="*/ 0 w 23"/>
                <a:gd name="T17" fmla="*/ 0 h 207"/>
                <a:gd name="T18" fmla="*/ 0 w 23"/>
                <a:gd name="T19" fmla="*/ 2147483647 h 2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7"/>
                <a:gd name="T32" fmla="*/ 23 w 23"/>
                <a:gd name="T33" fmla="*/ 207 h 2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7">
                  <a:moveTo>
                    <a:pt x="0" y="207"/>
                  </a:moveTo>
                  <a:lnTo>
                    <a:pt x="23" y="207"/>
                  </a:lnTo>
                  <a:lnTo>
                    <a:pt x="23" y="56"/>
                  </a:lnTo>
                  <a:lnTo>
                    <a:pt x="0" y="56"/>
                  </a:lnTo>
                  <a:lnTo>
                    <a:pt x="0" y="207"/>
                  </a:lnTo>
                  <a:close/>
                  <a:moveTo>
                    <a:pt x="0" y="28"/>
                  </a:moveTo>
                  <a:lnTo>
                    <a:pt x="23" y="28"/>
                  </a:lnTo>
                  <a:lnTo>
                    <a:pt x="23" y="0"/>
                  </a:lnTo>
                  <a:lnTo>
                    <a:pt x="0" y="0"/>
                  </a:lnTo>
                  <a:lnTo>
                    <a:pt x="0" y="28"/>
                  </a:lnTo>
                  <a:close/>
                </a:path>
              </a:pathLst>
            </a:custGeom>
            <a:solidFill>
              <a:srgbClr val="00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39" name="Freeform 383"/>
            <p:cNvSpPr>
              <a:spLocks noEditPoints="1"/>
            </p:cNvSpPr>
            <p:nvPr/>
          </p:nvSpPr>
          <p:spPr bwMode="auto">
            <a:xfrm>
              <a:off x="5672138" y="2546350"/>
              <a:ext cx="58737" cy="84138"/>
            </a:xfrm>
            <a:custGeom>
              <a:avLst/>
              <a:gdLst>
                <a:gd name="T0" fmla="*/ 2147483647 w 124"/>
                <a:gd name="T1" fmla="*/ 2147483647 h 159"/>
                <a:gd name="T2" fmla="*/ 2147483647 w 124"/>
                <a:gd name="T3" fmla="*/ 2147483647 h 159"/>
                <a:gd name="T4" fmla="*/ 2147483647 w 124"/>
                <a:gd name="T5" fmla="*/ 2147483647 h 159"/>
                <a:gd name="T6" fmla="*/ 2147483647 w 124"/>
                <a:gd name="T7" fmla="*/ 2147483647 h 159"/>
                <a:gd name="T8" fmla="*/ 2147483647 w 124"/>
                <a:gd name="T9" fmla="*/ 2147483647 h 159"/>
                <a:gd name="T10" fmla="*/ 2147483647 w 124"/>
                <a:gd name="T11" fmla="*/ 2147483647 h 159"/>
                <a:gd name="T12" fmla="*/ 2147483647 w 124"/>
                <a:gd name="T13" fmla="*/ 2147483647 h 159"/>
                <a:gd name="T14" fmla="*/ 2147483647 w 124"/>
                <a:gd name="T15" fmla="*/ 2147483647 h 159"/>
                <a:gd name="T16" fmla="*/ 2147483647 w 124"/>
                <a:gd name="T17" fmla="*/ 2147483647 h 159"/>
                <a:gd name="T18" fmla="*/ 2147483647 w 124"/>
                <a:gd name="T19" fmla="*/ 2147483647 h 159"/>
                <a:gd name="T20" fmla="*/ 2147483647 w 124"/>
                <a:gd name="T21" fmla="*/ 2147483647 h 159"/>
                <a:gd name="T22" fmla="*/ 2147483647 w 124"/>
                <a:gd name="T23" fmla="*/ 2147483647 h 159"/>
                <a:gd name="T24" fmla="*/ 2147483647 w 124"/>
                <a:gd name="T25" fmla="*/ 2147483647 h 159"/>
                <a:gd name="T26" fmla="*/ 2147483647 w 124"/>
                <a:gd name="T27" fmla="*/ 2147483647 h 159"/>
                <a:gd name="T28" fmla="*/ 2147483647 w 124"/>
                <a:gd name="T29" fmla="*/ 2147483647 h 159"/>
                <a:gd name="T30" fmla="*/ 2147483647 w 124"/>
                <a:gd name="T31" fmla="*/ 2147483647 h 159"/>
                <a:gd name="T32" fmla="*/ 2147483647 w 124"/>
                <a:gd name="T33" fmla="*/ 2147483647 h 159"/>
                <a:gd name="T34" fmla="*/ 2147483647 w 124"/>
                <a:gd name="T35" fmla="*/ 2147483647 h 159"/>
                <a:gd name="T36" fmla="*/ 2147483647 w 124"/>
                <a:gd name="T37" fmla="*/ 2147483647 h 159"/>
                <a:gd name="T38" fmla="*/ 2147483647 w 124"/>
                <a:gd name="T39" fmla="*/ 2147483647 h 159"/>
                <a:gd name="T40" fmla="*/ 2147483647 w 124"/>
                <a:gd name="T41" fmla="*/ 2147483647 h 159"/>
                <a:gd name="T42" fmla="*/ 2147483647 w 124"/>
                <a:gd name="T43" fmla="*/ 2147483647 h 159"/>
                <a:gd name="T44" fmla="*/ 2147483647 w 124"/>
                <a:gd name="T45" fmla="*/ 2147483647 h 159"/>
                <a:gd name="T46" fmla="*/ 2147483647 w 124"/>
                <a:gd name="T47" fmla="*/ 2147483647 h 159"/>
                <a:gd name="T48" fmla="*/ 2147483647 w 124"/>
                <a:gd name="T49" fmla="*/ 2147483647 h 159"/>
                <a:gd name="T50" fmla="*/ 2147483647 w 124"/>
                <a:gd name="T51" fmla="*/ 2147483647 h 159"/>
                <a:gd name="T52" fmla="*/ 2147483647 w 124"/>
                <a:gd name="T53" fmla="*/ 2147483647 h 159"/>
                <a:gd name="T54" fmla="*/ 2147483647 w 124"/>
                <a:gd name="T55" fmla="*/ 2147483647 h 159"/>
                <a:gd name="T56" fmla="*/ 2147483647 w 124"/>
                <a:gd name="T57" fmla="*/ 2147483647 h 159"/>
                <a:gd name="T58" fmla="*/ 2147483647 w 124"/>
                <a:gd name="T59" fmla="*/ 2147483647 h 159"/>
                <a:gd name="T60" fmla="*/ 2147483647 w 124"/>
                <a:gd name="T61" fmla="*/ 2147483647 h 159"/>
                <a:gd name="T62" fmla="*/ 2147483647 w 124"/>
                <a:gd name="T63" fmla="*/ 2147483647 h 159"/>
                <a:gd name="T64" fmla="*/ 2147483647 w 124"/>
                <a:gd name="T65" fmla="*/ 2147483647 h 159"/>
                <a:gd name="T66" fmla="*/ 2147483647 w 124"/>
                <a:gd name="T67" fmla="*/ 2147483647 h 159"/>
                <a:gd name="T68" fmla="*/ 2147483647 w 124"/>
                <a:gd name="T69" fmla="*/ 2147483647 h 15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4"/>
                <a:gd name="T106" fmla="*/ 0 h 159"/>
                <a:gd name="T107" fmla="*/ 124 w 124"/>
                <a:gd name="T108" fmla="*/ 159 h 15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4" h="159">
                  <a:moveTo>
                    <a:pt x="99" y="107"/>
                  </a:moveTo>
                  <a:lnTo>
                    <a:pt x="97" y="113"/>
                  </a:lnTo>
                  <a:lnTo>
                    <a:pt x="94" y="119"/>
                  </a:lnTo>
                  <a:lnTo>
                    <a:pt x="91" y="124"/>
                  </a:lnTo>
                  <a:lnTo>
                    <a:pt x="87" y="128"/>
                  </a:lnTo>
                  <a:lnTo>
                    <a:pt x="82" y="131"/>
                  </a:lnTo>
                  <a:lnTo>
                    <a:pt x="77" y="133"/>
                  </a:lnTo>
                  <a:lnTo>
                    <a:pt x="71" y="135"/>
                  </a:lnTo>
                  <a:lnTo>
                    <a:pt x="63" y="135"/>
                  </a:lnTo>
                  <a:lnTo>
                    <a:pt x="55" y="134"/>
                  </a:lnTo>
                  <a:lnTo>
                    <a:pt x="48" y="132"/>
                  </a:lnTo>
                  <a:lnTo>
                    <a:pt x="41" y="128"/>
                  </a:lnTo>
                  <a:lnTo>
                    <a:pt x="35" y="122"/>
                  </a:lnTo>
                  <a:lnTo>
                    <a:pt x="31" y="117"/>
                  </a:lnTo>
                  <a:lnTo>
                    <a:pt x="28" y="108"/>
                  </a:lnTo>
                  <a:lnTo>
                    <a:pt x="25" y="98"/>
                  </a:lnTo>
                  <a:lnTo>
                    <a:pt x="24" y="87"/>
                  </a:lnTo>
                  <a:lnTo>
                    <a:pt x="124" y="87"/>
                  </a:lnTo>
                  <a:lnTo>
                    <a:pt x="124" y="76"/>
                  </a:lnTo>
                  <a:lnTo>
                    <a:pt x="122" y="60"/>
                  </a:lnTo>
                  <a:lnTo>
                    <a:pt x="119" y="43"/>
                  </a:lnTo>
                  <a:lnTo>
                    <a:pt x="114" y="30"/>
                  </a:lnTo>
                  <a:lnTo>
                    <a:pt x="108" y="20"/>
                  </a:lnTo>
                  <a:lnTo>
                    <a:pt x="98" y="12"/>
                  </a:lnTo>
                  <a:lnTo>
                    <a:pt x="88" y="5"/>
                  </a:lnTo>
                  <a:lnTo>
                    <a:pt x="76" y="1"/>
                  </a:lnTo>
                  <a:lnTo>
                    <a:pt x="61" y="0"/>
                  </a:lnTo>
                  <a:lnTo>
                    <a:pt x="49" y="1"/>
                  </a:lnTo>
                  <a:lnTo>
                    <a:pt x="36" y="6"/>
                  </a:lnTo>
                  <a:lnTo>
                    <a:pt x="25" y="12"/>
                  </a:lnTo>
                  <a:lnTo>
                    <a:pt x="17" y="21"/>
                  </a:lnTo>
                  <a:lnTo>
                    <a:pt x="10" y="33"/>
                  </a:lnTo>
                  <a:lnTo>
                    <a:pt x="4" y="47"/>
                  </a:lnTo>
                  <a:lnTo>
                    <a:pt x="1" y="63"/>
                  </a:lnTo>
                  <a:lnTo>
                    <a:pt x="0" y="80"/>
                  </a:lnTo>
                  <a:lnTo>
                    <a:pt x="1" y="98"/>
                  </a:lnTo>
                  <a:lnTo>
                    <a:pt x="4" y="113"/>
                  </a:lnTo>
                  <a:lnTo>
                    <a:pt x="10" y="127"/>
                  </a:lnTo>
                  <a:lnTo>
                    <a:pt x="17" y="138"/>
                  </a:lnTo>
                  <a:lnTo>
                    <a:pt x="25" y="147"/>
                  </a:lnTo>
                  <a:lnTo>
                    <a:pt x="36" y="153"/>
                  </a:lnTo>
                  <a:lnTo>
                    <a:pt x="49" y="157"/>
                  </a:lnTo>
                  <a:lnTo>
                    <a:pt x="61" y="159"/>
                  </a:lnTo>
                  <a:lnTo>
                    <a:pt x="73" y="157"/>
                  </a:lnTo>
                  <a:lnTo>
                    <a:pt x="85" y="155"/>
                  </a:lnTo>
                  <a:lnTo>
                    <a:pt x="94" y="150"/>
                  </a:lnTo>
                  <a:lnTo>
                    <a:pt x="102" y="145"/>
                  </a:lnTo>
                  <a:lnTo>
                    <a:pt x="109" y="138"/>
                  </a:lnTo>
                  <a:lnTo>
                    <a:pt x="115" y="128"/>
                  </a:lnTo>
                  <a:lnTo>
                    <a:pt x="119" y="119"/>
                  </a:lnTo>
                  <a:lnTo>
                    <a:pt x="121" y="107"/>
                  </a:lnTo>
                  <a:lnTo>
                    <a:pt x="99" y="107"/>
                  </a:lnTo>
                  <a:close/>
                  <a:moveTo>
                    <a:pt x="24" y="67"/>
                  </a:moveTo>
                  <a:lnTo>
                    <a:pt x="25" y="56"/>
                  </a:lnTo>
                  <a:lnTo>
                    <a:pt x="28" y="48"/>
                  </a:lnTo>
                  <a:lnTo>
                    <a:pt x="32" y="40"/>
                  </a:lnTo>
                  <a:lnTo>
                    <a:pt x="36" y="34"/>
                  </a:lnTo>
                  <a:lnTo>
                    <a:pt x="41" y="28"/>
                  </a:lnTo>
                  <a:lnTo>
                    <a:pt x="48" y="25"/>
                  </a:lnTo>
                  <a:lnTo>
                    <a:pt x="54" y="23"/>
                  </a:lnTo>
                  <a:lnTo>
                    <a:pt x="62" y="22"/>
                  </a:lnTo>
                  <a:lnTo>
                    <a:pt x="71" y="23"/>
                  </a:lnTo>
                  <a:lnTo>
                    <a:pt x="78" y="25"/>
                  </a:lnTo>
                  <a:lnTo>
                    <a:pt x="85" y="29"/>
                  </a:lnTo>
                  <a:lnTo>
                    <a:pt x="90" y="34"/>
                  </a:lnTo>
                  <a:lnTo>
                    <a:pt x="94" y="40"/>
                  </a:lnTo>
                  <a:lnTo>
                    <a:pt x="97" y="48"/>
                  </a:lnTo>
                  <a:lnTo>
                    <a:pt x="98" y="56"/>
                  </a:lnTo>
                  <a:lnTo>
                    <a:pt x="99" y="67"/>
                  </a:lnTo>
                  <a:lnTo>
                    <a:pt x="24" y="67"/>
                  </a:lnTo>
                  <a:close/>
                </a:path>
              </a:pathLst>
            </a:custGeom>
            <a:solidFill>
              <a:srgbClr val="00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40" name="Freeform 384"/>
            <p:cNvSpPr>
              <a:spLocks/>
            </p:cNvSpPr>
            <p:nvPr/>
          </p:nvSpPr>
          <p:spPr bwMode="auto">
            <a:xfrm>
              <a:off x="5743575" y="2546350"/>
              <a:ext cx="53975" cy="82550"/>
            </a:xfrm>
            <a:custGeom>
              <a:avLst/>
              <a:gdLst>
                <a:gd name="T0" fmla="*/ 2147483647 w 114"/>
                <a:gd name="T1" fmla="*/ 2147483647 h 155"/>
                <a:gd name="T2" fmla="*/ 2147483647 w 114"/>
                <a:gd name="T3" fmla="*/ 2147483647 h 155"/>
                <a:gd name="T4" fmla="*/ 2147483647 w 114"/>
                <a:gd name="T5" fmla="*/ 2147483647 h 155"/>
                <a:gd name="T6" fmla="*/ 2147483647 w 114"/>
                <a:gd name="T7" fmla="*/ 2147483647 h 155"/>
                <a:gd name="T8" fmla="*/ 2147483647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0 h 155"/>
                <a:gd name="T30" fmla="*/ 2147483647 w 114"/>
                <a:gd name="T31" fmla="*/ 0 h 155"/>
                <a:gd name="T32" fmla="*/ 2147483647 w 114"/>
                <a:gd name="T33" fmla="*/ 0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0 w 114"/>
                <a:gd name="T51" fmla="*/ 2147483647 h 155"/>
                <a:gd name="T52" fmla="*/ 0 w 114"/>
                <a:gd name="T53" fmla="*/ 2147483647 h 155"/>
                <a:gd name="T54" fmla="*/ 2147483647 w 114"/>
                <a:gd name="T55" fmla="*/ 2147483647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91" y="155"/>
                  </a:moveTo>
                  <a:lnTo>
                    <a:pt x="114" y="155"/>
                  </a:lnTo>
                  <a:lnTo>
                    <a:pt x="114" y="64"/>
                  </a:lnTo>
                  <a:lnTo>
                    <a:pt x="114" y="57"/>
                  </a:lnTo>
                  <a:lnTo>
                    <a:pt x="114" y="47"/>
                  </a:lnTo>
                  <a:lnTo>
                    <a:pt x="113" y="37"/>
                  </a:lnTo>
                  <a:lnTo>
                    <a:pt x="112" y="28"/>
                  </a:lnTo>
                  <a:lnTo>
                    <a:pt x="107" y="21"/>
                  </a:lnTo>
                  <a:lnTo>
                    <a:pt x="104" y="15"/>
                  </a:lnTo>
                  <a:lnTo>
                    <a:pt x="101" y="12"/>
                  </a:lnTo>
                  <a:lnTo>
                    <a:pt x="97" y="8"/>
                  </a:lnTo>
                  <a:lnTo>
                    <a:pt x="92" y="5"/>
                  </a:lnTo>
                  <a:lnTo>
                    <a:pt x="86" y="2"/>
                  </a:lnTo>
                  <a:lnTo>
                    <a:pt x="80" y="1"/>
                  </a:lnTo>
                  <a:lnTo>
                    <a:pt x="73" y="0"/>
                  </a:lnTo>
                  <a:lnTo>
                    <a:pt x="65" y="0"/>
                  </a:lnTo>
                  <a:lnTo>
                    <a:pt x="59" y="0"/>
                  </a:lnTo>
                  <a:lnTo>
                    <a:pt x="53" y="1"/>
                  </a:lnTo>
                  <a:lnTo>
                    <a:pt x="46" y="4"/>
                  </a:lnTo>
                  <a:lnTo>
                    <a:pt x="41" y="6"/>
                  </a:lnTo>
                  <a:lnTo>
                    <a:pt x="36" y="9"/>
                  </a:lnTo>
                  <a:lnTo>
                    <a:pt x="30" y="14"/>
                  </a:lnTo>
                  <a:lnTo>
                    <a:pt x="26" y="20"/>
                  </a:lnTo>
                  <a:lnTo>
                    <a:pt x="22" y="26"/>
                  </a:lnTo>
                  <a:lnTo>
                    <a:pt x="22" y="4"/>
                  </a:lnTo>
                  <a:lnTo>
                    <a:pt x="0" y="4"/>
                  </a:lnTo>
                  <a:lnTo>
                    <a:pt x="0" y="155"/>
                  </a:lnTo>
                  <a:lnTo>
                    <a:pt x="23" y="155"/>
                  </a:lnTo>
                  <a:lnTo>
                    <a:pt x="23" y="69"/>
                  </a:lnTo>
                  <a:lnTo>
                    <a:pt x="24" y="58"/>
                  </a:lnTo>
                  <a:lnTo>
                    <a:pt x="26" y="49"/>
                  </a:lnTo>
                  <a:lnTo>
                    <a:pt x="29" y="41"/>
                  </a:lnTo>
                  <a:lnTo>
                    <a:pt x="34" y="34"/>
                  </a:lnTo>
                  <a:lnTo>
                    <a:pt x="40" y="29"/>
                  </a:lnTo>
                  <a:lnTo>
                    <a:pt x="46" y="26"/>
                  </a:lnTo>
                  <a:lnTo>
                    <a:pt x="55" y="23"/>
                  </a:lnTo>
                  <a:lnTo>
                    <a:pt x="63" y="22"/>
                  </a:lnTo>
                  <a:lnTo>
                    <a:pt x="71" y="23"/>
                  </a:lnTo>
                  <a:lnTo>
                    <a:pt x="77" y="25"/>
                  </a:lnTo>
                  <a:lnTo>
                    <a:pt x="81" y="28"/>
                  </a:lnTo>
                  <a:lnTo>
                    <a:pt x="85" y="32"/>
                  </a:lnTo>
                  <a:lnTo>
                    <a:pt x="87" y="37"/>
                  </a:lnTo>
                  <a:lnTo>
                    <a:pt x="90" y="44"/>
                  </a:lnTo>
                  <a:lnTo>
                    <a:pt x="91" y="53"/>
                  </a:lnTo>
                  <a:lnTo>
                    <a:pt x="91" y="62"/>
                  </a:lnTo>
                  <a:lnTo>
                    <a:pt x="91" y="155"/>
                  </a:lnTo>
                  <a:close/>
                </a:path>
              </a:pathLst>
            </a:custGeom>
            <a:solidFill>
              <a:srgbClr val="00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41" name="Freeform 385"/>
            <p:cNvSpPr>
              <a:spLocks/>
            </p:cNvSpPr>
            <p:nvPr/>
          </p:nvSpPr>
          <p:spPr bwMode="auto">
            <a:xfrm>
              <a:off x="5811838" y="2546350"/>
              <a:ext cx="53975" cy="82550"/>
            </a:xfrm>
            <a:custGeom>
              <a:avLst/>
              <a:gdLst>
                <a:gd name="T0" fmla="*/ 2147483647 w 113"/>
                <a:gd name="T1" fmla="*/ 2147483647 h 155"/>
                <a:gd name="T2" fmla="*/ 2147483647 w 113"/>
                <a:gd name="T3" fmla="*/ 2147483647 h 155"/>
                <a:gd name="T4" fmla="*/ 2147483647 w 113"/>
                <a:gd name="T5" fmla="*/ 2147483647 h 155"/>
                <a:gd name="T6" fmla="*/ 2147483647 w 113"/>
                <a:gd name="T7" fmla="*/ 2147483647 h 155"/>
                <a:gd name="T8" fmla="*/ 2147483647 w 113"/>
                <a:gd name="T9" fmla="*/ 2147483647 h 155"/>
                <a:gd name="T10" fmla="*/ 2147483647 w 113"/>
                <a:gd name="T11" fmla="*/ 2147483647 h 155"/>
                <a:gd name="T12" fmla="*/ 2147483647 w 113"/>
                <a:gd name="T13" fmla="*/ 2147483647 h 155"/>
                <a:gd name="T14" fmla="*/ 2147483647 w 113"/>
                <a:gd name="T15" fmla="*/ 2147483647 h 155"/>
                <a:gd name="T16" fmla="*/ 2147483647 w 113"/>
                <a:gd name="T17" fmla="*/ 2147483647 h 155"/>
                <a:gd name="T18" fmla="*/ 2147483647 w 113"/>
                <a:gd name="T19" fmla="*/ 2147483647 h 155"/>
                <a:gd name="T20" fmla="*/ 2147483647 w 113"/>
                <a:gd name="T21" fmla="*/ 2147483647 h 155"/>
                <a:gd name="T22" fmla="*/ 2147483647 w 113"/>
                <a:gd name="T23" fmla="*/ 2147483647 h 155"/>
                <a:gd name="T24" fmla="*/ 2147483647 w 113"/>
                <a:gd name="T25" fmla="*/ 2147483647 h 155"/>
                <a:gd name="T26" fmla="*/ 2147483647 w 113"/>
                <a:gd name="T27" fmla="*/ 2147483647 h 155"/>
                <a:gd name="T28" fmla="*/ 2147483647 w 113"/>
                <a:gd name="T29" fmla="*/ 0 h 155"/>
                <a:gd name="T30" fmla="*/ 2147483647 w 113"/>
                <a:gd name="T31" fmla="*/ 0 h 155"/>
                <a:gd name="T32" fmla="*/ 2147483647 w 113"/>
                <a:gd name="T33" fmla="*/ 0 h 155"/>
                <a:gd name="T34" fmla="*/ 2147483647 w 113"/>
                <a:gd name="T35" fmla="*/ 2147483647 h 155"/>
                <a:gd name="T36" fmla="*/ 2147483647 w 113"/>
                <a:gd name="T37" fmla="*/ 2147483647 h 155"/>
                <a:gd name="T38" fmla="*/ 2147483647 w 113"/>
                <a:gd name="T39" fmla="*/ 2147483647 h 155"/>
                <a:gd name="T40" fmla="*/ 2147483647 w 113"/>
                <a:gd name="T41" fmla="*/ 2147483647 h 155"/>
                <a:gd name="T42" fmla="*/ 2147483647 w 113"/>
                <a:gd name="T43" fmla="*/ 2147483647 h 155"/>
                <a:gd name="T44" fmla="*/ 2147483647 w 113"/>
                <a:gd name="T45" fmla="*/ 2147483647 h 155"/>
                <a:gd name="T46" fmla="*/ 2147483647 w 113"/>
                <a:gd name="T47" fmla="*/ 2147483647 h 155"/>
                <a:gd name="T48" fmla="*/ 2147483647 w 113"/>
                <a:gd name="T49" fmla="*/ 2147483647 h 155"/>
                <a:gd name="T50" fmla="*/ 0 w 113"/>
                <a:gd name="T51" fmla="*/ 2147483647 h 155"/>
                <a:gd name="T52" fmla="*/ 0 w 113"/>
                <a:gd name="T53" fmla="*/ 2147483647 h 155"/>
                <a:gd name="T54" fmla="*/ 2147483647 w 113"/>
                <a:gd name="T55" fmla="*/ 2147483647 h 155"/>
                <a:gd name="T56" fmla="*/ 2147483647 w 113"/>
                <a:gd name="T57" fmla="*/ 2147483647 h 155"/>
                <a:gd name="T58" fmla="*/ 2147483647 w 113"/>
                <a:gd name="T59" fmla="*/ 2147483647 h 155"/>
                <a:gd name="T60" fmla="*/ 2147483647 w 113"/>
                <a:gd name="T61" fmla="*/ 2147483647 h 155"/>
                <a:gd name="T62" fmla="*/ 2147483647 w 113"/>
                <a:gd name="T63" fmla="*/ 2147483647 h 155"/>
                <a:gd name="T64" fmla="*/ 2147483647 w 113"/>
                <a:gd name="T65" fmla="*/ 2147483647 h 155"/>
                <a:gd name="T66" fmla="*/ 2147483647 w 113"/>
                <a:gd name="T67" fmla="*/ 2147483647 h 155"/>
                <a:gd name="T68" fmla="*/ 2147483647 w 113"/>
                <a:gd name="T69" fmla="*/ 2147483647 h 155"/>
                <a:gd name="T70" fmla="*/ 2147483647 w 113"/>
                <a:gd name="T71" fmla="*/ 2147483647 h 155"/>
                <a:gd name="T72" fmla="*/ 2147483647 w 113"/>
                <a:gd name="T73" fmla="*/ 2147483647 h 155"/>
                <a:gd name="T74" fmla="*/ 2147483647 w 113"/>
                <a:gd name="T75" fmla="*/ 2147483647 h 155"/>
                <a:gd name="T76" fmla="*/ 2147483647 w 113"/>
                <a:gd name="T77" fmla="*/ 2147483647 h 155"/>
                <a:gd name="T78" fmla="*/ 2147483647 w 113"/>
                <a:gd name="T79" fmla="*/ 2147483647 h 155"/>
                <a:gd name="T80" fmla="*/ 2147483647 w 113"/>
                <a:gd name="T81" fmla="*/ 2147483647 h 155"/>
                <a:gd name="T82" fmla="*/ 2147483647 w 113"/>
                <a:gd name="T83" fmla="*/ 2147483647 h 155"/>
                <a:gd name="T84" fmla="*/ 2147483647 w 113"/>
                <a:gd name="T85" fmla="*/ 2147483647 h 155"/>
                <a:gd name="T86" fmla="*/ 2147483647 w 113"/>
                <a:gd name="T87" fmla="*/ 2147483647 h 155"/>
                <a:gd name="T88" fmla="*/ 2147483647 w 113"/>
                <a:gd name="T89" fmla="*/ 2147483647 h 155"/>
                <a:gd name="T90" fmla="*/ 2147483647 w 113"/>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3"/>
                <a:gd name="T139" fmla="*/ 0 h 155"/>
                <a:gd name="T140" fmla="*/ 113 w 113"/>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3" h="155">
                  <a:moveTo>
                    <a:pt x="90" y="155"/>
                  </a:moveTo>
                  <a:lnTo>
                    <a:pt x="113" y="155"/>
                  </a:lnTo>
                  <a:lnTo>
                    <a:pt x="113" y="64"/>
                  </a:lnTo>
                  <a:lnTo>
                    <a:pt x="113" y="57"/>
                  </a:lnTo>
                  <a:lnTo>
                    <a:pt x="113" y="47"/>
                  </a:lnTo>
                  <a:lnTo>
                    <a:pt x="112" y="37"/>
                  </a:lnTo>
                  <a:lnTo>
                    <a:pt x="111" y="28"/>
                  </a:lnTo>
                  <a:lnTo>
                    <a:pt x="107" y="21"/>
                  </a:lnTo>
                  <a:lnTo>
                    <a:pt x="104" y="15"/>
                  </a:lnTo>
                  <a:lnTo>
                    <a:pt x="101" y="12"/>
                  </a:lnTo>
                  <a:lnTo>
                    <a:pt x="97" y="8"/>
                  </a:lnTo>
                  <a:lnTo>
                    <a:pt x="91" y="5"/>
                  </a:lnTo>
                  <a:lnTo>
                    <a:pt x="86" y="2"/>
                  </a:lnTo>
                  <a:lnTo>
                    <a:pt x="80" y="1"/>
                  </a:lnTo>
                  <a:lnTo>
                    <a:pt x="72" y="0"/>
                  </a:lnTo>
                  <a:lnTo>
                    <a:pt x="65" y="0"/>
                  </a:lnTo>
                  <a:lnTo>
                    <a:pt x="59" y="0"/>
                  </a:lnTo>
                  <a:lnTo>
                    <a:pt x="52" y="1"/>
                  </a:lnTo>
                  <a:lnTo>
                    <a:pt x="46" y="4"/>
                  </a:lnTo>
                  <a:lnTo>
                    <a:pt x="41" y="6"/>
                  </a:lnTo>
                  <a:lnTo>
                    <a:pt x="35" y="9"/>
                  </a:lnTo>
                  <a:lnTo>
                    <a:pt x="30" y="14"/>
                  </a:lnTo>
                  <a:lnTo>
                    <a:pt x="26" y="20"/>
                  </a:lnTo>
                  <a:lnTo>
                    <a:pt x="22" y="26"/>
                  </a:lnTo>
                  <a:lnTo>
                    <a:pt x="22" y="4"/>
                  </a:lnTo>
                  <a:lnTo>
                    <a:pt x="0" y="4"/>
                  </a:lnTo>
                  <a:lnTo>
                    <a:pt x="0" y="155"/>
                  </a:lnTo>
                  <a:lnTo>
                    <a:pt x="23" y="155"/>
                  </a:lnTo>
                  <a:lnTo>
                    <a:pt x="23" y="69"/>
                  </a:lnTo>
                  <a:lnTo>
                    <a:pt x="24" y="58"/>
                  </a:lnTo>
                  <a:lnTo>
                    <a:pt x="26" y="49"/>
                  </a:lnTo>
                  <a:lnTo>
                    <a:pt x="29" y="41"/>
                  </a:lnTo>
                  <a:lnTo>
                    <a:pt x="33" y="34"/>
                  </a:lnTo>
                  <a:lnTo>
                    <a:pt x="40" y="29"/>
                  </a:lnTo>
                  <a:lnTo>
                    <a:pt x="46" y="26"/>
                  </a:lnTo>
                  <a:lnTo>
                    <a:pt x="54" y="23"/>
                  </a:lnTo>
                  <a:lnTo>
                    <a:pt x="63" y="22"/>
                  </a:lnTo>
                  <a:lnTo>
                    <a:pt x="70" y="23"/>
                  </a:lnTo>
                  <a:lnTo>
                    <a:pt x="77" y="25"/>
                  </a:lnTo>
                  <a:lnTo>
                    <a:pt x="81" y="28"/>
                  </a:lnTo>
                  <a:lnTo>
                    <a:pt x="85" y="32"/>
                  </a:lnTo>
                  <a:lnTo>
                    <a:pt x="87" y="37"/>
                  </a:lnTo>
                  <a:lnTo>
                    <a:pt x="89" y="44"/>
                  </a:lnTo>
                  <a:lnTo>
                    <a:pt x="90" y="53"/>
                  </a:lnTo>
                  <a:lnTo>
                    <a:pt x="90" y="62"/>
                  </a:lnTo>
                  <a:lnTo>
                    <a:pt x="90" y="155"/>
                  </a:lnTo>
                  <a:close/>
                </a:path>
              </a:pathLst>
            </a:custGeom>
            <a:solidFill>
              <a:srgbClr val="00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42" name="Freeform 386"/>
            <p:cNvSpPr>
              <a:spLocks noEditPoints="1"/>
            </p:cNvSpPr>
            <p:nvPr/>
          </p:nvSpPr>
          <p:spPr bwMode="auto">
            <a:xfrm>
              <a:off x="5878513" y="2546350"/>
              <a:ext cx="58737" cy="84138"/>
            </a:xfrm>
            <a:custGeom>
              <a:avLst/>
              <a:gdLst>
                <a:gd name="T0" fmla="*/ 2147483647 w 123"/>
                <a:gd name="T1" fmla="*/ 2147483647 h 159"/>
                <a:gd name="T2" fmla="*/ 2147483647 w 123"/>
                <a:gd name="T3" fmla="*/ 2147483647 h 159"/>
                <a:gd name="T4" fmla="*/ 2147483647 w 123"/>
                <a:gd name="T5" fmla="*/ 2147483647 h 159"/>
                <a:gd name="T6" fmla="*/ 2147483647 w 123"/>
                <a:gd name="T7" fmla="*/ 2147483647 h 159"/>
                <a:gd name="T8" fmla="*/ 2147483647 w 123"/>
                <a:gd name="T9" fmla="*/ 2147483647 h 159"/>
                <a:gd name="T10" fmla="*/ 2147483647 w 123"/>
                <a:gd name="T11" fmla="*/ 2147483647 h 159"/>
                <a:gd name="T12" fmla="*/ 2147483647 w 123"/>
                <a:gd name="T13" fmla="*/ 2147483647 h 159"/>
                <a:gd name="T14" fmla="*/ 2147483647 w 123"/>
                <a:gd name="T15" fmla="*/ 2147483647 h 159"/>
                <a:gd name="T16" fmla="*/ 2147483647 w 123"/>
                <a:gd name="T17" fmla="*/ 2147483647 h 159"/>
                <a:gd name="T18" fmla="*/ 2147483647 w 123"/>
                <a:gd name="T19" fmla="*/ 2147483647 h 159"/>
                <a:gd name="T20" fmla="*/ 2147483647 w 123"/>
                <a:gd name="T21" fmla="*/ 2147483647 h 159"/>
                <a:gd name="T22" fmla="*/ 2147483647 w 123"/>
                <a:gd name="T23" fmla="*/ 2147483647 h 159"/>
                <a:gd name="T24" fmla="*/ 2147483647 w 123"/>
                <a:gd name="T25" fmla="*/ 2147483647 h 159"/>
                <a:gd name="T26" fmla="*/ 2147483647 w 123"/>
                <a:gd name="T27" fmla="*/ 2147483647 h 159"/>
                <a:gd name="T28" fmla="*/ 2147483647 w 123"/>
                <a:gd name="T29" fmla="*/ 2147483647 h 159"/>
                <a:gd name="T30" fmla="*/ 2147483647 w 123"/>
                <a:gd name="T31" fmla="*/ 2147483647 h 159"/>
                <a:gd name="T32" fmla="*/ 2147483647 w 123"/>
                <a:gd name="T33" fmla="*/ 2147483647 h 159"/>
                <a:gd name="T34" fmla="*/ 2147483647 w 123"/>
                <a:gd name="T35" fmla="*/ 2147483647 h 159"/>
                <a:gd name="T36" fmla="*/ 2147483647 w 123"/>
                <a:gd name="T37" fmla="*/ 2147483647 h 159"/>
                <a:gd name="T38" fmla="*/ 2147483647 w 123"/>
                <a:gd name="T39" fmla="*/ 2147483647 h 159"/>
                <a:gd name="T40" fmla="*/ 2147483647 w 123"/>
                <a:gd name="T41" fmla="*/ 2147483647 h 159"/>
                <a:gd name="T42" fmla="*/ 2147483647 w 123"/>
                <a:gd name="T43" fmla="*/ 2147483647 h 159"/>
                <a:gd name="T44" fmla="*/ 2147483647 w 123"/>
                <a:gd name="T45" fmla="*/ 2147483647 h 159"/>
                <a:gd name="T46" fmla="*/ 2147483647 w 123"/>
                <a:gd name="T47" fmla="*/ 2147483647 h 159"/>
                <a:gd name="T48" fmla="*/ 2147483647 w 123"/>
                <a:gd name="T49" fmla="*/ 2147483647 h 159"/>
                <a:gd name="T50" fmla="*/ 2147483647 w 123"/>
                <a:gd name="T51" fmla="*/ 2147483647 h 159"/>
                <a:gd name="T52" fmla="*/ 2147483647 w 123"/>
                <a:gd name="T53" fmla="*/ 2147483647 h 159"/>
                <a:gd name="T54" fmla="*/ 2147483647 w 123"/>
                <a:gd name="T55" fmla="*/ 2147483647 h 159"/>
                <a:gd name="T56" fmla="*/ 2147483647 w 123"/>
                <a:gd name="T57" fmla="*/ 2147483647 h 159"/>
                <a:gd name="T58" fmla="*/ 2147483647 w 123"/>
                <a:gd name="T59" fmla="*/ 2147483647 h 159"/>
                <a:gd name="T60" fmla="*/ 2147483647 w 123"/>
                <a:gd name="T61" fmla="*/ 2147483647 h 159"/>
                <a:gd name="T62" fmla="*/ 2147483647 w 123"/>
                <a:gd name="T63" fmla="*/ 2147483647 h 159"/>
                <a:gd name="T64" fmla="*/ 2147483647 w 123"/>
                <a:gd name="T65" fmla="*/ 2147483647 h 159"/>
                <a:gd name="T66" fmla="*/ 2147483647 w 123"/>
                <a:gd name="T67" fmla="*/ 2147483647 h 159"/>
                <a:gd name="T68" fmla="*/ 2147483647 w 123"/>
                <a:gd name="T69" fmla="*/ 2147483647 h 15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9"/>
                <a:gd name="T107" fmla="*/ 123 w 123"/>
                <a:gd name="T108" fmla="*/ 159 h 15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9">
                  <a:moveTo>
                    <a:pt x="99" y="107"/>
                  </a:moveTo>
                  <a:lnTo>
                    <a:pt x="97" y="113"/>
                  </a:lnTo>
                  <a:lnTo>
                    <a:pt x="94" y="119"/>
                  </a:lnTo>
                  <a:lnTo>
                    <a:pt x="91" y="124"/>
                  </a:lnTo>
                  <a:lnTo>
                    <a:pt x="86" y="128"/>
                  </a:lnTo>
                  <a:lnTo>
                    <a:pt x="82" y="131"/>
                  </a:lnTo>
                  <a:lnTo>
                    <a:pt x="77" y="133"/>
                  </a:lnTo>
                  <a:lnTo>
                    <a:pt x="71" y="135"/>
                  </a:lnTo>
                  <a:lnTo>
                    <a:pt x="63" y="135"/>
                  </a:lnTo>
                  <a:lnTo>
                    <a:pt x="55" y="134"/>
                  </a:lnTo>
                  <a:lnTo>
                    <a:pt x="47" y="132"/>
                  </a:lnTo>
                  <a:lnTo>
                    <a:pt x="41" y="128"/>
                  </a:lnTo>
                  <a:lnTo>
                    <a:pt x="35" y="122"/>
                  </a:lnTo>
                  <a:lnTo>
                    <a:pt x="30" y="117"/>
                  </a:lnTo>
                  <a:lnTo>
                    <a:pt x="27" y="108"/>
                  </a:lnTo>
                  <a:lnTo>
                    <a:pt x="25" y="98"/>
                  </a:lnTo>
                  <a:lnTo>
                    <a:pt x="24" y="87"/>
                  </a:lnTo>
                  <a:lnTo>
                    <a:pt x="123" y="87"/>
                  </a:lnTo>
                  <a:lnTo>
                    <a:pt x="123" y="76"/>
                  </a:lnTo>
                  <a:lnTo>
                    <a:pt x="122" y="60"/>
                  </a:lnTo>
                  <a:lnTo>
                    <a:pt x="119" y="43"/>
                  </a:lnTo>
                  <a:lnTo>
                    <a:pt x="114" y="30"/>
                  </a:lnTo>
                  <a:lnTo>
                    <a:pt x="107" y="20"/>
                  </a:lnTo>
                  <a:lnTo>
                    <a:pt x="98" y="12"/>
                  </a:lnTo>
                  <a:lnTo>
                    <a:pt x="87" y="5"/>
                  </a:lnTo>
                  <a:lnTo>
                    <a:pt x="76" y="1"/>
                  </a:lnTo>
                  <a:lnTo>
                    <a:pt x="61" y="0"/>
                  </a:lnTo>
                  <a:lnTo>
                    <a:pt x="48" y="1"/>
                  </a:lnTo>
                  <a:lnTo>
                    <a:pt x="36" y="6"/>
                  </a:lnTo>
                  <a:lnTo>
                    <a:pt x="25" y="12"/>
                  </a:lnTo>
                  <a:lnTo>
                    <a:pt x="17" y="21"/>
                  </a:lnTo>
                  <a:lnTo>
                    <a:pt x="9" y="33"/>
                  </a:lnTo>
                  <a:lnTo>
                    <a:pt x="4" y="47"/>
                  </a:lnTo>
                  <a:lnTo>
                    <a:pt x="1" y="63"/>
                  </a:lnTo>
                  <a:lnTo>
                    <a:pt x="0" y="80"/>
                  </a:lnTo>
                  <a:lnTo>
                    <a:pt x="1" y="98"/>
                  </a:lnTo>
                  <a:lnTo>
                    <a:pt x="4" y="113"/>
                  </a:lnTo>
                  <a:lnTo>
                    <a:pt x="9" y="127"/>
                  </a:lnTo>
                  <a:lnTo>
                    <a:pt x="17" y="138"/>
                  </a:lnTo>
                  <a:lnTo>
                    <a:pt x="25" y="147"/>
                  </a:lnTo>
                  <a:lnTo>
                    <a:pt x="36" y="153"/>
                  </a:lnTo>
                  <a:lnTo>
                    <a:pt x="48" y="157"/>
                  </a:lnTo>
                  <a:lnTo>
                    <a:pt x="61" y="159"/>
                  </a:lnTo>
                  <a:lnTo>
                    <a:pt x="73" y="157"/>
                  </a:lnTo>
                  <a:lnTo>
                    <a:pt x="84" y="155"/>
                  </a:lnTo>
                  <a:lnTo>
                    <a:pt x="94" y="150"/>
                  </a:lnTo>
                  <a:lnTo>
                    <a:pt x="102" y="145"/>
                  </a:lnTo>
                  <a:lnTo>
                    <a:pt x="108" y="138"/>
                  </a:lnTo>
                  <a:lnTo>
                    <a:pt x="115" y="128"/>
                  </a:lnTo>
                  <a:lnTo>
                    <a:pt x="119" y="119"/>
                  </a:lnTo>
                  <a:lnTo>
                    <a:pt x="121" y="107"/>
                  </a:lnTo>
                  <a:lnTo>
                    <a:pt x="99" y="107"/>
                  </a:lnTo>
                  <a:close/>
                  <a:moveTo>
                    <a:pt x="24" y="67"/>
                  </a:moveTo>
                  <a:lnTo>
                    <a:pt x="25" y="56"/>
                  </a:lnTo>
                  <a:lnTo>
                    <a:pt x="27" y="48"/>
                  </a:lnTo>
                  <a:lnTo>
                    <a:pt x="32" y="40"/>
                  </a:lnTo>
                  <a:lnTo>
                    <a:pt x="36" y="34"/>
                  </a:lnTo>
                  <a:lnTo>
                    <a:pt x="41" y="28"/>
                  </a:lnTo>
                  <a:lnTo>
                    <a:pt x="47" y="25"/>
                  </a:lnTo>
                  <a:lnTo>
                    <a:pt x="54" y="23"/>
                  </a:lnTo>
                  <a:lnTo>
                    <a:pt x="62" y="22"/>
                  </a:lnTo>
                  <a:lnTo>
                    <a:pt x="71" y="23"/>
                  </a:lnTo>
                  <a:lnTo>
                    <a:pt x="78" y="25"/>
                  </a:lnTo>
                  <a:lnTo>
                    <a:pt x="84" y="29"/>
                  </a:lnTo>
                  <a:lnTo>
                    <a:pt x="90" y="34"/>
                  </a:lnTo>
                  <a:lnTo>
                    <a:pt x="94" y="40"/>
                  </a:lnTo>
                  <a:lnTo>
                    <a:pt x="97" y="48"/>
                  </a:lnTo>
                  <a:lnTo>
                    <a:pt x="98" y="56"/>
                  </a:lnTo>
                  <a:lnTo>
                    <a:pt x="99" y="67"/>
                  </a:lnTo>
                  <a:lnTo>
                    <a:pt x="24" y="67"/>
                  </a:lnTo>
                  <a:close/>
                </a:path>
              </a:pathLst>
            </a:custGeom>
            <a:solidFill>
              <a:srgbClr val="00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43" name="Freeform 387"/>
            <p:cNvSpPr>
              <a:spLocks/>
            </p:cNvSpPr>
            <p:nvPr/>
          </p:nvSpPr>
          <p:spPr bwMode="auto">
            <a:xfrm>
              <a:off x="5983288" y="2519363"/>
              <a:ext cx="82550" cy="109537"/>
            </a:xfrm>
            <a:custGeom>
              <a:avLst/>
              <a:gdLst>
                <a:gd name="T0" fmla="*/ 2147483647 w 177"/>
                <a:gd name="T1" fmla="*/ 2147483647 h 207"/>
                <a:gd name="T2" fmla="*/ 2147483647 w 177"/>
                <a:gd name="T3" fmla="*/ 2147483647 h 207"/>
                <a:gd name="T4" fmla="*/ 2147483647 w 177"/>
                <a:gd name="T5" fmla="*/ 2147483647 h 207"/>
                <a:gd name="T6" fmla="*/ 2147483647 w 177"/>
                <a:gd name="T7" fmla="*/ 2147483647 h 207"/>
                <a:gd name="T8" fmla="*/ 2147483647 w 177"/>
                <a:gd name="T9" fmla="*/ 2147483647 h 207"/>
                <a:gd name="T10" fmla="*/ 2147483647 w 177"/>
                <a:gd name="T11" fmla="*/ 2147483647 h 207"/>
                <a:gd name="T12" fmla="*/ 2147483647 w 177"/>
                <a:gd name="T13" fmla="*/ 2147483647 h 207"/>
                <a:gd name="T14" fmla="*/ 2147483647 w 177"/>
                <a:gd name="T15" fmla="*/ 2147483647 h 207"/>
                <a:gd name="T16" fmla="*/ 2147483647 w 177"/>
                <a:gd name="T17" fmla="*/ 2147483647 h 207"/>
                <a:gd name="T18" fmla="*/ 2147483647 w 177"/>
                <a:gd name="T19" fmla="*/ 0 h 207"/>
                <a:gd name="T20" fmla="*/ 2147483647 w 177"/>
                <a:gd name="T21" fmla="*/ 0 h 207"/>
                <a:gd name="T22" fmla="*/ 2147483647 w 177"/>
                <a:gd name="T23" fmla="*/ 2147483647 h 207"/>
                <a:gd name="T24" fmla="*/ 2147483647 w 177"/>
                <a:gd name="T25" fmla="*/ 2147483647 h 207"/>
                <a:gd name="T26" fmla="*/ 2147483647 w 177"/>
                <a:gd name="T27" fmla="*/ 2147483647 h 207"/>
                <a:gd name="T28" fmla="*/ 2147483647 w 177"/>
                <a:gd name="T29" fmla="*/ 0 h 207"/>
                <a:gd name="T30" fmla="*/ 0 w 177"/>
                <a:gd name="T31" fmla="*/ 0 h 207"/>
                <a:gd name="T32" fmla="*/ 0 w 177"/>
                <a:gd name="T33" fmla="*/ 2147483647 h 207"/>
                <a:gd name="T34" fmla="*/ 2147483647 w 177"/>
                <a:gd name="T35" fmla="*/ 2147483647 h 207"/>
                <a:gd name="T36" fmla="*/ 2147483647 w 177"/>
                <a:gd name="T37" fmla="*/ 2147483647 h 20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77"/>
                <a:gd name="T58" fmla="*/ 0 h 207"/>
                <a:gd name="T59" fmla="*/ 177 w 177"/>
                <a:gd name="T60" fmla="*/ 207 h 20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77" h="207">
                  <a:moveTo>
                    <a:pt x="24" y="30"/>
                  </a:moveTo>
                  <a:lnTo>
                    <a:pt x="26" y="39"/>
                  </a:lnTo>
                  <a:lnTo>
                    <a:pt x="28" y="49"/>
                  </a:lnTo>
                  <a:lnTo>
                    <a:pt x="75" y="207"/>
                  </a:lnTo>
                  <a:lnTo>
                    <a:pt x="99" y="207"/>
                  </a:lnTo>
                  <a:lnTo>
                    <a:pt x="148" y="49"/>
                  </a:lnTo>
                  <a:lnTo>
                    <a:pt x="152" y="30"/>
                  </a:lnTo>
                  <a:lnTo>
                    <a:pt x="152" y="207"/>
                  </a:lnTo>
                  <a:lnTo>
                    <a:pt x="177" y="207"/>
                  </a:lnTo>
                  <a:lnTo>
                    <a:pt x="177" y="0"/>
                  </a:lnTo>
                  <a:lnTo>
                    <a:pt x="141" y="0"/>
                  </a:lnTo>
                  <a:lnTo>
                    <a:pt x="92" y="158"/>
                  </a:lnTo>
                  <a:lnTo>
                    <a:pt x="88" y="176"/>
                  </a:lnTo>
                  <a:lnTo>
                    <a:pt x="84" y="158"/>
                  </a:lnTo>
                  <a:lnTo>
                    <a:pt x="36" y="0"/>
                  </a:lnTo>
                  <a:lnTo>
                    <a:pt x="0" y="0"/>
                  </a:lnTo>
                  <a:lnTo>
                    <a:pt x="0" y="207"/>
                  </a:lnTo>
                  <a:lnTo>
                    <a:pt x="24" y="207"/>
                  </a:lnTo>
                  <a:lnTo>
                    <a:pt x="24" y="30"/>
                  </a:lnTo>
                  <a:close/>
                </a:path>
              </a:pathLst>
            </a:custGeom>
            <a:solidFill>
              <a:srgbClr val="00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44" name="Rectangle 388"/>
            <p:cNvSpPr>
              <a:spLocks noChangeArrowheads="1"/>
            </p:cNvSpPr>
            <p:nvPr/>
          </p:nvSpPr>
          <p:spPr bwMode="auto">
            <a:xfrm>
              <a:off x="6086475" y="2611438"/>
              <a:ext cx="12700" cy="17462"/>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845" name="Freeform 389"/>
            <p:cNvSpPr>
              <a:spLocks/>
            </p:cNvSpPr>
            <p:nvPr/>
          </p:nvSpPr>
          <p:spPr bwMode="auto">
            <a:xfrm>
              <a:off x="4851400" y="2716213"/>
              <a:ext cx="58738" cy="107950"/>
            </a:xfrm>
            <a:custGeom>
              <a:avLst/>
              <a:gdLst>
                <a:gd name="T0" fmla="*/ 0 w 126"/>
                <a:gd name="T1" fmla="*/ 2147483647 h 204"/>
                <a:gd name="T2" fmla="*/ 2147483647 w 126"/>
                <a:gd name="T3" fmla="*/ 2147483647 h 204"/>
                <a:gd name="T4" fmla="*/ 2147483647 w 126"/>
                <a:gd name="T5" fmla="*/ 2147483647 h 204"/>
                <a:gd name="T6" fmla="*/ 2147483647 w 126"/>
                <a:gd name="T7" fmla="*/ 2147483647 h 204"/>
                <a:gd name="T8" fmla="*/ 2147483647 w 126"/>
                <a:gd name="T9" fmla="*/ 2147483647 h 204"/>
                <a:gd name="T10" fmla="*/ 2147483647 w 126"/>
                <a:gd name="T11" fmla="*/ 2147483647 h 204"/>
                <a:gd name="T12" fmla="*/ 2147483647 w 126"/>
                <a:gd name="T13" fmla="*/ 2147483647 h 204"/>
                <a:gd name="T14" fmla="*/ 2147483647 w 126"/>
                <a:gd name="T15" fmla="*/ 2147483647 h 204"/>
                <a:gd name="T16" fmla="*/ 2147483647 w 126"/>
                <a:gd name="T17" fmla="*/ 2147483647 h 204"/>
                <a:gd name="T18" fmla="*/ 2147483647 w 126"/>
                <a:gd name="T19" fmla="*/ 2147483647 h 204"/>
                <a:gd name="T20" fmla="*/ 2147483647 w 126"/>
                <a:gd name="T21" fmla="*/ 2147483647 h 204"/>
                <a:gd name="T22" fmla="*/ 2147483647 w 126"/>
                <a:gd name="T23" fmla="*/ 2147483647 h 204"/>
                <a:gd name="T24" fmla="*/ 2147483647 w 126"/>
                <a:gd name="T25" fmla="*/ 2147483647 h 204"/>
                <a:gd name="T26" fmla="*/ 2147483647 w 126"/>
                <a:gd name="T27" fmla="*/ 2147483647 h 204"/>
                <a:gd name="T28" fmla="*/ 2147483647 w 126"/>
                <a:gd name="T29" fmla="*/ 2147483647 h 204"/>
                <a:gd name="T30" fmla="*/ 2147483647 w 126"/>
                <a:gd name="T31" fmla="*/ 2147483647 h 204"/>
                <a:gd name="T32" fmla="*/ 2147483647 w 126"/>
                <a:gd name="T33" fmla="*/ 2147483647 h 204"/>
                <a:gd name="T34" fmla="*/ 2147483647 w 126"/>
                <a:gd name="T35" fmla="*/ 2147483647 h 204"/>
                <a:gd name="T36" fmla="*/ 2147483647 w 126"/>
                <a:gd name="T37" fmla="*/ 2147483647 h 204"/>
                <a:gd name="T38" fmla="*/ 2147483647 w 126"/>
                <a:gd name="T39" fmla="*/ 2147483647 h 204"/>
                <a:gd name="T40" fmla="*/ 2147483647 w 126"/>
                <a:gd name="T41" fmla="*/ 0 h 204"/>
                <a:gd name="T42" fmla="*/ 2147483647 w 126"/>
                <a:gd name="T43" fmla="*/ 2147483647 h 204"/>
                <a:gd name="T44" fmla="*/ 2147483647 w 126"/>
                <a:gd name="T45" fmla="*/ 2147483647 h 204"/>
                <a:gd name="T46" fmla="*/ 2147483647 w 126"/>
                <a:gd name="T47" fmla="*/ 2147483647 h 204"/>
                <a:gd name="T48" fmla="*/ 2147483647 w 126"/>
                <a:gd name="T49" fmla="*/ 2147483647 h 204"/>
                <a:gd name="T50" fmla="*/ 2147483647 w 126"/>
                <a:gd name="T51" fmla="*/ 2147483647 h 204"/>
                <a:gd name="T52" fmla="*/ 2147483647 w 126"/>
                <a:gd name="T53" fmla="*/ 2147483647 h 204"/>
                <a:gd name="T54" fmla="*/ 2147483647 w 126"/>
                <a:gd name="T55" fmla="*/ 2147483647 h 204"/>
                <a:gd name="T56" fmla="*/ 2147483647 w 126"/>
                <a:gd name="T57" fmla="*/ 2147483647 h 204"/>
                <a:gd name="T58" fmla="*/ 2147483647 w 126"/>
                <a:gd name="T59" fmla="*/ 2147483647 h 204"/>
                <a:gd name="T60" fmla="*/ 2147483647 w 126"/>
                <a:gd name="T61" fmla="*/ 2147483647 h 204"/>
                <a:gd name="T62" fmla="*/ 2147483647 w 126"/>
                <a:gd name="T63" fmla="*/ 2147483647 h 204"/>
                <a:gd name="T64" fmla="*/ 2147483647 w 126"/>
                <a:gd name="T65" fmla="*/ 2147483647 h 204"/>
                <a:gd name="T66" fmla="*/ 2147483647 w 126"/>
                <a:gd name="T67" fmla="*/ 2147483647 h 204"/>
                <a:gd name="T68" fmla="*/ 2147483647 w 126"/>
                <a:gd name="T69" fmla="*/ 2147483647 h 204"/>
                <a:gd name="T70" fmla="*/ 2147483647 w 126"/>
                <a:gd name="T71" fmla="*/ 2147483647 h 204"/>
                <a:gd name="T72" fmla="*/ 2147483647 w 126"/>
                <a:gd name="T73" fmla="*/ 2147483647 h 204"/>
                <a:gd name="T74" fmla="*/ 2147483647 w 126"/>
                <a:gd name="T75" fmla="*/ 2147483647 h 204"/>
                <a:gd name="T76" fmla="*/ 2147483647 w 126"/>
                <a:gd name="T77" fmla="*/ 2147483647 h 204"/>
                <a:gd name="T78" fmla="*/ 2147483647 w 126"/>
                <a:gd name="T79" fmla="*/ 2147483647 h 204"/>
                <a:gd name="T80" fmla="*/ 2147483647 w 126"/>
                <a:gd name="T81" fmla="*/ 2147483647 h 204"/>
                <a:gd name="T82" fmla="*/ 2147483647 w 126"/>
                <a:gd name="T83" fmla="*/ 2147483647 h 204"/>
                <a:gd name="T84" fmla="*/ 2147483647 w 126"/>
                <a:gd name="T85" fmla="*/ 2147483647 h 204"/>
                <a:gd name="T86" fmla="*/ 2147483647 w 126"/>
                <a:gd name="T87" fmla="*/ 2147483647 h 204"/>
                <a:gd name="T88" fmla="*/ 2147483647 w 126"/>
                <a:gd name="T89" fmla="*/ 2147483647 h 204"/>
                <a:gd name="T90" fmla="*/ 2147483647 w 126"/>
                <a:gd name="T91" fmla="*/ 2147483647 h 204"/>
                <a:gd name="T92" fmla="*/ 2147483647 w 126"/>
                <a:gd name="T93" fmla="*/ 2147483647 h 204"/>
                <a:gd name="T94" fmla="*/ 2147483647 w 126"/>
                <a:gd name="T95" fmla="*/ 2147483647 h 204"/>
                <a:gd name="T96" fmla="*/ 2147483647 w 126"/>
                <a:gd name="T97" fmla="*/ 2147483647 h 204"/>
                <a:gd name="T98" fmla="*/ 2147483647 w 126"/>
                <a:gd name="T99" fmla="*/ 2147483647 h 204"/>
                <a:gd name="T100" fmla="*/ 2147483647 w 126"/>
                <a:gd name="T101" fmla="*/ 2147483647 h 204"/>
                <a:gd name="T102" fmla="*/ 0 w 126"/>
                <a:gd name="T103" fmla="*/ 2147483647 h 20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26"/>
                <a:gd name="T157" fmla="*/ 0 h 204"/>
                <a:gd name="T158" fmla="*/ 126 w 126"/>
                <a:gd name="T159" fmla="*/ 204 h 20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26" h="204">
                  <a:moveTo>
                    <a:pt x="0" y="135"/>
                  </a:moveTo>
                  <a:lnTo>
                    <a:pt x="0" y="137"/>
                  </a:lnTo>
                  <a:lnTo>
                    <a:pt x="1" y="152"/>
                  </a:lnTo>
                  <a:lnTo>
                    <a:pt x="4" y="165"/>
                  </a:lnTo>
                  <a:lnTo>
                    <a:pt x="9" y="176"/>
                  </a:lnTo>
                  <a:lnTo>
                    <a:pt x="17" y="186"/>
                  </a:lnTo>
                  <a:lnTo>
                    <a:pt x="25" y="194"/>
                  </a:lnTo>
                  <a:lnTo>
                    <a:pt x="36" y="200"/>
                  </a:lnTo>
                  <a:lnTo>
                    <a:pt x="47" y="203"/>
                  </a:lnTo>
                  <a:lnTo>
                    <a:pt x="61" y="204"/>
                  </a:lnTo>
                  <a:lnTo>
                    <a:pt x="76" y="203"/>
                  </a:lnTo>
                  <a:lnTo>
                    <a:pt x="89" y="200"/>
                  </a:lnTo>
                  <a:lnTo>
                    <a:pt x="99" y="194"/>
                  </a:lnTo>
                  <a:lnTo>
                    <a:pt x="109" y="187"/>
                  </a:lnTo>
                  <a:lnTo>
                    <a:pt x="116" y="177"/>
                  </a:lnTo>
                  <a:lnTo>
                    <a:pt x="122" y="167"/>
                  </a:lnTo>
                  <a:lnTo>
                    <a:pt x="125" y="154"/>
                  </a:lnTo>
                  <a:lnTo>
                    <a:pt x="126" y="141"/>
                  </a:lnTo>
                  <a:lnTo>
                    <a:pt x="126" y="132"/>
                  </a:lnTo>
                  <a:lnTo>
                    <a:pt x="124" y="124"/>
                  </a:lnTo>
                  <a:lnTo>
                    <a:pt x="122" y="117"/>
                  </a:lnTo>
                  <a:lnTo>
                    <a:pt x="119" y="111"/>
                  </a:lnTo>
                  <a:lnTo>
                    <a:pt x="115" y="105"/>
                  </a:lnTo>
                  <a:lnTo>
                    <a:pt x="110" y="99"/>
                  </a:lnTo>
                  <a:lnTo>
                    <a:pt x="104" y="96"/>
                  </a:lnTo>
                  <a:lnTo>
                    <a:pt x="97" y="92"/>
                  </a:lnTo>
                  <a:lnTo>
                    <a:pt x="102" y="89"/>
                  </a:lnTo>
                  <a:lnTo>
                    <a:pt x="108" y="85"/>
                  </a:lnTo>
                  <a:lnTo>
                    <a:pt x="111" y="82"/>
                  </a:lnTo>
                  <a:lnTo>
                    <a:pt x="115" y="77"/>
                  </a:lnTo>
                  <a:lnTo>
                    <a:pt x="117" y="71"/>
                  </a:lnTo>
                  <a:lnTo>
                    <a:pt x="119" y="66"/>
                  </a:lnTo>
                  <a:lnTo>
                    <a:pt x="120" y="60"/>
                  </a:lnTo>
                  <a:lnTo>
                    <a:pt x="120" y="53"/>
                  </a:lnTo>
                  <a:lnTo>
                    <a:pt x="119" y="41"/>
                  </a:lnTo>
                  <a:lnTo>
                    <a:pt x="116" y="31"/>
                  </a:lnTo>
                  <a:lnTo>
                    <a:pt x="112" y="23"/>
                  </a:lnTo>
                  <a:lnTo>
                    <a:pt x="105" y="14"/>
                  </a:lnTo>
                  <a:lnTo>
                    <a:pt x="97" y="9"/>
                  </a:lnTo>
                  <a:lnTo>
                    <a:pt x="86" y="4"/>
                  </a:lnTo>
                  <a:lnTo>
                    <a:pt x="75" y="2"/>
                  </a:lnTo>
                  <a:lnTo>
                    <a:pt x="61" y="0"/>
                  </a:lnTo>
                  <a:lnTo>
                    <a:pt x="50" y="2"/>
                  </a:lnTo>
                  <a:lnTo>
                    <a:pt x="38" y="5"/>
                  </a:lnTo>
                  <a:lnTo>
                    <a:pt x="28" y="11"/>
                  </a:lnTo>
                  <a:lnTo>
                    <a:pt x="20" y="18"/>
                  </a:lnTo>
                  <a:lnTo>
                    <a:pt x="14" y="27"/>
                  </a:lnTo>
                  <a:lnTo>
                    <a:pt x="8" y="39"/>
                  </a:lnTo>
                  <a:lnTo>
                    <a:pt x="5" y="50"/>
                  </a:lnTo>
                  <a:lnTo>
                    <a:pt x="4" y="66"/>
                  </a:lnTo>
                  <a:lnTo>
                    <a:pt x="4" y="67"/>
                  </a:lnTo>
                  <a:lnTo>
                    <a:pt x="27" y="67"/>
                  </a:lnTo>
                  <a:lnTo>
                    <a:pt x="28" y="56"/>
                  </a:lnTo>
                  <a:lnTo>
                    <a:pt x="31" y="48"/>
                  </a:lnTo>
                  <a:lnTo>
                    <a:pt x="33" y="41"/>
                  </a:lnTo>
                  <a:lnTo>
                    <a:pt x="37" y="34"/>
                  </a:lnTo>
                  <a:lnTo>
                    <a:pt x="41" y="29"/>
                  </a:lnTo>
                  <a:lnTo>
                    <a:pt x="47" y="26"/>
                  </a:lnTo>
                  <a:lnTo>
                    <a:pt x="55" y="25"/>
                  </a:lnTo>
                  <a:lnTo>
                    <a:pt x="63" y="24"/>
                  </a:lnTo>
                  <a:lnTo>
                    <a:pt x="71" y="24"/>
                  </a:lnTo>
                  <a:lnTo>
                    <a:pt x="77" y="26"/>
                  </a:lnTo>
                  <a:lnTo>
                    <a:pt x="82" y="28"/>
                  </a:lnTo>
                  <a:lnTo>
                    <a:pt x="86" y="32"/>
                  </a:lnTo>
                  <a:lnTo>
                    <a:pt x="91" y="35"/>
                  </a:lnTo>
                  <a:lnTo>
                    <a:pt x="93" y="41"/>
                  </a:lnTo>
                  <a:lnTo>
                    <a:pt x="95" y="47"/>
                  </a:lnTo>
                  <a:lnTo>
                    <a:pt x="95" y="54"/>
                  </a:lnTo>
                  <a:lnTo>
                    <a:pt x="94" y="62"/>
                  </a:lnTo>
                  <a:lnTo>
                    <a:pt x="93" y="68"/>
                  </a:lnTo>
                  <a:lnTo>
                    <a:pt x="90" y="74"/>
                  </a:lnTo>
                  <a:lnTo>
                    <a:pt x="85" y="77"/>
                  </a:lnTo>
                  <a:lnTo>
                    <a:pt x="80" y="81"/>
                  </a:lnTo>
                  <a:lnTo>
                    <a:pt x="74" y="83"/>
                  </a:lnTo>
                  <a:lnTo>
                    <a:pt x="66" y="84"/>
                  </a:lnTo>
                  <a:lnTo>
                    <a:pt x="58" y="84"/>
                  </a:lnTo>
                  <a:lnTo>
                    <a:pt x="50" y="84"/>
                  </a:lnTo>
                  <a:lnTo>
                    <a:pt x="50" y="106"/>
                  </a:lnTo>
                  <a:lnTo>
                    <a:pt x="63" y="106"/>
                  </a:lnTo>
                  <a:lnTo>
                    <a:pt x="72" y="108"/>
                  </a:lnTo>
                  <a:lnTo>
                    <a:pt x="79" y="109"/>
                  </a:lnTo>
                  <a:lnTo>
                    <a:pt x="86" y="112"/>
                  </a:lnTo>
                  <a:lnTo>
                    <a:pt x="92" y="116"/>
                  </a:lnTo>
                  <a:lnTo>
                    <a:pt x="96" y="120"/>
                  </a:lnTo>
                  <a:lnTo>
                    <a:pt x="99" y="126"/>
                  </a:lnTo>
                  <a:lnTo>
                    <a:pt x="100" y="133"/>
                  </a:lnTo>
                  <a:lnTo>
                    <a:pt x="101" y="141"/>
                  </a:lnTo>
                  <a:lnTo>
                    <a:pt x="100" y="149"/>
                  </a:lnTo>
                  <a:lnTo>
                    <a:pt x="99" y="158"/>
                  </a:lnTo>
                  <a:lnTo>
                    <a:pt x="96" y="163"/>
                  </a:lnTo>
                  <a:lnTo>
                    <a:pt x="91" y="169"/>
                  </a:lnTo>
                  <a:lnTo>
                    <a:pt x="85" y="174"/>
                  </a:lnTo>
                  <a:lnTo>
                    <a:pt x="79" y="177"/>
                  </a:lnTo>
                  <a:lnTo>
                    <a:pt x="72" y="179"/>
                  </a:lnTo>
                  <a:lnTo>
                    <a:pt x="63" y="180"/>
                  </a:lnTo>
                  <a:lnTo>
                    <a:pt x="55" y="179"/>
                  </a:lnTo>
                  <a:lnTo>
                    <a:pt x="46" y="177"/>
                  </a:lnTo>
                  <a:lnTo>
                    <a:pt x="40" y="173"/>
                  </a:lnTo>
                  <a:lnTo>
                    <a:pt x="35" y="168"/>
                  </a:lnTo>
                  <a:lnTo>
                    <a:pt x="31" y="162"/>
                  </a:lnTo>
                  <a:lnTo>
                    <a:pt x="27" y="154"/>
                  </a:lnTo>
                  <a:lnTo>
                    <a:pt x="25" y="146"/>
                  </a:lnTo>
                  <a:lnTo>
                    <a:pt x="24" y="135"/>
                  </a:lnTo>
                  <a:lnTo>
                    <a:pt x="0" y="13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46" name="Freeform 390"/>
            <p:cNvSpPr>
              <a:spLocks/>
            </p:cNvSpPr>
            <p:nvPr/>
          </p:nvSpPr>
          <p:spPr bwMode="auto">
            <a:xfrm>
              <a:off x="4918075" y="2716213"/>
              <a:ext cx="60325" cy="107950"/>
            </a:xfrm>
            <a:custGeom>
              <a:avLst/>
              <a:gdLst>
                <a:gd name="T0" fmla="*/ 0 w 127"/>
                <a:gd name="T1" fmla="*/ 2147483647 h 204"/>
                <a:gd name="T2" fmla="*/ 2147483647 w 127"/>
                <a:gd name="T3" fmla="*/ 2147483647 h 204"/>
                <a:gd name="T4" fmla="*/ 2147483647 w 127"/>
                <a:gd name="T5" fmla="*/ 2147483647 h 204"/>
                <a:gd name="T6" fmla="*/ 2147483647 w 127"/>
                <a:gd name="T7" fmla="*/ 2147483647 h 204"/>
                <a:gd name="T8" fmla="*/ 2147483647 w 127"/>
                <a:gd name="T9" fmla="*/ 2147483647 h 204"/>
                <a:gd name="T10" fmla="*/ 2147483647 w 127"/>
                <a:gd name="T11" fmla="*/ 2147483647 h 204"/>
                <a:gd name="T12" fmla="*/ 2147483647 w 127"/>
                <a:gd name="T13" fmla="*/ 2147483647 h 204"/>
                <a:gd name="T14" fmla="*/ 2147483647 w 127"/>
                <a:gd name="T15" fmla="*/ 2147483647 h 204"/>
                <a:gd name="T16" fmla="*/ 2147483647 w 127"/>
                <a:gd name="T17" fmla="*/ 2147483647 h 204"/>
                <a:gd name="T18" fmla="*/ 2147483647 w 127"/>
                <a:gd name="T19" fmla="*/ 2147483647 h 204"/>
                <a:gd name="T20" fmla="*/ 2147483647 w 127"/>
                <a:gd name="T21" fmla="*/ 2147483647 h 204"/>
                <a:gd name="T22" fmla="*/ 2147483647 w 127"/>
                <a:gd name="T23" fmla="*/ 2147483647 h 204"/>
                <a:gd name="T24" fmla="*/ 2147483647 w 127"/>
                <a:gd name="T25" fmla="*/ 2147483647 h 204"/>
                <a:gd name="T26" fmla="*/ 2147483647 w 127"/>
                <a:gd name="T27" fmla="*/ 2147483647 h 204"/>
                <a:gd name="T28" fmla="*/ 2147483647 w 127"/>
                <a:gd name="T29" fmla="*/ 2147483647 h 204"/>
                <a:gd name="T30" fmla="*/ 2147483647 w 127"/>
                <a:gd name="T31" fmla="*/ 2147483647 h 204"/>
                <a:gd name="T32" fmla="*/ 2147483647 w 127"/>
                <a:gd name="T33" fmla="*/ 2147483647 h 204"/>
                <a:gd name="T34" fmla="*/ 2147483647 w 127"/>
                <a:gd name="T35" fmla="*/ 2147483647 h 204"/>
                <a:gd name="T36" fmla="*/ 2147483647 w 127"/>
                <a:gd name="T37" fmla="*/ 2147483647 h 204"/>
                <a:gd name="T38" fmla="*/ 2147483647 w 127"/>
                <a:gd name="T39" fmla="*/ 2147483647 h 204"/>
                <a:gd name="T40" fmla="*/ 2147483647 w 127"/>
                <a:gd name="T41" fmla="*/ 0 h 204"/>
                <a:gd name="T42" fmla="*/ 2147483647 w 127"/>
                <a:gd name="T43" fmla="*/ 2147483647 h 204"/>
                <a:gd name="T44" fmla="*/ 2147483647 w 127"/>
                <a:gd name="T45" fmla="*/ 2147483647 h 204"/>
                <a:gd name="T46" fmla="*/ 2147483647 w 127"/>
                <a:gd name="T47" fmla="*/ 2147483647 h 204"/>
                <a:gd name="T48" fmla="*/ 2147483647 w 127"/>
                <a:gd name="T49" fmla="*/ 2147483647 h 204"/>
                <a:gd name="T50" fmla="*/ 2147483647 w 127"/>
                <a:gd name="T51" fmla="*/ 2147483647 h 204"/>
                <a:gd name="T52" fmla="*/ 2147483647 w 127"/>
                <a:gd name="T53" fmla="*/ 2147483647 h 204"/>
                <a:gd name="T54" fmla="*/ 2147483647 w 127"/>
                <a:gd name="T55" fmla="*/ 2147483647 h 204"/>
                <a:gd name="T56" fmla="*/ 2147483647 w 127"/>
                <a:gd name="T57" fmla="*/ 2147483647 h 204"/>
                <a:gd name="T58" fmla="*/ 2147483647 w 127"/>
                <a:gd name="T59" fmla="*/ 2147483647 h 204"/>
                <a:gd name="T60" fmla="*/ 2147483647 w 127"/>
                <a:gd name="T61" fmla="*/ 2147483647 h 204"/>
                <a:gd name="T62" fmla="*/ 2147483647 w 127"/>
                <a:gd name="T63" fmla="*/ 2147483647 h 204"/>
                <a:gd name="T64" fmla="*/ 2147483647 w 127"/>
                <a:gd name="T65" fmla="*/ 2147483647 h 204"/>
                <a:gd name="T66" fmla="*/ 2147483647 w 127"/>
                <a:gd name="T67" fmla="*/ 2147483647 h 204"/>
                <a:gd name="T68" fmla="*/ 2147483647 w 127"/>
                <a:gd name="T69" fmla="*/ 2147483647 h 204"/>
                <a:gd name="T70" fmla="*/ 2147483647 w 127"/>
                <a:gd name="T71" fmla="*/ 2147483647 h 204"/>
                <a:gd name="T72" fmla="*/ 2147483647 w 127"/>
                <a:gd name="T73" fmla="*/ 2147483647 h 204"/>
                <a:gd name="T74" fmla="*/ 2147483647 w 127"/>
                <a:gd name="T75" fmla="*/ 2147483647 h 204"/>
                <a:gd name="T76" fmla="*/ 2147483647 w 127"/>
                <a:gd name="T77" fmla="*/ 2147483647 h 204"/>
                <a:gd name="T78" fmla="*/ 2147483647 w 127"/>
                <a:gd name="T79" fmla="*/ 2147483647 h 204"/>
                <a:gd name="T80" fmla="*/ 2147483647 w 127"/>
                <a:gd name="T81" fmla="*/ 2147483647 h 204"/>
                <a:gd name="T82" fmla="*/ 2147483647 w 127"/>
                <a:gd name="T83" fmla="*/ 2147483647 h 204"/>
                <a:gd name="T84" fmla="*/ 2147483647 w 127"/>
                <a:gd name="T85" fmla="*/ 2147483647 h 204"/>
                <a:gd name="T86" fmla="*/ 2147483647 w 127"/>
                <a:gd name="T87" fmla="*/ 2147483647 h 204"/>
                <a:gd name="T88" fmla="*/ 2147483647 w 127"/>
                <a:gd name="T89" fmla="*/ 2147483647 h 204"/>
                <a:gd name="T90" fmla="*/ 2147483647 w 127"/>
                <a:gd name="T91" fmla="*/ 2147483647 h 204"/>
                <a:gd name="T92" fmla="*/ 2147483647 w 127"/>
                <a:gd name="T93" fmla="*/ 2147483647 h 204"/>
                <a:gd name="T94" fmla="*/ 2147483647 w 127"/>
                <a:gd name="T95" fmla="*/ 2147483647 h 204"/>
                <a:gd name="T96" fmla="*/ 2147483647 w 127"/>
                <a:gd name="T97" fmla="*/ 2147483647 h 204"/>
                <a:gd name="T98" fmla="*/ 2147483647 w 127"/>
                <a:gd name="T99" fmla="*/ 2147483647 h 204"/>
                <a:gd name="T100" fmla="*/ 2147483647 w 127"/>
                <a:gd name="T101" fmla="*/ 2147483647 h 204"/>
                <a:gd name="T102" fmla="*/ 0 w 127"/>
                <a:gd name="T103" fmla="*/ 2147483647 h 20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27"/>
                <a:gd name="T157" fmla="*/ 0 h 204"/>
                <a:gd name="T158" fmla="*/ 127 w 127"/>
                <a:gd name="T159" fmla="*/ 204 h 20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27" h="204">
                  <a:moveTo>
                    <a:pt x="0" y="135"/>
                  </a:moveTo>
                  <a:lnTo>
                    <a:pt x="0" y="137"/>
                  </a:lnTo>
                  <a:lnTo>
                    <a:pt x="1" y="152"/>
                  </a:lnTo>
                  <a:lnTo>
                    <a:pt x="5" y="165"/>
                  </a:lnTo>
                  <a:lnTo>
                    <a:pt x="10" y="176"/>
                  </a:lnTo>
                  <a:lnTo>
                    <a:pt x="17" y="186"/>
                  </a:lnTo>
                  <a:lnTo>
                    <a:pt x="26" y="194"/>
                  </a:lnTo>
                  <a:lnTo>
                    <a:pt x="36" y="200"/>
                  </a:lnTo>
                  <a:lnTo>
                    <a:pt x="48" y="203"/>
                  </a:lnTo>
                  <a:lnTo>
                    <a:pt x="61" y="204"/>
                  </a:lnTo>
                  <a:lnTo>
                    <a:pt x="76" y="203"/>
                  </a:lnTo>
                  <a:lnTo>
                    <a:pt x="89" y="200"/>
                  </a:lnTo>
                  <a:lnTo>
                    <a:pt x="99" y="194"/>
                  </a:lnTo>
                  <a:lnTo>
                    <a:pt x="109" y="187"/>
                  </a:lnTo>
                  <a:lnTo>
                    <a:pt x="116" y="177"/>
                  </a:lnTo>
                  <a:lnTo>
                    <a:pt x="123" y="167"/>
                  </a:lnTo>
                  <a:lnTo>
                    <a:pt x="126" y="154"/>
                  </a:lnTo>
                  <a:lnTo>
                    <a:pt x="127" y="141"/>
                  </a:lnTo>
                  <a:lnTo>
                    <a:pt x="127" y="132"/>
                  </a:lnTo>
                  <a:lnTo>
                    <a:pt x="125" y="124"/>
                  </a:lnTo>
                  <a:lnTo>
                    <a:pt x="123" y="117"/>
                  </a:lnTo>
                  <a:lnTo>
                    <a:pt x="119" y="111"/>
                  </a:lnTo>
                  <a:lnTo>
                    <a:pt x="115" y="105"/>
                  </a:lnTo>
                  <a:lnTo>
                    <a:pt x="110" y="99"/>
                  </a:lnTo>
                  <a:lnTo>
                    <a:pt x="105" y="96"/>
                  </a:lnTo>
                  <a:lnTo>
                    <a:pt x="97" y="92"/>
                  </a:lnTo>
                  <a:lnTo>
                    <a:pt x="103" y="89"/>
                  </a:lnTo>
                  <a:lnTo>
                    <a:pt x="108" y="85"/>
                  </a:lnTo>
                  <a:lnTo>
                    <a:pt x="111" y="82"/>
                  </a:lnTo>
                  <a:lnTo>
                    <a:pt x="115" y="77"/>
                  </a:lnTo>
                  <a:lnTo>
                    <a:pt x="117" y="71"/>
                  </a:lnTo>
                  <a:lnTo>
                    <a:pt x="119" y="66"/>
                  </a:lnTo>
                  <a:lnTo>
                    <a:pt x="121" y="60"/>
                  </a:lnTo>
                  <a:lnTo>
                    <a:pt x="121" y="53"/>
                  </a:lnTo>
                  <a:lnTo>
                    <a:pt x="119" y="41"/>
                  </a:lnTo>
                  <a:lnTo>
                    <a:pt x="116" y="31"/>
                  </a:lnTo>
                  <a:lnTo>
                    <a:pt x="112" y="23"/>
                  </a:lnTo>
                  <a:lnTo>
                    <a:pt x="106" y="14"/>
                  </a:lnTo>
                  <a:lnTo>
                    <a:pt x="97" y="9"/>
                  </a:lnTo>
                  <a:lnTo>
                    <a:pt x="87" y="4"/>
                  </a:lnTo>
                  <a:lnTo>
                    <a:pt x="75" y="2"/>
                  </a:lnTo>
                  <a:lnTo>
                    <a:pt x="61" y="0"/>
                  </a:lnTo>
                  <a:lnTo>
                    <a:pt x="50" y="2"/>
                  </a:lnTo>
                  <a:lnTo>
                    <a:pt x="38" y="5"/>
                  </a:lnTo>
                  <a:lnTo>
                    <a:pt x="29" y="11"/>
                  </a:lnTo>
                  <a:lnTo>
                    <a:pt x="20" y="18"/>
                  </a:lnTo>
                  <a:lnTo>
                    <a:pt x="14" y="27"/>
                  </a:lnTo>
                  <a:lnTo>
                    <a:pt x="9" y="39"/>
                  </a:lnTo>
                  <a:lnTo>
                    <a:pt x="6" y="50"/>
                  </a:lnTo>
                  <a:lnTo>
                    <a:pt x="5" y="66"/>
                  </a:lnTo>
                  <a:lnTo>
                    <a:pt x="5" y="67"/>
                  </a:lnTo>
                  <a:lnTo>
                    <a:pt x="28" y="67"/>
                  </a:lnTo>
                  <a:lnTo>
                    <a:pt x="29" y="56"/>
                  </a:lnTo>
                  <a:lnTo>
                    <a:pt x="31" y="48"/>
                  </a:lnTo>
                  <a:lnTo>
                    <a:pt x="33" y="41"/>
                  </a:lnTo>
                  <a:lnTo>
                    <a:pt x="37" y="34"/>
                  </a:lnTo>
                  <a:lnTo>
                    <a:pt x="41" y="29"/>
                  </a:lnTo>
                  <a:lnTo>
                    <a:pt x="48" y="26"/>
                  </a:lnTo>
                  <a:lnTo>
                    <a:pt x="55" y="25"/>
                  </a:lnTo>
                  <a:lnTo>
                    <a:pt x="64" y="24"/>
                  </a:lnTo>
                  <a:lnTo>
                    <a:pt x="71" y="24"/>
                  </a:lnTo>
                  <a:lnTo>
                    <a:pt x="77" y="26"/>
                  </a:lnTo>
                  <a:lnTo>
                    <a:pt x="83" y="28"/>
                  </a:lnTo>
                  <a:lnTo>
                    <a:pt x="87" y="32"/>
                  </a:lnTo>
                  <a:lnTo>
                    <a:pt x="91" y="35"/>
                  </a:lnTo>
                  <a:lnTo>
                    <a:pt x="93" y="41"/>
                  </a:lnTo>
                  <a:lnTo>
                    <a:pt x="95" y="47"/>
                  </a:lnTo>
                  <a:lnTo>
                    <a:pt x="95" y="54"/>
                  </a:lnTo>
                  <a:lnTo>
                    <a:pt x="94" y="62"/>
                  </a:lnTo>
                  <a:lnTo>
                    <a:pt x="93" y="68"/>
                  </a:lnTo>
                  <a:lnTo>
                    <a:pt x="90" y="74"/>
                  </a:lnTo>
                  <a:lnTo>
                    <a:pt x="86" y="77"/>
                  </a:lnTo>
                  <a:lnTo>
                    <a:pt x="80" y="81"/>
                  </a:lnTo>
                  <a:lnTo>
                    <a:pt x="74" y="83"/>
                  </a:lnTo>
                  <a:lnTo>
                    <a:pt x="67" y="84"/>
                  </a:lnTo>
                  <a:lnTo>
                    <a:pt x="58" y="84"/>
                  </a:lnTo>
                  <a:lnTo>
                    <a:pt x="50" y="84"/>
                  </a:lnTo>
                  <a:lnTo>
                    <a:pt x="50" y="106"/>
                  </a:lnTo>
                  <a:lnTo>
                    <a:pt x="64" y="106"/>
                  </a:lnTo>
                  <a:lnTo>
                    <a:pt x="72" y="108"/>
                  </a:lnTo>
                  <a:lnTo>
                    <a:pt x="79" y="109"/>
                  </a:lnTo>
                  <a:lnTo>
                    <a:pt x="87" y="112"/>
                  </a:lnTo>
                  <a:lnTo>
                    <a:pt x="92" y="116"/>
                  </a:lnTo>
                  <a:lnTo>
                    <a:pt x="96" y="120"/>
                  </a:lnTo>
                  <a:lnTo>
                    <a:pt x="99" y="126"/>
                  </a:lnTo>
                  <a:lnTo>
                    <a:pt x="100" y="133"/>
                  </a:lnTo>
                  <a:lnTo>
                    <a:pt x="102" y="141"/>
                  </a:lnTo>
                  <a:lnTo>
                    <a:pt x="100" y="149"/>
                  </a:lnTo>
                  <a:lnTo>
                    <a:pt x="99" y="158"/>
                  </a:lnTo>
                  <a:lnTo>
                    <a:pt x="96" y="163"/>
                  </a:lnTo>
                  <a:lnTo>
                    <a:pt x="91" y="169"/>
                  </a:lnTo>
                  <a:lnTo>
                    <a:pt x="86" y="174"/>
                  </a:lnTo>
                  <a:lnTo>
                    <a:pt x="79" y="177"/>
                  </a:lnTo>
                  <a:lnTo>
                    <a:pt x="72" y="179"/>
                  </a:lnTo>
                  <a:lnTo>
                    <a:pt x="64" y="180"/>
                  </a:lnTo>
                  <a:lnTo>
                    <a:pt x="55" y="179"/>
                  </a:lnTo>
                  <a:lnTo>
                    <a:pt x="47" y="177"/>
                  </a:lnTo>
                  <a:lnTo>
                    <a:pt x="40" y="173"/>
                  </a:lnTo>
                  <a:lnTo>
                    <a:pt x="35" y="168"/>
                  </a:lnTo>
                  <a:lnTo>
                    <a:pt x="31" y="162"/>
                  </a:lnTo>
                  <a:lnTo>
                    <a:pt x="28" y="154"/>
                  </a:lnTo>
                  <a:lnTo>
                    <a:pt x="26" y="146"/>
                  </a:lnTo>
                  <a:lnTo>
                    <a:pt x="25" y="135"/>
                  </a:lnTo>
                  <a:lnTo>
                    <a:pt x="0" y="13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47" name="Freeform 391"/>
            <p:cNvSpPr>
              <a:spLocks/>
            </p:cNvSpPr>
            <p:nvPr/>
          </p:nvSpPr>
          <p:spPr bwMode="auto">
            <a:xfrm>
              <a:off x="5537200" y="2711450"/>
              <a:ext cx="84138" cy="109538"/>
            </a:xfrm>
            <a:custGeom>
              <a:avLst/>
              <a:gdLst>
                <a:gd name="T0" fmla="*/ 2147483647 w 178"/>
                <a:gd name="T1" fmla="*/ 2147483647 h 208"/>
                <a:gd name="T2" fmla="*/ 2147483647 w 178"/>
                <a:gd name="T3" fmla="*/ 2147483647 h 208"/>
                <a:gd name="T4" fmla="*/ 2147483647 w 178"/>
                <a:gd name="T5" fmla="*/ 2147483647 h 208"/>
                <a:gd name="T6" fmla="*/ 2147483647 w 178"/>
                <a:gd name="T7" fmla="*/ 2147483647 h 208"/>
                <a:gd name="T8" fmla="*/ 2147483647 w 178"/>
                <a:gd name="T9" fmla="*/ 2147483647 h 208"/>
                <a:gd name="T10" fmla="*/ 2147483647 w 178"/>
                <a:gd name="T11" fmla="*/ 2147483647 h 208"/>
                <a:gd name="T12" fmla="*/ 2147483647 w 178"/>
                <a:gd name="T13" fmla="*/ 2147483647 h 208"/>
                <a:gd name="T14" fmla="*/ 2147483647 w 178"/>
                <a:gd name="T15" fmla="*/ 2147483647 h 208"/>
                <a:gd name="T16" fmla="*/ 2147483647 w 178"/>
                <a:gd name="T17" fmla="*/ 2147483647 h 208"/>
                <a:gd name="T18" fmla="*/ 2147483647 w 178"/>
                <a:gd name="T19" fmla="*/ 0 h 208"/>
                <a:gd name="T20" fmla="*/ 2147483647 w 178"/>
                <a:gd name="T21" fmla="*/ 0 h 208"/>
                <a:gd name="T22" fmla="*/ 2147483647 w 178"/>
                <a:gd name="T23" fmla="*/ 2147483647 h 208"/>
                <a:gd name="T24" fmla="*/ 2147483647 w 178"/>
                <a:gd name="T25" fmla="*/ 2147483647 h 208"/>
                <a:gd name="T26" fmla="*/ 2147483647 w 178"/>
                <a:gd name="T27" fmla="*/ 2147483647 h 208"/>
                <a:gd name="T28" fmla="*/ 2147483647 w 178"/>
                <a:gd name="T29" fmla="*/ 0 h 208"/>
                <a:gd name="T30" fmla="*/ 0 w 178"/>
                <a:gd name="T31" fmla="*/ 0 h 208"/>
                <a:gd name="T32" fmla="*/ 0 w 178"/>
                <a:gd name="T33" fmla="*/ 2147483647 h 208"/>
                <a:gd name="T34" fmla="*/ 2147483647 w 178"/>
                <a:gd name="T35" fmla="*/ 2147483647 h 208"/>
                <a:gd name="T36" fmla="*/ 2147483647 w 178"/>
                <a:gd name="T37" fmla="*/ 2147483647 h 20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78"/>
                <a:gd name="T58" fmla="*/ 0 h 208"/>
                <a:gd name="T59" fmla="*/ 178 w 178"/>
                <a:gd name="T60" fmla="*/ 208 h 20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78" h="208">
                  <a:moveTo>
                    <a:pt x="24" y="31"/>
                  </a:moveTo>
                  <a:lnTo>
                    <a:pt x="26" y="40"/>
                  </a:lnTo>
                  <a:lnTo>
                    <a:pt x="28" y="49"/>
                  </a:lnTo>
                  <a:lnTo>
                    <a:pt x="75" y="208"/>
                  </a:lnTo>
                  <a:lnTo>
                    <a:pt x="100" y="208"/>
                  </a:lnTo>
                  <a:lnTo>
                    <a:pt x="148" y="49"/>
                  </a:lnTo>
                  <a:lnTo>
                    <a:pt x="152" y="31"/>
                  </a:lnTo>
                  <a:lnTo>
                    <a:pt x="152" y="208"/>
                  </a:lnTo>
                  <a:lnTo>
                    <a:pt x="178" y="208"/>
                  </a:lnTo>
                  <a:lnTo>
                    <a:pt x="178" y="0"/>
                  </a:lnTo>
                  <a:lnTo>
                    <a:pt x="141" y="0"/>
                  </a:lnTo>
                  <a:lnTo>
                    <a:pt x="92" y="159"/>
                  </a:lnTo>
                  <a:lnTo>
                    <a:pt x="88" y="176"/>
                  </a:lnTo>
                  <a:lnTo>
                    <a:pt x="84" y="159"/>
                  </a:lnTo>
                  <a:lnTo>
                    <a:pt x="36" y="0"/>
                  </a:lnTo>
                  <a:lnTo>
                    <a:pt x="0" y="0"/>
                  </a:lnTo>
                  <a:lnTo>
                    <a:pt x="0" y="208"/>
                  </a:lnTo>
                  <a:lnTo>
                    <a:pt x="24" y="208"/>
                  </a:lnTo>
                  <a:lnTo>
                    <a:pt x="24" y="31"/>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48" name="Freeform 392"/>
            <p:cNvSpPr>
              <a:spLocks noEditPoints="1"/>
            </p:cNvSpPr>
            <p:nvPr/>
          </p:nvSpPr>
          <p:spPr bwMode="auto">
            <a:xfrm>
              <a:off x="5634038" y="2740025"/>
              <a:ext cx="61912" cy="82550"/>
            </a:xfrm>
            <a:custGeom>
              <a:avLst/>
              <a:gdLst>
                <a:gd name="T0" fmla="*/ 2147483647 w 129"/>
                <a:gd name="T1" fmla="*/ 2147483647 h 158"/>
                <a:gd name="T2" fmla="*/ 2147483647 w 129"/>
                <a:gd name="T3" fmla="*/ 2147483647 h 158"/>
                <a:gd name="T4" fmla="*/ 2147483647 w 129"/>
                <a:gd name="T5" fmla="*/ 2147483647 h 158"/>
                <a:gd name="T6" fmla="*/ 2147483647 w 129"/>
                <a:gd name="T7" fmla="*/ 2147483647 h 158"/>
                <a:gd name="T8" fmla="*/ 2147483647 w 129"/>
                <a:gd name="T9" fmla="*/ 2147483647 h 158"/>
                <a:gd name="T10" fmla="*/ 2147483647 w 129"/>
                <a:gd name="T11" fmla="*/ 2147483647 h 158"/>
                <a:gd name="T12" fmla="*/ 2147483647 w 129"/>
                <a:gd name="T13" fmla="*/ 2147483647 h 158"/>
                <a:gd name="T14" fmla="*/ 2147483647 w 129"/>
                <a:gd name="T15" fmla="*/ 2147483647 h 158"/>
                <a:gd name="T16" fmla="*/ 2147483647 w 129"/>
                <a:gd name="T17" fmla="*/ 2147483647 h 158"/>
                <a:gd name="T18" fmla="*/ 2147483647 w 129"/>
                <a:gd name="T19" fmla="*/ 2147483647 h 158"/>
                <a:gd name="T20" fmla="*/ 2147483647 w 129"/>
                <a:gd name="T21" fmla="*/ 2147483647 h 158"/>
                <a:gd name="T22" fmla="*/ 2147483647 w 129"/>
                <a:gd name="T23" fmla="*/ 2147483647 h 158"/>
                <a:gd name="T24" fmla="*/ 2147483647 w 129"/>
                <a:gd name="T25" fmla="*/ 2147483647 h 158"/>
                <a:gd name="T26" fmla="*/ 2147483647 w 129"/>
                <a:gd name="T27" fmla="*/ 2147483647 h 158"/>
                <a:gd name="T28" fmla="*/ 2147483647 w 129"/>
                <a:gd name="T29" fmla="*/ 2147483647 h 158"/>
                <a:gd name="T30" fmla="*/ 2147483647 w 129"/>
                <a:gd name="T31" fmla="*/ 2147483647 h 158"/>
                <a:gd name="T32" fmla="*/ 2147483647 w 129"/>
                <a:gd name="T33" fmla="*/ 2147483647 h 158"/>
                <a:gd name="T34" fmla="*/ 2147483647 w 129"/>
                <a:gd name="T35" fmla="*/ 2147483647 h 158"/>
                <a:gd name="T36" fmla="*/ 2147483647 w 129"/>
                <a:gd name="T37" fmla="*/ 2147483647 h 158"/>
                <a:gd name="T38" fmla="*/ 2147483647 w 129"/>
                <a:gd name="T39" fmla="*/ 2147483647 h 158"/>
                <a:gd name="T40" fmla="*/ 2147483647 w 129"/>
                <a:gd name="T41" fmla="*/ 2147483647 h 158"/>
                <a:gd name="T42" fmla="*/ 2147483647 w 129"/>
                <a:gd name="T43" fmla="*/ 2147483647 h 158"/>
                <a:gd name="T44" fmla="*/ 2147483647 w 129"/>
                <a:gd name="T45" fmla="*/ 2147483647 h 158"/>
                <a:gd name="T46" fmla="*/ 2147483647 w 129"/>
                <a:gd name="T47" fmla="*/ 2147483647 h 158"/>
                <a:gd name="T48" fmla="*/ 2147483647 w 129"/>
                <a:gd name="T49" fmla="*/ 2147483647 h 158"/>
                <a:gd name="T50" fmla="*/ 2147483647 w 129"/>
                <a:gd name="T51" fmla="*/ 2147483647 h 158"/>
                <a:gd name="T52" fmla="*/ 2147483647 w 129"/>
                <a:gd name="T53" fmla="*/ 2147483647 h 158"/>
                <a:gd name="T54" fmla="*/ 2147483647 w 129"/>
                <a:gd name="T55" fmla="*/ 0 h 158"/>
                <a:gd name="T56" fmla="*/ 2147483647 w 129"/>
                <a:gd name="T57" fmla="*/ 2147483647 h 158"/>
                <a:gd name="T58" fmla="*/ 2147483647 w 129"/>
                <a:gd name="T59" fmla="*/ 2147483647 h 158"/>
                <a:gd name="T60" fmla="*/ 2147483647 w 129"/>
                <a:gd name="T61" fmla="*/ 2147483647 h 158"/>
                <a:gd name="T62" fmla="*/ 2147483647 w 129"/>
                <a:gd name="T63" fmla="*/ 2147483647 h 158"/>
                <a:gd name="T64" fmla="*/ 2147483647 w 129"/>
                <a:gd name="T65" fmla="*/ 2147483647 h 158"/>
                <a:gd name="T66" fmla="*/ 2147483647 w 129"/>
                <a:gd name="T67" fmla="*/ 2147483647 h 158"/>
                <a:gd name="T68" fmla="*/ 2147483647 w 129"/>
                <a:gd name="T69" fmla="*/ 2147483647 h 158"/>
                <a:gd name="T70" fmla="*/ 2147483647 w 129"/>
                <a:gd name="T71" fmla="*/ 2147483647 h 158"/>
                <a:gd name="T72" fmla="*/ 2147483647 w 129"/>
                <a:gd name="T73" fmla="*/ 2147483647 h 158"/>
                <a:gd name="T74" fmla="*/ 2147483647 w 129"/>
                <a:gd name="T75" fmla="*/ 2147483647 h 158"/>
                <a:gd name="T76" fmla="*/ 2147483647 w 129"/>
                <a:gd name="T77" fmla="*/ 2147483647 h 158"/>
                <a:gd name="T78" fmla="*/ 2147483647 w 129"/>
                <a:gd name="T79" fmla="*/ 2147483647 h 158"/>
                <a:gd name="T80" fmla="*/ 2147483647 w 129"/>
                <a:gd name="T81" fmla="*/ 2147483647 h 158"/>
                <a:gd name="T82" fmla="*/ 2147483647 w 129"/>
                <a:gd name="T83" fmla="*/ 2147483647 h 158"/>
                <a:gd name="T84" fmla="*/ 2147483647 w 129"/>
                <a:gd name="T85" fmla="*/ 2147483647 h 158"/>
                <a:gd name="T86" fmla="*/ 2147483647 w 129"/>
                <a:gd name="T87" fmla="*/ 2147483647 h 158"/>
                <a:gd name="T88" fmla="*/ 2147483647 w 129"/>
                <a:gd name="T89" fmla="*/ 2147483647 h 158"/>
                <a:gd name="T90" fmla="*/ 2147483647 w 129"/>
                <a:gd name="T91" fmla="*/ 2147483647 h 158"/>
                <a:gd name="T92" fmla="*/ 2147483647 w 129"/>
                <a:gd name="T93" fmla="*/ 2147483647 h 158"/>
                <a:gd name="T94" fmla="*/ 2147483647 w 129"/>
                <a:gd name="T95" fmla="*/ 2147483647 h 158"/>
                <a:gd name="T96" fmla="*/ 0 w 129"/>
                <a:gd name="T97" fmla="*/ 2147483647 h 158"/>
                <a:gd name="T98" fmla="*/ 2147483647 w 129"/>
                <a:gd name="T99" fmla="*/ 2147483647 h 158"/>
                <a:gd name="T100" fmla="*/ 2147483647 w 129"/>
                <a:gd name="T101" fmla="*/ 2147483647 h 158"/>
                <a:gd name="T102" fmla="*/ 2147483647 w 129"/>
                <a:gd name="T103" fmla="*/ 2147483647 h 158"/>
                <a:gd name="T104" fmla="*/ 2147483647 w 129"/>
                <a:gd name="T105" fmla="*/ 2147483647 h 158"/>
                <a:gd name="T106" fmla="*/ 2147483647 w 129"/>
                <a:gd name="T107" fmla="*/ 2147483647 h 158"/>
                <a:gd name="T108" fmla="*/ 2147483647 w 129"/>
                <a:gd name="T109" fmla="*/ 2147483647 h 15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9"/>
                <a:gd name="T166" fmla="*/ 0 h 158"/>
                <a:gd name="T167" fmla="*/ 129 w 129"/>
                <a:gd name="T168" fmla="*/ 158 h 15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9" h="158">
                  <a:moveTo>
                    <a:pt x="91" y="77"/>
                  </a:moveTo>
                  <a:lnTo>
                    <a:pt x="91" y="99"/>
                  </a:lnTo>
                  <a:lnTo>
                    <a:pt x="90" y="107"/>
                  </a:lnTo>
                  <a:lnTo>
                    <a:pt x="88" y="114"/>
                  </a:lnTo>
                  <a:lnTo>
                    <a:pt x="84" y="120"/>
                  </a:lnTo>
                  <a:lnTo>
                    <a:pt x="79" y="125"/>
                  </a:lnTo>
                  <a:lnTo>
                    <a:pt x="73" y="130"/>
                  </a:lnTo>
                  <a:lnTo>
                    <a:pt x="65" y="134"/>
                  </a:lnTo>
                  <a:lnTo>
                    <a:pt x="58" y="135"/>
                  </a:lnTo>
                  <a:lnTo>
                    <a:pt x="49" y="136"/>
                  </a:lnTo>
                  <a:lnTo>
                    <a:pt x="43" y="136"/>
                  </a:lnTo>
                  <a:lnTo>
                    <a:pt x="38" y="135"/>
                  </a:lnTo>
                  <a:lnTo>
                    <a:pt x="34" y="132"/>
                  </a:lnTo>
                  <a:lnTo>
                    <a:pt x="31" y="130"/>
                  </a:lnTo>
                  <a:lnTo>
                    <a:pt x="27" y="127"/>
                  </a:lnTo>
                  <a:lnTo>
                    <a:pt x="26" y="122"/>
                  </a:lnTo>
                  <a:lnTo>
                    <a:pt x="24" y="117"/>
                  </a:lnTo>
                  <a:lnTo>
                    <a:pt x="24" y="113"/>
                  </a:lnTo>
                  <a:lnTo>
                    <a:pt x="24" y="107"/>
                  </a:lnTo>
                  <a:lnTo>
                    <a:pt x="25" y="102"/>
                  </a:lnTo>
                  <a:lnTo>
                    <a:pt x="27" y="99"/>
                  </a:lnTo>
                  <a:lnTo>
                    <a:pt x="30" y="95"/>
                  </a:lnTo>
                  <a:lnTo>
                    <a:pt x="33" y="92"/>
                  </a:lnTo>
                  <a:lnTo>
                    <a:pt x="37" y="89"/>
                  </a:lnTo>
                  <a:lnTo>
                    <a:pt x="42" y="88"/>
                  </a:lnTo>
                  <a:lnTo>
                    <a:pt x="47" y="87"/>
                  </a:lnTo>
                  <a:lnTo>
                    <a:pt x="59" y="85"/>
                  </a:lnTo>
                  <a:lnTo>
                    <a:pt x="71" y="83"/>
                  </a:lnTo>
                  <a:lnTo>
                    <a:pt x="81" y="81"/>
                  </a:lnTo>
                  <a:lnTo>
                    <a:pt x="91" y="77"/>
                  </a:lnTo>
                  <a:close/>
                  <a:moveTo>
                    <a:pt x="93" y="134"/>
                  </a:moveTo>
                  <a:lnTo>
                    <a:pt x="93" y="139"/>
                  </a:lnTo>
                  <a:lnTo>
                    <a:pt x="94" y="144"/>
                  </a:lnTo>
                  <a:lnTo>
                    <a:pt x="96" y="148"/>
                  </a:lnTo>
                  <a:lnTo>
                    <a:pt x="98" y="151"/>
                  </a:lnTo>
                  <a:lnTo>
                    <a:pt x="101" y="153"/>
                  </a:lnTo>
                  <a:lnTo>
                    <a:pt x="105" y="156"/>
                  </a:lnTo>
                  <a:lnTo>
                    <a:pt x="110" y="157"/>
                  </a:lnTo>
                  <a:lnTo>
                    <a:pt x="116" y="157"/>
                  </a:lnTo>
                  <a:lnTo>
                    <a:pt x="121" y="156"/>
                  </a:lnTo>
                  <a:lnTo>
                    <a:pt x="129" y="155"/>
                  </a:lnTo>
                  <a:lnTo>
                    <a:pt x="129" y="135"/>
                  </a:lnTo>
                  <a:lnTo>
                    <a:pt x="122" y="136"/>
                  </a:lnTo>
                  <a:lnTo>
                    <a:pt x="118" y="135"/>
                  </a:lnTo>
                  <a:lnTo>
                    <a:pt x="115" y="131"/>
                  </a:lnTo>
                  <a:lnTo>
                    <a:pt x="114" y="127"/>
                  </a:lnTo>
                  <a:lnTo>
                    <a:pt x="114" y="120"/>
                  </a:lnTo>
                  <a:lnTo>
                    <a:pt x="114" y="45"/>
                  </a:lnTo>
                  <a:lnTo>
                    <a:pt x="113" y="35"/>
                  </a:lnTo>
                  <a:lnTo>
                    <a:pt x="111" y="25"/>
                  </a:lnTo>
                  <a:lnTo>
                    <a:pt x="107" y="17"/>
                  </a:lnTo>
                  <a:lnTo>
                    <a:pt x="101" y="10"/>
                  </a:lnTo>
                  <a:lnTo>
                    <a:pt x="94" y="5"/>
                  </a:lnTo>
                  <a:lnTo>
                    <a:pt x="84" y="2"/>
                  </a:lnTo>
                  <a:lnTo>
                    <a:pt x="74" y="1"/>
                  </a:lnTo>
                  <a:lnTo>
                    <a:pt x="61" y="0"/>
                  </a:lnTo>
                  <a:lnTo>
                    <a:pt x="49" y="1"/>
                  </a:lnTo>
                  <a:lnTo>
                    <a:pt x="38" y="3"/>
                  </a:lnTo>
                  <a:lnTo>
                    <a:pt x="28" y="7"/>
                  </a:lnTo>
                  <a:lnTo>
                    <a:pt x="21" y="12"/>
                  </a:lnTo>
                  <a:lnTo>
                    <a:pt x="15" y="19"/>
                  </a:lnTo>
                  <a:lnTo>
                    <a:pt x="11" y="28"/>
                  </a:lnTo>
                  <a:lnTo>
                    <a:pt x="7" y="37"/>
                  </a:lnTo>
                  <a:lnTo>
                    <a:pt x="6" y="47"/>
                  </a:lnTo>
                  <a:lnTo>
                    <a:pt x="6" y="49"/>
                  </a:lnTo>
                  <a:lnTo>
                    <a:pt x="28" y="49"/>
                  </a:lnTo>
                  <a:lnTo>
                    <a:pt x="28" y="43"/>
                  </a:lnTo>
                  <a:lnTo>
                    <a:pt x="31" y="37"/>
                  </a:lnTo>
                  <a:lnTo>
                    <a:pt x="33" y="32"/>
                  </a:lnTo>
                  <a:lnTo>
                    <a:pt x="37" y="29"/>
                  </a:lnTo>
                  <a:lnTo>
                    <a:pt x="41" y="25"/>
                  </a:lnTo>
                  <a:lnTo>
                    <a:pt x="46" y="23"/>
                  </a:lnTo>
                  <a:lnTo>
                    <a:pt x="53" y="22"/>
                  </a:lnTo>
                  <a:lnTo>
                    <a:pt x="60" y="22"/>
                  </a:lnTo>
                  <a:lnTo>
                    <a:pt x="67" y="22"/>
                  </a:lnTo>
                  <a:lnTo>
                    <a:pt x="74" y="23"/>
                  </a:lnTo>
                  <a:lnTo>
                    <a:pt x="79" y="25"/>
                  </a:lnTo>
                  <a:lnTo>
                    <a:pt x="83" y="28"/>
                  </a:lnTo>
                  <a:lnTo>
                    <a:pt x="86" y="30"/>
                  </a:lnTo>
                  <a:lnTo>
                    <a:pt x="89" y="35"/>
                  </a:lnTo>
                  <a:lnTo>
                    <a:pt x="91" y="38"/>
                  </a:lnTo>
                  <a:lnTo>
                    <a:pt x="91" y="44"/>
                  </a:lnTo>
                  <a:lnTo>
                    <a:pt x="91" y="50"/>
                  </a:lnTo>
                  <a:lnTo>
                    <a:pt x="90" y="54"/>
                  </a:lnTo>
                  <a:lnTo>
                    <a:pt x="89" y="57"/>
                  </a:lnTo>
                  <a:lnTo>
                    <a:pt x="84" y="59"/>
                  </a:lnTo>
                  <a:lnTo>
                    <a:pt x="79" y="61"/>
                  </a:lnTo>
                  <a:lnTo>
                    <a:pt x="71" y="63"/>
                  </a:lnTo>
                  <a:lnTo>
                    <a:pt x="60" y="64"/>
                  </a:lnTo>
                  <a:lnTo>
                    <a:pt x="47" y="65"/>
                  </a:lnTo>
                  <a:lnTo>
                    <a:pt x="36" y="67"/>
                  </a:lnTo>
                  <a:lnTo>
                    <a:pt x="26" y="71"/>
                  </a:lnTo>
                  <a:lnTo>
                    <a:pt x="18" y="74"/>
                  </a:lnTo>
                  <a:lnTo>
                    <a:pt x="12" y="80"/>
                  </a:lnTo>
                  <a:lnTo>
                    <a:pt x="6" y="86"/>
                  </a:lnTo>
                  <a:lnTo>
                    <a:pt x="3" y="94"/>
                  </a:lnTo>
                  <a:lnTo>
                    <a:pt x="1" y="102"/>
                  </a:lnTo>
                  <a:lnTo>
                    <a:pt x="0" y="113"/>
                  </a:lnTo>
                  <a:lnTo>
                    <a:pt x="1" y="123"/>
                  </a:lnTo>
                  <a:lnTo>
                    <a:pt x="3" y="131"/>
                  </a:lnTo>
                  <a:lnTo>
                    <a:pt x="6" y="139"/>
                  </a:lnTo>
                  <a:lnTo>
                    <a:pt x="12" y="146"/>
                  </a:lnTo>
                  <a:lnTo>
                    <a:pt x="18" y="151"/>
                  </a:lnTo>
                  <a:lnTo>
                    <a:pt x="25" y="155"/>
                  </a:lnTo>
                  <a:lnTo>
                    <a:pt x="35" y="157"/>
                  </a:lnTo>
                  <a:lnTo>
                    <a:pt x="44" y="158"/>
                  </a:lnTo>
                  <a:lnTo>
                    <a:pt x="58" y="157"/>
                  </a:lnTo>
                  <a:lnTo>
                    <a:pt x="71" y="152"/>
                  </a:lnTo>
                  <a:lnTo>
                    <a:pt x="82" y="144"/>
                  </a:lnTo>
                  <a:lnTo>
                    <a:pt x="93" y="13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49" name="Freeform 393"/>
            <p:cNvSpPr>
              <a:spLocks/>
            </p:cNvSpPr>
            <p:nvPr/>
          </p:nvSpPr>
          <p:spPr bwMode="auto">
            <a:xfrm>
              <a:off x="5705475" y="2740025"/>
              <a:ext cx="30163" cy="80963"/>
            </a:xfrm>
            <a:custGeom>
              <a:avLst/>
              <a:gdLst>
                <a:gd name="T0" fmla="*/ 0 w 66"/>
                <a:gd name="T1" fmla="*/ 2147483647 h 155"/>
                <a:gd name="T2" fmla="*/ 2147483647 w 66"/>
                <a:gd name="T3" fmla="*/ 2147483647 h 155"/>
                <a:gd name="T4" fmla="*/ 2147483647 w 66"/>
                <a:gd name="T5" fmla="*/ 2147483647 h 155"/>
                <a:gd name="T6" fmla="*/ 2147483647 w 66"/>
                <a:gd name="T7" fmla="*/ 2147483647 h 155"/>
                <a:gd name="T8" fmla="*/ 2147483647 w 66"/>
                <a:gd name="T9" fmla="*/ 2147483647 h 155"/>
                <a:gd name="T10" fmla="*/ 2147483647 w 66"/>
                <a:gd name="T11" fmla="*/ 2147483647 h 155"/>
                <a:gd name="T12" fmla="*/ 2147483647 w 66"/>
                <a:gd name="T13" fmla="*/ 2147483647 h 155"/>
                <a:gd name="T14" fmla="*/ 2147483647 w 66"/>
                <a:gd name="T15" fmla="*/ 2147483647 h 155"/>
                <a:gd name="T16" fmla="*/ 2147483647 w 66"/>
                <a:gd name="T17" fmla="*/ 2147483647 h 155"/>
                <a:gd name="T18" fmla="*/ 2147483647 w 66"/>
                <a:gd name="T19" fmla="*/ 2147483647 h 155"/>
                <a:gd name="T20" fmla="*/ 2147483647 w 66"/>
                <a:gd name="T21" fmla="*/ 2147483647 h 155"/>
                <a:gd name="T22" fmla="*/ 2147483647 w 66"/>
                <a:gd name="T23" fmla="*/ 2147483647 h 155"/>
                <a:gd name="T24" fmla="*/ 2147483647 w 66"/>
                <a:gd name="T25" fmla="*/ 0 h 155"/>
                <a:gd name="T26" fmla="*/ 2147483647 w 66"/>
                <a:gd name="T27" fmla="*/ 0 h 155"/>
                <a:gd name="T28" fmla="*/ 2147483647 w 66"/>
                <a:gd name="T29" fmla="*/ 0 h 155"/>
                <a:gd name="T30" fmla="*/ 2147483647 w 66"/>
                <a:gd name="T31" fmla="*/ 2147483647 h 155"/>
                <a:gd name="T32" fmla="*/ 2147483647 w 66"/>
                <a:gd name="T33" fmla="*/ 2147483647 h 155"/>
                <a:gd name="T34" fmla="*/ 2147483647 w 66"/>
                <a:gd name="T35" fmla="*/ 2147483647 h 155"/>
                <a:gd name="T36" fmla="*/ 2147483647 w 66"/>
                <a:gd name="T37" fmla="*/ 2147483647 h 155"/>
                <a:gd name="T38" fmla="*/ 2147483647 w 66"/>
                <a:gd name="T39" fmla="*/ 2147483647 h 155"/>
                <a:gd name="T40" fmla="*/ 2147483647 w 66"/>
                <a:gd name="T41" fmla="*/ 2147483647 h 155"/>
                <a:gd name="T42" fmla="*/ 2147483647 w 66"/>
                <a:gd name="T43" fmla="*/ 2147483647 h 155"/>
                <a:gd name="T44" fmla="*/ 2147483647 w 66"/>
                <a:gd name="T45" fmla="*/ 2147483647 h 155"/>
                <a:gd name="T46" fmla="*/ 0 w 66"/>
                <a:gd name="T47" fmla="*/ 2147483647 h 155"/>
                <a:gd name="T48" fmla="*/ 0 w 66"/>
                <a:gd name="T49" fmla="*/ 2147483647 h 15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6"/>
                <a:gd name="T76" fmla="*/ 0 h 155"/>
                <a:gd name="T77" fmla="*/ 66 w 66"/>
                <a:gd name="T78" fmla="*/ 155 h 15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6" h="155">
                  <a:moveTo>
                    <a:pt x="0" y="155"/>
                  </a:moveTo>
                  <a:lnTo>
                    <a:pt x="23" y="155"/>
                  </a:lnTo>
                  <a:lnTo>
                    <a:pt x="23" y="70"/>
                  </a:lnTo>
                  <a:lnTo>
                    <a:pt x="24" y="60"/>
                  </a:lnTo>
                  <a:lnTo>
                    <a:pt x="25" y="51"/>
                  </a:lnTo>
                  <a:lnTo>
                    <a:pt x="28" y="44"/>
                  </a:lnTo>
                  <a:lnTo>
                    <a:pt x="32" y="38"/>
                  </a:lnTo>
                  <a:lnTo>
                    <a:pt x="38" y="32"/>
                  </a:lnTo>
                  <a:lnTo>
                    <a:pt x="44" y="29"/>
                  </a:lnTo>
                  <a:lnTo>
                    <a:pt x="53" y="28"/>
                  </a:lnTo>
                  <a:lnTo>
                    <a:pt x="61" y="26"/>
                  </a:lnTo>
                  <a:lnTo>
                    <a:pt x="66" y="26"/>
                  </a:lnTo>
                  <a:lnTo>
                    <a:pt x="66" y="0"/>
                  </a:lnTo>
                  <a:lnTo>
                    <a:pt x="60" y="0"/>
                  </a:lnTo>
                  <a:lnTo>
                    <a:pt x="54" y="0"/>
                  </a:lnTo>
                  <a:lnTo>
                    <a:pt x="47" y="2"/>
                  </a:lnTo>
                  <a:lnTo>
                    <a:pt x="42" y="4"/>
                  </a:lnTo>
                  <a:lnTo>
                    <a:pt x="37" y="7"/>
                  </a:lnTo>
                  <a:lnTo>
                    <a:pt x="32" y="11"/>
                  </a:lnTo>
                  <a:lnTo>
                    <a:pt x="28" y="17"/>
                  </a:lnTo>
                  <a:lnTo>
                    <a:pt x="25" y="23"/>
                  </a:lnTo>
                  <a:lnTo>
                    <a:pt x="22" y="30"/>
                  </a:lnTo>
                  <a:lnTo>
                    <a:pt x="22" y="3"/>
                  </a:lnTo>
                  <a:lnTo>
                    <a:pt x="0" y="3"/>
                  </a:lnTo>
                  <a:lnTo>
                    <a:pt x="0"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50" name="Freeform 394"/>
            <p:cNvSpPr>
              <a:spLocks noEditPoints="1"/>
            </p:cNvSpPr>
            <p:nvPr/>
          </p:nvSpPr>
          <p:spPr bwMode="auto">
            <a:xfrm>
              <a:off x="5746750" y="2711450"/>
              <a:ext cx="11113" cy="109538"/>
            </a:xfrm>
            <a:custGeom>
              <a:avLst/>
              <a:gdLst>
                <a:gd name="T0" fmla="*/ 0 w 23"/>
                <a:gd name="T1" fmla="*/ 2147483647 h 208"/>
                <a:gd name="T2" fmla="*/ 2147483647 w 23"/>
                <a:gd name="T3" fmla="*/ 2147483647 h 208"/>
                <a:gd name="T4" fmla="*/ 2147483647 w 23"/>
                <a:gd name="T5" fmla="*/ 2147483647 h 208"/>
                <a:gd name="T6" fmla="*/ 0 w 23"/>
                <a:gd name="T7" fmla="*/ 2147483647 h 208"/>
                <a:gd name="T8" fmla="*/ 0 w 23"/>
                <a:gd name="T9" fmla="*/ 2147483647 h 208"/>
                <a:gd name="T10" fmla="*/ 0 w 23"/>
                <a:gd name="T11" fmla="*/ 2147483647 h 208"/>
                <a:gd name="T12" fmla="*/ 2147483647 w 23"/>
                <a:gd name="T13" fmla="*/ 2147483647 h 208"/>
                <a:gd name="T14" fmla="*/ 2147483647 w 23"/>
                <a:gd name="T15" fmla="*/ 0 h 208"/>
                <a:gd name="T16" fmla="*/ 0 w 23"/>
                <a:gd name="T17" fmla="*/ 0 h 208"/>
                <a:gd name="T18" fmla="*/ 0 w 23"/>
                <a:gd name="T19" fmla="*/ 2147483647 h 20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8"/>
                <a:gd name="T32" fmla="*/ 23 w 23"/>
                <a:gd name="T33" fmla="*/ 208 h 20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8">
                  <a:moveTo>
                    <a:pt x="0" y="208"/>
                  </a:moveTo>
                  <a:lnTo>
                    <a:pt x="23" y="208"/>
                  </a:lnTo>
                  <a:lnTo>
                    <a:pt x="23" y="56"/>
                  </a:lnTo>
                  <a:lnTo>
                    <a:pt x="0" y="56"/>
                  </a:lnTo>
                  <a:lnTo>
                    <a:pt x="0" y="208"/>
                  </a:lnTo>
                  <a:close/>
                  <a:moveTo>
                    <a:pt x="0" y="28"/>
                  </a:moveTo>
                  <a:lnTo>
                    <a:pt x="23" y="28"/>
                  </a:lnTo>
                  <a:lnTo>
                    <a:pt x="23"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51" name="Freeform 395"/>
            <p:cNvSpPr>
              <a:spLocks noEditPoints="1"/>
            </p:cNvSpPr>
            <p:nvPr/>
          </p:nvSpPr>
          <p:spPr bwMode="auto">
            <a:xfrm>
              <a:off x="5770563" y="2740025"/>
              <a:ext cx="57150" cy="82550"/>
            </a:xfrm>
            <a:custGeom>
              <a:avLst/>
              <a:gdLst>
                <a:gd name="T0" fmla="*/ 2147483647 w 123"/>
                <a:gd name="T1" fmla="*/ 2147483647 h 158"/>
                <a:gd name="T2" fmla="*/ 2147483647 w 123"/>
                <a:gd name="T3" fmla="*/ 2147483647 h 158"/>
                <a:gd name="T4" fmla="*/ 2147483647 w 123"/>
                <a:gd name="T5" fmla="*/ 2147483647 h 158"/>
                <a:gd name="T6" fmla="*/ 2147483647 w 123"/>
                <a:gd name="T7" fmla="*/ 2147483647 h 158"/>
                <a:gd name="T8" fmla="*/ 2147483647 w 123"/>
                <a:gd name="T9" fmla="*/ 2147483647 h 158"/>
                <a:gd name="T10" fmla="*/ 2147483647 w 123"/>
                <a:gd name="T11" fmla="*/ 2147483647 h 158"/>
                <a:gd name="T12" fmla="*/ 2147483647 w 123"/>
                <a:gd name="T13" fmla="*/ 2147483647 h 158"/>
                <a:gd name="T14" fmla="*/ 2147483647 w 123"/>
                <a:gd name="T15" fmla="*/ 2147483647 h 158"/>
                <a:gd name="T16" fmla="*/ 2147483647 w 123"/>
                <a:gd name="T17" fmla="*/ 2147483647 h 158"/>
                <a:gd name="T18" fmla="*/ 2147483647 w 123"/>
                <a:gd name="T19" fmla="*/ 2147483647 h 158"/>
                <a:gd name="T20" fmla="*/ 2147483647 w 123"/>
                <a:gd name="T21" fmla="*/ 2147483647 h 158"/>
                <a:gd name="T22" fmla="*/ 2147483647 w 123"/>
                <a:gd name="T23" fmla="*/ 2147483647 h 158"/>
                <a:gd name="T24" fmla="*/ 2147483647 w 123"/>
                <a:gd name="T25" fmla="*/ 2147483647 h 158"/>
                <a:gd name="T26" fmla="*/ 2147483647 w 123"/>
                <a:gd name="T27" fmla="*/ 2147483647 h 158"/>
                <a:gd name="T28" fmla="*/ 2147483647 w 123"/>
                <a:gd name="T29" fmla="*/ 2147483647 h 158"/>
                <a:gd name="T30" fmla="*/ 2147483647 w 123"/>
                <a:gd name="T31" fmla="*/ 2147483647 h 158"/>
                <a:gd name="T32" fmla="*/ 2147483647 w 123"/>
                <a:gd name="T33" fmla="*/ 2147483647 h 158"/>
                <a:gd name="T34" fmla="*/ 2147483647 w 123"/>
                <a:gd name="T35" fmla="*/ 2147483647 h 158"/>
                <a:gd name="T36" fmla="*/ 2147483647 w 123"/>
                <a:gd name="T37" fmla="*/ 2147483647 h 158"/>
                <a:gd name="T38" fmla="*/ 2147483647 w 123"/>
                <a:gd name="T39" fmla="*/ 2147483647 h 158"/>
                <a:gd name="T40" fmla="*/ 2147483647 w 123"/>
                <a:gd name="T41" fmla="*/ 2147483647 h 158"/>
                <a:gd name="T42" fmla="*/ 2147483647 w 123"/>
                <a:gd name="T43" fmla="*/ 2147483647 h 158"/>
                <a:gd name="T44" fmla="*/ 2147483647 w 123"/>
                <a:gd name="T45" fmla="*/ 2147483647 h 158"/>
                <a:gd name="T46" fmla="*/ 2147483647 w 123"/>
                <a:gd name="T47" fmla="*/ 2147483647 h 158"/>
                <a:gd name="T48" fmla="*/ 2147483647 w 123"/>
                <a:gd name="T49" fmla="*/ 2147483647 h 158"/>
                <a:gd name="T50" fmla="*/ 2147483647 w 123"/>
                <a:gd name="T51" fmla="*/ 2147483647 h 158"/>
                <a:gd name="T52" fmla="*/ 2147483647 w 123"/>
                <a:gd name="T53" fmla="*/ 2147483647 h 158"/>
                <a:gd name="T54" fmla="*/ 2147483647 w 123"/>
                <a:gd name="T55" fmla="*/ 2147483647 h 158"/>
                <a:gd name="T56" fmla="*/ 2147483647 w 123"/>
                <a:gd name="T57" fmla="*/ 2147483647 h 158"/>
                <a:gd name="T58" fmla="*/ 2147483647 w 123"/>
                <a:gd name="T59" fmla="*/ 2147483647 h 158"/>
                <a:gd name="T60" fmla="*/ 2147483647 w 123"/>
                <a:gd name="T61" fmla="*/ 2147483647 h 158"/>
                <a:gd name="T62" fmla="*/ 2147483647 w 123"/>
                <a:gd name="T63" fmla="*/ 2147483647 h 158"/>
                <a:gd name="T64" fmla="*/ 2147483647 w 123"/>
                <a:gd name="T65" fmla="*/ 2147483647 h 158"/>
                <a:gd name="T66" fmla="*/ 2147483647 w 123"/>
                <a:gd name="T67" fmla="*/ 2147483647 h 158"/>
                <a:gd name="T68" fmla="*/ 2147483647 w 123"/>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8"/>
                <a:gd name="T107" fmla="*/ 123 w 123"/>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8">
                  <a:moveTo>
                    <a:pt x="99" y="107"/>
                  </a:moveTo>
                  <a:lnTo>
                    <a:pt x="97" y="113"/>
                  </a:lnTo>
                  <a:lnTo>
                    <a:pt x="94" y="118"/>
                  </a:lnTo>
                  <a:lnTo>
                    <a:pt x="91" y="123"/>
                  </a:lnTo>
                  <a:lnTo>
                    <a:pt x="86" y="128"/>
                  </a:lnTo>
                  <a:lnTo>
                    <a:pt x="82" y="130"/>
                  </a:lnTo>
                  <a:lnTo>
                    <a:pt x="77" y="132"/>
                  </a:lnTo>
                  <a:lnTo>
                    <a:pt x="71" y="135"/>
                  </a:lnTo>
                  <a:lnTo>
                    <a:pt x="63" y="135"/>
                  </a:lnTo>
                  <a:lnTo>
                    <a:pt x="55" y="134"/>
                  </a:lnTo>
                  <a:lnTo>
                    <a:pt x="47" y="131"/>
                  </a:lnTo>
                  <a:lnTo>
                    <a:pt x="41" y="128"/>
                  </a:lnTo>
                  <a:lnTo>
                    <a:pt x="35" y="122"/>
                  </a:lnTo>
                  <a:lnTo>
                    <a:pt x="30" y="116"/>
                  </a:lnTo>
                  <a:lnTo>
                    <a:pt x="27" y="108"/>
                  </a:lnTo>
                  <a:lnTo>
                    <a:pt x="25" y="97"/>
                  </a:lnTo>
                  <a:lnTo>
                    <a:pt x="24" y="87"/>
                  </a:lnTo>
                  <a:lnTo>
                    <a:pt x="123" y="87"/>
                  </a:lnTo>
                  <a:lnTo>
                    <a:pt x="123" y="75"/>
                  </a:lnTo>
                  <a:lnTo>
                    <a:pt x="122" y="59"/>
                  </a:lnTo>
                  <a:lnTo>
                    <a:pt x="119" y="43"/>
                  </a:lnTo>
                  <a:lnTo>
                    <a:pt x="114" y="30"/>
                  </a:lnTo>
                  <a:lnTo>
                    <a:pt x="107" y="19"/>
                  </a:lnTo>
                  <a:lnTo>
                    <a:pt x="98" y="11"/>
                  </a:lnTo>
                  <a:lnTo>
                    <a:pt x="87" y="4"/>
                  </a:lnTo>
                  <a:lnTo>
                    <a:pt x="76" y="1"/>
                  </a:lnTo>
                  <a:lnTo>
                    <a:pt x="61" y="0"/>
                  </a:lnTo>
                  <a:lnTo>
                    <a:pt x="48" y="1"/>
                  </a:lnTo>
                  <a:lnTo>
                    <a:pt x="36" y="5"/>
                  </a:lnTo>
                  <a:lnTo>
                    <a:pt x="25" y="11"/>
                  </a:lnTo>
                  <a:lnTo>
                    <a:pt x="17" y="21"/>
                  </a:lnTo>
                  <a:lnTo>
                    <a:pt x="9" y="32"/>
                  </a:lnTo>
                  <a:lnTo>
                    <a:pt x="4" y="46"/>
                  </a:lnTo>
                  <a:lnTo>
                    <a:pt x="1" y="63"/>
                  </a:lnTo>
                  <a:lnTo>
                    <a:pt x="0" y="80"/>
                  </a:lnTo>
                  <a:lnTo>
                    <a:pt x="1" y="97"/>
                  </a:lnTo>
                  <a:lnTo>
                    <a:pt x="4" y="113"/>
                  </a:lnTo>
                  <a:lnTo>
                    <a:pt x="9" y="127"/>
                  </a:lnTo>
                  <a:lnTo>
                    <a:pt x="17" y="137"/>
                  </a:lnTo>
                  <a:lnTo>
                    <a:pt x="25" y="146"/>
                  </a:lnTo>
                  <a:lnTo>
                    <a:pt x="36" y="152"/>
                  </a:lnTo>
                  <a:lnTo>
                    <a:pt x="48" y="157"/>
                  </a:lnTo>
                  <a:lnTo>
                    <a:pt x="61" y="158"/>
                  </a:lnTo>
                  <a:lnTo>
                    <a:pt x="73" y="157"/>
                  </a:lnTo>
                  <a:lnTo>
                    <a:pt x="84" y="155"/>
                  </a:lnTo>
                  <a:lnTo>
                    <a:pt x="94" y="150"/>
                  </a:lnTo>
                  <a:lnTo>
                    <a:pt x="102" y="144"/>
                  </a:lnTo>
                  <a:lnTo>
                    <a:pt x="109" y="137"/>
                  </a:lnTo>
                  <a:lnTo>
                    <a:pt x="115" y="128"/>
                  </a:lnTo>
                  <a:lnTo>
                    <a:pt x="119" y="118"/>
                  </a:lnTo>
                  <a:lnTo>
                    <a:pt x="121" y="107"/>
                  </a:lnTo>
                  <a:lnTo>
                    <a:pt x="99" y="107"/>
                  </a:lnTo>
                  <a:close/>
                  <a:moveTo>
                    <a:pt x="24" y="66"/>
                  </a:moveTo>
                  <a:lnTo>
                    <a:pt x="25" y="56"/>
                  </a:lnTo>
                  <a:lnTo>
                    <a:pt x="27" y="47"/>
                  </a:lnTo>
                  <a:lnTo>
                    <a:pt x="32" y="39"/>
                  </a:lnTo>
                  <a:lnTo>
                    <a:pt x="36" y="33"/>
                  </a:lnTo>
                  <a:lnTo>
                    <a:pt x="41" y="28"/>
                  </a:lnTo>
                  <a:lnTo>
                    <a:pt x="47" y="24"/>
                  </a:lnTo>
                  <a:lnTo>
                    <a:pt x="54" y="23"/>
                  </a:lnTo>
                  <a:lnTo>
                    <a:pt x="62" y="22"/>
                  </a:lnTo>
                  <a:lnTo>
                    <a:pt x="71" y="23"/>
                  </a:lnTo>
                  <a:lnTo>
                    <a:pt x="78" y="24"/>
                  </a:lnTo>
                  <a:lnTo>
                    <a:pt x="84" y="29"/>
                  </a:lnTo>
                  <a:lnTo>
                    <a:pt x="90" y="33"/>
                  </a:lnTo>
                  <a:lnTo>
                    <a:pt x="94" y="39"/>
                  </a:lnTo>
                  <a:lnTo>
                    <a:pt x="97" y="47"/>
                  </a:lnTo>
                  <a:lnTo>
                    <a:pt x="98" y="56"/>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52" name="Freeform 396"/>
            <p:cNvSpPr>
              <a:spLocks/>
            </p:cNvSpPr>
            <p:nvPr/>
          </p:nvSpPr>
          <p:spPr bwMode="auto">
            <a:xfrm>
              <a:off x="5873750" y="2711450"/>
              <a:ext cx="84138" cy="109538"/>
            </a:xfrm>
            <a:custGeom>
              <a:avLst/>
              <a:gdLst>
                <a:gd name="T0" fmla="*/ 2147483647 w 177"/>
                <a:gd name="T1" fmla="*/ 2147483647 h 208"/>
                <a:gd name="T2" fmla="*/ 2147483647 w 177"/>
                <a:gd name="T3" fmla="*/ 2147483647 h 208"/>
                <a:gd name="T4" fmla="*/ 2147483647 w 177"/>
                <a:gd name="T5" fmla="*/ 2147483647 h 208"/>
                <a:gd name="T6" fmla="*/ 2147483647 w 177"/>
                <a:gd name="T7" fmla="*/ 2147483647 h 208"/>
                <a:gd name="T8" fmla="*/ 2147483647 w 177"/>
                <a:gd name="T9" fmla="*/ 2147483647 h 208"/>
                <a:gd name="T10" fmla="*/ 2147483647 w 177"/>
                <a:gd name="T11" fmla="*/ 2147483647 h 208"/>
                <a:gd name="T12" fmla="*/ 2147483647 w 177"/>
                <a:gd name="T13" fmla="*/ 2147483647 h 208"/>
                <a:gd name="T14" fmla="*/ 2147483647 w 177"/>
                <a:gd name="T15" fmla="*/ 2147483647 h 208"/>
                <a:gd name="T16" fmla="*/ 2147483647 w 177"/>
                <a:gd name="T17" fmla="*/ 2147483647 h 208"/>
                <a:gd name="T18" fmla="*/ 2147483647 w 177"/>
                <a:gd name="T19" fmla="*/ 0 h 208"/>
                <a:gd name="T20" fmla="*/ 2147483647 w 177"/>
                <a:gd name="T21" fmla="*/ 0 h 208"/>
                <a:gd name="T22" fmla="*/ 2147483647 w 177"/>
                <a:gd name="T23" fmla="*/ 2147483647 h 208"/>
                <a:gd name="T24" fmla="*/ 2147483647 w 177"/>
                <a:gd name="T25" fmla="*/ 2147483647 h 208"/>
                <a:gd name="T26" fmla="*/ 2147483647 w 177"/>
                <a:gd name="T27" fmla="*/ 2147483647 h 208"/>
                <a:gd name="T28" fmla="*/ 2147483647 w 177"/>
                <a:gd name="T29" fmla="*/ 0 h 208"/>
                <a:gd name="T30" fmla="*/ 0 w 177"/>
                <a:gd name="T31" fmla="*/ 0 h 208"/>
                <a:gd name="T32" fmla="*/ 0 w 177"/>
                <a:gd name="T33" fmla="*/ 2147483647 h 208"/>
                <a:gd name="T34" fmla="*/ 2147483647 w 177"/>
                <a:gd name="T35" fmla="*/ 2147483647 h 208"/>
                <a:gd name="T36" fmla="*/ 2147483647 w 177"/>
                <a:gd name="T37" fmla="*/ 2147483647 h 20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77"/>
                <a:gd name="T58" fmla="*/ 0 h 208"/>
                <a:gd name="T59" fmla="*/ 177 w 177"/>
                <a:gd name="T60" fmla="*/ 208 h 20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77" h="208">
                  <a:moveTo>
                    <a:pt x="24" y="31"/>
                  </a:moveTo>
                  <a:lnTo>
                    <a:pt x="26" y="40"/>
                  </a:lnTo>
                  <a:lnTo>
                    <a:pt x="28" y="49"/>
                  </a:lnTo>
                  <a:lnTo>
                    <a:pt x="75" y="208"/>
                  </a:lnTo>
                  <a:lnTo>
                    <a:pt x="99" y="208"/>
                  </a:lnTo>
                  <a:lnTo>
                    <a:pt x="148" y="49"/>
                  </a:lnTo>
                  <a:lnTo>
                    <a:pt x="152" y="31"/>
                  </a:lnTo>
                  <a:lnTo>
                    <a:pt x="152" y="208"/>
                  </a:lnTo>
                  <a:lnTo>
                    <a:pt x="177" y="208"/>
                  </a:lnTo>
                  <a:lnTo>
                    <a:pt x="177" y="0"/>
                  </a:lnTo>
                  <a:lnTo>
                    <a:pt x="141" y="0"/>
                  </a:lnTo>
                  <a:lnTo>
                    <a:pt x="92" y="159"/>
                  </a:lnTo>
                  <a:lnTo>
                    <a:pt x="88" y="176"/>
                  </a:lnTo>
                  <a:lnTo>
                    <a:pt x="84" y="159"/>
                  </a:lnTo>
                  <a:lnTo>
                    <a:pt x="36" y="0"/>
                  </a:lnTo>
                  <a:lnTo>
                    <a:pt x="0" y="0"/>
                  </a:lnTo>
                  <a:lnTo>
                    <a:pt x="0" y="208"/>
                  </a:lnTo>
                  <a:lnTo>
                    <a:pt x="24" y="208"/>
                  </a:lnTo>
                  <a:lnTo>
                    <a:pt x="24" y="31"/>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53" name="Rectangle 397"/>
            <p:cNvSpPr>
              <a:spLocks noChangeArrowheads="1"/>
            </p:cNvSpPr>
            <p:nvPr/>
          </p:nvSpPr>
          <p:spPr bwMode="auto">
            <a:xfrm>
              <a:off x="5976938" y="2805113"/>
              <a:ext cx="12700" cy="158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854" name="Freeform 398"/>
            <p:cNvSpPr>
              <a:spLocks/>
            </p:cNvSpPr>
            <p:nvPr/>
          </p:nvSpPr>
          <p:spPr bwMode="auto">
            <a:xfrm>
              <a:off x="4851400" y="2908300"/>
              <a:ext cx="58738" cy="107950"/>
            </a:xfrm>
            <a:custGeom>
              <a:avLst/>
              <a:gdLst>
                <a:gd name="T0" fmla="*/ 0 w 126"/>
                <a:gd name="T1" fmla="*/ 2147483647 h 204"/>
                <a:gd name="T2" fmla="*/ 2147483647 w 126"/>
                <a:gd name="T3" fmla="*/ 2147483647 h 204"/>
                <a:gd name="T4" fmla="*/ 2147483647 w 126"/>
                <a:gd name="T5" fmla="*/ 2147483647 h 204"/>
                <a:gd name="T6" fmla="*/ 2147483647 w 126"/>
                <a:gd name="T7" fmla="*/ 2147483647 h 204"/>
                <a:gd name="T8" fmla="*/ 2147483647 w 126"/>
                <a:gd name="T9" fmla="*/ 2147483647 h 204"/>
                <a:gd name="T10" fmla="*/ 2147483647 w 126"/>
                <a:gd name="T11" fmla="*/ 2147483647 h 204"/>
                <a:gd name="T12" fmla="*/ 2147483647 w 126"/>
                <a:gd name="T13" fmla="*/ 2147483647 h 204"/>
                <a:gd name="T14" fmla="*/ 2147483647 w 126"/>
                <a:gd name="T15" fmla="*/ 2147483647 h 204"/>
                <a:gd name="T16" fmla="*/ 2147483647 w 126"/>
                <a:gd name="T17" fmla="*/ 2147483647 h 204"/>
                <a:gd name="T18" fmla="*/ 2147483647 w 126"/>
                <a:gd name="T19" fmla="*/ 2147483647 h 204"/>
                <a:gd name="T20" fmla="*/ 2147483647 w 126"/>
                <a:gd name="T21" fmla="*/ 2147483647 h 204"/>
                <a:gd name="T22" fmla="*/ 2147483647 w 126"/>
                <a:gd name="T23" fmla="*/ 2147483647 h 204"/>
                <a:gd name="T24" fmla="*/ 2147483647 w 126"/>
                <a:gd name="T25" fmla="*/ 2147483647 h 204"/>
                <a:gd name="T26" fmla="*/ 2147483647 w 126"/>
                <a:gd name="T27" fmla="*/ 2147483647 h 204"/>
                <a:gd name="T28" fmla="*/ 2147483647 w 126"/>
                <a:gd name="T29" fmla="*/ 2147483647 h 204"/>
                <a:gd name="T30" fmla="*/ 2147483647 w 126"/>
                <a:gd name="T31" fmla="*/ 2147483647 h 204"/>
                <a:gd name="T32" fmla="*/ 2147483647 w 126"/>
                <a:gd name="T33" fmla="*/ 2147483647 h 204"/>
                <a:gd name="T34" fmla="*/ 2147483647 w 126"/>
                <a:gd name="T35" fmla="*/ 2147483647 h 204"/>
                <a:gd name="T36" fmla="*/ 2147483647 w 126"/>
                <a:gd name="T37" fmla="*/ 2147483647 h 204"/>
                <a:gd name="T38" fmla="*/ 2147483647 w 126"/>
                <a:gd name="T39" fmla="*/ 2147483647 h 204"/>
                <a:gd name="T40" fmla="*/ 2147483647 w 126"/>
                <a:gd name="T41" fmla="*/ 0 h 204"/>
                <a:gd name="T42" fmla="*/ 2147483647 w 126"/>
                <a:gd name="T43" fmla="*/ 2147483647 h 204"/>
                <a:gd name="T44" fmla="*/ 2147483647 w 126"/>
                <a:gd name="T45" fmla="*/ 2147483647 h 204"/>
                <a:gd name="T46" fmla="*/ 2147483647 w 126"/>
                <a:gd name="T47" fmla="*/ 2147483647 h 204"/>
                <a:gd name="T48" fmla="*/ 2147483647 w 126"/>
                <a:gd name="T49" fmla="*/ 2147483647 h 204"/>
                <a:gd name="T50" fmla="*/ 2147483647 w 126"/>
                <a:gd name="T51" fmla="*/ 2147483647 h 204"/>
                <a:gd name="T52" fmla="*/ 2147483647 w 126"/>
                <a:gd name="T53" fmla="*/ 2147483647 h 204"/>
                <a:gd name="T54" fmla="*/ 2147483647 w 126"/>
                <a:gd name="T55" fmla="*/ 2147483647 h 204"/>
                <a:gd name="T56" fmla="*/ 2147483647 w 126"/>
                <a:gd name="T57" fmla="*/ 2147483647 h 204"/>
                <a:gd name="T58" fmla="*/ 2147483647 w 126"/>
                <a:gd name="T59" fmla="*/ 2147483647 h 204"/>
                <a:gd name="T60" fmla="*/ 2147483647 w 126"/>
                <a:gd name="T61" fmla="*/ 2147483647 h 204"/>
                <a:gd name="T62" fmla="*/ 2147483647 w 126"/>
                <a:gd name="T63" fmla="*/ 2147483647 h 204"/>
                <a:gd name="T64" fmla="*/ 2147483647 w 126"/>
                <a:gd name="T65" fmla="*/ 2147483647 h 204"/>
                <a:gd name="T66" fmla="*/ 2147483647 w 126"/>
                <a:gd name="T67" fmla="*/ 2147483647 h 204"/>
                <a:gd name="T68" fmla="*/ 2147483647 w 126"/>
                <a:gd name="T69" fmla="*/ 2147483647 h 204"/>
                <a:gd name="T70" fmla="*/ 2147483647 w 126"/>
                <a:gd name="T71" fmla="*/ 2147483647 h 204"/>
                <a:gd name="T72" fmla="*/ 2147483647 w 126"/>
                <a:gd name="T73" fmla="*/ 2147483647 h 204"/>
                <a:gd name="T74" fmla="*/ 2147483647 w 126"/>
                <a:gd name="T75" fmla="*/ 2147483647 h 204"/>
                <a:gd name="T76" fmla="*/ 2147483647 w 126"/>
                <a:gd name="T77" fmla="*/ 2147483647 h 204"/>
                <a:gd name="T78" fmla="*/ 2147483647 w 126"/>
                <a:gd name="T79" fmla="*/ 2147483647 h 204"/>
                <a:gd name="T80" fmla="*/ 2147483647 w 126"/>
                <a:gd name="T81" fmla="*/ 2147483647 h 204"/>
                <a:gd name="T82" fmla="*/ 2147483647 w 126"/>
                <a:gd name="T83" fmla="*/ 2147483647 h 204"/>
                <a:gd name="T84" fmla="*/ 2147483647 w 126"/>
                <a:gd name="T85" fmla="*/ 2147483647 h 204"/>
                <a:gd name="T86" fmla="*/ 2147483647 w 126"/>
                <a:gd name="T87" fmla="*/ 2147483647 h 204"/>
                <a:gd name="T88" fmla="*/ 2147483647 w 126"/>
                <a:gd name="T89" fmla="*/ 2147483647 h 204"/>
                <a:gd name="T90" fmla="*/ 2147483647 w 126"/>
                <a:gd name="T91" fmla="*/ 2147483647 h 204"/>
                <a:gd name="T92" fmla="*/ 2147483647 w 126"/>
                <a:gd name="T93" fmla="*/ 2147483647 h 204"/>
                <a:gd name="T94" fmla="*/ 2147483647 w 126"/>
                <a:gd name="T95" fmla="*/ 2147483647 h 204"/>
                <a:gd name="T96" fmla="*/ 2147483647 w 126"/>
                <a:gd name="T97" fmla="*/ 2147483647 h 204"/>
                <a:gd name="T98" fmla="*/ 2147483647 w 126"/>
                <a:gd name="T99" fmla="*/ 2147483647 h 204"/>
                <a:gd name="T100" fmla="*/ 2147483647 w 126"/>
                <a:gd name="T101" fmla="*/ 2147483647 h 204"/>
                <a:gd name="T102" fmla="*/ 0 w 126"/>
                <a:gd name="T103" fmla="*/ 2147483647 h 20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26"/>
                <a:gd name="T157" fmla="*/ 0 h 204"/>
                <a:gd name="T158" fmla="*/ 126 w 126"/>
                <a:gd name="T159" fmla="*/ 204 h 20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26" h="204">
                  <a:moveTo>
                    <a:pt x="0" y="135"/>
                  </a:moveTo>
                  <a:lnTo>
                    <a:pt x="0" y="136"/>
                  </a:lnTo>
                  <a:lnTo>
                    <a:pt x="1" y="151"/>
                  </a:lnTo>
                  <a:lnTo>
                    <a:pt x="4" y="164"/>
                  </a:lnTo>
                  <a:lnTo>
                    <a:pt x="9" y="176"/>
                  </a:lnTo>
                  <a:lnTo>
                    <a:pt x="17" y="185"/>
                  </a:lnTo>
                  <a:lnTo>
                    <a:pt x="25" y="193"/>
                  </a:lnTo>
                  <a:lnTo>
                    <a:pt x="36" y="199"/>
                  </a:lnTo>
                  <a:lnTo>
                    <a:pt x="47" y="203"/>
                  </a:lnTo>
                  <a:lnTo>
                    <a:pt x="61" y="204"/>
                  </a:lnTo>
                  <a:lnTo>
                    <a:pt x="76" y="203"/>
                  </a:lnTo>
                  <a:lnTo>
                    <a:pt x="89" y="199"/>
                  </a:lnTo>
                  <a:lnTo>
                    <a:pt x="99" y="193"/>
                  </a:lnTo>
                  <a:lnTo>
                    <a:pt x="109" y="186"/>
                  </a:lnTo>
                  <a:lnTo>
                    <a:pt x="116" y="177"/>
                  </a:lnTo>
                  <a:lnTo>
                    <a:pt x="122" y="166"/>
                  </a:lnTo>
                  <a:lnTo>
                    <a:pt x="125" y="154"/>
                  </a:lnTo>
                  <a:lnTo>
                    <a:pt x="126" y="141"/>
                  </a:lnTo>
                  <a:lnTo>
                    <a:pt x="126" y="131"/>
                  </a:lnTo>
                  <a:lnTo>
                    <a:pt x="124" y="123"/>
                  </a:lnTo>
                  <a:lnTo>
                    <a:pt x="122" y="116"/>
                  </a:lnTo>
                  <a:lnTo>
                    <a:pt x="119" y="111"/>
                  </a:lnTo>
                  <a:lnTo>
                    <a:pt x="115" y="105"/>
                  </a:lnTo>
                  <a:lnTo>
                    <a:pt x="110" y="99"/>
                  </a:lnTo>
                  <a:lnTo>
                    <a:pt x="104" y="95"/>
                  </a:lnTo>
                  <a:lnTo>
                    <a:pt x="97" y="92"/>
                  </a:lnTo>
                  <a:lnTo>
                    <a:pt x="102" y="88"/>
                  </a:lnTo>
                  <a:lnTo>
                    <a:pt x="108" y="85"/>
                  </a:lnTo>
                  <a:lnTo>
                    <a:pt x="111" y="81"/>
                  </a:lnTo>
                  <a:lnTo>
                    <a:pt x="115" y="77"/>
                  </a:lnTo>
                  <a:lnTo>
                    <a:pt x="117" y="71"/>
                  </a:lnTo>
                  <a:lnTo>
                    <a:pt x="119" y="65"/>
                  </a:lnTo>
                  <a:lnTo>
                    <a:pt x="120" y="59"/>
                  </a:lnTo>
                  <a:lnTo>
                    <a:pt x="120" y="52"/>
                  </a:lnTo>
                  <a:lnTo>
                    <a:pt x="119" y="41"/>
                  </a:lnTo>
                  <a:lnTo>
                    <a:pt x="116" y="30"/>
                  </a:lnTo>
                  <a:lnTo>
                    <a:pt x="112" y="22"/>
                  </a:lnTo>
                  <a:lnTo>
                    <a:pt x="105" y="14"/>
                  </a:lnTo>
                  <a:lnTo>
                    <a:pt x="97" y="8"/>
                  </a:lnTo>
                  <a:lnTo>
                    <a:pt x="86" y="3"/>
                  </a:lnTo>
                  <a:lnTo>
                    <a:pt x="75" y="1"/>
                  </a:lnTo>
                  <a:lnTo>
                    <a:pt x="61" y="0"/>
                  </a:lnTo>
                  <a:lnTo>
                    <a:pt x="50" y="1"/>
                  </a:lnTo>
                  <a:lnTo>
                    <a:pt x="38" y="5"/>
                  </a:lnTo>
                  <a:lnTo>
                    <a:pt x="28" y="10"/>
                  </a:lnTo>
                  <a:lnTo>
                    <a:pt x="20" y="17"/>
                  </a:lnTo>
                  <a:lnTo>
                    <a:pt x="14" y="27"/>
                  </a:lnTo>
                  <a:lnTo>
                    <a:pt x="8" y="38"/>
                  </a:lnTo>
                  <a:lnTo>
                    <a:pt x="5" y="50"/>
                  </a:lnTo>
                  <a:lnTo>
                    <a:pt x="4" y="65"/>
                  </a:lnTo>
                  <a:lnTo>
                    <a:pt x="4" y="66"/>
                  </a:lnTo>
                  <a:lnTo>
                    <a:pt x="27" y="66"/>
                  </a:lnTo>
                  <a:lnTo>
                    <a:pt x="28" y="56"/>
                  </a:lnTo>
                  <a:lnTo>
                    <a:pt x="31" y="48"/>
                  </a:lnTo>
                  <a:lnTo>
                    <a:pt x="33" y="41"/>
                  </a:lnTo>
                  <a:lnTo>
                    <a:pt x="37" y="34"/>
                  </a:lnTo>
                  <a:lnTo>
                    <a:pt x="41" y="29"/>
                  </a:lnTo>
                  <a:lnTo>
                    <a:pt x="47" y="26"/>
                  </a:lnTo>
                  <a:lnTo>
                    <a:pt x="55" y="24"/>
                  </a:lnTo>
                  <a:lnTo>
                    <a:pt x="63" y="23"/>
                  </a:lnTo>
                  <a:lnTo>
                    <a:pt x="71" y="23"/>
                  </a:lnTo>
                  <a:lnTo>
                    <a:pt x="77" y="26"/>
                  </a:lnTo>
                  <a:lnTo>
                    <a:pt x="82" y="28"/>
                  </a:lnTo>
                  <a:lnTo>
                    <a:pt x="86" y="31"/>
                  </a:lnTo>
                  <a:lnTo>
                    <a:pt x="91" y="35"/>
                  </a:lnTo>
                  <a:lnTo>
                    <a:pt x="93" y="41"/>
                  </a:lnTo>
                  <a:lnTo>
                    <a:pt x="95" y="46"/>
                  </a:lnTo>
                  <a:lnTo>
                    <a:pt x="95" y="53"/>
                  </a:lnTo>
                  <a:lnTo>
                    <a:pt x="94" y="62"/>
                  </a:lnTo>
                  <a:lnTo>
                    <a:pt x="93" y="67"/>
                  </a:lnTo>
                  <a:lnTo>
                    <a:pt x="90" y="73"/>
                  </a:lnTo>
                  <a:lnTo>
                    <a:pt x="85" y="77"/>
                  </a:lnTo>
                  <a:lnTo>
                    <a:pt x="80" y="80"/>
                  </a:lnTo>
                  <a:lnTo>
                    <a:pt x="74" y="83"/>
                  </a:lnTo>
                  <a:lnTo>
                    <a:pt x="66" y="84"/>
                  </a:lnTo>
                  <a:lnTo>
                    <a:pt x="58" y="84"/>
                  </a:lnTo>
                  <a:lnTo>
                    <a:pt x="50" y="84"/>
                  </a:lnTo>
                  <a:lnTo>
                    <a:pt x="50" y="106"/>
                  </a:lnTo>
                  <a:lnTo>
                    <a:pt x="63" y="106"/>
                  </a:lnTo>
                  <a:lnTo>
                    <a:pt x="72" y="107"/>
                  </a:lnTo>
                  <a:lnTo>
                    <a:pt x="79" y="108"/>
                  </a:lnTo>
                  <a:lnTo>
                    <a:pt x="86" y="112"/>
                  </a:lnTo>
                  <a:lnTo>
                    <a:pt x="92" y="115"/>
                  </a:lnTo>
                  <a:lnTo>
                    <a:pt x="96" y="120"/>
                  </a:lnTo>
                  <a:lnTo>
                    <a:pt x="99" y="126"/>
                  </a:lnTo>
                  <a:lnTo>
                    <a:pt x="100" y="133"/>
                  </a:lnTo>
                  <a:lnTo>
                    <a:pt x="101" y="141"/>
                  </a:lnTo>
                  <a:lnTo>
                    <a:pt x="100" y="149"/>
                  </a:lnTo>
                  <a:lnTo>
                    <a:pt x="99" y="157"/>
                  </a:lnTo>
                  <a:lnTo>
                    <a:pt x="96" y="163"/>
                  </a:lnTo>
                  <a:lnTo>
                    <a:pt x="91" y="169"/>
                  </a:lnTo>
                  <a:lnTo>
                    <a:pt x="85" y="173"/>
                  </a:lnTo>
                  <a:lnTo>
                    <a:pt x="79" y="177"/>
                  </a:lnTo>
                  <a:lnTo>
                    <a:pt x="72" y="178"/>
                  </a:lnTo>
                  <a:lnTo>
                    <a:pt x="63" y="179"/>
                  </a:lnTo>
                  <a:lnTo>
                    <a:pt x="55" y="178"/>
                  </a:lnTo>
                  <a:lnTo>
                    <a:pt x="46" y="177"/>
                  </a:lnTo>
                  <a:lnTo>
                    <a:pt x="40" y="172"/>
                  </a:lnTo>
                  <a:lnTo>
                    <a:pt x="35" y="168"/>
                  </a:lnTo>
                  <a:lnTo>
                    <a:pt x="31" y="162"/>
                  </a:lnTo>
                  <a:lnTo>
                    <a:pt x="27" y="154"/>
                  </a:lnTo>
                  <a:lnTo>
                    <a:pt x="25" y="145"/>
                  </a:lnTo>
                  <a:lnTo>
                    <a:pt x="24" y="135"/>
                  </a:lnTo>
                  <a:lnTo>
                    <a:pt x="0" y="13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55" name="Freeform 399"/>
            <p:cNvSpPr>
              <a:spLocks noEditPoints="1"/>
            </p:cNvSpPr>
            <p:nvPr/>
          </p:nvSpPr>
          <p:spPr bwMode="auto">
            <a:xfrm>
              <a:off x="4918075" y="2909888"/>
              <a:ext cx="60325" cy="104775"/>
            </a:xfrm>
            <a:custGeom>
              <a:avLst/>
              <a:gdLst>
                <a:gd name="T0" fmla="*/ 2147483647 w 129"/>
                <a:gd name="T1" fmla="*/ 2147483647 h 196"/>
                <a:gd name="T2" fmla="*/ 2147483647 w 129"/>
                <a:gd name="T3" fmla="*/ 2147483647 h 196"/>
                <a:gd name="T4" fmla="*/ 2147483647 w 129"/>
                <a:gd name="T5" fmla="*/ 2147483647 h 196"/>
                <a:gd name="T6" fmla="*/ 2147483647 w 129"/>
                <a:gd name="T7" fmla="*/ 2147483647 h 196"/>
                <a:gd name="T8" fmla="*/ 2147483647 w 129"/>
                <a:gd name="T9" fmla="*/ 2147483647 h 196"/>
                <a:gd name="T10" fmla="*/ 2147483647 w 129"/>
                <a:gd name="T11" fmla="*/ 2147483647 h 196"/>
                <a:gd name="T12" fmla="*/ 2147483647 w 129"/>
                <a:gd name="T13" fmla="*/ 0 h 196"/>
                <a:gd name="T14" fmla="*/ 2147483647 w 129"/>
                <a:gd name="T15" fmla="*/ 0 h 196"/>
                <a:gd name="T16" fmla="*/ 0 w 129"/>
                <a:gd name="T17" fmla="*/ 2147483647 h 196"/>
                <a:gd name="T18" fmla="*/ 0 w 129"/>
                <a:gd name="T19" fmla="*/ 2147483647 h 196"/>
                <a:gd name="T20" fmla="*/ 2147483647 w 129"/>
                <a:gd name="T21" fmla="*/ 2147483647 h 196"/>
                <a:gd name="T22" fmla="*/ 2147483647 w 129"/>
                <a:gd name="T23" fmla="*/ 2147483647 h 196"/>
                <a:gd name="T24" fmla="*/ 2147483647 w 129"/>
                <a:gd name="T25" fmla="*/ 2147483647 h 196"/>
                <a:gd name="T26" fmla="*/ 2147483647 w 129"/>
                <a:gd name="T27" fmla="*/ 2147483647 h 196"/>
                <a:gd name="T28" fmla="*/ 2147483647 w 129"/>
                <a:gd name="T29" fmla="*/ 2147483647 h 196"/>
                <a:gd name="T30" fmla="*/ 2147483647 w 129"/>
                <a:gd name="T31" fmla="*/ 2147483647 h 1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9"/>
                <a:gd name="T49" fmla="*/ 0 h 196"/>
                <a:gd name="T50" fmla="*/ 129 w 129"/>
                <a:gd name="T51" fmla="*/ 196 h 19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9" h="196">
                  <a:moveTo>
                    <a:pt x="79" y="196"/>
                  </a:moveTo>
                  <a:lnTo>
                    <a:pt x="104" y="196"/>
                  </a:lnTo>
                  <a:lnTo>
                    <a:pt x="104" y="147"/>
                  </a:lnTo>
                  <a:lnTo>
                    <a:pt x="129" y="147"/>
                  </a:lnTo>
                  <a:lnTo>
                    <a:pt x="129" y="124"/>
                  </a:lnTo>
                  <a:lnTo>
                    <a:pt x="104" y="124"/>
                  </a:lnTo>
                  <a:lnTo>
                    <a:pt x="104" y="0"/>
                  </a:lnTo>
                  <a:lnTo>
                    <a:pt x="79" y="0"/>
                  </a:lnTo>
                  <a:lnTo>
                    <a:pt x="0" y="122"/>
                  </a:lnTo>
                  <a:lnTo>
                    <a:pt x="0" y="147"/>
                  </a:lnTo>
                  <a:lnTo>
                    <a:pt x="79" y="147"/>
                  </a:lnTo>
                  <a:lnTo>
                    <a:pt x="79" y="196"/>
                  </a:lnTo>
                  <a:close/>
                  <a:moveTo>
                    <a:pt x="22" y="124"/>
                  </a:moveTo>
                  <a:lnTo>
                    <a:pt x="79" y="34"/>
                  </a:lnTo>
                  <a:lnTo>
                    <a:pt x="79" y="124"/>
                  </a:lnTo>
                  <a:lnTo>
                    <a:pt x="22" y="12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56" name="Freeform 400"/>
            <p:cNvSpPr>
              <a:spLocks/>
            </p:cNvSpPr>
            <p:nvPr/>
          </p:nvSpPr>
          <p:spPr bwMode="auto">
            <a:xfrm>
              <a:off x="5534025" y="2901950"/>
              <a:ext cx="80963" cy="114300"/>
            </a:xfrm>
            <a:custGeom>
              <a:avLst/>
              <a:gdLst>
                <a:gd name="T0" fmla="*/ 2147483647 w 171"/>
                <a:gd name="T1" fmla="*/ 2147483647 h 216"/>
                <a:gd name="T2" fmla="*/ 2147483647 w 171"/>
                <a:gd name="T3" fmla="*/ 2147483647 h 216"/>
                <a:gd name="T4" fmla="*/ 2147483647 w 171"/>
                <a:gd name="T5" fmla="*/ 2147483647 h 216"/>
                <a:gd name="T6" fmla="*/ 2147483647 w 171"/>
                <a:gd name="T7" fmla="*/ 2147483647 h 216"/>
                <a:gd name="T8" fmla="*/ 2147483647 w 171"/>
                <a:gd name="T9" fmla="*/ 2147483647 h 216"/>
                <a:gd name="T10" fmla="*/ 2147483647 w 171"/>
                <a:gd name="T11" fmla="*/ 2147483647 h 216"/>
                <a:gd name="T12" fmla="*/ 2147483647 w 171"/>
                <a:gd name="T13" fmla="*/ 2147483647 h 216"/>
                <a:gd name="T14" fmla="*/ 2147483647 w 171"/>
                <a:gd name="T15" fmla="*/ 2147483647 h 216"/>
                <a:gd name="T16" fmla="*/ 2147483647 w 171"/>
                <a:gd name="T17" fmla="*/ 2147483647 h 216"/>
                <a:gd name="T18" fmla="*/ 2147483647 w 171"/>
                <a:gd name="T19" fmla="*/ 2147483647 h 216"/>
                <a:gd name="T20" fmla="*/ 2147483647 w 171"/>
                <a:gd name="T21" fmla="*/ 2147483647 h 216"/>
                <a:gd name="T22" fmla="*/ 2147483647 w 171"/>
                <a:gd name="T23" fmla="*/ 2147483647 h 216"/>
                <a:gd name="T24" fmla="*/ 2147483647 w 171"/>
                <a:gd name="T25" fmla="*/ 2147483647 h 216"/>
                <a:gd name="T26" fmla="*/ 2147483647 w 171"/>
                <a:gd name="T27" fmla="*/ 2147483647 h 216"/>
                <a:gd name="T28" fmla="*/ 2147483647 w 171"/>
                <a:gd name="T29" fmla="*/ 2147483647 h 216"/>
                <a:gd name="T30" fmla="*/ 2147483647 w 171"/>
                <a:gd name="T31" fmla="*/ 2147483647 h 216"/>
                <a:gd name="T32" fmla="*/ 2147483647 w 171"/>
                <a:gd name="T33" fmla="*/ 2147483647 h 216"/>
                <a:gd name="T34" fmla="*/ 2147483647 w 171"/>
                <a:gd name="T35" fmla="*/ 2147483647 h 216"/>
                <a:gd name="T36" fmla="*/ 2147483647 w 171"/>
                <a:gd name="T37" fmla="*/ 2147483647 h 216"/>
                <a:gd name="T38" fmla="*/ 2147483647 w 171"/>
                <a:gd name="T39" fmla="*/ 2147483647 h 216"/>
                <a:gd name="T40" fmla="*/ 2147483647 w 171"/>
                <a:gd name="T41" fmla="*/ 2147483647 h 216"/>
                <a:gd name="T42" fmla="*/ 2147483647 w 171"/>
                <a:gd name="T43" fmla="*/ 2147483647 h 216"/>
                <a:gd name="T44" fmla="*/ 2147483647 w 171"/>
                <a:gd name="T45" fmla="*/ 2147483647 h 216"/>
                <a:gd name="T46" fmla="*/ 2147483647 w 171"/>
                <a:gd name="T47" fmla="*/ 2147483647 h 216"/>
                <a:gd name="T48" fmla="*/ 2147483647 w 171"/>
                <a:gd name="T49" fmla="*/ 0 h 216"/>
                <a:gd name="T50" fmla="*/ 2147483647 w 171"/>
                <a:gd name="T51" fmla="*/ 2147483647 h 216"/>
                <a:gd name="T52" fmla="*/ 2147483647 w 171"/>
                <a:gd name="T53" fmla="*/ 2147483647 h 216"/>
                <a:gd name="T54" fmla="*/ 2147483647 w 171"/>
                <a:gd name="T55" fmla="*/ 2147483647 h 216"/>
                <a:gd name="T56" fmla="*/ 2147483647 w 171"/>
                <a:gd name="T57" fmla="*/ 2147483647 h 216"/>
                <a:gd name="T58" fmla="*/ 2147483647 w 171"/>
                <a:gd name="T59" fmla="*/ 2147483647 h 216"/>
                <a:gd name="T60" fmla="*/ 2147483647 w 171"/>
                <a:gd name="T61" fmla="*/ 2147483647 h 216"/>
                <a:gd name="T62" fmla="*/ 0 w 171"/>
                <a:gd name="T63" fmla="*/ 2147483647 h 216"/>
                <a:gd name="T64" fmla="*/ 0 w 171"/>
                <a:gd name="T65" fmla="*/ 2147483647 h 216"/>
                <a:gd name="T66" fmla="*/ 2147483647 w 171"/>
                <a:gd name="T67" fmla="*/ 2147483647 h 216"/>
                <a:gd name="T68" fmla="*/ 2147483647 w 171"/>
                <a:gd name="T69" fmla="*/ 2147483647 h 216"/>
                <a:gd name="T70" fmla="*/ 2147483647 w 171"/>
                <a:gd name="T71" fmla="*/ 2147483647 h 216"/>
                <a:gd name="T72" fmla="*/ 2147483647 w 171"/>
                <a:gd name="T73" fmla="*/ 2147483647 h 216"/>
                <a:gd name="T74" fmla="*/ 2147483647 w 171"/>
                <a:gd name="T75" fmla="*/ 2147483647 h 216"/>
                <a:gd name="T76" fmla="*/ 2147483647 w 171"/>
                <a:gd name="T77" fmla="*/ 2147483647 h 216"/>
                <a:gd name="T78" fmla="*/ 2147483647 w 171"/>
                <a:gd name="T79" fmla="*/ 2147483647 h 216"/>
                <a:gd name="T80" fmla="*/ 2147483647 w 171"/>
                <a:gd name="T81" fmla="*/ 2147483647 h 216"/>
                <a:gd name="T82" fmla="*/ 2147483647 w 171"/>
                <a:gd name="T83" fmla="*/ 2147483647 h 216"/>
                <a:gd name="T84" fmla="*/ 2147483647 w 171"/>
                <a:gd name="T85" fmla="*/ 2147483647 h 216"/>
                <a:gd name="T86" fmla="*/ 2147483647 w 171"/>
                <a:gd name="T87" fmla="*/ 2147483647 h 21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71"/>
                <a:gd name="T133" fmla="*/ 0 h 216"/>
                <a:gd name="T134" fmla="*/ 171 w 171"/>
                <a:gd name="T135" fmla="*/ 216 h 21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71" h="216">
                  <a:moveTo>
                    <a:pt x="149" y="182"/>
                  </a:moveTo>
                  <a:lnTo>
                    <a:pt x="154" y="211"/>
                  </a:lnTo>
                  <a:lnTo>
                    <a:pt x="171" y="211"/>
                  </a:lnTo>
                  <a:lnTo>
                    <a:pt x="171" y="99"/>
                  </a:lnTo>
                  <a:lnTo>
                    <a:pt x="89" y="99"/>
                  </a:lnTo>
                  <a:lnTo>
                    <a:pt x="89" y="123"/>
                  </a:lnTo>
                  <a:lnTo>
                    <a:pt x="148" y="123"/>
                  </a:lnTo>
                  <a:lnTo>
                    <a:pt x="148" y="125"/>
                  </a:lnTo>
                  <a:lnTo>
                    <a:pt x="147" y="140"/>
                  </a:lnTo>
                  <a:lnTo>
                    <a:pt x="143" y="153"/>
                  </a:lnTo>
                  <a:lnTo>
                    <a:pt x="138" y="163"/>
                  </a:lnTo>
                  <a:lnTo>
                    <a:pt x="132" y="173"/>
                  </a:lnTo>
                  <a:lnTo>
                    <a:pt x="123" y="180"/>
                  </a:lnTo>
                  <a:lnTo>
                    <a:pt x="113" y="185"/>
                  </a:lnTo>
                  <a:lnTo>
                    <a:pt x="102" y="189"/>
                  </a:lnTo>
                  <a:lnTo>
                    <a:pt x="90" y="190"/>
                  </a:lnTo>
                  <a:lnTo>
                    <a:pt x="76" y="189"/>
                  </a:lnTo>
                  <a:lnTo>
                    <a:pt x="63" y="184"/>
                  </a:lnTo>
                  <a:lnTo>
                    <a:pt x="53" y="177"/>
                  </a:lnTo>
                  <a:lnTo>
                    <a:pt x="43" y="168"/>
                  </a:lnTo>
                  <a:lnTo>
                    <a:pt x="36" y="156"/>
                  </a:lnTo>
                  <a:lnTo>
                    <a:pt x="31" y="142"/>
                  </a:lnTo>
                  <a:lnTo>
                    <a:pt x="27" y="126"/>
                  </a:lnTo>
                  <a:lnTo>
                    <a:pt x="26" y="107"/>
                  </a:lnTo>
                  <a:lnTo>
                    <a:pt x="27" y="89"/>
                  </a:lnTo>
                  <a:lnTo>
                    <a:pt x="31" y="72"/>
                  </a:lnTo>
                  <a:lnTo>
                    <a:pt x="36" y="58"/>
                  </a:lnTo>
                  <a:lnTo>
                    <a:pt x="43" y="47"/>
                  </a:lnTo>
                  <a:lnTo>
                    <a:pt x="53" y="38"/>
                  </a:lnTo>
                  <a:lnTo>
                    <a:pt x="63" y="31"/>
                  </a:lnTo>
                  <a:lnTo>
                    <a:pt x="76" y="26"/>
                  </a:lnTo>
                  <a:lnTo>
                    <a:pt x="91" y="25"/>
                  </a:lnTo>
                  <a:lnTo>
                    <a:pt x="101" y="26"/>
                  </a:lnTo>
                  <a:lnTo>
                    <a:pt x="110" y="27"/>
                  </a:lnTo>
                  <a:lnTo>
                    <a:pt x="118" y="31"/>
                  </a:lnTo>
                  <a:lnTo>
                    <a:pt x="125" y="35"/>
                  </a:lnTo>
                  <a:lnTo>
                    <a:pt x="132" y="42"/>
                  </a:lnTo>
                  <a:lnTo>
                    <a:pt x="136" y="49"/>
                  </a:lnTo>
                  <a:lnTo>
                    <a:pt x="140" y="57"/>
                  </a:lnTo>
                  <a:lnTo>
                    <a:pt x="142" y="67"/>
                  </a:lnTo>
                  <a:lnTo>
                    <a:pt x="168" y="67"/>
                  </a:lnTo>
                  <a:lnTo>
                    <a:pt x="164" y="51"/>
                  </a:lnTo>
                  <a:lnTo>
                    <a:pt x="159" y="39"/>
                  </a:lnTo>
                  <a:lnTo>
                    <a:pt x="152" y="27"/>
                  </a:lnTo>
                  <a:lnTo>
                    <a:pt x="143" y="18"/>
                  </a:lnTo>
                  <a:lnTo>
                    <a:pt x="133" y="11"/>
                  </a:lnTo>
                  <a:lnTo>
                    <a:pt x="120" y="5"/>
                  </a:lnTo>
                  <a:lnTo>
                    <a:pt x="106" y="1"/>
                  </a:lnTo>
                  <a:lnTo>
                    <a:pt x="91" y="0"/>
                  </a:lnTo>
                  <a:lnTo>
                    <a:pt x="80" y="0"/>
                  </a:lnTo>
                  <a:lnTo>
                    <a:pt x="71" y="3"/>
                  </a:lnTo>
                  <a:lnTo>
                    <a:pt x="62" y="5"/>
                  </a:lnTo>
                  <a:lnTo>
                    <a:pt x="53" y="7"/>
                  </a:lnTo>
                  <a:lnTo>
                    <a:pt x="45" y="12"/>
                  </a:lnTo>
                  <a:lnTo>
                    <a:pt x="38" y="17"/>
                  </a:lnTo>
                  <a:lnTo>
                    <a:pt x="31" y="22"/>
                  </a:lnTo>
                  <a:lnTo>
                    <a:pt x="24" y="29"/>
                  </a:lnTo>
                  <a:lnTo>
                    <a:pt x="19" y="36"/>
                  </a:lnTo>
                  <a:lnTo>
                    <a:pt x="14" y="45"/>
                  </a:lnTo>
                  <a:lnTo>
                    <a:pt x="9" y="54"/>
                  </a:lnTo>
                  <a:lnTo>
                    <a:pt x="6" y="63"/>
                  </a:lnTo>
                  <a:lnTo>
                    <a:pt x="3" y="74"/>
                  </a:lnTo>
                  <a:lnTo>
                    <a:pt x="2" y="84"/>
                  </a:lnTo>
                  <a:lnTo>
                    <a:pt x="0" y="96"/>
                  </a:lnTo>
                  <a:lnTo>
                    <a:pt x="0" y="109"/>
                  </a:lnTo>
                  <a:lnTo>
                    <a:pt x="0" y="120"/>
                  </a:lnTo>
                  <a:lnTo>
                    <a:pt x="2" y="132"/>
                  </a:lnTo>
                  <a:lnTo>
                    <a:pt x="3" y="142"/>
                  </a:lnTo>
                  <a:lnTo>
                    <a:pt x="6" y="153"/>
                  </a:lnTo>
                  <a:lnTo>
                    <a:pt x="9" y="162"/>
                  </a:lnTo>
                  <a:lnTo>
                    <a:pt x="14" y="171"/>
                  </a:lnTo>
                  <a:lnTo>
                    <a:pt x="19" y="180"/>
                  </a:lnTo>
                  <a:lnTo>
                    <a:pt x="24" y="187"/>
                  </a:lnTo>
                  <a:lnTo>
                    <a:pt x="31" y="194"/>
                  </a:lnTo>
                  <a:lnTo>
                    <a:pt x="37" y="199"/>
                  </a:lnTo>
                  <a:lnTo>
                    <a:pt x="43" y="204"/>
                  </a:lnTo>
                  <a:lnTo>
                    <a:pt x="52" y="209"/>
                  </a:lnTo>
                  <a:lnTo>
                    <a:pt x="59" y="211"/>
                  </a:lnTo>
                  <a:lnTo>
                    <a:pt x="67" y="213"/>
                  </a:lnTo>
                  <a:lnTo>
                    <a:pt x="76" y="216"/>
                  </a:lnTo>
                  <a:lnTo>
                    <a:pt x="85" y="216"/>
                  </a:lnTo>
                  <a:lnTo>
                    <a:pt x="95" y="216"/>
                  </a:lnTo>
                  <a:lnTo>
                    <a:pt x="104" y="213"/>
                  </a:lnTo>
                  <a:lnTo>
                    <a:pt x="114" y="211"/>
                  </a:lnTo>
                  <a:lnTo>
                    <a:pt x="121" y="208"/>
                  </a:lnTo>
                  <a:lnTo>
                    <a:pt x="130" y="203"/>
                  </a:lnTo>
                  <a:lnTo>
                    <a:pt x="136" y="197"/>
                  </a:lnTo>
                  <a:lnTo>
                    <a:pt x="143" y="190"/>
                  </a:lnTo>
                  <a:lnTo>
                    <a:pt x="149" y="182"/>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57" name="Freeform 401"/>
            <p:cNvSpPr>
              <a:spLocks noEditPoints="1"/>
            </p:cNvSpPr>
            <p:nvPr/>
          </p:nvSpPr>
          <p:spPr bwMode="auto">
            <a:xfrm>
              <a:off x="5626100" y="2932113"/>
              <a:ext cx="60325" cy="84137"/>
            </a:xfrm>
            <a:custGeom>
              <a:avLst/>
              <a:gdLst>
                <a:gd name="T0" fmla="*/ 2147483647 w 129"/>
                <a:gd name="T1" fmla="*/ 2147483647 h 159"/>
                <a:gd name="T2" fmla="*/ 2147483647 w 129"/>
                <a:gd name="T3" fmla="*/ 2147483647 h 159"/>
                <a:gd name="T4" fmla="*/ 2147483647 w 129"/>
                <a:gd name="T5" fmla="*/ 2147483647 h 159"/>
                <a:gd name="T6" fmla="*/ 2147483647 w 129"/>
                <a:gd name="T7" fmla="*/ 2147483647 h 159"/>
                <a:gd name="T8" fmla="*/ 2147483647 w 129"/>
                <a:gd name="T9" fmla="*/ 2147483647 h 159"/>
                <a:gd name="T10" fmla="*/ 2147483647 w 129"/>
                <a:gd name="T11" fmla="*/ 2147483647 h 159"/>
                <a:gd name="T12" fmla="*/ 2147483647 w 129"/>
                <a:gd name="T13" fmla="*/ 2147483647 h 159"/>
                <a:gd name="T14" fmla="*/ 2147483647 w 129"/>
                <a:gd name="T15" fmla="*/ 2147483647 h 159"/>
                <a:gd name="T16" fmla="*/ 2147483647 w 129"/>
                <a:gd name="T17" fmla="*/ 2147483647 h 159"/>
                <a:gd name="T18" fmla="*/ 2147483647 w 129"/>
                <a:gd name="T19" fmla="*/ 2147483647 h 159"/>
                <a:gd name="T20" fmla="*/ 2147483647 w 129"/>
                <a:gd name="T21" fmla="*/ 2147483647 h 159"/>
                <a:gd name="T22" fmla="*/ 2147483647 w 129"/>
                <a:gd name="T23" fmla="*/ 2147483647 h 159"/>
                <a:gd name="T24" fmla="*/ 2147483647 w 129"/>
                <a:gd name="T25" fmla="*/ 2147483647 h 159"/>
                <a:gd name="T26" fmla="*/ 2147483647 w 129"/>
                <a:gd name="T27" fmla="*/ 2147483647 h 159"/>
                <a:gd name="T28" fmla="*/ 2147483647 w 129"/>
                <a:gd name="T29" fmla="*/ 2147483647 h 159"/>
                <a:gd name="T30" fmla="*/ 2147483647 w 129"/>
                <a:gd name="T31" fmla="*/ 2147483647 h 159"/>
                <a:gd name="T32" fmla="*/ 2147483647 w 129"/>
                <a:gd name="T33" fmla="*/ 2147483647 h 159"/>
                <a:gd name="T34" fmla="*/ 2147483647 w 129"/>
                <a:gd name="T35" fmla="*/ 2147483647 h 159"/>
                <a:gd name="T36" fmla="*/ 2147483647 w 129"/>
                <a:gd name="T37" fmla="*/ 2147483647 h 159"/>
                <a:gd name="T38" fmla="*/ 2147483647 w 129"/>
                <a:gd name="T39" fmla="*/ 2147483647 h 159"/>
                <a:gd name="T40" fmla="*/ 2147483647 w 129"/>
                <a:gd name="T41" fmla="*/ 2147483647 h 159"/>
                <a:gd name="T42" fmla="*/ 2147483647 w 129"/>
                <a:gd name="T43" fmla="*/ 2147483647 h 159"/>
                <a:gd name="T44" fmla="*/ 2147483647 w 129"/>
                <a:gd name="T45" fmla="*/ 2147483647 h 159"/>
                <a:gd name="T46" fmla="*/ 2147483647 w 129"/>
                <a:gd name="T47" fmla="*/ 2147483647 h 159"/>
                <a:gd name="T48" fmla="*/ 2147483647 w 129"/>
                <a:gd name="T49" fmla="*/ 2147483647 h 159"/>
                <a:gd name="T50" fmla="*/ 2147483647 w 129"/>
                <a:gd name="T51" fmla="*/ 2147483647 h 159"/>
                <a:gd name="T52" fmla="*/ 2147483647 w 129"/>
                <a:gd name="T53" fmla="*/ 2147483647 h 159"/>
                <a:gd name="T54" fmla="*/ 2147483647 w 129"/>
                <a:gd name="T55" fmla="*/ 0 h 159"/>
                <a:gd name="T56" fmla="*/ 2147483647 w 129"/>
                <a:gd name="T57" fmla="*/ 2147483647 h 159"/>
                <a:gd name="T58" fmla="*/ 2147483647 w 129"/>
                <a:gd name="T59" fmla="*/ 2147483647 h 159"/>
                <a:gd name="T60" fmla="*/ 2147483647 w 129"/>
                <a:gd name="T61" fmla="*/ 2147483647 h 159"/>
                <a:gd name="T62" fmla="*/ 2147483647 w 129"/>
                <a:gd name="T63" fmla="*/ 2147483647 h 159"/>
                <a:gd name="T64" fmla="*/ 2147483647 w 129"/>
                <a:gd name="T65" fmla="*/ 2147483647 h 159"/>
                <a:gd name="T66" fmla="*/ 2147483647 w 129"/>
                <a:gd name="T67" fmla="*/ 2147483647 h 159"/>
                <a:gd name="T68" fmla="*/ 2147483647 w 129"/>
                <a:gd name="T69" fmla="*/ 2147483647 h 159"/>
                <a:gd name="T70" fmla="*/ 2147483647 w 129"/>
                <a:gd name="T71" fmla="*/ 2147483647 h 159"/>
                <a:gd name="T72" fmla="*/ 2147483647 w 129"/>
                <a:gd name="T73" fmla="*/ 2147483647 h 159"/>
                <a:gd name="T74" fmla="*/ 2147483647 w 129"/>
                <a:gd name="T75" fmla="*/ 2147483647 h 159"/>
                <a:gd name="T76" fmla="*/ 2147483647 w 129"/>
                <a:gd name="T77" fmla="*/ 2147483647 h 159"/>
                <a:gd name="T78" fmla="*/ 2147483647 w 129"/>
                <a:gd name="T79" fmla="*/ 2147483647 h 159"/>
                <a:gd name="T80" fmla="*/ 2147483647 w 129"/>
                <a:gd name="T81" fmla="*/ 2147483647 h 159"/>
                <a:gd name="T82" fmla="*/ 2147483647 w 129"/>
                <a:gd name="T83" fmla="*/ 2147483647 h 159"/>
                <a:gd name="T84" fmla="*/ 2147483647 w 129"/>
                <a:gd name="T85" fmla="*/ 2147483647 h 159"/>
                <a:gd name="T86" fmla="*/ 2147483647 w 129"/>
                <a:gd name="T87" fmla="*/ 2147483647 h 159"/>
                <a:gd name="T88" fmla="*/ 2147483647 w 129"/>
                <a:gd name="T89" fmla="*/ 2147483647 h 159"/>
                <a:gd name="T90" fmla="*/ 2147483647 w 129"/>
                <a:gd name="T91" fmla="*/ 2147483647 h 159"/>
                <a:gd name="T92" fmla="*/ 2147483647 w 129"/>
                <a:gd name="T93" fmla="*/ 2147483647 h 159"/>
                <a:gd name="T94" fmla="*/ 2147483647 w 129"/>
                <a:gd name="T95" fmla="*/ 2147483647 h 159"/>
                <a:gd name="T96" fmla="*/ 0 w 129"/>
                <a:gd name="T97" fmla="*/ 2147483647 h 159"/>
                <a:gd name="T98" fmla="*/ 2147483647 w 129"/>
                <a:gd name="T99" fmla="*/ 2147483647 h 159"/>
                <a:gd name="T100" fmla="*/ 2147483647 w 129"/>
                <a:gd name="T101" fmla="*/ 2147483647 h 159"/>
                <a:gd name="T102" fmla="*/ 2147483647 w 129"/>
                <a:gd name="T103" fmla="*/ 2147483647 h 159"/>
                <a:gd name="T104" fmla="*/ 2147483647 w 129"/>
                <a:gd name="T105" fmla="*/ 2147483647 h 159"/>
                <a:gd name="T106" fmla="*/ 2147483647 w 129"/>
                <a:gd name="T107" fmla="*/ 2147483647 h 159"/>
                <a:gd name="T108" fmla="*/ 2147483647 w 129"/>
                <a:gd name="T109" fmla="*/ 2147483647 h 15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9"/>
                <a:gd name="T166" fmla="*/ 0 h 159"/>
                <a:gd name="T167" fmla="*/ 129 w 129"/>
                <a:gd name="T168" fmla="*/ 159 h 15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9" h="159">
                  <a:moveTo>
                    <a:pt x="91" y="77"/>
                  </a:moveTo>
                  <a:lnTo>
                    <a:pt x="91" y="99"/>
                  </a:lnTo>
                  <a:lnTo>
                    <a:pt x="90" y="107"/>
                  </a:lnTo>
                  <a:lnTo>
                    <a:pt x="88" y="114"/>
                  </a:lnTo>
                  <a:lnTo>
                    <a:pt x="84" y="120"/>
                  </a:lnTo>
                  <a:lnTo>
                    <a:pt x="79" y="126"/>
                  </a:lnTo>
                  <a:lnTo>
                    <a:pt x="73" y="131"/>
                  </a:lnTo>
                  <a:lnTo>
                    <a:pt x="66" y="134"/>
                  </a:lnTo>
                  <a:lnTo>
                    <a:pt x="58" y="135"/>
                  </a:lnTo>
                  <a:lnTo>
                    <a:pt x="49" y="136"/>
                  </a:lnTo>
                  <a:lnTo>
                    <a:pt x="43" y="136"/>
                  </a:lnTo>
                  <a:lnTo>
                    <a:pt x="38" y="135"/>
                  </a:lnTo>
                  <a:lnTo>
                    <a:pt x="34" y="133"/>
                  </a:lnTo>
                  <a:lnTo>
                    <a:pt x="31" y="131"/>
                  </a:lnTo>
                  <a:lnTo>
                    <a:pt x="28" y="127"/>
                  </a:lnTo>
                  <a:lnTo>
                    <a:pt x="27" y="122"/>
                  </a:lnTo>
                  <a:lnTo>
                    <a:pt x="24" y="118"/>
                  </a:lnTo>
                  <a:lnTo>
                    <a:pt x="24" y="113"/>
                  </a:lnTo>
                  <a:lnTo>
                    <a:pt x="24" y="107"/>
                  </a:lnTo>
                  <a:lnTo>
                    <a:pt x="25" y="103"/>
                  </a:lnTo>
                  <a:lnTo>
                    <a:pt x="28" y="99"/>
                  </a:lnTo>
                  <a:lnTo>
                    <a:pt x="30" y="96"/>
                  </a:lnTo>
                  <a:lnTo>
                    <a:pt x="33" y="92"/>
                  </a:lnTo>
                  <a:lnTo>
                    <a:pt x="37" y="90"/>
                  </a:lnTo>
                  <a:lnTo>
                    <a:pt x="42" y="89"/>
                  </a:lnTo>
                  <a:lnTo>
                    <a:pt x="48" y="87"/>
                  </a:lnTo>
                  <a:lnTo>
                    <a:pt x="59" y="85"/>
                  </a:lnTo>
                  <a:lnTo>
                    <a:pt x="71" y="84"/>
                  </a:lnTo>
                  <a:lnTo>
                    <a:pt x="81" y="82"/>
                  </a:lnTo>
                  <a:lnTo>
                    <a:pt x="91" y="77"/>
                  </a:lnTo>
                  <a:close/>
                  <a:moveTo>
                    <a:pt x="93" y="134"/>
                  </a:moveTo>
                  <a:lnTo>
                    <a:pt x="93" y="140"/>
                  </a:lnTo>
                  <a:lnTo>
                    <a:pt x="94" y="145"/>
                  </a:lnTo>
                  <a:lnTo>
                    <a:pt x="96" y="148"/>
                  </a:lnTo>
                  <a:lnTo>
                    <a:pt x="98" y="152"/>
                  </a:lnTo>
                  <a:lnTo>
                    <a:pt x="101" y="154"/>
                  </a:lnTo>
                  <a:lnTo>
                    <a:pt x="106" y="156"/>
                  </a:lnTo>
                  <a:lnTo>
                    <a:pt x="110" y="157"/>
                  </a:lnTo>
                  <a:lnTo>
                    <a:pt x="116" y="157"/>
                  </a:lnTo>
                  <a:lnTo>
                    <a:pt x="121" y="156"/>
                  </a:lnTo>
                  <a:lnTo>
                    <a:pt x="129" y="155"/>
                  </a:lnTo>
                  <a:lnTo>
                    <a:pt x="129" y="135"/>
                  </a:lnTo>
                  <a:lnTo>
                    <a:pt x="122" y="136"/>
                  </a:lnTo>
                  <a:lnTo>
                    <a:pt x="118" y="135"/>
                  </a:lnTo>
                  <a:lnTo>
                    <a:pt x="115" y="132"/>
                  </a:lnTo>
                  <a:lnTo>
                    <a:pt x="114" y="127"/>
                  </a:lnTo>
                  <a:lnTo>
                    <a:pt x="114" y="120"/>
                  </a:lnTo>
                  <a:lnTo>
                    <a:pt x="114" y="46"/>
                  </a:lnTo>
                  <a:lnTo>
                    <a:pt x="113" y="35"/>
                  </a:lnTo>
                  <a:lnTo>
                    <a:pt x="111" y="26"/>
                  </a:lnTo>
                  <a:lnTo>
                    <a:pt x="107" y="18"/>
                  </a:lnTo>
                  <a:lnTo>
                    <a:pt x="101" y="11"/>
                  </a:lnTo>
                  <a:lnTo>
                    <a:pt x="94" y="6"/>
                  </a:lnTo>
                  <a:lnTo>
                    <a:pt x="84" y="2"/>
                  </a:lnTo>
                  <a:lnTo>
                    <a:pt x="74" y="1"/>
                  </a:lnTo>
                  <a:lnTo>
                    <a:pt x="61" y="0"/>
                  </a:lnTo>
                  <a:lnTo>
                    <a:pt x="49" y="1"/>
                  </a:lnTo>
                  <a:lnTo>
                    <a:pt x="38" y="4"/>
                  </a:lnTo>
                  <a:lnTo>
                    <a:pt x="29" y="7"/>
                  </a:lnTo>
                  <a:lnTo>
                    <a:pt x="21" y="13"/>
                  </a:lnTo>
                  <a:lnTo>
                    <a:pt x="15" y="20"/>
                  </a:lnTo>
                  <a:lnTo>
                    <a:pt x="11" y="28"/>
                  </a:lnTo>
                  <a:lnTo>
                    <a:pt x="8" y="37"/>
                  </a:lnTo>
                  <a:lnTo>
                    <a:pt x="6" y="48"/>
                  </a:lnTo>
                  <a:lnTo>
                    <a:pt x="6" y="49"/>
                  </a:lnTo>
                  <a:lnTo>
                    <a:pt x="29" y="49"/>
                  </a:lnTo>
                  <a:lnTo>
                    <a:pt x="29" y="43"/>
                  </a:lnTo>
                  <a:lnTo>
                    <a:pt x="31" y="37"/>
                  </a:lnTo>
                  <a:lnTo>
                    <a:pt x="33" y="33"/>
                  </a:lnTo>
                  <a:lnTo>
                    <a:pt x="37" y="29"/>
                  </a:lnTo>
                  <a:lnTo>
                    <a:pt x="41" y="26"/>
                  </a:lnTo>
                  <a:lnTo>
                    <a:pt x="47" y="23"/>
                  </a:lnTo>
                  <a:lnTo>
                    <a:pt x="53" y="22"/>
                  </a:lnTo>
                  <a:lnTo>
                    <a:pt x="60" y="22"/>
                  </a:lnTo>
                  <a:lnTo>
                    <a:pt x="68" y="22"/>
                  </a:lnTo>
                  <a:lnTo>
                    <a:pt x="74" y="23"/>
                  </a:lnTo>
                  <a:lnTo>
                    <a:pt x="79" y="26"/>
                  </a:lnTo>
                  <a:lnTo>
                    <a:pt x="83" y="28"/>
                  </a:lnTo>
                  <a:lnTo>
                    <a:pt x="87" y="30"/>
                  </a:lnTo>
                  <a:lnTo>
                    <a:pt x="89" y="35"/>
                  </a:lnTo>
                  <a:lnTo>
                    <a:pt x="91" y="39"/>
                  </a:lnTo>
                  <a:lnTo>
                    <a:pt x="91" y="44"/>
                  </a:lnTo>
                  <a:lnTo>
                    <a:pt x="91" y="50"/>
                  </a:lnTo>
                  <a:lnTo>
                    <a:pt x="90" y="55"/>
                  </a:lnTo>
                  <a:lnTo>
                    <a:pt x="89" y="57"/>
                  </a:lnTo>
                  <a:lnTo>
                    <a:pt x="84" y="60"/>
                  </a:lnTo>
                  <a:lnTo>
                    <a:pt x="79" y="62"/>
                  </a:lnTo>
                  <a:lnTo>
                    <a:pt x="71" y="63"/>
                  </a:lnTo>
                  <a:lnTo>
                    <a:pt x="60" y="64"/>
                  </a:lnTo>
                  <a:lnTo>
                    <a:pt x="48" y="65"/>
                  </a:lnTo>
                  <a:lnTo>
                    <a:pt x="36" y="68"/>
                  </a:lnTo>
                  <a:lnTo>
                    <a:pt x="27" y="71"/>
                  </a:lnTo>
                  <a:lnTo>
                    <a:pt x="18" y="75"/>
                  </a:lnTo>
                  <a:lnTo>
                    <a:pt x="12" y="81"/>
                  </a:lnTo>
                  <a:lnTo>
                    <a:pt x="6" y="86"/>
                  </a:lnTo>
                  <a:lnTo>
                    <a:pt x="3" y="94"/>
                  </a:lnTo>
                  <a:lnTo>
                    <a:pt x="1" y="103"/>
                  </a:lnTo>
                  <a:lnTo>
                    <a:pt x="0" y="113"/>
                  </a:lnTo>
                  <a:lnTo>
                    <a:pt x="1" y="124"/>
                  </a:lnTo>
                  <a:lnTo>
                    <a:pt x="3" y="132"/>
                  </a:lnTo>
                  <a:lnTo>
                    <a:pt x="6" y="140"/>
                  </a:lnTo>
                  <a:lnTo>
                    <a:pt x="12" y="147"/>
                  </a:lnTo>
                  <a:lnTo>
                    <a:pt x="18" y="152"/>
                  </a:lnTo>
                  <a:lnTo>
                    <a:pt x="25" y="155"/>
                  </a:lnTo>
                  <a:lnTo>
                    <a:pt x="35" y="157"/>
                  </a:lnTo>
                  <a:lnTo>
                    <a:pt x="44" y="159"/>
                  </a:lnTo>
                  <a:lnTo>
                    <a:pt x="58" y="157"/>
                  </a:lnTo>
                  <a:lnTo>
                    <a:pt x="71" y="153"/>
                  </a:lnTo>
                  <a:lnTo>
                    <a:pt x="82" y="145"/>
                  </a:lnTo>
                  <a:lnTo>
                    <a:pt x="93" y="13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58" name="Freeform 402"/>
            <p:cNvSpPr>
              <a:spLocks noEditPoints="1"/>
            </p:cNvSpPr>
            <p:nvPr/>
          </p:nvSpPr>
          <p:spPr bwMode="auto">
            <a:xfrm>
              <a:off x="5694363" y="2897188"/>
              <a:ext cx="57150" cy="119062"/>
            </a:xfrm>
            <a:custGeom>
              <a:avLst/>
              <a:gdLst>
                <a:gd name="T0" fmla="*/ 2147483647 w 123"/>
                <a:gd name="T1" fmla="*/ 2147483647 h 224"/>
                <a:gd name="T2" fmla="*/ 2147483647 w 123"/>
                <a:gd name="T3" fmla="*/ 2147483647 h 224"/>
                <a:gd name="T4" fmla="*/ 2147483647 w 123"/>
                <a:gd name="T5" fmla="*/ 2147483647 h 224"/>
                <a:gd name="T6" fmla="*/ 2147483647 w 123"/>
                <a:gd name="T7" fmla="*/ 2147483647 h 224"/>
                <a:gd name="T8" fmla="*/ 2147483647 w 123"/>
                <a:gd name="T9" fmla="*/ 2147483647 h 224"/>
                <a:gd name="T10" fmla="*/ 2147483647 w 123"/>
                <a:gd name="T11" fmla="*/ 2147483647 h 224"/>
                <a:gd name="T12" fmla="*/ 2147483647 w 123"/>
                <a:gd name="T13" fmla="*/ 2147483647 h 224"/>
                <a:gd name="T14" fmla="*/ 2147483647 w 123"/>
                <a:gd name="T15" fmla="*/ 2147483647 h 224"/>
                <a:gd name="T16" fmla="*/ 2147483647 w 123"/>
                <a:gd name="T17" fmla="*/ 2147483647 h 224"/>
                <a:gd name="T18" fmla="*/ 2147483647 w 123"/>
                <a:gd name="T19" fmla="*/ 2147483647 h 224"/>
                <a:gd name="T20" fmla="*/ 2147483647 w 123"/>
                <a:gd name="T21" fmla="*/ 2147483647 h 224"/>
                <a:gd name="T22" fmla="*/ 2147483647 w 123"/>
                <a:gd name="T23" fmla="*/ 2147483647 h 224"/>
                <a:gd name="T24" fmla="*/ 2147483647 w 123"/>
                <a:gd name="T25" fmla="*/ 2147483647 h 224"/>
                <a:gd name="T26" fmla="*/ 2147483647 w 123"/>
                <a:gd name="T27" fmla="*/ 2147483647 h 224"/>
                <a:gd name="T28" fmla="*/ 2147483647 w 123"/>
                <a:gd name="T29" fmla="*/ 2147483647 h 224"/>
                <a:gd name="T30" fmla="*/ 2147483647 w 123"/>
                <a:gd name="T31" fmla="*/ 2147483647 h 224"/>
                <a:gd name="T32" fmla="*/ 2147483647 w 123"/>
                <a:gd name="T33" fmla="*/ 2147483647 h 224"/>
                <a:gd name="T34" fmla="*/ 2147483647 w 123"/>
                <a:gd name="T35" fmla="*/ 2147483647 h 224"/>
                <a:gd name="T36" fmla="*/ 2147483647 w 123"/>
                <a:gd name="T37" fmla="*/ 2147483647 h 224"/>
                <a:gd name="T38" fmla="*/ 2147483647 w 123"/>
                <a:gd name="T39" fmla="*/ 2147483647 h 224"/>
                <a:gd name="T40" fmla="*/ 2147483647 w 123"/>
                <a:gd name="T41" fmla="*/ 2147483647 h 224"/>
                <a:gd name="T42" fmla="*/ 2147483647 w 123"/>
                <a:gd name="T43" fmla="*/ 2147483647 h 224"/>
                <a:gd name="T44" fmla="*/ 2147483647 w 123"/>
                <a:gd name="T45" fmla="*/ 2147483647 h 224"/>
                <a:gd name="T46" fmla="*/ 2147483647 w 123"/>
                <a:gd name="T47" fmla="*/ 2147483647 h 224"/>
                <a:gd name="T48" fmla="*/ 2147483647 w 123"/>
                <a:gd name="T49" fmla="*/ 2147483647 h 224"/>
                <a:gd name="T50" fmla="*/ 2147483647 w 123"/>
                <a:gd name="T51" fmla="*/ 2147483647 h 224"/>
                <a:gd name="T52" fmla="*/ 2147483647 w 123"/>
                <a:gd name="T53" fmla="*/ 2147483647 h 224"/>
                <a:gd name="T54" fmla="*/ 2147483647 w 123"/>
                <a:gd name="T55" fmla="*/ 2147483647 h 224"/>
                <a:gd name="T56" fmla="*/ 2147483647 w 123"/>
                <a:gd name="T57" fmla="*/ 2147483647 h 224"/>
                <a:gd name="T58" fmla="*/ 2147483647 w 123"/>
                <a:gd name="T59" fmla="*/ 2147483647 h 224"/>
                <a:gd name="T60" fmla="*/ 2147483647 w 123"/>
                <a:gd name="T61" fmla="*/ 2147483647 h 224"/>
                <a:gd name="T62" fmla="*/ 2147483647 w 123"/>
                <a:gd name="T63" fmla="*/ 2147483647 h 224"/>
                <a:gd name="T64" fmla="*/ 2147483647 w 123"/>
                <a:gd name="T65" fmla="*/ 2147483647 h 224"/>
                <a:gd name="T66" fmla="*/ 2147483647 w 123"/>
                <a:gd name="T67" fmla="*/ 2147483647 h 224"/>
                <a:gd name="T68" fmla="*/ 2147483647 w 123"/>
                <a:gd name="T69" fmla="*/ 2147483647 h 224"/>
                <a:gd name="T70" fmla="*/ 2147483647 w 123"/>
                <a:gd name="T71" fmla="*/ 2147483647 h 224"/>
                <a:gd name="T72" fmla="*/ 2147483647 w 123"/>
                <a:gd name="T73" fmla="*/ 0 h 22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3"/>
                <a:gd name="T112" fmla="*/ 0 h 224"/>
                <a:gd name="T113" fmla="*/ 123 w 123"/>
                <a:gd name="T114" fmla="*/ 224 h 224"/>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3" h="224">
                  <a:moveTo>
                    <a:pt x="99" y="172"/>
                  </a:moveTo>
                  <a:lnTo>
                    <a:pt x="97" y="178"/>
                  </a:lnTo>
                  <a:lnTo>
                    <a:pt x="93" y="184"/>
                  </a:lnTo>
                  <a:lnTo>
                    <a:pt x="90" y="189"/>
                  </a:lnTo>
                  <a:lnTo>
                    <a:pt x="86" y="193"/>
                  </a:lnTo>
                  <a:lnTo>
                    <a:pt x="82" y="196"/>
                  </a:lnTo>
                  <a:lnTo>
                    <a:pt x="77" y="198"/>
                  </a:lnTo>
                  <a:lnTo>
                    <a:pt x="70" y="200"/>
                  </a:lnTo>
                  <a:lnTo>
                    <a:pt x="63" y="200"/>
                  </a:lnTo>
                  <a:lnTo>
                    <a:pt x="54" y="199"/>
                  </a:lnTo>
                  <a:lnTo>
                    <a:pt x="47" y="197"/>
                  </a:lnTo>
                  <a:lnTo>
                    <a:pt x="41" y="193"/>
                  </a:lnTo>
                  <a:lnTo>
                    <a:pt x="34" y="187"/>
                  </a:lnTo>
                  <a:lnTo>
                    <a:pt x="30" y="182"/>
                  </a:lnTo>
                  <a:lnTo>
                    <a:pt x="27" y="173"/>
                  </a:lnTo>
                  <a:lnTo>
                    <a:pt x="25" y="163"/>
                  </a:lnTo>
                  <a:lnTo>
                    <a:pt x="24" y="152"/>
                  </a:lnTo>
                  <a:lnTo>
                    <a:pt x="123" y="152"/>
                  </a:lnTo>
                  <a:lnTo>
                    <a:pt x="123" y="141"/>
                  </a:lnTo>
                  <a:lnTo>
                    <a:pt x="122" y="125"/>
                  </a:lnTo>
                  <a:lnTo>
                    <a:pt x="119" y="108"/>
                  </a:lnTo>
                  <a:lnTo>
                    <a:pt x="113" y="95"/>
                  </a:lnTo>
                  <a:lnTo>
                    <a:pt x="107" y="85"/>
                  </a:lnTo>
                  <a:lnTo>
                    <a:pt x="98" y="77"/>
                  </a:lnTo>
                  <a:lnTo>
                    <a:pt x="87" y="70"/>
                  </a:lnTo>
                  <a:lnTo>
                    <a:pt x="75" y="66"/>
                  </a:lnTo>
                  <a:lnTo>
                    <a:pt x="61" y="65"/>
                  </a:lnTo>
                  <a:lnTo>
                    <a:pt x="48" y="66"/>
                  </a:lnTo>
                  <a:lnTo>
                    <a:pt x="35" y="71"/>
                  </a:lnTo>
                  <a:lnTo>
                    <a:pt x="25" y="77"/>
                  </a:lnTo>
                  <a:lnTo>
                    <a:pt x="16" y="86"/>
                  </a:lnTo>
                  <a:lnTo>
                    <a:pt x="9" y="98"/>
                  </a:lnTo>
                  <a:lnTo>
                    <a:pt x="4" y="112"/>
                  </a:lnTo>
                  <a:lnTo>
                    <a:pt x="1" y="128"/>
                  </a:lnTo>
                  <a:lnTo>
                    <a:pt x="0" y="146"/>
                  </a:lnTo>
                  <a:lnTo>
                    <a:pt x="1" y="163"/>
                  </a:lnTo>
                  <a:lnTo>
                    <a:pt x="4" y="178"/>
                  </a:lnTo>
                  <a:lnTo>
                    <a:pt x="9" y="192"/>
                  </a:lnTo>
                  <a:lnTo>
                    <a:pt x="16" y="203"/>
                  </a:lnTo>
                  <a:lnTo>
                    <a:pt x="25" y="212"/>
                  </a:lnTo>
                  <a:lnTo>
                    <a:pt x="35" y="218"/>
                  </a:lnTo>
                  <a:lnTo>
                    <a:pt x="48" y="222"/>
                  </a:lnTo>
                  <a:lnTo>
                    <a:pt x="61" y="224"/>
                  </a:lnTo>
                  <a:lnTo>
                    <a:pt x="72" y="222"/>
                  </a:lnTo>
                  <a:lnTo>
                    <a:pt x="84" y="220"/>
                  </a:lnTo>
                  <a:lnTo>
                    <a:pt x="93" y="215"/>
                  </a:lnTo>
                  <a:lnTo>
                    <a:pt x="102" y="210"/>
                  </a:lnTo>
                  <a:lnTo>
                    <a:pt x="108" y="203"/>
                  </a:lnTo>
                  <a:lnTo>
                    <a:pt x="114" y="193"/>
                  </a:lnTo>
                  <a:lnTo>
                    <a:pt x="119" y="184"/>
                  </a:lnTo>
                  <a:lnTo>
                    <a:pt x="121" y="172"/>
                  </a:lnTo>
                  <a:lnTo>
                    <a:pt x="99" y="172"/>
                  </a:lnTo>
                  <a:close/>
                  <a:moveTo>
                    <a:pt x="24" y="132"/>
                  </a:moveTo>
                  <a:lnTo>
                    <a:pt x="25" y="121"/>
                  </a:lnTo>
                  <a:lnTo>
                    <a:pt x="27" y="113"/>
                  </a:lnTo>
                  <a:lnTo>
                    <a:pt x="31" y="105"/>
                  </a:lnTo>
                  <a:lnTo>
                    <a:pt x="35" y="99"/>
                  </a:lnTo>
                  <a:lnTo>
                    <a:pt x="41" y="93"/>
                  </a:lnTo>
                  <a:lnTo>
                    <a:pt x="47" y="90"/>
                  </a:lnTo>
                  <a:lnTo>
                    <a:pt x="53" y="88"/>
                  </a:lnTo>
                  <a:lnTo>
                    <a:pt x="62" y="87"/>
                  </a:lnTo>
                  <a:lnTo>
                    <a:pt x="70" y="88"/>
                  </a:lnTo>
                  <a:lnTo>
                    <a:pt x="78" y="90"/>
                  </a:lnTo>
                  <a:lnTo>
                    <a:pt x="84" y="94"/>
                  </a:lnTo>
                  <a:lnTo>
                    <a:pt x="89" y="99"/>
                  </a:lnTo>
                  <a:lnTo>
                    <a:pt x="93" y="105"/>
                  </a:lnTo>
                  <a:lnTo>
                    <a:pt x="97" y="113"/>
                  </a:lnTo>
                  <a:lnTo>
                    <a:pt x="98" y="121"/>
                  </a:lnTo>
                  <a:lnTo>
                    <a:pt x="99" y="132"/>
                  </a:lnTo>
                  <a:lnTo>
                    <a:pt x="24" y="132"/>
                  </a:lnTo>
                  <a:close/>
                  <a:moveTo>
                    <a:pt x="44" y="49"/>
                  </a:moveTo>
                  <a:lnTo>
                    <a:pt x="60" y="49"/>
                  </a:lnTo>
                  <a:lnTo>
                    <a:pt x="96" y="0"/>
                  </a:lnTo>
                  <a:lnTo>
                    <a:pt x="70" y="0"/>
                  </a:lnTo>
                  <a:lnTo>
                    <a:pt x="44" y="4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59" name="Freeform 403"/>
            <p:cNvSpPr>
              <a:spLocks/>
            </p:cNvSpPr>
            <p:nvPr/>
          </p:nvSpPr>
          <p:spPr bwMode="auto">
            <a:xfrm>
              <a:off x="5756275" y="2911475"/>
              <a:ext cx="31750" cy="103188"/>
            </a:xfrm>
            <a:custGeom>
              <a:avLst/>
              <a:gdLst>
                <a:gd name="T0" fmla="*/ 2147483647 w 68"/>
                <a:gd name="T1" fmla="*/ 2147483647 h 195"/>
                <a:gd name="T2" fmla="*/ 2147483647 w 68"/>
                <a:gd name="T3" fmla="*/ 2147483647 h 195"/>
                <a:gd name="T4" fmla="*/ 2147483647 w 68"/>
                <a:gd name="T5" fmla="*/ 2147483647 h 195"/>
                <a:gd name="T6" fmla="*/ 2147483647 w 68"/>
                <a:gd name="T7" fmla="*/ 2147483647 h 195"/>
                <a:gd name="T8" fmla="*/ 2147483647 w 68"/>
                <a:gd name="T9" fmla="*/ 2147483647 h 195"/>
                <a:gd name="T10" fmla="*/ 2147483647 w 68"/>
                <a:gd name="T11" fmla="*/ 0 h 195"/>
                <a:gd name="T12" fmla="*/ 2147483647 w 68"/>
                <a:gd name="T13" fmla="*/ 0 h 195"/>
                <a:gd name="T14" fmla="*/ 2147483647 w 68"/>
                <a:gd name="T15" fmla="*/ 2147483647 h 195"/>
                <a:gd name="T16" fmla="*/ 0 w 68"/>
                <a:gd name="T17" fmla="*/ 2147483647 h 195"/>
                <a:gd name="T18" fmla="*/ 0 w 68"/>
                <a:gd name="T19" fmla="*/ 2147483647 h 195"/>
                <a:gd name="T20" fmla="*/ 2147483647 w 68"/>
                <a:gd name="T21" fmla="*/ 2147483647 h 195"/>
                <a:gd name="T22" fmla="*/ 2147483647 w 68"/>
                <a:gd name="T23" fmla="*/ 2147483647 h 195"/>
                <a:gd name="T24" fmla="*/ 2147483647 w 68"/>
                <a:gd name="T25" fmla="*/ 2147483647 h 195"/>
                <a:gd name="T26" fmla="*/ 2147483647 w 68"/>
                <a:gd name="T27" fmla="*/ 2147483647 h 195"/>
                <a:gd name="T28" fmla="*/ 2147483647 w 68"/>
                <a:gd name="T29" fmla="*/ 2147483647 h 195"/>
                <a:gd name="T30" fmla="*/ 2147483647 w 68"/>
                <a:gd name="T31" fmla="*/ 2147483647 h 195"/>
                <a:gd name="T32" fmla="*/ 2147483647 w 68"/>
                <a:gd name="T33" fmla="*/ 2147483647 h 195"/>
                <a:gd name="T34" fmla="*/ 2147483647 w 68"/>
                <a:gd name="T35" fmla="*/ 2147483647 h 195"/>
                <a:gd name="T36" fmla="*/ 2147483647 w 68"/>
                <a:gd name="T37" fmla="*/ 2147483647 h 195"/>
                <a:gd name="T38" fmla="*/ 2147483647 w 68"/>
                <a:gd name="T39" fmla="*/ 2147483647 h 195"/>
                <a:gd name="T40" fmla="*/ 2147483647 w 68"/>
                <a:gd name="T41" fmla="*/ 2147483647 h 195"/>
                <a:gd name="T42" fmla="*/ 2147483647 w 68"/>
                <a:gd name="T43" fmla="*/ 2147483647 h 195"/>
                <a:gd name="T44" fmla="*/ 2147483647 w 68"/>
                <a:gd name="T45" fmla="*/ 2147483647 h 195"/>
                <a:gd name="T46" fmla="*/ 2147483647 w 68"/>
                <a:gd name="T47" fmla="*/ 2147483647 h 195"/>
                <a:gd name="T48" fmla="*/ 2147483647 w 68"/>
                <a:gd name="T49" fmla="*/ 2147483647 h 195"/>
                <a:gd name="T50" fmla="*/ 2147483647 w 68"/>
                <a:gd name="T51" fmla="*/ 2147483647 h 195"/>
                <a:gd name="T52" fmla="*/ 2147483647 w 68"/>
                <a:gd name="T53" fmla="*/ 2147483647 h 195"/>
                <a:gd name="T54" fmla="*/ 2147483647 w 68"/>
                <a:gd name="T55" fmla="*/ 2147483647 h 195"/>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8"/>
                <a:gd name="T85" fmla="*/ 0 h 195"/>
                <a:gd name="T86" fmla="*/ 68 w 68"/>
                <a:gd name="T87" fmla="*/ 195 h 195"/>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8" h="195">
                  <a:moveTo>
                    <a:pt x="44" y="155"/>
                  </a:moveTo>
                  <a:lnTo>
                    <a:pt x="44" y="61"/>
                  </a:lnTo>
                  <a:lnTo>
                    <a:pt x="68" y="61"/>
                  </a:lnTo>
                  <a:lnTo>
                    <a:pt x="68" y="42"/>
                  </a:lnTo>
                  <a:lnTo>
                    <a:pt x="44" y="42"/>
                  </a:lnTo>
                  <a:lnTo>
                    <a:pt x="44" y="0"/>
                  </a:lnTo>
                  <a:lnTo>
                    <a:pt x="20" y="0"/>
                  </a:lnTo>
                  <a:lnTo>
                    <a:pt x="20" y="42"/>
                  </a:lnTo>
                  <a:lnTo>
                    <a:pt x="0" y="42"/>
                  </a:lnTo>
                  <a:lnTo>
                    <a:pt x="0" y="61"/>
                  </a:lnTo>
                  <a:lnTo>
                    <a:pt x="20" y="61"/>
                  </a:lnTo>
                  <a:lnTo>
                    <a:pt x="20" y="164"/>
                  </a:lnTo>
                  <a:lnTo>
                    <a:pt x="20" y="172"/>
                  </a:lnTo>
                  <a:lnTo>
                    <a:pt x="22" y="178"/>
                  </a:lnTo>
                  <a:lnTo>
                    <a:pt x="24" y="184"/>
                  </a:lnTo>
                  <a:lnTo>
                    <a:pt x="27" y="188"/>
                  </a:lnTo>
                  <a:lnTo>
                    <a:pt x="31" y="192"/>
                  </a:lnTo>
                  <a:lnTo>
                    <a:pt x="36" y="194"/>
                  </a:lnTo>
                  <a:lnTo>
                    <a:pt x="43" y="195"/>
                  </a:lnTo>
                  <a:lnTo>
                    <a:pt x="50" y="195"/>
                  </a:lnTo>
                  <a:lnTo>
                    <a:pt x="58" y="194"/>
                  </a:lnTo>
                  <a:lnTo>
                    <a:pt x="68" y="193"/>
                  </a:lnTo>
                  <a:lnTo>
                    <a:pt x="68" y="171"/>
                  </a:lnTo>
                  <a:lnTo>
                    <a:pt x="56" y="172"/>
                  </a:lnTo>
                  <a:lnTo>
                    <a:pt x="50" y="171"/>
                  </a:lnTo>
                  <a:lnTo>
                    <a:pt x="46" y="169"/>
                  </a:lnTo>
                  <a:lnTo>
                    <a:pt x="44" y="163"/>
                  </a:lnTo>
                  <a:lnTo>
                    <a:pt x="44"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60" name="Freeform 404"/>
            <p:cNvSpPr>
              <a:spLocks noEditPoints="1"/>
            </p:cNvSpPr>
            <p:nvPr/>
          </p:nvSpPr>
          <p:spPr bwMode="auto">
            <a:xfrm>
              <a:off x="5794375" y="2932113"/>
              <a:ext cx="60325" cy="84137"/>
            </a:xfrm>
            <a:custGeom>
              <a:avLst/>
              <a:gdLst>
                <a:gd name="T0" fmla="*/ 2147483647 w 128"/>
                <a:gd name="T1" fmla="*/ 2147483647 h 159"/>
                <a:gd name="T2" fmla="*/ 2147483647 w 128"/>
                <a:gd name="T3" fmla="*/ 2147483647 h 159"/>
                <a:gd name="T4" fmla="*/ 2147483647 w 128"/>
                <a:gd name="T5" fmla="*/ 2147483647 h 159"/>
                <a:gd name="T6" fmla="*/ 2147483647 w 128"/>
                <a:gd name="T7" fmla="*/ 2147483647 h 159"/>
                <a:gd name="T8" fmla="*/ 2147483647 w 128"/>
                <a:gd name="T9" fmla="*/ 2147483647 h 159"/>
                <a:gd name="T10" fmla="*/ 2147483647 w 128"/>
                <a:gd name="T11" fmla="*/ 2147483647 h 159"/>
                <a:gd name="T12" fmla="*/ 2147483647 w 128"/>
                <a:gd name="T13" fmla="*/ 2147483647 h 159"/>
                <a:gd name="T14" fmla="*/ 2147483647 w 128"/>
                <a:gd name="T15" fmla="*/ 2147483647 h 159"/>
                <a:gd name="T16" fmla="*/ 2147483647 w 128"/>
                <a:gd name="T17" fmla="*/ 2147483647 h 159"/>
                <a:gd name="T18" fmla="*/ 2147483647 w 128"/>
                <a:gd name="T19" fmla="*/ 2147483647 h 159"/>
                <a:gd name="T20" fmla="*/ 2147483647 w 128"/>
                <a:gd name="T21" fmla="*/ 2147483647 h 159"/>
                <a:gd name="T22" fmla="*/ 2147483647 w 128"/>
                <a:gd name="T23" fmla="*/ 2147483647 h 159"/>
                <a:gd name="T24" fmla="*/ 2147483647 w 128"/>
                <a:gd name="T25" fmla="*/ 2147483647 h 159"/>
                <a:gd name="T26" fmla="*/ 2147483647 w 128"/>
                <a:gd name="T27" fmla="*/ 2147483647 h 159"/>
                <a:gd name="T28" fmla="*/ 2147483647 w 128"/>
                <a:gd name="T29" fmla="*/ 2147483647 h 159"/>
                <a:gd name="T30" fmla="*/ 2147483647 w 128"/>
                <a:gd name="T31" fmla="*/ 2147483647 h 159"/>
                <a:gd name="T32" fmla="*/ 2147483647 w 128"/>
                <a:gd name="T33" fmla="*/ 2147483647 h 159"/>
                <a:gd name="T34" fmla="*/ 2147483647 w 128"/>
                <a:gd name="T35" fmla="*/ 2147483647 h 159"/>
                <a:gd name="T36" fmla="*/ 2147483647 w 128"/>
                <a:gd name="T37" fmla="*/ 2147483647 h 159"/>
                <a:gd name="T38" fmla="*/ 2147483647 w 128"/>
                <a:gd name="T39" fmla="*/ 2147483647 h 159"/>
                <a:gd name="T40" fmla="*/ 2147483647 w 128"/>
                <a:gd name="T41" fmla="*/ 2147483647 h 159"/>
                <a:gd name="T42" fmla="*/ 2147483647 w 128"/>
                <a:gd name="T43" fmla="*/ 2147483647 h 159"/>
                <a:gd name="T44" fmla="*/ 2147483647 w 128"/>
                <a:gd name="T45" fmla="*/ 2147483647 h 159"/>
                <a:gd name="T46" fmla="*/ 2147483647 w 128"/>
                <a:gd name="T47" fmla="*/ 2147483647 h 159"/>
                <a:gd name="T48" fmla="*/ 2147483647 w 128"/>
                <a:gd name="T49" fmla="*/ 2147483647 h 159"/>
                <a:gd name="T50" fmla="*/ 2147483647 w 128"/>
                <a:gd name="T51" fmla="*/ 2147483647 h 159"/>
                <a:gd name="T52" fmla="*/ 2147483647 w 128"/>
                <a:gd name="T53" fmla="*/ 2147483647 h 159"/>
                <a:gd name="T54" fmla="*/ 2147483647 w 128"/>
                <a:gd name="T55" fmla="*/ 0 h 159"/>
                <a:gd name="T56" fmla="*/ 2147483647 w 128"/>
                <a:gd name="T57" fmla="*/ 2147483647 h 159"/>
                <a:gd name="T58" fmla="*/ 2147483647 w 128"/>
                <a:gd name="T59" fmla="*/ 2147483647 h 159"/>
                <a:gd name="T60" fmla="*/ 2147483647 w 128"/>
                <a:gd name="T61" fmla="*/ 2147483647 h 159"/>
                <a:gd name="T62" fmla="*/ 2147483647 w 128"/>
                <a:gd name="T63" fmla="*/ 2147483647 h 159"/>
                <a:gd name="T64" fmla="*/ 2147483647 w 128"/>
                <a:gd name="T65" fmla="*/ 2147483647 h 159"/>
                <a:gd name="T66" fmla="*/ 2147483647 w 128"/>
                <a:gd name="T67" fmla="*/ 2147483647 h 159"/>
                <a:gd name="T68" fmla="*/ 2147483647 w 128"/>
                <a:gd name="T69" fmla="*/ 2147483647 h 159"/>
                <a:gd name="T70" fmla="*/ 2147483647 w 128"/>
                <a:gd name="T71" fmla="*/ 2147483647 h 159"/>
                <a:gd name="T72" fmla="*/ 2147483647 w 128"/>
                <a:gd name="T73" fmla="*/ 2147483647 h 159"/>
                <a:gd name="T74" fmla="*/ 2147483647 w 128"/>
                <a:gd name="T75" fmla="*/ 2147483647 h 159"/>
                <a:gd name="T76" fmla="*/ 2147483647 w 128"/>
                <a:gd name="T77" fmla="*/ 2147483647 h 159"/>
                <a:gd name="T78" fmla="*/ 2147483647 w 128"/>
                <a:gd name="T79" fmla="*/ 2147483647 h 159"/>
                <a:gd name="T80" fmla="*/ 2147483647 w 128"/>
                <a:gd name="T81" fmla="*/ 2147483647 h 159"/>
                <a:gd name="T82" fmla="*/ 2147483647 w 128"/>
                <a:gd name="T83" fmla="*/ 2147483647 h 159"/>
                <a:gd name="T84" fmla="*/ 2147483647 w 128"/>
                <a:gd name="T85" fmla="*/ 2147483647 h 159"/>
                <a:gd name="T86" fmla="*/ 2147483647 w 128"/>
                <a:gd name="T87" fmla="*/ 2147483647 h 159"/>
                <a:gd name="T88" fmla="*/ 2147483647 w 128"/>
                <a:gd name="T89" fmla="*/ 2147483647 h 159"/>
                <a:gd name="T90" fmla="*/ 2147483647 w 128"/>
                <a:gd name="T91" fmla="*/ 2147483647 h 159"/>
                <a:gd name="T92" fmla="*/ 2147483647 w 128"/>
                <a:gd name="T93" fmla="*/ 2147483647 h 159"/>
                <a:gd name="T94" fmla="*/ 2147483647 w 128"/>
                <a:gd name="T95" fmla="*/ 2147483647 h 159"/>
                <a:gd name="T96" fmla="*/ 0 w 128"/>
                <a:gd name="T97" fmla="*/ 2147483647 h 159"/>
                <a:gd name="T98" fmla="*/ 2147483647 w 128"/>
                <a:gd name="T99" fmla="*/ 2147483647 h 159"/>
                <a:gd name="T100" fmla="*/ 2147483647 w 128"/>
                <a:gd name="T101" fmla="*/ 2147483647 h 159"/>
                <a:gd name="T102" fmla="*/ 2147483647 w 128"/>
                <a:gd name="T103" fmla="*/ 2147483647 h 159"/>
                <a:gd name="T104" fmla="*/ 2147483647 w 128"/>
                <a:gd name="T105" fmla="*/ 2147483647 h 159"/>
                <a:gd name="T106" fmla="*/ 2147483647 w 128"/>
                <a:gd name="T107" fmla="*/ 2147483647 h 159"/>
                <a:gd name="T108" fmla="*/ 2147483647 w 128"/>
                <a:gd name="T109" fmla="*/ 2147483647 h 15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8"/>
                <a:gd name="T166" fmla="*/ 0 h 159"/>
                <a:gd name="T167" fmla="*/ 128 w 128"/>
                <a:gd name="T168" fmla="*/ 159 h 15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8" h="159">
                  <a:moveTo>
                    <a:pt x="90" y="77"/>
                  </a:moveTo>
                  <a:lnTo>
                    <a:pt x="90" y="99"/>
                  </a:lnTo>
                  <a:lnTo>
                    <a:pt x="89" y="107"/>
                  </a:lnTo>
                  <a:lnTo>
                    <a:pt x="87" y="114"/>
                  </a:lnTo>
                  <a:lnTo>
                    <a:pt x="84" y="120"/>
                  </a:lnTo>
                  <a:lnTo>
                    <a:pt x="79" y="126"/>
                  </a:lnTo>
                  <a:lnTo>
                    <a:pt x="72" y="131"/>
                  </a:lnTo>
                  <a:lnTo>
                    <a:pt x="65" y="134"/>
                  </a:lnTo>
                  <a:lnTo>
                    <a:pt x="58" y="135"/>
                  </a:lnTo>
                  <a:lnTo>
                    <a:pt x="48" y="136"/>
                  </a:lnTo>
                  <a:lnTo>
                    <a:pt x="43" y="136"/>
                  </a:lnTo>
                  <a:lnTo>
                    <a:pt x="38" y="135"/>
                  </a:lnTo>
                  <a:lnTo>
                    <a:pt x="33" y="133"/>
                  </a:lnTo>
                  <a:lnTo>
                    <a:pt x="30" y="131"/>
                  </a:lnTo>
                  <a:lnTo>
                    <a:pt x="27" y="127"/>
                  </a:lnTo>
                  <a:lnTo>
                    <a:pt x="26" y="122"/>
                  </a:lnTo>
                  <a:lnTo>
                    <a:pt x="24" y="118"/>
                  </a:lnTo>
                  <a:lnTo>
                    <a:pt x="24" y="113"/>
                  </a:lnTo>
                  <a:lnTo>
                    <a:pt x="24" y="107"/>
                  </a:lnTo>
                  <a:lnTo>
                    <a:pt x="25" y="103"/>
                  </a:lnTo>
                  <a:lnTo>
                    <a:pt x="27" y="99"/>
                  </a:lnTo>
                  <a:lnTo>
                    <a:pt x="29" y="96"/>
                  </a:lnTo>
                  <a:lnTo>
                    <a:pt x="32" y="92"/>
                  </a:lnTo>
                  <a:lnTo>
                    <a:pt x="36" y="90"/>
                  </a:lnTo>
                  <a:lnTo>
                    <a:pt x="42" y="89"/>
                  </a:lnTo>
                  <a:lnTo>
                    <a:pt x="47" y="87"/>
                  </a:lnTo>
                  <a:lnTo>
                    <a:pt x="59" y="85"/>
                  </a:lnTo>
                  <a:lnTo>
                    <a:pt x="70" y="84"/>
                  </a:lnTo>
                  <a:lnTo>
                    <a:pt x="81" y="82"/>
                  </a:lnTo>
                  <a:lnTo>
                    <a:pt x="90" y="77"/>
                  </a:lnTo>
                  <a:close/>
                  <a:moveTo>
                    <a:pt x="92" y="134"/>
                  </a:moveTo>
                  <a:lnTo>
                    <a:pt x="92" y="140"/>
                  </a:lnTo>
                  <a:lnTo>
                    <a:pt x="93" y="145"/>
                  </a:lnTo>
                  <a:lnTo>
                    <a:pt x="96" y="148"/>
                  </a:lnTo>
                  <a:lnTo>
                    <a:pt x="98" y="152"/>
                  </a:lnTo>
                  <a:lnTo>
                    <a:pt x="101" y="154"/>
                  </a:lnTo>
                  <a:lnTo>
                    <a:pt x="105" y="156"/>
                  </a:lnTo>
                  <a:lnTo>
                    <a:pt x="109" y="157"/>
                  </a:lnTo>
                  <a:lnTo>
                    <a:pt x="116" y="157"/>
                  </a:lnTo>
                  <a:lnTo>
                    <a:pt x="121" y="156"/>
                  </a:lnTo>
                  <a:lnTo>
                    <a:pt x="128" y="155"/>
                  </a:lnTo>
                  <a:lnTo>
                    <a:pt x="128" y="135"/>
                  </a:lnTo>
                  <a:lnTo>
                    <a:pt x="122" y="136"/>
                  </a:lnTo>
                  <a:lnTo>
                    <a:pt x="118" y="135"/>
                  </a:lnTo>
                  <a:lnTo>
                    <a:pt x="115" y="132"/>
                  </a:lnTo>
                  <a:lnTo>
                    <a:pt x="113" y="127"/>
                  </a:lnTo>
                  <a:lnTo>
                    <a:pt x="113" y="120"/>
                  </a:lnTo>
                  <a:lnTo>
                    <a:pt x="113" y="46"/>
                  </a:lnTo>
                  <a:lnTo>
                    <a:pt x="112" y="35"/>
                  </a:lnTo>
                  <a:lnTo>
                    <a:pt x="110" y="26"/>
                  </a:lnTo>
                  <a:lnTo>
                    <a:pt x="106" y="18"/>
                  </a:lnTo>
                  <a:lnTo>
                    <a:pt x="101" y="11"/>
                  </a:lnTo>
                  <a:lnTo>
                    <a:pt x="93" y="6"/>
                  </a:lnTo>
                  <a:lnTo>
                    <a:pt x="84" y="2"/>
                  </a:lnTo>
                  <a:lnTo>
                    <a:pt x="73" y="1"/>
                  </a:lnTo>
                  <a:lnTo>
                    <a:pt x="61" y="0"/>
                  </a:lnTo>
                  <a:lnTo>
                    <a:pt x="48" y="1"/>
                  </a:lnTo>
                  <a:lnTo>
                    <a:pt x="38" y="4"/>
                  </a:lnTo>
                  <a:lnTo>
                    <a:pt x="28" y="7"/>
                  </a:lnTo>
                  <a:lnTo>
                    <a:pt x="21" y="13"/>
                  </a:lnTo>
                  <a:lnTo>
                    <a:pt x="14" y="20"/>
                  </a:lnTo>
                  <a:lnTo>
                    <a:pt x="10" y="28"/>
                  </a:lnTo>
                  <a:lnTo>
                    <a:pt x="7" y="37"/>
                  </a:lnTo>
                  <a:lnTo>
                    <a:pt x="6" y="48"/>
                  </a:lnTo>
                  <a:lnTo>
                    <a:pt x="6" y="49"/>
                  </a:lnTo>
                  <a:lnTo>
                    <a:pt x="28" y="49"/>
                  </a:lnTo>
                  <a:lnTo>
                    <a:pt x="28" y="43"/>
                  </a:lnTo>
                  <a:lnTo>
                    <a:pt x="30" y="37"/>
                  </a:lnTo>
                  <a:lnTo>
                    <a:pt x="32" y="33"/>
                  </a:lnTo>
                  <a:lnTo>
                    <a:pt x="36" y="29"/>
                  </a:lnTo>
                  <a:lnTo>
                    <a:pt x="41" y="26"/>
                  </a:lnTo>
                  <a:lnTo>
                    <a:pt x="46" y="23"/>
                  </a:lnTo>
                  <a:lnTo>
                    <a:pt x="52" y="22"/>
                  </a:lnTo>
                  <a:lnTo>
                    <a:pt x="60" y="22"/>
                  </a:lnTo>
                  <a:lnTo>
                    <a:pt x="67" y="22"/>
                  </a:lnTo>
                  <a:lnTo>
                    <a:pt x="73" y="23"/>
                  </a:lnTo>
                  <a:lnTo>
                    <a:pt x="79" y="26"/>
                  </a:lnTo>
                  <a:lnTo>
                    <a:pt x="83" y="28"/>
                  </a:lnTo>
                  <a:lnTo>
                    <a:pt x="86" y="30"/>
                  </a:lnTo>
                  <a:lnTo>
                    <a:pt x="88" y="35"/>
                  </a:lnTo>
                  <a:lnTo>
                    <a:pt x="90" y="39"/>
                  </a:lnTo>
                  <a:lnTo>
                    <a:pt x="90" y="44"/>
                  </a:lnTo>
                  <a:lnTo>
                    <a:pt x="90" y="50"/>
                  </a:lnTo>
                  <a:lnTo>
                    <a:pt x="89" y="55"/>
                  </a:lnTo>
                  <a:lnTo>
                    <a:pt x="88" y="57"/>
                  </a:lnTo>
                  <a:lnTo>
                    <a:pt x="84" y="60"/>
                  </a:lnTo>
                  <a:lnTo>
                    <a:pt x="79" y="62"/>
                  </a:lnTo>
                  <a:lnTo>
                    <a:pt x="70" y="63"/>
                  </a:lnTo>
                  <a:lnTo>
                    <a:pt x="60" y="64"/>
                  </a:lnTo>
                  <a:lnTo>
                    <a:pt x="47" y="65"/>
                  </a:lnTo>
                  <a:lnTo>
                    <a:pt x="35" y="68"/>
                  </a:lnTo>
                  <a:lnTo>
                    <a:pt x="26" y="71"/>
                  </a:lnTo>
                  <a:lnTo>
                    <a:pt x="17" y="75"/>
                  </a:lnTo>
                  <a:lnTo>
                    <a:pt x="11" y="81"/>
                  </a:lnTo>
                  <a:lnTo>
                    <a:pt x="6" y="86"/>
                  </a:lnTo>
                  <a:lnTo>
                    <a:pt x="3" y="94"/>
                  </a:lnTo>
                  <a:lnTo>
                    <a:pt x="1" y="103"/>
                  </a:lnTo>
                  <a:lnTo>
                    <a:pt x="0" y="113"/>
                  </a:lnTo>
                  <a:lnTo>
                    <a:pt x="1" y="124"/>
                  </a:lnTo>
                  <a:lnTo>
                    <a:pt x="3" y="132"/>
                  </a:lnTo>
                  <a:lnTo>
                    <a:pt x="6" y="140"/>
                  </a:lnTo>
                  <a:lnTo>
                    <a:pt x="11" y="147"/>
                  </a:lnTo>
                  <a:lnTo>
                    <a:pt x="17" y="152"/>
                  </a:lnTo>
                  <a:lnTo>
                    <a:pt x="25" y="155"/>
                  </a:lnTo>
                  <a:lnTo>
                    <a:pt x="34" y="157"/>
                  </a:lnTo>
                  <a:lnTo>
                    <a:pt x="44" y="159"/>
                  </a:lnTo>
                  <a:lnTo>
                    <a:pt x="58" y="157"/>
                  </a:lnTo>
                  <a:lnTo>
                    <a:pt x="70" y="153"/>
                  </a:lnTo>
                  <a:lnTo>
                    <a:pt x="82" y="145"/>
                  </a:lnTo>
                  <a:lnTo>
                    <a:pt x="92" y="13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61" name="Freeform 405"/>
            <p:cNvSpPr>
              <a:spLocks/>
            </p:cNvSpPr>
            <p:nvPr/>
          </p:nvSpPr>
          <p:spPr bwMode="auto">
            <a:xfrm>
              <a:off x="5864225" y="2932113"/>
              <a:ext cx="53975" cy="82550"/>
            </a:xfrm>
            <a:custGeom>
              <a:avLst/>
              <a:gdLst>
                <a:gd name="T0" fmla="*/ 2147483647 w 114"/>
                <a:gd name="T1" fmla="*/ 2147483647 h 155"/>
                <a:gd name="T2" fmla="*/ 2147483647 w 114"/>
                <a:gd name="T3" fmla="*/ 2147483647 h 155"/>
                <a:gd name="T4" fmla="*/ 2147483647 w 114"/>
                <a:gd name="T5" fmla="*/ 2147483647 h 155"/>
                <a:gd name="T6" fmla="*/ 2147483647 w 114"/>
                <a:gd name="T7" fmla="*/ 2147483647 h 155"/>
                <a:gd name="T8" fmla="*/ 2147483647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0 h 155"/>
                <a:gd name="T30" fmla="*/ 2147483647 w 114"/>
                <a:gd name="T31" fmla="*/ 0 h 155"/>
                <a:gd name="T32" fmla="*/ 2147483647 w 114"/>
                <a:gd name="T33" fmla="*/ 0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0 w 114"/>
                <a:gd name="T51" fmla="*/ 2147483647 h 155"/>
                <a:gd name="T52" fmla="*/ 0 w 114"/>
                <a:gd name="T53" fmla="*/ 2147483647 h 155"/>
                <a:gd name="T54" fmla="*/ 2147483647 w 114"/>
                <a:gd name="T55" fmla="*/ 2147483647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91" y="155"/>
                  </a:moveTo>
                  <a:lnTo>
                    <a:pt x="114" y="155"/>
                  </a:lnTo>
                  <a:lnTo>
                    <a:pt x="114" y="64"/>
                  </a:lnTo>
                  <a:lnTo>
                    <a:pt x="114" y="57"/>
                  </a:lnTo>
                  <a:lnTo>
                    <a:pt x="114" y="47"/>
                  </a:lnTo>
                  <a:lnTo>
                    <a:pt x="113" y="37"/>
                  </a:lnTo>
                  <a:lnTo>
                    <a:pt x="112" y="28"/>
                  </a:lnTo>
                  <a:lnTo>
                    <a:pt x="108" y="21"/>
                  </a:lnTo>
                  <a:lnTo>
                    <a:pt x="105" y="15"/>
                  </a:lnTo>
                  <a:lnTo>
                    <a:pt x="102" y="12"/>
                  </a:lnTo>
                  <a:lnTo>
                    <a:pt x="97" y="8"/>
                  </a:lnTo>
                  <a:lnTo>
                    <a:pt x="92" y="5"/>
                  </a:lnTo>
                  <a:lnTo>
                    <a:pt x="87" y="2"/>
                  </a:lnTo>
                  <a:lnTo>
                    <a:pt x="80" y="1"/>
                  </a:lnTo>
                  <a:lnTo>
                    <a:pt x="73" y="0"/>
                  </a:lnTo>
                  <a:lnTo>
                    <a:pt x="66" y="0"/>
                  </a:lnTo>
                  <a:lnTo>
                    <a:pt x="59" y="0"/>
                  </a:lnTo>
                  <a:lnTo>
                    <a:pt x="53" y="1"/>
                  </a:lnTo>
                  <a:lnTo>
                    <a:pt x="47" y="4"/>
                  </a:lnTo>
                  <a:lnTo>
                    <a:pt x="41" y="6"/>
                  </a:lnTo>
                  <a:lnTo>
                    <a:pt x="36" y="9"/>
                  </a:lnTo>
                  <a:lnTo>
                    <a:pt x="31" y="14"/>
                  </a:lnTo>
                  <a:lnTo>
                    <a:pt x="27" y="20"/>
                  </a:lnTo>
                  <a:lnTo>
                    <a:pt x="22" y="26"/>
                  </a:lnTo>
                  <a:lnTo>
                    <a:pt x="22" y="4"/>
                  </a:lnTo>
                  <a:lnTo>
                    <a:pt x="0" y="4"/>
                  </a:lnTo>
                  <a:lnTo>
                    <a:pt x="0" y="155"/>
                  </a:lnTo>
                  <a:lnTo>
                    <a:pt x="24" y="155"/>
                  </a:lnTo>
                  <a:lnTo>
                    <a:pt x="24" y="69"/>
                  </a:lnTo>
                  <a:lnTo>
                    <a:pt x="25" y="58"/>
                  </a:lnTo>
                  <a:lnTo>
                    <a:pt x="27" y="49"/>
                  </a:lnTo>
                  <a:lnTo>
                    <a:pt x="30" y="41"/>
                  </a:lnTo>
                  <a:lnTo>
                    <a:pt x="34" y="34"/>
                  </a:lnTo>
                  <a:lnTo>
                    <a:pt x="40" y="29"/>
                  </a:lnTo>
                  <a:lnTo>
                    <a:pt x="47" y="26"/>
                  </a:lnTo>
                  <a:lnTo>
                    <a:pt x="55" y="23"/>
                  </a:lnTo>
                  <a:lnTo>
                    <a:pt x="64" y="22"/>
                  </a:lnTo>
                  <a:lnTo>
                    <a:pt x="71" y="23"/>
                  </a:lnTo>
                  <a:lnTo>
                    <a:pt x="77" y="25"/>
                  </a:lnTo>
                  <a:lnTo>
                    <a:pt x="82" y="28"/>
                  </a:lnTo>
                  <a:lnTo>
                    <a:pt x="86" y="32"/>
                  </a:lnTo>
                  <a:lnTo>
                    <a:pt x="88" y="37"/>
                  </a:lnTo>
                  <a:lnTo>
                    <a:pt x="90" y="44"/>
                  </a:lnTo>
                  <a:lnTo>
                    <a:pt x="91" y="53"/>
                  </a:lnTo>
                  <a:lnTo>
                    <a:pt x="91" y="62"/>
                  </a:lnTo>
                  <a:lnTo>
                    <a:pt x="91"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62" name="Freeform 406"/>
            <p:cNvSpPr>
              <a:spLocks/>
            </p:cNvSpPr>
            <p:nvPr/>
          </p:nvSpPr>
          <p:spPr bwMode="auto">
            <a:xfrm>
              <a:off x="5962650" y="2905125"/>
              <a:ext cx="68263" cy="109538"/>
            </a:xfrm>
            <a:custGeom>
              <a:avLst/>
              <a:gdLst>
                <a:gd name="T0" fmla="*/ 0 w 145"/>
                <a:gd name="T1" fmla="*/ 2147483647 h 207"/>
                <a:gd name="T2" fmla="*/ 2147483647 w 145"/>
                <a:gd name="T3" fmla="*/ 2147483647 h 207"/>
                <a:gd name="T4" fmla="*/ 2147483647 w 145"/>
                <a:gd name="T5" fmla="*/ 2147483647 h 207"/>
                <a:gd name="T6" fmla="*/ 2147483647 w 145"/>
                <a:gd name="T7" fmla="*/ 2147483647 h 207"/>
                <a:gd name="T8" fmla="*/ 2147483647 w 145"/>
                <a:gd name="T9" fmla="*/ 2147483647 h 207"/>
                <a:gd name="T10" fmla="*/ 2147483647 w 145"/>
                <a:gd name="T11" fmla="*/ 0 h 207"/>
                <a:gd name="T12" fmla="*/ 2147483647 w 145"/>
                <a:gd name="T13" fmla="*/ 0 h 207"/>
                <a:gd name="T14" fmla="*/ 2147483647 w 145"/>
                <a:gd name="T15" fmla="*/ 2147483647 h 207"/>
                <a:gd name="T16" fmla="*/ 2147483647 w 145"/>
                <a:gd name="T17" fmla="*/ 2147483647 h 207"/>
                <a:gd name="T18" fmla="*/ 0 w 145"/>
                <a:gd name="T19" fmla="*/ 2147483647 h 207"/>
                <a:gd name="T20" fmla="*/ 0 w 145"/>
                <a:gd name="T21" fmla="*/ 2147483647 h 20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45"/>
                <a:gd name="T34" fmla="*/ 0 h 207"/>
                <a:gd name="T35" fmla="*/ 145 w 145"/>
                <a:gd name="T36" fmla="*/ 207 h 20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5" h="207">
                  <a:moveTo>
                    <a:pt x="0" y="207"/>
                  </a:moveTo>
                  <a:lnTo>
                    <a:pt x="145" y="207"/>
                  </a:lnTo>
                  <a:lnTo>
                    <a:pt x="145" y="181"/>
                  </a:lnTo>
                  <a:lnTo>
                    <a:pt x="32" y="181"/>
                  </a:lnTo>
                  <a:lnTo>
                    <a:pt x="145" y="25"/>
                  </a:lnTo>
                  <a:lnTo>
                    <a:pt x="145" y="0"/>
                  </a:lnTo>
                  <a:lnTo>
                    <a:pt x="7" y="0"/>
                  </a:lnTo>
                  <a:lnTo>
                    <a:pt x="7" y="24"/>
                  </a:lnTo>
                  <a:lnTo>
                    <a:pt x="115" y="24"/>
                  </a:lnTo>
                  <a:lnTo>
                    <a:pt x="0" y="184"/>
                  </a:lnTo>
                  <a:lnTo>
                    <a:pt x="0"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63" name="Rectangle 407"/>
            <p:cNvSpPr>
              <a:spLocks noChangeArrowheads="1"/>
            </p:cNvSpPr>
            <p:nvPr/>
          </p:nvSpPr>
          <p:spPr bwMode="auto">
            <a:xfrm>
              <a:off x="6046788" y="2997200"/>
              <a:ext cx="12700" cy="17463"/>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864" name="Freeform 408"/>
            <p:cNvSpPr>
              <a:spLocks/>
            </p:cNvSpPr>
            <p:nvPr/>
          </p:nvSpPr>
          <p:spPr bwMode="auto">
            <a:xfrm>
              <a:off x="4851400" y="3101975"/>
              <a:ext cx="58738" cy="107950"/>
            </a:xfrm>
            <a:custGeom>
              <a:avLst/>
              <a:gdLst>
                <a:gd name="T0" fmla="*/ 0 w 126"/>
                <a:gd name="T1" fmla="*/ 2147483647 h 204"/>
                <a:gd name="T2" fmla="*/ 2147483647 w 126"/>
                <a:gd name="T3" fmla="*/ 2147483647 h 204"/>
                <a:gd name="T4" fmla="*/ 2147483647 w 126"/>
                <a:gd name="T5" fmla="*/ 2147483647 h 204"/>
                <a:gd name="T6" fmla="*/ 2147483647 w 126"/>
                <a:gd name="T7" fmla="*/ 2147483647 h 204"/>
                <a:gd name="T8" fmla="*/ 2147483647 w 126"/>
                <a:gd name="T9" fmla="*/ 2147483647 h 204"/>
                <a:gd name="T10" fmla="*/ 2147483647 w 126"/>
                <a:gd name="T11" fmla="*/ 2147483647 h 204"/>
                <a:gd name="T12" fmla="*/ 2147483647 w 126"/>
                <a:gd name="T13" fmla="*/ 2147483647 h 204"/>
                <a:gd name="T14" fmla="*/ 2147483647 w 126"/>
                <a:gd name="T15" fmla="*/ 2147483647 h 204"/>
                <a:gd name="T16" fmla="*/ 2147483647 w 126"/>
                <a:gd name="T17" fmla="*/ 2147483647 h 204"/>
                <a:gd name="T18" fmla="*/ 2147483647 w 126"/>
                <a:gd name="T19" fmla="*/ 2147483647 h 204"/>
                <a:gd name="T20" fmla="*/ 2147483647 w 126"/>
                <a:gd name="T21" fmla="*/ 2147483647 h 204"/>
                <a:gd name="T22" fmla="*/ 2147483647 w 126"/>
                <a:gd name="T23" fmla="*/ 2147483647 h 204"/>
                <a:gd name="T24" fmla="*/ 2147483647 w 126"/>
                <a:gd name="T25" fmla="*/ 2147483647 h 204"/>
                <a:gd name="T26" fmla="*/ 2147483647 w 126"/>
                <a:gd name="T27" fmla="*/ 2147483647 h 204"/>
                <a:gd name="T28" fmla="*/ 2147483647 w 126"/>
                <a:gd name="T29" fmla="*/ 2147483647 h 204"/>
                <a:gd name="T30" fmla="*/ 2147483647 w 126"/>
                <a:gd name="T31" fmla="*/ 2147483647 h 204"/>
                <a:gd name="T32" fmla="*/ 2147483647 w 126"/>
                <a:gd name="T33" fmla="*/ 2147483647 h 204"/>
                <a:gd name="T34" fmla="*/ 2147483647 w 126"/>
                <a:gd name="T35" fmla="*/ 2147483647 h 204"/>
                <a:gd name="T36" fmla="*/ 2147483647 w 126"/>
                <a:gd name="T37" fmla="*/ 2147483647 h 204"/>
                <a:gd name="T38" fmla="*/ 2147483647 w 126"/>
                <a:gd name="T39" fmla="*/ 2147483647 h 204"/>
                <a:gd name="T40" fmla="*/ 2147483647 w 126"/>
                <a:gd name="T41" fmla="*/ 0 h 204"/>
                <a:gd name="T42" fmla="*/ 2147483647 w 126"/>
                <a:gd name="T43" fmla="*/ 2147483647 h 204"/>
                <a:gd name="T44" fmla="*/ 2147483647 w 126"/>
                <a:gd name="T45" fmla="*/ 2147483647 h 204"/>
                <a:gd name="T46" fmla="*/ 2147483647 w 126"/>
                <a:gd name="T47" fmla="*/ 2147483647 h 204"/>
                <a:gd name="T48" fmla="*/ 2147483647 w 126"/>
                <a:gd name="T49" fmla="*/ 2147483647 h 204"/>
                <a:gd name="T50" fmla="*/ 2147483647 w 126"/>
                <a:gd name="T51" fmla="*/ 2147483647 h 204"/>
                <a:gd name="T52" fmla="*/ 2147483647 w 126"/>
                <a:gd name="T53" fmla="*/ 2147483647 h 204"/>
                <a:gd name="T54" fmla="*/ 2147483647 w 126"/>
                <a:gd name="T55" fmla="*/ 2147483647 h 204"/>
                <a:gd name="T56" fmla="*/ 2147483647 w 126"/>
                <a:gd name="T57" fmla="*/ 2147483647 h 204"/>
                <a:gd name="T58" fmla="*/ 2147483647 w 126"/>
                <a:gd name="T59" fmla="*/ 2147483647 h 204"/>
                <a:gd name="T60" fmla="*/ 2147483647 w 126"/>
                <a:gd name="T61" fmla="*/ 2147483647 h 204"/>
                <a:gd name="T62" fmla="*/ 2147483647 w 126"/>
                <a:gd name="T63" fmla="*/ 2147483647 h 204"/>
                <a:gd name="T64" fmla="*/ 2147483647 w 126"/>
                <a:gd name="T65" fmla="*/ 2147483647 h 204"/>
                <a:gd name="T66" fmla="*/ 2147483647 w 126"/>
                <a:gd name="T67" fmla="*/ 2147483647 h 204"/>
                <a:gd name="T68" fmla="*/ 2147483647 w 126"/>
                <a:gd name="T69" fmla="*/ 2147483647 h 204"/>
                <a:gd name="T70" fmla="*/ 2147483647 w 126"/>
                <a:gd name="T71" fmla="*/ 2147483647 h 204"/>
                <a:gd name="T72" fmla="*/ 2147483647 w 126"/>
                <a:gd name="T73" fmla="*/ 2147483647 h 204"/>
                <a:gd name="T74" fmla="*/ 2147483647 w 126"/>
                <a:gd name="T75" fmla="*/ 2147483647 h 204"/>
                <a:gd name="T76" fmla="*/ 2147483647 w 126"/>
                <a:gd name="T77" fmla="*/ 2147483647 h 204"/>
                <a:gd name="T78" fmla="*/ 2147483647 w 126"/>
                <a:gd name="T79" fmla="*/ 2147483647 h 204"/>
                <a:gd name="T80" fmla="*/ 2147483647 w 126"/>
                <a:gd name="T81" fmla="*/ 2147483647 h 204"/>
                <a:gd name="T82" fmla="*/ 2147483647 w 126"/>
                <a:gd name="T83" fmla="*/ 2147483647 h 204"/>
                <a:gd name="T84" fmla="*/ 2147483647 w 126"/>
                <a:gd name="T85" fmla="*/ 2147483647 h 204"/>
                <a:gd name="T86" fmla="*/ 2147483647 w 126"/>
                <a:gd name="T87" fmla="*/ 2147483647 h 204"/>
                <a:gd name="T88" fmla="*/ 2147483647 w 126"/>
                <a:gd name="T89" fmla="*/ 2147483647 h 204"/>
                <a:gd name="T90" fmla="*/ 2147483647 w 126"/>
                <a:gd name="T91" fmla="*/ 2147483647 h 204"/>
                <a:gd name="T92" fmla="*/ 2147483647 w 126"/>
                <a:gd name="T93" fmla="*/ 2147483647 h 204"/>
                <a:gd name="T94" fmla="*/ 2147483647 w 126"/>
                <a:gd name="T95" fmla="*/ 2147483647 h 204"/>
                <a:gd name="T96" fmla="*/ 2147483647 w 126"/>
                <a:gd name="T97" fmla="*/ 2147483647 h 204"/>
                <a:gd name="T98" fmla="*/ 2147483647 w 126"/>
                <a:gd name="T99" fmla="*/ 2147483647 h 204"/>
                <a:gd name="T100" fmla="*/ 2147483647 w 126"/>
                <a:gd name="T101" fmla="*/ 2147483647 h 204"/>
                <a:gd name="T102" fmla="*/ 0 w 126"/>
                <a:gd name="T103" fmla="*/ 2147483647 h 20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26"/>
                <a:gd name="T157" fmla="*/ 0 h 204"/>
                <a:gd name="T158" fmla="*/ 126 w 126"/>
                <a:gd name="T159" fmla="*/ 204 h 20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26" h="204">
                  <a:moveTo>
                    <a:pt x="0" y="135"/>
                  </a:moveTo>
                  <a:lnTo>
                    <a:pt x="0" y="137"/>
                  </a:lnTo>
                  <a:lnTo>
                    <a:pt x="1" y="152"/>
                  </a:lnTo>
                  <a:lnTo>
                    <a:pt x="4" y="165"/>
                  </a:lnTo>
                  <a:lnTo>
                    <a:pt x="9" y="176"/>
                  </a:lnTo>
                  <a:lnTo>
                    <a:pt x="17" y="186"/>
                  </a:lnTo>
                  <a:lnTo>
                    <a:pt x="25" y="194"/>
                  </a:lnTo>
                  <a:lnTo>
                    <a:pt x="36" y="200"/>
                  </a:lnTo>
                  <a:lnTo>
                    <a:pt x="47" y="203"/>
                  </a:lnTo>
                  <a:lnTo>
                    <a:pt x="61" y="204"/>
                  </a:lnTo>
                  <a:lnTo>
                    <a:pt x="76" y="203"/>
                  </a:lnTo>
                  <a:lnTo>
                    <a:pt x="89" y="200"/>
                  </a:lnTo>
                  <a:lnTo>
                    <a:pt x="99" y="194"/>
                  </a:lnTo>
                  <a:lnTo>
                    <a:pt x="109" y="187"/>
                  </a:lnTo>
                  <a:lnTo>
                    <a:pt x="116" y="177"/>
                  </a:lnTo>
                  <a:lnTo>
                    <a:pt x="122" y="167"/>
                  </a:lnTo>
                  <a:lnTo>
                    <a:pt x="125" y="154"/>
                  </a:lnTo>
                  <a:lnTo>
                    <a:pt x="126" y="141"/>
                  </a:lnTo>
                  <a:lnTo>
                    <a:pt x="126" y="132"/>
                  </a:lnTo>
                  <a:lnTo>
                    <a:pt x="124" y="124"/>
                  </a:lnTo>
                  <a:lnTo>
                    <a:pt x="122" y="117"/>
                  </a:lnTo>
                  <a:lnTo>
                    <a:pt x="119" y="111"/>
                  </a:lnTo>
                  <a:lnTo>
                    <a:pt x="115" y="105"/>
                  </a:lnTo>
                  <a:lnTo>
                    <a:pt x="110" y="99"/>
                  </a:lnTo>
                  <a:lnTo>
                    <a:pt x="104" y="96"/>
                  </a:lnTo>
                  <a:lnTo>
                    <a:pt x="97" y="92"/>
                  </a:lnTo>
                  <a:lnTo>
                    <a:pt x="102" y="89"/>
                  </a:lnTo>
                  <a:lnTo>
                    <a:pt x="108" y="85"/>
                  </a:lnTo>
                  <a:lnTo>
                    <a:pt x="111" y="82"/>
                  </a:lnTo>
                  <a:lnTo>
                    <a:pt x="115" y="77"/>
                  </a:lnTo>
                  <a:lnTo>
                    <a:pt x="117" y="71"/>
                  </a:lnTo>
                  <a:lnTo>
                    <a:pt x="119" y="66"/>
                  </a:lnTo>
                  <a:lnTo>
                    <a:pt x="120" y="60"/>
                  </a:lnTo>
                  <a:lnTo>
                    <a:pt x="120" y="53"/>
                  </a:lnTo>
                  <a:lnTo>
                    <a:pt x="119" y="41"/>
                  </a:lnTo>
                  <a:lnTo>
                    <a:pt x="116" y="31"/>
                  </a:lnTo>
                  <a:lnTo>
                    <a:pt x="112" y="23"/>
                  </a:lnTo>
                  <a:lnTo>
                    <a:pt x="105" y="14"/>
                  </a:lnTo>
                  <a:lnTo>
                    <a:pt x="97" y="9"/>
                  </a:lnTo>
                  <a:lnTo>
                    <a:pt x="86" y="4"/>
                  </a:lnTo>
                  <a:lnTo>
                    <a:pt x="75" y="2"/>
                  </a:lnTo>
                  <a:lnTo>
                    <a:pt x="61" y="0"/>
                  </a:lnTo>
                  <a:lnTo>
                    <a:pt x="50" y="2"/>
                  </a:lnTo>
                  <a:lnTo>
                    <a:pt x="38" y="5"/>
                  </a:lnTo>
                  <a:lnTo>
                    <a:pt x="28" y="11"/>
                  </a:lnTo>
                  <a:lnTo>
                    <a:pt x="20" y="18"/>
                  </a:lnTo>
                  <a:lnTo>
                    <a:pt x="14" y="27"/>
                  </a:lnTo>
                  <a:lnTo>
                    <a:pt x="8" y="39"/>
                  </a:lnTo>
                  <a:lnTo>
                    <a:pt x="5" y="50"/>
                  </a:lnTo>
                  <a:lnTo>
                    <a:pt x="4" y="66"/>
                  </a:lnTo>
                  <a:lnTo>
                    <a:pt x="4" y="67"/>
                  </a:lnTo>
                  <a:lnTo>
                    <a:pt x="27" y="67"/>
                  </a:lnTo>
                  <a:lnTo>
                    <a:pt x="28" y="56"/>
                  </a:lnTo>
                  <a:lnTo>
                    <a:pt x="31" y="48"/>
                  </a:lnTo>
                  <a:lnTo>
                    <a:pt x="33" y="41"/>
                  </a:lnTo>
                  <a:lnTo>
                    <a:pt x="37" y="34"/>
                  </a:lnTo>
                  <a:lnTo>
                    <a:pt x="41" y="30"/>
                  </a:lnTo>
                  <a:lnTo>
                    <a:pt x="47" y="26"/>
                  </a:lnTo>
                  <a:lnTo>
                    <a:pt x="55" y="25"/>
                  </a:lnTo>
                  <a:lnTo>
                    <a:pt x="63" y="24"/>
                  </a:lnTo>
                  <a:lnTo>
                    <a:pt x="71" y="24"/>
                  </a:lnTo>
                  <a:lnTo>
                    <a:pt x="77" y="26"/>
                  </a:lnTo>
                  <a:lnTo>
                    <a:pt x="82" y="28"/>
                  </a:lnTo>
                  <a:lnTo>
                    <a:pt x="86" y="32"/>
                  </a:lnTo>
                  <a:lnTo>
                    <a:pt x="91" y="35"/>
                  </a:lnTo>
                  <a:lnTo>
                    <a:pt x="93" y="41"/>
                  </a:lnTo>
                  <a:lnTo>
                    <a:pt x="95" y="47"/>
                  </a:lnTo>
                  <a:lnTo>
                    <a:pt x="95" y="54"/>
                  </a:lnTo>
                  <a:lnTo>
                    <a:pt x="94" y="62"/>
                  </a:lnTo>
                  <a:lnTo>
                    <a:pt x="93" y="68"/>
                  </a:lnTo>
                  <a:lnTo>
                    <a:pt x="90" y="74"/>
                  </a:lnTo>
                  <a:lnTo>
                    <a:pt x="85" y="77"/>
                  </a:lnTo>
                  <a:lnTo>
                    <a:pt x="80" y="81"/>
                  </a:lnTo>
                  <a:lnTo>
                    <a:pt x="74" y="83"/>
                  </a:lnTo>
                  <a:lnTo>
                    <a:pt x="66" y="84"/>
                  </a:lnTo>
                  <a:lnTo>
                    <a:pt x="58" y="84"/>
                  </a:lnTo>
                  <a:lnTo>
                    <a:pt x="50" y="84"/>
                  </a:lnTo>
                  <a:lnTo>
                    <a:pt x="50" y="106"/>
                  </a:lnTo>
                  <a:lnTo>
                    <a:pt x="63" y="106"/>
                  </a:lnTo>
                  <a:lnTo>
                    <a:pt x="72" y="108"/>
                  </a:lnTo>
                  <a:lnTo>
                    <a:pt x="79" y="109"/>
                  </a:lnTo>
                  <a:lnTo>
                    <a:pt x="86" y="112"/>
                  </a:lnTo>
                  <a:lnTo>
                    <a:pt x="92" y="116"/>
                  </a:lnTo>
                  <a:lnTo>
                    <a:pt x="96" y="120"/>
                  </a:lnTo>
                  <a:lnTo>
                    <a:pt x="99" y="126"/>
                  </a:lnTo>
                  <a:lnTo>
                    <a:pt x="100" y="133"/>
                  </a:lnTo>
                  <a:lnTo>
                    <a:pt x="101" y="141"/>
                  </a:lnTo>
                  <a:lnTo>
                    <a:pt x="100" y="149"/>
                  </a:lnTo>
                  <a:lnTo>
                    <a:pt x="99" y="158"/>
                  </a:lnTo>
                  <a:lnTo>
                    <a:pt x="96" y="163"/>
                  </a:lnTo>
                  <a:lnTo>
                    <a:pt x="91" y="169"/>
                  </a:lnTo>
                  <a:lnTo>
                    <a:pt x="85" y="174"/>
                  </a:lnTo>
                  <a:lnTo>
                    <a:pt x="79" y="177"/>
                  </a:lnTo>
                  <a:lnTo>
                    <a:pt x="72" y="179"/>
                  </a:lnTo>
                  <a:lnTo>
                    <a:pt x="63" y="180"/>
                  </a:lnTo>
                  <a:lnTo>
                    <a:pt x="55" y="179"/>
                  </a:lnTo>
                  <a:lnTo>
                    <a:pt x="46" y="177"/>
                  </a:lnTo>
                  <a:lnTo>
                    <a:pt x="40" y="173"/>
                  </a:lnTo>
                  <a:lnTo>
                    <a:pt x="35" y="168"/>
                  </a:lnTo>
                  <a:lnTo>
                    <a:pt x="31" y="162"/>
                  </a:lnTo>
                  <a:lnTo>
                    <a:pt x="27" y="154"/>
                  </a:lnTo>
                  <a:lnTo>
                    <a:pt x="25" y="146"/>
                  </a:lnTo>
                  <a:lnTo>
                    <a:pt x="24" y="135"/>
                  </a:lnTo>
                  <a:lnTo>
                    <a:pt x="0" y="13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65" name="Freeform 409"/>
            <p:cNvSpPr>
              <a:spLocks/>
            </p:cNvSpPr>
            <p:nvPr/>
          </p:nvSpPr>
          <p:spPr bwMode="auto">
            <a:xfrm>
              <a:off x="4919663" y="3103563"/>
              <a:ext cx="58737" cy="106362"/>
            </a:xfrm>
            <a:custGeom>
              <a:avLst/>
              <a:gdLst>
                <a:gd name="T0" fmla="*/ 2147483647 w 127"/>
                <a:gd name="T1" fmla="*/ 2147483647 h 200"/>
                <a:gd name="T2" fmla="*/ 2147483647 w 127"/>
                <a:gd name="T3" fmla="*/ 2147483647 h 200"/>
                <a:gd name="T4" fmla="*/ 2147483647 w 127"/>
                <a:gd name="T5" fmla="*/ 2147483647 h 200"/>
                <a:gd name="T6" fmla="*/ 2147483647 w 127"/>
                <a:gd name="T7" fmla="*/ 2147483647 h 200"/>
                <a:gd name="T8" fmla="*/ 2147483647 w 127"/>
                <a:gd name="T9" fmla="*/ 2147483647 h 200"/>
                <a:gd name="T10" fmla="*/ 2147483647 w 127"/>
                <a:gd name="T11" fmla="*/ 2147483647 h 200"/>
                <a:gd name="T12" fmla="*/ 2147483647 w 127"/>
                <a:gd name="T13" fmla="*/ 2147483647 h 200"/>
                <a:gd name="T14" fmla="*/ 2147483647 w 127"/>
                <a:gd name="T15" fmla="*/ 2147483647 h 200"/>
                <a:gd name="T16" fmla="*/ 2147483647 w 127"/>
                <a:gd name="T17" fmla="*/ 2147483647 h 200"/>
                <a:gd name="T18" fmla="*/ 2147483647 w 127"/>
                <a:gd name="T19" fmla="*/ 2147483647 h 200"/>
                <a:gd name="T20" fmla="*/ 2147483647 w 127"/>
                <a:gd name="T21" fmla="*/ 2147483647 h 200"/>
                <a:gd name="T22" fmla="*/ 2147483647 w 127"/>
                <a:gd name="T23" fmla="*/ 2147483647 h 200"/>
                <a:gd name="T24" fmla="*/ 2147483647 w 127"/>
                <a:gd name="T25" fmla="*/ 2147483647 h 200"/>
                <a:gd name="T26" fmla="*/ 2147483647 w 127"/>
                <a:gd name="T27" fmla="*/ 2147483647 h 200"/>
                <a:gd name="T28" fmla="*/ 2147483647 w 127"/>
                <a:gd name="T29" fmla="*/ 2147483647 h 200"/>
                <a:gd name="T30" fmla="*/ 2147483647 w 127"/>
                <a:gd name="T31" fmla="*/ 0 h 200"/>
                <a:gd name="T32" fmla="*/ 2147483647 w 127"/>
                <a:gd name="T33" fmla="*/ 2147483647 h 200"/>
                <a:gd name="T34" fmla="*/ 2147483647 w 127"/>
                <a:gd name="T35" fmla="*/ 2147483647 h 200"/>
                <a:gd name="T36" fmla="*/ 2147483647 w 127"/>
                <a:gd name="T37" fmla="*/ 2147483647 h 200"/>
                <a:gd name="T38" fmla="*/ 2147483647 w 127"/>
                <a:gd name="T39" fmla="*/ 2147483647 h 200"/>
                <a:gd name="T40" fmla="*/ 2147483647 w 127"/>
                <a:gd name="T41" fmla="*/ 2147483647 h 200"/>
                <a:gd name="T42" fmla="*/ 2147483647 w 127"/>
                <a:gd name="T43" fmla="*/ 2147483647 h 200"/>
                <a:gd name="T44" fmla="*/ 2147483647 w 127"/>
                <a:gd name="T45" fmla="*/ 2147483647 h 200"/>
                <a:gd name="T46" fmla="*/ 2147483647 w 127"/>
                <a:gd name="T47" fmla="*/ 2147483647 h 200"/>
                <a:gd name="T48" fmla="*/ 2147483647 w 127"/>
                <a:gd name="T49" fmla="*/ 2147483647 h 200"/>
                <a:gd name="T50" fmla="*/ 2147483647 w 127"/>
                <a:gd name="T51" fmla="*/ 2147483647 h 200"/>
                <a:gd name="T52" fmla="*/ 2147483647 w 127"/>
                <a:gd name="T53" fmla="*/ 2147483647 h 200"/>
                <a:gd name="T54" fmla="*/ 2147483647 w 127"/>
                <a:gd name="T55" fmla="*/ 2147483647 h 200"/>
                <a:gd name="T56" fmla="*/ 2147483647 w 127"/>
                <a:gd name="T57" fmla="*/ 2147483647 h 200"/>
                <a:gd name="T58" fmla="*/ 2147483647 w 127"/>
                <a:gd name="T59" fmla="*/ 2147483647 h 200"/>
                <a:gd name="T60" fmla="*/ 2147483647 w 127"/>
                <a:gd name="T61" fmla="*/ 2147483647 h 200"/>
                <a:gd name="T62" fmla="*/ 0 w 127"/>
                <a:gd name="T63" fmla="*/ 2147483647 h 20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27"/>
                <a:gd name="T97" fmla="*/ 0 h 200"/>
                <a:gd name="T98" fmla="*/ 127 w 127"/>
                <a:gd name="T99" fmla="*/ 200 h 20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27" h="200">
                  <a:moveTo>
                    <a:pt x="0" y="143"/>
                  </a:moveTo>
                  <a:lnTo>
                    <a:pt x="2" y="155"/>
                  </a:lnTo>
                  <a:lnTo>
                    <a:pt x="7" y="166"/>
                  </a:lnTo>
                  <a:lnTo>
                    <a:pt x="12" y="176"/>
                  </a:lnTo>
                  <a:lnTo>
                    <a:pt x="19" y="185"/>
                  </a:lnTo>
                  <a:lnTo>
                    <a:pt x="28" y="191"/>
                  </a:lnTo>
                  <a:lnTo>
                    <a:pt x="38" y="196"/>
                  </a:lnTo>
                  <a:lnTo>
                    <a:pt x="50" y="199"/>
                  </a:lnTo>
                  <a:lnTo>
                    <a:pt x="62" y="200"/>
                  </a:lnTo>
                  <a:lnTo>
                    <a:pt x="76" y="199"/>
                  </a:lnTo>
                  <a:lnTo>
                    <a:pt x="89" y="196"/>
                  </a:lnTo>
                  <a:lnTo>
                    <a:pt x="99" y="189"/>
                  </a:lnTo>
                  <a:lnTo>
                    <a:pt x="109" y="180"/>
                  </a:lnTo>
                  <a:lnTo>
                    <a:pt x="116" y="171"/>
                  </a:lnTo>
                  <a:lnTo>
                    <a:pt x="123" y="158"/>
                  </a:lnTo>
                  <a:lnTo>
                    <a:pt x="126" y="145"/>
                  </a:lnTo>
                  <a:lnTo>
                    <a:pt x="127" y="130"/>
                  </a:lnTo>
                  <a:lnTo>
                    <a:pt x="126" y="115"/>
                  </a:lnTo>
                  <a:lnTo>
                    <a:pt x="123" y="102"/>
                  </a:lnTo>
                  <a:lnTo>
                    <a:pt x="117" y="92"/>
                  </a:lnTo>
                  <a:lnTo>
                    <a:pt x="110" y="83"/>
                  </a:lnTo>
                  <a:lnTo>
                    <a:pt x="102" y="74"/>
                  </a:lnTo>
                  <a:lnTo>
                    <a:pt x="91" y="69"/>
                  </a:lnTo>
                  <a:lnTo>
                    <a:pt x="78" y="65"/>
                  </a:lnTo>
                  <a:lnTo>
                    <a:pt x="66" y="64"/>
                  </a:lnTo>
                  <a:lnTo>
                    <a:pt x="55" y="65"/>
                  </a:lnTo>
                  <a:lnTo>
                    <a:pt x="46" y="67"/>
                  </a:lnTo>
                  <a:lnTo>
                    <a:pt x="37" y="71"/>
                  </a:lnTo>
                  <a:lnTo>
                    <a:pt x="30" y="77"/>
                  </a:lnTo>
                  <a:lnTo>
                    <a:pt x="37" y="23"/>
                  </a:lnTo>
                  <a:lnTo>
                    <a:pt x="117" y="23"/>
                  </a:lnTo>
                  <a:lnTo>
                    <a:pt x="117" y="0"/>
                  </a:lnTo>
                  <a:lnTo>
                    <a:pt x="20" y="0"/>
                  </a:lnTo>
                  <a:lnTo>
                    <a:pt x="6" y="106"/>
                  </a:lnTo>
                  <a:lnTo>
                    <a:pt x="27" y="106"/>
                  </a:lnTo>
                  <a:lnTo>
                    <a:pt x="34" y="98"/>
                  </a:lnTo>
                  <a:lnTo>
                    <a:pt x="41" y="92"/>
                  </a:lnTo>
                  <a:lnTo>
                    <a:pt x="51" y="88"/>
                  </a:lnTo>
                  <a:lnTo>
                    <a:pt x="62" y="87"/>
                  </a:lnTo>
                  <a:lnTo>
                    <a:pt x="70" y="88"/>
                  </a:lnTo>
                  <a:lnTo>
                    <a:pt x="78" y="91"/>
                  </a:lnTo>
                  <a:lnTo>
                    <a:pt x="85" y="94"/>
                  </a:lnTo>
                  <a:lnTo>
                    <a:pt x="91" y="99"/>
                  </a:lnTo>
                  <a:lnTo>
                    <a:pt x="95" y="106"/>
                  </a:lnTo>
                  <a:lnTo>
                    <a:pt x="98" y="113"/>
                  </a:lnTo>
                  <a:lnTo>
                    <a:pt x="101" y="122"/>
                  </a:lnTo>
                  <a:lnTo>
                    <a:pt x="102" y="131"/>
                  </a:lnTo>
                  <a:lnTo>
                    <a:pt x="101" y="141"/>
                  </a:lnTo>
                  <a:lnTo>
                    <a:pt x="98" y="150"/>
                  </a:lnTo>
                  <a:lnTo>
                    <a:pt x="95" y="157"/>
                  </a:lnTo>
                  <a:lnTo>
                    <a:pt x="90" y="164"/>
                  </a:lnTo>
                  <a:lnTo>
                    <a:pt x="85" y="169"/>
                  </a:lnTo>
                  <a:lnTo>
                    <a:pt x="77" y="172"/>
                  </a:lnTo>
                  <a:lnTo>
                    <a:pt x="70" y="175"/>
                  </a:lnTo>
                  <a:lnTo>
                    <a:pt x="62" y="176"/>
                  </a:lnTo>
                  <a:lnTo>
                    <a:pt x="54" y="176"/>
                  </a:lnTo>
                  <a:lnTo>
                    <a:pt x="48" y="173"/>
                  </a:lnTo>
                  <a:lnTo>
                    <a:pt x="41" y="171"/>
                  </a:lnTo>
                  <a:lnTo>
                    <a:pt x="36" y="168"/>
                  </a:lnTo>
                  <a:lnTo>
                    <a:pt x="32" y="162"/>
                  </a:lnTo>
                  <a:lnTo>
                    <a:pt x="29" y="157"/>
                  </a:lnTo>
                  <a:lnTo>
                    <a:pt x="26" y="150"/>
                  </a:lnTo>
                  <a:lnTo>
                    <a:pt x="25" y="143"/>
                  </a:lnTo>
                  <a:lnTo>
                    <a:pt x="0" y="143"/>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66" name="Freeform 410"/>
            <p:cNvSpPr>
              <a:spLocks/>
            </p:cNvSpPr>
            <p:nvPr/>
          </p:nvSpPr>
          <p:spPr bwMode="auto">
            <a:xfrm>
              <a:off x="5537200" y="3097213"/>
              <a:ext cx="60325" cy="109537"/>
            </a:xfrm>
            <a:custGeom>
              <a:avLst/>
              <a:gdLst>
                <a:gd name="T0" fmla="*/ 0 w 127"/>
                <a:gd name="T1" fmla="*/ 2147483647 h 208"/>
                <a:gd name="T2" fmla="*/ 2147483647 w 127"/>
                <a:gd name="T3" fmla="*/ 2147483647 h 208"/>
                <a:gd name="T4" fmla="*/ 2147483647 w 127"/>
                <a:gd name="T5" fmla="*/ 2147483647 h 208"/>
                <a:gd name="T6" fmla="*/ 2147483647 w 127"/>
                <a:gd name="T7" fmla="*/ 2147483647 h 208"/>
                <a:gd name="T8" fmla="*/ 2147483647 w 127"/>
                <a:gd name="T9" fmla="*/ 2147483647 h 208"/>
                <a:gd name="T10" fmla="*/ 2147483647 w 127"/>
                <a:gd name="T11" fmla="*/ 2147483647 h 208"/>
                <a:gd name="T12" fmla="*/ 2147483647 w 127"/>
                <a:gd name="T13" fmla="*/ 2147483647 h 208"/>
                <a:gd name="T14" fmla="*/ 2147483647 w 127"/>
                <a:gd name="T15" fmla="*/ 2147483647 h 208"/>
                <a:gd name="T16" fmla="*/ 2147483647 w 127"/>
                <a:gd name="T17" fmla="*/ 0 h 208"/>
                <a:gd name="T18" fmla="*/ 0 w 127"/>
                <a:gd name="T19" fmla="*/ 0 h 208"/>
                <a:gd name="T20" fmla="*/ 0 w 127"/>
                <a:gd name="T21" fmla="*/ 2147483647 h 20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27"/>
                <a:gd name="T34" fmla="*/ 0 h 208"/>
                <a:gd name="T35" fmla="*/ 127 w 127"/>
                <a:gd name="T36" fmla="*/ 208 h 20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27" h="208">
                  <a:moveTo>
                    <a:pt x="0" y="208"/>
                  </a:moveTo>
                  <a:lnTo>
                    <a:pt x="26" y="208"/>
                  </a:lnTo>
                  <a:lnTo>
                    <a:pt x="26" y="112"/>
                  </a:lnTo>
                  <a:lnTo>
                    <a:pt x="114" y="112"/>
                  </a:lnTo>
                  <a:lnTo>
                    <a:pt x="114" y="86"/>
                  </a:lnTo>
                  <a:lnTo>
                    <a:pt x="26" y="86"/>
                  </a:lnTo>
                  <a:lnTo>
                    <a:pt x="26" y="26"/>
                  </a:lnTo>
                  <a:lnTo>
                    <a:pt x="127" y="26"/>
                  </a:lnTo>
                  <a:lnTo>
                    <a:pt x="127" y="0"/>
                  </a:lnTo>
                  <a:lnTo>
                    <a:pt x="0" y="0"/>
                  </a:lnTo>
                  <a:lnTo>
                    <a:pt x="0" y="20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67" name="Freeform 411"/>
            <p:cNvSpPr>
              <a:spLocks noEditPoints="1"/>
            </p:cNvSpPr>
            <p:nvPr/>
          </p:nvSpPr>
          <p:spPr bwMode="auto">
            <a:xfrm>
              <a:off x="5607050" y="3097213"/>
              <a:ext cx="12700" cy="109537"/>
            </a:xfrm>
            <a:custGeom>
              <a:avLst/>
              <a:gdLst>
                <a:gd name="T0" fmla="*/ 0 w 23"/>
                <a:gd name="T1" fmla="*/ 2147483647 h 208"/>
                <a:gd name="T2" fmla="*/ 2147483647 w 23"/>
                <a:gd name="T3" fmla="*/ 2147483647 h 208"/>
                <a:gd name="T4" fmla="*/ 2147483647 w 23"/>
                <a:gd name="T5" fmla="*/ 2147483647 h 208"/>
                <a:gd name="T6" fmla="*/ 0 w 23"/>
                <a:gd name="T7" fmla="*/ 2147483647 h 208"/>
                <a:gd name="T8" fmla="*/ 0 w 23"/>
                <a:gd name="T9" fmla="*/ 2147483647 h 208"/>
                <a:gd name="T10" fmla="*/ 0 w 23"/>
                <a:gd name="T11" fmla="*/ 2147483647 h 208"/>
                <a:gd name="T12" fmla="*/ 2147483647 w 23"/>
                <a:gd name="T13" fmla="*/ 2147483647 h 208"/>
                <a:gd name="T14" fmla="*/ 2147483647 w 23"/>
                <a:gd name="T15" fmla="*/ 0 h 208"/>
                <a:gd name="T16" fmla="*/ 0 w 23"/>
                <a:gd name="T17" fmla="*/ 0 h 208"/>
                <a:gd name="T18" fmla="*/ 0 w 23"/>
                <a:gd name="T19" fmla="*/ 2147483647 h 20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8"/>
                <a:gd name="T32" fmla="*/ 23 w 23"/>
                <a:gd name="T33" fmla="*/ 208 h 20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8">
                  <a:moveTo>
                    <a:pt x="0" y="208"/>
                  </a:moveTo>
                  <a:lnTo>
                    <a:pt x="23" y="208"/>
                  </a:lnTo>
                  <a:lnTo>
                    <a:pt x="23" y="56"/>
                  </a:lnTo>
                  <a:lnTo>
                    <a:pt x="0" y="56"/>
                  </a:lnTo>
                  <a:lnTo>
                    <a:pt x="0" y="208"/>
                  </a:lnTo>
                  <a:close/>
                  <a:moveTo>
                    <a:pt x="0" y="28"/>
                  </a:moveTo>
                  <a:lnTo>
                    <a:pt x="23" y="28"/>
                  </a:lnTo>
                  <a:lnTo>
                    <a:pt x="23"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68" name="Freeform 412"/>
            <p:cNvSpPr>
              <a:spLocks noEditPoints="1"/>
            </p:cNvSpPr>
            <p:nvPr/>
          </p:nvSpPr>
          <p:spPr bwMode="auto">
            <a:xfrm>
              <a:off x="5632450" y="3097213"/>
              <a:ext cx="58738" cy="111125"/>
            </a:xfrm>
            <a:custGeom>
              <a:avLst/>
              <a:gdLst>
                <a:gd name="T0" fmla="*/ 2147483647 w 126"/>
                <a:gd name="T1" fmla="*/ 0 h 211"/>
                <a:gd name="T2" fmla="*/ 2147483647 w 126"/>
                <a:gd name="T3" fmla="*/ 0 h 211"/>
                <a:gd name="T4" fmla="*/ 2147483647 w 126"/>
                <a:gd name="T5" fmla="*/ 2147483647 h 211"/>
                <a:gd name="T6" fmla="*/ 2147483647 w 126"/>
                <a:gd name="T7" fmla="*/ 2147483647 h 211"/>
                <a:gd name="T8" fmla="*/ 2147483647 w 126"/>
                <a:gd name="T9" fmla="*/ 2147483647 h 211"/>
                <a:gd name="T10" fmla="*/ 2147483647 w 126"/>
                <a:gd name="T11" fmla="*/ 2147483647 h 211"/>
                <a:gd name="T12" fmla="*/ 2147483647 w 126"/>
                <a:gd name="T13" fmla="*/ 2147483647 h 211"/>
                <a:gd name="T14" fmla="*/ 2147483647 w 126"/>
                <a:gd name="T15" fmla="*/ 2147483647 h 211"/>
                <a:gd name="T16" fmla="*/ 2147483647 w 126"/>
                <a:gd name="T17" fmla="*/ 2147483647 h 211"/>
                <a:gd name="T18" fmla="*/ 2147483647 w 126"/>
                <a:gd name="T19" fmla="*/ 2147483647 h 211"/>
                <a:gd name="T20" fmla="*/ 2147483647 w 126"/>
                <a:gd name="T21" fmla="*/ 2147483647 h 211"/>
                <a:gd name="T22" fmla="*/ 2147483647 w 126"/>
                <a:gd name="T23" fmla="*/ 2147483647 h 211"/>
                <a:gd name="T24" fmla="*/ 2147483647 w 126"/>
                <a:gd name="T25" fmla="*/ 2147483647 h 211"/>
                <a:gd name="T26" fmla="*/ 2147483647 w 126"/>
                <a:gd name="T27" fmla="*/ 2147483647 h 211"/>
                <a:gd name="T28" fmla="*/ 0 w 126"/>
                <a:gd name="T29" fmla="*/ 2147483647 h 211"/>
                <a:gd name="T30" fmla="*/ 2147483647 w 126"/>
                <a:gd name="T31" fmla="*/ 2147483647 h 211"/>
                <a:gd name="T32" fmla="*/ 2147483647 w 126"/>
                <a:gd name="T33" fmla="*/ 2147483647 h 211"/>
                <a:gd name="T34" fmla="*/ 2147483647 w 126"/>
                <a:gd name="T35" fmla="*/ 2147483647 h 211"/>
                <a:gd name="T36" fmla="*/ 2147483647 w 126"/>
                <a:gd name="T37" fmla="*/ 2147483647 h 211"/>
                <a:gd name="T38" fmla="*/ 2147483647 w 126"/>
                <a:gd name="T39" fmla="*/ 2147483647 h 211"/>
                <a:gd name="T40" fmla="*/ 2147483647 w 126"/>
                <a:gd name="T41" fmla="*/ 2147483647 h 211"/>
                <a:gd name="T42" fmla="*/ 2147483647 w 126"/>
                <a:gd name="T43" fmla="*/ 2147483647 h 211"/>
                <a:gd name="T44" fmla="*/ 2147483647 w 126"/>
                <a:gd name="T45" fmla="*/ 2147483647 h 211"/>
                <a:gd name="T46" fmla="*/ 2147483647 w 126"/>
                <a:gd name="T47" fmla="*/ 2147483647 h 211"/>
                <a:gd name="T48" fmla="*/ 2147483647 w 126"/>
                <a:gd name="T49" fmla="*/ 2147483647 h 211"/>
                <a:gd name="T50" fmla="*/ 2147483647 w 126"/>
                <a:gd name="T51" fmla="*/ 2147483647 h 211"/>
                <a:gd name="T52" fmla="*/ 2147483647 w 126"/>
                <a:gd name="T53" fmla="*/ 2147483647 h 211"/>
                <a:gd name="T54" fmla="*/ 2147483647 w 126"/>
                <a:gd name="T55" fmla="*/ 2147483647 h 211"/>
                <a:gd name="T56" fmla="*/ 2147483647 w 126"/>
                <a:gd name="T57" fmla="*/ 2147483647 h 211"/>
                <a:gd name="T58" fmla="*/ 2147483647 w 126"/>
                <a:gd name="T59" fmla="*/ 0 h 211"/>
                <a:gd name="T60" fmla="*/ 2147483647 w 126"/>
                <a:gd name="T61" fmla="*/ 2147483647 h 211"/>
                <a:gd name="T62" fmla="*/ 2147483647 w 126"/>
                <a:gd name="T63" fmla="*/ 2147483647 h 211"/>
                <a:gd name="T64" fmla="*/ 2147483647 w 126"/>
                <a:gd name="T65" fmla="*/ 2147483647 h 211"/>
                <a:gd name="T66" fmla="*/ 2147483647 w 126"/>
                <a:gd name="T67" fmla="*/ 2147483647 h 211"/>
                <a:gd name="T68" fmla="*/ 2147483647 w 126"/>
                <a:gd name="T69" fmla="*/ 2147483647 h 211"/>
                <a:gd name="T70" fmla="*/ 2147483647 w 126"/>
                <a:gd name="T71" fmla="*/ 2147483647 h 211"/>
                <a:gd name="T72" fmla="*/ 2147483647 w 126"/>
                <a:gd name="T73" fmla="*/ 2147483647 h 211"/>
                <a:gd name="T74" fmla="*/ 2147483647 w 126"/>
                <a:gd name="T75" fmla="*/ 2147483647 h 211"/>
                <a:gd name="T76" fmla="*/ 2147483647 w 126"/>
                <a:gd name="T77" fmla="*/ 2147483647 h 211"/>
                <a:gd name="T78" fmla="*/ 2147483647 w 126"/>
                <a:gd name="T79" fmla="*/ 2147483647 h 211"/>
                <a:gd name="T80" fmla="*/ 2147483647 w 126"/>
                <a:gd name="T81" fmla="*/ 2147483647 h 211"/>
                <a:gd name="T82" fmla="*/ 2147483647 w 126"/>
                <a:gd name="T83" fmla="*/ 2147483647 h 211"/>
                <a:gd name="T84" fmla="*/ 2147483647 w 126"/>
                <a:gd name="T85" fmla="*/ 2147483647 h 211"/>
                <a:gd name="T86" fmla="*/ 2147483647 w 126"/>
                <a:gd name="T87" fmla="*/ 2147483647 h 211"/>
                <a:gd name="T88" fmla="*/ 2147483647 w 126"/>
                <a:gd name="T89" fmla="*/ 2147483647 h 211"/>
                <a:gd name="T90" fmla="*/ 2147483647 w 126"/>
                <a:gd name="T91" fmla="*/ 2147483647 h 211"/>
                <a:gd name="T92" fmla="*/ 2147483647 w 126"/>
                <a:gd name="T93" fmla="*/ 2147483647 h 211"/>
                <a:gd name="T94" fmla="*/ 2147483647 w 126"/>
                <a:gd name="T95" fmla="*/ 2147483647 h 211"/>
                <a:gd name="T96" fmla="*/ 2147483647 w 126"/>
                <a:gd name="T97" fmla="*/ 2147483647 h 211"/>
                <a:gd name="T98" fmla="*/ 2147483647 w 126"/>
                <a:gd name="T99" fmla="*/ 2147483647 h 211"/>
                <a:gd name="T100" fmla="*/ 2147483647 w 126"/>
                <a:gd name="T101" fmla="*/ 2147483647 h 211"/>
                <a:gd name="T102" fmla="*/ 2147483647 w 126"/>
                <a:gd name="T103" fmla="*/ 2147483647 h 211"/>
                <a:gd name="T104" fmla="*/ 2147483647 w 126"/>
                <a:gd name="T105" fmla="*/ 2147483647 h 211"/>
                <a:gd name="T106" fmla="*/ 2147483647 w 126"/>
                <a:gd name="T107" fmla="*/ 2147483647 h 211"/>
                <a:gd name="T108" fmla="*/ 2147483647 w 126"/>
                <a:gd name="T109" fmla="*/ 2147483647 h 211"/>
                <a:gd name="T110" fmla="*/ 2147483647 w 126"/>
                <a:gd name="T111" fmla="*/ 2147483647 h 211"/>
                <a:gd name="T112" fmla="*/ 2147483647 w 126"/>
                <a:gd name="T113" fmla="*/ 2147483647 h 211"/>
                <a:gd name="T114" fmla="*/ 2147483647 w 126"/>
                <a:gd name="T115" fmla="*/ 2147483647 h 211"/>
                <a:gd name="T116" fmla="*/ 2147483647 w 126"/>
                <a:gd name="T117" fmla="*/ 2147483647 h 211"/>
                <a:gd name="T118" fmla="*/ 2147483647 w 126"/>
                <a:gd name="T119" fmla="*/ 2147483647 h 211"/>
                <a:gd name="T120" fmla="*/ 2147483647 w 126"/>
                <a:gd name="T121" fmla="*/ 2147483647 h 211"/>
                <a:gd name="T122" fmla="*/ 2147483647 w 126"/>
                <a:gd name="T123" fmla="*/ 2147483647 h 211"/>
                <a:gd name="T124" fmla="*/ 2147483647 w 126"/>
                <a:gd name="T125" fmla="*/ 2147483647 h 21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6"/>
                <a:gd name="T190" fmla="*/ 0 h 211"/>
                <a:gd name="T191" fmla="*/ 126 w 126"/>
                <a:gd name="T192" fmla="*/ 211 h 211"/>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6" h="211">
                  <a:moveTo>
                    <a:pt x="126" y="0"/>
                  </a:moveTo>
                  <a:lnTo>
                    <a:pt x="104" y="0"/>
                  </a:lnTo>
                  <a:lnTo>
                    <a:pt x="104" y="76"/>
                  </a:lnTo>
                  <a:lnTo>
                    <a:pt x="96" y="65"/>
                  </a:lnTo>
                  <a:lnTo>
                    <a:pt x="85" y="58"/>
                  </a:lnTo>
                  <a:lnTo>
                    <a:pt x="74" y="54"/>
                  </a:lnTo>
                  <a:lnTo>
                    <a:pt x="60" y="53"/>
                  </a:lnTo>
                  <a:lnTo>
                    <a:pt x="47" y="54"/>
                  </a:lnTo>
                  <a:lnTo>
                    <a:pt x="36" y="58"/>
                  </a:lnTo>
                  <a:lnTo>
                    <a:pt x="25" y="64"/>
                  </a:lnTo>
                  <a:lnTo>
                    <a:pt x="17" y="74"/>
                  </a:lnTo>
                  <a:lnTo>
                    <a:pt x="9" y="85"/>
                  </a:lnTo>
                  <a:lnTo>
                    <a:pt x="4" y="99"/>
                  </a:lnTo>
                  <a:lnTo>
                    <a:pt x="1" y="114"/>
                  </a:lnTo>
                  <a:lnTo>
                    <a:pt x="0" y="132"/>
                  </a:lnTo>
                  <a:lnTo>
                    <a:pt x="1" y="149"/>
                  </a:lnTo>
                  <a:lnTo>
                    <a:pt x="4" y="166"/>
                  </a:lnTo>
                  <a:lnTo>
                    <a:pt x="9" y="178"/>
                  </a:lnTo>
                  <a:lnTo>
                    <a:pt x="17" y="190"/>
                  </a:lnTo>
                  <a:lnTo>
                    <a:pt x="25" y="199"/>
                  </a:lnTo>
                  <a:lnTo>
                    <a:pt x="36" y="205"/>
                  </a:lnTo>
                  <a:lnTo>
                    <a:pt x="47" y="210"/>
                  </a:lnTo>
                  <a:lnTo>
                    <a:pt x="60" y="211"/>
                  </a:lnTo>
                  <a:lnTo>
                    <a:pt x="72" y="210"/>
                  </a:lnTo>
                  <a:lnTo>
                    <a:pt x="84" y="205"/>
                  </a:lnTo>
                  <a:lnTo>
                    <a:pt x="95" y="198"/>
                  </a:lnTo>
                  <a:lnTo>
                    <a:pt x="104" y="188"/>
                  </a:lnTo>
                  <a:lnTo>
                    <a:pt x="104" y="208"/>
                  </a:lnTo>
                  <a:lnTo>
                    <a:pt x="126" y="208"/>
                  </a:lnTo>
                  <a:lnTo>
                    <a:pt x="126" y="0"/>
                  </a:lnTo>
                  <a:close/>
                  <a:moveTo>
                    <a:pt x="105" y="132"/>
                  </a:moveTo>
                  <a:lnTo>
                    <a:pt x="104" y="145"/>
                  </a:lnTo>
                  <a:lnTo>
                    <a:pt x="102" y="156"/>
                  </a:lnTo>
                  <a:lnTo>
                    <a:pt x="99" y="166"/>
                  </a:lnTo>
                  <a:lnTo>
                    <a:pt x="95" y="174"/>
                  </a:lnTo>
                  <a:lnTo>
                    <a:pt x="88" y="181"/>
                  </a:lnTo>
                  <a:lnTo>
                    <a:pt x="82" y="185"/>
                  </a:lnTo>
                  <a:lnTo>
                    <a:pt x="74" y="188"/>
                  </a:lnTo>
                  <a:lnTo>
                    <a:pt x="65" y="189"/>
                  </a:lnTo>
                  <a:lnTo>
                    <a:pt x="56" y="188"/>
                  </a:lnTo>
                  <a:lnTo>
                    <a:pt x="48" y="185"/>
                  </a:lnTo>
                  <a:lnTo>
                    <a:pt x="41" y="181"/>
                  </a:lnTo>
                  <a:lnTo>
                    <a:pt x="35" y="175"/>
                  </a:lnTo>
                  <a:lnTo>
                    <a:pt x="30" y="167"/>
                  </a:lnTo>
                  <a:lnTo>
                    <a:pt x="27" y="157"/>
                  </a:lnTo>
                  <a:lnTo>
                    <a:pt x="25" y="147"/>
                  </a:lnTo>
                  <a:lnTo>
                    <a:pt x="24" y="134"/>
                  </a:lnTo>
                  <a:lnTo>
                    <a:pt x="25" y="121"/>
                  </a:lnTo>
                  <a:lnTo>
                    <a:pt x="27" y="110"/>
                  </a:lnTo>
                  <a:lnTo>
                    <a:pt x="30" y="99"/>
                  </a:lnTo>
                  <a:lnTo>
                    <a:pt x="35" y="91"/>
                  </a:lnTo>
                  <a:lnTo>
                    <a:pt x="41" y="84"/>
                  </a:lnTo>
                  <a:lnTo>
                    <a:pt x="47" y="79"/>
                  </a:lnTo>
                  <a:lnTo>
                    <a:pt x="56" y="77"/>
                  </a:lnTo>
                  <a:lnTo>
                    <a:pt x="64" y="76"/>
                  </a:lnTo>
                  <a:lnTo>
                    <a:pt x="74" y="77"/>
                  </a:lnTo>
                  <a:lnTo>
                    <a:pt x="82" y="79"/>
                  </a:lnTo>
                  <a:lnTo>
                    <a:pt x="89" y="84"/>
                  </a:lnTo>
                  <a:lnTo>
                    <a:pt x="95" y="90"/>
                  </a:lnTo>
                  <a:lnTo>
                    <a:pt x="100" y="98"/>
                  </a:lnTo>
                  <a:lnTo>
                    <a:pt x="103" y="107"/>
                  </a:lnTo>
                  <a:lnTo>
                    <a:pt x="104" y="119"/>
                  </a:lnTo>
                  <a:lnTo>
                    <a:pt x="105" y="132"/>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69" name="Freeform 413"/>
            <p:cNvSpPr>
              <a:spLocks noEditPoints="1"/>
            </p:cNvSpPr>
            <p:nvPr/>
          </p:nvSpPr>
          <p:spPr bwMode="auto">
            <a:xfrm>
              <a:off x="5705475" y="3090863"/>
              <a:ext cx="57150" cy="117475"/>
            </a:xfrm>
            <a:custGeom>
              <a:avLst/>
              <a:gdLst>
                <a:gd name="T0" fmla="*/ 2147483647 w 123"/>
                <a:gd name="T1" fmla="*/ 2147483647 h 224"/>
                <a:gd name="T2" fmla="*/ 2147483647 w 123"/>
                <a:gd name="T3" fmla="*/ 2147483647 h 224"/>
                <a:gd name="T4" fmla="*/ 2147483647 w 123"/>
                <a:gd name="T5" fmla="*/ 2147483647 h 224"/>
                <a:gd name="T6" fmla="*/ 2147483647 w 123"/>
                <a:gd name="T7" fmla="*/ 2147483647 h 224"/>
                <a:gd name="T8" fmla="*/ 2147483647 w 123"/>
                <a:gd name="T9" fmla="*/ 2147483647 h 224"/>
                <a:gd name="T10" fmla="*/ 2147483647 w 123"/>
                <a:gd name="T11" fmla="*/ 2147483647 h 224"/>
                <a:gd name="T12" fmla="*/ 2147483647 w 123"/>
                <a:gd name="T13" fmla="*/ 2147483647 h 224"/>
                <a:gd name="T14" fmla="*/ 2147483647 w 123"/>
                <a:gd name="T15" fmla="*/ 2147483647 h 224"/>
                <a:gd name="T16" fmla="*/ 2147483647 w 123"/>
                <a:gd name="T17" fmla="*/ 2147483647 h 224"/>
                <a:gd name="T18" fmla="*/ 2147483647 w 123"/>
                <a:gd name="T19" fmla="*/ 2147483647 h 224"/>
                <a:gd name="T20" fmla="*/ 2147483647 w 123"/>
                <a:gd name="T21" fmla="*/ 2147483647 h 224"/>
                <a:gd name="T22" fmla="*/ 2147483647 w 123"/>
                <a:gd name="T23" fmla="*/ 2147483647 h 224"/>
                <a:gd name="T24" fmla="*/ 2147483647 w 123"/>
                <a:gd name="T25" fmla="*/ 2147483647 h 224"/>
                <a:gd name="T26" fmla="*/ 2147483647 w 123"/>
                <a:gd name="T27" fmla="*/ 2147483647 h 224"/>
                <a:gd name="T28" fmla="*/ 2147483647 w 123"/>
                <a:gd name="T29" fmla="*/ 2147483647 h 224"/>
                <a:gd name="T30" fmla="*/ 2147483647 w 123"/>
                <a:gd name="T31" fmla="*/ 2147483647 h 224"/>
                <a:gd name="T32" fmla="*/ 2147483647 w 123"/>
                <a:gd name="T33" fmla="*/ 2147483647 h 224"/>
                <a:gd name="T34" fmla="*/ 2147483647 w 123"/>
                <a:gd name="T35" fmla="*/ 2147483647 h 224"/>
                <a:gd name="T36" fmla="*/ 2147483647 w 123"/>
                <a:gd name="T37" fmla="*/ 2147483647 h 224"/>
                <a:gd name="T38" fmla="*/ 2147483647 w 123"/>
                <a:gd name="T39" fmla="*/ 2147483647 h 224"/>
                <a:gd name="T40" fmla="*/ 2147483647 w 123"/>
                <a:gd name="T41" fmla="*/ 2147483647 h 224"/>
                <a:gd name="T42" fmla="*/ 2147483647 w 123"/>
                <a:gd name="T43" fmla="*/ 2147483647 h 224"/>
                <a:gd name="T44" fmla="*/ 2147483647 w 123"/>
                <a:gd name="T45" fmla="*/ 2147483647 h 224"/>
                <a:gd name="T46" fmla="*/ 2147483647 w 123"/>
                <a:gd name="T47" fmla="*/ 2147483647 h 224"/>
                <a:gd name="T48" fmla="*/ 2147483647 w 123"/>
                <a:gd name="T49" fmla="*/ 2147483647 h 224"/>
                <a:gd name="T50" fmla="*/ 2147483647 w 123"/>
                <a:gd name="T51" fmla="*/ 2147483647 h 224"/>
                <a:gd name="T52" fmla="*/ 2147483647 w 123"/>
                <a:gd name="T53" fmla="*/ 2147483647 h 224"/>
                <a:gd name="T54" fmla="*/ 2147483647 w 123"/>
                <a:gd name="T55" fmla="*/ 2147483647 h 224"/>
                <a:gd name="T56" fmla="*/ 2147483647 w 123"/>
                <a:gd name="T57" fmla="*/ 2147483647 h 224"/>
                <a:gd name="T58" fmla="*/ 2147483647 w 123"/>
                <a:gd name="T59" fmla="*/ 2147483647 h 224"/>
                <a:gd name="T60" fmla="*/ 2147483647 w 123"/>
                <a:gd name="T61" fmla="*/ 2147483647 h 224"/>
                <a:gd name="T62" fmla="*/ 2147483647 w 123"/>
                <a:gd name="T63" fmla="*/ 2147483647 h 224"/>
                <a:gd name="T64" fmla="*/ 2147483647 w 123"/>
                <a:gd name="T65" fmla="*/ 2147483647 h 224"/>
                <a:gd name="T66" fmla="*/ 2147483647 w 123"/>
                <a:gd name="T67" fmla="*/ 2147483647 h 224"/>
                <a:gd name="T68" fmla="*/ 2147483647 w 123"/>
                <a:gd name="T69" fmla="*/ 2147483647 h 224"/>
                <a:gd name="T70" fmla="*/ 2147483647 w 123"/>
                <a:gd name="T71" fmla="*/ 0 h 224"/>
                <a:gd name="T72" fmla="*/ 2147483647 w 123"/>
                <a:gd name="T73" fmla="*/ 2147483647 h 22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3"/>
                <a:gd name="T112" fmla="*/ 0 h 224"/>
                <a:gd name="T113" fmla="*/ 123 w 123"/>
                <a:gd name="T114" fmla="*/ 224 h 224"/>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3" h="224">
                  <a:moveTo>
                    <a:pt x="99" y="173"/>
                  </a:moveTo>
                  <a:lnTo>
                    <a:pt x="97" y="179"/>
                  </a:lnTo>
                  <a:lnTo>
                    <a:pt x="94" y="184"/>
                  </a:lnTo>
                  <a:lnTo>
                    <a:pt x="90" y="189"/>
                  </a:lnTo>
                  <a:lnTo>
                    <a:pt x="86" y="194"/>
                  </a:lnTo>
                  <a:lnTo>
                    <a:pt x="82" y="196"/>
                  </a:lnTo>
                  <a:lnTo>
                    <a:pt x="77" y="198"/>
                  </a:lnTo>
                  <a:lnTo>
                    <a:pt x="70" y="201"/>
                  </a:lnTo>
                  <a:lnTo>
                    <a:pt x="63" y="201"/>
                  </a:lnTo>
                  <a:lnTo>
                    <a:pt x="55" y="200"/>
                  </a:lnTo>
                  <a:lnTo>
                    <a:pt x="47" y="197"/>
                  </a:lnTo>
                  <a:lnTo>
                    <a:pt x="41" y="194"/>
                  </a:lnTo>
                  <a:lnTo>
                    <a:pt x="34" y="188"/>
                  </a:lnTo>
                  <a:lnTo>
                    <a:pt x="30" y="182"/>
                  </a:lnTo>
                  <a:lnTo>
                    <a:pt x="27" y="174"/>
                  </a:lnTo>
                  <a:lnTo>
                    <a:pt x="25" y="163"/>
                  </a:lnTo>
                  <a:lnTo>
                    <a:pt x="24" y="153"/>
                  </a:lnTo>
                  <a:lnTo>
                    <a:pt x="123" y="153"/>
                  </a:lnTo>
                  <a:lnTo>
                    <a:pt x="123" y="141"/>
                  </a:lnTo>
                  <a:lnTo>
                    <a:pt x="122" y="125"/>
                  </a:lnTo>
                  <a:lnTo>
                    <a:pt x="119" y="109"/>
                  </a:lnTo>
                  <a:lnTo>
                    <a:pt x="114" y="96"/>
                  </a:lnTo>
                  <a:lnTo>
                    <a:pt x="107" y="85"/>
                  </a:lnTo>
                  <a:lnTo>
                    <a:pt x="98" y="77"/>
                  </a:lnTo>
                  <a:lnTo>
                    <a:pt x="87" y="70"/>
                  </a:lnTo>
                  <a:lnTo>
                    <a:pt x="76" y="67"/>
                  </a:lnTo>
                  <a:lnTo>
                    <a:pt x="61" y="66"/>
                  </a:lnTo>
                  <a:lnTo>
                    <a:pt x="48" y="67"/>
                  </a:lnTo>
                  <a:lnTo>
                    <a:pt x="36" y="71"/>
                  </a:lnTo>
                  <a:lnTo>
                    <a:pt x="25" y="77"/>
                  </a:lnTo>
                  <a:lnTo>
                    <a:pt x="17" y="87"/>
                  </a:lnTo>
                  <a:lnTo>
                    <a:pt x="9" y="98"/>
                  </a:lnTo>
                  <a:lnTo>
                    <a:pt x="4" y="112"/>
                  </a:lnTo>
                  <a:lnTo>
                    <a:pt x="1" y="129"/>
                  </a:lnTo>
                  <a:lnTo>
                    <a:pt x="0" y="146"/>
                  </a:lnTo>
                  <a:lnTo>
                    <a:pt x="1" y="163"/>
                  </a:lnTo>
                  <a:lnTo>
                    <a:pt x="4" y="179"/>
                  </a:lnTo>
                  <a:lnTo>
                    <a:pt x="9" y="193"/>
                  </a:lnTo>
                  <a:lnTo>
                    <a:pt x="17" y="203"/>
                  </a:lnTo>
                  <a:lnTo>
                    <a:pt x="25" y="212"/>
                  </a:lnTo>
                  <a:lnTo>
                    <a:pt x="36" y="218"/>
                  </a:lnTo>
                  <a:lnTo>
                    <a:pt x="48" y="223"/>
                  </a:lnTo>
                  <a:lnTo>
                    <a:pt x="61" y="224"/>
                  </a:lnTo>
                  <a:lnTo>
                    <a:pt x="72" y="223"/>
                  </a:lnTo>
                  <a:lnTo>
                    <a:pt x="84" y="221"/>
                  </a:lnTo>
                  <a:lnTo>
                    <a:pt x="94" y="216"/>
                  </a:lnTo>
                  <a:lnTo>
                    <a:pt x="102" y="210"/>
                  </a:lnTo>
                  <a:lnTo>
                    <a:pt x="108" y="203"/>
                  </a:lnTo>
                  <a:lnTo>
                    <a:pt x="115" y="194"/>
                  </a:lnTo>
                  <a:lnTo>
                    <a:pt x="119" y="184"/>
                  </a:lnTo>
                  <a:lnTo>
                    <a:pt x="121" y="173"/>
                  </a:lnTo>
                  <a:lnTo>
                    <a:pt x="99" y="173"/>
                  </a:lnTo>
                  <a:close/>
                  <a:moveTo>
                    <a:pt x="24" y="132"/>
                  </a:moveTo>
                  <a:lnTo>
                    <a:pt x="25" y="122"/>
                  </a:lnTo>
                  <a:lnTo>
                    <a:pt x="27" y="113"/>
                  </a:lnTo>
                  <a:lnTo>
                    <a:pt x="31" y="105"/>
                  </a:lnTo>
                  <a:lnTo>
                    <a:pt x="36" y="99"/>
                  </a:lnTo>
                  <a:lnTo>
                    <a:pt x="41" y="94"/>
                  </a:lnTo>
                  <a:lnTo>
                    <a:pt x="47" y="90"/>
                  </a:lnTo>
                  <a:lnTo>
                    <a:pt x="53" y="89"/>
                  </a:lnTo>
                  <a:lnTo>
                    <a:pt x="62" y="88"/>
                  </a:lnTo>
                  <a:lnTo>
                    <a:pt x="70" y="89"/>
                  </a:lnTo>
                  <a:lnTo>
                    <a:pt x="78" y="90"/>
                  </a:lnTo>
                  <a:lnTo>
                    <a:pt x="84" y="95"/>
                  </a:lnTo>
                  <a:lnTo>
                    <a:pt x="89" y="99"/>
                  </a:lnTo>
                  <a:lnTo>
                    <a:pt x="94" y="105"/>
                  </a:lnTo>
                  <a:lnTo>
                    <a:pt x="97" y="113"/>
                  </a:lnTo>
                  <a:lnTo>
                    <a:pt x="98" y="122"/>
                  </a:lnTo>
                  <a:lnTo>
                    <a:pt x="99" y="132"/>
                  </a:lnTo>
                  <a:lnTo>
                    <a:pt x="24" y="132"/>
                  </a:lnTo>
                  <a:close/>
                  <a:moveTo>
                    <a:pt x="80" y="49"/>
                  </a:moveTo>
                  <a:lnTo>
                    <a:pt x="53" y="0"/>
                  </a:lnTo>
                  <a:lnTo>
                    <a:pt x="28" y="0"/>
                  </a:lnTo>
                  <a:lnTo>
                    <a:pt x="64" y="49"/>
                  </a:lnTo>
                  <a:lnTo>
                    <a:pt x="80" y="4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70" name="Rectangle 414"/>
            <p:cNvSpPr>
              <a:spLocks noChangeArrowheads="1"/>
            </p:cNvSpPr>
            <p:nvPr/>
          </p:nvSpPr>
          <p:spPr bwMode="auto">
            <a:xfrm>
              <a:off x="5773738" y="3097213"/>
              <a:ext cx="11112" cy="109537"/>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871" name="Freeform 415"/>
            <p:cNvSpPr>
              <a:spLocks noEditPoints="1"/>
            </p:cNvSpPr>
            <p:nvPr/>
          </p:nvSpPr>
          <p:spPr bwMode="auto">
            <a:xfrm>
              <a:off x="5797550" y="3125788"/>
              <a:ext cx="58738" cy="82550"/>
            </a:xfrm>
            <a:custGeom>
              <a:avLst/>
              <a:gdLst>
                <a:gd name="T0" fmla="*/ 2147483647 w 123"/>
                <a:gd name="T1" fmla="*/ 2147483647 h 158"/>
                <a:gd name="T2" fmla="*/ 2147483647 w 123"/>
                <a:gd name="T3" fmla="*/ 2147483647 h 158"/>
                <a:gd name="T4" fmla="*/ 2147483647 w 123"/>
                <a:gd name="T5" fmla="*/ 2147483647 h 158"/>
                <a:gd name="T6" fmla="*/ 2147483647 w 123"/>
                <a:gd name="T7" fmla="*/ 2147483647 h 158"/>
                <a:gd name="T8" fmla="*/ 2147483647 w 123"/>
                <a:gd name="T9" fmla="*/ 2147483647 h 158"/>
                <a:gd name="T10" fmla="*/ 2147483647 w 123"/>
                <a:gd name="T11" fmla="*/ 2147483647 h 158"/>
                <a:gd name="T12" fmla="*/ 2147483647 w 123"/>
                <a:gd name="T13" fmla="*/ 2147483647 h 158"/>
                <a:gd name="T14" fmla="*/ 2147483647 w 123"/>
                <a:gd name="T15" fmla="*/ 2147483647 h 158"/>
                <a:gd name="T16" fmla="*/ 2147483647 w 123"/>
                <a:gd name="T17" fmla="*/ 2147483647 h 158"/>
                <a:gd name="T18" fmla="*/ 2147483647 w 123"/>
                <a:gd name="T19" fmla="*/ 2147483647 h 158"/>
                <a:gd name="T20" fmla="*/ 2147483647 w 123"/>
                <a:gd name="T21" fmla="*/ 2147483647 h 158"/>
                <a:gd name="T22" fmla="*/ 2147483647 w 123"/>
                <a:gd name="T23" fmla="*/ 2147483647 h 158"/>
                <a:gd name="T24" fmla="*/ 2147483647 w 123"/>
                <a:gd name="T25" fmla="*/ 2147483647 h 158"/>
                <a:gd name="T26" fmla="*/ 2147483647 w 123"/>
                <a:gd name="T27" fmla="*/ 2147483647 h 158"/>
                <a:gd name="T28" fmla="*/ 2147483647 w 123"/>
                <a:gd name="T29" fmla="*/ 2147483647 h 158"/>
                <a:gd name="T30" fmla="*/ 2147483647 w 123"/>
                <a:gd name="T31" fmla="*/ 2147483647 h 158"/>
                <a:gd name="T32" fmla="*/ 2147483647 w 123"/>
                <a:gd name="T33" fmla="*/ 2147483647 h 158"/>
                <a:gd name="T34" fmla="*/ 2147483647 w 123"/>
                <a:gd name="T35" fmla="*/ 2147483647 h 158"/>
                <a:gd name="T36" fmla="*/ 2147483647 w 123"/>
                <a:gd name="T37" fmla="*/ 2147483647 h 158"/>
                <a:gd name="T38" fmla="*/ 2147483647 w 123"/>
                <a:gd name="T39" fmla="*/ 2147483647 h 158"/>
                <a:gd name="T40" fmla="*/ 2147483647 w 123"/>
                <a:gd name="T41" fmla="*/ 2147483647 h 158"/>
                <a:gd name="T42" fmla="*/ 2147483647 w 123"/>
                <a:gd name="T43" fmla="*/ 2147483647 h 158"/>
                <a:gd name="T44" fmla="*/ 2147483647 w 123"/>
                <a:gd name="T45" fmla="*/ 2147483647 h 158"/>
                <a:gd name="T46" fmla="*/ 2147483647 w 123"/>
                <a:gd name="T47" fmla="*/ 2147483647 h 158"/>
                <a:gd name="T48" fmla="*/ 2147483647 w 123"/>
                <a:gd name="T49" fmla="*/ 2147483647 h 158"/>
                <a:gd name="T50" fmla="*/ 2147483647 w 123"/>
                <a:gd name="T51" fmla="*/ 2147483647 h 158"/>
                <a:gd name="T52" fmla="*/ 2147483647 w 123"/>
                <a:gd name="T53" fmla="*/ 2147483647 h 158"/>
                <a:gd name="T54" fmla="*/ 2147483647 w 123"/>
                <a:gd name="T55" fmla="*/ 2147483647 h 158"/>
                <a:gd name="T56" fmla="*/ 2147483647 w 123"/>
                <a:gd name="T57" fmla="*/ 2147483647 h 158"/>
                <a:gd name="T58" fmla="*/ 2147483647 w 123"/>
                <a:gd name="T59" fmla="*/ 2147483647 h 158"/>
                <a:gd name="T60" fmla="*/ 2147483647 w 123"/>
                <a:gd name="T61" fmla="*/ 2147483647 h 158"/>
                <a:gd name="T62" fmla="*/ 2147483647 w 123"/>
                <a:gd name="T63" fmla="*/ 2147483647 h 158"/>
                <a:gd name="T64" fmla="*/ 2147483647 w 123"/>
                <a:gd name="T65" fmla="*/ 2147483647 h 158"/>
                <a:gd name="T66" fmla="*/ 2147483647 w 123"/>
                <a:gd name="T67" fmla="*/ 2147483647 h 158"/>
                <a:gd name="T68" fmla="*/ 2147483647 w 123"/>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8"/>
                <a:gd name="T107" fmla="*/ 123 w 123"/>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8">
                  <a:moveTo>
                    <a:pt x="99" y="107"/>
                  </a:moveTo>
                  <a:lnTo>
                    <a:pt x="97" y="113"/>
                  </a:lnTo>
                  <a:lnTo>
                    <a:pt x="94" y="118"/>
                  </a:lnTo>
                  <a:lnTo>
                    <a:pt x="91" y="123"/>
                  </a:lnTo>
                  <a:lnTo>
                    <a:pt x="87" y="128"/>
                  </a:lnTo>
                  <a:lnTo>
                    <a:pt x="82" y="130"/>
                  </a:lnTo>
                  <a:lnTo>
                    <a:pt x="77" y="132"/>
                  </a:lnTo>
                  <a:lnTo>
                    <a:pt x="71" y="135"/>
                  </a:lnTo>
                  <a:lnTo>
                    <a:pt x="63" y="135"/>
                  </a:lnTo>
                  <a:lnTo>
                    <a:pt x="55" y="134"/>
                  </a:lnTo>
                  <a:lnTo>
                    <a:pt x="48" y="131"/>
                  </a:lnTo>
                  <a:lnTo>
                    <a:pt x="41" y="128"/>
                  </a:lnTo>
                  <a:lnTo>
                    <a:pt x="35" y="122"/>
                  </a:lnTo>
                  <a:lnTo>
                    <a:pt x="31" y="116"/>
                  </a:lnTo>
                  <a:lnTo>
                    <a:pt x="27" y="108"/>
                  </a:lnTo>
                  <a:lnTo>
                    <a:pt x="25" y="97"/>
                  </a:lnTo>
                  <a:lnTo>
                    <a:pt x="24" y="87"/>
                  </a:lnTo>
                  <a:lnTo>
                    <a:pt x="123" y="87"/>
                  </a:lnTo>
                  <a:lnTo>
                    <a:pt x="123" y="75"/>
                  </a:lnTo>
                  <a:lnTo>
                    <a:pt x="122" y="59"/>
                  </a:lnTo>
                  <a:lnTo>
                    <a:pt x="119" y="43"/>
                  </a:lnTo>
                  <a:lnTo>
                    <a:pt x="114" y="30"/>
                  </a:lnTo>
                  <a:lnTo>
                    <a:pt x="108" y="19"/>
                  </a:lnTo>
                  <a:lnTo>
                    <a:pt x="98" y="11"/>
                  </a:lnTo>
                  <a:lnTo>
                    <a:pt x="88" y="4"/>
                  </a:lnTo>
                  <a:lnTo>
                    <a:pt x="76" y="1"/>
                  </a:lnTo>
                  <a:lnTo>
                    <a:pt x="61" y="0"/>
                  </a:lnTo>
                  <a:lnTo>
                    <a:pt x="49" y="1"/>
                  </a:lnTo>
                  <a:lnTo>
                    <a:pt x="36" y="5"/>
                  </a:lnTo>
                  <a:lnTo>
                    <a:pt x="25" y="11"/>
                  </a:lnTo>
                  <a:lnTo>
                    <a:pt x="17" y="21"/>
                  </a:lnTo>
                  <a:lnTo>
                    <a:pt x="10" y="32"/>
                  </a:lnTo>
                  <a:lnTo>
                    <a:pt x="4" y="46"/>
                  </a:lnTo>
                  <a:lnTo>
                    <a:pt x="1" y="63"/>
                  </a:lnTo>
                  <a:lnTo>
                    <a:pt x="0" y="80"/>
                  </a:lnTo>
                  <a:lnTo>
                    <a:pt x="1" y="97"/>
                  </a:lnTo>
                  <a:lnTo>
                    <a:pt x="4" y="113"/>
                  </a:lnTo>
                  <a:lnTo>
                    <a:pt x="10" y="127"/>
                  </a:lnTo>
                  <a:lnTo>
                    <a:pt x="17" y="137"/>
                  </a:lnTo>
                  <a:lnTo>
                    <a:pt x="25" y="146"/>
                  </a:lnTo>
                  <a:lnTo>
                    <a:pt x="36" y="152"/>
                  </a:lnTo>
                  <a:lnTo>
                    <a:pt x="49" y="157"/>
                  </a:lnTo>
                  <a:lnTo>
                    <a:pt x="61" y="158"/>
                  </a:lnTo>
                  <a:lnTo>
                    <a:pt x="73" y="157"/>
                  </a:lnTo>
                  <a:lnTo>
                    <a:pt x="84" y="155"/>
                  </a:lnTo>
                  <a:lnTo>
                    <a:pt x="94" y="150"/>
                  </a:lnTo>
                  <a:lnTo>
                    <a:pt x="102" y="144"/>
                  </a:lnTo>
                  <a:lnTo>
                    <a:pt x="109" y="137"/>
                  </a:lnTo>
                  <a:lnTo>
                    <a:pt x="115" y="128"/>
                  </a:lnTo>
                  <a:lnTo>
                    <a:pt x="119" y="118"/>
                  </a:lnTo>
                  <a:lnTo>
                    <a:pt x="121" y="107"/>
                  </a:lnTo>
                  <a:lnTo>
                    <a:pt x="99" y="107"/>
                  </a:lnTo>
                  <a:close/>
                  <a:moveTo>
                    <a:pt x="24" y="66"/>
                  </a:moveTo>
                  <a:lnTo>
                    <a:pt x="25" y="56"/>
                  </a:lnTo>
                  <a:lnTo>
                    <a:pt x="27" y="47"/>
                  </a:lnTo>
                  <a:lnTo>
                    <a:pt x="32" y="39"/>
                  </a:lnTo>
                  <a:lnTo>
                    <a:pt x="36" y="33"/>
                  </a:lnTo>
                  <a:lnTo>
                    <a:pt x="41" y="28"/>
                  </a:lnTo>
                  <a:lnTo>
                    <a:pt x="48" y="24"/>
                  </a:lnTo>
                  <a:lnTo>
                    <a:pt x="54" y="23"/>
                  </a:lnTo>
                  <a:lnTo>
                    <a:pt x="62" y="22"/>
                  </a:lnTo>
                  <a:lnTo>
                    <a:pt x="71" y="23"/>
                  </a:lnTo>
                  <a:lnTo>
                    <a:pt x="78" y="24"/>
                  </a:lnTo>
                  <a:lnTo>
                    <a:pt x="84" y="29"/>
                  </a:lnTo>
                  <a:lnTo>
                    <a:pt x="90" y="33"/>
                  </a:lnTo>
                  <a:lnTo>
                    <a:pt x="94" y="39"/>
                  </a:lnTo>
                  <a:lnTo>
                    <a:pt x="97" y="47"/>
                  </a:lnTo>
                  <a:lnTo>
                    <a:pt x="98" y="56"/>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72" name="Freeform 416"/>
            <p:cNvSpPr>
              <a:spLocks noEditPoints="1"/>
            </p:cNvSpPr>
            <p:nvPr/>
          </p:nvSpPr>
          <p:spPr bwMode="auto">
            <a:xfrm>
              <a:off x="5902325" y="3097213"/>
              <a:ext cx="73025" cy="109537"/>
            </a:xfrm>
            <a:custGeom>
              <a:avLst/>
              <a:gdLst>
                <a:gd name="T0" fmla="*/ 0 w 153"/>
                <a:gd name="T1" fmla="*/ 2147483647 h 208"/>
                <a:gd name="T2" fmla="*/ 2147483647 w 153"/>
                <a:gd name="T3" fmla="*/ 2147483647 h 208"/>
                <a:gd name="T4" fmla="*/ 2147483647 w 153"/>
                <a:gd name="T5" fmla="*/ 2147483647 h 208"/>
                <a:gd name="T6" fmla="*/ 2147483647 w 153"/>
                <a:gd name="T7" fmla="*/ 2147483647 h 208"/>
                <a:gd name="T8" fmla="*/ 2147483647 w 153"/>
                <a:gd name="T9" fmla="*/ 2147483647 h 208"/>
                <a:gd name="T10" fmla="*/ 2147483647 w 153"/>
                <a:gd name="T11" fmla="*/ 2147483647 h 208"/>
                <a:gd name="T12" fmla="*/ 2147483647 w 153"/>
                <a:gd name="T13" fmla="*/ 2147483647 h 208"/>
                <a:gd name="T14" fmla="*/ 2147483647 w 153"/>
                <a:gd name="T15" fmla="*/ 2147483647 h 208"/>
                <a:gd name="T16" fmla="*/ 2147483647 w 153"/>
                <a:gd name="T17" fmla="*/ 2147483647 h 208"/>
                <a:gd name="T18" fmla="*/ 2147483647 w 153"/>
                <a:gd name="T19" fmla="*/ 2147483647 h 208"/>
                <a:gd name="T20" fmla="*/ 2147483647 w 153"/>
                <a:gd name="T21" fmla="*/ 2147483647 h 208"/>
                <a:gd name="T22" fmla="*/ 2147483647 w 153"/>
                <a:gd name="T23" fmla="*/ 2147483647 h 208"/>
                <a:gd name="T24" fmla="*/ 2147483647 w 153"/>
                <a:gd name="T25" fmla="*/ 2147483647 h 208"/>
                <a:gd name="T26" fmla="*/ 2147483647 w 153"/>
                <a:gd name="T27" fmla="*/ 2147483647 h 208"/>
                <a:gd name="T28" fmla="*/ 2147483647 w 153"/>
                <a:gd name="T29" fmla="*/ 2147483647 h 208"/>
                <a:gd name="T30" fmla="*/ 2147483647 w 153"/>
                <a:gd name="T31" fmla="*/ 2147483647 h 208"/>
                <a:gd name="T32" fmla="*/ 2147483647 w 153"/>
                <a:gd name="T33" fmla="*/ 2147483647 h 208"/>
                <a:gd name="T34" fmla="*/ 2147483647 w 153"/>
                <a:gd name="T35" fmla="*/ 2147483647 h 208"/>
                <a:gd name="T36" fmla="*/ 2147483647 w 153"/>
                <a:gd name="T37" fmla="*/ 2147483647 h 208"/>
                <a:gd name="T38" fmla="*/ 2147483647 w 153"/>
                <a:gd name="T39" fmla="*/ 2147483647 h 208"/>
                <a:gd name="T40" fmla="*/ 2147483647 w 153"/>
                <a:gd name="T41" fmla="*/ 2147483647 h 208"/>
                <a:gd name="T42" fmla="*/ 2147483647 w 153"/>
                <a:gd name="T43" fmla="*/ 2147483647 h 208"/>
                <a:gd name="T44" fmla="*/ 2147483647 w 153"/>
                <a:gd name="T45" fmla="*/ 2147483647 h 208"/>
                <a:gd name="T46" fmla="*/ 2147483647 w 153"/>
                <a:gd name="T47" fmla="*/ 2147483647 h 208"/>
                <a:gd name="T48" fmla="*/ 2147483647 w 153"/>
                <a:gd name="T49" fmla="*/ 2147483647 h 208"/>
                <a:gd name="T50" fmla="*/ 2147483647 w 153"/>
                <a:gd name="T51" fmla="*/ 2147483647 h 208"/>
                <a:gd name="T52" fmla="*/ 2147483647 w 153"/>
                <a:gd name="T53" fmla="*/ 2147483647 h 208"/>
                <a:gd name="T54" fmla="*/ 2147483647 w 153"/>
                <a:gd name="T55" fmla="*/ 2147483647 h 208"/>
                <a:gd name="T56" fmla="*/ 2147483647 w 153"/>
                <a:gd name="T57" fmla="*/ 2147483647 h 208"/>
                <a:gd name="T58" fmla="*/ 2147483647 w 153"/>
                <a:gd name="T59" fmla="*/ 2147483647 h 208"/>
                <a:gd name="T60" fmla="*/ 2147483647 w 153"/>
                <a:gd name="T61" fmla="*/ 2147483647 h 208"/>
                <a:gd name="T62" fmla="*/ 2147483647 w 153"/>
                <a:gd name="T63" fmla="*/ 2147483647 h 208"/>
                <a:gd name="T64" fmla="*/ 2147483647 w 153"/>
                <a:gd name="T65" fmla="*/ 0 h 208"/>
                <a:gd name="T66" fmla="*/ 2147483647 w 153"/>
                <a:gd name="T67" fmla="*/ 0 h 208"/>
                <a:gd name="T68" fmla="*/ 0 w 153"/>
                <a:gd name="T69" fmla="*/ 0 h 208"/>
                <a:gd name="T70" fmla="*/ 0 w 153"/>
                <a:gd name="T71" fmla="*/ 2147483647 h 208"/>
                <a:gd name="T72" fmla="*/ 2147483647 w 153"/>
                <a:gd name="T73" fmla="*/ 2147483647 h 208"/>
                <a:gd name="T74" fmla="*/ 2147483647 w 153"/>
                <a:gd name="T75" fmla="*/ 2147483647 h 208"/>
                <a:gd name="T76" fmla="*/ 2147483647 w 153"/>
                <a:gd name="T77" fmla="*/ 2147483647 h 208"/>
                <a:gd name="T78" fmla="*/ 2147483647 w 153"/>
                <a:gd name="T79" fmla="*/ 2147483647 h 208"/>
                <a:gd name="T80" fmla="*/ 2147483647 w 153"/>
                <a:gd name="T81" fmla="*/ 2147483647 h 208"/>
                <a:gd name="T82" fmla="*/ 2147483647 w 153"/>
                <a:gd name="T83" fmla="*/ 2147483647 h 208"/>
                <a:gd name="T84" fmla="*/ 2147483647 w 153"/>
                <a:gd name="T85" fmla="*/ 2147483647 h 208"/>
                <a:gd name="T86" fmla="*/ 2147483647 w 153"/>
                <a:gd name="T87" fmla="*/ 2147483647 h 208"/>
                <a:gd name="T88" fmla="*/ 2147483647 w 153"/>
                <a:gd name="T89" fmla="*/ 2147483647 h 208"/>
                <a:gd name="T90" fmla="*/ 2147483647 w 153"/>
                <a:gd name="T91" fmla="*/ 2147483647 h 208"/>
                <a:gd name="T92" fmla="*/ 2147483647 w 153"/>
                <a:gd name="T93" fmla="*/ 2147483647 h 208"/>
                <a:gd name="T94" fmla="*/ 2147483647 w 153"/>
                <a:gd name="T95" fmla="*/ 2147483647 h 208"/>
                <a:gd name="T96" fmla="*/ 2147483647 w 153"/>
                <a:gd name="T97" fmla="*/ 2147483647 h 208"/>
                <a:gd name="T98" fmla="*/ 2147483647 w 153"/>
                <a:gd name="T99" fmla="*/ 2147483647 h 208"/>
                <a:gd name="T100" fmla="*/ 2147483647 w 153"/>
                <a:gd name="T101" fmla="*/ 2147483647 h 208"/>
                <a:gd name="T102" fmla="*/ 2147483647 w 153"/>
                <a:gd name="T103" fmla="*/ 2147483647 h 208"/>
                <a:gd name="T104" fmla="*/ 2147483647 w 153"/>
                <a:gd name="T105" fmla="*/ 2147483647 h 208"/>
                <a:gd name="T106" fmla="*/ 2147483647 w 153"/>
                <a:gd name="T107" fmla="*/ 2147483647 h 208"/>
                <a:gd name="T108" fmla="*/ 2147483647 w 153"/>
                <a:gd name="T109" fmla="*/ 2147483647 h 208"/>
                <a:gd name="T110" fmla="*/ 2147483647 w 153"/>
                <a:gd name="T111" fmla="*/ 2147483647 h 20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53"/>
                <a:gd name="T169" fmla="*/ 0 h 208"/>
                <a:gd name="T170" fmla="*/ 153 w 153"/>
                <a:gd name="T171" fmla="*/ 208 h 208"/>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53" h="208">
                  <a:moveTo>
                    <a:pt x="0" y="208"/>
                  </a:moveTo>
                  <a:lnTo>
                    <a:pt x="71" y="208"/>
                  </a:lnTo>
                  <a:lnTo>
                    <a:pt x="81" y="208"/>
                  </a:lnTo>
                  <a:lnTo>
                    <a:pt x="89" y="205"/>
                  </a:lnTo>
                  <a:lnTo>
                    <a:pt x="98" y="204"/>
                  </a:lnTo>
                  <a:lnTo>
                    <a:pt x="106" y="201"/>
                  </a:lnTo>
                  <a:lnTo>
                    <a:pt x="113" y="197"/>
                  </a:lnTo>
                  <a:lnTo>
                    <a:pt x="120" y="191"/>
                  </a:lnTo>
                  <a:lnTo>
                    <a:pt x="126" y="187"/>
                  </a:lnTo>
                  <a:lnTo>
                    <a:pt x="131" y="180"/>
                  </a:lnTo>
                  <a:lnTo>
                    <a:pt x="137" y="173"/>
                  </a:lnTo>
                  <a:lnTo>
                    <a:pt x="141" y="164"/>
                  </a:lnTo>
                  <a:lnTo>
                    <a:pt x="145" y="156"/>
                  </a:lnTo>
                  <a:lnTo>
                    <a:pt x="148" y="146"/>
                  </a:lnTo>
                  <a:lnTo>
                    <a:pt x="150" y="137"/>
                  </a:lnTo>
                  <a:lnTo>
                    <a:pt x="152" y="125"/>
                  </a:lnTo>
                  <a:lnTo>
                    <a:pt x="153" y="113"/>
                  </a:lnTo>
                  <a:lnTo>
                    <a:pt x="153" y="100"/>
                  </a:lnTo>
                  <a:lnTo>
                    <a:pt x="153" y="89"/>
                  </a:lnTo>
                  <a:lnTo>
                    <a:pt x="152" y="78"/>
                  </a:lnTo>
                  <a:lnTo>
                    <a:pt x="150" y="68"/>
                  </a:lnTo>
                  <a:lnTo>
                    <a:pt x="148" y="57"/>
                  </a:lnTo>
                  <a:lnTo>
                    <a:pt x="145" y="49"/>
                  </a:lnTo>
                  <a:lnTo>
                    <a:pt x="142" y="40"/>
                  </a:lnTo>
                  <a:lnTo>
                    <a:pt x="138" y="33"/>
                  </a:lnTo>
                  <a:lnTo>
                    <a:pt x="132" y="26"/>
                  </a:lnTo>
                  <a:lnTo>
                    <a:pt x="127" y="20"/>
                  </a:lnTo>
                  <a:lnTo>
                    <a:pt x="121" y="15"/>
                  </a:lnTo>
                  <a:lnTo>
                    <a:pt x="114" y="11"/>
                  </a:lnTo>
                  <a:lnTo>
                    <a:pt x="107" y="7"/>
                  </a:lnTo>
                  <a:lnTo>
                    <a:pt x="100" y="4"/>
                  </a:lnTo>
                  <a:lnTo>
                    <a:pt x="91" y="1"/>
                  </a:lnTo>
                  <a:lnTo>
                    <a:pt x="82" y="0"/>
                  </a:lnTo>
                  <a:lnTo>
                    <a:pt x="72" y="0"/>
                  </a:lnTo>
                  <a:lnTo>
                    <a:pt x="0" y="0"/>
                  </a:lnTo>
                  <a:lnTo>
                    <a:pt x="0" y="208"/>
                  </a:lnTo>
                  <a:close/>
                  <a:moveTo>
                    <a:pt x="70" y="25"/>
                  </a:moveTo>
                  <a:lnTo>
                    <a:pt x="83" y="26"/>
                  </a:lnTo>
                  <a:lnTo>
                    <a:pt x="94" y="29"/>
                  </a:lnTo>
                  <a:lnTo>
                    <a:pt x="104" y="36"/>
                  </a:lnTo>
                  <a:lnTo>
                    <a:pt x="112" y="45"/>
                  </a:lnTo>
                  <a:lnTo>
                    <a:pt x="119" y="56"/>
                  </a:lnTo>
                  <a:lnTo>
                    <a:pt x="123" y="69"/>
                  </a:lnTo>
                  <a:lnTo>
                    <a:pt x="126" y="84"/>
                  </a:lnTo>
                  <a:lnTo>
                    <a:pt x="127" y="103"/>
                  </a:lnTo>
                  <a:lnTo>
                    <a:pt x="126" y="121"/>
                  </a:lnTo>
                  <a:lnTo>
                    <a:pt x="124" y="137"/>
                  </a:lnTo>
                  <a:lnTo>
                    <a:pt x="119" y="150"/>
                  </a:lnTo>
                  <a:lnTo>
                    <a:pt x="112" y="162"/>
                  </a:lnTo>
                  <a:lnTo>
                    <a:pt x="105" y="170"/>
                  </a:lnTo>
                  <a:lnTo>
                    <a:pt x="94" y="177"/>
                  </a:lnTo>
                  <a:lnTo>
                    <a:pt x="83" y="181"/>
                  </a:lnTo>
                  <a:lnTo>
                    <a:pt x="70" y="182"/>
                  </a:lnTo>
                  <a:lnTo>
                    <a:pt x="26" y="182"/>
                  </a:lnTo>
                  <a:lnTo>
                    <a:pt x="26" y="25"/>
                  </a:lnTo>
                  <a:lnTo>
                    <a:pt x="70" y="2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73" name="Rectangle 417"/>
            <p:cNvSpPr>
              <a:spLocks noChangeArrowheads="1"/>
            </p:cNvSpPr>
            <p:nvPr/>
          </p:nvSpPr>
          <p:spPr bwMode="auto">
            <a:xfrm>
              <a:off x="5988050" y="3190875"/>
              <a:ext cx="12700" cy="158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874" name="Freeform 418"/>
            <p:cNvSpPr>
              <a:spLocks/>
            </p:cNvSpPr>
            <p:nvPr/>
          </p:nvSpPr>
          <p:spPr bwMode="auto">
            <a:xfrm>
              <a:off x="4851400" y="3294063"/>
              <a:ext cx="58738" cy="107950"/>
            </a:xfrm>
            <a:custGeom>
              <a:avLst/>
              <a:gdLst>
                <a:gd name="T0" fmla="*/ 0 w 126"/>
                <a:gd name="T1" fmla="*/ 2147483647 h 204"/>
                <a:gd name="T2" fmla="*/ 2147483647 w 126"/>
                <a:gd name="T3" fmla="*/ 2147483647 h 204"/>
                <a:gd name="T4" fmla="*/ 2147483647 w 126"/>
                <a:gd name="T5" fmla="*/ 2147483647 h 204"/>
                <a:gd name="T6" fmla="*/ 2147483647 w 126"/>
                <a:gd name="T7" fmla="*/ 2147483647 h 204"/>
                <a:gd name="T8" fmla="*/ 2147483647 w 126"/>
                <a:gd name="T9" fmla="*/ 2147483647 h 204"/>
                <a:gd name="T10" fmla="*/ 2147483647 w 126"/>
                <a:gd name="T11" fmla="*/ 2147483647 h 204"/>
                <a:gd name="T12" fmla="*/ 2147483647 w 126"/>
                <a:gd name="T13" fmla="*/ 2147483647 h 204"/>
                <a:gd name="T14" fmla="*/ 2147483647 w 126"/>
                <a:gd name="T15" fmla="*/ 2147483647 h 204"/>
                <a:gd name="T16" fmla="*/ 2147483647 w 126"/>
                <a:gd name="T17" fmla="*/ 2147483647 h 204"/>
                <a:gd name="T18" fmla="*/ 2147483647 w 126"/>
                <a:gd name="T19" fmla="*/ 2147483647 h 204"/>
                <a:gd name="T20" fmla="*/ 2147483647 w 126"/>
                <a:gd name="T21" fmla="*/ 2147483647 h 204"/>
                <a:gd name="T22" fmla="*/ 2147483647 w 126"/>
                <a:gd name="T23" fmla="*/ 2147483647 h 204"/>
                <a:gd name="T24" fmla="*/ 2147483647 w 126"/>
                <a:gd name="T25" fmla="*/ 2147483647 h 204"/>
                <a:gd name="T26" fmla="*/ 2147483647 w 126"/>
                <a:gd name="T27" fmla="*/ 2147483647 h 204"/>
                <a:gd name="T28" fmla="*/ 2147483647 w 126"/>
                <a:gd name="T29" fmla="*/ 2147483647 h 204"/>
                <a:gd name="T30" fmla="*/ 2147483647 w 126"/>
                <a:gd name="T31" fmla="*/ 2147483647 h 204"/>
                <a:gd name="T32" fmla="*/ 2147483647 w 126"/>
                <a:gd name="T33" fmla="*/ 2147483647 h 204"/>
                <a:gd name="T34" fmla="*/ 2147483647 w 126"/>
                <a:gd name="T35" fmla="*/ 2147483647 h 204"/>
                <a:gd name="T36" fmla="*/ 2147483647 w 126"/>
                <a:gd name="T37" fmla="*/ 2147483647 h 204"/>
                <a:gd name="T38" fmla="*/ 2147483647 w 126"/>
                <a:gd name="T39" fmla="*/ 2147483647 h 204"/>
                <a:gd name="T40" fmla="*/ 2147483647 w 126"/>
                <a:gd name="T41" fmla="*/ 0 h 204"/>
                <a:gd name="T42" fmla="*/ 2147483647 w 126"/>
                <a:gd name="T43" fmla="*/ 2147483647 h 204"/>
                <a:gd name="T44" fmla="*/ 2147483647 w 126"/>
                <a:gd name="T45" fmla="*/ 2147483647 h 204"/>
                <a:gd name="T46" fmla="*/ 2147483647 w 126"/>
                <a:gd name="T47" fmla="*/ 2147483647 h 204"/>
                <a:gd name="T48" fmla="*/ 2147483647 w 126"/>
                <a:gd name="T49" fmla="*/ 2147483647 h 204"/>
                <a:gd name="T50" fmla="*/ 2147483647 w 126"/>
                <a:gd name="T51" fmla="*/ 2147483647 h 204"/>
                <a:gd name="T52" fmla="*/ 2147483647 w 126"/>
                <a:gd name="T53" fmla="*/ 2147483647 h 204"/>
                <a:gd name="T54" fmla="*/ 2147483647 w 126"/>
                <a:gd name="T55" fmla="*/ 2147483647 h 204"/>
                <a:gd name="T56" fmla="*/ 2147483647 w 126"/>
                <a:gd name="T57" fmla="*/ 2147483647 h 204"/>
                <a:gd name="T58" fmla="*/ 2147483647 w 126"/>
                <a:gd name="T59" fmla="*/ 2147483647 h 204"/>
                <a:gd name="T60" fmla="*/ 2147483647 w 126"/>
                <a:gd name="T61" fmla="*/ 2147483647 h 204"/>
                <a:gd name="T62" fmla="*/ 2147483647 w 126"/>
                <a:gd name="T63" fmla="*/ 2147483647 h 204"/>
                <a:gd name="T64" fmla="*/ 2147483647 w 126"/>
                <a:gd name="T65" fmla="*/ 2147483647 h 204"/>
                <a:gd name="T66" fmla="*/ 2147483647 w 126"/>
                <a:gd name="T67" fmla="*/ 2147483647 h 204"/>
                <a:gd name="T68" fmla="*/ 2147483647 w 126"/>
                <a:gd name="T69" fmla="*/ 2147483647 h 204"/>
                <a:gd name="T70" fmla="*/ 2147483647 w 126"/>
                <a:gd name="T71" fmla="*/ 2147483647 h 204"/>
                <a:gd name="T72" fmla="*/ 2147483647 w 126"/>
                <a:gd name="T73" fmla="*/ 2147483647 h 204"/>
                <a:gd name="T74" fmla="*/ 2147483647 w 126"/>
                <a:gd name="T75" fmla="*/ 2147483647 h 204"/>
                <a:gd name="T76" fmla="*/ 2147483647 w 126"/>
                <a:gd name="T77" fmla="*/ 2147483647 h 204"/>
                <a:gd name="T78" fmla="*/ 2147483647 w 126"/>
                <a:gd name="T79" fmla="*/ 2147483647 h 204"/>
                <a:gd name="T80" fmla="*/ 2147483647 w 126"/>
                <a:gd name="T81" fmla="*/ 2147483647 h 204"/>
                <a:gd name="T82" fmla="*/ 2147483647 w 126"/>
                <a:gd name="T83" fmla="*/ 2147483647 h 204"/>
                <a:gd name="T84" fmla="*/ 2147483647 w 126"/>
                <a:gd name="T85" fmla="*/ 2147483647 h 204"/>
                <a:gd name="T86" fmla="*/ 2147483647 w 126"/>
                <a:gd name="T87" fmla="*/ 2147483647 h 204"/>
                <a:gd name="T88" fmla="*/ 2147483647 w 126"/>
                <a:gd name="T89" fmla="*/ 2147483647 h 204"/>
                <a:gd name="T90" fmla="*/ 2147483647 w 126"/>
                <a:gd name="T91" fmla="*/ 2147483647 h 204"/>
                <a:gd name="T92" fmla="*/ 2147483647 w 126"/>
                <a:gd name="T93" fmla="*/ 2147483647 h 204"/>
                <a:gd name="T94" fmla="*/ 2147483647 w 126"/>
                <a:gd name="T95" fmla="*/ 2147483647 h 204"/>
                <a:gd name="T96" fmla="*/ 2147483647 w 126"/>
                <a:gd name="T97" fmla="*/ 2147483647 h 204"/>
                <a:gd name="T98" fmla="*/ 2147483647 w 126"/>
                <a:gd name="T99" fmla="*/ 2147483647 h 204"/>
                <a:gd name="T100" fmla="*/ 2147483647 w 126"/>
                <a:gd name="T101" fmla="*/ 2147483647 h 204"/>
                <a:gd name="T102" fmla="*/ 0 w 126"/>
                <a:gd name="T103" fmla="*/ 2147483647 h 20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26"/>
                <a:gd name="T157" fmla="*/ 0 h 204"/>
                <a:gd name="T158" fmla="*/ 126 w 126"/>
                <a:gd name="T159" fmla="*/ 204 h 20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26" h="204">
                  <a:moveTo>
                    <a:pt x="0" y="135"/>
                  </a:moveTo>
                  <a:lnTo>
                    <a:pt x="0" y="136"/>
                  </a:lnTo>
                  <a:lnTo>
                    <a:pt x="1" y="151"/>
                  </a:lnTo>
                  <a:lnTo>
                    <a:pt x="4" y="164"/>
                  </a:lnTo>
                  <a:lnTo>
                    <a:pt x="9" y="176"/>
                  </a:lnTo>
                  <a:lnTo>
                    <a:pt x="17" y="185"/>
                  </a:lnTo>
                  <a:lnTo>
                    <a:pt x="25" y="193"/>
                  </a:lnTo>
                  <a:lnTo>
                    <a:pt x="36" y="199"/>
                  </a:lnTo>
                  <a:lnTo>
                    <a:pt x="47" y="203"/>
                  </a:lnTo>
                  <a:lnTo>
                    <a:pt x="61" y="204"/>
                  </a:lnTo>
                  <a:lnTo>
                    <a:pt x="76" y="203"/>
                  </a:lnTo>
                  <a:lnTo>
                    <a:pt x="89" y="199"/>
                  </a:lnTo>
                  <a:lnTo>
                    <a:pt x="99" y="193"/>
                  </a:lnTo>
                  <a:lnTo>
                    <a:pt x="109" y="186"/>
                  </a:lnTo>
                  <a:lnTo>
                    <a:pt x="116" y="177"/>
                  </a:lnTo>
                  <a:lnTo>
                    <a:pt x="122" y="166"/>
                  </a:lnTo>
                  <a:lnTo>
                    <a:pt x="125" y="154"/>
                  </a:lnTo>
                  <a:lnTo>
                    <a:pt x="126" y="141"/>
                  </a:lnTo>
                  <a:lnTo>
                    <a:pt x="126" y="132"/>
                  </a:lnTo>
                  <a:lnTo>
                    <a:pt x="124" y="123"/>
                  </a:lnTo>
                  <a:lnTo>
                    <a:pt x="122" y="116"/>
                  </a:lnTo>
                  <a:lnTo>
                    <a:pt x="119" y="111"/>
                  </a:lnTo>
                  <a:lnTo>
                    <a:pt x="115" y="105"/>
                  </a:lnTo>
                  <a:lnTo>
                    <a:pt x="110" y="99"/>
                  </a:lnTo>
                  <a:lnTo>
                    <a:pt x="104" y="95"/>
                  </a:lnTo>
                  <a:lnTo>
                    <a:pt x="97" y="92"/>
                  </a:lnTo>
                  <a:lnTo>
                    <a:pt x="102" y="88"/>
                  </a:lnTo>
                  <a:lnTo>
                    <a:pt x="108" y="85"/>
                  </a:lnTo>
                  <a:lnTo>
                    <a:pt x="111" y="81"/>
                  </a:lnTo>
                  <a:lnTo>
                    <a:pt x="115" y="77"/>
                  </a:lnTo>
                  <a:lnTo>
                    <a:pt x="117" y="71"/>
                  </a:lnTo>
                  <a:lnTo>
                    <a:pt x="119" y="65"/>
                  </a:lnTo>
                  <a:lnTo>
                    <a:pt x="120" y="59"/>
                  </a:lnTo>
                  <a:lnTo>
                    <a:pt x="120" y="52"/>
                  </a:lnTo>
                  <a:lnTo>
                    <a:pt x="119" y="41"/>
                  </a:lnTo>
                  <a:lnTo>
                    <a:pt x="116" y="30"/>
                  </a:lnTo>
                  <a:lnTo>
                    <a:pt x="112" y="22"/>
                  </a:lnTo>
                  <a:lnTo>
                    <a:pt x="105" y="14"/>
                  </a:lnTo>
                  <a:lnTo>
                    <a:pt x="97" y="8"/>
                  </a:lnTo>
                  <a:lnTo>
                    <a:pt x="86" y="3"/>
                  </a:lnTo>
                  <a:lnTo>
                    <a:pt x="75" y="1"/>
                  </a:lnTo>
                  <a:lnTo>
                    <a:pt x="61" y="0"/>
                  </a:lnTo>
                  <a:lnTo>
                    <a:pt x="50" y="1"/>
                  </a:lnTo>
                  <a:lnTo>
                    <a:pt x="38" y="5"/>
                  </a:lnTo>
                  <a:lnTo>
                    <a:pt x="28" y="10"/>
                  </a:lnTo>
                  <a:lnTo>
                    <a:pt x="20" y="17"/>
                  </a:lnTo>
                  <a:lnTo>
                    <a:pt x="14" y="27"/>
                  </a:lnTo>
                  <a:lnTo>
                    <a:pt x="8" y="38"/>
                  </a:lnTo>
                  <a:lnTo>
                    <a:pt x="5" y="50"/>
                  </a:lnTo>
                  <a:lnTo>
                    <a:pt x="4" y="65"/>
                  </a:lnTo>
                  <a:lnTo>
                    <a:pt x="4" y="66"/>
                  </a:lnTo>
                  <a:lnTo>
                    <a:pt x="27" y="66"/>
                  </a:lnTo>
                  <a:lnTo>
                    <a:pt x="28" y="56"/>
                  </a:lnTo>
                  <a:lnTo>
                    <a:pt x="31" y="48"/>
                  </a:lnTo>
                  <a:lnTo>
                    <a:pt x="33" y="41"/>
                  </a:lnTo>
                  <a:lnTo>
                    <a:pt x="37" y="34"/>
                  </a:lnTo>
                  <a:lnTo>
                    <a:pt x="41" y="29"/>
                  </a:lnTo>
                  <a:lnTo>
                    <a:pt x="47" y="26"/>
                  </a:lnTo>
                  <a:lnTo>
                    <a:pt x="55" y="24"/>
                  </a:lnTo>
                  <a:lnTo>
                    <a:pt x="63" y="23"/>
                  </a:lnTo>
                  <a:lnTo>
                    <a:pt x="71" y="23"/>
                  </a:lnTo>
                  <a:lnTo>
                    <a:pt x="77" y="26"/>
                  </a:lnTo>
                  <a:lnTo>
                    <a:pt x="82" y="28"/>
                  </a:lnTo>
                  <a:lnTo>
                    <a:pt x="86" y="31"/>
                  </a:lnTo>
                  <a:lnTo>
                    <a:pt x="91" y="35"/>
                  </a:lnTo>
                  <a:lnTo>
                    <a:pt x="93" y="41"/>
                  </a:lnTo>
                  <a:lnTo>
                    <a:pt x="95" y="46"/>
                  </a:lnTo>
                  <a:lnTo>
                    <a:pt x="95" y="53"/>
                  </a:lnTo>
                  <a:lnTo>
                    <a:pt x="94" y="62"/>
                  </a:lnTo>
                  <a:lnTo>
                    <a:pt x="93" y="67"/>
                  </a:lnTo>
                  <a:lnTo>
                    <a:pt x="90" y="73"/>
                  </a:lnTo>
                  <a:lnTo>
                    <a:pt x="85" y="77"/>
                  </a:lnTo>
                  <a:lnTo>
                    <a:pt x="80" y="80"/>
                  </a:lnTo>
                  <a:lnTo>
                    <a:pt x="74" y="83"/>
                  </a:lnTo>
                  <a:lnTo>
                    <a:pt x="66" y="84"/>
                  </a:lnTo>
                  <a:lnTo>
                    <a:pt x="58" y="84"/>
                  </a:lnTo>
                  <a:lnTo>
                    <a:pt x="50" y="84"/>
                  </a:lnTo>
                  <a:lnTo>
                    <a:pt x="50" y="106"/>
                  </a:lnTo>
                  <a:lnTo>
                    <a:pt x="63" y="106"/>
                  </a:lnTo>
                  <a:lnTo>
                    <a:pt x="72" y="107"/>
                  </a:lnTo>
                  <a:lnTo>
                    <a:pt x="79" y="108"/>
                  </a:lnTo>
                  <a:lnTo>
                    <a:pt x="86" y="112"/>
                  </a:lnTo>
                  <a:lnTo>
                    <a:pt x="92" y="115"/>
                  </a:lnTo>
                  <a:lnTo>
                    <a:pt x="96" y="120"/>
                  </a:lnTo>
                  <a:lnTo>
                    <a:pt x="99" y="126"/>
                  </a:lnTo>
                  <a:lnTo>
                    <a:pt x="100" y="133"/>
                  </a:lnTo>
                  <a:lnTo>
                    <a:pt x="101" y="141"/>
                  </a:lnTo>
                  <a:lnTo>
                    <a:pt x="100" y="149"/>
                  </a:lnTo>
                  <a:lnTo>
                    <a:pt x="99" y="157"/>
                  </a:lnTo>
                  <a:lnTo>
                    <a:pt x="96" y="163"/>
                  </a:lnTo>
                  <a:lnTo>
                    <a:pt x="91" y="169"/>
                  </a:lnTo>
                  <a:lnTo>
                    <a:pt x="85" y="173"/>
                  </a:lnTo>
                  <a:lnTo>
                    <a:pt x="79" y="177"/>
                  </a:lnTo>
                  <a:lnTo>
                    <a:pt x="72" y="178"/>
                  </a:lnTo>
                  <a:lnTo>
                    <a:pt x="63" y="179"/>
                  </a:lnTo>
                  <a:lnTo>
                    <a:pt x="55" y="178"/>
                  </a:lnTo>
                  <a:lnTo>
                    <a:pt x="46" y="177"/>
                  </a:lnTo>
                  <a:lnTo>
                    <a:pt x="40" y="172"/>
                  </a:lnTo>
                  <a:lnTo>
                    <a:pt x="35" y="168"/>
                  </a:lnTo>
                  <a:lnTo>
                    <a:pt x="31" y="162"/>
                  </a:lnTo>
                  <a:lnTo>
                    <a:pt x="27" y="154"/>
                  </a:lnTo>
                  <a:lnTo>
                    <a:pt x="25" y="145"/>
                  </a:lnTo>
                  <a:lnTo>
                    <a:pt x="24" y="135"/>
                  </a:lnTo>
                  <a:lnTo>
                    <a:pt x="0" y="13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75" name="Freeform 419"/>
            <p:cNvSpPr>
              <a:spLocks noEditPoints="1"/>
            </p:cNvSpPr>
            <p:nvPr/>
          </p:nvSpPr>
          <p:spPr bwMode="auto">
            <a:xfrm>
              <a:off x="4919663" y="3294063"/>
              <a:ext cx="60325" cy="107950"/>
            </a:xfrm>
            <a:custGeom>
              <a:avLst/>
              <a:gdLst>
                <a:gd name="T0" fmla="*/ 2147483647 w 128"/>
                <a:gd name="T1" fmla="*/ 2147483647 h 204"/>
                <a:gd name="T2" fmla="*/ 2147483647 w 128"/>
                <a:gd name="T3" fmla="*/ 2147483647 h 204"/>
                <a:gd name="T4" fmla="*/ 2147483647 w 128"/>
                <a:gd name="T5" fmla="*/ 2147483647 h 204"/>
                <a:gd name="T6" fmla="*/ 2147483647 w 128"/>
                <a:gd name="T7" fmla="*/ 2147483647 h 204"/>
                <a:gd name="T8" fmla="*/ 2147483647 w 128"/>
                <a:gd name="T9" fmla="*/ 0 h 204"/>
                <a:gd name="T10" fmla="*/ 2147483647 w 128"/>
                <a:gd name="T11" fmla="*/ 2147483647 h 204"/>
                <a:gd name="T12" fmla="*/ 2147483647 w 128"/>
                <a:gd name="T13" fmla="*/ 2147483647 h 204"/>
                <a:gd name="T14" fmla="*/ 2147483647 w 128"/>
                <a:gd name="T15" fmla="*/ 2147483647 h 204"/>
                <a:gd name="T16" fmla="*/ 2147483647 w 128"/>
                <a:gd name="T17" fmla="*/ 2147483647 h 204"/>
                <a:gd name="T18" fmla="*/ 2147483647 w 128"/>
                <a:gd name="T19" fmla="*/ 2147483647 h 204"/>
                <a:gd name="T20" fmla="*/ 2147483647 w 128"/>
                <a:gd name="T21" fmla="*/ 2147483647 h 204"/>
                <a:gd name="T22" fmla="*/ 0 w 128"/>
                <a:gd name="T23" fmla="*/ 2147483647 h 204"/>
                <a:gd name="T24" fmla="*/ 0 w 128"/>
                <a:gd name="T25" fmla="*/ 2147483647 h 204"/>
                <a:gd name="T26" fmla="*/ 2147483647 w 128"/>
                <a:gd name="T27" fmla="*/ 2147483647 h 204"/>
                <a:gd name="T28" fmla="*/ 2147483647 w 128"/>
                <a:gd name="T29" fmla="*/ 2147483647 h 204"/>
                <a:gd name="T30" fmla="*/ 2147483647 w 128"/>
                <a:gd name="T31" fmla="*/ 2147483647 h 204"/>
                <a:gd name="T32" fmla="*/ 2147483647 w 128"/>
                <a:gd name="T33" fmla="*/ 2147483647 h 204"/>
                <a:gd name="T34" fmla="*/ 2147483647 w 128"/>
                <a:gd name="T35" fmla="*/ 2147483647 h 204"/>
                <a:gd name="T36" fmla="*/ 2147483647 w 128"/>
                <a:gd name="T37" fmla="*/ 2147483647 h 204"/>
                <a:gd name="T38" fmla="*/ 2147483647 w 128"/>
                <a:gd name="T39" fmla="*/ 2147483647 h 204"/>
                <a:gd name="T40" fmla="*/ 2147483647 w 128"/>
                <a:gd name="T41" fmla="*/ 2147483647 h 204"/>
                <a:gd name="T42" fmla="*/ 2147483647 w 128"/>
                <a:gd name="T43" fmla="*/ 2147483647 h 204"/>
                <a:gd name="T44" fmla="*/ 2147483647 w 128"/>
                <a:gd name="T45" fmla="*/ 2147483647 h 204"/>
                <a:gd name="T46" fmla="*/ 2147483647 w 128"/>
                <a:gd name="T47" fmla="*/ 2147483647 h 204"/>
                <a:gd name="T48" fmla="*/ 2147483647 w 128"/>
                <a:gd name="T49" fmla="*/ 2147483647 h 204"/>
                <a:gd name="T50" fmla="*/ 2147483647 w 128"/>
                <a:gd name="T51" fmla="*/ 2147483647 h 204"/>
                <a:gd name="T52" fmla="*/ 2147483647 w 128"/>
                <a:gd name="T53" fmla="*/ 2147483647 h 204"/>
                <a:gd name="T54" fmla="*/ 2147483647 w 128"/>
                <a:gd name="T55" fmla="*/ 2147483647 h 204"/>
                <a:gd name="T56" fmla="*/ 2147483647 w 128"/>
                <a:gd name="T57" fmla="*/ 2147483647 h 204"/>
                <a:gd name="T58" fmla="*/ 2147483647 w 128"/>
                <a:gd name="T59" fmla="*/ 2147483647 h 204"/>
                <a:gd name="T60" fmla="*/ 2147483647 w 128"/>
                <a:gd name="T61" fmla="*/ 2147483647 h 204"/>
                <a:gd name="T62" fmla="*/ 2147483647 w 128"/>
                <a:gd name="T63" fmla="*/ 2147483647 h 204"/>
                <a:gd name="T64" fmla="*/ 2147483647 w 128"/>
                <a:gd name="T65" fmla="*/ 2147483647 h 204"/>
                <a:gd name="T66" fmla="*/ 2147483647 w 128"/>
                <a:gd name="T67" fmla="*/ 2147483647 h 204"/>
                <a:gd name="T68" fmla="*/ 2147483647 w 128"/>
                <a:gd name="T69" fmla="*/ 2147483647 h 204"/>
                <a:gd name="T70" fmla="*/ 2147483647 w 128"/>
                <a:gd name="T71" fmla="*/ 2147483647 h 204"/>
                <a:gd name="T72" fmla="*/ 2147483647 w 128"/>
                <a:gd name="T73" fmla="*/ 2147483647 h 204"/>
                <a:gd name="T74" fmla="*/ 2147483647 w 128"/>
                <a:gd name="T75" fmla="*/ 2147483647 h 204"/>
                <a:gd name="T76" fmla="*/ 2147483647 w 128"/>
                <a:gd name="T77" fmla="*/ 2147483647 h 204"/>
                <a:gd name="T78" fmla="*/ 2147483647 w 128"/>
                <a:gd name="T79" fmla="*/ 2147483647 h 204"/>
                <a:gd name="T80" fmla="*/ 2147483647 w 128"/>
                <a:gd name="T81" fmla="*/ 2147483647 h 204"/>
                <a:gd name="T82" fmla="*/ 2147483647 w 128"/>
                <a:gd name="T83" fmla="*/ 2147483647 h 204"/>
                <a:gd name="T84" fmla="*/ 2147483647 w 128"/>
                <a:gd name="T85" fmla="*/ 2147483647 h 204"/>
                <a:gd name="T86" fmla="*/ 2147483647 w 128"/>
                <a:gd name="T87" fmla="*/ 2147483647 h 204"/>
                <a:gd name="T88" fmla="*/ 2147483647 w 128"/>
                <a:gd name="T89" fmla="*/ 2147483647 h 204"/>
                <a:gd name="T90" fmla="*/ 2147483647 w 128"/>
                <a:gd name="T91" fmla="*/ 2147483647 h 204"/>
                <a:gd name="T92" fmla="*/ 2147483647 w 128"/>
                <a:gd name="T93" fmla="*/ 2147483647 h 204"/>
                <a:gd name="T94" fmla="*/ 2147483647 w 128"/>
                <a:gd name="T95" fmla="*/ 2147483647 h 204"/>
                <a:gd name="T96" fmla="*/ 2147483647 w 128"/>
                <a:gd name="T97" fmla="*/ 2147483647 h 204"/>
                <a:gd name="T98" fmla="*/ 2147483647 w 128"/>
                <a:gd name="T99" fmla="*/ 2147483647 h 204"/>
                <a:gd name="T100" fmla="*/ 2147483647 w 128"/>
                <a:gd name="T101" fmla="*/ 2147483647 h 204"/>
                <a:gd name="T102" fmla="*/ 2147483647 w 128"/>
                <a:gd name="T103" fmla="*/ 2147483647 h 204"/>
                <a:gd name="T104" fmla="*/ 2147483647 w 128"/>
                <a:gd name="T105" fmla="*/ 2147483647 h 204"/>
                <a:gd name="T106" fmla="*/ 2147483647 w 128"/>
                <a:gd name="T107" fmla="*/ 2147483647 h 204"/>
                <a:gd name="T108" fmla="*/ 2147483647 w 128"/>
                <a:gd name="T109" fmla="*/ 2147483647 h 20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8"/>
                <a:gd name="T166" fmla="*/ 0 h 204"/>
                <a:gd name="T167" fmla="*/ 128 w 128"/>
                <a:gd name="T168" fmla="*/ 204 h 204"/>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8" h="204">
                  <a:moveTo>
                    <a:pt x="127" y="52"/>
                  </a:moveTo>
                  <a:lnTo>
                    <a:pt x="125" y="41"/>
                  </a:lnTo>
                  <a:lnTo>
                    <a:pt x="122" y="30"/>
                  </a:lnTo>
                  <a:lnTo>
                    <a:pt x="116" y="21"/>
                  </a:lnTo>
                  <a:lnTo>
                    <a:pt x="110" y="14"/>
                  </a:lnTo>
                  <a:lnTo>
                    <a:pt x="102" y="8"/>
                  </a:lnTo>
                  <a:lnTo>
                    <a:pt x="92" y="3"/>
                  </a:lnTo>
                  <a:lnTo>
                    <a:pt x="82" y="1"/>
                  </a:lnTo>
                  <a:lnTo>
                    <a:pt x="69" y="0"/>
                  </a:lnTo>
                  <a:lnTo>
                    <a:pt x="62" y="0"/>
                  </a:lnTo>
                  <a:lnTo>
                    <a:pt x="54" y="2"/>
                  </a:lnTo>
                  <a:lnTo>
                    <a:pt x="47" y="5"/>
                  </a:lnTo>
                  <a:lnTo>
                    <a:pt x="40" y="7"/>
                  </a:lnTo>
                  <a:lnTo>
                    <a:pt x="34" y="12"/>
                  </a:lnTo>
                  <a:lnTo>
                    <a:pt x="29" y="16"/>
                  </a:lnTo>
                  <a:lnTo>
                    <a:pt x="24" y="22"/>
                  </a:lnTo>
                  <a:lnTo>
                    <a:pt x="18" y="28"/>
                  </a:lnTo>
                  <a:lnTo>
                    <a:pt x="14" y="36"/>
                  </a:lnTo>
                  <a:lnTo>
                    <a:pt x="11" y="44"/>
                  </a:lnTo>
                  <a:lnTo>
                    <a:pt x="8" y="53"/>
                  </a:lnTo>
                  <a:lnTo>
                    <a:pt x="5" y="63"/>
                  </a:lnTo>
                  <a:lnTo>
                    <a:pt x="4" y="73"/>
                  </a:lnTo>
                  <a:lnTo>
                    <a:pt x="1" y="85"/>
                  </a:lnTo>
                  <a:lnTo>
                    <a:pt x="0" y="98"/>
                  </a:lnTo>
                  <a:lnTo>
                    <a:pt x="0" y="111"/>
                  </a:lnTo>
                  <a:lnTo>
                    <a:pt x="0" y="122"/>
                  </a:lnTo>
                  <a:lnTo>
                    <a:pt x="1" y="133"/>
                  </a:lnTo>
                  <a:lnTo>
                    <a:pt x="3" y="142"/>
                  </a:lnTo>
                  <a:lnTo>
                    <a:pt x="5" y="151"/>
                  </a:lnTo>
                  <a:lnTo>
                    <a:pt x="7" y="159"/>
                  </a:lnTo>
                  <a:lnTo>
                    <a:pt x="10" y="166"/>
                  </a:lnTo>
                  <a:lnTo>
                    <a:pt x="13" y="173"/>
                  </a:lnTo>
                  <a:lnTo>
                    <a:pt x="17" y="180"/>
                  </a:lnTo>
                  <a:lnTo>
                    <a:pt x="22" y="185"/>
                  </a:lnTo>
                  <a:lnTo>
                    <a:pt x="27" y="190"/>
                  </a:lnTo>
                  <a:lnTo>
                    <a:pt x="32" y="194"/>
                  </a:lnTo>
                  <a:lnTo>
                    <a:pt x="38" y="198"/>
                  </a:lnTo>
                  <a:lnTo>
                    <a:pt x="45" y="200"/>
                  </a:lnTo>
                  <a:lnTo>
                    <a:pt x="51" y="203"/>
                  </a:lnTo>
                  <a:lnTo>
                    <a:pt x="58" y="204"/>
                  </a:lnTo>
                  <a:lnTo>
                    <a:pt x="66" y="204"/>
                  </a:lnTo>
                  <a:lnTo>
                    <a:pt x="80" y="203"/>
                  </a:lnTo>
                  <a:lnTo>
                    <a:pt x="91" y="199"/>
                  </a:lnTo>
                  <a:lnTo>
                    <a:pt x="102" y="193"/>
                  </a:lnTo>
                  <a:lnTo>
                    <a:pt x="111" y="185"/>
                  </a:lnTo>
                  <a:lnTo>
                    <a:pt x="119" y="176"/>
                  </a:lnTo>
                  <a:lnTo>
                    <a:pt x="124" y="164"/>
                  </a:lnTo>
                  <a:lnTo>
                    <a:pt x="127" y="150"/>
                  </a:lnTo>
                  <a:lnTo>
                    <a:pt x="128" y="136"/>
                  </a:lnTo>
                  <a:lnTo>
                    <a:pt x="127" y="122"/>
                  </a:lnTo>
                  <a:lnTo>
                    <a:pt x="124" y="109"/>
                  </a:lnTo>
                  <a:lnTo>
                    <a:pt x="119" y="98"/>
                  </a:lnTo>
                  <a:lnTo>
                    <a:pt x="112" y="88"/>
                  </a:lnTo>
                  <a:lnTo>
                    <a:pt x="104" y="80"/>
                  </a:lnTo>
                  <a:lnTo>
                    <a:pt x="93" y="74"/>
                  </a:lnTo>
                  <a:lnTo>
                    <a:pt x="83" y="71"/>
                  </a:lnTo>
                  <a:lnTo>
                    <a:pt x="70" y="70"/>
                  </a:lnTo>
                  <a:lnTo>
                    <a:pt x="57" y="71"/>
                  </a:lnTo>
                  <a:lnTo>
                    <a:pt x="46" y="76"/>
                  </a:lnTo>
                  <a:lnTo>
                    <a:pt x="35" y="83"/>
                  </a:lnTo>
                  <a:lnTo>
                    <a:pt x="27" y="92"/>
                  </a:lnTo>
                  <a:lnTo>
                    <a:pt x="28" y="76"/>
                  </a:lnTo>
                  <a:lnTo>
                    <a:pt x="31" y="62"/>
                  </a:lnTo>
                  <a:lnTo>
                    <a:pt x="34" y="50"/>
                  </a:lnTo>
                  <a:lnTo>
                    <a:pt x="39" y="41"/>
                  </a:lnTo>
                  <a:lnTo>
                    <a:pt x="45" y="33"/>
                  </a:lnTo>
                  <a:lnTo>
                    <a:pt x="52" y="28"/>
                  </a:lnTo>
                  <a:lnTo>
                    <a:pt x="61" y="24"/>
                  </a:lnTo>
                  <a:lnTo>
                    <a:pt x="70" y="23"/>
                  </a:lnTo>
                  <a:lnTo>
                    <a:pt x="76" y="23"/>
                  </a:lnTo>
                  <a:lnTo>
                    <a:pt x="83" y="26"/>
                  </a:lnTo>
                  <a:lnTo>
                    <a:pt x="88" y="28"/>
                  </a:lnTo>
                  <a:lnTo>
                    <a:pt x="93" y="30"/>
                  </a:lnTo>
                  <a:lnTo>
                    <a:pt x="96" y="35"/>
                  </a:lnTo>
                  <a:lnTo>
                    <a:pt x="100" y="40"/>
                  </a:lnTo>
                  <a:lnTo>
                    <a:pt x="102" y="46"/>
                  </a:lnTo>
                  <a:lnTo>
                    <a:pt x="103" y="52"/>
                  </a:lnTo>
                  <a:lnTo>
                    <a:pt x="127" y="52"/>
                  </a:lnTo>
                  <a:close/>
                  <a:moveTo>
                    <a:pt x="103" y="136"/>
                  </a:moveTo>
                  <a:lnTo>
                    <a:pt x="102" y="145"/>
                  </a:lnTo>
                  <a:lnTo>
                    <a:pt x="101" y="155"/>
                  </a:lnTo>
                  <a:lnTo>
                    <a:pt x="97" y="162"/>
                  </a:lnTo>
                  <a:lnTo>
                    <a:pt x="92" y="169"/>
                  </a:lnTo>
                  <a:lnTo>
                    <a:pt x="87" y="173"/>
                  </a:lnTo>
                  <a:lnTo>
                    <a:pt x="82" y="177"/>
                  </a:lnTo>
                  <a:lnTo>
                    <a:pt x="74" y="179"/>
                  </a:lnTo>
                  <a:lnTo>
                    <a:pt x="66" y="180"/>
                  </a:lnTo>
                  <a:lnTo>
                    <a:pt x="58" y="179"/>
                  </a:lnTo>
                  <a:lnTo>
                    <a:pt x="51" y="177"/>
                  </a:lnTo>
                  <a:lnTo>
                    <a:pt x="45" y="173"/>
                  </a:lnTo>
                  <a:lnTo>
                    <a:pt x="39" y="169"/>
                  </a:lnTo>
                  <a:lnTo>
                    <a:pt x="35" y="162"/>
                  </a:lnTo>
                  <a:lnTo>
                    <a:pt x="32" y="155"/>
                  </a:lnTo>
                  <a:lnTo>
                    <a:pt x="30" y="147"/>
                  </a:lnTo>
                  <a:lnTo>
                    <a:pt x="29" y="136"/>
                  </a:lnTo>
                  <a:lnTo>
                    <a:pt x="30" y="127"/>
                  </a:lnTo>
                  <a:lnTo>
                    <a:pt x="31" y="119"/>
                  </a:lnTo>
                  <a:lnTo>
                    <a:pt x="35" y="111"/>
                  </a:lnTo>
                  <a:lnTo>
                    <a:pt x="39" y="105"/>
                  </a:lnTo>
                  <a:lnTo>
                    <a:pt x="45" y="100"/>
                  </a:lnTo>
                  <a:lnTo>
                    <a:pt x="51" y="97"/>
                  </a:lnTo>
                  <a:lnTo>
                    <a:pt x="58" y="94"/>
                  </a:lnTo>
                  <a:lnTo>
                    <a:pt x="67" y="93"/>
                  </a:lnTo>
                  <a:lnTo>
                    <a:pt x="74" y="94"/>
                  </a:lnTo>
                  <a:lnTo>
                    <a:pt x="82" y="97"/>
                  </a:lnTo>
                  <a:lnTo>
                    <a:pt x="88" y="100"/>
                  </a:lnTo>
                  <a:lnTo>
                    <a:pt x="93" y="105"/>
                  </a:lnTo>
                  <a:lnTo>
                    <a:pt x="97" y="111"/>
                  </a:lnTo>
                  <a:lnTo>
                    <a:pt x="101" y="119"/>
                  </a:lnTo>
                  <a:lnTo>
                    <a:pt x="102" y="127"/>
                  </a:lnTo>
                  <a:lnTo>
                    <a:pt x="103" y="13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76" name="Freeform 420"/>
            <p:cNvSpPr>
              <a:spLocks/>
            </p:cNvSpPr>
            <p:nvPr/>
          </p:nvSpPr>
          <p:spPr bwMode="auto">
            <a:xfrm>
              <a:off x="5537200" y="3290888"/>
              <a:ext cx="84138" cy="109537"/>
            </a:xfrm>
            <a:custGeom>
              <a:avLst/>
              <a:gdLst>
                <a:gd name="T0" fmla="*/ 2147483647 w 178"/>
                <a:gd name="T1" fmla="*/ 2147483647 h 207"/>
                <a:gd name="T2" fmla="*/ 2147483647 w 178"/>
                <a:gd name="T3" fmla="*/ 2147483647 h 207"/>
                <a:gd name="T4" fmla="*/ 2147483647 w 178"/>
                <a:gd name="T5" fmla="*/ 2147483647 h 207"/>
                <a:gd name="T6" fmla="*/ 2147483647 w 178"/>
                <a:gd name="T7" fmla="*/ 2147483647 h 207"/>
                <a:gd name="T8" fmla="*/ 2147483647 w 178"/>
                <a:gd name="T9" fmla="*/ 2147483647 h 207"/>
                <a:gd name="T10" fmla="*/ 2147483647 w 178"/>
                <a:gd name="T11" fmla="*/ 2147483647 h 207"/>
                <a:gd name="T12" fmla="*/ 2147483647 w 178"/>
                <a:gd name="T13" fmla="*/ 2147483647 h 207"/>
                <a:gd name="T14" fmla="*/ 2147483647 w 178"/>
                <a:gd name="T15" fmla="*/ 2147483647 h 207"/>
                <a:gd name="T16" fmla="*/ 2147483647 w 178"/>
                <a:gd name="T17" fmla="*/ 2147483647 h 207"/>
                <a:gd name="T18" fmla="*/ 2147483647 w 178"/>
                <a:gd name="T19" fmla="*/ 0 h 207"/>
                <a:gd name="T20" fmla="*/ 2147483647 w 178"/>
                <a:gd name="T21" fmla="*/ 0 h 207"/>
                <a:gd name="T22" fmla="*/ 2147483647 w 178"/>
                <a:gd name="T23" fmla="*/ 2147483647 h 207"/>
                <a:gd name="T24" fmla="*/ 2147483647 w 178"/>
                <a:gd name="T25" fmla="*/ 2147483647 h 207"/>
                <a:gd name="T26" fmla="*/ 2147483647 w 178"/>
                <a:gd name="T27" fmla="*/ 2147483647 h 207"/>
                <a:gd name="T28" fmla="*/ 2147483647 w 178"/>
                <a:gd name="T29" fmla="*/ 0 h 207"/>
                <a:gd name="T30" fmla="*/ 0 w 178"/>
                <a:gd name="T31" fmla="*/ 0 h 207"/>
                <a:gd name="T32" fmla="*/ 0 w 178"/>
                <a:gd name="T33" fmla="*/ 2147483647 h 207"/>
                <a:gd name="T34" fmla="*/ 2147483647 w 178"/>
                <a:gd name="T35" fmla="*/ 2147483647 h 207"/>
                <a:gd name="T36" fmla="*/ 2147483647 w 178"/>
                <a:gd name="T37" fmla="*/ 2147483647 h 20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78"/>
                <a:gd name="T58" fmla="*/ 0 h 207"/>
                <a:gd name="T59" fmla="*/ 178 w 178"/>
                <a:gd name="T60" fmla="*/ 207 h 20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78" h="207">
                  <a:moveTo>
                    <a:pt x="24" y="30"/>
                  </a:moveTo>
                  <a:lnTo>
                    <a:pt x="26" y="39"/>
                  </a:lnTo>
                  <a:lnTo>
                    <a:pt x="28" y="49"/>
                  </a:lnTo>
                  <a:lnTo>
                    <a:pt x="75" y="207"/>
                  </a:lnTo>
                  <a:lnTo>
                    <a:pt x="100" y="207"/>
                  </a:lnTo>
                  <a:lnTo>
                    <a:pt x="148" y="49"/>
                  </a:lnTo>
                  <a:lnTo>
                    <a:pt x="152" y="30"/>
                  </a:lnTo>
                  <a:lnTo>
                    <a:pt x="152" y="207"/>
                  </a:lnTo>
                  <a:lnTo>
                    <a:pt x="178" y="207"/>
                  </a:lnTo>
                  <a:lnTo>
                    <a:pt x="178" y="0"/>
                  </a:lnTo>
                  <a:lnTo>
                    <a:pt x="141" y="0"/>
                  </a:lnTo>
                  <a:lnTo>
                    <a:pt x="92" y="158"/>
                  </a:lnTo>
                  <a:lnTo>
                    <a:pt x="88" y="176"/>
                  </a:lnTo>
                  <a:lnTo>
                    <a:pt x="84" y="158"/>
                  </a:lnTo>
                  <a:lnTo>
                    <a:pt x="36" y="0"/>
                  </a:lnTo>
                  <a:lnTo>
                    <a:pt x="0" y="0"/>
                  </a:lnTo>
                  <a:lnTo>
                    <a:pt x="0" y="207"/>
                  </a:lnTo>
                  <a:lnTo>
                    <a:pt x="24" y="207"/>
                  </a:lnTo>
                  <a:lnTo>
                    <a:pt x="24" y="30"/>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77" name="Freeform 421"/>
            <p:cNvSpPr>
              <a:spLocks noEditPoints="1"/>
            </p:cNvSpPr>
            <p:nvPr/>
          </p:nvSpPr>
          <p:spPr bwMode="auto">
            <a:xfrm>
              <a:off x="5634038" y="3317875"/>
              <a:ext cx="61912" cy="84138"/>
            </a:xfrm>
            <a:custGeom>
              <a:avLst/>
              <a:gdLst>
                <a:gd name="T0" fmla="*/ 2147483647 w 129"/>
                <a:gd name="T1" fmla="*/ 2147483647 h 159"/>
                <a:gd name="T2" fmla="*/ 2147483647 w 129"/>
                <a:gd name="T3" fmla="*/ 2147483647 h 159"/>
                <a:gd name="T4" fmla="*/ 2147483647 w 129"/>
                <a:gd name="T5" fmla="*/ 2147483647 h 159"/>
                <a:gd name="T6" fmla="*/ 2147483647 w 129"/>
                <a:gd name="T7" fmla="*/ 2147483647 h 159"/>
                <a:gd name="T8" fmla="*/ 2147483647 w 129"/>
                <a:gd name="T9" fmla="*/ 2147483647 h 159"/>
                <a:gd name="T10" fmla="*/ 2147483647 w 129"/>
                <a:gd name="T11" fmla="*/ 2147483647 h 159"/>
                <a:gd name="T12" fmla="*/ 2147483647 w 129"/>
                <a:gd name="T13" fmla="*/ 2147483647 h 159"/>
                <a:gd name="T14" fmla="*/ 2147483647 w 129"/>
                <a:gd name="T15" fmla="*/ 2147483647 h 159"/>
                <a:gd name="T16" fmla="*/ 2147483647 w 129"/>
                <a:gd name="T17" fmla="*/ 2147483647 h 159"/>
                <a:gd name="T18" fmla="*/ 2147483647 w 129"/>
                <a:gd name="T19" fmla="*/ 2147483647 h 159"/>
                <a:gd name="T20" fmla="*/ 2147483647 w 129"/>
                <a:gd name="T21" fmla="*/ 2147483647 h 159"/>
                <a:gd name="T22" fmla="*/ 2147483647 w 129"/>
                <a:gd name="T23" fmla="*/ 2147483647 h 159"/>
                <a:gd name="T24" fmla="*/ 2147483647 w 129"/>
                <a:gd name="T25" fmla="*/ 2147483647 h 159"/>
                <a:gd name="T26" fmla="*/ 2147483647 w 129"/>
                <a:gd name="T27" fmla="*/ 2147483647 h 159"/>
                <a:gd name="T28" fmla="*/ 2147483647 w 129"/>
                <a:gd name="T29" fmla="*/ 2147483647 h 159"/>
                <a:gd name="T30" fmla="*/ 2147483647 w 129"/>
                <a:gd name="T31" fmla="*/ 2147483647 h 159"/>
                <a:gd name="T32" fmla="*/ 2147483647 w 129"/>
                <a:gd name="T33" fmla="*/ 2147483647 h 159"/>
                <a:gd name="T34" fmla="*/ 2147483647 w 129"/>
                <a:gd name="T35" fmla="*/ 2147483647 h 159"/>
                <a:gd name="T36" fmla="*/ 2147483647 w 129"/>
                <a:gd name="T37" fmla="*/ 2147483647 h 159"/>
                <a:gd name="T38" fmla="*/ 2147483647 w 129"/>
                <a:gd name="T39" fmla="*/ 2147483647 h 159"/>
                <a:gd name="T40" fmla="*/ 2147483647 w 129"/>
                <a:gd name="T41" fmla="*/ 2147483647 h 159"/>
                <a:gd name="T42" fmla="*/ 2147483647 w 129"/>
                <a:gd name="T43" fmla="*/ 2147483647 h 159"/>
                <a:gd name="T44" fmla="*/ 2147483647 w 129"/>
                <a:gd name="T45" fmla="*/ 2147483647 h 159"/>
                <a:gd name="T46" fmla="*/ 2147483647 w 129"/>
                <a:gd name="T47" fmla="*/ 2147483647 h 159"/>
                <a:gd name="T48" fmla="*/ 2147483647 w 129"/>
                <a:gd name="T49" fmla="*/ 2147483647 h 159"/>
                <a:gd name="T50" fmla="*/ 2147483647 w 129"/>
                <a:gd name="T51" fmla="*/ 2147483647 h 159"/>
                <a:gd name="T52" fmla="*/ 2147483647 w 129"/>
                <a:gd name="T53" fmla="*/ 2147483647 h 159"/>
                <a:gd name="T54" fmla="*/ 2147483647 w 129"/>
                <a:gd name="T55" fmla="*/ 0 h 159"/>
                <a:gd name="T56" fmla="*/ 2147483647 w 129"/>
                <a:gd name="T57" fmla="*/ 2147483647 h 159"/>
                <a:gd name="T58" fmla="*/ 2147483647 w 129"/>
                <a:gd name="T59" fmla="*/ 2147483647 h 159"/>
                <a:gd name="T60" fmla="*/ 2147483647 w 129"/>
                <a:gd name="T61" fmla="*/ 2147483647 h 159"/>
                <a:gd name="T62" fmla="*/ 2147483647 w 129"/>
                <a:gd name="T63" fmla="*/ 2147483647 h 159"/>
                <a:gd name="T64" fmla="*/ 2147483647 w 129"/>
                <a:gd name="T65" fmla="*/ 2147483647 h 159"/>
                <a:gd name="T66" fmla="*/ 2147483647 w 129"/>
                <a:gd name="T67" fmla="*/ 2147483647 h 159"/>
                <a:gd name="T68" fmla="*/ 2147483647 w 129"/>
                <a:gd name="T69" fmla="*/ 2147483647 h 159"/>
                <a:gd name="T70" fmla="*/ 2147483647 w 129"/>
                <a:gd name="T71" fmla="*/ 2147483647 h 159"/>
                <a:gd name="T72" fmla="*/ 2147483647 w 129"/>
                <a:gd name="T73" fmla="*/ 2147483647 h 159"/>
                <a:gd name="T74" fmla="*/ 2147483647 w 129"/>
                <a:gd name="T75" fmla="*/ 2147483647 h 159"/>
                <a:gd name="T76" fmla="*/ 2147483647 w 129"/>
                <a:gd name="T77" fmla="*/ 2147483647 h 159"/>
                <a:gd name="T78" fmla="*/ 2147483647 w 129"/>
                <a:gd name="T79" fmla="*/ 2147483647 h 159"/>
                <a:gd name="T80" fmla="*/ 2147483647 w 129"/>
                <a:gd name="T81" fmla="*/ 2147483647 h 159"/>
                <a:gd name="T82" fmla="*/ 2147483647 w 129"/>
                <a:gd name="T83" fmla="*/ 2147483647 h 159"/>
                <a:gd name="T84" fmla="*/ 2147483647 w 129"/>
                <a:gd name="T85" fmla="*/ 2147483647 h 159"/>
                <a:gd name="T86" fmla="*/ 2147483647 w 129"/>
                <a:gd name="T87" fmla="*/ 2147483647 h 159"/>
                <a:gd name="T88" fmla="*/ 2147483647 w 129"/>
                <a:gd name="T89" fmla="*/ 2147483647 h 159"/>
                <a:gd name="T90" fmla="*/ 2147483647 w 129"/>
                <a:gd name="T91" fmla="*/ 2147483647 h 159"/>
                <a:gd name="T92" fmla="*/ 2147483647 w 129"/>
                <a:gd name="T93" fmla="*/ 2147483647 h 159"/>
                <a:gd name="T94" fmla="*/ 2147483647 w 129"/>
                <a:gd name="T95" fmla="*/ 2147483647 h 159"/>
                <a:gd name="T96" fmla="*/ 0 w 129"/>
                <a:gd name="T97" fmla="*/ 2147483647 h 159"/>
                <a:gd name="T98" fmla="*/ 2147483647 w 129"/>
                <a:gd name="T99" fmla="*/ 2147483647 h 159"/>
                <a:gd name="T100" fmla="*/ 2147483647 w 129"/>
                <a:gd name="T101" fmla="*/ 2147483647 h 159"/>
                <a:gd name="T102" fmla="*/ 2147483647 w 129"/>
                <a:gd name="T103" fmla="*/ 2147483647 h 159"/>
                <a:gd name="T104" fmla="*/ 2147483647 w 129"/>
                <a:gd name="T105" fmla="*/ 2147483647 h 159"/>
                <a:gd name="T106" fmla="*/ 2147483647 w 129"/>
                <a:gd name="T107" fmla="*/ 2147483647 h 159"/>
                <a:gd name="T108" fmla="*/ 2147483647 w 129"/>
                <a:gd name="T109" fmla="*/ 2147483647 h 15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9"/>
                <a:gd name="T166" fmla="*/ 0 h 159"/>
                <a:gd name="T167" fmla="*/ 129 w 129"/>
                <a:gd name="T168" fmla="*/ 159 h 15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9" h="159">
                  <a:moveTo>
                    <a:pt x="91" y="77"/>
                  </a:moveTo>
                  <a:lnTo>
                    <a:pt x="91" y="99"/>
                  </a:lnTo>
                  <a:lnTo>
                    <a:pt x="90" y="107"/>
                  </a:lnTo>
                  <a:lnTo>
                    <a:pt x="88" y="114"/>
                  </a:lnTo>
                  <a:lnTo>
                    <a:pt x="84" y="120"/>
                  </a:lnTo>
                  <a:lnTo>
                    <a:pt x="79" y="126"/>
                  </a:lnTo>
                  <a:lnTo>
                    <a:pt x="73" y="131"/>
                  </a:lnTo>
                  <a:lnTo>
                    <a:pt x="65" y="134"/>
                  </a:lnTo>
                  <a:lnTo>
                    <a:pt x="58" y="135"/>
                  </a:lnTo>
                  <a:lnTo>
                    <a:pt x="49" y="136"/>
                  </a:lnTo>
                  <a:lnTo>
                    <a:pt x="43" y="136"/>
                  </a:lnTo>
                  <a:lnTo>
                    <a:pt x="38" y="135"/>
                  </a:lnTo>
                  <a:lnTo>
                    <a:pt x="34" y="133"/>
                  </a:lnTo>
                  <a:lnTo>
                    <a:pt x="31" y="131"/>
                  </a:lnTo>
                  <a:lnTo>
                    <a:pt x="27" y="127"/>
                  </a:lnTo>
                  <a:lnTo>
                    <a:pt x="26" y="122"/>
                  </a:lnTo>
                  <a:lnTo>
                    <a:pt x="24" y="118"/>
                  </a:lnTo>
                  <a:lnTo>
                    <a:pt x="24" y="113"/>
                  </a:lnTo>
                  <a:lnTo>
                    <a:pt x="24" y="107"/>
                  </a:lnTo>
                  <a:lnTo>
                    <a:pt x="25" y="103"/>
                  </a:lnTo>
                  <a:lnTo>
                    <a:pt x="27" y="99"/>
                  </a:lnTo>
                  <a:lnTo>
                    <a:pt x="30" y="96"/>
                  </a:lnTo>
                  <a:lnTo>
                    <a:pt x="33" y="92"/>
                  </a:lnTo>
                  <a:lnTo>
                    <a:pt x="37" y="90"/>
                  </a:lnTo>
                  <a:lnTo>
                    <a:pt x="42" y="89"/>
                  </a:lnTo>
                  <a:lnTo>
                    <a:pt x="47" y="88"/>
                  </a:lnTo>
                  <a:lnTo>
                    <a:pt x="59" y="85"/>
                  </a:lnTo>
                  <a:lnTo>
                    <a:pt x="71" y="84"/>
                  </a:lnTo>
                  <a:lnTo>
                    <a:pt x="81" y="82"/>
                  </a:lnTo>
                  <a:lnTo>
                    <a:pt x="91" y="77"/>
                  </a:lnTo>
                  <a:close/>
                  <a:moveTo>
                    <a:pt x="93" y="134"/>
                  </a:moveTo>
                  <a:lnTo>
                    <a:pt x="93" y="140"/>
                  </a:lnTo>
                  <a:lnTo>
                    <a:pt x="94" y="145"/>
                  </a:lnTo>
                  <a:lnTo>
                    <a:pt x="96" y="148"/>
                  </a:lnTo>
                  <a:lnTo>
                    <a:pt x="98" y="152"/>
                  </a:lnTo>
                  <a:lnTo>
                    <a:pt x="101" y="154"/>
                  </a:lnTo>
                  <a:lnTo>
                    <a:pt x="105" y="156"/>
                  </a:lnTo>
                  <a:lnTo>
                    <a:pt x="110" y="157"/>
                  </a:lnTo>
                  <a:lnTo>
                    <a:pt x="116" y="157"/>
                  </a:lnTo>
                  <a:lnTo>
                    <a:pt x="121" y="156"/>
                  </a:lnTo>
                  <a:lnTo>
                    <a:pt x="129" y="155"/>
                  </a:lnTo>
                  <a:lnTo>
                    <a:pt x="129" y="135"/>
                  </a:lnTo>
                  <a:lnTo>
                    <a:pt x="122" y="136"/>
                  </a:lnTo>
                  <a:lnTo>
                    <a:pt x="118" y="135"/>
                  </a:lnTo>
                  <a:lnTo>
                    <a:pt x="115" y="132"/>
                  </a:lnTo>
                  <a:lnTo>
                    <a:pt x="114" y="127"/>
                  </a:lnTo>
                  <a:lnTo>
                    <a:pt x="114" y="120"/>
                  </a:lnTo>
                  <a:lnTo>
                    <a:pt x="114" y="46"/>
                  </a:lnTo>
                  <a:lnTo>
                    <a:pt x="113" y="35"/>
                  </a:lnTo>
                  <a:lnTo>
                    <a:pt x="111" y="26"/>
                  </a:lnTo>
                  <a:lnTo>
                    <a:pt x="107" y="18"/>
                  </a:lnTo>
                  <a:lnTo>
                    <a:pt x="101" y="11"/>
                  </a:lnTo>
                  <a:lnTo>
                    <a:pt x="94" y="6"/>
                  </a:lnTo>
                  <a:lnTo>
                    <a:pt x="84" y="2"/>
                  </a:lnTo>
                  <a:lnTo>
                    <a:pt x="74" y="1"/>
                  </a:lnTo>
                  <a:lnTo>
                    <a:pt x="61" y="0"/>
                  </a:lnTo>
                  <a:lnTo>
                    <a:pt x="49" y="1"/>
                  </a:lnTo>
                  <a:lnTo>
                    <a:pt x="38" y="4"/>
                  </a:lnTo>
                  <a:lnTo>
                    <a:pt x="28" y="7"/>
                  </a:lnTo>
                  <a:lnTo>
                    <a:pt x="21" y="13"/>
                  </a:lnTo>
                  <a:lnTo>
                    <a:pt x="15" y="20"/>
                  </a:lnTo>
                  <a:lnTo>
                    <a:pt x="11" y="28"/>
                  </a:lnTo>
                  <a:lnTo>
                    <a:pt x="7" y="37"/>
                  </a:lnTo>
                  <a:lnTo>
                    <a:pt x="6" y="48"/>
                  </a:lnTo>
                  <a:lnTo>
                    <a:pt x="6" y="49"/>
                  </a:lnTo>
                  <a:lnTo>
                    <a:pt x="28" y="49"/>
                  </a:lnTo>
                  <a:lnTo>
                    <a:pt x="28" y="43"/>
                  </a:lnTo>
                  <a:lnTo>
                    <a:pt x="31" y="37"/>
                  </a:lnTo>
                  <a:lnTo>
                    <a:pt x="33" y="33"/>
                  </a:lnTo>
                  <a:lnTo>
                    <a:pt x="37" y="29"/>
                  </a:lnTo>
                  <a:lnTo>
                    <a:pt x="41" y="26"/>
                  </a:lnTo>
                  <a:lnTo>
                    <a:pt x="46" y="23"/>
                  </a:lnTo>
                  <a:lnTo>
                    <a:pt x="53" y="22"/>
                  </a:lnTo>
                  <a:lnTo>
                    <a:pt x="60" y="22"/>
                  </a:lnTo>
                  <a:lnTo>
                    <a:pt x="67" y="22"/>
                  </a:lnTo>
                  <a:lnTo>
                    <a:pt x="74" y="23"/>
                  </a:lnTo>
                  <a:lnTo>
                    <a:pt x="79" y="26"/>
                  </a:lnTo>
                  <a:lnTo>
                    <a:pt x="83" y="28"/>
                  </a:lnTo>
                  <a:lnTo>
                    <a:pt x="86" y="30"/>
                  </a:lnTo>
                  <a:lnTo>
                    <a:pt x="89" y="35"/>
                  </a:lnTo>
                  <a:lnTo>
                    <a:pt x="91" y="39"/>
                  </a:lnTo>
                  <a:lnTo>
                    <a:pt x="91" y="44"/>
                  </a:lnTo>
                  <a:lnTo>
                    <a:pt x="91" y="50"/>
                  </a:lnTo>
                  <a:lnTo>
                    <a:pt x="90" y="55"/>
                  </a:lnTo>
                  <a:lnTo>
                    <a:pt x="89" y="57"/>
                  </a:lnTo>
                  <a:lnTo>
                    <a:pt x="84" y="60"/>
                  </a:lnTo>
                  <a:lnTo>
                    <a:pt x="79" y="62"/>
                  </a:lnTo>
                  <a:lnTo>
                    <a:pt x="71" y="63"/>
                  </a:lnTo>
                  <a:lnTo>
                    <a:pt x="60" y="64"/>
                  </a:lnTo>
                  <a:lnTo>
                    <a:pt x="47" y="65"/>
                  </a:lnTo>
                  <a:lnTo>
                    <a:pt x="36" y="68"/>
                  </a:lnTo>
                  <a:lnTo>
                    <a:pt x="26" y="71"/>
                  </a:lnTo>
                  <a:lnTo>
                    <a:pt x="18" y="75"/>
                  </a:lnTo>
                  <a:lnTo>
                    <a:pt x="12" y="81"/>
                  </a:lnTo>
                  <a:lnTo>
                    <a:pt x="6" y="86"/>
                  </a:lnTo>
                  <a:lnTo>
                    <a:pt x="3" y="94"/>
                  </a:lnTo>
                  <a:lnTo>
                    <a:pt x="1" y="103"/>
                  </a:lnTo>
                  <a:lnTo>
                    <a:pt x="0" y="113"/>
                  </a:lnTo>
                  <a:lnTo>
                    <a:pt x="1" y="124"/>
                  </a:lnTo>
                  <a:lnTo>
                    <a:pt x="3" y="132"/>
                  </a:lnTo>
                  <a:lnTo>
                    <a:pt x="6" y="140"/>
                  </a:lnTo>
                  <a:lnTo>
                    <a:pt x="12" y="147"/>
                  </a:lnTo>
                  <a:lnTo>
                    <a:pt x="18" y="152"/>
                  </a:lnTo>
                  <a:lnTo>
                    <a:pt x="25" y="155"/>
                  </a:lnTo>
                  <a:lnTo>
                    <a:pt x="35" y="157"/>
                  </a:lnTo>
                  <a:lnTo>
                    <a:pt x="44" y="159"/>
                  </a:lnTo>
                  <a:lnTo>
                    <a:pt x="58" y="157"/>
                  </a:lnTo>
                  <a:lnTo>
                    <a:pt x="71" y="153"/>
                  </a:lnTo>
                  <a:lnTo>
                    <a:pt x="82" y="145"/>
                  </a:lnTo>
                  <a:lnTo>
                    <a:pt x="93" y="13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78" name="Freeform 422"/>
            <p:cNvSpPr>
              <a:spLocks/>
            </p:cNvSpPr>
            <p:nvPr/>
          </p:nvSpPr>
          <p:spPr bwMode="auto">
            <a:xfrm>
              <a:off x="5705475" y="3317875"/>
              <a:ext cx="30163" cy="82550"/>
            </a:xfrm>
            <a:custGeom>
              <a:avLst/>
              <a:gdLst>
                <a:gd name="T0" fmla="*/ 0 w 66"/>
                <a:gd name="T1" fmla="*/ 2147483647 h 155"/>
                <a:gd name="T2" fmla="*/ 2147483647 w 66"/>
                <a:gd name="T3" fmla="*/ 2147483647 h 155"/>
                <a:gd name="T4" fmla="*/ 2147483647 w 66"/>
                <a:gd name="T5" fmla="*/ 2147483647 h 155"/>
                <a:gd name="T6" fmla="*/ 2147483647 w 66"/>
                <a:gd name="T7" fmla="*/ 2147483647 h 155"/>
                <a:gd name="T8" fmla="*/ 2147483647 w 66"/>
                <a:gd name="T9" fmla="*/ 2147483647 h 155"/>
                <a:gd name="T10" fmla="*/ 2147483647 w 66"/>
                <a:gd name="T11" fmla="*/ 2147483647 h 155"/>
                <a:gd name="T12" fmla="*/ 2147483647 w 66"/>
                <a:gd name="T13" fmla="*/ 2147483647 h 155"/>
                <a:gd name="T14" fmla="*/ 2147483647 w 66"/>
                <a:gd name="T15" fmla="*/ 2147483647 h 155"/>
                <a:gd name="T16" fmla="*/ 2147483647 w 66"/>
                <a:gd name="T17" fmla="*/ 2147483647 h 155"/>
                <a:gd name="T18" fmla="*/ 2147483647 w 66"/>
                <a:gd name="T19" fmla="*/ 2147483647 h 155"/>
                <a:gd name="T20" fmla="*/ 2147483647 w 66"/>
                <a:gd name="T21" fmla="*/ 2147483647 h 155"/>
                <a:gd name="T22" fmla="*/ 2147483647 w 66"/>
                <a:gd name="T23" fmla="*/ 2147483647 h 155"/>
                <a:gd name="T24" fmla="*/ 2147483647 w 66"/>
                <a:gd name="T25" fmla="*/ 0 h 155"/>
                <a:gd name="T26" fmla="*/ 2147483647 w 66"/>
                <a:gd name="T27" fmla="*/ 0 h 155"/>
                <a:gd name="T28" fmla="*/ 2147483647 w 66"/>
                <a:gd name="T29" fmla="*/ 0 h 155"/>
                <a:gd name="T30" fmla="*/ 2147483647 w 66"/>
                <a:gd name="T31" fmla="*/ 2147483647 h 155"/>
                <a:gd name="T32" fmla="*/ 2147483647 w 66"/>
                <a:gd name="T33" fmla="*/ 2147483647 h 155"/>
                <a:gd name="T34" fmla="*/ 2147483647 w 66"/>
                <a:gd name="T35" fmla="*/ 2147483647 h 155"/>
                <a:gd name="T36" fmla="*/ 2147483647 w 66"/>
                <a:gd name="T37" fmla="*/ 2147483647 h 155"/>
                <a:gd name="T38" fmla="*/ 2147483647 w 66"/>
                <a:gd name="T39" fmla="*/ 2147483647 h 155"/>
                <a:gd name="T40" fmla="*/ 2147483647 w 66"/>
                <a:gd name="T41" fmla="*/ 2147483647 h 155"/>
                <a:gd name="T42" fmla="*/ 2147483647 w 66"/>
                <a:gd name="T43" fmla="*/ 2147483647 h 155"/>
                <a:gd name="T44" fmla="*/ 2147483647 w 66"/>
                <a:gd name="T45" fmla="*/ 2147483647 h 155"/>
                <a:gd name="T46" fmla="*/ 0 w 66"/>
                <a:gd name="T47" fmla="*/ 2147483647 h 155"/>
                <a:gd name="T48" fmla="*/ 0 w 66"/>
                <a:gd name="T49" fmla="*/ 2147483647 h 15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6"/>
                <a:gd name="T76" fmla="*/ 0 h 155"/>
                <a:gd name="T77" fmla="*/ 66 w 66"/>
                <a:gd name="T78" fmla="*/ 155 h 15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6" h="155">
                  <a:moveTo>
                    <a:pt x="0" y="155"/>
                  </a:moveTo>
                  <a:lnTo>
                    <a:pt x="23" y="155"/>
                  </a:lnTo>
                  <a:lnTo>
                    <a:pt x="23" y="70"/>
                  </a:lnTo>
                  <a:lnTo>
                    <a:pt x="24" y="61"/>
                  </a:lnTo>
                  <a:lnTo>
                    <a:pt x="25" y="51"/>
                  </a:lnTo>
                  <a:lnTo>
                    <a:pt x="28" y="44"/>
                  </a:lnTo>
                  <a:lnTo>
                    <a:pt x="32" y="39"/>
                  </a:lnTo>
                  <a:lnTo>
                    <a:pt x="38" y="33"/>
                  </a:lnTo>
                  <a:lnTo>
                    <a:pt x="44" y="29"/>
                  </a:lnTo>
                  <a:lnTo>
                    <a:pt x="53" y="28"/>
                  </a:lnTo>
                  <a:lnTo>
                    <a:pt x="61" y="27"/>
                  </a:lnTo>
                  <a:lnTo>
                    <a:pt x="66" y="27"/>
                  </a:lnTo>
                  <a:lnTo>
                    <a:pt x="66" y="0"/>
                  </a:lnTo>
                  <a:lnTo>
                    <a:pt x="60" y="0"/>
                  </a:lnTo>
                  <a:lnTo>
                    <a:pt x="54" y="0"/>
                  </a:lnTo>
                  <a:lnTo>
                    <a:pt x="47" y="2"/>
                  </a:lnTo>
                  <a:lnTo>
                    <a:pt x="42" y="5"/>
                  </a:lnTo>
                  <a:lnTo>
                    <a:pt x="37" y="7"/>
                  </a:lnTo>
                  <a:lnTo>
                    <a:pt x="32" y="12"/>
                  </a:lnTo>
                  <a:lnTo>
                    <a:pt x="28" y="18"/>
                  </a:lnTo>
                  <a:lnTo>
                    <a:pt x="25" y="23"/>
                  </a:lnTo>
                  <a:lnTo>
                    <a:pt x="22" y="30"/>
                  </a:lnTo>
                  <a:lnTo>
                    <a:pt x="22" y="4"/>
                  </a:lnTo>
                  <a:lnTo>
                    <a:pt x="0" y="4"/>
                  </a:lnTo>
                  <a:lnTo>
                    <a:pt x="0"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79" name="Freeform 423"/>
            <p:cNvSpPr>
              <a:spLocks noEditPoints="1"/>
            </p:cNvSpPr>
            <p:nvPr/>
          </p:nvSpPr>
          <p:spPr bwMode="auto">
            <a:xfrm>
              <a:off x="5746750" y="3290888"/>
              <a:ext cx="11113" cy="109537"/>
            </a:xfrm>
            <a:custGeom>
              <a:avLst/>
              <a:gdLst>
                <a:gd name="T0" fmla="*/ 0 w 23"/>
                <a:gd name="T1" fmla="*/ 2147483647 h 207"/>
                <a:gd name="T2" fmla="*/ 2147483647 w 23"/>
                <a:gd name="T3" fmla="*/ 2147483647 h 207"/>
                <a:gd name="T4" fmla="*/ 2147483647 w 23"/>
                <a:gd name="T5" fmla="*/ 2147483647 h 207"/>
                <a:gd name="T6" fmla="*/ 0 w 23"/>
                <a:gd name="T7" fmla="*/ 2147483647 h 207"/>
                <a:gd name="T8" fmla="*/ 0 w 23"/>
                <a:gd name="T9" fmla="*/ 2147483647 h 207"/>
                <a:gd name="T10" fmla="*/ 0 w 23"/>
                <a:gd name="T11" fmla="*/ 2147483647 h 207"/>
                <a:gd name="T12" fmla="*/ 2147483647 w 23"/>
                <a:gd name="T13" fmla="*/ 2147483647 h 207"/>
                <a:gd name="T14" fmla="*/ 2147483647 w 23"/>
                <a:gd name="T15" fmla="*/ 0 h 207"/>
                <a:gd name="T16" fmla="*/ 0 w 23"/>
                <a:gd name="T17" fmla="*/ 0 h 207"/>
                <a:gd name="T18" fmla="*/ 0 w 23"/>
                <a:gd name="T19" fmla="*/ 2147483647 h 2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7"/>
                <a:gd name="T32" fmla="*/ 23 w 23"/>
                <a:gd name="T33" fmla="*/ 207 h 2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7">
                  <a:moveTo>
                    <a:pt x="0" y="207"/>
                  </a:moveTo>
                  <a:lnTo>
                    <a:pt x="23" y="207"/>
                  </a:lnTo>
                  <a:lnTo>
                    <a:pt x="23" y="56"/>
                  </a:lnTo>
                  <a:lnTo>
                    <a:pt x="0" y="56"/>
                  </a:lnTo>
                  <a:lnTo>
                    <a:pt x="0" y="207"/>
                  </a:lnTo>
                  <a:close/>
                  <a:moveTo>
                    <a:pt x="0" y="28"/>
                  </a:moveTo>
                  <a:lnTo>
                    <a:pt x="23" y="28"/>
                  </a:lnTo>
                  <a:lnTo>
                    <a:pt x="23"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80" name="Freeform 424"/>
            <p:cNvSpPr>
              <a:spLocks noEditPoints="1"/>
            </p:cNvSpPr>
            <p:nvPr/>
          </p:nvSpPr>
          <p:spPr bwMode="auto">
            <a:xfrm>
              <a:off x="5770563" y="3317875"/>
              <a:ext cx="58737" cy="84138"/>
            </a:xfrm>
            <a:custGeom>
              <a:avLst/>
              <a:gdLst>
                <a:gd name="T0" fmla="*/ 2147483647 w 128"/>
                <a:gd name="T1" fmla="*/ 2147483647 h 159"/>
                <a:gd name="T2" fmla="*/ 2147483647 w 128"/>
                <a:gd name="T3" fmla="*/ 2147483647 h 159"/>
                <a:gd name="T4" fmla="*/ 2147483647 w 128"/>
                <a:gd name="T5" fmla="*/ 2147483647 h 159"/>
                <a:gd name="T6" fmla="*/ 2147483647 w 128"/>
                <a:gd name="T7" fmla="*/ 2147483647 h 159"/>
                <a:gd name="T8" fmla="*/ 2147483647 w 128"/>
                <a:gd name="T9" fmla="*/ 2147483647 h 159"/>
                <a:gd name="T10" fmla="*/ 2147483647 w 128"/>
                <a:gd name="T11" fmla="*/ 2147483647 h 159"/>
                <a:gd name="T12" fmla="*/ 2147483647 w 128"/>
                <a:gd name="T13" fmla="*/ 2147483647 h 159"/>
                <a:gd name="T14" fmla="*/ 2147483647 w 128"/>
                <a:gd name="T15" fmla="*/ 2147483647 h 159"/>
                <a:gd name="T16" fmla="*/ 2147483647 w 128"/>
                <a:gd name="T17" fmla="*/ 2147483647 h 159"/>
                <a:gd name="T18" fmla="*/ 2147483647 w 128"/>
                <a:gd name="T19" fmla="*/ 2147483647 h 159"/>
                <a:gd name="T20" fmla="*/ 2147483647 w 128"/>
                <a:gd name="T21" fmla="*/ 2147483647 h 159"/>
                <a:gd name="T22" fmla="*/ 2147483647 w 128"/>
                <a:gd name="T23" fmla="*/ 2147483647 h 159"/>
                <a:gd name="T24" fmla="*/ 2147483647 w 128"/>
                <a:gd name="T25" fmla="*/ 2147483647 h 159"/>
                <a:gd name="T26" fmla="*/ 2147483647 w 128"/>
                <a:gd name="T27" fmla="*/ 2147483647 h 159"/>
                <a:gd name="T28" fmla="*/ 2147483647 w 128"/>
                <a:gd name="T29" fmla="*/ 2147483647 h 159"/>
                <a:gd name="T30" fmla="*/ 2147483647 w 128"/>
                <a:gd name="T31" fmla="*/ 2147483647 h 159"/>
                <a:gd name="T32" fmla="*/ 2147483647 w 128"/>
                <a:gd name="T33" fmla="*/ 2147483647 h 159"/>
                <a:gd name="T34" fmla="*/ 2147483647 w 128"/>
                <a:gd name="T35" fmla="*/ 2147483647 h 159"/>
                <a:gd name="T36" fmla="*/ 2147483647 w 128"/>
                <a:gd name="T37" fmla="*/ 2147483647 h 159"/>
                <a:gd name="T38" fmla="*/ 2147483647 w 128"/>
                <a:gd name="T39" fmla="*/ 2147483647 h 159"/>
                <a:gd name="T40" fmla="*/ 2147483647 w 128"/>
                <a:gd name="T41" fmla="*/ 2147483647 h 159"/>
                <a:gd name="T42" fmla="*/ 2147483647 w 128"/>
                <a:gd name="T43" fmla="*/ 2147483647 h 159"/>
                <a:gd name="T44" fmla="*/ 2147483647 w 128"/>
                <a:gd name="T45" fmla="*/ 2147483647 h 159"/>
                <a:gd name="T46" fmla="*/ 2147483647 w 128"/>
                <a:gd name="T47" fmla="*/ 2147483647 h 159"/>
                <a:gd name="T48" fmla="*/ 2147483647 w 128"/>
                <a:gd name="T49" fmla="*/ 2147483647 h 159"/>
                <a:gd name="T50" fmla="*/ 2147483647 w 128"/>
                <a:gd name="T51" fmla="*/ 2147483647 h 159"/>
                <a:gd name="T52" fmla="*/ 2147483647 w 128"/>
                <a:gd name="T53" fmla="*/ 2147483647 h 159"/>
                <a:gd name="T54" fmla="*/ 2147483647 w 128"/>
                <a:gd name="T55" fmla="*/ 0 h 159"/>
                <a:gd name="T56" fmla="*/ 2147483647 w 128"/>
                <a:gd name="T57" fmla="*/ 2147483647 h 159"/>
                <a:gd name="T58" fmla="*/ 2147483647 w 128"/>
                <a:gd name="T59" fmla="*/ 2147483647 h 159"/>
                <a:gd name="T60" fmla="*/ 2147483647 w 128"/>
                <a:gd name="T61" fmla="*/ 2147483647 h 159"/>
                <a:gd name="T62" fmla="*/ 2147483647 w 128"/>
                <a:gd name="T63" fmla="*/ 2147483647 h 159"/>
                <a:gd name="T64" fmla="*/ 2147483647 w 128"/>
                <a:gd name="T65" fmla="*/ 2147483647 h 159"/>
                <a:gd name="T66" fmla="*/ 2147483647 w 128"/>
                <a:gd name="T67" fmla="*/ 2147483647 h 159"/>
                <a:gd name="T68" fmla="*/ 2147483647 w 128"/>
                <a:gd name="T69" fmla="*/ 2147483647 h 159"/>
                <a:gd name="T70" fmla="*/ 2147483647 w 128"/>
                <a:gd name="T71" fmla="*/ 2147483647 h 159"/>
                <a:gd name="T72" fmla="*/ 2147483647 w 128"/>
                <a:gd name="T73" fmla="*/ 2147483647 h 159"/>
                <a:gd name="T74" fmla="*/ 2147483647 w 128"/>
                <a:gd name="T75" fmla="*/ 2147483647 h 159"/>
                <a:gd name="T76" fmla="*/ 2147483647 w 128"/>
                <a:gd name="T77" fmla="*/ 2147483647 h 159"/>
                <a:gd name="T78" fmla="*/ 2147483647 w 128"/>
                <a:gd name="T79" fmla="*/ 2147483647 h 159"/>
                <a:gd name="T80" fmla="*/ 2147483647 w 128"/>
                <a:gd name="T81" fmla="*/ 2147483647 h 159"/>
                <a:gd name="T82" fmla="*/ 2147483647 w 128"/>
                <a:gd name="T83" fmla="*/ 2147483647 h 159"/>
                <a:gd name="T84" fmla="*/ 2147483647 w 128"/>
                <a:gd name="T85" fmla="*/ 2147483647 h 159"/>
                <a:gd name="T86" fmla="*/ 2147483647 w 128"/>
                <a:gd name="T87" fmla="*/ 2147483647 h 159"/>
                <a:gd name="T88" fmla="*/ 2147483647 w 128"/>
                <a:gd name="T89" fmla="*/ 2147483647 h 159"/>
                <a:gd name="T90" fmla="*/ 2147483647 w 128"/>
                <a:gd name="T91" fmla="*/ 2147483647 h 159"/>
                <a:gd name="T92" fmla="*/ 2147483647 w 128"/>
                <a:gd name="T93" fmla="*/ 2147483647 h 159"/>
                <a:gd name="T94" fmla="*/ 2147483647 w 128"/>
                <a:gd name="T95" fmla="*/ 2147483647 h 159"/>
                <a:gd name="T96" fmla="*/ 0 w 128"/>
                <a:gd name="T97" fmla="*/ 2147483647 h 159"/>
                <a:gd name="T98" fmla="*/ 2147483647 w 128"/>
                <a:gd name="T99" fmla="*/ 2147483647 h 159"/>
                <a:gd name="T100" fmla="*/ 2147483647 w 128"/>
                <a:gd name="T101" fmla="*/ 2147483647 h 159"/>
                <a:gd name="T102" fmla="*/ 2147483647 w 128"/>
                <a:gd name="T103" fmla="*/ 2147483647 h 159"/>
                <a:gd name="T104" fmla="*/ 2147483647 w 128"/>
                <a:gd name="T105" fmla="*/ 2147483647 h 159"/>
                <a:gd name="T106" fmla="*/ 2147483647 w 128"/>
                <a:gd name="T107" fmla="*/ 2147483647 h 159"/>
                <a:gd name="T108" fmla="*/ 2147483647 w 128"/>
                <a:gd name="T109" fmla="*/ 2147483647 h 15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8"/>
                <a:gd name="T166" fmla="*/ 0 h 159"/>
                <a:gd name="T167" fmla="*/ 128 w 128"/>
                <a:gd name="T168" fmla="*/ 159 h 15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8" h="159">
                  <a:moveTo>
                    <a:pt x="91" y="77"/>
                  </a:moveTo>
                  <a:lnTo>
                    <a:pt x="91" y="99"/>
                  </a:lnTo>
                  <a:lnTo>
                    <a:pt x="89" y="107"/>
                  </a:lnTo>
                  <a:lnTo>
                    <a:pt x="87" y="114"/>
                  </a:lnTo>
                  <a:lnTo>
                    <a:pt x="84" y="120"/>
                  </a:lnTo>
                  <a:lnTo>
                    <a:pt x="79" y="126"/>
                  </a:lnTo>
                  <a:lnTo>
                    <a:pt x="73" y="131"/>
                  </a:lnTo>
                  <a:lnTo>
                    <a:pt x="65" y="134"/>
                  </a:lnTo>
                  <a:lnTo>
                    <a:pt x="58" y="135"/>
                  </a:lnTo>
                  <a:lnTo>
                    <a:pt x="48" y="136"/>
                  </a:lnTo>
                  <a:lnTo>
                    <a:pt x="43" y="136"/>
                  </a:lnTo>
                  <a:lnTo>
                    <a:pt x="38" y="135"/>
                  </a:lnTo>
                  <a:lnTo>
                    <a:pt x="34" y="133"/>
                  </a:lnTo>
                  <a:lnTo>
                    <a:pt x="30" y="131"/>
                  </a:lnTo>
                  <a:lnTo>
                    <a:pt x="27" y="127"/>
                  </a:lnTo>
                  <a:lnTo>
                    <a:pt x="26" y="122"/>
                  </a:lnTo>
                  <a:lnTo>
                    <a:pt x="24" y="118"/>
                  </a:lnTo>
                  <a:lnTo>
                    <a:pt x="24" y="113"/>
                  </a:lnTo>
                  <a:lnTo>
                    <a:pt x="24" y="107"/>
                  </a:lnTo>
                  <a:lnTo>
                    <a:pt x="25" y="103"/>
                  </a:lnTo>
                  <a:lnTo>
                    <a:pt x="27" y="99"/>
                  </a:lnTo>
                  <a:lnTo>
                    <a:pt x="29" y="96"/>
                  </a:lnTo>
                  <a:lnTo>
                    <a:pt x="33" y="92"/>
                  </a:lnTo>
                  <a:lnTo>
                    <a:pt x="37" y="90"/>
                  </a:lnTo>
                  <a:lnTo>
                    <a:pt x="42" y="89"/>
                  </a:lnTo>
                  <a:lnTo>
                    <a:pt x="47" y="88"/>
                  </a:lnTo>
                  <a:lnTo>
                    <a:pt x="59" y="85"/>
                  </a:lnTo>
                  <a:lnTo>
                    <a:pt x="70" y="84"/>
                  </a:lnTo>
                  <a:lnTo>
                    <a:pt x="81" y="82"/>
                  </a:lnTo>
                  <a:lnTo>
                    <a:pt x="91" y="77"/>
                  </a:lnTo>
                  <a:close/>
                  <a:moveTo>
                    <a:pt x="93" y="134"/>
                  </a:moveTo>
                  <a:lnTo>
                    <a:pt x="93" y="140"/>
                  </a:lnTo>
                  <a:lnTo>
                    <a:pt x="94" y="145"/>
                  </a:lnTo>
                  <a:lnTo>
                    <a:pt x="96" y="148"/>
                  </a:lnTo>
                  <a:lnTo>
                    <a:pt x="98" y="152"/>
                  </a:lnTo>
                  <a:lnTo>
                    <a:pt x="101" y="154"/>
                  </a:lnTo>
                  <a:lnTo>
                    <a:pt x="105" y="156"/>
                  </a:lnTo>
                  <a:lnTo>
                    <a:pt x="110" y="157"/>
                  </a:lnTo>
                  <a:lnTo>
                    <a:pt x="116" y="157"/>
                  </a:lnTo>
                  <a:lnTo>
                    <a:pt x="121" y="156"/>
                  </a:lnTo>
                  <a:lnTo>
                    <a:pt x="128" y="155"/>
                  </a:lnTo>
                  <a:lnTo>
                    <a:pt x="128" y="135"/>
                  </a:lnTo>
                  <a:lnTo>
                    <a:pt x="122" y="136"/>
                  </a:lnTo>
                  <a:lnTo>
                    <a:pt x="118" y="135"/>
                  </a:lnTo>
                  <a:lnTo>
                    <a:pt x="115" y="132"/>
                  </a:lnTo>
                  <a:lnTo>
                    <a:pt x="114" y="127"/>
                  </a:lnTo>
                  <a:lnTo>
                    <a:pt x="114" y="120"/>
                  </a:lnTo>
                  <a:lnTo>
                    <a:pt x="114" y="46"/>
                  </a:lnTo>
                  <a:lnTo>
                    <a:pt x="113" y="35"/>
                  </a:lnTo>
                  <a:lnTo>
                    <a:pt x="111" y="26"/>
                  </a:lnTo>
                  <a:lnTo>
                    <a:pt x="106" y="18"/>
                  </a:lnTo>
                  <a:lnTo>
                    <a:pt x="101" y="11"/>
                  </a:lnTo>
                  <a:lnTo>
                    <a:pt x="94" y="6"/>
                  </a:lnTo>
                  <a:lnTo>
                    <a:pt x="84" y="2"/>
                  </a:lnTo>
                  <a:lnTo>
                    <a:pt x="74" y="1"/>
                  </a:lnTo>
                  <a:lnTo>
                    <a:pt x="61" y="0"/>
                  </a:lnTo>
                  <a:lnTo>
                    <a:pt x="48" y="1"/>
                  </a:lnTo>
                  <a:lnTo>
                    <a:pt x="38" y="4"/>
                  </a:lnTo>
                  <a:lnTo>
                    <a:pt x="28" y="7"/>
                  </a:lnTo>
                  <a:lnTo>
                    <a:pt x="21" y="13"/>
                  </a:lnTo>
                  <a:lnTo>
                    <a:pt x="15" y="20"/>
                  </a:lnTo>
                  <a:lnTo>
                    <a:pt x="10" y="28"/>
                  </a:lnTo>
                  <a:lnTo>
                    <a:pt x="7" y="37"/>
                  </a:lnTo>
                  <a:lnTo>
                    <a:pt x="6" y="48"/>
                  </a:lnTo>
                  <a:lnTo>
                    <a:pt x="6" y="49"/>
                  </a:lnTo>
                  <a:lnTo>
                    <a:pt x="28" y="49"/>
                  </a:lnTo>
                  <a:lnTo>
                    <a:pt x="28" y="43"/>
                  </a:lnTo>
                  <a:lnTo>
                    <a:pt x="30" y="37"/>
                  </a:lnTo>
                  <a:lnTo>
                    <a:pt x="33" y="33"/>
                  </a:lnTo>
                  <a:lnTo>
                    <a:pt x="37" y="29"/>
                  </a:lnTo>
                  <a:lnTo>
                    <a:pt x="41" y="26"/>
                  </a:lnTo>
                  <a:lnTo>
                    <a:pt x="46" y="23"/>
                  </a:lnTo>
                  <a:lnTo>
                    <a:pt x="53" y="22"/>
                  </a:lnTo>
                  <a:lnTo>
                    <a:pt x="60" y="22"/>
                  </a:lnTo>
                  <a:lnTo>
                    <a:pt x="67" y="22"/>
                  </a:lnTo>
                  <a:lnTo>
                    <a:pt x="74" y="23"/>
                  </a:lnTo>
                  <a:lnTo>
                    <a:pt x="79" y="26"/>
                  </a:lnTo>
                  <a:lnTo>
                    <a:pt x="83" y="28"/>
                  </a:lnTo>
                  <a:lnTo>
                    <a:pt x="86" y="30"/>
                  </a:lnTo>
                  <a:lnTo>
                    <a:pt x="88" y="35"/>
                  </a:lnTo>
                  <a:lnTo>
                    <a:pt x="91" y="39"/>
                  </a:lnTo>
                  <a:lnTo>
                    <a:pt x="91" y="44"/>
                  </a:lnTo>
                  <a:lnTo>
                    <a:pt x="91" y="50"/>
                  </a:lnTo>
                  <a:lnTo>
                    <a:pt x="89" y="55"/>
                  </a:lnTo>
                  <a:lnTo>
                    <a:pt x="88" y="57"/>
                  </a:lnTo>
                  <a:lnTo>
                    <a:pt x="84" y="60"/>
                  </a:lnTo>
                  <a:lnTo>
                    <a:pt x="79" y="62"/>
                  </a:lnTo>
                  <a:lnTo>
                    <a:pt x="70" y="63"/>
                  </a:lnTo>
                  <a:lnTo>
                    <a:pt x="60" y="64"/>
                  </a:lnTo>
                  <a:lnTo>
                    <a:pt x="47" y="65"/>
                  </a:lnTo>
                  <a:lnTo>
                    <a:pt x="36" y="68"/>
                  </a:lnTo>
                  <a:lnTo>
                    <a:pt x="26" y="71"/>
                  </a:lnTo>
                  <a:lnTo>
                    <a:pt x="18" y="75"/>
                  </a:lnTo>
                  <a:lnTo>
                    <a:pt x="11" y="81"/>
                  </a:lnTo>
                  <a:lnTo>
                    <a:pt x="6" y="86"/>
                  </a:lnTo>
                  <a:lnTo>
                    <a:pt x="3" y="94"/>
                  </a:lnTo>
                  <a:lnTo>
                    <a:pt x="1" y="103"/>
                  </a:lnTo>
                  <a:lnTo>
                    <a:pt x="0" y="113"/>
                  </a:lnTo>
                  <a:lnTo>
                    <a:pt x="1" y="124"/>
                  </a:lnTo>
                  <a:lnTo>
                    <a:pt x="3" y="132"/>
                  </a:lnTo>
                  <a:lnTo>
                    <a:pt x="6" y="140"/>
                  </a:lnTo>
                  <a:lnTo>
                    <a:pt x="11" y="147"/>
                  </a:lnTo>
                  <a:lnTo>
                    <a:pt x="18" y="152"/>
                  </a:lnTo>
                  <a:lnTo>
                    <a:pt x="25" y="155"/>
                  </a:lnTo>
                  <a:lnTo>
                    <a:pt x="35" y="157"/>
                  </a:lnTo>
                  <a:lnTo>
                    <a:pt x="44" y="159"/>
                  </a:lnTo>
                  <a:lnTo>
                    <a:pt x="58" y="157"/>
                  </a:lnTo>
                  <a:lnTo>
                    <a:pt x="70" y="153"/>
                  </a:lnTo>
                  <a:lnTo>
                    <a:pt x="82" y="145"/>
                  </a:lnTo>
                  <a:lnTo>
                    <a:pt x="93" y="13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81" name="Freeform 425"/>
            <p:cNvSpPr>
              <a:spLocks noEditPoints="1"/>
            </p:cNvSpPr>
            <p:nvPr/>
          </p:nvSpPr>
          <p:spPr bwMode="auto">
            <a:xfrm>
              <a:off x="5873750" y="3290888"/>
              <a:ext cx="63500" cy="109537"/>
            </a:xfrm>
            <a:custGeom>
              <a:avLst/>
              <a:gdLst>
                <a:gd name="T0" fmla="*/ 0 w 134"/>
                <a:gd name="T1" fmla="*/ 2147483647 h 207"/>
                <a:gd name="T2" fmla="*/ 2147483647 w 134"/>
                <a:gd name="T3" fmla="*/ 2147483647 h 207"/>
                <a:gd name="T4" fmla="*/ 2147483647 w 134"/>
                <a:gd name="T5" fmla="*/ 2147483647 h 207"/>
                <a:gd name="T6" fmla="*/ 2147483647 w 134"/>
                <a:gd name="T7" fmla="*/ 2147483647 h 207"/>
                <a:gd name="T8" fmla="*/ 2147483647 w 134"/>
                <a:gd name="T9" fmla="*/ 2147483647 h 207"/>
                <a:gd name="T10" fmla="*/ 2147483647 w 134"/>
                <a:gd name="T11" fmla="*/ 2147483647 h 207"/>
                <a:gd name="T12" fmla="*/ 2147483647 w 134"/>
                <a:gd name="T13" fmla="*/ 2147483647 h 207"/>
                <a:gd name="T14" fmla="*/ 2147483647 w 134"/>
                <a:gd name="T15" fmla="*/ 2147483647 h 207"/>
                <a:gd name="T16" fmla="*/ 2147483647 w 134"/>
                <a:gd name="T17" fmla="*/ 2147483647 h 207"/>
                <a:gd name="T18" fmla="*/ 2147483647 w 134"/>
                <a:gd name="T19" fmla="*/ 2147483647 h 207"/>
                <a:gd name="T20" fmla="*/ 2147483647 w 134"/>
                <a:gd name="T21" fmla="*/ 2147483647 h 207"/>
                <a:gd name="T22" fmla="*/ 2147483647 w 134"/>
                <a:gd name="T23" fmla="*/ 2147483647 h 207"/>
                <a:gd name="T24" fmla="*/ 2147483647 w 134"/>
                <a:gd name="T25" fmla="*/ 2147483647 h 207"/>
                <a:gd name="T26" fmla="*/ 2147483647 w 134"/>
                <a:gd name="T27" fmla="*/ 2147483647 h 207"/>
                <a:gd name="T28" fmla="*/ 2147483647 w 134"/>
                <a:gd name="T29" fmla="*/ 2147483647 h 207"/>
                <a:gd name="T30" fmla="*/ 2147483647 w 134"/>
                <a:gd name="T31" fmla="*/ 2147483647 h 207"/>
                <a:gd name="T32" fmla="*/ 2147483647 w 134"/>
                <a:gd name="T33" fmla="*/ 2147483647 h 207"/>
                <a:gd name="T34" fmla="*/ 2147483647 w 134"/>
                <a:gd name="T35" fmla="*/ 2147483647 h 207"/>
                <a:gd name="T36" fmla="*/ 2147483647 w 134"/>
                <a:gd name="T37" fmla="*/ 2147483647 h 207"/>
                <a:gd name="T38" fmla="*/ 2147483647 w 134"/>
                <a:gd name="T39" fmla="*/ 2147483647 h 207"/>
                <a:gd name="T40" fmla="*/ 2147483647 w 134"/>
                <a:gd name="T41" fmla="*/ 2147483647 h 207"/>
                <a:gd name="T42" fmla="*/ 2147483647 w 134"/>
                <a:gd name="T43" fmla="*/ 2147483647 h 207"/>
                <a:gd name="T44" fmla="*/ 2147483647 w 134"/>
                <a:gd name="T45" fmla="*/ 2147483647 h 207"/>
                <a:gd name="T46" fmla="*/ 2147483647 w 134"/>
                <a:gd name="T47" fmla="*/ 2147483647 h 207"/>
                <a:gd name="T48" fmla="*/ 2147483647 w 134"/>
                <a:gd name="T49" fmla="*/ 2147483647 h 207"/>
                <a:gd name="T50" fmla="*/ 2147483647 w 134"/>
                <a:gd name="T51" fmla="*/ 2147483647 h 207"/>
                <a:gd name="T52" fmla="*/ 2147483647 w 134"/>
                <a:gd name="T53" fmla="*/ 0 h 207"/>
                <a:gd name="T54" fmla="*/ 2147483647 w 134"/>
                <a:gd name="T55" fmla="*/ 0 h 207"/>
                <a:gd name="T56" fmla="*/ 2147483647 w 134"/>
                <a:gd name="T57" fmla="*/ 0 h 207"/>
                <a:gd name="T58" fmla="*/ 0 w 134"/>
                <a:gd name="T59" fmla="*/ 0 h 207"/>
                <a:gd name="T60" fmla="*/ 0 w 134"/>
                <a:gd name="T61" fmla="*/ 2147483647 h 207"/>
                <a:gd name="T62" fmla="*/ 2147483647 w 134"/>
                <a:gd name="T63" fmla="*/ 2147483647 h 207"/>
                <a:gd name="T64" fmla="*/ 2147483647 w 134"/>
                <a:gd name="T65" fmla="*/ 2147483647 h 207"/>
                <a:gd name="T66" fmla="*/ 2147483647 w 134"/>
                <a:gd name="T67" fmla="*/ 2147483647 h 207"/>
                <a:gd name="T68" fmla="*/ 2147483647 w 134"/>
                <a:gd name="T69" fmla="*/ 2147483647 h 207"/>
                <a:gd name="T70" fmla="*/ 2147483647 w 134"/>
                <a:gd name="T71" fmla="*/ 2147483647 h 207"/>
                <a:gd name="T72" fmla="*/ 2147483647 w 134"/>
                <a:gd name="T73" fmla="*/ 2147483647 h 207"/>
                <a:gd name="T74" fmla="*/ 2147483647 w 134"/>
                <a:gd name="T75" fmla="*/ 2147483647 h 207"/>
                <a:gd name="T76" fmla="*/ 2147483647 w 134"/>
                <a:gd name="T77" fmla="*/ 2147483647 h 207"/>
                <a:gd name="T78" fmla="*/ 2147483647 w 134"/>
                <a:gd name="T79" fmla="*/ 2147483647 h 207"/>
                <a:gd name="T80" fmla="*/ 2147483647 w 134"/>
                <a:gd name="T81" fmla="*/ 2147483647 h 207"/>
                <a:gd name="T82" fmla="*/ 2147483647 w 134"/>
                <a:gd name="T83" fmla="*/ 2147483647 h 207"/>
                <a:gd name="T84" fmla="*/ 2147483647 w 134"/>
                <a:gd name="T85" fmla="*/ 2147483647 h 207"/>
                <a:gd name="T86" fmla="*/ 2147483647 w 134"/>
                <a:gd name="T87" fmla="*/ 2147483647 h 207"/>
                <a:gd name="T88" fmla="*/ 2147483647 w 134"/>
                <a:gd name="T89" fmla="*/ 2147483647 h 207"/>
                <a:gd name="T90" fmla="*/ 2147483647 w 134"/>
                <a:gd name="T91" fmla="*/ 2147483647 h 207"/>
                <a:gd name="T92" fmla="*/ 2147483647 w 134"/>
                <a:gd name="T93" fmla="*/ 2147483647 h 207"/>
                <a:gd name="T94" fmla="*/ 2147483647 w 134"/>
                <a:gd name="T95" fmla="*/ 2147483647 h 207"/>
                <a:gd name="T96" fmla="*/ 2147483647 w 134"/>
                <a:gd name="T97" fmla="*/ 2147483647 h 207"/>
                <a:gd name="T98" fmla="*/ 2147483647 w 134"/>
                <a:gd name="T99" fmla="*/ 2147483647 h 207"/>
                <a:gd name="T100" fmla="*/ 2147483647 w 134"/>
                <a:gd name="T101" fmla="*/ 2147483647 h 20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34"/>
                <a:gd name="T154" fmla="*/ 0 h 207"/>
                <a:gd name="T155" fmla="*/ 134 w 134"/>
                <a:gd name="T156" fmla="*/ 207 h 20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34" h="207">
                  <a:moveTo>
                    <a:pt x="0" y="207"/>
                  </a:moveTo>
                  <a:lnTo>
                    <a:pt x="26" y="207"/>
                  </a:lnTo>
                  <a:lnTo>
                    <a:pt x="26" y="120"/>
                  </a:lnTo>
                  <a:lnTo>
                    <a:pt x="64" y="120"/>
                  </a:lnTo>
                  <a:lnTo>
                    <a:pt x="77" y="120"/>
                  </a:lnTo>
                  <a:lnTo>
                    <a:pt x="90" y="119"/>
                  </a:lnTo>
                  <a:lnTo>
                    <a:pt x="101" y="116"/>
                  </a:lnTo>
                  <a:lnTo>
                    <a:pt x="110" y="112"/>
                  </a:lnTo>
                  <a:lnTo>
                    <a:pt x="115" y="107"/>
                  </a:lnTo>
                  <a:lnTo>
                    <a:pt x="121" y="102"/>
                  </a:lnTo>
                  <a:lnTo>
                    <a:pt x="125" y="96"/>
                  </a:lnTo>
                  <a:lnTo>
                    <a:pt x="128" y="91"/>
                  </a:lnTo>
                  <a:lnTo>
                    <a:pt x="131" y="84"/>
                  </a:lnTo>
                  <a:lnTo>
                    <a:pt x="132" y="77"/>
                  </a:lnTo>
                  <a:lnTo>
                    <a:pt x="134" y="68"/>
                  </a:lnTo>
                  <a:lnTo>
                    <a:pt x="134" y="60"/>
                  </a:lnTo>
                  <a:lnTo>
                    <a:pt x="134" y="51"/>
                  </a:lnTo>
                  <a:lnTo>
                    <a:pt x="133" y="43"/>
                  </a:lnTo>
                  <a:lnTo>
                    <a:pt x="131" y="35"/>
                  </a:lnTo>
                  <a:lnTo>
                    <a:pt x="128" y="28"/>
                  </a:lnTo>
                  <a:lnTo>
                    <a:pt x="125" y="22"/>
                  </a:lnTo>
                  <a:lnTo>
                    <a:pt x="121" y="16"/>
                  </a:lnTo>
                  <a:lnTo>
                    <a:pt x="116" y="11"/>
                  </a:lnTo>
                  <a:lnTo>
                    <a:pt x="110" y="8"/>
                  </a:lnTo>
                  <a:lnTo>
                    <a:pt x="102" y="3"/>
                  </a:lnTo>
                  <a:lnTo>
                    <a:pt x="91" y="1"/>
                  </a:lnTo>
                  <a:lnTo>
                    <a:pt x="80" y="0"/>
                  </a:lnTo>
                  <a:lnTo>
                    <a:pt x="69" y="0"/>
                  </a:lnTo>
                  <a:lnTo>
                    <a:pt x="63" y="0"/>
                  </a:lnTo>
                  <a:lnTo>
                    <a:pt x="0" y="0"/>
                  </a:lnTo>
                  <a:lnTo>
                    <a:pt x="0" y="207"/>
                  </a:lnTo>
                  <a:close/>
                  <a:moveTo>
                    <a:pt x="26" y="94"/>
                  </a:moveTo>
                  <a:lnTo>
                    <a:pt x="26" y="25"/>
                  </a:lnTo>
                  <a:lnTo>
                    <a:pt x="70" y="25"/>
                  </a:lnTo>
                  <a:lnTo>
                    <a:pt x="79" y="25"/>
                  </a:lnTo>
                  <a:lnTo>
                    <a:pt x="87" y="28"/>
                  </a:lnTo>
                  <a:lnTo>
                    <a:pt x="93" y="30"/>
                  </a:lnTo>
                  <a:lnTo>
                    <a:pt x="98" y="34"/>
                  </a:lnTo>
                  <a:lnTo>
                    <a:pt x="103" y="38"/>
                  </a:lnTo>
                  <a:lnTo>
                    <a:pt x="106" y="44"/>
                  </a:lnTo>
                  <a:lnTo>
                    <a:pt x="107" y="51"/>
                  </a:lnTo>
                  <a:lnTo>
                    <a:pt x="108" y="59"/>
                  </a:lnTo>
                  <a:lnTo>
                    <a:pt x="107" y="68"/>
                  </a:lnTo>
                  <a:lnTo>
                    <a:pt x="106" y="77"/>
                  </a:lnTo>
                  <a:lnTo>
                    <a:pt x="103" y="82"/>
                  </a:lnTo>
                  <a:lnTo>
                    <a:pt x="98" y="87"/>
                  </a:lnTo>
                  <a:lnTo>
                    <a:pt x="93" y="91"/>
                  </a:lnTo>
                  <a:lnTo>
                    <a:pt x="86" y="93"/>
                  </a:lnTo>
                  <a:lnTo>
                    <a:pt x="77" y="94"/>
                  </a:lnTo>
                  <a:lnTo>
                    <a:pt x="68" y="94"/>
                  </a:lnTo>
                  <a:lnTo>
                    <a:pt x="26" y="9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82" name="Rectangle 426"/>
            <p:cNvSpPr>
              <a:spLocks noChangeArrowheads="1"/>
            </p:cNvSpPr>
            <p:nvPr/>
          </p:nvSpPr>
          <p:spPr bwMode="auto">
            <a:xfrm>
              <a:off x="5924550" y="3382963"/>
              <a:ext cx="12700" cy="17462"/>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883" name="Freeform 427"/>
            <p:cNvSpPr>
              <a:spLocks/>
            </p:cNvSpPr>
            <p:nvPr/>
          </p:nvSpPr>
          <p:spPr bwMode="auto">
            <a:xfrm>
              <a:off x="4851400" y="3487738"/>
              <a:ext cx="58738" cy="107950"/>
            </a:xfrm>
            <a:custGeom>
              <a:avLst/>
              <a:gdLst>
                <a:gd name="T0" fmla="*/ 0 w 126"/>
                <a:gd name="T1" fmla="*/ 2147483647 h 204"/>
                <a:gd name="T2" fmla="*/ 2147483647 w 126"/>
                <a:gd name="T3" fmla="*/ 2147483647 h 204"/>
                <a:gd name="T4" fmla="*/ 2147483647 w 126"/>
                <a:gd name="T5" fmla="*/ 2147483647 h 204"/>
                <a:gd name="T6" fmla="*/ 2147483647 w 126"/>
                <a:gd name="T7" fmla="*/ 2147483647 h 204"/>
                <a:gd name="T8" fmla="*/ 2147483647 w 126"/>
                <a:gd name="T9" fmla="*/ 2147483647 h 204"/>
                <a:gd name="T10" fmla="*/ 2147483647 w 126"/>
                <a:gd name="T11" fmla="*/ 2147483647 h 204"/>
                <a:gd name="T12" fmla="*/ 2147483647 w 126"/>
                <a:gd name="T13" fmla="*/ 2147483647 h 204"/>
                <a:gd name="T14" fmla="*/ 2147483647 w 126"/>
                <a:gd name="T15" fmla="*/ 2147483647 h 204"/>
                <a:gd name="T16" fmla="*/ 2147483647 w 126"/>
                <a:gd name="T17" fmla="*/ 2147483647 h 204"/>
                <a:gd name="T18" fmla="*/ 2147483647 w 126"/>
                <a:gd name="T19" fmla="*/ 2147483647 h 204"/>
                <a:gd name="T20" fmla="*/ 2147483647 w 126"/>
                <a:gd name="T21" fmla="*/ 2147483647 h 204"/>
                <a:gd name="T22" fmla="*/ 2147483647 w 126"/>
                <a:gd name="T23" fmla="*/ 2147483647 h 204"/>
                <a:gd name="T24" fmla="*/ 2147483647 w 126"/>
                <a:gd name="T25" fmla="*/ 2147483647 h 204"/>
                <a:gd name="T26" fmla="*/ 2147483647 w 126"/>
                <a:gd name="T27" fmla="*/ 2147483647 h 204"/>
                <a:gd name="T28" fmla="*/ 2147483647 w 126"/>
                <a:gd name="T29" fmla="*/ 2147483647 h 204"/>
                <a:gd name="T30" fmla="*/ 2147483647 w 126"/>
                <a:gd name="T31" fmla="*/ 2147483647 h 204"/>
                <a:gd name="T32" fmla="*/ 2147483647 w 126"/>
                <a:gd name="T33" fmla="*/ 2147483647 h 204"/>
                <a:gd name="T34" fmla="*/ 2147483647 w 126"/>
                <a:gd name="T35" fmla="*/ 2147483647 h 204"/>
                <a:gd name="T36" fmla="*/ 2147483647 w 126"/>
                <a:gd name="T37" fmla="*/ 2147483647 h 204"/>
                <a:gd name="T38" fmla="*/ 2147483647 w 126"/>
                <a:gd name="T39" fmla="*/ 2147483647 h 204"/>
                <a:gd name="T40" fmla="*/ 2147483647 w 126"/>
                <a:gd name="T41" fmla="*/ 0 h 204"/>
                <a:gd name="T42" fmla="*/ 2147483647 w 126"/>
                <a:gd name="T43" fmla="*/ 2147483647 h 204"/>
                <a:gd name="T44" fmla="*/ 2147483647 w 126"/>
                <a:gd name="T45" fmla="*/ 2147483647 h 204"/>
                <a:gd name="T46" fmla="*/ 2147483647 w 126"/>
                <a:gd name="T47" fmla="*/ 2147483647 h 204"/>
                <a:gd name="T48" fmla="*/ 2147483647 w 126"/>
                <a:gd name="T49" fmla="*/ 2147483647 h 204"/>
                <a:gd name="T50" fmla="*/ 2147483647 w 126"/>
                <a:gd name="T51" fmla="*/ 2147483647 h 204"/>
                <a:gd name="T52" fmla="*/ 2147483647 w 126"/>
                <a:gd name="T53" fmla="*/ 2147483647 h 204"/>
                <a:gd name="T54" fmla="*/ 2147483647 w 126"/>
                <a:gd name="T55" fmla="*/ 2147483647 h 204"/>
                <a:gd name="T56" fmla="*/ 2147483647 w 126"/>
                <a:gd name="T57" fmla="*/ 2147483647 h 204"/>
                <a:gd name="T58" fmla="*/ 2147483647 w 126"/>
                <a:gd name="T59" fmla="*/ 2147483647 h 204"/>
                <a:gd name="T60" fmla="*/ 2147483647 w 126"/>
                <a:gd name="T61" fmla="*/ 2147483647 h 204"/>
                <a:gd name="T62" fmla="*/ 2147483647 w 126"/>
                <a:gd name="T63" fmla="*/ 2147483647 h 204"/>
                <a:gd name="T64" fmla="*/ 2147483647 w 126"/>
                <a:gd name="T65" fmla="*/ 2147483647 h 204"/>
                <a:gd name="T66" fmla="*/ 2147483647 w 126"/>
                <a:gd name="T67" fmla="*/ 2147483647 h 204"/>
                <a:gd name="T68" fmla="*/ 2147483647 w 126"/>
                <a:gd name="T69" fmla="*/ 2147483647 h 204"/>
                <a:gd name="T70" fmla="*/ 2147483647 w 126"/>
                <a:gd name="T71" fmla="*/ 2147483647 h 204"/>
                <a:gd name="T72" fmla="*/ 2147483647 w 126"/>
                <a:gd name="T73" fmla="*/ 2147483647 h 204"/>
                <a:gd name="T74" fmla="*/ 2147483647 w 126"/>
                <a:gd name="T75" fmla="*/ 2147483647 h 204"/>
                <a:gd name="T76" fmla="*/ 2147483647 w 126"/>
                <a:gd name="T77" fmla="*/ 2147483647 h 204"/>
                <a:gd name="T78" fmla="*/ 2147483647 w 126"/>
                <a:gd name="T79" fmla="*/ 2147483647 h 204"/>
                <a:gd name="T80" fmla="*/ 2147483647 w 126"/>
                <a:gd name="T81" fmla="*/ 2147483647 h 204"/>
                <a:gd name="T82" fmla="*/ 2147483647 w 126"/>
                <a:gd name="T83" fmla="*/ 2147483647 h 204"/>
                <a:gd name="T84" fmla="*/ 2147483647 w 126"/>
                <a:gd name="T85" fmla="*/ 2147483647 h 204"/>
                <a:gd name="T86" fmla="*/ 2147483647 w 126"/>
                <a:gd name="T87" fmla="*/ 2147483647 h 204"/>
                <a:gd name="T88" fmla="*/ 2147483647 w 126"/>
                <a:gd name="T89" fmla="*/ 2147483647 h 204"/>
                <a:gd name="T90" fmla="*/ 2147483647 w 126"/>
                <a:gd name="T91" fmla="*/ 2147483647 h 204"/>
                <a:gd name="T92" fmla="*/ 2147483647 w 126"/>
                <a:gd name="T93" fmla="*/ 2147483647 h 204"/>
                <a:gd name="T94" fmla="*/ 2147483647 w 126"/>
                <a:gd name="T95" fmla="*/ 2147483647 h 204"/>
                <a:gd name="T96" fmla="*/ 2147483647 w 126"/>
                <a:gd name="T97" fmla="*/ 2147483647 h 204"/>
                <a:gd name="T98" fmla="*/ 2147483647 w 126"/>
                <a:gd name="T99" fmla="*/ 2147483647 h 204"/>
                <a:gd name="T100" fmla="*/ 2147483647 w 126"/>
                <a:gd name="T101" fmla="*/ 2147483647 h 204"/>
                <a:gd name="T102" fmla="*/ 0 w 126"/>
                <a:gd name="T103" fmla="*/ 2147483647 h 20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26"/>
                <a:gd name="T157" fmla="*/ 0 h 204"/>
                <a:gd name="T158" fmla="*/ 126 w 126"/>
                <a:gd name="T159" fmla="*/ 204 h 20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26" h="204">
                  <a:moveTo>
                    <a:pt x="0" y="136"/>
                  </a:moveTo>
                  <a:lnTo>
                    <a:pt x="0" y="137"/>
                  </a:lnTo>
                  <a:lnTo>
                    <a:pt x="1" y="152"/>
                  </a:lnTo>
                  <a:lnTo>
                    <a:pt x="4" y="165"/>
                  </a:lnTo>
                  <a:lnTo>
                    <a:pt x="9" y="176"/>
                  </a:lnTo>
                  <a:lnTo>
                    <a:pt x="17" y="186"/>
                  </a:lnTo>
                  <a:lnTo>
                    <a:pt x="25" y="194"/>
                  </a:lnTo>
                  <a:lnTo>
                    <a:pt x="36" y="200"/>
                  </a:lnTo>
                  <a:lnTo>
                    <a:pt x="47" y="203"/>
                  </a:lnTo>
                  <a:lnTo>
                    <a:pt x="61" y="204"/>
                  </a:lnTo>
                  <a:lnTo>
                    <a:pt x="76" y="203"/>
                  </a:lnTo>
                  <a:lnTo>
                    <a:pt x="89" y="200"/>
                  </a:lnTo>
                  <a:lnTo>
                    <a:pt x="99" y="194"/>
                  </a:lnTo>
                  <a:lnTo>
                    <a:pt x="109" y="187"/>
                  </a:lnTo>
                  <a:lnTo>
                    <a:pt x="116" y="177"/>
                  </a:lnTo>
                  <a:lnTo>
                    <a:pt x="122" y="167"/>
                  </a:lnTo>
                  <a:lnTo>
                    <a:pt x="125" y="154"/>
                  </a:lnTo>
                  <a:lnTo>
                    <a:pt x="126" y="141"/>
                  </a:lnTo>
                  <a:lnTo>
                    <a:pt x="126" y="132"/>
                  </a:lnTo>
                  <a:lnTo>
                    <a:pt x="124" y="124"/>
                  </a:lnTo>
                  <a:lnTo>
                    <a:pt x="122" y="117"/>
                  </a:lnTo>
                  <a:lnTo>
                    <a:pt x="119" y="111"/>
                  </a:lnTo>
                  <a:lnTo>
                    <a:pt x="115" y="105"/>
                  </a:lnTo>
                  <a:lnTo>
                    <a:pt x="110" y="99"/>
                  </a:lnTo>
                  <a:lnTo>
                    <a:pt x="104" y="96"/>
                  </a:lnTo>
                  <a:lnTo>
                    <a:pt x="97" y="92"/>
                  </a:lnTo>
                  <a:lnTo>
                    <a:pt x="102" y="89"/>
                  </a:lnTo>
                  <a:lnTo>
                    <a:pt x="108" y="85"/>
                  </a:lnTo>
                  <a:lnTo>
                    <a:pt x="111" y="82"/>
                  </a:lnTo>
                  <a:lnTo>
                    <a:pt x="115" y="77"/>
                  </a:lnTo>
                  <a:lnTo>
                    <a:pt x="117" y="71"/>
                  </a:lnTo>
                  <a:lnTo>
                    <a:pt x="119" y="66"/>
                  </a:lnTo>
                  <a:lnTo>
                    <a:pt x="120" y="60"/>
                  </a:lnTo>
                  <a:lnTo>
                    <a:pt x="120" y="53"/>
                  </a:lnTo>
                  <a:lnTo>
                    <a:pt x="119" y="41"/>
                  </a:lnTo>
                  <a:lnTo>
                    <a:pt x="116" y="31"/>
                  </a:lnTo>
                  <a:lnTo>
                    <a:pt x="112" y="23"/>
                  </a:lnTo>
                  <a:lnTo>
                    <a:pt x="105" y="14"/>
                  </a:lnTo>
                  <a:lnTo>
                    <a:pt x="97" y="9"/>
                  </a:lnTo>
                  <a:lnTo>
                    <a:pt x="86" y="4"/>
                  </a:lnTo>
                  <a:lnTo>
                    <a:pt x="75" y="2"/>
                  </a:lnTo>
                  <a:lnTo>
                    <a:pt x="61" y="0"/>
                  </a:lnTo>
                  <a:lnTo>
                    <a:pt x="50" y="2"/>
                  </a:lnTo>
                  <a:lnTo>
                    <a:pt x="38" y="5"/>
                  </a:lnTo>
                  <a:lnTo>
                    <a:pt x="28" y="11"/>
                  </a:lnTo>
                  <a:lnTo>
                    <a:pt x="20" y="18"/>
                  </a:lnTo>
                  <a:lnTo>
                    <a:pt x="14" y="27"/>
                  </a:lnTo>
                  <a:lnTo>
                    <a:pt x="8" y="39"/>
                  </a:lnTo>
                  <a:lnTo>
                    <a:pt x="5" y="51"/>
                  </a:lnTo>
                  <a:lnTo>
                    <a:pt x="4" y="66"/>
                  </a:lnTo>
                  <a:lnTo>
                    <a:pt x="4" y="67"/>
                  </a:lnTo>
                  <a:lnTo>
                    <a:pt x="27" y="67"/>
                  </a:lnTo>
                  <a:lnTo>
                    <a:pt x="28" y="56"/>
                  </a:lnTo>
                  <a:lnTo>
                    <a:pt x="31" y="48"/>
                  </a:lnTo>
                  <a:lnTo>
                    <a:pt x="33" y="41"/>
                  </a:lnTo>
                  <a:lnTo>
                    <a:pt x="37" y="34"/>
                  </a:lnTo>
                  <a:lnTo>
                    <a:pt x="41" y="30"/>
                  </a:lnTo>
                  <a:lnTo>
                    <a:pt x="47" y="26"/>
                  </a:lnTo>
                  <a:lnTo>
                    <a:pt x="55" y="25"/>
                  </a:lnTo>
                  <a:lnTo>
                    <a:pt x="63" y="24"/>
                  </a:lnTo>
                  <a:lnTo>
                    <a:pt x="71" y="24"/>
                  </a:lnTo>
                  <a:lnTo>
                    <a:pt x="77" y="26"/>
                  </a:lnTo>
                  <a:lnTo>
                    <a:pt x="82" y="28"/>
                  </a:lnTo>
                  <a:lnTo>
                    <a:pt x="86" y="32"/>
                  </a:lnTo>
                  <a:lnTo>
                    <a:pt x="91" y="35"/>
                  </a:lnTo>
                  <a:lnTo>
                    <a:pt x="93" y="41"/>
                  </a:lnTo>
                  <a:lnTo>
                    <a:pt x="95" y="47"/>
                  </a:lnTo>
                  <a:lnTo>
                    <a:pt x="95" y="54"/>
                  </a:lnTo>
                  <a:lnTo>
                    <a:pt x="94" y="62"/>
                  </a:lnTo>
                  <a:lnTo>
                    <a:pt x="93" y="68"/>
                  </a:lnTo>
                  <a:lnTo>
                    <a:pt x="90" y="74"/>
                  </a:lnTo>
                  <a:lnTo>
                    <a:pt x="85" y="77"/>
                  </a:lnTo>
                  <a:lnTo>
                    <a:pt x="80" y="81"/>
                  </a:lnTo>
                  <a:lnTo>
                    <a:pt x="74" y="83"/>
                  </a:lnTo>
                  <a:lnTo>
                    <a:pt x="66" y="84"/>
                  </a:lnTo>
                  <a:lnTo>
                    <a:pt x="58" y="84"/>
                  </a:lnTo>
                  <a:lnTo>
                    <a:pt x="50" y="84"/>
                  </a:lnTo>
                  <a:lnTo>
                    <a:pt x="50" y="106"/>
                  </a:lnTo>
                  <a:lnTo>
                    <a:pt x="63" y="106"/>
                  </a:lnTo>
                  <a:lnTo>
                    <a:pt x="72" y="108"/>
                  </a:lnTo>
                  <a:lnTo>
                    <a:pt x="79" y="109"/>
                  </a:lnTo>
                  <a:lnTo>
                    <a:pt x="86" y="112"/>
                  </a:lnTo>
                  <a:lnTo>
                    <a:pt x="92" y="116"/>
                  </a:lnTo>
                  <a:lnTo>
                    <a:pt x="96" y="120"/>
                  </a:lnTo>
                  <a:lnTo>
                    <a:pt x="99" y="126"/>
                  </a:lnTo>
                  <a:lnTo>
                    <a:pt x="100" y="133"/>
                  </a:lnTo>
                  <a:lnTo>
                    <a:pt x="101" y="141"/>
                  </a:lnTo>
                  <a:lnTo>
                    <a:pt x="100" y="149"/>
                  </a:lnTo>
                  <a:lnTo>
                    <a:pt x="99" y="158"/>
                  </a:lnTo>
                  <a:lnTo>
                    <a:pt x="96" y="163"/>
                  </a:lnTo>
                  <a:lnTo>
                    <a:pt x="91" y="169"/>
                  </a:lnTo>
                  <a:lnTo>
                    <a:pt x="85" y="174"/>
                  </a:lnTo>
                  <a:lnTo>
                    <a:pt x="79" y="177"/>
                  </a:lnTo>
                  <a:lnTo>
                    <a:pt x="72" y="179"/>
                  </a:lnTo>
                  <a:lnTo>
                    <a:pt x="63" y="180"/>
                  </a:lnTo>
                  <a:lnTo>
                    <a:pt x="55" y="179"/>
                  </a:lnTo>
                  <a:lnTo>
                    <a:pt x="46" y="177"/>
                  </a:lnTo>
                  <a:lnTo>
                    <a:pt x="40" y="173"/>
                  </a:lnTo>
                  <a:lnTo>
                    <a:pt x="35" y="168"/>
                  </a:lnTo>
                  <a:lnTo>
                    <a:pt x="31" y="162"/>
                  </a:lnTo>
                  <a:lnTo>
                    <a:pt x="27" y="154"/>
                  </a:lnTo>
                  <a:lnTo>
                    <a:pt x="25" y="146"/>
                  </a:lnTo>
                  <a:lnTo>
                    <a:pt x="24" y="136"/>
                  </a:lnTo>
                  <a:lnTo>
                    <a:pt x="0" y="13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84" name="Freeform 428"/>
            <p:cNvSpPr>
              <a:spLocks/>
            </p:cNvSpPr>
            <p:nvPr/>
          </p:nvSpPr>
          <p:spPr bwMode="auto">
            <a:xfrm>
              <a:off x="4921250" y="3489325"/>
              <a:ext cx="57150" cy="103188"/>
            </a:xfrm>
            <a:custGeom>
              <a:avLst/>
              <a:gdLst>
                <a:gd name="T0" fmla="*/ 2147483647 w 124"/>
                <a:gd name="T1" fmla="*/ 2147483647 h 196"/>
                <a:gd name="T2" fmla="*/ 2147483647 w 124"/>
                <a:gd name="T3" fmla="*/ 2147483647 h 196"/>
                <a:gd name="T4" fmla="*/ 2147483647 w 124"/>
                <a:gd name="T5" fmla="*/ 2147483647 h 196"/>
                <a:gd name="T6" fmla="*/ 2147483647 w 124"/>
                <a:gd name="T7" fmla="*/ 2147483647 h 196"/>
                <a:gd name="T8" fmla="*/ 2147483647 w 124"/>
                <a:gd name="T9" fmla="*/ 2147483647 h 196"/>
                <a:gd name="T10" fmla="*/ 2147483647 w 124"/>
                <a:gd name="T11" fmla="*/ 2147483647 h 196"/>
                <a:gd name="T12" fmla="*/ 2147483647 w 124"/>
                <a:gd name="T13" fmla="*/ 2147483647 h 196"/>
                <a:gd name="T14" fmla="*/ 2147483647 w 124"/>
                <a:gd name="T15" fmla="*/ 2147483647 h 196"/>
                <a:gd name="T16" fmla="*/ 2147483647 w 124"/>
                <a:gd name="T17" fmla="*/ 2147483647 h 196"/>
                <a:gd name="T18" fmla="*/ 2147483647 w 124"/>
                <a:gd name="T19" fmla="*/ 2147483647 h 196"/>
                <a:gd name="T20" fmla="*/ 2147483647 w 124"/>
                <a:gd name="T21" fmla="*/ 0 h 196"/>
                <a:gd name="T22" fmla="*/ 0 w 124"/>
                <a:gd name="T23" fmla="*/ 0 h 196"/>
                <a:gd name="T24" fmla="*/ 0 w 124"/>
                <a:gd name="T25" fmla="*/ 2147483647 h 196"/>
                <a:gd name="T26" fmla="*/ 2147483647 w 124"/>
                <a:gd name="T27" fmla="*/ 2147483647 h 196"/>
                <a:gd name="T28" fmla="*/ 2147483647 w 124"/>
                <a:gd name="T29" fmla="*/ 2147483647 h 196"/>
                <a:gd name="T30" fmla="*/ 2147483647 w 124"/>
                <a:gd name="T31" fmla="*/ 2147483647 h 196"/>
                <a:gd name="T32" fmla="*/ 2147483647 w 124"/>
                <a:gd name="T33" fmla="*/ 2147483647 h 196"/>
                <a:gd name="T34" fmla="*/ 2147483647 w 124"/>
                <a:gd name="T35" fmla="*/ 2147483647 h 196"/>
                <a:gd name="T36" fmla="*/ 2147483647 w 124"/>
                <a:gd name="T37" fmla="*/ 2147483647 h 196"/>
                <a:gd name="T38" fmla="*/ 2147483647 w 124"/>
                <a:gd name="T39" fmla="*/ 2147483647 h 196"/>
                <a:gd name="T40" fmla="*/ 2147483647 w 124"/>
                <a:gd name="T41" fmla="*/ 2147483647 h 196"/>
                <a:gd name="T42" fmla="*/ 2147483647 w 124"/>
                <a:gd name="T43" fmla="*/ 2147483647 h 19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24"/>
                <a:gd name="T67" fmla="*/ 0 h 196"/>
                <a:gd name="T68" fmla="*/ 124 w 124"/>
                <a:gd name="T69" fmla="*/ 196 h 19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24" h="196">
                  <a:moveTo>
                    <a:pt x="25" y="196"/>
                  </a:moveTo>
                  <a:lnTo>
                    <a:pt x="51" y="196"/>
                  </a:lnTo>
                  <a:lnTo>
                    <a:pt x="54" y="171"/>
                  </a:lnTo>
                  <a:lnTo>
                    <a:pt x="60" y="148"/>
                  </a:lnTo>
                  <a:lnTo>
                    <a:pt x="67" y="126"/>
                  </a:lnTo>
                  <a:lnTo>
                    <a:pt x="74" y="104"/>
                  </a:lnTo>
                  <a:lnTo>
                    <a:pt x="85" y="83"/>
                  </a:lnTo>
                  <a:lnTo>
                    <a:pt x="97" y="63"/>
                  </a:lnTo>
                  <a:lnTo>
                    <a:pt x="109" y="43"/>
                  </a:lnTo>
                  <a:lnTo>
                    <a:pt x="124" y="24"/>
                  </a:lnTo>
                  <a:lnTo>
                    <a:pt x="124" y="0"/>
                  </a:lnTo>
                  <a:lnTo>
                    <a:pt x="0" y="0"/>
                  </a:lnTo>
                  <a:lnTo>
                    <a:pt x="0" y="27"/>
                  </a:lnTo>
                  <a:lnTo>
                    <a:pt x="99" y="27"/>
                  </a:lnTo>
                  <a:lnTo>
                    <a:pt x="84" y="45"/>
                  </a:lnTo>
                  <a:lnTo>
                    <a:pt x="70" y="65"/>
                  </a:lnTo>
                  <a:lnTo>
                    <a:pt x="59" y="85"/>
                  </a:lnTo>
                  <a:lnTo>
                    <a:pt x="48" y="106"/>
                  </a:lnTo>
                  <a:lnTo>
                    <a:pt x="40" y="127"/>
                  </a:lnTo>
                  <a:lnTo>
                    <a:pt x="33" y="149"/>
                  </a:lnTo>
                  <a:lnTo>
                    <a:pt x="28" y="172"/>
                  </a:lnTo>
                  <a:lnTo>
                    <a:pt x="25" y="19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85" name="Freeform 429"/>
            <p:cNvSpPr>
              <a:spLocks noEditPoints="1"/>
            </p:cNvSpPr>
            <p:nvPr/>
          </p:nvSpPr>
          <p:spPr bwMode="auto">
            <a:xfrm>
              <a:off x="5527675" y="3482975"/>
              <a:ext cx="79375" cy="109538"/>
            </a:xfrm>
            <a:custGeom>
              <a:avLst/>
              <a:gdLst>
                <a:gd name="T0" fmla="*/ 0 w 168"/>
                <a:gd name="T1" fmla="*/ 2147483647 h 208"/>
                <a:gd name="T2" fmla="*/ 2147483647 w 168"/>
                <a:gd name="T3" fmla="*/ 2147483647 h 208"/>
                <a:gd name="T4" fmla="*/ 2147483647 w 168"/>
                <a:gd name="T5" fmla="*/ 2147483647 h 208"/>
                <a:gd name="T6" fmla="*/ 2147483647 w 168"/>
                <a:gd name="T7" fmla="*/ 2147483647 h 208"/>
                <a:gd name="T8" fmla="*/ 2147483647 w 168"/>
                <a:gd name="T9" fmla="*/ 2147483647 h 208"/>
                <a:gd name="T10" fmla="*/ 2147483647 w 168"/>
                <a:gd name="T11" fmla="*/ 2147483647 h 208"/>
                <a:gd name="T12" fmla="*/ 2147483647 w 168"/>
                <a:gd name="T13" fmla="*/ 0 h 208"/>
                <a:gd name="T14" fmla="*/ 2147483647 w 168"/>
                <a:gd name="T15" fmla="*/ 0 h 208"/>
                <a:gd name="T16" fmla="*/ 0 w 168"/>
                <a:gd name="T17" fmla="*/ 2147483647 h 208"/>
                <a:gd name="T18" fmla="*/ 2147483647 w 168"/>
                <a:gd name="T19" fmla="*/ 2147483647 h 208"/>
                <a:gd name="T20" fmla="*/ 2147483647 w 168"/>
                <a:gd name="T21" fmla="*/ 2147483647 h 208"/>
                <a:gd name="T22" fmla="*/ 2147483647 w 168"/>
                <a:gd name="T23" fmla="*/ 2147483647 h 208"/>
                <a:gd name="T24" fmla="*/ 2147483647 w 168"/>
                <a:gd name="T25" fmla="*/ 2147483647 h 20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68"/>
                <a:gd name="T40" fmla="*/ 0 h 208"/>
                <a:gd name="T41" fmla="*/ 168 w 168"/>
                <a:gd name="T42" fmla="*/ 208 h 20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68" h="208">
                  <a:moveTo>
                    <a:pt x="0" y="208"/>
                  </a:moveTo>
                  <a:lnTo>
                    <a:pt x="27" y="208"/>
                  </a:lnTo>
                  <a:lnTo>
                    <a:pt x="47" y="146"/>
                  </a:lnTo>
                  <a:lnTo>
                    <a:pt x="121" y="146"/>
                  </a:lnTo>
                  <a:lnTo>
                    <a:pt x="141" y="208"/>
                  </a:lnTo>
                  <a:lnTo>
                    <a:pt x="168" y="208"/>
                  </a:lnTo>
                  <a:lnTo>
                    <a:pt x="98" y="0"/>
                  </a:lnTo>
                  <a:lnTo>
                    <a:pt x="70" y="0"/>
                  </a:lnTo>
                  <a:lnTo>
                    <a:pt x="0" y="208"/>
                  </a:lnTo>
                  <a:close/>
                  <a:moveTo>
                    <a:pt x="55" y="121"/>
                  </a:moveTo>
                  <a:lnTo>
                    <a:pt x="85" y="31"/>
                  </a:lnTo>
                  <a:lnTo>
                    <a:pt x="113" y="121"/>
                  </a:lnTo>
                  <a:lnTo>
                    <a:pt x="55" y="121"/>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86" name="Freeform 430"/>
            <p:cNvSpPr>
              <a:spLocks/>
            </p:cNvSpPr>
            <p:nvPr/>
          </p:nvSpPr>
          <p:spPr bwMode="auto">
            <a:xfrm>
              <a:off x="5614988" y="3511550"/>
              <a:ext cx="53975" cy="80963"/>
            </a:xfrm>
            <a:custGeom>
              <a:avLst/>
              <a:gdLst>
                <a:gd name="T0" fmla="*/ 2147483647 w 114"/>
                <a:gd name="T1" fmla="*/ 2147483647 h 155"/>
                <a:gd name="T2" fmla="*/ 2147483647 w 114"/>
                <a:gd name="T3" fmla="*/ 2147483647 h 155"/>
                <a:gd name="T4" fmla="*/ 2147483647 w 114"/>
                <a:gd name="T5" fmla="*/ 2147483647 h 155"/>
                <a:gd name="T6" fmla="*/ 2147483647 w 114"/>
                <a:gd name="T7" fmla="*/ 2147483647 h 155"/>
                <a:gd name="T8" fmla="*/ 2147483647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0 h 155"/>
                <a:gd name="T30" fmla="*/ 2147483647 w 114"/>
                <a:gd name="T31" fmla="*/ 0 h 155"/>
                <a:gd name="T32" fmla="*/ 2147483647 w 114"/>
                <a:gd name="T33" fmla="*/ 0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0 w 114"/>
                <a:gd name="T51" fmla="*/ 2147483647 h 155"/>
                <a:gd name="T52" fmla="*/ 0 w 114"/>
                <a:gd name="T53" fmla="*/ 2147483647 h 155"/>
                <a:gd name="T54" fmla="*/ 2147483647 w 114"/>
                <a:gd name="T55" fmla="*/ 2147483647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91" y="155"/>
                  </a:moveTo>
                  <a:lnTo>
                    <a:pt x="114" y="155"/>
                  </a:lnTo>
                  <a:lnTo>
                    <a:pt x="114" y="64"/>
                  </a:lnTo>
                  <a:lnTo>
                    <a:pt x="114" y="57"/>
                  </a:lnTo>
                  <a:lnTo>
                    <a:pt x="114" y="46"/>
                  </a:lnTo>
                  <a:lnTo>
                    <a:pt x="113" y="37"/>
                  </a:lnTo>
                  <a:lnTo>
                    <a:pt x="112" y="28"/>
                  </a:lnTo>
                  <a:lnTo>
                    <a:pt x="107" y="21"/>
                  </a:lnTo>
                  <a:lnTo>
                    <a:pt x="104" y="15"/>
                  </a:lnTo>
                  <a:lnTo>
                    <a:pt x="101" y="11"/>
                  </a:lnTo>
                  <a:lnTo>
                    <a:pt x="97" y="8"/>
                  </a:lnTo>
                  <a:lnTo>
                    <a:pt x="92" y="4"/>
                  </a:lnTo>
                  <a:lnTo>
                    <a:pt x="86" y="2"/>
                  </a:lnTo>
                  <a:lnTo>
                    <a:pt x="80" y="1"/>
                  </a:lnTo>
                  <a:lnTo>
                    <a:pt x="73" y="0"/>
                  </a:lnTo>
                  <a:lnTo>
                    <a:pt x="65" y="0"/>
                  </a:lnTo>
                  <a:lnTo>
                    <a:pt x="59" y="0"/>
                  </a:lnTo>
                  <a:lnTo>
                    <a:pt x="53" y="1"/>
                  </a:lnTo>
                  <a:lnTo>
                    <a:pt x="46" y="3"/>
                  </a:lnTo>
                  <a:lnTo>
                    <a:pt x="41" y="6"/>
                  </a:lnTo>
                  <a:lnTo>
                    <a:pt x="36" y="9"/>
                  </a:lnTo>
                  <a:lnTo>
                    <a:pt x="30" y="14"/>
                  </a:lnTo>
                  <a:lnTo>
                    <a:pt x="26" y="19"/>
                  </a:lnTo>
                  <a:lnTo>
                    <a:pt x="22" y="25"/>
                  </a:lnTo>
                  <a:lnTo>
                    <a:pt x="22" y="3"/>
                  </a:lnTo>
                  <a:lnTo>
                    <a:pt x="0" y="3"/>
                  </a:lnTo>
                  <a:lnTo>
                    <a:pt x="0" y="155"/>
                  </a:lnTo>
                  <a:lnTo>
                    <a:pt x="23" y="155"/>
                  </a:lnTo>
                  <a:lnTo>
                    <a:pt x="23" y="68"/>
                  </a:lnTo>
                  <a:lnTo>
                    <a:pt x="24" y="58"/>
                  </a:lnTo>
                  <a:lnTo>
                    <a:pt x="26" y="49"/>
                  </a:lnTo>
                  <a:lnTo>
                    <a:pt x="29" y="40"/>
                  </a:lnTo>
                  <a:lnTo>
                    <a:pt x="34" y="33"/>
                  </a:lnTo>
                  <a:lnTo>
                    <a:pt x="40" y="29"/>
                  </a:lnTo>
                  <a:lnTo>
                    <a:pt x="46" y="25"/>
                  </a:lnTo>
                  <a:lnTo>
                    <a:pt x="55" y="23"/>
                  </a:lnTo>
                  <a:lnTo>
                    <a:pt x="63" y="22"/>
                  </a:lnTo>
                  <a:lnTo>
                    <a:pt x="70" y="23"/>
                  </a:lnTo>
                  <a:lnTo>
                    <a:pt x="77" y="24"/>
                  </a:lnTo>
                  <a:lnTo>
                    <a:pt x="81" y="28"/>
                  </a:lnTo>
                  <a:lnTo>
                    <a:pt x="85" y="31"/>
                  </a:lnTo>
                  <a:lnTo>
                    <a:pt x="87" y="37"/>
                  </a:lnTo>
                  <a:lnTo>
                    <a:pt x="89" y="44"/>
                  </a:lnTo>
                  <a:lnTo>
                    <a:pt x="91" y="52"/>
                  </a:lnTo>
                  <a:lnTo>
                    <a:pt x="91" y="61"/>
                  </a:lnTo>
                  <a:lnTo>
                    <a:pt x="91"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87" name="Freeform 431"/>
            <p:cNvSpPr>
              <a:spLocks/>
            </p:cNvSpPr>
            <p:nvPr/>
          </p:nvSpPr>
          <p:spPr bwMode="auto">
            <a:xfrm>
              <a:off x="5684838" y="3511550"/>
              <a:ext cx="52387" cy="80963"/>
            </a:xfrm>
            <a:custGeom>
              <a:avLst/>
              <a:gdLst>
                <a:gd name="T0" fmla="*/ 2147483647 w 113"/>
                <a:gd name="T1" fmla="*/ 2147483647 h 155"/>
                <a:gd name="T2" fmla="*/ 2147483647 w 113"/>
                <a:gd name="T3" fmla="*/ 2147483647 h 155"/>
                <a:gd name="T4" fmla="*/ 2147483647 w 113"/>
                <a:gd name="T5" fmla="*/ 2147483647 h 155"/>
                <a:gd name="T6" fmla="*/ 2147483647 w 113"/>
                <a:gd name="T7" fmla="*/ 2147483647 h 155"/>
                <a:gd name="T8" fmla="*/ 2147483647 w 113"/>
                <a:gd name="T9" fmla="*/ 2147483647 h 155"/>
                <a:gd name="T10" fmla="*/ 2147483647 w 113"/>
                <a:gd name="T11" fmla="*/ 2147483647 h 155"/>
                <a:gd name="T12" fmla="*/ 2147483647 w 113"/>
                <a:gd name="T13" fmla="*/ 2147483647 h 155"/>
                <a:gd name="T14" fmla="*/ 2147483647 w 113"/>
                <a:gd name="T15" fmla="*/ 2147483647 h 155"/>
                <a:gd name="T16" fmla="*/ 2147483647 w 113"/>
                <a:gd name="T17" fmla="*/ 2147483647 h 155"/>
                <a:gd name="T18" fmla="*/ 2147483647 w 113"/>
                <a:gd name="T19" fmla="*/ 2147483647 h 155"/>
                <a:gd name="T20" fmla="*/ 2147483647 w 113"/>
                <a:gd name="T21" fmla="*/ 2147483647 h 155"/>
                <a:gd name="T22" fmla="*/ 2147483647 w 113"/>
                <a:gd name="T23" fmla="*/ 2147483647 h 155"/>
                <a:gd name="T24" fmla="*/ 2147483647 w 113"/>
                <a:gd name="T25" fmla="*/ 2147483647 h 155"/>
                <a:gd name="T26" fmla="*/ 2147483647 w 113"/>
                <a:gd name="T27" fmla="*/ 2147483647 h 155"/>
                <a:gd name="T28" fmla="*/ 2147483647 w 113"/>
                <a:gd name="T29" fmla="*/ 0 h 155"/>
                <a:gd name="T30" fmla="*/ 2147483647 w 113"/>
                <a:gd name="T31" fmla="*/ 0 h 155"/>
                <a:gd name="T32" fmla="*/ 2147483647 w 113"/>
                <a:gd name="T33" fmla="*/ 0 h 155"/>
                <a:gd name="T34" fmla="*/ 2147483647 w 113"/>
                <a:gd name="T35" fmla="*/ 2147483647 h 155"/>
                <a:gd name="T36" fmla="*/ 2147483647 w 113"/>
                <a:gd name="T37" fmla="*/ 2147483647 h 155"/>
                <a:gd name="T38" fmla="*/ 2147483647 w 113"/>
                <a:gd name="T39" fmla="*/ 2147483647 h 155"/>
                <a:gd name="T40" fmla="*/ 2147483647 w 113"/>
                <a:gd name="T41" fmla="*/ 2147483647 h 155"/>
                <a:gd name="T42" fmla="*/ 2147483647 w 113"/>
                <a:gd name="T43" fmla="*/ 2147483647 h 155"/>
                <a:gd name="T44" fmla="*/ 2147483647 w 113"/>
                <a:gd name="T45" fmla="*/ 2147483647 h 155"/>
                <a:gd name="T46" fmla="*/ 2147483647 w 113"/>
                <a:gd name="T47" fmla="*/ 2147483647 h 155"/>
                <a:gd name="T48" fmla="*/ 2147483647 w 113"/>
                <a:gd name="T49" fmla="*/ 2147483647 h 155"/>
                <a:gd name="T50" fmla="*/ 0 w 113"/>
                <a:gd name="T51" fmla="*/ 2147483647 h 155"/>
                <a:gd name="T52" fmla="*/ 0 w 113"/>
                <a:gd name="T53" fmla="*/ 2147483647 h 155"/>
                <a:gd name="T54" fmla="*/ 2147483647 w 113"/>
                <a:gd name="T55" fmla="*/ 2147483647 h 155"/>
                <a:gd name="T56" fmla="*/ 2147483647 w 113"/>
                <a:gd name="T57" fmla="*/ 2147483647 h 155"/>
                <a:gd name="T58" fmla="*/ 2147483647 w 113"/>
                <a:gd name="T59" fmla="*/ 2147483647 h 155"/>
                <a:gd name="T60" fmla="*/ 2147483647 w 113"/>
                <a:gd name="T61" fmla="*/ 2147483647 h 155"/>
                <a:gd name="T62" fmla="*/ 2147483647 w 113"/>
                <a:gd name="T63" fmla="*/ 2147483647 h 155"/>
                <a:gd name="T64" fmla="*/ 2147483647 w 113"/>
                <a:gd name="T65" fmla="*/ 2147483647 h 155"/>
                <a:gd name="T66" fmla="*/ 2147483647 w 113"/>
                <a:gd name="T67" fmla="*/ 2147483647 h 155"/>
                <a:gd name="T68" fmla="*/ 2147483647 w 113"/>
                <a:gd name="T69" fmla="*/ 2147483647 h 155"/>
                <a:gd name="T70" fmla="*/ 2147483647 w 113"/>
                <a:gd name="T71" fmla="*/ 2147483647 h 155"/>
                <a:gd name="T72" fmla="*/ 2147483647 w 113"/>
                <a:gd name="T73" fmla="*/ 2147483647 h 155"/>
                <a:gd name="T74" fmla="*/ 2147483647 w 113"/>
                <a:gd name="T75" fmla="*/ 2147483647 h 155"/>
                <a:gd name="T76" fmla="*/ 2147483647 w 113"/>
                <a:gd name="T77" fmla="*/ 2147483647 h 155"/>
                <a:gd name="T78" fmla="*/ 2147483647 w 113"/>
                <a:gd name="T79" fmla="*/ 2147483647 h 155"/>
                <a:gd name="T80" fmla="*/ 2147483647 w 113"/>
                <a:gd name="T81" fmla="*/ 2147483647 h 155"/>
                <a:gd name="T82" fmla="*/ 2147483647 w 113"/>
                <a:gd name="T83" fmla="*/ 2147483647 h 155"/>
                <a:gd name="T84" fmla="*/ 2147483647 w 113"/>
                <a:gd name="T85" fmla="*/ 2147483647 h 155"/>
                <a:gd name="T86" fmla="*/ 2147483647 w 113"/>
                <a:gd name="T87" fmla="*/ 2147483647 h 155"/>
                <a:gd name="T88" fmla="*/ 2147483647 w 113"/>
                <a:gd name="T89" fmla="*/ 2147483647 h 155"/>
                <a:gd name="T90" fmla="*/ 2147483647 w 113"/>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3"/>
                <a:gd name="T139" fmla="*/ 0 h 155"/>
                <a:gd name="T140" fmla="*/ 113 w 113"/>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3" h="155">
                  <a:moveTo>
                    <a:pt x="90" y="155"/>
                  </a:moveTo>
                  <a:lnTo>
                    <a:pt x="113" y="155"/>
                  </a:lnTo>
                  <a:lnTo>
                    <a:pt x="113" y="64"/>
                  </a:lnTo>
                  <a:lnTo>
                    <a:pt x="113" y="57"/>
                  </a:lnTo>
                  <a:lnTo>
                    <a:pt x="113" y="46"/>
                  </a:lnTo>
                  <a:lnTo>
                    <a:pt x="112" y="37"/>
                  </a:lnTo>
                  <a:lnTo>
                    <a:pt x="111" y="28"/>
                  </a:lnTo>
                  <a:lnTo>
                    <a:pt x="107" y="21"/>
                  </a:lnTo>
                  <a:lnTo>
                    <a:pt x="104" y="15"/>
                  </a:lnTo>
                  <a:lnTo>
                    <a:pt x="101" y="11"/>
                  </a:lnTo>
                  <a:lnTo>
                    <a:pt x="97" y="8"/>
                  </a:lnTo>
                  <a:lnTo>
                    <a:pt x="91" y="4"/>
                  </a:lnTo>
                  <a:lnTo>
                    <a:pt x="86" y="2"/>
                  </a:lnTo>
                  <a:lnTo>
                    <a:pt x="80" y="1"/>
                  </a:lnTo>
                  <a:lnTo>
                    <a:pt x="72" y="0"/>
                  </a:lnTo>
                  <a:lnTo>
                    <a:pt x="65" y="0"/>
                  </a:lnTo>
                  <a:lnTo>
                    <a:pt x="59" y="0"/>
                  </a:lnTo>
                  <a:lnTo>
                    <a:pt x="52" y="1"/>
                  </a:lnTo>
                  <a:lnTo>
                    <a:pt x="46" y="3"/>
                  </a:lnTo>
                  <a:lnTo>
                    <a:pt x="41" y="6"/>
                  </a:lnTo>
                  <a:lnTo>
                    <a:pt x="35" y="9"/>
                  </a:lnTo>
                  <a:lnTo>
                    <a:pt x="30" y="14"/>
                  </a:lnTo>
                  <a:lnTo>
                    <a:pt x="26" y="19"/>
                  </a:lnTo>
                  <a:lnTo>
                    <a:pt x="22" y="25"/>
                  </a:lnTo>
                  <a:lnTo>
                    <a:pt x="22" y="3"/>
                  </a:lnTo>
                  <a:lnTo>
                    <a:pt x="0" y="3"/>
                  </a:lnTo>
                  <a:lnTo>
                    <a:pt x="0" y="155"/>
                  </a:lnTo>
                  <a:lnTo>
                    <a:pt x="23" y="155"/>
                  </a:lnTo>
                  <a:lnTo>
                    <a:pt x="23" y="68"/>
                  </a:lnTo>
                  <a:lnTo>
                    <a:pt x="24" y="58"/>
                  </a:lnTo>
                  <a:lnTo>
                    <a:pt x="26" y="49"/>
                  </a:lnTo>
                  <a:lnTo>
                    <a:pt x="29" y="40"/>
                  </a:lnTo>
                  <a:lnTo>
                    <a:pt x="33" y="33"/>
                  </a:lnTo>
                  <a:lnTo>
                    <a:pt x="40" y="29"/>
                  </a:lnTo>
                  <a:lnTo>
                    <a:pt x="46" y="25"/>
                  </a:lnTo>
                  <a:lnTo>
                    <a:pt x="54" y="23"/>
                  </a:lnTo>
                  <a:lnTo>
                    <a:pt x="63" y="22"/>
                  </a:lnTo>
                  <a:lnTo>
                    <a:pt x="70" y="23"/>
                  </a:lnTo>
                  <a:lnTo>
                    <a:pt x="76" y="24"/>
                  </a:lnTo>
                  <a:lnTo>
                    <a:pt x="81" y="28"/>
                  </a:lnTo>
                  <a:lnTo>
                    <a:pt x="85" y="31"/>
                  </a:lnTo>
                  <a:lnTo>
                    <a:pt x="87" y="37"/>
                  </a:lnTo>
                  <a:lnTo>
                    <a:pt x="89" y="44"/>
                  </a:lnTo>
                  <a:lnTo>
                    <a:pt x="90" y="52"/>
                  </a:lnTo>
                  <a:lnTo>
                    <a:pt x="90" y="61"/>
                  </a:lnTo>
                  <a:lnTo>
                    <a:pt x="90"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88" name="Freeform 432"/>
            <p:cNvSpPr>
              <a:spLocks noEditPoints="1"/>
            </p:cNvSpPr>
            <p:nvPr/>
          </p:nvSpPr>
          <p:spPr bwMode="auto">
            <a:xfrm>
              <a:off x="5751513" y="3511550"/>
              <a:ext cx="58737" cy="82550"/>
            </a:xfrm>
            <a:custGeom>
              <a:avLst/>
              <a:gdLst>
                <a:gd name="T0" fmla="*/ 2147483647 w 123"/>
                <a:gd name="T1" fmla="*/ 2147483647 h 158"/>
                <a:gd name="T2" fmla="*/ 2147483647 w 123"/>
                <a:gd name="T3" fmla="*/ 2147483647 h 158"/>
                <a:gd name="T4" fmla="*/ 2147483647 w 123"/>
                <a:gd name="T5" fmla="*/ 2147483647 h 158"/>
                <a:gd name="T6" fmla="*/ 2147483647 w 123"/>
                <a:gd name="T7" fmla="*/ 2147483647 h 158"/>
                <a:gd name="T8" fmla="*/ 2147483647 w 123"/>
                <a:gd name="T9" fmla="*/ 2147483647 h 158"/>
                <a:gd name="T10" fmla="*/ 2147483647 w 123"/>
                <a:gd name="T11" fmla="*/ 2147483647 h 158"/>
                <a:gd name="T12" fmla="*/ 2147483647 w 123"/>
                <a:gd name="T13" fmla="*/ 2147483647 h 158"/>
                <a:gd name="T14" fmla="*/ 2147483647 w 123"/>
                <a:gd name="T15" fmla="*/ 2147483647 h 158"/>
                <a:gd name="T16" fmla="*/ 2147483647 w 123"/>
                <a:gd name="T17" fmla="*/ 2147483647 h 158"/>
                <a:gd name="T18" fmla="*/ 2147483647 w 123"/>
                <a:gd name="T19" fmla="*/ 2147483647 h 158"/>
                <a:gd name="T20" fmla="*/ 2147483647 w 123"/>
                <a:gd name="T21" fmla="*/ 2147483647 h 158"/>
                <a:gd name="T22" fmla="*/ 2147483647 w 123"/>
                <a:gd name="T23" fmla="*/ 2147483647 h 158"/>
                <a:gd name="T24" fmla="*/ 2147483647 w 123"/>
                <a:gd name="T25" fmla="*/ 2147483647 h 158"/>
                <a:gd name="T26" fmla="*/ 2147483647 w 123"/>
                <a:gd name="T27" fmla="*/ 2147483647 h 158"/>
                <a:gd name="T28" fmla="*/ 2147483647 w 123"/>
                <a:gd name="T29" fmla="*/ 2147483647 h 158"/>
                <a:gd name="T30" fmla="*/ 2147483647 w 123"/>
                <a:gd name="T31" fmla="*/ 2147483647 h 158"/>
                <a:gd name="T32" fmla="*/ 2147483647 w 123"/>
                <a:gd name="T33" fmla="*/ 2147483647 h 158"/>
                <a:gd name="T34" fmla="*/ 2147483647 w 123"/>
                <a:gd name="T35" fmla="*/ 2147483647 h 158"/>
                <a:gd name="T36" fmla="*/ 2147483647 w 123"/>
                <a:gd name="T37" fmla="*/ 2147483647 h 158"/>
                <a:gd name="T38" fmla="*/ 2147483647 w 123"/>
                <a:gd name="T39" fmla="*/ 2147483647 h 158"/>
                <a:gd name="T40" fmla="*/ 2147483647 w 123"/>
                <a:gd name="T41" fmla="*/ 2147483647 h 158"/>
                <a:gd name="T42" fmla="*/ 2147483647 w 123"/>
                <a:gd name="T43" fmla="*/ 2147483647 h 158"/>
                <a:gd name="T44" fmla="*/ 2147483647 w 123"/>
                <a:gd name="T45" fmla="*/ 2147483647 h 158"/>
                <a:gd name="T46" fmla="*/ 2147483647 w 123"/>
                <a:gd name="T47" fmla="*/ 2147483647 h 158"/>
                <a:gd name="T48" fmla="*/ 2147483647 w 123"/>
                <a:gd name="T49" fmla="*/ 2147483647 h 158"/>
                <a:gd name="T50" fmla="*/ 2147483647 w 123"/>
                <a:gd name="T51" fmla="*/ 2147483647 h 158"/>
                <a:gd name="T52" fmla="*/ 2147483647 w 123"/>
                <a:gd name="T53" fmla="*/ 2147483647 h 158"/>
                <a:gd name="T54" fmla="*/ 2147483647 w 123"/>
                <a:gd name="T55" fmla="*/ 2147483647 h 158"/>
                <a:gd name="T56" fmla="*/ 2147483647 w 123"/>
                <a:gd name="T57" fmla="*/ 2147483647 h 158"/>
                <a:gd name="T58" fmla="*/ 2147483647 w 123"/>
                <a:gd name="T59" fmla="*/ 2147483647 h 158"/>
                <a:gd name="T60" fmla="*/ 2147483647 w 123"/>
                <a:gd name="T61" fmla="*/ 2147483647 h 158"/>
                <a:gd name="T62" fmla="*/ 2147483647 w 123"/>
                <a:gd name="T63" fmla="*/ 2147483647 h 158"/>
                <a:gd name="T64" fmla="*/ 2147483647 w 123"/>
                <a:gd name="T65" fmla="*/ 2147483647 h 158"/>
                <a:gd name="T66" fmla="*/ 2147483647 w 123"/>
                <a:gd name="T67" fmla="*/ 2147483647 h 158"/>
                <a:gd name="T68" fmla="*/ 2147483647 w 123"/>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8"/>
                <a:gd name="T107" fmla="*/ 123 w 123"/>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8">
                  <a:moveTo>
                    <a:pt x="99" y="107"/>
                  </a:moveTo>
                  <a:lnTo>
                    <a:pt x="97" y="113"/>
                  </a:lnTo>
                  <a:lnTo>
                    <a:pt x="94" y="118"/>
                  </a:lnTo>
                  <a:lnTo>
                    <a:pt x="91" y="123"/>
                  </a:lnTo>
                  <a:lnTo>
                    <a:pt x="86" y="128"/>
                  </a:lnTo>
                  <a:lnTo>
                    <a:pt x="82" y="130"/>
                  </a:lnTo>
                  <a:lnTo>
                    <a:pt x="77" y="132"/>
                  </a:lnTo>
                  <a:lnTo>
                    <a:pt x="70" y="135"/>
                  </a:lnTo>
                  <a:lnTo>
                    <a:pt x="63" y="135"/>
                  </a:lnTo>
                  <a:lnTo>
                    <a:pt x="55" y="134"/>
                  </a:lnTo>
                  <a:lnTo>
                    <a:pt x="47" y="131"/>
                  </a:lnTo>
                  <a:lnTo>
                    <a:pt x="41" y="128"/>
                  </a:lnTo>
                  <a:lnTo>
                    <a:pt x="35" y="122"/>
                  </a:lnTo>
                  <a:lnTo>
                    <a:pt x="30" y="116"/>
                  </a:lnTo>
                  <a:lnTo>
                    <a:pt x="27" y="108"/>
                  </a:lnTo>
                  <a:lnTo>
                    <a:pt x="25" y="98"/>
                  </a:lnTo>
                  <a:lnTo>
                    <a:pt x="24" y="87"/>
                  </a:lnTo>
                  <a:lnTo>
                    <a:pt x="123" y="87"/>
                  </a:lnTo>
                  <a:lnTo>
                    <a:pt x="123" y="75"/>
                  </a:lnTo>
                  <a:lnTo>
                    <a:pt x="122" y="59"/>
                  </a:lnTo>
                  <a:lnTo>
                    <a:pt x="119" y="43"/>
                  </a:lnTo>
                  <a:lnTo>
                    <a:pt x="114" y="30"/>
                  </a:lnTo>
                  <a:lnTo>
                    <a:pt x="107" y="19"/>
                  </a:lnTo>
                  <a:lnTo>
                    <a:pt x="98" y="11"/>
                  </a:lnTo>
                  <a:lnTo>
                    <a:pt x="87" y="4"/>
                  </a:lnTo>
                  <a:lnTo>
                    <a:pt x="76" y="1"/>
                  </a:lnTo>
                  <a:lnTo>
                    <a:pt x="61" y="0"/>
                  </a:lnTo>
                  <a:lnTo>
                    <a:pt x="48" y="1"/>
                  </a:lnTo>
                  <a:lnTo>
                    <a:pt x="36" y="6"/>
                  </a:lnTo>
                  <a:lnTo>
                    <a:pt x="25" y="11"/>
                  </a:lnTo>
                  <a:lnTo>
                    <a:pt x="17" y="21"/>
                  </a:lnTo>
                  <a:lnTo>
                    <a:pt x="9" y="32"/>
                  </a:lnTo>
                  <a:lnTo>
                    <a:pt x="4" y="46"/>
                  </a:lnTo>
                  <a:lnTo>
                    <a:pt x="1" y="63"/>
                  </a:lnTo>
                  <a:lnTo>
                    <a:pt x="0" y="80"/>
                  </a:lnTo>
                  <a:lnTo>
                    <a:pt x="1" y="98"/>
                  </a:lnTo>
                  <a:lnTo>
                    <a:pt x="4" y="113"/>
                  </a:lnTo>
                  <a:lnTo>
                    <a:pt x="9" y="127"/>
                  </a:lnTo>
                  <a:lnTo>
                    <a:pt x="17" y="137"/>
                  </a:lnTo>
                  <a:lnTo>
                    <a:pt x="25" y="146"/>
                  </a:lnTo>
                  <a:lnTo>
                    <a:pt x="36" y="152"/>
                  </a:lnTo>
                  <a:lnTo>
                    <a:pt x="48" y="157"/>
                  </a:lnTo>
                  <a:lnTo>
                    <a:pt x="61" y="158"/>
                  </a:lnTo>
                  <a:lnTo>
                    <a:pt x="73" y="157"/>
                  </a:lnTo>
                  <a:lnTo>
                    <a:pt x="84" y="155"/>
                  </a:lnTo>
                  <a:lnTo>
                    <a:pt x="94" y="150"/>
                  </a:lnTo>
                  <a:lnTo>
                    <a:pt x="102" y="144"/>
                  </a:lnTo>
                  <a:lnTo>
                    <a:pt x="108" y="137"/>
                  </a:lnTo>
                  <a:lnTo>
                    <a:pt x="115" y="128"/>
                  </a:lnTo>
                  <a:lnTo>
                    <a:pt x="119" y="118"/>
                  </a:lnTo>
                  <a:lnTo>
                    <a:pt x="121" y="107"/>
                  </a:lnTo>
                  <a:lnTo>
                    <a:pt x="99" y="107"/>
                  </a:lnTo>
                  <a:close/>
                  <a:moveTo>
                    <a:pt x="24" y="66"/>
                  </a:moveTo>
                  <a:lnTo>
                    <a:pt x="25" y="56"/>
                  </a:lnTo>
                  <a:lnTo>
                    <a:pt x="27" y="47"/>
                  </a:lnTo>
                  <a:lnTo>
                    <a:pt x="31" y="39"/>
                  </a:lnTo>
                  <a:lnTo>
                    <a:pt x="36" y="33"/>
                  </a:lnTo>
                  <a:lnTo>
                    <a:pt x="41" y="28"/>
                  </a:lnTo>
                  <a:lnTo>
                    <a:pt x="47" y="24"/>
                  </a:lnTo>
                  <a:lnTo>
                    <a:pt x="54" y="23"/>
                  </a:lnTo>
                  <a:lnTo>
                    <a:pt x="62" y="22"/>
                  </a:lnTo>
                  <a:lnTo>
                    <a:pt x="70" y="23"/>
                  </a:lnTo>
                  <a:lnTo>
                    <a:pt x="78" y="24"/>
                  </a:lnTo>
                  <a:lnTo>
                    <a:pt x="84" y="29"/>
                  </a:lnTo>
                  <a:lnTo>
                    <a:pt x="89" y="33"/>
                  </a:lnTo>
                  <a:lnTo>
                    <a:pt x="94" y="39"/>
                  </a:lnTo>
                  <a:lnTo>
                    <a:pt x="97" y="47"/>
                  </a:lnTo>
                  <a:lnTo>
                    <a:pt x="98" y="56"/>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89" name="Freeform 433"/>
            <p:cNvSpPr>
              <a:spLocks/>
            </p:cNvSpPr>
            <p:nvPr/>
          </p:nvSpPr>
          <p:spPr bwMode="auto">
            <a:xfrm>
              <a:off x="5861050" y="3482975"/>
              <a:ext cx="84138" cy="109538"/>
            </a:xfrm>
            <a:custGeom>
              <a:avLst/>
              <a:gdLst>
                <a:gd name="T0" fmla="*/ 2147483647 w 177"/>
                <a:gd name="T1" fmla="*/ 2147483647 h 208"/>
                <a:gd name="T2" fmla="*/ 2147483647 w 177"/>
                <a:gd name="T3" fmla="*/ 2147483647 h 208"/>
                <a:gd name="T4" fmla="*/ 2147483647 w 177"/>
                <a:gd name="T5" fmla="*/ 2147483647 h 208"/>
                <a:gd name="T6" fmla="*/ 2147483647 w 177"/>
                <a:gd name="T7" fmla="*/ 2147483647 h 208"/>
                <a:gd name="T8" fmla="*/ 2147483647 w 177"/>
                <a:gd name="T9" fmla="*/ 2147483647 h 208"/>
                <a:gd name="T10" fmla="*/ 2147483647 w 177"/>
                <a:gd name="T11" fmla="*/ 2147483647 h 208"/>
                <a:gd name="T12" fmla="*/ 2147483647 w 177"/>
                <a:gd name="T13" fmla="*/ 2147483647 h 208"/>
                <a:gd name="T14" fmla="*/ 2147483647 w 177"/>
                <a:gd name="T15" fmla="*/ 2147483647 h 208"/>
                <a:gd name="T16" fmla="*/ 2147483647 w 177"/>
                <a:gd name="T17" fmla="*/ 2147483647 h 208"/>
                <a:gd name="T18" fmla="*/ 2147483647 w 177"/>
                <a:gd name="T19" fmla="*/ 0 h 208"/>
                <a:gd name="T20" fmla="*/ 2147483647 w 177"/>
                <a:gd name="T21" fmla="*/ 0 h 208"/>
                <a:gd name="T22" fmla="*/ 2147483647 w 177"/>
                <a:gd name="T23" fmla="*/ 2147483647 h 208"/>
                <a:gd name="T24" fmla="*/ 2147483647 w 177"/>
                <a:gd name="T25" fmla="*/ 2147483647 h 208"/>
                <a:gd name="T26" fmla="*/ 2147483647 w 177"/>
                <a:gd name="T27" fmla="*/ 2147483647 h 208"/>
                <a:gd name="T28" fmla="*/ 2147483647 w 177"/>
                <a:gd name="T29" fmla="*/ 0 h 208"/>
                <a:gd name="T30" fmla="*/ 0 w 177"/>
                <a:gd name="T31" fmla="*/ 0 h 208"/>
                <a:gd name="T32" fmla="*/ 0 w 177"/>
                <a:gd name="T33" fmla="*/ 2147483647 h 208"/>
                <a:gd name="T34" fmla="*/ 2147483647 w 177"/>
                <a:gd name="T35" fmla="*/ 2147483647 h 208"/>
                <a:gd name="T36" fmla="*/ 2147483647 w 177"/>
                <a:gd name="T37" fmla="*/ 2147483647 h 20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77"/>
                <a:gd name="T58" fmla="*/ 0 h 208"/>
                <a:gd name="T59" fmla="*/ 177 w 177"/>
                <a:gd name="T60" fmla="*/ 208 h 20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77" h="208">
                  <a:moveTo>
                    <a:pt x="23" y="31"/>
                  </a:moveTo>
                  <a:lnTo>
                    <a:pt x="25" y="40"/>
                  </a:lnTo>
                  <a:lnTo>
                    <a:pt x="27" y="49"/>
                  </a:lnTo>
                  <a:lnTo>
                    <a:pt x="75" y="208"/>
                  </a:lnTo>
                  <a:lnTo>
                    <a:pt x="99" y="208"/>
                  </a:lnTo>
                  <a:lnTo>
                    <a:pt x="148" y="49"/>
                  </a:lnTo>
                  <a:lnTo>
                    <a:pt x="152" y="31"/>
                  </a:lnTo>
                  <a:lnTo>
                    <a:pt x="152" y="208"/>
                  </a:lnTo>
                  <a:lnTo>
                    <a:pt x="177" y="208"/>
                  </a:lnTo>
                  <a:lnTo>
                    <a:pt x="177" y="0"/>
                  </a:lnTo>
                  <a:lnTo>
                    <a:pt x="140" y="0"/>
                  </a:lnTo>
                  <a:lnTo>
                    <a:pt x="92" y="159"/>
                  </a:lnTo>
                  <a:lnTo>
                    <a:pt x="87" y="176"/>
                  </a:lnTo>
                  <a:lnTo>
                    <a:pt x="83" y="159"/>
                  </a:lnTo>
                  <a:lnTo>
                    <a:pt x="36" y="0"/>
                  </a:lnTo>
                  <a:lnTo>
                    <a:pt x="0" y="0"/>
                  </a:lnTo>
                  <a:lnTo>
                    <a:pt x="0" y="208"/>
                  </a:lnTo>
                  <a:lnTo>
                    <a:pt x="23" y="208"/>
                  </a:lnTo>
                  <a:lnTo>
                    <a:pt x="23" y="31"/>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90" name="Freeform 434"/>
            <p:cNvSpPr>
              <a:spLocks noEditPoints="1"/>
            </p:cNvSpPr>
            <p:nvPr/>
          </p:nvSpPr>
          <p:spPr bwMode="auto">
            <a:xfrm>
              <a:off x="5957888" y="3511550"/>
              <a:ext cx="60325" cy="82550"/>
            </a:xfrm>
            <a:custGeom>
              <a:avLst/>
              <a:gdLst>
                <a:gd name="T0" fmla="*/ 2147483647 w 128"/>
                <a:gd name="T1" fmla="*/ 2147483647 h 158"/>
                <a:gd name="T2" fmla="*/ 2147483647 w 128"/>
                <a:gd name="T3" fmla="*/ 2147483647 h 158"/>
                <a:gd name="T4" fmla="*/ 2147483647 w 128"/>
                <a:gd name="T5" fmla="*/ 2147483647 h 158"/>
                <a:gd name="T6" fmla="*/ 2147483647 w 128"/>
                <a:gd name="T7" fmla="*/ 2147483647 h 158"/>
                <a:gd name="T8" fmla="*/ 2147483647 w 128"/>
                <a:gd name="T9" fmla="*/ 2147483647 h 158"/>
                <a:gd name="T10" fmla="*/ 2147483647 w 128"/>
                <a:gd name="T11" fmla="*/ 2147483647 h 158"/>
                <a:gd name="T12" fmla="*/ 2147483647 w 128"/>
                <a:gd name="T13" fmla="*/ 2147483647 h 158"/>
                <a:gd name="T14" fmla="*/ 2147483647 w 128"/>
                <a:gd name="T15" fmla="*/ 2147483647 h 158"/>
                <a:gd name="T16" fmla="*/ 2147483647 w 128"/>
                <a:gd name="T17" fmla="*/ 2147483647 h 158"/>
                <a:gd name="T18" fmla="*/ 2147483647 w 128"/>
                <a:gd name="T19" fmla="*/ 2147483647 h 158"/>
                <a:gd name="T20" fmla="*/ 2147483647 w 128"/>
                <a:gd name="T21" fmla="*/ 2147483647 h 158"/>
                <a:gd name="T22" fmla="*/ 2147483647 w 128"/>
                <a:gd name="T23" fmla="*/ 2147483647 h 158"/>
                <a:gd name="T24" fmla="*/ 2147483647 w 128"/>
                <a:gd name="T25" fmla="*/ 2147483647 h 158"/>
                <a:gd name="T26" fmla="*/ 2147483647 w 128"/>
                <a:gd name="T27" fmla="*/ 2147483647 h 158"/>
                <a:gd name="T28" fmla="*/ 2147483647 w 128"/>
                <a:gd name="T29" fmla="*/ 2147483647 h 158"/>
                <a:gd name="T30" fmla="*/ 2147483647 w 128"/>
                <a:gd name="T31" fmla="*/ 2147483647 h 158"/>
                <a:gd name="T32" fmla="*/ 2147483647 w 128"/>
                <a:gd name="T33" fmla="*/ 2147483647 h 158"/>
                <a:gd name="T34" fmla="*/ 2147483647 w 128"/>
                <a:gd name="T35" fmla="*/ 2147483647 h 158"/>
                <a:gd name="T36" fmla="*/ 2147483647 w 128"/>
                <a:gd name="T37" fmla="*/ 2147483647 h 158"/>
                <a:gd name="T38" fmla="*/ 2147483647 w 128"/>
                <a:gd name="T39" fmla="*/ 2147483647 h 158"/>
                <a:gd name="T40" fmla="*/ 2147483647 w 128"/>
                <a:gd name="T41" fmla="*/ 2147483647 h 158"/>
                <a:gd name="T42" fmla="*/ 2147483647 w 128"/>
                <a:gd name="T43" fmla="*/ 2147483647 h 158"/>
                <a:gd name="T44" fmla="*/ 2147483647 w 128"/>
                <a:gd name="T45" fmla="*/ 2147483647 h 158"/>
                <a:gd name="T46" fmla="*/ 2147483647 w 128"/>
                <a:gd name="T47" fmla="*/ 2147483647 h 158"/>
                <a:gd name="T48" fmla="*/ 2147483647 w 128"/>
                <a:gd name="T49" fmla="*/ 2147483647 h 158"/>
                <a:gd name="T50" fmla="*/ 2147483647 w 128"/>
                <a:gd name="T51" fmla="*/ 2147483647 h 158"/>
                <a:gd name="T52" fmla="*/ 2147483647 w 128"/>
                <a:gd name="T53" fmla="*/ 2147483647 h 158"/>
                <a:gd name="T54" fmla="*/ 2147483647 w 128"/>
                <a:gd name="T55" fmla="*/ 0 h 158"/>
                <a:gd name="T56" fmla="*/ 2147483647 w 128"/>
                <a:gd name="T57" fmla="*/ 2147483647 h 158"/>
                <a:gd name="T58" fmla="*/ 2147483647 w 128"/>
                <a:gd name="T59" fmla="*/ 2147483647 h 158"/>
                <a:gd name="T60" fmla="*/ 2147483647 w 128"/>
                <a:gd name="T61" fmla="*/ 2147483647 h 158"/>
                <a:gd name="T62" fmla="*/ 2147483647 w 128"/>
                <a:gd name="T63" fmla="*/ 2147483647 h 158"/>
                <a:gd name="T64" fmla="*/ 2147483647 w 128"/>
                <a:gd name="T65" fmla="*/ 2147483647 h 158"/>
                <a:gd name="T66" fmla="*/ 2147483647 w 128"/>
                <a:gd name="T67" fmla="*/ 2147483647 h 158"/>
                <a:gd name="T68" fmla="*/ 2147483647 w 128"/>
                <a:gd name="T69" fmla="*/ 2147483647 h 158"/>
                <a:gd name="T70" fmla="*/ 2147483647 w 128"/>
                <a:gd name="T71" fmla="*/ 2147483647 h 158"/>
                <a:gd name="T72" fmla="*/ 2147483647 w 128"/>
                <a:gd name="T73" fmla="*/ 2147483647 h 158"/>
                <a:gd name="T74" fmla="*/ 2147483647 w 128"/>
                <a:gd name="T75" fmla="*/ 2147483647 h 158"/>
                <a:gd name="T76" fmla="*/ 2147483647 w 128"/>
                <a:gd name="T77" fmla="*/ 2147483647 h 158"/>
                <a:gd name="T78" fmla="*/ 2147483647 w 128"/>
                <a:gd name="T79" fmla="*/ 2147483647 h 158"/>
                <a:gd name="T80" fmla="*/ 2147483647 w 128"/>
                <a:gd name="T81" fmla="*/ 2147483647 h 158"/>
                <a:gd name="T82" fmla="*/ 2147483647 w 128"/>
                <a:gd name="T83" fmla="*/ 2147483647 h 158"/>
                <a:gd name="T84" fmla="*/ 2147483647 w 128"/>
                <a:gd name="T85" fmla="*/ 2147483647 h 158"/>
                <a:gd name="T86" fmla="*/ 2147483647 w 128"/>
                <a:gd name="T87" fmla="*/ 2147483647 h 158"/>
                <a:gd name="T88" fmla="*/ 2147483647 w 128"/>
                <a:gd name="T89" fmla="*/ 2147483647 h 158"/>
                <a:gd name="T90" fmla="*/ 2147483647 w 128"/>
                <a:gd name="T91" fmla="*/ 2147483647 h 158"/>
                <a:gd name="T92" fmla="*/ 2147483647 w 128"/>
                <a:gd name="T93" fmla="*/ 2147483647 h 158"/>
                <a:gd name="T94" fmla="*/ 2147483647 w 128"/>
                <a:gd name="T95" fmla="*/ 2147483647 h 158"/>
                <a:gd name="T96" fmla="*/ 0 w 128"/>
                <a:gd name="T97" fmla="*/ 2147483647 h 158"/>
                <a:gd name="T98" fmla="*/ 2147483647 w 128"/>
                <a:gd name="T99" fmla="*/ 2147483647 h 158"/>
                <a:gd name="T100" fmla="*/ 2147483647 w 128"/>
                <a:gd name="T101" fmla="*/ 2147483647 h 158"/>
                <a:gd name="T102" fmla="*/ 2147483647 w 128"/>
                <a:gd name="T103" fmla="*/ 2147483647 h 158"/>
                <a:gd name="T104" fmla="*/ 2147483647 w 128"/>
                <a:gd name="T105" fmla="*/ 2147483647 h 158"/>
                <a:gd name="T106" fmla="*/ 2147483647 w 128"/>
                <a:gd name="T107" fmla="*/ 2147483647 h 158"/>
                <a:gd name="T108" fmla="*/ 2147483647 w 128"/>
                <a:gd name="T109" fmla="*/ 2147483647 h 15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8"/>
                <a:gd name="T166" fmla="*/ 0 h 158"/>
                <a:gd name="T167" fmla="*/ 128 w 128"/>
                <a:gd name="T168" fmla="*/ 158 h 15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8" h="158">
                  <a:moveTo>
                    <a:pt x="90" y="77"/>
                  </a:moveTo>
                  <a:lnTo>
                    <a:pt x="90" y="99"/>
                  </a:lnTo>
                  <a:lnTo>
                    <a:pt x="89" y="107"/>
                  </a:lnTo>
                  <a:lnTo>
                    <a:pt x="87" y="114"/>
                  </a:lnTo>
                  <a:lnTo>
                    <a:pt x="84" y="120"/>
                  </a:lnTo>
                  <a:lnTo>
                    <a:pt x="79" y="125"/>
                  </a:lnTo>
                  <a:lnTo>
                    <a:pt x="72" y="130"/>
                  </a:lnTo>
                  <a:lnTo>
                    <a:pt x="65" y="134"/>
                  </a:lnTo>
                  <a:lnTo>
                    <a:pt x="58" y="135"/>
                  </a:lnTo>
                  <a:lnTo>
                    <a:pt x="48" y="136"/>
                  </a:lnTo>
                  <a:lnTo>
                    <a:pt x="43" y="136"/>
                  </a:lnTo>
                  <a:lnTo>
                    <a:pt x="38" y="135"/>
                  </a:lnTo>
                  <a:lnTo>
                    <a:pt x="33" y="132"/>
                  </a:lnTo>
                  <a:lnTo>
                    <a:pt x="30" y="130"/>
                  </a:lnTo>
                  <a:lnTo>
                    <a:pt x="27" y="127"/>
                  </a:lnTo>
                  <a:lnTo>
                    <a:pt x="26" y="122"/>
                  </a:lnTo>
                  <a:lnTo>
                    <a:pt x="24" y="117"/>
                  </a:lnTo>
                  <a:lnTo>
                    <a:pt x="24" y="113"/>
                  </a:lnTo>
                  <a:lnTo>
                    <a:pt x="24" y="107"/>
                  </a:lnTo>
                  <a:lnTo>
                    <a:pt x="25" y="102"/>
                  </a:lnTo>
                  <a:lnTo>
                    <a:pt x="27" y="99"/>
                  </a:lnTo>
                  <a:lnTo>
                    <a:pt x="29" y="95"/>
                  </a:lnTo>
                  <a:lnTo>
                    <a:pt x="32" y="92"/>
                  </a:lnTo>
                  <a:lnTo>
                    <a:pt x="36" y="89"/>
                  </a:lnTo>
                  <a:lnTo>
                    <a:pt x="42" y="88"/>
                  </a:lnTo>
                  <a:lnTo>
                    <a:pt x="47" y="87"/>
                  </a:lnTo>
                  <a:lnTo>
                    <a:pt x="59" y="85"/>
                  </a:lnTo>
                  <a:lnTo>
                    <a:pt x="70" y="84"/>
                  </a:lnTo>
                  <a:lnTo>
                    <a:pt x="81" y="81"/>
                  </a:lnTo>
                  <a:lnTo>
                    <a:pt x="90" y="77"/>
                  </a:lnTo>
                  <a:close/>
                  <a:moveTo>
                    <a:pt x="92" y="134"/>
                  </a:moveTo>
                  <a:lnTo>
                    <a:pt x="92" y="139"/>
                  </a:lnTo>
                  <a:lnTo>
                    <a:pt x="93" y="144"/>
                  </a:lnTo>
                  <a:lnTo>
                    <a:pt x="96" y="148"/>
                  </a:lnTo>
                  <a:lnTo>
                    <a:pt x="98" y="151"/>
                  </a:lnTo>
                  <a:lnTo>
                    <a:pt x="101" y="153"/>
                  </a:lnTo>
                  <a:lnTo>
                    <a:pt x="105" y="156"/>
                  </a:lnTo>
                  <a:lnTo>
                    <a:pt x="109" y="157"/>
                  </a:lnTo>
                  <a:lnTo>
                    <a:pt x="116" y="157"/>
                  </a:lnTo>
                  <a:lnTo>
                    <a:pt x="121" y="156"/>
                  </a:lnTo>
                  <a:lnTo>
                    <a:pt x="128" y="155"/>
                  </a:lnTo>
                  <a:lnTo>
                    <a:pt x="128" y="135"/>
                  </a:lnTo>
                  <a:lnTo>
                    <a:pt x="122" y="136"/>
                  </a:lnTo>
                  <a:lnTo>
                    <a:pt x="118" y="135"/>
                  </a:lnTo>
                  <a:lnTo>
                    <a:pt x="114" y="131"/>
                  </a:lnTo>
                  <a:lnTo>
                    <a:pt x="113" y="127"/>
                  </a:lnTo>
                  <a:lnTo>
                    <a:pt x="113" y="120"/>
                  </a:lnTo>
                  <a:lnTo>
                    <a:pt x="113" y="45"/>
                  </a:lnTo>
                  <a:lnTo>
                    <a:pt x="112" y="35"/>
                  </a:lnTo>
                  <a:lnTo>
                    <a:pt x="110" y="25"/>
                  </a:lnTo>
                  <a:lnTo>
                    <a:pt x="106" y="17"/>
                  </a:lnTo>
                  <a:lnTo>
                    <a:pt x="101" y="10"/>
                  </a:lnTo>
                  <a:lnTo>
                    <a:pt x="93" y="6"/>
                  </a:lnTo>
                  <a:lnTo>
                    <a:pt x="84" y="2"/>
                  </a:lnTo>
                  <a:lnTo>
                    <a:pt x="73" y="1"/>
                  </a:lnTo>
                  <a:lnTo>
                    <a:pt x="61" y="0"/>
                  </a:lnTo>
                  <a:lnTo>
                    <a:pt x="48" y="1"/>
                  </a:lnTo>
                  <a:lnTo>
                    <a:pt x="38" y="3"/>
                  </a:lnTo>
                  <a:lnTo>
                    <a:pt x="28" y="7"/>
                  </a:lnTo>
                  <a:lnTo>
                    <a:pt x="21" y="12"/>
                  </a:lnTo>
                  <a:lnTo>
                    <a:pt x="14" y="19"/>
                  </a:lnTo>
                  <a:lnTo>
                    <a:pt x="10" y="28"/>
                  </a:lnTo>
                  <a:lnTo>
                    <a:pt x="7" y="37"/>
                  </a:lnTo>
                  <a:lnTo>
                    <a:pt x="6" y="47"/>
                  </a:lnTo>
                  <a:lnTo>
                    <a:pt x="6" y="49"/>
                  </a:lnTo>
                  <a:lnTo>
                    <a:pt x="28" y="49"/>
                  </a:lnTo>
                  <a:lnTo>
                    <a:pt x="28" y="43"/>
                  </a:lnTo>
                  <a:lnTo>
                    <a:pt x="30" y="37"/>
                  </a:lnTo>
                  <a:lnTo>
                    <a:pt x="32" y="32"/>
                  </a:lnTo>
                  <a:lnTo>
                    <a:pt x="36" y="29"/>
                  </a:lnTo>
                  <a:lnTo>
                    <a:pt x="41" y="25"/>
                  </a:lnTo>
                  <a:lnTo>
                    <a:pt x="46" y="23"/>
                  </a:lnTo>
                  <a:lnTo>
                    <a:pt x="52" y="22"/>
                  </a:lnTo>
                  <a:lnTo>
                    <a:pt x="60" y="22"/>
                  </a:lnTo>
                  <a:lnTo>
                    <a:pt x="67" y="22"/>
                  </a:lnTo>
                  <a:lnTo>
                    <a:pt x="73" y="23"/>
                  </a:lnTo>
                  <a:lnTo>
                    <a:pt x="79" y="25"/>
                  </a:lnTo>
                  <a:lnTo>
                    <a:pt x="83" y="28"/>
                  </a:lnTo>
                  <a:lnTo>
                    <a:pt x="86" y="30"/>
                  </a:lnTo>
                  <a:lnTo>
                    <a:pt x="88" y="35"/>
                  </a:lnTo>
                  <a:lnTo>
                    <a:pt x="90" y="38"/>
                  </a:lnTo>
                  <a:lnTo>
                    <a:pt x="90" y="44"/>
                  </a:lnTo>
                  <a:lnTo>
                    <a:pt x="90" y="50"/>
                  </a:lnTo>
                  <a:lnTo>
                    <a:pt x="89" y="54"/>
                  </a:lnTo>
                  <a:lnTo>
                    <a:pt x="88" y="57"/>
                  </a:lnTo>
                  <a:lnTo>
                    <a:pt x="84" y="59"/>
                  </a:lnTo>
                  <a:lnTo>
                    <a:pt x="79" y="61"/>
                  </a:lnTo>
                  <a:lnTo>
                    <a:pt x="70" y="63"/>
                  </a:lnTo>
                  <a:lnTo>
                    <a:pt x="60" y="64"/>
                  </a:lnTo>
                  <a:lnTo>
                    <a:pt x="47" y="65"/>
                  </a:lnTo>
                  <a:lnTo>
                    <a:pt x="35" y="67"/>
                  </a:lnTo>
                  <a:lnTo>
                    <a:pt x="26" y="71"/>
                  </a:lnTo>
                  <a:lnTo>
                    <a:pt x="17" y="74"/>
                  </a:lnTo>
                  <a:lnTo>
                    <a:pt x="11" y="80"/>
                  </a:lnTo>
                  <a:lnTo>
                    <a:pt x="6" y="86"/>
                  </a:lnTo>
                  <a:lnTo>
                    <a:pt x="3" y="94"/>
                  </a:lnTo>
                  <a:lnTo>
                    <a:pt x="1" y="102"/>
                  </a:lnTo>
                  <a:lnTo>
                    <a:pt x="0" y="113"/>
                  </a:lnTo>
                  <a:lnTo>
                    <a:pt x="1" y="123"/>
                  </a:lnTo>
                  <a:lnTo>
                    <a:pt x="3" y="131"/>
                  </a:lnTo>
                  <a:lnTo>
                    <a:pt x="6" y="139"/>
                  </a:lnTo>
                  <a:lnTo>
                    <a:pt x="11" y="146"/>
                  </a:lnTo>
                  <a:lnTo>
                    <a:pt x="17" y="151"/>
                  </a:lnTo>
                  <a:lnTo>
                    <a:pt x="25" y="155"/>
                  </a:lnTo>
                  <a:lnTo>
                    <a:pt x="34" y="157"/>
                  </a:lnTo>
                  <a:lnTo>
                    <a:pt x="44" y="158"/>
                  </a:lnTo>
                  <a:lnTo>
                    <a:pt x="58" y="157"/>
                  </a:lnTo>
                  <a:lnTo>
                    <a:pt x="70" y="152"/>
                  </a:lnTo>
                  <a:lnTo>
                    <a:pt x="82" y="144"/>
                  </a:lnTo>
                  <a:lnTo>
                    <a:pt x="92" y="13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91" name="Freeform 435"/>
            <p:cNvSpPr>
              <a:spLocks/>
            </p:cNvSpPr>
            <p:nvPr/>
          </p:nvSpPr>
          <p:spPr bwMode="auto">
            <a:xfrm>
              <a:off x="6027738" y="3511550"/>
              <a:ext cx="33337" cy="80963"/>
            </a:xfrm>
            <a:custGeom>
              <a:avLst/>
              <a:gdLst>
                <a:gd name="T0" fmla="*/ 0 w 67"/>
                <a:gd name="T1" fmla="*/ 2147483647 h 155"/>
                <a:gd name="T2" fmla="*/ 2147483647 w 67"/>
                <a:gd name="T3" fmla="*/ 2147483647 h 155"/>
                <a:gd name="T4" fmla="*/ 2147483647 w 67"/>
                <a:gd name="T5" fmla="*/ 2147483647 h 155"/>
                <a:gd name="T6" fmla="*/ 2147483647 w 67"/>
                <a:gd name="T7" fmla="*/ 2147483647 h 155"/>
                <a:gd name="T8" fmla="*/ 2147483647 w 67"/>
                <a:gd name="T9" fmla="*/ 2147483647 h 155"/>
                <a:gd name="T10" fmla="*/ 2147483647 w 67"/>
                <a:gd name="T11" fmla="*/ 2147483647 h 155"/>
                <a:gd name="T12" fmla="*/ 2147483647 w 67"/>
                <a:gd name="T13" fmla="*/ 2147483647 h 155"/>
                <a:gd name="T14" fmla="*/ 2147483647 w 67"/>
                <a:gd name="T15" fmla="*/ 2147483647 h 155"/>
                <a:gd name="T16" fmla="*/ 2147483647 w 67"/>
                <a:gd name="T17" fmla="*/ 2147483647 h 155"/>
                <a:gd name="T18" fmla="*/ 2147483647 w 67"/>
                <a:gd name="T19" fmla="*/ 2147483647 h 155"/>
                <a:gd name="T20" fmla="*/ 2147483647 w 67"/>
                <a:gd name="T21" fmla="*/ 2147483647 h 155"/>
                <a:gd name="T22" fmla="*/ 2147483647 w 67"/>
                <a:gd name="T23" fmla="*/ 2147483647 h 155"/>
                <a:gd name="T24" fmla="*/ 2147483647 w 67"/>
                <a:gd name="T25" fmla="*/ 0 h 155"/>
                <a:gd name="T26" fmla="*/ 2147483647 w 67"/>
                <a:gd name="T27" fmla="*/ 0 h 155"/>
                <a:gd name="T28" fmla="*/ 2147483647 w 67"/>
                <a:gd name="T29" fmla="*/ 0 h 155"/>
                <a:gd name="T30" fmla="*/ 2147483647 w 67"/>
                <a:gd name="T31" fmla="*/ 2147483647 h 155"/>
                <a:gd name="T32" fmla="*/ 2147483647 w 67"/>
                <a:gd name="T33" fmla="*/ 2147483647 h 155"/>
                <a:gd name="T34" fmla="*/ 2147483647 w 67"/>
                <a:gd name="T35" fmla="*/ 2147483647 h 155"/>
                <a:gd name="T36" fmla="*/ 2147483647 w 67"/>
                <a:gd name="T37" fmla="*/ 2147483647 h 155"/>
                <a:gd name="T38" fmla="*/ 2147483647 w 67"/>
                <a:gd name="T39" fmla="*/ 2147483647 h 155"/>
                <a:gd name="T40" fmla="*/ 2147483647 w 67"/>
                <a:gd name="T41" fmla="*/ 2147483647 h 155"/>
                <a:gd name="T42" fmla="*/ 2147483647 w 67"/>
                <a:gd name="T43" fmla="*/ 2147483647 h 155"/>
                <a:gd name="T44" fmla="*/ 2147483647 w 67"/>
                <a:gd name="T45" fmla="*/ 2147483647 h 155"/>
                <a:gd name="T46" fmla="*/ 0 w 67"/>
                <a:gd name="T47" fmla="*/ 2147483647 h 155"/>
                <a:gd name="T48" fmla="*/ 0 w 67"/>
                <a:gd name="T49" fmla="*/ 2147483647 h 15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7"/>
                <a:gd name="T76" fmla="*/ 0 h 155"/>
                <a:gd name="T77" fmla="*/ 67 w 67"/>
                <a:gd name="T78" fmla="*/ 155 h 15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7" h="155">
                  <a:moveTo>
                    <a:pt x="0" y="155"/>
                  </a:moveTo>
                  <a:lnTo>
                    <a:pt x="24" y="155"/>
                  </a:lnTo>
                  <a:lnTo>
                    <a:pt x="24" y="70"/>
                  </a:lnTo>
                  <a:lnTo>
                    <a:pt x="25" y="60"/>
                  </a:lnTo>
                  <a:lnTo>
                    <a:pt x="26" y="51"/>
                  </a:lnTo>
                  <a:lnTo>
                    <a:pt x="29" y="44"/>
                  </a:lnTo>
                  <a:lnTo>
                    <a:pt x="33" y="38"/>
                  </a:lnTo>
                  <a:lnTo>
                    <a:pt x="38" y="32"/>
                  </a:lnTo>
                  <a:lnTo>
                    <a:pt x="45" y="29"/>
                  </a:lnTo>
                  <a:lnTo>
                    <a:pt x="53" y="28"/>
                  </a:lnTo>
                  <a:lnTo>
                    <a:pt x="61" y="26"/>
                  </a:lnTo>
                  <a:lnTo>
                    <a:pt x="67" y="26"/>
                  </a:lnTo>
                  <a:lnTo>
                    <a:pt x="67" y="0"/>
                  </a:lnTo>
                  <a:lnTo>
                    <a:pt x="60" y="0"/>
                  </a:lnTo>
                  <a:lnTo>
                    <a:pt x="54" y="0"/>
                  </a:lnTo>
                  <a:lnTo>
                    <a:pt x="48" y="2"/>
                  </a:lnTo>
                  <a:lnTo>
                    <a:pt x="43" y="4"/>
                  </a:lnTo>
                  <a:lnTo>
                    <a:pt x="37" y="7"/>
                  </a:lnTo>
                  <a:lnTo>
                    <a:pt x="33" y="11"/>
                  </a:lnTo>
                  <a:lnTo>
                    <a:pt x="29" y="17"/>
                  </a:lnTo>
                  <a:lnTo>
                    <a:pt x="26" y="23"/>
                  </a:lnTo>
                  <a:lnTo>
                    <a:pt x="22" y="30"/>
                  </a:lnTo>
                  <a:lnTo>
                    <a:pt x="22" y="3"/>
                  </a:lnTo>
                  <a:lnTo>
                    <a:pt x="0" y="3"/>
                  </a:lnTo>
                  <a:lnTo>
                    <a:pt x="0"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92" name="Freeform 436"/>
            <p:cNvSpPr>
              <a:spLocks noEditPoints="1"/>
            </p:cNvSpPr>
            <p:nvPr/>
          </p:nvSpPr>
          <p:spPr bwMode="auto">
            <a:xfrm>
              <a:off x="6069013" y="3482975"/>
              <a:ext cx="11112" cy="109538"/>
            </a:xfrm>
            <a:custGeom>
              <a:avLst/>
              <a:gdLst>
                <a:gd name="T0" fmla="*/ 0 w 23"/>
                <a:gd name="T1" fmla="*/ 2147483647 h 208"/>
                <a:gd name="T2" fmla="*/ 2147483647 w 23"/>
                <a:gd name="T3" fmla="*/ 2147483647 h 208"/>
                <a:gd name="T4" fmla="*/ 2147483647 w 23"/>
                <a:gd name="T5" fmla="*/ 2147483647 h 208"/>
                <a:gd name="T6" fmla="*/ 0 w 23"/>
                <a:gd name="T7" fmla="*/ 2147483647 h 208"/>
                <a:gd name="T8" fmla="*/ 0 w 23"/>
                <a:gd name="T9" fmla="*/ 2147483647 h 208"/>
                <a:gd name="T10" fmla="*/ 0 w 23"/>
                <a:gd name="T11" fmla="*/ 2147483647 h 208"/>
                <a:gd name="T12" fmla="*/ 2147483647 w 23"/>
                <a:gd name="T13" fmla="*/ 2147483647 h 208"/>
                <a:gd name="T14" fmla="*/ 2147483647 w 23"/>
                <a:gd name="T15" fmla="*/ 0 h 208"/>
                <a:gd name="T16" fmla="*/ 0 w 23"/>
                <a:gd name="T17" fmla="*/ 0 h 208"/>
                <a:gd name="T18" fmla="*/ 0 w 23"/>
                <a:gd name="T19" fmla="*/ 2147483647 h 20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8"/>
                <a:gd name="T32" fmla="*/ 23 w 23"/>
                <a:gd name="T33" fmla="*/ 208 h 20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8">
                  <a:moveTo>
                    <a:pt x="0" y="208"/>
                  </a:moveTo>
                  <a:lnTo>
                    <a:pt x="23" y="208"/>
                  </a:lnTo>
                  <a:lnTo>
                    <a:pt x="23" y="56"/>
                  </a:lnTo>
                  <a:lnTo>
                    <a:pt x="0" y="56"/>
                  </a:lnTo>
                  <a:lnTo>
                    <a:pt x="0" y="208"/>
                  </a:lnTo>
                  <a:close/>
                  <a:moveTo>
                    <a:pt x="0" y="28"/>
                  </a:moveTo>
                  <a:lnTo>
                    <a:pt x="23" y="28"/>
                  </a:lnTo>
                  <a:lnTo>
                    <a:pt x="23"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93" name="Freeform 437"/>
            <p:cNvSpPr>
              <a:spLocks noEditPoints="1"/>
            </p:cNvSpPr>
            <p:nvPr/>
          </p:nvSpPr>
          <p:spPr bwMode="auto">
            <a:xfrm>
              <a:off x="6092825" y="3511550"/>
              <a:ext cx="58738" cy="82550"/>
            </a:xfrm>
            <a:custGeom>
              <a:avLst/>
              <a:gdLst>
                <a:gd name="T0" fmla="*/ 2147483647 w 124"/>
                <a:gd name="T1" fmla="*/ 2147483647 h 158"/>
                <a:gd name="T2" fmla="*/ 2147483647 w 124"/>
                <a:gd name="T3" fmla="*/ 2147483647 h 158"/>
                <a:gd name="T4" fmla="*/ 2147483647 w 124"/>
                <a:gd name="T5" fmla="*/ 2147483647 h 158"/>
                <a:gd name="T6" fmla="*/ 2147483647 w 124"/>
                <a:gd name="T7" fmla="*/ 2147483647 h 158"/>
                <a:gd name="T8" fmla="*/ 2147483647 w 124"/>
                <a:gd name="T9" fmla="*/ 2147483647 h 158"/>
                <a:gd name="T10" fmla="*/ 2147483647 w 124"/>
                <a:gd name="T11" fmla="*/ 2147483647 h 158"/>
                <a:gd name="T12" fmla="*/ 2147483647 w 124"/>
                <a:gd name="T13" fmla="*/ 2147483647 h 158"/>
                <a:gd name="T14" fmla="*/ 2147483647 w 124"/>
                <a:gd name="T15" fmla="*/ 2147483647 h 158"/>
                <a:gd name="T16" fmla="*/ 2147483647 w 124"/>
                <a:gd name="T17" fmla="*/ 2147483647 h 158"/>
                <a:gd name="T18" fmla="*/ 2147483647 w 124"/>
                <a:gd name="T19" fmla="*/ 2147483647 h 158"/>
                <a:gd name="T20" fmla="*/ 2147483647 w 124"/>
                <a:gd name="T21" fmla="*/ 2147483647 h 158"/>
                <a:gd name="T22" fmla="*/ 2147483647 w 124"/>
                <a:gd name="T23" fmla="*/ 2147483647 h 158"/>
                <a:gd name="T24" fmla="*/ 2147483647 w 124"/>
                <a:gd name="T25" fmla="*/ 2147483647 h 158"/>
                <a:gd name="T26" fmla="*/ 2147483647 w 124"/>
                <a:gd name="T27" fmla="*/ 2147483647 h 158"/>
                <a:gd name="T28" fmla="*/ 2147483647 w 124"/>
                <a:gd name="T29" fmla="*/ 2147483647 h 158"/>
                <a:gd name="T30" fmla="*/ 2147483647 w 124"/>
                <a:gd name="T31" fmla="*/ 2147483647 h 158"/>
                <a:gd name="T32" fmla="*/ 2147483647 w 124"/>
                <a:gd name="T33" fmla="*/ 2147483647 h 158"/>
                <a:gd name="T34" fmla="*/ 2147483647 w 124"/>
                <a:gd name="T35" fmla="*/ 2147483647 h 158"/>
                <a:gd name="T36" fmla="*/ 2147483647 w 124"/>
                <a:gd name="T37" fmla="*/ 2147483647 h 158"/>
                <a:gd name="T38" fmla="*/ 2147483647 w 124"/>
                <a:gd name="T39" fmla="*/ 2147483647 h 158"/>
                <a:gd name="T40" fmla="*/ 2147483647 w 124"/>
                <a:gd name="T41" fmla="*/ 2147483647 h 158"/>
                <a:gd name="T42" fmla="*/ 2147483647 w 124"/>
                <a:gd name="T43" fmla="*/ 2147483647 h 158"/>
                <a:gd name="T44" fmla="*/ 2147483647 w 124"/>
                <a:gd name="T45" fmla="*/ 2147483647 h 158"/>
                <a:gd name="T46" fmla="*/ 2147483647 w 124"/>
                <a:gd name="T47" fmla="*/ 2147483647 h 158"/>
                <a:gd name="T48" fmla="*/ 2147483647 w 124"/>
                <a:gd name="T49" fmla="*/ 2147483647 h 158"/>
                <a:gd name="T50" fmla="*/ 2147483647 w 124"/>
                <a:gd name="T51" fmla="*/ 2147483647 h 158"/>
                <a:gd name="T52" fmla="*/ 2147483647 w 124"/>
                <a:gd name="T53" fmla="*/ 2147483647 h 158"/>
                <a:gd name="T54" fmla="*/ 2147483647 w 124"/>
                <a:gd name="T55" fmla="*/ 2147483647 h 158"/>
                <a:gd name="T56" fmla="*/ 2147483647 w 124"/>
                <a:gd name="T57" fmla="*/ 2147483647 h 158"/>
                <a:gd name="T58" fmla="*/ 2147483647 w 124"/>
                <a:gd name="T59" fmla="*/ 2147483647 h 158"/>
                <a:gd name="T60" fmla="*/ 2147483647 w 124"/>
                <a:gd name="T61" fmla="*/ 2147483647 h 158"/>
                <a:gd name="T62" fmla="*/ 2147483647 w 124"/>
                <a:gd name="T63" fmla="*/ 2147483647 h 158"/>
                <a:gd name="T64" fmla="*/ 2147483647 w 124"/>
                <a:gd name="T65" fmla="*/ 2147483647 h 158"/>
                <a:gd name="T66" fmla="*/ 2147483647 w 124"/>
                <a:gd name="T67" fmla="*/ 2147483647 h 158"/>
                <a:gd name="T68" fmla="*/ 2147483647 w 124"/>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4"/>
                <a:gd name="T106" fmla="*/ 0 h 158"/>
                <a:gd name="T107" fmla="*/ 124 w 124"/>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4" h="158">
                  <a:moveTo>
                    <a:pt x="100" y="107"/>
                  </a:moveTo>
                  <a:lnTo>
                    <a:pt x="97" y="113"/>
                  </a:lnTo>
                  <a:lnTo>
                    <a:pt x="94" y="118"/>
                  </a:lnTo>
                  <a:lnTo>
                    <a:pt x="91" y="123"/>
                  </a:lnTo>
                  <a:lnTo>
                    <a:pt x="87" y="128"/>
                  </a:lnTo>
                  <a:lnTo>
                    <a:pt x="83" y="130"/>
                  </a:lnTo>
                  <a:lnTo>
                    <a:pt x="77" y="132"/>
                  </a:lnTo>
                  <a:lnTo>
                    <a:pt x="71" y="135"/>
                  </a:lnTo>
                  <a:lnTo>
                    <a:pt x="64" y="135"/>
                  </a:lnTo>
                  <a:lnTo>
                    <a:pt x="55" y="134"/>
                  </a:lnTo>
                  <a:lnTo>
                    <a:pt x="48" y="131"/>
                  </a:lnTo>
                  <a:lnTo>
                    <a:pt x="42" y="128"/>
                  </a:lnTo>
                  <a:lnTo>
                    <a:pt x="35" y="122"/>
                  </a:lnTo>
                  <a:lnTo>
                    <a:pt x="31" y="116"/>
                  </a:lnTo>
                  <a:lnTo>
                    <a:pt x="28" y="108"/>
                  </a:lnTo>
                  <a:lnTo>
                    <a:pt x="26" y="98"/>
                  </a:lnTo>
                  <a:lnTo>
                    <a:pt x="25" y="87"/>
                  </a:lnTo>
                  <a:lnTo>
                    <a:pt x="124" y="87"/>
                  </a:lnTo>
                  <a:lnTo>
                    <a:pt x="124" y="75"/>
                  </a:lnTo>
                  <a:lnTo>
                    <a:pt x="123" y="59"/>
                  </a:lnTo>
                  <a:lnTo>
                    <a:pt x="120" y="43"/>
                  </a:lnTo>
                  <a:lnTo>
                    <a:pt x="114" y="30"/>
                  </a:lnTo>
                  <a:lnTo>
                    <a:pt x="108" y="19"/>
                  </a:lnTo>
                  <a:lnTo>
                    <a:pt x="98" y="11"/>
                  </a:lnTo>
                  <a:lnTo>
                    <a:pt x="88" y="4"/>
                  </a:lnTo>
                  <a:lnTo>
                    <a:pt x="76" y="1"/>
                  </a:lnTo>
                  <a:lnTo>
                    <a:pt x="62" y="0"/>
                  </a:lnTo>
                  <a:lnTo>
                    <a:pt x="49" y="1"/>
                  </a:lnTo>
                  <a:lnTo>
                    <a:pt x="36" y="6"/>
                  </a:lnTo>
                  <a:lnTo>
                    <a:pt x="26" y="11"/>
                  </a:lnTo>
                  <a:lnTo>
                    <a:pt x="17" y="21"/>
                  </a:lnTo>
                  <a:lnTo>
                    <a:pt x="10" y="32"/>
                  </a:lnTo>
                  <a:lnTo>
                    <a:pt x="5" y="46"/>
                  </a:lnTo>
                  <a:lnTo>
                    <a:pt x="1" y="63"/>
                  </a:lnTo>
                  <a:lnTo>
                    <a:pt x="0" y="80"/>
                  </a:lnTo>
                  <a:lnTo>
                    <a:pt x="1" y="98"/>
                  </a:lnTo>
                  <a:lnTo>
                    <a:pt x="5" y="113"/>
                  </a:lnTo>
                  <a:lnTo>
                    <a:pt x="10" y="127"/>
                  </a:lnTo>
                  <a:lnTo>
                    <a:pt x="17" y="137"/>
                  </a:lnTo>
                  <a:lnTo>
                    <a:pt x="26" y="146"/>
                  </a:lnTo>
                  <a:lnTo>
                    <a:pt x="36" y="152"/>
                  </a:lnTo>
                  <a:lnTo>
                    <a:pt x="49" y="157"/>
                  </a:lnTo>
                  <a:lnTo>
                    <a:pt x="62" y="158"/>
                  </a:lnTo>
                  <a:lnTo>
                    <a:pt x="73" y="157"/>
                  </a:lnTo>
                  <a:lnTo>
                    <a:pt x="85" y="155"/>
                  </a:lnTo>
                  <a:lnTo>
                    <a:pt x="94" y="150"/>
                  </a:lnTo>
                  <a:lnTo>
                    <a:pt x="103" y="144"/>
                  </a:lnTo>
                  <a:lnTo>
                    <a:pt x="109" y="137"/>
                  </a:lnTo>
                  <a:lnTo>
                    <a:pt x="115" y="128"/>
                  </a:lnTo>
                  <a:lnTo>
                    <a:pt x="120" y="118"/>
                  </a:lnTo>
                  <a:lnTo>
                    <a:pt x="122" y="107"/>
                  </a:lnTo>
                  <a:lnTo>
                    <a:pt x="100" y="107"/>
                  </a:lnTo>
                  <a:close/>
                  <a:moveTo>
                    <a:pt x="25" y="66"/>
                  </a:moveTo>
                  <a:lnTo>
                    <a:pt x="26" y="56"/>
                  </a:lnTo>
                  <a:lnTo>
                    <a:pt x="28" y="47"/>
                  </a:lnTo>
                  <a:lnTo>
                    <a:pt x="32" y="39"/>
                  </a:lnTo>
                  <a:lnTo>
                    <a:pt x="36" y="33"/>
                  </a:lnTo>
                  <a:lnTo>
                    <a:pt x="42" y="28"/>
                  </a:lnTo>
                  <a:lnTo>
                    <a:pt x="48" y="24"/>
                  </a:lnTo>
                  <a:lnTo>
                    <a:pt x="54" y="23"/>
                  </a:lnTo>
                  <a:lnTo>
                    <a:pt x="63" y="22"/>
                  </a:lnTo>
                  <a:lnTo>
                    <a:pt x="71" y="23"/>
                  </a:lnTo>
                  <a:lnTo>
                    <a:pt x="78" y="24"/>
                  </a:lnTo>
                  <a:lnTo>
                    <a:pt x="85" y="29"/>
                  </a:lnTo>
                  <a:lnTo>
                    <a:pt x="90" y="33"/>
                  </a:lnTo>
                  <a:lnTo>
                    <a:pt x="94" y="39"/>
                  </a:lnTo>
                  <a:lnTo>
                    <a:pt x="97" y="47"/>
                  </a:lnTo>
                  <a:lnTo>
                    <a:pt x="98" y="56"/>
                  </a:lnTo>
                  <a:lnTo>
                    <a:pt x="100" y="66"/>
                  </a:lnTo>
                  <a:lnTo>
                    <a:pt x="25"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94" name="Freeform 438"/>
            <p:cNvSpPr>
              <a:spLocks/>
            </p:cNvSpPr>
            <p:nvPr/>
          </p:nvSpPr>
          <p:spPr bwMode="auto">
            <a:xfrm>
              <a:off x="6192838" y="3481388"/>
              <a:ext cx="80962" cy="114300"/>
            </a:xfrm>
            <a:custGeom>
              <a:avLst/>
              <a:gdLst>
                <a:gd name="T0" fmla="*/ 2147483647 w 171"/>
                <a:gd name="T1" fmla="*/ 2147483647 h 215"/>
                <a:gd name="T2" fmla="*/ 2147483647 w 171"/>
                <a:gd name="T3" fmla="*/ 2147483647 h 215"/>
                <a:gd name="T4" fmla="*/ 2147483647 w 171"/>
                <a:gd name="T5" fmla="*/ 2147483647 h 215"/>
                <a:gd name="T6" fmla="*/ 2147483647 w 171"/>
                <a:gd name="T7" fmla="*/ 2147483647 h 215"/>
                <a:gd name="T8" fmla="*/ 2147483647 w 171"/>
                <a:gd name="T9" fmla="*/ 2147483647 h 215"/>
                <a:gd name="T10" fmla="*/ 2147483647 w 171"/>
                <a:gd name="T11" fmla="*/ 2147483647 h 215"/>
                <a:gd name="T12" fmla="*/ 2147483647 w 171"/>
                <a:gd name="T13" fmla="*/ 2147483647 h 215"/>
                <a:gd name="T14" fmla="*/ 2147483647 w 171"/>
                <a:gd name="T15" fmla="*/ 2147483647 h 215"/>
                <a:gd name="T16" fmla="*/ 2147483647 w 171"/>
                <a:gd name="T17" fmla="*/ 2147483647 h 215"/>
                <a:gd name="T18" fmla="*/ 2147483647 w 171"/>
                <a:gd name="T19" fmla="*/ 2147483647 h 215"/>
                <a:gd name="T20" fmla="*/ 2147483647 w 171"/>
                <a:gd name="T21" fmla="*/ 2147483647 h 215"/>
                <a:gd name="T22" fmla="*/ 2147483647 w 171"/>
                <a:gd name="T23" fmla="*/ 2147483647 h 215"/>
                <a:gd name="T24" fmla="*/ 2147483647 w 171"/>
                <a:gd name="T25" fmla="*/ 2147483647 h 215"/>
                <a:gd name="T26" fmla="*/ 2147483647 w 171"/>
                <a:gd name="T27" fmla="*/ 2147483647 h 215"/>
                <a:gd name="T28" fmla="*/ 2147483647 w 171"/>
                <a:gd name="T29" fmla="*/ 2147483647 h 215"/>
                <a:gd name="T30" fmla="*/ 2147483647 w 171"/>
                <a:gd name="T31" fmla="*/ 2147483647 h 215"/>
                <a:gd name="T32" fmla="*/ 2147483647 w 171"/>
                <a:gd name="T33" fmla="*/ 2147483647 h 215"/>
                <a:gd name="T34" fmla="*/ 2147483647 w 171"/>
                <a:gd name="T35" fmla="*/ 2147483647 h 215"/>
                <a:gd name="T36" fmla="*/ 2147483647 w 171"/>
                <a:gd name="T37" fmla="*/ 2147483647 h 215"/>
                <a:gd name="T38" fmla="*/ 2147483647 w 171"/>
                <a:gd name="T39" fmla="*/ 2147483647 h 215"/>
                <a:gd name="T40" fmla="*/ 2147483647 w 171"/>
                <a:gd name="T41" fmla="*/ 2147483647 h 215"/>
                <a:gd name="T42" fmla="*/ 2147483647 w 171"/>
                <a:gd name="T43" fmla="*/ 2147483647 h 215"/>
                <a:gd name="T44" fmla="*/ 2147483647 w 171"/>
                <a:gd name="T45" fmla="*/ 2147483647 h 215"/>
                <a:gd name="T46" fmla="*/ 2147483647 w 171"/>
                <a:gd name="T47" fmla="*/ 2147483647 h 215"/>
                <a:gd name="T48" fmla="*/ 2147483647 w 171"/>
                <a:gd name="T49" fmla="*/ 0 h 215"/>
                <a:gd name="T50" fmla="*/ 2147483647 w 171"/>
                <a:gd name="T51" fmla="*/ 2147483647 h 215"/>
                <a:gd name="T52" fmla="*/ 2147483647 w 171"/>
                <a:gd name="T53" fmla="*/ 2147483647 h 215"/>
                <a:gd name="T54" fmla="*/ 2147483647 w 171"/>
                <a:gd name="T55" fmla="*/ 2147483647 h 215"/>
                <a:gd name="T56" fmla="*/ 2147483647 w 171"/>
                <a:gd name="T57" fmla="*/ 2147483647 h 215"/>
                <a:gd name="T58" fmla="*/ 2147483647 w 171"/>
                <a:gd name="T59" fmla="*/ 2147483647 h 215"/>
                <a:gd name="T60" fmla="*/ 2147483647 w 171"/>
                <a:gd name="T61" fmla="*/ 2147483647 h 215"/>
                <a:gd name="T62" fmla="*/ 0 w 171"/>
                <a:gd name="T63" fmla="*/ 2147483647 h 215"/>
                <a:gd name="T64" fmla="*/ 0 w 171"/>
                <a:gd name="T65" fmla="*/ 2147483647 h 215"/>
                <a:gd name="T66" fmla="*/ 2147483647 w 171"/>
                <a:gd name="T67" fmla="*/ 2147483647 h 215"/>
                <a:gd name="T68" fmla="*/ 2147483647 w 171"/>
                <a:gd name="T69" fmla="*/ 2147483647 h 215"/>
                <a:gd name="T70" fmla="*/ 2147483647 w 171"/>
                <a:gd name="T71" fmla="*/ 2147483647 h 215"/>
                <a:gd name="T72" fmla="*/ 2147483647 w 171"/>
                <a:gd name="T73" fmla="*/ 2147483647 h 215"/>
                <a:gd name="T74" fmla="*/ 2147483647 w 171"/>
                <a:gd name="T75" fmla="*/ 2147483647 h 215"/>
                <a:gd name="T76" fmla="*/ 2147483647 w 171"/>
                <a:gd name="T77" fmla="*/ 2147483647 h 215"/>
                <a:gd name="T78" fmla="*/ 2147483647 w 171"/>
                <a:gd name="T79" fmla="*/ 2147483647 h 215"/>
                <a:gd name="T80" fmla="*/ 2147483647 w 171"/>
                <a:gd name="T81" fmla="*/ 2147483647 h 215"/>
                <a:gd name="T82" fmla="*/ 2147483647 w 171"/>
                <a:gd name="T83" fmla="*/ 2147483647 h 215"/>
                <a:gd name="T84" fmla="*/ 2147483647 w 171"/>
                <a:gd name="T85" fmla="*/ 2147483647 h 215"/>
                <a:gd name="T86" fmla="*/ 2147483647 w 171"/>
                <a:gd name="T87" fmla="*/ 2147483647 h 21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71"/>
                <a:gd name="T133" fmla="*/ 0 h 215"/>
                <a:gd name="T134" fmla="*/ 171 w 171"/>
                <a:gd name="T135" fmla="*/ 215 h 21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71" h="215">
                  <a:moveTo>
                    <a:pt x="149" y="181"/>
                  </a:moveTo>
                  <a:lnTo>
                    <a:pt x="154" y="211"/>
                  </a:lnTo>
                  <a:lnTo>
                    <a:pt x="171" y="211"/>
                  </a:lnTo>
                  <a:lnTo>
                    <a:pt x="171" y="99"/>
                  </a:lnTo>
                  <a:lnTo>
                    <a:pt x="89" y="99"/>
                  </a:lnTo>
                  <a:lnTo>
                    <a:pt x="89" y="122"/>
                  </a:lnTo>
                  <a:lnTo>
                    <a:pt x="148" y="122"/>
                  </a:lnTo>
                  <a:lnTo>
                    <a:pt x="148" y="124"/>
                  </a:lnTo>
                  <a:lnTo>
                    <a:pt x="147" y="140"/>
                  </a:lnTo>
                  <a:lnTo>
                    <a:pt x="144" y="152"/>
                  </a:lnTo>
                  <a:lnTo>
                    <a:pt x="139" y="163"/>
                  </a:lnTo>
                  <a:lnTo>
                    <a:pt x="132" y="172"/>
                  </a:lnTo>
                  <a:lnTo>
                    <a:pt x="124" y="179"/>
                  </a:lnTo>
                  <a:lnTo>
                    <a:pt x="113" y="185"/>
                  </a:lnTo>
                  <a:lnTo>
                    <a:pt x="103" y="188"/>
                  </a:lnTo>
                  <a:lnTo>
                    <a:pt x="90" y="190"/>
                  </a:lnTo>
                  <a:lnTo>
                    <a:pt x="76" y="188"/>
                  </a:lnTo>
                  <a:lnTo>
                    <a:pt x="64" y="184"/>
                  </a:lnTo>
                  <a:lnTo>
                    <a:pt x="53" y="177"/>
                  </a:lnTo>
                  <a:lnTo>
                    <a:pt x="44" y="167"/>
                  </a:lnTo>
                  <a:lnTo>
                    <a:pt x="36" y="156"/>
                  </a:lnTo>
                  <a:lnTo>
                    <a:pt x="31" y="142"/>
                  </a:lnTo>
                  <a:lnTo>
                    <a:pt x="28" y="126"/>
                  </a:lnTo>
                  <a:lnTo>
                    <a:pt x="27" y="107"/>
                  </a:lnTo>
                  <a:lnTo>
                    <a:pt x="28" y="88"/>
                  </a:lnTo>
                  <a:lnTo>
                    <a:pt x="31" y="72"/>
                  </a:lnTo>
                  <a:lnTo>
                    <a:pt x="36" y="58"/>
                  </a:lnTo>
                  <a:lnTo>
                    <a:pt x="44" y="46"/>
                  </a:lnTo>
                  <a:lnTo>
                    <a:pt x="53" y="37"/>
                  </a:lnTo>
                  <a:lnTo>
                    <a:pt x="64" y="30"/>
                  </a:lnTo>
                  <a:lnTo>
                    <a:pt x="76" y="25"/>
                  </a:lnTo>
                  <a:lnTo>
                    <a:pt x="91" y="24"/>
                  </a:lnTo>
                  <a:lnTo>
                    <a:pt x="102" y="25"/>
                  </a:lnTo>
                  <a:lnTo>
                    <a:pt x="110" y="27"/>
                  </a:lnTo>
                  <a:lnTo>
                    <a:pt x="119" y="30"/>
                  </a:lnTo>
                  <a:lnTo>
                    <a:pt x="126" y="35"/>
                  </a:lnTo>
                  <a:lnTo>
                    <a:pt x="132" y="42"/>
                  </a:lnTo>
                  <a:lnTo>
                    <a:pt x="136" y="49"/>
                  </a:lnTo>
                  <a:lnTo>
                    <a:pt x="141" y="57"/>
                  </a:lnTo>
                  <a:lnTo>
                    <a:pt x="143" y="66"/>
                  </a:lnTo>
                  <a:lnTo>
                    <a:pt x="168" y="66"/>
                  </a:lnTo>
                  <a:lnTo>
                    <a:pt x="165" y="51"/>
                  </a:lnTo>
                  <a:lnTo>
                    <a:pt x="160" y="38"/>
                  </a:lnTo>
                  <a:lnTo>
                    <a:pt x="152" y="27"/>
                  </a:lnTo>
                  <a:lnTo>
                    <a:pt x="144" y="17"/>
                  </a:lnTo>
                  <a:lnTo>
                    <a:pt x="133" y="10"/>
                  </a:lnTo>
                  <a:lnTo>
                    <a:pt x="121" y="4"/>
                  </a:lnTo>
                  <a:lnTo>
                    <a:pt x="107" y="1"/>
                  </a:lnTo>
                  <a:lnTo>
                    <a:pt x="91" y="0"/>
                  </a:lnTo>
                  <a:lnTo>
                    <a:pt x="81" y="0"/>
                  </a:lnTo>
                  <a:lnTo>
                    <a:pt x="71" y="2"/>
                  </a:lnTo>
                  <a:lnTo>
                    <a:pt x="63" y="4"/>
                  </a:lnTo>
                  <a:lnTo>
                    <a:pt x="53" y="7"/>
                  </a:lnTo>
                  <a:lnTo>
                    <a:pt x="46" y="11"/>
                  </a:lnTo>
                  <a:lnTo>
                    <a:pt x="38" y="16"/>
                  </a:lnTo>
                  <a:lnTo>
                    <a:pt x="31" y="22"/>
                  </a:lnTo>
                  <a:lnTo>
                    <a:pt x="25" y="29"/>
                  </a:lnTo>
                  <a:lnTo>
                    <a:pt x="19" y="36"/>
                  </a:lnTo>
                  <a:lnTo>
                    <a:pt x="14" y="44"/>
                  </a:lnTo>
                  <a:lnTo>
                    <a:pt x="10" y="53"/>
                  </a:lnTo>
                  <a:lnTo>
                    <a:pt x="7" y="63"/>
                  </a:lnTo>
                  <a:lnTo>
                    <a:pt x="4" y="73"/>
                  </a:lnTo>
                  <a:lnTo>
                    <a:pt x="3" y="84"/>
                  </a:lnTo>
                  <a:lnTo>
                    <a:pt x="0" y="95"/>
                  </a:lnTo>
                  <a:lnTo>
                    <a:pt x="0" y="108"/>
                  </a:lnTo>
                  <a:lnTo>
                    <a:pt x="0" y="120"/>
                  </a:lnTo>
                  <a:lnTo>
                    <a:pt x="3" y="131"/>
                  </a:lnTo>
                  <a:lnTo>
                    <a:pt x="4" y="142"/>
                  </a:lnTo>
                  <a:lnTo>
                    <a:pt x="7" y="152"/>
                  </a:lnTo>
                  <a:lnTo>
                    <a:pt x="10" y="162"/>
                  </a:lnTo>
                  <a:lnTo>
                    <a:pt x="14" y="171"/>
                  </a:lnTo>
                  <a:lnTo>
                    <a:pt x="19" y="179"/>
                  </a:lnTo>
                  <a:lnTo>
                    <a:pt x="25" y="186"/>
                  </a:lnTo>
                  <a:lnTo>
                    <a:pt x="31" y="193"/>
                  </a:lnTo>
                  <a:lnTo>
                    <a:pt x="37" y="199"/>
                  </a:lnTo>
                  <a:lnTo>
                    <a:pt x="44" y="204"/>
                  </a:lnTo>
                  <a:lnTo>
                    <a:pt x="52" y="208"/>
                  </a:lnTo>
                  <a:lnTo>
                    <a:pt x="59" y="211"/>
                  </a:lnTo>
                  <a:lnTo>
                    <a:pt x="68" y="213"/>
                  </a:lnTo>
                  <a:lnTo>
                    <a:pt x="76" y="215"/>
                  </a:lnTo>
                  <a:lnTo>
                    <a:pt x="86" y="215"/>
                  </a:lnTo>
                  <a:lnTo>
                    <a:pt x="95" y="215"/>
                  </a:lnTo>
                  <a:lnTo>
                    <a:pt x="105" y="213"/>
                  </a:lnTo>
                  <a:lnTo>
                    <a:pt x="114" y="211"/>
                  </a:lnTo>
                  <a:lnTo>
                    <a:pt x="122" y="207"/>
                  </a:lnTo>
                  <a:lnTo>
                    <a:pt x="130" y="202"/>
                  </a:lnTo>
                  <a:lnTo>
                    <a:pt x="136" y="197"/>
                  </a:lnTo>
                  <a:lnTo>
                    <a:pt x="144" y="190"/>
                  </a:lnTo>
                  <a:lnTo>
                    <a:pt x="149" y="181"/>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95" name="Rectangle 439"/>
            <p:cNvSpPr>
              <a:spLocks noChangeArrowheads="1"/>
            </p:cNvSpPr>
            <p:nvPr/>
          </p:nvSpPr>
          <p:spPr bwMode="auto">
            <a:xfrm>
              <a:off x="6292850" y="3576638"/>
              <a:ext cx="12700" cy="158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896" name="Freeform 440"/>
            <p:cNvSpPr>
              <a:spLocks/>
            </p:cNvSpPr>
            <p:nvPr/>
          </p:nvSpPr>
          <p:spPr bwMode="auto">
            <a:xfrm>
              <a:off x="4851400" y="3679825"/>
              <a:ext cx="58738" cy="107950"/>
            </a:xfrm>
            <a:custGeom>
              <a:avLst/>
              <a:gdLst>
                <a:gd name="T0" fmla="*/ 0 w 126"/>
                <a:gd name="T1" fmla="*/ 2147483647 h 204"/>
                <a:gd name="T2" fmla="*/ 2147483647 w 126"/>
                <a:gd name="T3" fmla="*/ 2147483647 h 204"/>
                <a:gd name="T4" fmla="*/ 2147483647 w 126"/>
                <a:gd name="T5" fmla="*/ 2147483647 h 204"/>
                <a:gd name="T6" fmla="*/ 2147483647 w 126"/>
                <a:gd name="T7" fmla="*/ 2147483647 h 204"/>
                <a:gd name="T8" fmla="*/ 2147483647 w 126"/>
                <a:gd name="T9" fmla="*/ 2147483647 h 204"/>
                <a:gd name="T10" fmla="*/ 2147483647 w 126"/>
                <a:gd name="T11" fmla="*/ 2147483647 h 204"/>
                <a:gd name="T12" fmla="*/ 2147483647 w 126"/>
                <a:gd name="T13" fmla="*/ 2147483647 h 204"/>
                <a:gd name="T14" fmla="*/ 2147483647 w 126"/>
                <a:gd name="T15" fmla="*/ 2147483647 h 204"/>
                <a:gd name="T16" fmla="*/ 2147483647 w 126"/>
                <a:gd name="T17" fmla="*/ 2147483647 h 204"/>
                <a:gd name="T18" fmla="*/ 2147483647 w 126"/>
                <a:gd name="T19" fmla="*/ 2147483647 h 204"/>
                <a:gd name="T20" fmla="*/ 2147483647 w 126"/>
                <a:gd name="T21" fmla="*/ 2147483647 h 204"/>
                <a:gd name="T22" fmla="*/ 2147483647 w 126"/>
                <a:gd name="T23" fmla="*/ 2147483647 h 204"/>
                <a:gd name="T24" fmla="*/ 2147483647 w 126"/>
                <a:gd name="T25" fmla="*/ 2147483647 h 204"/>
                <a:gd name="T26" fmla="*/ 2147483647 w 126"/>
                <a:gd name="T27" fmla="*/ 2147483647 h 204"/>
                <a:gd name="T28" fmla="*/ 2147483647 w 126"/>
                <a:gd name="T29" fmla="*/ 2147483647 h 204"/>
                <a:gd name="T30" fmla="*/ 2147483647 w 126"/>
                <a:gd name="T31" fmla="*/ 2147483647 h 204"/>
                <a:gd name="T32" fmla="*/ 2147483647 w 126"/>
                <a:gd name="T33" fmla="*/ 2147483647 h 204"/>
                <a:gd name="T34" fmla="*/ 2147483647 w 126"/>
                <a:gd name="T35" fmla="*/ 2147483647 h 204"/>
                <a:gd name="T36" fmla="*/ 2147483647 w 126"/>
                <a:gd name="T37" fmla="*/ 2147483647 h 204"/>
                <a:gd name="T38" fmla="*/ 2147483647 w 126"/>
                <a:gd name="T39" fmla="*/ 2147483647 h 204"/>
                <a:gd name="T40" fmla="*/ 2147483647 w 126"/>
                <a:gd name="T41" fmla="*/ 0 h 204"/>
                <a:gd name="T42" fmla="*/ 2147483647 w 126"/>
                <a:gd name="T43" fmla="*/ 2147483647 h 204"/>
                <a:gd name="T44" fmla="*/ 2147483647 w 126"/>
                <a:gd name="T45" fmla="*/ 2147483647 h 204"/>
                <a:gd name="T46" fmla="*/ 2147483647 w 126"/>
                <a:gd name="T47" fmla="*/ 2147483647 h 204"/>
                <a:gd name="T48" fmla="*/ 2147483647 w 126"/>
                <a:gd name="T49" fmla="*/ 2147483647 h 204"/>
                <a:gd name="T50" fmla="*/ 2147483647 w 126"/>
                <a:gd name="T51" fmla="*/ 2147483647 h 204"/>
                <a:gd name="T52" fmla="*/ 2147483647 w 126"/>
                <a:gd name="T53" fmla="*/ 2147483647 h 204"/>
                <a:gd name="T54" fmla="*/ 2147483647 w 126"/>
                <a:gd name="T55" fmla="*/ 2147483647 h 204"/>
                <a:gd name="T56" fmla="*/ 2147483647 w 126"/>
                <a:gd name="T57" fmla="*/ 2147483647 h 204"/>
                <a:gd name="T58" fmla="*/ 2147483647 w 126"/>
                <a:gd name="T59" fmla="*/ 2147483647 h 204"/>
                <a:gd name="T60" fmla="*/ 2147483647 w 126"/>
                <a:gd name="T61" fmla="*/ 2147483647 h 204"/>
                <a:gd name="T62" fmla="*/ 2147483647 w 126"/>
                <a:gd name="T63" fmla="*/ 2147483647 h 204"/>
                <a:gd name="T64" fmla="*/ 2147483647 w 126"/>
                <a:gd name="T65" fmla="*/ 2147483647 h 204"/>
                <a:gd name="T66" fmla="*/ 2147483647 w 126"/>
                <a:gd name="T67" fmla="*/ 2147483647 h 204"/>
                <a:gd name="T68" fmla="*/ 2147483647 w 126"/>
                <a:gd name="T69" fmla="*/ 2147483647 h 204"/>
                <a:gd name="T70" fmla="*/ 2147483647 w 126"/>
                <a:gd name="T71" fmla="*/ 2147483647 h 204"/>
                <a:gd name="T72" fmla="*/ 2147483647 w 126"/>
                <a:gd name="T73" fmla="*/ 2147483647 h 204"/>
                <a:gd name="T74" fmla="*/ 2147483647 w 126"/>
                <a:gd name="T75" fmla="*/ 2147483647 h 204"/>
                <a:gd name="T76" fmla="*/ 2147483647 w 126"/>
                <a:gd name="T77" fmla="*/ 2147483647 h 204"/>
                <a:gd name="T78" fmla="*/ 2147483647 w 126"/>
                <a:gd name="T79" fmla="*/ 2147483647 h 204"/>
                <a:gd name="T80" fmla="*/ 2147483647 w 126"/>
                <a:gd name="T81" fmla="*/ 2147483647 h 204"/>
                <a:gd name="T82" fmla="*/ 2147483647 w 126"/>
                <a:gd name="T83" fmla="*/ 2147483647 h 204"/>
                <a:gd name="T84" fmla="*/ 2147483647 w 126"/>
                <a:gd name="T85" fmla="*/ 2147483647 h 204"/>
                <a:gd name="T86" fmla="*/ 2147483647 w 126"/>
                <a:gd name="T87" fmla="*/ 2147483647 h 204"/>
                <a:gd name="T88" fmla="*/ 2147483647 w 126"/>
                <a:gd name="T89" fmla="*/ 2147483647 h 204"/>
                <a:gd name="T90" fmla="*/ 2147483647 w 126"/>
                <a:gd name="T91" fmla="*/ 2147483647 h 204"/>
                <a:gd name="T92" fmla="*/ 2147483647 w 126"/>
                <a:gd name="T93" fmla="*/ 2147483647 h 204"/>
                <a:gd name="T94" fmla="*/ 2147483647 w 126"/>
                <a:gd name="T95" fmla="*/ 2147483647 h 204"/>
                <a:gd name="T96" fmla="*/ 2147483647 w 126"/>
                <a:gd name="T97" fmla="*/ 2147483647 h 204"/>
                <a:gd name="T98" fmla="*/ 2147483647 w 126"/>
                <a:gd name="T99" fmla="*/ 2147483647 h 204"/>
                <a:gd name="T100" fmla="*/ 2147483647 w 126"/>
                <a:gd name="T101" fmla="*/ 2147483647 h 204"/>
                <a:gd name="T102" fmla="*/ 0 w 126"/>
                <a:gd name="T103" fmla="*/ 2147483647 h 20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26"/>
                <a:gd name="T157" fmla="*/ 0 h 204"/>
                <a:gd name="T158" fmla="*/ 126 w 126"/>
                <a:gd name="T159" fmla="*/ 204 h 20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26" h="204">
                  <a:moveTo>
                    <a:pt x="0" y="135"/>
                  </a:moveTo>
                  <a:lnTo>
                    <a:pt x="0" y="136"/>
                  </a:lnTo>
                  <a:lnTo>
                    <a:pt x="1" y="151"/>
                  </a:lnTo>
                  <a:lnTo>
                    <a:pt x="4" y="164"/>
                  </a:lnTo>
                  <a:lnTo>
                    <a:pt x="9" y="176"/>
                  </a:lnTo>
                  <a:lnTo>
                    <a:pt x="17" y="185"/>
                  </a:lnTo>
                  <a:lnTo>
                    <a:pt x="25" y="193"/>
                  </a:lnTo>
                  <a:lnTo>
                    <a:pt x="36" y="199"/>
                  </a:lnTo>
                  <a:lnTo>
                    <a:pt x="47" y="203"/>
                  </a:lnTo>
                  <a:lnTo>
                    <a:pt x="61" y="204"/>
                  </a:lnTo>
                  <a:lnTo>
                    <a:pt x="76" y="203"/>
                  </a:lnTo>
                  <a:lnTo>
                    <a:pt x="89" y="199"/>
                  </a:lnTo>
                  <a:lnTo>
                    <a:pt x="99" y="193"/>
                  </a:lnTo>
                  <a:lnTo>
                    <a:pt x="109" y="186"/>
                  </a:lnTo>
                  <a:lnTo>
                    <a:pt x="116" y="177"/>
                  </a:lnTo>
                  <a:lnTo>
                    <a:pt x="122" y="166"/>
                  </a:lnTo>
                  <a:lnTo>
                    <a:pt x="125" y="154"/>
                  </a:lnTo>
                  <a:lnTo>
                    <a:pt x="126" y="141"/>
                  </a:lnTo>
                  <a:lnTo>
                    <a:pt x="126" y="132"/>
                  </a:lnTo>
                  <a:lnTo>
                    <a:pt x="124" y="123"/>
                  </a:lnTo>
                  <a:lnTo>
                    <a:pt x="122" y="116"/>
                  </a:lnTo>
                  <a:lnTo>
                    <a:pt x="119" y="111"/>
                  </a:lnTo>
                  <a:lnTo>
                    <a:pt x="115" y="105"/>
                  </a:lnTo>
                  <a:lnTo>
                    <a:pt x="110" y="99"/>
                  </a:lnTo>
                  <a:lnTo>
                    <a:pt x="104" y="95"/>
                  </a:lnTo>
                  <a:lnTo>
                    <a:pt x="97" y="92"/>
                  </a:lnTo>
                  <a:lnTo>
                    <a:pt x="102" y="88"/>
                  </a:lnTo>
                  <a:lnTo>
                    <a:pt x="108" y="85"/>
                  </a:lnTo>
                  <a:lnTo>
                    <a:pt x="111" y="81"/>
                  </a:lnTo>
                  <a:lnTo>
                    <a:pt x="115" y="77"/>
                  </a:lnTo>
                  <a:lnTo>
                    <a:pt x="117" y="71"/>
                  </a:lnTo>
                  <a:lnTo>
                    <a:pt x="119" y="65"/>
                  </a:lnTo>
                  <a:lnTo>
                    <a:pt x="120" y="59"/>
                  </a:lnTo>
                  <a:lnTo>
                    <a:pt x="120" y="52"/>
                  </a:lnTo>
                  <a:lnTo>
                    <a:pt x="119" y="41"/>
                  </a:lnTo>
                  <a:lnTo>
                    <a:pt x="116" y="30"/>
                  </a:lnTo>
                  <a:lnTo>
                    <a:pt x="112" y="22"/>
                  </a:lnTo>
                  <a:lnTo>
                    <a:pt x="105" y="14"/>
                  </a:lnTo>
                  <a:lnTo>
                    <a:pt x="97" y="8"/>
                  </a:lnTo>
                  <a:lnTo>
                    <a:pt x="86" y="3"/>
                  </a:lnTo>
                  <a:lnTo>
                    <a:pt x="75" y="1"/>
                  </a:lnTo>
                  <a:lnTo>
                    <a:pt x="61" y="0"/>
                  </a:lnTo>
                  <a:lnTo>
                    <a:pt x="50" y="1"/>
                  </a:lnTo>
                  <a:lnTo>
                    <a:pt x="38" y="5"/>
                  </a:lnTo>
                  <a:lnTo>
                    <a:pt x="28" y="10"/>
                  </a:lnTo>
                  <a:lnTo>
                    <a:pt x="20" y="17"/>
                  </a:lnTo>
                  <a:lnTo>
                    <a:pt x="14" y="27"/>
                  </a:lnTo>
                  <a:lnTo>
                    <a:pt x="8" y="38"/>
                  </a:lnTo>
                  <a:lnTo>
                    <a:pt x="5" y="50"/>
                  </a:lnTo>
                  <a:lnTo>
                    <a:pt x="4" y="65"/>
                  </a:lnTo>
                  <a:lnTo>
                    <a:pt x="4" y="66"/>
                  </a:lnTo>
                  <a:lnTo>
                    <a:pt x="27" y="66"/>
                  </a:lnTo>
                  <a:lnTo>
                    <a:pt x="28" y="56"/>
                  </a:lnTo>
                  <a:lnTo>
                    <a:pt x="31" y="48"/>
                  </a:lnTo>
                  <a:lnTo>
                    <a:pt x="33" y="41"/>
                  </a:lnTo>
                  <a:lnTo>
                    <a:pt x="37" y="34"/>
                  </a:lnTo>
                  <a:lnTo>
                    <a:pt x="41" y="29"/>
                  </a:lnTo>
                  <a:lnTo>
                    <a:pt x="47" y="26"/>
                  </a:lnTo>
                  <a:lnTo>
                    <a:pt x="55" y="24"/>
                  </a:lnTo>
                  <a:lnTo>
                    <a:pt x="63" y="23"/>
                  </a:lnTo>
                  <a:lnTo>
                    <a:pt x="71" y="23"/>
                  </a:lnTo>
                  <a:lnTo>
                    <a:pt x="77" y="26"/>
                  </a:lnTo>
                  <a:lnTo>
                    <a:pt x="82" y="28"/>
                  </a:lnTo>
                  <a:lnTo>
                    <a:pt x="86" y="31"/>
                  </a:lnTo>
                  <a:lnTo>
                    <a:pt x="91" y="35"/>
                  </a:lnTo>
                  <a:lnTo>
                    <a:pt x="93" y="41"/>
                  </a:lnTo>
                  <a:lnTo>
                    <a:pt x="95" y="47"/>
                  </a:lnTo>
                  <a:lnTo>
                    <a:pt x="95" y="54"/>
                  </a:lnTo>
                  <a:lnTo>
                    <a:pt x="94" y="62"/>
                  </a:lnTo>
                  <a:lnTo>
                    <a:pt x="93" y="67"/>
                  </a:lnTo>
                  <a:lnTo>
                    <a:pt x="90" y="73"/>
                  </a:lnTo>
                  <a:lnTo>
                    <a:pt x="85" y="77"/>
                  </a:lnTo>
                  <a:lnTo>
                    <a:pt x="80" y="80"/>
                  </a:lnTo>
                  <a:lnTo>
                    <a:pt x="74" y="83"/>
                  </a:lnTo>
                  <a:lnTo>
                    <a:pt x="66" y="84"/>
                  </a:lnTo>
                  <a:lnTo>
                    <a:pt x="58" y="84"/>
                  </a:lnTo>
                  <a:lnTo>
                    <a:pt x="50" y="84"/>
                  </a:lnTo>
                  <a:lnTo>
                    <a:pt x="50" y="106"/>
                  </a:lnTo>
                  <a:lnTo>
                    <a:pt x="63" y="106"/>
                  </a:lnTo>
                  <a:lnTo>
                    <a:pt x="72" y="107"/>
                  </a:lnTo>
                  <a:lnTo>
                    <a:pt x="79" y="108"/>
                  </a:lnTo>
                  <a:lnTo>
                    <a:pt x="86" y="112"/>
                  </a:lnTo>
                  <a:lnTo>
                    <a:pt x="92" y="115"/>
                  </a:lnTo>
                  <a:lnTo>
                    <a:pt x="96" y="120"/>
                  </a:lnTo>
                  <a:lnTo>
                    <a:pt x="99" y="126"/>
                  </a:lnTo>
                  <a:lnTo>
                    <a:pt x="100" y="133"/>
                  </a:lnTo>
                  <a:lnTo>
                    <a:pt x="101" y="141"/>
                  </a:lnTo>
                  <a:lnTo>
                    <a:pt x="100" y="149"/>
                  </a:lnTo>
                  <a:lnTo>
                    <a:pt x="99" y="157"/>
                  </a:lnTo>
                  <a:lnTo>
                    <a:pt x="96" y="163"/>
                  </a:lnTo>
                  <a:lnTo>
                    <a:pt x="91" y="169"/>
                  </a:lnTo>
                  <a:lnTo>
                    <a:pt x="85" y="173"/>
                  </a:lnTo>
                  <a:lnTo>
                    <a:pt x="79" y="177"/>
                  </a:lnTo>
                  <a:lnTo>
                    <a:pt x="72" y="178"/>
                  </a:lnTo>
                  <a:lnTo>
                    <a:pt x="63" y="179"/>
                  </a:lnTo>
                  <a:lnTo>
                    <a:pt x="55" y="178"/>
                  </a:lnTo>
                  <a:lnTo>
                    <a:pt x="46" y="177"/>
                  </a:lnTo>
                  <a:lnTo>
                    <a:pt x="40" y="172"/>
                  </a:lnTo>
                  <a:lnTo>
                    <a:pt x="35" y="168"/>
                  </a:lnTo>
                  <a:lnTo>
                    <a:pt x="31" y="162"/>
                  </a:lnTo>
                  <a:lnTo>
                    <a:pt x="27" y="154"/>
                  </a:lnTo>
                  <a:lnTo>
                    <a:pt x="25" y="146"/>
                  </a:lnTo>
                  <a:lnTo>
                    <a:pt x="24" y="135"/>
                  </a:lnTo>
                  <a:lnTo>
                    <a:pt x="0" y="13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97" name="Freeform 441"/>
            <p:cNvSpPr>
              <a:spLocks noEditPoints="1"/>
            </p:cNvSpPr>
            <p:nvPr/>
          </p:nvSpPr>
          <p:spPr bwMode="auto">
            <a:xfrm>
              <a:off x="4919663" y="3679825"/>
              <a:ext cx="58737" cy="107950"/>
            </a:xfrm>
            <a:custGeom>
              <a:avLst/>
              <a:gdLst>
                <a:gd name="T0" fmla="*/ 2147483647 w 126"/>
                <a:gd name="T1" fmla="*/ 2147483647 h 204"/>
                <a:gd name="T2" fmla="*/ 2147483647 w 126"/>
                <a:gd name="T3" fmla="*/ 2147483647 h 204"/>
                <a:gd name="T4" fmla="*/ 0 w 126"/>
                <a:gd name="T5" fmla="*/ 2147483647 h 204"/>
                <a:gd name="T6" fmla="*/ 2147483647 w 126"/>
                <a:gd name="T7" fmla="*/ 2147483647 h 204"/>
                <a:gd name="T8" fmla="*/ 2147483647 w 126"/>
                <a:gd name="T9" fmla="*/ 2147483647 h 204"/>
                <a:gd name="T10" fmla="*/ 2147483647 w 126"/>
                <a:gd name="T11" fmla="*/ 2147483647 h 204"/>
                <a:gd name="T12" fmla="*/ 2147483647 w 126"/>
                <a:gd name="T13" fmla="*/ 2147483647 h 204"/>
                <a:gd name="T14" fmla="*/ 2147483647 w 126"/>
                <a:gd name="T15" fmla="*/ 2147483647 h 204"/>
                <a:gd name="T16" fmla="*/ 2147483647 w 126"/>
                <a:gd name="T17" fmla="*/ 2147483647 h 204"/>
                <a:gd name="T18" fmla="*/ 2147483647 w 126"/>
                <a:gd name="T19" fmla="*/ 2147483647 h 204"/>
                <a:gd name="T20" fmla="*/ 2147483647 w 126"/>
                <a:gd name="T21" fmla="*/ 2147483647 h 204"/>
                <a:gd name="T22" fmla="*/ 2147483647 w 126"/>
                <a:gd name="T23" fmla="*/ 2147483647 h 204"/>
                <a:gd name="T24" fmla="*/ 2147483647 w 126"/>
                <a:gd name="T25" fmla="*/ 2147483647 h 204"/>
                <a:gd name="T26" fmla="*/ 2147483647 w 126"/>
                <a:gd name="T27" fmla="*/ 2147483647 h 204"/>
                <a:gd name="T28" fmla="*/ 2147483647 w 126"/>
                <a:gd name="T29" fmla="*/ 2147483647 h 204"/>
                <a:gd name="T30" fmla="*/ 2147483647 w 126"/>
                <a:gd name="T31" fmla="*/ 2147483647 h 204"/>
                <a:gd name="T32" fmla="*/ 2147483647 w 126"/>
                <a:gd name="T33" fmla="*/ 2147483647 h 204"/>
                <a:gd name="T34" fmla="*/ 2147483647 w 126"/>
                <a:gd name="T35" fmla="*/ 2147483647 h 204"/>
                <a:gd name="T36" fmla="*/ 2147483647 w 126"/>
                <a:gd name="T37" fmla="*/ 2147483647 h 204"/>
                <a:gd name="T38" fmla="*/ 2147483647 w 126"/>
                <a:gd name="T39" fmla="*/ 2147483647 h 204"/>
                <a:gd name="T40" fmla="*/ 2147483647 w 126"/>
                <a:gd name="T41" fmla="*/ 2147483647 h 204"/>
                <a:gd name="T42" fmla="*/ 2147483647 w 126"/>
                <a:gd name="T43" fmla="*/ 2147483647 h 204"/>
                <a:gd name="T44" fmla="*/ 2147483647 w 126"/>
                <a:gd name="T45" fmla="*/ 2147483647 h 204"/>
                <a:gd name="T46" fmla="*/ 2147483647 w 126"/>
                <a:gd name="T47" fmla="*/ 2147483647 h 204"/>
                <a:gd name="T48" fmla="*/ 2147483647 w 126"/>
                <a:gd name="T49" fmla="*/ 2147483647 h 204"/>
                <a:gd name="T50" fmla="*/ 2147483647 w 126"/>
                <a:gd name="T51" fmla="*/ 2147483647 h 204"/>
                <a:gd name="T52" fmla="*/ 2147483647 w 126"/>
                <a:gd name="T53" fmla="*/ 2147483647 h 204"/>
                <a:gd name="T54" fmla="*/ 2147483647 w 126"/>
                <a:gd name="T55" fmla="*/ 2147483647 h 204"/>
                <a:gd name="T56" fmla="*/ 2147483647 w 126"/>
                <a:gd name="T57" fmla="*/ 2147483647 h 204"/>
                <a:gd name="T58" fmla="*/ 2147483647 w 126"/>
                <a:gd name="T59" fmla="*/ 2147483647 h 204"/>
                <a:gd name="T60" fmla="*/ 2147483647 w 126"/>
                <a:gd name="T61" fmla="*/ 2147483647 h 204"/>
                <a:gd name="T62" fmla="*/ 2147483647 w 126"/>
                <a:gd name="T63" fmla="*/ 2147483647 h 204"/>
                <a:gd name="T64" fmla="*/ 2147483647 w 126"/>
                <a:gd name="T65" fmla="*/ 2147483647 h 204"/>
                <a:gd name="T66" fmla="*/ 2147483647 w 126"/>
                <a:gd name="T67" fmla="*/ 2147483647 h 204"/>
                <a:gd name="T68" fmla="*/ 2147483647 w 126"/>
                <a:gd name="T69" fmla="*/ 2147483647 h 204"/>
                <a:gd name="T70" fmla="*/ 2147483647 w 126"/>
                <a:gd name="T71" fmla="*/ 2147483647 h 204"/>
                <a:gd name="T72" fmla="*/ 2147483647 w 126"/>
                <a:gd name="T73" fmla="*/ 2147483647 h 204"/>
                <a:gd name="T74" fmla="*/ 2147483647 w 126"/>
                <a:gd name="T75" fmla="*/ 2147483647 h 204"/>
                <a:gd name="T76" fmla="*/ 2147483647 w 126"/>
                <a:gd name="T77" fmla="*/ 2147483647 h 204"/>
                <a:gd name="T78" fmla="*/ 2147483647 w 126"/>
                <a:gd name="T79" fmla="*/ 2147483647 h 204"/>
                <a:gd name="T80" fmla="*/ 2147483647 w 126"/>
                <a:gd name="T81" fmla="*/ 2147483647 h 204"/>
                <a:gd name="T82" fmla="*/ 2147483647 w 126"/>
                <a:gd name="T83" fmla="*/ 2147483647 h 204"/>
                <a:gd name="T84" fmla="*/ 2147483647 w 126"/>
                <a:gd name="T85" fmla="*/ 2147483647 h 20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26"/>
                <a:gd name="T130" fmla="*/ 0 h 204"/>
                <a:gd name="T131" fmla="*/ 126 w 126"/>
                <a:gd name="T132" fmla="*/ 204 h 20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26" h="204">
                  <a:moveTo>
                    <a:pt x="31" y="90"/>
                  </a:moveTo>
                  <a:lnTo>
                    <a:pt x="24" y="93"/>
                  </a:lnTo>
                  <a:lnTo>
                    <a:pt x="17" y="98"/>
                  </a:lnTo>
                  <a:lnTo>
                    <a:pt x="12" y="102"/>
                  </a:lnTo>
                  <a:lnTo>
                    <a:pt x="8" y="108"/>
                  </a:lnTo>
                  <a:lnTo>
                    <a:pt x="5" y="115"/>
                  </a:lnTo>
                  <a:lnTo>
                    <a:pt x="3" y="123"/>
                  </a:lnTo>
                  <a:lnTo>
                    <a:pt x="0" y="132"/>
                  </a:lnTo>
                  <a:lnTo>
                    <a:pt x="0" y="140"/>
                  </a:lnTo>
                  <a:lnTo>
                    <a:pt x="2" y="154"/>
                  </a:lnTo>
                  <a:lnTo>
                    <a:pt x="5" y="166"/>
                  </a:lnTo>
                  <a:lnTo>
                    <a:pt x="10" y="177"/>
                  </a:lnTo>
                  <a:lnTo>
                    <a:pt x="17" y="186"/>
                  </a:lnTo>
                  <a:lnTo>
                    <a:pt x="26" y="193"/>
                  </a:lnTo>
                  <a:lnTo>
                    <a:pt x="36" y="199"/>
                  </a:lnTo>
                  <a:lnTo>
                    <a:pt x="49" y="203"/>
                  </a:lnTo>
                  <a:lnTo>
                    <a:pt x="63" y="204"/>
                  </a:lnTo>
                  <a:lnTo>
                    <a:pt x="77" y="203"/>
                  </a:lnTo>
                  <a:lnTo>
                    <a:pt x="89" y="199"/>
                  </a:lnTo>
                  <a:lnTo>
                    <a:pt x="101" y="193"/>
                  </a:lnTo>
                  <a:lnTo>
                    <a:pt x="109" y="186"/>
                  </a:lnTo>
                  <a:lnTo>
                    <a:pt x="116" y="177"/>
                  </a:lnTo>
                  <a:lnTo>
                    <a:pt x="122" y="166"/>
                  </a:lnTo>
                  <a:lnTo>
                    <a:pt x="125" y="154"/>
                  </a:lnTo>
                  <a:lnTo>
                    <a:pt x="126" y="140"/>
                  </a:lnTo>
                  <a:lnTo>
                    <a:pt x="126" y="132"/>
                  </a:lnTo>
                  <a:lnTo>
                    <a:pt x="124" y="123"/>
                  </a:lnTo>
                  <a:lnTo>
                    <a:pt x="122" y="115"/>
                  </a:lnTo>
                  <a:lnTo>
                    <a:pt x="119" y="108"/>
                  </a:lnTo>
                  <a:lnTo>
                    <a:pt x="113" y="102"/>
                  </a:lnTo>
                  <a:lnTo>
                    <a:pt x="108" y="98"/>
                  </a:lnTo>
                  <a:lnTo>
                    <a:pt x="103" y="93"/>
                  </a:lnTo>
                  <a:lnTo>
                    <a:pt x="95" y="90"/>
                  </a:lnTo>
                  <a:lnTo>
                    <a:pt x="101" y="86"/>
                  </a:lnTo>
                  <a:lnTo>
                    <a:pt x="106" y="83"/>
                  </a:lnTo>
                  <a:lnTo>
                    <a:pt x="110" y="78"/>
                  </a:lnTo>
                  <a:lnTo>
                    <a:pt x="113" y="73"/>
                  </a:lnTo>
                  <a:lnTo>
                    <a:pt x="116" y="69"/>
                  </a:lnTo>
                  <a:lnTo>
                    <a:pt x="119" y="63"/>
                  </a:lnTo>
                  <a:lnTo>
                    <a:pt x="120" y="56"/>
                  </a:lnTo>
                  <a:lnTo>
                    <a:pt x="120" y="49"/>
                  </a:lnTo>
                  <a:lnTo>
                    <a:pt x="119" y="38"/>
                  </a:lnTo>
                  <a:lnTo>
                    <a:pt x="115" y="29"/>
                  </a:lnTo>
                  <a:lnTo>
                    <a:pt x="111" y="21"/>
                  </a:lnTo>
                  <a:lnTo>
                    <a:pt x="104" y="14"/>
                  </a:lnTo>
                  <a:lnTo>
                    <a:pt x="96" y="8"/>
                  </a:lnTo>
                  <a:lnTo>
                    <a:pt x="87" y="3"/>
                  </a:lnTo>
                  <a:lnTo>
                    <a:pt x="75" y="1"/>
                  </a:lnTo>
                  <a:lnTo>
                    <a:pt x="63" y="0"/>
                  </a:lnTo>
                  <a:lnTo>
                    <a:pt x="51" y="1"/>
                  </a:lnTo>
                  <a:lnTo>
                    <a:pt x="39" y="3"/>
                  </a:lnTo>
                  <a:lnTo>
                    <a:pt x="30" y="8"/>
                  </a:lnTo>
                  <a:lnTo>
                    <a:pt x="22" y="14"/>
                  </a:lnTo>
                  <a:lnTo>
                    <a:pt x="15" y="21"/>
                  </a:lnTo>
                  <a:lnTo>
                    <a:pt x="11" y="29"/>
                  </a:lnTo>
                  <a:lnTo>
                    <a:pt x="8" y="38"/>
                  </a:lnTo>
                  <a:lnTo>
                    <a:pt x="7" y="49"/>
                  </a:lnTo>
                  <a:lnTo>
                    <a:pt x="7" y="56"/>
                  </a:lnTo>
                  <a:lnTo>
                    <a:pt x="8" y="63"/>
                  </a:lnTo>
                  <a:lnTo>
                    <a:pt x="10" y="69"/>
                  </a:lnTo>
                  <a:lnTo>
                    <a:pt x="13" y="73"/>
                  </a:lnTo>
                  <a:lnTo>
                    <a:pt x="16" y="78"/>
                  </a:lnTo>
                  <a:lnTo>
                    <a:pt x="21" y="83"/>
                  </a:lnTo>
                  <a:lnTo>
                    <a:pt x="25" y="86"/>
                  </a:lnTo>
                  <a:lnTo>
                    <a:pt x="31" y="90"/>
                  </a:lnTo>
                  <a:close/>
                  <a:moveTo>
                    <a:pt x="31" y="52"/>
                  </a:moveTo>
                  <a:lnTo>
                    <a:pt x="32" y="45"/>
                  </a:lnTo>
                  <a:lnTo>
                    <a:pt x="33" y="40"/>
                  </a:lnTo>
                  <a:lnTo>
                    <a:pt x="36" y="35"/>
                  </a:lnTo>
                  <a:lnTo>
                    <a:pt x="39" y="31"/>
                  </a:lnTo>
                  <a:lnTo>
                    <a:pt x="44" y="28"/>
                  </a:lnTo>
                  <a:lnTo>
                    <a:pt x="49" y="26"/>
                  </a:lnTo>
                  <a:lnTo>
                    <a:pt x="55" y="23"/>
                  </a:lnTo>
                  <a:lnTo>
                    <a:pt x="63" y="23"/>
                  </a:lnTo>
                  <a:lnTo>
                    <a:pt x="70" y="23"/>
                  </a:lnTo>
                  <a:lnTo>
                    <a:pt x="76" y="26"/>
                  </a:lnTo>
                  <a:lnTo>
                    <a:pt x="82" y="28"/>
                  </a:lnTo>
                  <a:lnTo>
                    <a:pt x="86" y="31"/>
                  </a:lnTo>
                  <a:lnTo>
                    <a:pt x="89" y="35"/>
                  </a:lnTo>
                  <a:lnTo>
                    <a:pt x="92" y="40"/>
                  </a:lnTo>
                  <a:lnTo>
                    <a:pt x="93" y="45"/>
                  </a:lnTo>
                  <a:lnTo>
                    <a:pt x="94" y="52"/>
                  </a:lnTo>
                  <a:lnTo>
                    <a:pt x="93" y="58"/>
                  </a:lnTo>
                  <a:lnTo>
                    <a:pt x="92" y="64"/>
                  </a:lnTo>
                  <a:lnTo>
                    <a:pt x="89" y="69"/>
                  </a:lnTo>
                  <a:lnTo>
                    <a:pt x="86" y="73"/>
                  </a:lnTo>
                  <a:lnTo>
                    <a:pt x="82" y="77"/>
                  </a:lnTo>
                  <a:lnTo>
                    <a:pt x="75" y="79"/>
                  </a:lnTo>
                  <a:lnTo>
                    <a:pt x="70" y="81"/>
                  </a:lnTo>
                  <a:lnTo>
                    <a:pt x="63" y="81"/>
                  </a:lnTo>
                  <a:lnTo>
                    <a:pt x="55" y="81"/>
                  </a:lnTo>
                  <a:lnTo>
                    <a:pt x="50" y="79"/>
                  </a:lnTo>
                  <a:lnTo>
                    <a:pt x="44" y="77"/>
                  </a:lnTo>
                  <a:lnTo>
                    <a:pt x="39" y="73"/>
                  </a:lnTo>
                  <a:lnTo>
                    <a:pt x="36" y="69"/>
                  </a:lnTo>
                  <a:lnTo>
                    <a:pt x="33" y="64"/>
                  </a:lnTo>
                  <a:lnTo>
                    <a:pt x="32" y="58"/>
                  </a:lnTo>
                  <a:lnTo>
                    <a:pt x="31" y="52"/>
                  </a:lnTo>
                  <a:close/>
                  <a:moveTo>
                    <a:pt x="26" y="140"/>
                  </a:moveTo>
                  <a:lnTo>
                    <a:pt x="27" y="132"/>
                  </a:lnTo>
                  <a:lnTo>
                    <a:pt x="28" y="125"/>
                  </a:lnTo>
                  <a:lnTo>
                    <a:pt x="31" y="118"/>
                  </a:lnTo>
                  <a:lnTo>
                    <a:pt x="35" y="113"/>
                  </a:lnTo>
                  <a:lnTo>
                    <a:pt x="41" y="108"/>
                  </a:lnTo>
                  <a:lnTo>
                    <a:pt x="48" y="105"/>
                  </a:lnTo>
                  <a:lnTo>
                    <a:pt x="55" y="104"/>
                  </a:lnTo>
                  <a:lnTo>
                    <a:pt x="63" y="102"/>
                  </a:lnTo>
                  <a:lnTo>
                    <a:pt x="71" y="104"/>
                  </a:lnTo>
                  <a:lnTo>
                    <a:pt x="79" y="105"/>
                  </a:lnTo>
                  <a:lnTo>
                    <a:pt x="85" y="108"/>
                  </a:lnTo>
                  <a:lnTo>
                    <a:pt x="91" y="113"/>
                  </a:lnTo>
                  <a:lnTo>
                    <a:pt x="95" y="118"/>
                  </a:lnTo>
                  <a:lnTo>
                    <a:pt x="99" y="125"/>
                  </a:lnTo>
                  <a:lnTo>
                    <a:pt x="100" y="132"/>
                  </a:lnTo>
                  <a:lnTo>
                    <a:pt x="101" y="140"/>
                  </a:lnTo>
                  <a:lnTo>
                    <a:pt x="100" y="148"/>
                  </a:lnTo>
                  <a:lnTo>
                    <a:pt x="99" y="156"/>
                  </a:lnTo>
                  <a:lnTo>
                    <a:pt x="95" y="163"/>
                  </a:lnTo>
                  <a:lnTo>
                    <a:pt x="91" y="169"/>
                  </a:lnTo>
                  <a:lnTo>
                    <a:pt x="85" y="173"/>
                  </a:lnTo>
                  <a:lnTo>
                    <a:pt x="79" y="177"/>
                  </a:lnTo>
                  <a:lnTo>
                    <a:pt x="71" y="178"/>
                  </a:lnTo>
                  <a:lnTo>
                    <a:pt x="63" y="179"/>
                  </a:lnTo>
                  <a:lnTo>
                    <a:pt x="55" y="178"/>
                  </a:lnTo>
                  <a:lnTo>
                    <a:pt x="48" y="177"/>
                  </a:lnTo>
                  <a:lnTo>
                    <a:pt x="41" y="173"/>
                  </a:lnTo>
                  <a:lnTo>
                    <a:pt x="35" y="169"/>
                  </a:lnTo>
                  <a:lnTo>
                    <a:pt x="31" y="163"/>
                  </a:lnTo>
                  <a:lnTo>
                    <a:pt x="28" y="156"/>
                  </a:lnTo>
                  <a:lnTo>
                    <a:pt x="27" y="148"/>
                  </a:lnTo>
                  <a:lnTo>
                    <a:pt x="26" y="140"/>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98" name="Freeform 442"/>
            <p:cNvSpPr>
              <a:spLocks/>
            </p:cNvSpPr>
            <p:nvPr/>
          </p:nvSpPr>
          <p:spPr bwMode="auto">
            <a:xfrm>
              <a:off x="5537200" y="3676650"/>
              <a:ext cx="84138" cy="109538"/>
            </a:xfrm>
            <a:custGeom>
              <a:avLst/>
              <a:gdLst>
                <a:gd name="T0" fmla="*/ 2147483647 w 178"/>
                <a:gd name="T1" fmla="*/ 2147483647 h 207"/>
                <a:gd name="T2" fmla="*/ 2147483647 w 178"/>
                <a:gd name="T3" fmla="*/ 2147483647 h 207"/>
                <a:gd name="T4" fmla="*/ 2147483647 w 178"/>
                <a:gd name="T5" fmla="*/ 2147483647 h 207"/>
                <a:gd name="T6" fmla="*/ 2147483647 w 178"/>
                <a:gd name="T7" fmla="*/ 2147483647 h 207"/>
                <a:gd name="T8" fmla="*/ 2147483647 w 178"/>
                <a:gd name="T9" fmla="*/ 2147483647 h 207"/>
                <a:gd name="T10" fmla="*/ 2147483647 w 178"/>
                <a:gd name="T11" fmla="*/ 2147483647 h 207"/>
                <a:gd name="T12" fmla="*/ 2147483647 w 178"/>
                <a:gd name="T13" fmla="*/ 2147483647 h 207"/>
                <a:gd name="T14" fmla="*/ 2147483647 w 178"/>
                <a:gd name="T15" fmla="*/ 2147483647 h 207"/>
                <a:gd name="T16" fmla="*/ 2147483647 w 178"/>
                <a:gd name="T17" fmla="*/ 2147483647 h 207"/>
                <a:gd name="T18" fmla="*/ 2147483647 w 178"/>
                <a:gd name="T19" fmla="*/ 0 h 207"/>
                <a:gd name="T20" fmla="*/ 2147483647 w 178"/>
                <a:gd name="T21" fmla="*/ 0 h 207"/>
                <a:gd name="T22" fmla="*/ 2147483647 w 178"/>
                <a:gd name="T23" fmla="*/ 2147483647 h 207"/>
                <a:gd name="T24" fmla="*/ 2147483647 w 178"/>
                <a:gd name="T25" fmla="*/ 2147483647 h 207"/>
                <a:gd name="T26" fmla="*/ 2147483647 w 178"/>
                <a:gd name="T27" fmla="*/ 2147483647 h 207"/>
                <a:gd name="T28" fmla="*/ 2147483647 w 178"/>
                <a:gd name="T29" fmla="*/ 0 h 207"/>
                <a:gd name="T30" fmla="*/ 0 w 178"/>
                <a:gd name="T31" fmla="*/ 0 h 207"/>
                <a:gd name="T32" fmla="*/ 0 w 178"/>
                <a:gd name="T33" fmla="*/ 2147483647 h 207"/>
                <a:gd name="T34" fmla="*/ 2147483647 w 178"/>
                <a:gd name="T35" fmla="*/ 2147483647 h 207"/>
                <a:gd name="T36" fmla="*/ 2147483647 w 178"/>
                <a:gd name="T37" fmla="*/ 2147483647 h 20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78"/>
                <a:gd name="T58" fmla="*/ 0 h 207"/>
                <a:gd name="T59" fmla="*/ 178 w 178"/>
                <a:gd name="T60" fmla="*/ 207 h 20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78" h="207">
                  <a:moveTo>
                    <a:pt x="24" y="30"/>
                  </a:moveTo>
                  <a:lnTo>
                    <a:pt x="26" y="39"/>
                  </a:lnTo>
                  <a:lnTo>
                    <a:pt x="28" y="49"/>
                  </a:lnTo>
                  <a:lnTo>
                    <a:pt x="75" y="207"/>
                  </a:lnTo>
                  <a:lnTo>
                    <a:pt x="100" y="207"/>
                  </a:lnTo>
                  <a:lnTo>
                    <a:pt x="148" y="49"/>
                  </a:lnTo>
                  <a:lnTo>
                    <a:pt x="152" y="30"/>
                  </a:lnTo>
                  <a:lnTo>
                    <a:pt x="152" y="207"/>
                  </a:lnTo>
                  <a:lnTo>
                    <a:pt x="178" y="207"/>
                  </a:lnTo>
                  <a:lnTo>
                    <a:pt x="178" y="0"/>
                  </a:lnTo>
                  <a:lnTo>
                    <a:pt x="141" y="0"/>
                  </a:lnTo>
                  <a:lnTo>
                    <a:pt x="92" y="158"/>
                  </a:lnTo>
                  <a:lnTo>
                    <a:pt x="88" y="176"/>
                  </a:lnTo>
                  <a:lnTo>
                    <a:pt x="84" y="158"/>
                  </a:lnTo>
                  <a:lnTo>
                    <a:pt x="36" y="0"/>
                  </a:lnTo>
                  <a:lnTo>
                    <a:pt x="0" y="0"/>
                  </a:lnTo>
                  <a:lnTo>
                    <a:pt x="0" y="207"/>
                  </a:lnTo>
                  <a:lnTo>
                    <a:pt x="24" y="207"/>
                  </a:lnTo>
                  <a:lnTo>
                    <a:pt x="24" y="30"/>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899" name="Freeform 443"/>
            <p:cNvSpPr>
              <a:spLocks noEditPoints="1"/>
            </p:cNvSpPr>
            <p:nvPr/>
          </p:nvSpPr>
          <p:spPr bwMode="auto">
            <a:xfrm>
              <a:off x="5638800" y="3676650"/>
              <a:ext cx="11113" cy="109538"/>
            </a:xfrm>
            <a:custGeom>
              <a:avLst/>
              <a:gdLst>
                <a:gd name="T0" fmla="*/ 0 w 24"/>
                <a:gd name="T1" fmla="*/ 2147483647 h 207"/>
                <a:gd name="T2" fmla="*/ 2147483647 w 24"/>
                <a:gd name="T3" fmla="*/ 2147483647 h 207"/>
                <a:gd name="T4" fmla="*/ 2147483647 w 24"/>
                <a:gd name="T5" fmla="*/ 2147483647 h 207"/>
                <a:gd name="T6" fmla="*/ 0 w 24"/>
                <a:gd name="T7" fmla="*/ 2147483647 h 207"/>
                <a:gd name="T8" fmla="*/ 0 w 24"/>
                <a:gd name="T9" fmla="*/ 2147483647 h 207"/>
                <a:gd name="T10" fmla="*/ 0 w 24"/>
                <a:gd name="T11" fmla="*/ 2147483647 h 207"/>
                <a:gd name="T12" fmla="*/ 2147483647 w 24"/>
                <a:gd name="T13" fmla="*/ 2147483647 h 207"/>
                <a:gd name="T14" fmla="*/ 2147483647 w 24"/>
                <a:gd name="T15" fmla="*/ 0 h 207"/>
                <a:gd name="T16" fmla="*/ 0 w 24"/>
                <a:gd name="T17" fmla="*/ 0 h 207"/>
                <a:gd name="T18" fmla="*/ 0 w 24"/>
                <a:gd name="T19" fmla="*/ 2147483647 h 2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4"/>
                <a:gd name="T31" fmla="*/ 0 h 207"/>
                <a:gd name="T32" fmla="*/ 24 w 24"/>
                <a:gd name="T33" fmla="*/ 207 h 2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4" h="207">
                  <a:moveTo>
                    <a:pt x="0" y="207"/>
                  </a:moveTo>
                  <a:lnTo>
                    <a:pt x="24" y="207"/>
                  </a:lnTo>
                  <a:lnTo>
                    <a:pt x="24" y="56"/>
                  </a:lnTo>
                  <a:lnTo>
                    <a:pt x="0" y="56"/>
                  </a:lnTo>
                  <a:lnTo>
                    <a:pt x="0" y="207"/>
                  </a:lnTo>
                  <a:close/>
                  <a:moveTo>
                    <a:pt x="0" y="28"/>
                  </a:moveTo>
                  <a:lnTo>
                    <a:pt x="24" y="28"/>
                  </a:lnTo>
                  <a:lnTo>
                    <a:pt x="24"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00" name="Freeform 444"/>
            <p:cNvSpPr>
              <a:spLocks/>
            </p:cNvSpPr>
            <p:nvPr/>
          </p:nvSpPr>
          <p:spPr bwMode="auto">
            <a:xfrm>
              <a:off x="5662613" y="3703638"/>
              <a:ext cx="57150" cy="84137"/>
            </a:xfrm>
            <a:custGeom>
              <a:avLst/>
              <a:gdLst>
                <a:gd name="T0" fmla="*/ 2147483647 w 121"/>
                <a:gd name="T1" fmla="*/ 2147483647 h 159"/>
                <a:gd name="T2" fmla="*/ 2147483647 w 121"/>
                <a:gd name="T3" fmla="*/ 2147483647 h 159"/>
                <a:gd name="T4" fmla="*/ 2147483647 w 121"/>
                <a:gd name="T5" fmla="*/ 2147483647 h 159"/>
                <a:gd name="T6" fmla="*/ 2147483647 w 121"/>
                <a:gd name="T7" fmla="*/ 2147483647 h 159"/>
                <a:gd name="T8" fmla="*/ 2147483647 w 121"/>
                <a:gd name="T9" fmla="*/ 0 h 159"/>
                <a:gd name="T10" fmla="*/ 2147483647 w 121"/>
                <a:gd name="T11" fmla="*/ 2147483647 h 159"/>
                <a:gd name="T12" fmla="*/ 2147483647 w 121"/>
                <a:gd name="T13" fmla="*/ 2147483647 h 159"/>
                <a:gd name="T14" fmla="*/ 2147483647 w 121"/>
                <a:gd name="T15" fmla="*/ 2147483647 h 159"/>
                <a:gd name="T16" fmla="*/ 0 w 121"/>
                <a:gd name="T17" fmla="*/ 2147483647 h 159"/>
                <a:gd name="T18" fmla="*/ 2147483647 w 121"/>
                <a:gd name="T19" fmla="*/ 2147483647 h 159"/>
                <a:gd name="T20" fmla="*/ 2147483647 w 121"/>
                <a:gd name="T21" fmla="*/ 2147483647 h 159"/>
                <a:gd name="T22" fmla="*/ 2147483647 w 121"/>
                <a:gd name="T23" fmla="*/ 2147483647 h 159"/>
                <a:gd name="T24" fmla="*/ 2147483647 w 121"/>
                <a:gd name="T25" fmla="*/ 2147483647 h 159"/>
                <a:gd name="T26" fmla="*/ 2147483647 w 121"/>
                <a:gd name="T27" fmla="*/ 2147483647 h 159"/>
                <a:gd name="T28" fmla="*/ 2147483647 w 121"/>
                <a:gd name="T29" fmla="*/ 2147483647 h 159"/>
                <a:gd name="T30" fmla="*/ 2147483647 w 121"/>
                <a:gd name="T31" fmla="*/ 2147483647 h 159"/>
                <a:gd name="T32" fmla="*/ 2147483647 w 121"/>
                <a:gd name="T33" fmla="*/ 2147483647 h 159"/>
                <a:gd name="T34" fmla="*/ 2147483647 w 121"/>
                <a:gd name="T35" fmla="*/ 2147483647 h 159"/>
                <a:gd name="T36" fmla="*/ 2147483647 w 121"/>
                <a:gd name="T37" fmla="*/ 2147483647 h 159"/>
                <a:gd name="T38" fmla="*/ 2147483647 w 121"/>
                <a:gd name="T39" fmla="*/ 2147483647 h 159"/>
                <a:gd name="T40" fmla="*/ 2147483647 w 121"/>
                <a:gd name="T41" fmla="*/ 2147483647 h 159"/>
                <a:gd name="T42" fmla="*/ 2147483647 w 121"/>
                <a:gd name="T43" fmla="*/ 2147483647 h 159"/>
                <a:gd name="T44" fmla="*/ 2147483647 w 121"/>
                <a:gd name="T45" fmla="*/ 2147483647 h 159"/>
                <a:gd name="T46" fmla="*/ 2147483647 w 121"/>
                <a:gd name="T47" fmla="*/ 2147483647 h 159"/>
                <a:gd name="T48" fmla="*/ 2147483647 w 121"/>
                <a:gd name="T49" fmla="*/ 2147483647 h 159"/>
                <a:gd name="T50" fmla="*/ 2147483647 w 121"/>
                <a:gd name="T51" fmla="*/ 2147483647 h 159"/>
                <a:gd name="T52" fmla="*/ 2147483647 w 121"/>
                <a:gd name="T53" fmla="*/ 2147483647 h 159"/>
                <a:gd name="T54" fmla="*/ 2147483647 w 121"/>
                <a:gd name="T55" fmla="*/ 2147483647 h 159"/>
                <a:gd name="T56" fmla="*/ 2147483647 w 121"/>
                <a:gd name="T57" fmla="*/ 2147483647 h 159"/>
                <a:gd name="T58" fmla="*/ 2147483647 w 121"/>
                <a:gd name="T59" fmla="*/ 2147483647 h 159"/>
                <a:gd name="T60" fmla="*/ 2147483647 w 121"/>
                <a:gd name="T61" fmla="*/ 2147483647 h 159"/>
                <a:gd name="T62" fmla="*/ 2147483647 w 121"/>
                <a:gd name="T63" fmla="*/ 2147483647 h 159"/>
                <a:gd name="T64" fmla="*/ 2147483647 w 121"/>
                <a:gd name="T65" fmla="*/ 2147483647 h 15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1"/>
                <a:gd name="T100" fmla="*/ 0 h 159"/>
                <a:gd name="T101" fmla="*/ 121 w 121"/>
                <a:gd name="T102" fmla="*/ 159 h 15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1" h="159">
                  <a:moveTo>
                    <a:pt x="98" y="55"/>
                  </a:moveTo>
                  <a:lnTo>
                    <a:pt x="121" y="55"/>
                  </a:lnTo>
                  <a:lnTo>
                    <a:pt x="119" y="43"/>
                  </a:lnTo>
                  <a:lnTo>
                    <a:pt x="116" y="33"/>
                  </a:lnTo>
                  <a:lnTo>
                    <a:pt x="112" y="23"/>
                  </a:lnTo>
                  <a:lnTo>
                    <a:pt x="104" y="15"/>
                  </a:lnTo>
                  <a:lnTo>
                    <a:pt x="96" y="8"/>
                  </a:lnTo>
                  <a:lnTo>
                    <a:pt x="87" y="4"/>
                  </a:lnTo>
                  <a:lnTo>
                    <a:pt x="76" y="1"/>
                  </a:lnTo>
                  <a:lnTo>
                    <a:pt x="63" y="0"/>
                  </a:lnTo>
                  <a:lnTo>
                    <a:pt x="50" y="1"/>
                  </a:lnTo>
                  <a:lnTo>
                    <a:pt x="37" y="6"/>
                  </a:lnTo>
                  <a:lnTo>
                    <a:pt x="26" y="12"/>
                  </a:lnTo>
                  <a:lnTo>
                    <a:pt x="17" y="21"/>
                  </a:lnTo>
                  <a:lnTo>
                    <a:pt x="10" y="33"/>
                  </a:lnTo>
                  <a:lnTo>
                    <a:pt x="4" y="47"/>
                  </a:lnTo>
                  <a:lnTo>
                    <a:pt x="1" y="62"/>
                  </a:lnTo>
                  <a:lnTo>
                    <a:pt x="0" y="79"/>
                  </a:lnTo>
                  <a:lnTo>
                    <a:pt x="1" y="98"/>
                  </a:lnTo>
                  <a:lnTo>
                    <a:pt x="4" y="113"/>
                  </a:lnTo>
                  <a:lnTo>
                    <a:pt x="10" y="126"/>
                  </a:lnTo>
                  <a:lnTo>
                    <a:pt x="16" y="138"/>
                  </a:lnTo>
                  <a:lnTo>
                    <a:pt x="25" y="147"/>
                  </a:lnTo>
                  <a:lnTo>
                    <a:pt x="35" y="153"/>
                  </a:lnTo>
                  <a:lnTo>
                    <a:pt x="48" y="157"/>
                  </a:lnTo>
                  <a:lnTo>
                    <a:pt x="60" y="159"/>
                  </a:lnTo>
                  <a:lnTo>
                    <a:pt x="74" y="157"/>
                  </a:lnTo>
                  <a:lnTo>
                    <a:pt x="84" y="155"/>
                  </a:lnTo>
                  <a:lnTo>
                    <a:pt x="95" y="149"/>
                  </a:lnTo>
                  <a:lnTo>
                    <a:pt x="103" y="143"/>
                  </a:lnTo>
                  <a:lnTo>
                    <a:pt x="111" y="135"/>
                  </a:lnTo>
                  <a:lnTo>
                    <a:pt x="116" y="125"/>
                  </a:lnTo>
                  <a:lnTo>
                    <a:pt x="119" y="113"/>
                  </a:lnTo>
                  <a:lnTo>
                    <a:pt x="121" y="100"/>
                  </a:lnTo>
                  <a:lnTo>
                    <a:pt x="99" y="100"/>
                  </a:lnTo>
                  <a:lnTo>
                    <a:pt x="97" y="108"/>
                  </a:lnTo>
                  <a:lnTo>
                    <a:pt x="95" y="115"/>
                  </a:lnTo>
                  <a:lnTo>
                    <a:pt x="92" y="121"/>
                  </a:lnTo>
                  <a:lnTo>
                    <a:pt x="88" y="126"/>
                  </a:lnTo>
                  <a:lnTo>
                    <a:pt x="82" y="131"/>
                  </a:lnTo>
                  <a:lnTo>
                    <a:pt x="76" y="133"/>
                  </a:lnTo>
                  <a:lnTo>
                    <a:pt x="70" y="135"/>
                  </a:lnTo>
                  <a:lnTo>
                    <a:pt x="61" y="135"/>
                  </a:lnTo>
                  <a:lnTo>
                    <a:pt x="53" y="134"/>
                  </a:lnTo>
                  <a:lnTo>
                    <a:pt x="45" y="132"/>
                  </a:lnTo>
                  <a:lnTo>
                    <a:pt x="39" y="127"/>
                  </a:lnTo>
                  <a:lnTo>
                    <a:pt x="34" y="121"/>
                  </a:lnTo>
                  <a:lnTo>
                    <a:pt x="30" y="113"/>
                  </a:lnTo>
                  <a:lnTo>
                    <a:pt x="26" y="104"/>
                  </a:lnTo>
                  <a:lnTo>
                    <a:pt x="25" y="92"/>
                  </a:lnTo>
                  <a:lnTo>
                    <a:pt x="24" y="79"/>
                  </a:lnTo>
                  <a:lnTo>
                    <a:pt x="25" y="67"/>
                  </a:lnTo>
                  <a:lnTo>
                    <a:pt x="27" y="55"/>
                  </a:lnTo>
                  <a:lnTo>
                    <a:pt x="31" y="46"/>
                  </a:lnTo>
                  <a:lnTo>
                    <a:pt x="35" y="37"/>
                  </a:lnTo>
                  <a:lnTo>
                    <a:pt x="40" y="32"/>
                  </a:lnTo>
                  <a:lnTo>
                    <a:pt x="46" y="27"/>
                  </a:lnTo>
                  <a:lnTo>
                    <a:pt x="55" y="25"/>
                  </a:lnTo>
                  <a:lnTo>
                    <a:pt x="63" y="23"/>
                  </a:lnTo>
                  <a:lnTo>
                    <a:pt x="71" y="23"/>
                  </a:lnTo>
                  <a:lnTo>
                    <a:pt x="77" y="26"/>
                  </a:lnTo>
                  <a:lnTo>
                    <a:pt x="83" y="28"/>
                  </a:lnTo>
                  <a:lnTo>
                    <a:pt x="88" y="32"/>
                  </a:lnTo>
                  <a:lnTo>
                    <a:pt x="92" y="36"/>
                  </a:lnTo>
                  <a:lnTo>
                    <a:pt x="95" y="42"/>
                  </a:lnTo>
                  <a:lnTo>
                    <a:pt x="97" y="48"/>
                  </a:lnTo>
                  <a:lnTo>
                    <a:pt x="98" y="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01" name="Freeform 445"/>
            <p:cNvSpPr>
              <a:spLocks/>
            </p:cNvSpPr>
            <p:nvPr/>
          </p:nvSpPr>
          <p:spPr bwMode="auto">
            <a:xfrm>
              <a:off x="5730875" y="3676650"/>
              <a:ext cx="53975" cy="109538"/>
            </a:xfrm>
            <a:custGeom>
              <a:avLst/>
              <a:gdLst>
                <a:gd name="T0" fmla="*/ 2147483647 w 113"/>
                <a:gd name="T1" fmla="*/ 2147483647 h 207"/>
                <a:gd name="T2" fmla="*/ 2147483647 w 113"/>
                <a:gd name="T3" fmla="*/ 2147483647 h 207"/>
                <a:gd name="T4" fmla="*/ 2147483647 w 113"/>
                <a:gd name="T5" fmla="*/ 2147483647 h 207"/>
                <a:gd name="T6" fmla="*/ 2147483647 w 113"/>
                <a:gd name="T7" fmla="*/ 2147483647 h 207"/>
                <a:gd name="T8" fmla="*/ 2147483647 w 113"/>
                <a:gd name="T9" fmla="*/ 2147483647 h 207"/>
                <a:gd name="T10" fmla="*/ 2147483647 w 113"/>
                <a:gd name="T11" fmla="*/ 2147483647 h 207"/>
                <a:gd name="T12" fmla="*/ 2147483647 w 113"/>
                <a:gd name="T13" fmla="*/ 2147483647 h 207"/>
                <a:gd name="T14" fmla="*/ 2147483647 w 113"/>
                <a:gd name="T15" fmla="*/ 2147483647 h 207"/>
                <a:gd name="T16" fmla="*/ 2147483647 w 113"/>
                <a:gd name="T17" fmla="*/ 2147483647 h 207"/>
                <a:gd name="T18" fmla="*/ 2147483647 w 113"/>
                <a:gd name="T19" fmla="*/ 2147483647 h 207"/>
                <a:gd name="T20" fmla="*/ 2147483647 w 113"/>
                <a:gd name="T21" fmla="*/ 2147483647 h 207"/>
                <a:gd name="T22" fmla="*/ 2147483647 w 113"/>
                <a:gd name="T23" fmla="*/ 2147483647 h 207"/>
                <a:gd name="T24" fmla="*/ 2147483647 w 113"/>
                <a:gd name="T25" fmla="*/ 2147483647 h 207"/>
                <a:gd name="T26" fmla="*/ 2147483647 w 113"/>
                <a:gd name="T27" fmla="*/ 2147483647 h 207"/>
                <a:gd name="T28" fmla="*/ 2147483647 w 113"/>
                <a:gd name="T29" fmla="*/ 2147483647 h 207"/>
                <a:gd name="T30" fmla="*/ 2147483647 w 113"/>
                <a:gd name="T31" fmla="*/ 2147483647 h 207"/>
                <a:gd name="T32" fmla="*/ 2147483647 w 113"/>
                <a:gd name="T33" fmla="*/ 2147483647 h 207"/>
                <a:gd name="T34" fmla="*/ 2147483647 w 113"/>
                <a:gd name="T35" fmla="*/ 2147483647 h 207"/>
                <a:gd name="T36" fmla="*/ 2147483647 w 113"/>
                <a:gd name="T37" fmla="*/ 2147483647 h 207"/>
                <a:gd name="T38" fmla="*/ 2147483647 w 113"/>
                <a:gd name="T39" fmla="*/ 2147483647 h 207"/>
                <a:gd name="T40" fmla="*/ 2147483647 w 113"/>
                <a:gd name="T41" fmla="*/ 2147483647 h 207"/>
                <a:gd name="T42" fmla="*/ 2147483647 w 113"/>
                <a:gd name="T43" fmla="*/ 2147483647 h 207"/>
                <a:gd name="T44" fmla="*/ 2147483647 w 113"/>
                <a:gd name="T45" fmla="*/ 2147483647 h 207"/>
                <a:gd name="T46" fmla="*/ 2147483647 w 113"/>
                <a:gd name="T47" fmla="*/ 2147483647 h 207"/>
                <a:gd name="T48" fmla="*/ 2147483647 w 113"/>
                <a:gd name="T49" fmla="*/ 0 h 207"/>
                <a:gd name="T50" fmla="*/ 0 w 113"/>
                <a:gd name="T51" fmla="*/ 0 h 207"/>
                <a:gd name="T52" fmla="*/ 0 w 113"/>
                <a:gd name="T53" fmla="*/ 2147483647 h 207"/>
                <a:gd name="T54" fmla="*/ 2147483647 w 113"/>
                <a:gd name="T55" fmla="*/ 2147483647 h 207"/>
                <a:gd name="T56" fmla="*/ 2147483647 w 113"/>
                <a:gd name="T57" fmla="*/ 2147483647 h 207"/>
                <a:gd name="T58" fmla="*/ 2147483647 w 113"/>
                <a:gd name="T59" fmla="*/ 2147483647 h 207"/>
                <a:gd name="T60" fmla="*/ 2147483647 w 113"/>
                <a:gd name="T61" fmla="*/ 2147483647 h 207"/>
                <a:gd name="T62" fmla="*/ 2147483647 w 113"/>
                <a:gd name="T63" fmla="*/ 2147483647 h 207"/>
                <a:gd name="T64" fmla="*/ 2147483647 w 113"/>
                <a:gd name="T65" fmla="*/ 2147483647 h 207"/>
                <a:gd name="T66" fmla="*/ 2147483647 w 113"/>
                <a:gd name="T67" fmla="*/ 2147483647 h 207"/>
                <a:gd name="T68" fmla="*/ 2147483647 w 113"/>
                <a:gd name="T69" fmla="*/ 2147483647 h 207"/>
                <a:gd name="T70" fmla="*/ 2147483647 w 113"/>
                <a:gd name="T71" fmla="*/ 2147483647 h 207"/>
                <a:gd name="T72" fmla="*/ 2147483647 w 113"/>
                <a:gd name="T73" fmla="*/ 2147483647 h 207"/>
                <a:gd name="T74" fmla="*/ 2147483647 w 113"/>
                <a:gd name="T75" fmla="*/ 2147483647 h 207"/>
                <a:gd name="T76" fmla="*/ 2147483647 w 113"/>
                <a:gd name="T77" fmla="*/ 2147483647 h 207"/>
                <a:gd name="T78" fmla="*/ 2147483647 w 113"/>
                <a:gd name="T79" fmla="*/ 2147483647 h 207"/>
                <a:gd name="T80" fmla="*/ 2147483647 w 113"/>
                <a:gd name="T81" fmla="*/ 2147483647 h 207"/>
                <a:gd name="T82" fmla="*/ 2147483647 w 113"/>
                <a:gd name="T83" fmla="*/ 2147483647 h 207"/>
                <a:gd name="T84" fmla="*/ 2147483647 w 113"/>
                <a:gd name="T85" fmla="*/ 2147483647 h 207"/>
                <a:gd name="T86" fmla="*/ 2147483647 w 113"/>
                <a:gd name="T87" fmla="*/ 2147483647 h 207"/>
                <a:gd name="T88" fmla="*/ 2147483647 w 113"/>
                <a:gd name="T89" fmla="*/ 2147483647 h 207"/>
                <a:gd name="T90" fmla="*/ 2147483647 w 113"/>
                <a:gd name="T91" fmla="*/ 2147483647 h 20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3"/>
                <a:gd name="T139" fmla="*/ 0 h 207"/>
                <a:gd name="T140" fmla="*/ 113 w 113"/>
                <a:gd name="T141" fmla="*/ 207 h 20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3" h="207">
                  <a:moveTo>
                    <a:pt x="90" y="207"/>
                  </a:moveTo>
                  <a:lnTo>
                    <a:pt x="113" y="207"/>
                  </a:lnTo>
                  <a:lnTo>
                    <a:pt x="113" y="116"/>
                  </a:lnTo>
                  <a:lnTo>
                    <a:pt x="113" y="109"/>
                  </a:lnTo>
                  <a:lnTo>
                    <a:pt x="113" y="99"/>
                  </a:lnTo>
                  <a:lnTo>
                    <a:pt x="112" y="89"/>
                  </a:lnTo>
                  <a:lnTo>
                    <a:pt x="111" y="80"/>
                  </a:lnTo>
                  <a:lnTo>
                    <a:pt x="107" y="73"/>
                  </a:lnTo>
                  <a:lnTo>
                    <a:pt x="104" y="67"/>
                  </a:lnTo>
                  <a:lnTo>
                    <a:pt x="101" y="64"/>
                  </a:lnTo>
                  <a:lnTo>
                    <a:pt x="97" y="60"/>
                  </a:lnTo>
                  <a:lnTo>
                    <a:pt x="91" y="57"/>
                  </a:lnTo>
                  <a:lnTo>
                    <a:pt x="86" y="55"/>
                  </a:lnTo>
                  <a:lnTo>
                    <a:pt x="80" y="53"/>
                  </a:lnTo>
                  <a:lnTo>
                    <a:pt x="72" y="52"/>
                  </a:lnTo>
                  <a:lnTo>
                    <a:pt x="65" y="52"/>
                  </a:lnTo>
                  <a:lnTo>
                    <a:pt x="59" y="52"/>
                  </a:lnTo>
                  <a:lnTo>
                    <a:pt x="51" y="53"/>
                  </a:lnTo>
                  <a:lnTo>
                    <a:pt x="46" y="56"/>
                  </a:lnTo>
                  <a:lnTo>
                    <a:pt x="40" y="58"/>
                  </a:lnTo>
                  <a:lnTo>
                    <a:pt x="34" y="62"/>
                  </a:lnTo>
                  <a:lnTo>
                    <a:pt x="30" y="66"/>
                  </a:lnTo>
                  <a:lnTo>
                    <a:pt x="26" y="71"/>
                  </a:lnTo>
                  <a:lnTo>
                    <a:pt x="23" y="77"/>
                  </a:lnTo>
                  <a:lnTo>
                    <a:pt x="23" y="0"/>
                  </a:lnTo>
                  <a:lnTo>
                    <a:pt x="0" y="0"/>
                  </a:lnTo>
                  <a:lnTo>
                    <a:pt x="0" y="207"/>
                  </a:lnTo>
                  <a:lnTo>
                    <a:pt x="23" y="207"/>
                  </a:lnTo>
                  <a:lnTo>
                    <a:pt x="23" y="117"/>
                  </a:lnTo>
                  <a:lnTo>
                    <a:pt x="24" y="108"/>
                  </a:lnTo>
                  <a:lnTo>
                    <a:pt x="26" y="100"/>
                  </a:lnTo>
                  <a:lnTo>
                    <a:pt x="29" y="92"/>
                  </a:lnTo>
                  <a:lnTo>
                    <a:pt x="33" y="86"/>
                  </a:lnTo>
                  <a:lnTo>
                    <a:pt x="40" y="81"/>
                  </a:lnTo>
                  <a:lnTo>
                    <a:pt x="46" y="78"/>
                  </a:lnTo>
                  <a:lnTo>
                    <a:pt x="54" y="75"/>
                  </a:lnTo>
                  <a:lnTo>
                    <a:pt x="63" y="74"/>
                  </a:lnTo>
                  <a:lnTo>
                    <a:pt x="70" y="75"/>
                  </a:lnTo>
                  <a:lnTo>
                    <a:pt x="77" y="77"/>
                  </a:lnTo>
                  <a:lnTo>
                    <a:pt x="82" y="80"/>
                  </a:lnTo>
                  <a:lnTo>
                    <a:pt x="85" y="84"/>
                  </a:lnTo>
                  <a:lnTo>
                    <a:pt x="87" y="89"/>
                  </a:lnTo>
                  <a:lnTo>
                    <a:pt x="89" y="96"/>
                  </a:lnTo>
                  <a:lnTo>
                    <a:pt x="90" y="105"/>
                  </a:lnTo>
                  <a:lnTo>
                    <a:pt x="90" y="114"/>
                  </a:lnTo>
                  <a:lnTo>
                    <a:pt x="90"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02" name="Freeform 446"/>
            <p:cNvSpPr>
              <a:spLocks noEditPoints="1"/>
            </p:cNvSpPr>
            <p:nvPr/>
          </p:nvSpPr>
          <p:spPr bwMode="auto">
            <a:xfrm>
              <a:off x="5797550" y="3703638"/>
              <a:ext cx="57150" cy="84137"/>
            </a:xfrm>
            <a:custGeom>
              <a:avLst/>
              <a:gdLst>
                <a:gd name="T0" fmla="*/ 2147483647 w 123"/>
                <a:gd name="T1" fmla="*/ 2147483647 h 159"/>
                <a:gd name="T2" fmla="*/ 2147483647 w 123"/>
                <a:gd name="T3" fmla="*/ 2147483647 h 159"/>
                <a:gd name="T4" fmla="*/ 2147483647 w 123"/>
                <a:gd name="T5" fmla="*/ 2147483647 h 159"/>
                <a:gd name="T6" fmla="*/ 2147483647 w 123"/>
                <a:gd name="T7" fmla="*/ 2147483647 h 159"/>
                <a:gd name="T8" fmla="*/ 2147483647 w 123"/>
                <a:gd name="T9" fmla="*/ 2147483647 h 159"/>
                <a:gd name="T10" fmla="*/ 2147483647 w 123"/>
                <a:gd name="T11" fmla="*/ 2147483647 h 159"/>
                <a:gd name="T12" fmla="*/ 2147483647 w 123"/>
                <a:gd name="T13" fmla="*/ 2147483647 h 159"/>
                <a:gd name="T14" fmla="*/ 2147483647 w 123"/>
                <a:gd name="T15" fmla="*/ 2147483647 h 159"/>
                <a:gd name="T16" fmla="*/ 2147483647 w 123"/>
                <a:gd name="T17" fmla="*/ 2147483647 h 159"/>
                <a:gd name="T18" fmla="*/ 2147483647 w 123"/>
                <a:gd name="T19" fmla="*/ 2147483647 h 159"/>
                <a:gd name="T20" fmla="*/ 2147483647 w 123"/>
                <a:gd name="T21" fmla="*/ 2147483647 h 159"/>
                <a:gd name="T22" fmla="*/ 2147483647 w 123"/>
                <a:gd name="T23" fmla="*/ 2147483647 h 159"/>
                <a:gd name="T24" fmla="*/ 2147483647 w 123"/>
                <a:gd name="T25" fmla="*/ 2147483647 h 159"/>
                <a:gd name="T26" fmla="*/ 2147483647 w 123"/>
                <a:gd name="T27" fmla="*/ 2147483647 h 159"/>
                <a:gd name="T28" fmla="*/ 2147483647 w 123"/>
                <a:gd name="T29" fmla="*/ 2147483647 h 159"/>
                <a:gd name="T30" fmla="*/ 2147483647 w 123"/>
                <a:gd name="T31" fmla="*/ 2147483647 h 159"/>
                <a:gd name="T32" fmla="*/ 2147483647 w 123"/>
                <a:gd name="T33" fmla="*/ 2147483647 h 159"/>
                <a:gd name="T34" fmla="*/ 2147483647 w 123"/>
                <a:gd name="T35" fmla="*/ 2147483647 h 159"/>
                <a:gd name="T36" fmla="*/ 2147483647 w 123"/>
                <a:gd name="T37" fmla="*/ 2147483647 h 159"/>
                <a:gd name="T38" fmla="*/ 2147483647 w 123"/>
                <a:gd name="T39" fmla="*/ 2147483647 h 159"/>
                <a:gd name="T40" fmla="*/ 2147483647 w 123"/>
                <a:gd name="T41" fmla="*/ 2147483647 h 159"/>
                <a:gd name="T42" fmla="*/ 2147483647 w 123"/>
                <a:gd name="T43" fmla="*/ 2147483647 h 159"/>
                <a:gd name="T44" fmla="*/ 2147483647 w 123"/>
                <a:gd name="T45" fmla="*/ 2147483647 h 159"/>
                <a:gd name="T46" fmla="*/ 2147483647 w 123"/>
                <a:gd name="T47" fmla="*/ 2147483647 h 159"/>
                <a:gd name="T48" fmla="*/ 2147483647 w 123"/>
                <a:gd name="T49" fmla="*/ 2147483647 h 159"/>
                <a:gd name="T50" fmla="*/ 2147483647 w 123"/>
                <a:gd name="T51" fmla="*/ 2147483647 h 159"/>
                <a:gd name="T52" fmla="*/ 2147483647 w 123"/>
                <a:gd name="T53" fmla="*/ 2147483647 h 159"/>
                <a:gd name="T54" fmla="*/ 2147483647 w 123"/>
                <a:gd name="T55" fmla="*/ 2147483647 h 159"/>
                <a:gd name="T56" fmla="*/ 2147483647 w 123"/>
                <a:gd name="T57" fmla="*/ 2147483647 h 159"/>
                <a:gd name="T58" fmla="*/ 2147483647 w 123"/>
                <a:gd name="T59" fmla="*/ 2147483647 h 159"/>
                <a:gd name="T60" fmla="*/ 2147483647 w 123"/>
                <a:gd name="T61" fmla="*/ 2147483647 h 159"/>
                <a:gd name="T62" fmla="*/ 2147483647 w 123"/>
                <a:gd name="T63" fmla="*/ 2147483647 h 159"/>
                <a:gd name="T64" fmla="*/ 2147483647 w 123"/>
                <a:gd name="T65" fmla="*/ 2147483647 h 159"/>
                <a:gd name="T66" fmla="*/ 2147483647 w 123"/>
                <a:gd name="T67" fmla="*/ 2147483647 h 159"/>
                <a:gd name="T68" fmla="*/ 2147483647 w 123"/>
                <a:gd name="T69" fmla="*/ 2147483647 h 15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9"/>
                <a:gd name="T107" fmla="*/ 123 w 123"/>
                <a:gd name="T108" fmla="*/ 159 h 15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9">
                  <a:moveTo>
                    <a:pt x="99" y="107"/>
                  </a:moveTo>
                  <a:lnTo>
                    <a:pt x="97" y="113"/>
                  </a:lnTo>
                  <a:lnTo>
                    <a:pt x="94" y="119"/>
                  </a:lnTo>
                  <a:lnTo>
                    <a:pt x="91" y="124"/>
                  </a:lnTo>
                  <a:lnTo>
                    <a:pt x="86" y="128"/>
                  </a:lnTo>
                  <a:lnTo>
                    <a:pt x="82" y="131"/>
                  </a:lnTo>
                  <a:lnTo>
                    <a:pt x="77" y="133"/>
                  </a:lnTo>
                  <a:lnTo>
                    <a:pt x="70" y="135"/>
                  </a:lnTo>
                  <a:lnTo>
                    <a:pt x="63" y="135"/>
                  </a:lnTo>
                  <a:lnTo>
                    <a:pt x="55" y="134"/>
                  </a:lnTo>
                  <a:lnTo>
                    <a:pt x="47" y="132"/>
                  </a:lnTo>
                  <a:lnTo>
                    <a:pt x="41" y="128"/>
                  </a:lnTo>
                  <a:lnTo>
                    <a:pt x="35" y="122"/>
                  </a:lnTo>
                  <a:lnTo>
                    <a:pt x="30" y="117"/>
                  </a:lnTo>
                  <a:lnTo>
                    <a:pt x="27" y="108"/>
                  </a:lnTo>
                  <a:lnTo>
                    <a:pt x="25" y="98"/>
                  </a:lnTo>
                  <a:lnTo>
                    <a:pt x="24" y="88"/>
                  </a:lnTo>
                  <a:lnTo>
                    <a:pt x="123" y="88"/>
                  </a:lnTo>
                  <a:lnTo>
                    <a:pt x="123" y="76"/>
                  </a:lnTo>
                  <a:lnTo>
                    <a:pt x="122" y="60"/>
                  </a:lnTo>
                  <a:lnTo>
                    <a:pt x="119" y="43"/>
                  </a:lnTo>
                  <a:lnTo>
                    <a:pt x="114" y="30"/>
                  </a:lnTo>
                  <a:lnTo>
                    <a:pt x="107" y="20"/>
                  </a:lnTo>
                  <a:lnTo>
                    <a:pt x="98" y="12"/>
                  </a:lnTo>
                  <a:lnTo>
                    <a:pt x="87" y="5"/>
                  </a:lnTo>
                  <a:lnTo>
                    <a:pt x="76" y="1"/>
                  </a:lnTo>
                  <a:lnTo>
                    <a:pt x="61" y="0"/>
                  </a:lnTo>
                  <a:lnTo>
                    <a:pt x="48" y="1"/>
                  </a:lnTo>
                  <a:lnTo>
                    <a:pt x="36" y="6"/>
                  </a:lnTo>
                  <a:lnTo>
                    <a:pt x="25" y="12"/>
                  </a:lnTo>
                  <a:lnTo>
                    <a:pt x="17" y="21"/>
                  </a:lnTo>
                  <a:lnTo>
                    <a:pt x="9" y="33"/>
                  </a:lnTo>
                  <a:lnTo>
                    <a:pt x="4" y="47"/>
                  </a:lnTo>
                  <a:lnTo>
                    <a:pt x="1" y="63"/>
                  </a:lnTo>
                  <a:lnTo>
                    <a:pt x="0" y="81"/>
                  </a:lnTo>
                  <a:lnTo>
                    <a:pt x="1" y="98"/>
                  </a:lnTo>
                  <a:lnTo>
                    <a:pt x="4" y="113"/>
                  </a:lnTo>
                  <a:lnTo>
                    <a:pt x="9" y="127"/>
                  </a:lnTo>
                  <a:lnTo>
                    <a:pt x="17" y="138"/>
                  </a:lnTo>
                  <a:lnTo>
                    <a:pt x="25" y="147"/>
                  </a:lnTo>
                  <a:lnTo>
                    <a:pt x="36" y="153"/>
                  </a:lnTo>
                  <a:lnTo>
                    <a:pt x="48" y="157"/>
                  </a:lnTo>
                  <a:lnTo>
                    <a:pt x="61" y="159"/>
                  </a:lnTo>
                  <a:lnTo>
                    <a:pt x="73" y="157"/>
                  </a:lnTo>
                  <a:lnTo>
                    <a:pt x="84" y="155"/>
                  </a:lnTo>
                  <a:lnTo>
                    <a:pt x="94" y="150"/>
                  </a:lnTo>
                  <a:lnTo>
                    <a:pt x="102" y="145"/>
                  </a:lnTo>
                  <a:lnTo>
                    <a:pt x="108" y="138"/>
                  </a:lnTo>
                  <a:lnTo>
                    <a:pt x="115" y="128"/>
                  </a:lnTo>
                  <a:lnTo>
                    <a:pt x="119" y="119"/>
                  </a:lnTo>
                  <a:lnTo>
                    <a:pt x="121" y="107"/>
                  </a:lnTo>
                  <a:lnTo>
                    <a:pt x="99" y="107"/>
                  </a:lnTo>
                  <a:close/>
                  <a:moveTo>
                    <a:pt x="24" y="67"/>
                  </a:moveTo>
                  <a:lnTo>
                    <a:pt x="25" y="56"/>
                  </a:lnTo>
                  <a:lnTo>
                    <a:pt x="27" y="48"/>
                  </a:lnTo>
                  <a:lnTo>
                    <a:pt x="31" y="40"/>
                  </a:lnTo>
                  <a:lnTo>
                    <a:pt x="36" y="34"/>
                  </a:lnTo>
                  <a:lnTo>
                    <a:pt x="41" y="28"/>
                  </a:lnTo>
                  <a:lnTo>
                    <a:pt x="47" y="25"/>
                  </a:lnTo>
                  <a:lnTo>
                    <a:pt x="54" y="23"/>
                  </a:lnTo>
                  <a:lnTo>
                    <a:pt x="62" y="22"/>
                  </a:lnTo>
                  <a:lnTo>
                    <a:pt x="70" y="23"/>
                  </a:lnTo>
                  <a:lnTo>
                    <a:pt x="78" y="25"/>
                  </a:lnTo>
                  <a:lnTo>
                    <a:pt x="84" y="29"/>
                  </a:lnTo>
                  <a:lnTo>
                    <a:pt x="89" y="34"/>
                  </a:lnTo>
                  <a:lnTo>
                    <a:pt x="94" y="40"/>
                  </a:lnTo>
                  <a:lnTo>
                    <a:pt x="97" y="48"/>
                  </a:lnTo>
                  <a:lnTo>
                    <a:pt x="98" y="56"/>
                  </a:lnTo>
                  <a:lnTo>
                    <a:pt x="99" y="67"/>
                  </a:lnTo>
                  <a:lnTo>
                    <a:pt x="24" y="6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03" name="Rectangle 447"/>
            <p:cNvSpPr>
              <a:spLocks noChangeArrowheads="1"/>
            </p:cNvSpPr>
            <p:nvPr/>
          </p:nvSpPr>
          <p:spPr bwMode="auto">
            <a:xfrm>
              <a:off x="5867400" y="3676650"/>
              <a:ext cx="11113" cy="109538"/>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904" name="Freeform 448"/>
            <p:cNvSpPr>
              <a:spLocks/>
            </p:cNvSpPr>
            <p:nvPr/>
          </p:nvSpPr>
          <p:spPr bwMode="auto">
            <a:xfrm>
              <a:off x="5927725" y="3676650"/>
              <a:ext cx="73025" cy="109538"/>
            </a:xfrm>
            <a:custGeom>
              <a:avLst/>
              <a:gdLst>
                <a:gd name="T0" fmla="*/ 0 w 152"/>
                <a:gd name="T1" fmla="*/ 2147483647 h 207"/>
                <a:gd name="T2" fmla="*/ 2147483647 w 152"/>
                <a:gd name="T3" fmla="*/ 2147483647 h 207"/>
                <a:gd name="T4" fmla="*/ 2147483647 w 152"/>
                <a:gd name="T5" fmla="*/ 2147483647 h 207"/>
                <a:gd name="T6" fmla="*/ 2147483647 w 152"/>
                <a:gd name="T7" fmla="*/ 2147483647 h 207"/>
                <a:gd name="T8" fmla="*/ 2147483647 w 152"/>
                <a:gd name="T9" fmla="*/ 2147483647 h 207"/>
                <a:gd name="T10" fmla="*/ 2147483647 w 152"/>
                <a:gd name="T11" fmla="*/ 2147483647 h 207"/>
                <a:gd name="T12" fmla="*/ 2147483647 w 152"/>
                <a:gd name="T13" fmla="*/ 2147483647 h 207"/>
                <a:gd name="T14" fmla="*/ 2147483647 w 152"/>
                <a:gd name="T15" fmla="*/ 0 h 207"/>
                <a:gd name="T16" fmla="*/ 2147483647 w 152"/>
                <a:gd name="T17" fmla="*/ 0 h 207"/>
                <a:gd name="T18" fmla="*/ 2147483647 w 152"/>
                <a:gd name="T19" fmla="*/ 2147483647 h 207"/>
                <a:gd name="T20" fmla="*/ 2147483647 w 152"/>
                <a:gd name="T21" fmla="*/ 0 h 207"/>
                <a:gd name="T22" fmla="*/ 0 w 152"/>
                <a:gd name="T23" fmla="*/ 0 h 207"/>
                <a:gd name="T24" fmla="*/ 0 w 152"/>
                <a:gd name="T25" fmla="*/ 2147483647 h 20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52"/>
                <a:gd name="T40" fmla="*/ 0 h 207"/>
                <a:gd name="T41" fmla="*/ 152 w 152"/>
                <a:gd name="T42" fmla="*/ 207 h 20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52" h="207">
                  <a:moveTo>
                    <a:pt x="0" y="207"/>
                  </a:moveTo>
                  <a:lnTo>
                    <a:pt x="26" y="207"/>
                  </a:lnTo>
                  <a:lnTo>
                    <a:pt x="26" y="135"/>
                  </a:lnTo>
                  <a:lnTo>
                    <a:pt x="55" y="103"/>
                  </a:lnTo>
                  <a:lnTo>
                    <a:pt x="120" y="207"/>
                  </a:lnTo>
                  <a:lnTo>
                    <a:pt x="152" y="207"/>
                  </a:lnTo>
                  <a:lnTo>
                    <a:pt x="73" y="82"/>
                  </a:lnTo>
                  <a:lnTo>
                    <a:pt x="150" y="0"/>
                  </a:lnTo>
                  <a:lnTo>
                    <a:pt x="116" y="0"/>
                  </a:lnTo>
                  <a:lnTo>
                    <a:pt x="26" y="100"/>
                  </a:lnTo>
                  <a:lnTo>
                    <a:pt x="26" y="0"/>
                  </a:lnTo>
                  <a:lnTo>
                    <a:pt x="0" y="0"/>
                  </a:lnTo>
                  <a:lnTo>
                    <a:pt x="0"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05" name="Rectangle 449"/>
            <p:cNvSpPr>
              <a:spLocks noChangeArrowheads="1"/>
            </p:cNvSpPr>
            <p:nvPr/>
          </p:nvSpPr>
          <p:spPr bwMode="auto">
            <a:xfrm>
              <a:off x="6010275" y="3768725"/>
              <a:ext cx="12700" cy="17463"/>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906" name="Freeform 450"/>
            <p:cNvSpPr>
              <a:spLocks/>
            </p:cNvSpPr>
            <p:nvPr/>
          </p:nvSpPr>
          <p:spPr bwMode="auto">
            <a:xfrm>
              <a:off x="4851400" y="3873500"/>
              <a:ext cx="58738" cy="107950"/>
            </a:xfrm>
            <a:custGeom>
              <a:avLst/>
              <a:gdLst>
                <a:gd name="T0" fmla="*/ 0 w 126"/>
                <a:gd name="T1" fmla="*/ 2147483647 h 204"/>
                <a:gd name="T2" fmla="*/ 2147483647 w 126"/>
                <a:gd name="T3" fmla="*/ 2147483647 h 204"/>
                <a:gd name="T4" fmla="*/ 2147483647 w 126"/>
                <a:gd name="T5" fmla="*/ 2147483647 h 204"/>
                <a:gd name="T6" fmla="*/ 2147483647 w 126"/>
                <a:gd name="T7" fmla="*/ 2147483647 h 204"/>
                <a:gd name="T8" fmla="*/ 2147483647 w 126"/>
                <a:gd name="T9" fmla="*/ 2147483647 h 204"/>
                <a:gd name="T10" fmla="*/ 2147483647 w 126"/>
                <a:gd name="T11" fmla="*/ 2147483647 h 204"/>
                <a:gd name="T12" fmla="*/ 2147483647 w 126"/>
                <a:gd name="T13" fmla="*/ 2147483647 h 204"/>
                <a:gd name="T14" fmla="*/ 2147483647 w 126"/>
                <a:gd name="T15" fmla="*/ 2147483647 h 204"/>
                <a:gd name="T16" fmla="*/ 2147483647 w 126"/>
                <a:gd name="T17" fmla="*/ 2147483647 h 204"/>
                <a:gd name="T18" fmla="*/ 2147483647 w 126"/>
                <a:gd name="T19" fmla="*/ 2147483647 h 204"/>
                <a:gd name="T20" fmla="*/ 2147483647 w 126"/>
                <a:gd name="T21" fmla="*/ 2147483647 h 204"/>
                <a:gd name="T22" fmla="*/ 2147483647 w 126"/>
                <a:gd name="T23" fmla="*/ 2147483647 h 204"/>
                <a:gd name="T24" fmla="*/ 2147483647 w 126"/>
                <a:gd name="T25" fmla="*/ 2147483647 h 204"/>
                <a:gd name="T26" fmla="*/ 2147483647 w 126"/>
                <a:gd name="T27" fmla="*/ 2147483647 h 204"/>
                <a:gd name="T28" fmla="*/ 2147483647 w 126"/>
                <a:gd name="T29" fmla="*/ 2147483647 h 204"/>
                <a:gd name="T30" fmla="*/ 2147483647 w 126"/>
                <a:gd name="T31" fmla="*/ 2147483647 h 204"/>
                <a:gd name="T32" fmla="*/ 2147483647 w 126"/>
                <a:gd name="T33" fmla="*/ 2147483647 h 204"/>
                <a:gd name="T34" fmla="*/ 2147483647 w 126"/>
                <a:gd name="T35" fmla="*/ 2147483647 h 204"/>
                <a:gd name="T36" fmla="*/ 2147483647 w 126"/>
                <a:gd name="T37" fmla="*/ 2147483647 h 204"/>
                <a:gd name="T38" fmla="*/ 2147483647 w 126"/>
                <a:gd name="T39" fmla="*/ 2147483647 h 204"/>
                <a:gd name="T40" fmla="*/ 2147483647 w 126"/>
                <a:gd name="T41" fmla="*/ 0 h 204"/>
                <a:gd name="T42" fmla="*/ 2147483647 w 126"/>
                <a:gd name="T43" fmla="*/ 2147483647 h 204"/>
                <a:gd name="T44" fmla="*/ 2147483647 w 126"/>
                <a:gd name="T45" fmla="*/ 2147483647 h 204"/>
                <a:gd name="T46" fmla="*/ 2147483647 w 126"/>
                <a:gd name="T47" fmla="*/ 2147483647 h 204"/>
                <a:gd name="T48" fmla="*/ 2147483647 w 126"/>
                <a:gd name="T49" fmla="*/ 2147483647 h 204"/>
                <a:gd name="T50" fmla="*/ 2147483647 w 126"/>
                <a:gd name="T51" fmla="*/ 2147483647 h 204"/>
                <a:gd name="T52" fmla="*/ 2147483647 w 126"/>
                <a:gd name="T53" fmla="*/ 2147483647 h 204"/>
                <a:gd name="T54" fmla="*/ 2147483647 w 126"/>
                <a:gd name="T55" fmla="*/ 2147483647 h 204"/>
                <a:gd name="T56" fmla="*/ 2147483647 w 126"/>
                <a:gd name="T57" fmla="*/ 2147483647 h 204"/>
                <a:gd name="T58" fmla="*/ 2147483647 w 126"/>
                <a:gd name="T59" fmla="*/ 2147483647 h 204"/>
                <a:gd name="T60" fmla="*/ 2147483647 w 126"/>
                <a:gd name="T61" fmla="*/ 2147483647 h 204"/>
                <a:gd name="T62" fmla="*/ 2147483647 w 126"/>
                <a:gd name="T63" fmla="*/ 2147483647 h 204"/>
                <a:gd name="T64" fmla="*/ 2147483647 w 126"/>
                <a:gd name="T65" fmla="*/ 2147483647 h 204"/>
                <a:gd name="T66" fmla="*/ 2147483647 w 126"/>
                <a:gd name="T67" fmla="*/ 2147483647 h 204"/>
                <a:gd name="T68" fmla="*/ 2147483647 w 126"/>
                <a:gd name="T69" fmla="*/ 2147483647 h 204"/>
                <a:gd name="T70" fmla="*/ 2147483647 w 126"/>
                <a:gd name="T71" fmla="*/ 2147483647 h 204"/>
                <a:gd name="T72" fmla="*/ 2147483647 w 126"/>
                <a:gd name="T73" fmla="*/ 2147483647 h 204"/>
                <a:gd name="T74" fmla="*/ 2147483647 w 126"/>
                <a:gd name="T75" fmla="*/ 2147483647 h 204"/>
                <a:gd name="T76" fmla="*/ 2147483647 w 126"/>
                <a:gd name="T77" fmla="*/ 2147483647 h 204"/>
                <a:gd name="T78" fmla="*/ 2147483647 w 126"/>
                <a:gd name="T79" fmla="*/ 2147483647 h 204"/>
                <a:gd name="T80" fmla="*/ 2147483647 w 126"/>
                <a:gd name="T81" fmla="*/ 2147483647 h 204"/>
                <a:gd name="T82" fmla="*/ 2147483647 w 126"/>
                <a:gd name="T83" fmla="*/ 2147483647 h 204"/>
                <a:gd name="T84" fmla="*/ 2147483647 w 126"/>
                <a:gd name="T85" fmla="*/ 2147483647 h 204"/>
                <a:gd name="T86" fmla="*/ 2147483647 w 126"/>
                <a:gd name="T87" fmla="*/ 2147483647 h 204"/>
                <a:gd name="T88" fmla="*/ 2147483647 w 126"/>
                <a:gd name="T89" fmla="*/ 2147483647 h 204"/>
                <a:gd name="T90" fmla="*/ 2147483647 w 126"/>
                <a:gd name="T91" fmla="*/ 2147483647 h 204"/>
                <a:gd name="T92" fmla="*/ 2147483647 w 126"/>
                <a:gd name="T93" fmla="*/ 2147483647 h 204"/>
                <a:gd name="T94" fmla="*/ 2147483647 w 126"/>
                <a:gd name="T95" fmla="*/ 2147483647 h 204"/>
                <a:gd name="T96" fmla="*/ 2147483647 w 126"/>
                <a:gd name="T97" fmla="*/ 2147483647 h 204"/>
                <a:gd name="T98" fmla="*/ 2147483647 w 126"/>
                <a:gd name="T99" fmla="*/ 2147483647 h 204"/>
                <a:gd name="T100" fmla="*/ 2147483647 w 126"/>
                <a:gd name="T101" fmla="*/ 2147483647 h 204"/>
                <a:gd name="T102" fmla="*/ 0 w 126"/>
                <a:gd name="T103" fmla="*/ 2147483647 h 20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26"/>
                <a:gd name="T157" fmla="*/ 0 h 204"/>
                <a:gd name="T158" fmla="*/ 126 w 126"/>
                <a:gd name="T159" fmla="*/ 204 h 20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26" h="204">
                  <a:moveTo>
                    <a:pt x="0" y="136"/>
                  </a:moveTo>
                  <a:lnTo>
                    <a:pt x="0" y="137"/>
                  </a:lnTo>
                  <a:lnTo>
                    <a:pt x="1" y="152"/>
                  </a:lnTo>
                  <a:lnTo>
                    <a:pt x="4" y="165"/>
                  </a:lnTo>
                  <a:lnTo>
                    <a:pt x="9" y="176"/>
                  </a:lnTo>
                  <a:lnTo>
                    <a:pt x="17" y="186"/>
                  </a:lnTo>
                  <a:lnTo>
                    <a:pt x="25" y="194"/>
                  </a:lnTo>
                  <a:lnTo>
                    <a:pt x="36" y="200"/>
                  </a:lnTo>
                  <a:lnTo>
                    <a:pt x="47" y="203"/>
                  </a:lnTo>
                  <a:lnTo>
                    <a:pt x="61" y="204"/>
                  </a:lnTo>
                  <a:lnTo>
                    <a:pt x="76" y="203"/>
                  </a:lnTo>
                  <a:lnTo>
                    <a:pt x="89" y="200"/>
                  </a:lnTo>
                  <a:lnTo>
                    <a:pt x="99" y="194"/>
                  </a:lnTo>
                  <a:lnTo>
                    <a:pt x="109" y="187"/>
                  </a:lnTo>
                  <a:lnTo>
                    <a:pt x="116" y="177"/>
                  </a:lnTo>
                  <a:lnTo>
                    <a:pt x="122" y="167"/>
                  </a:lnTo>
                  <a:lnTo>
                    <a:pt x="125" y="154"/>
                  </a:lnTo>
                  <a:lnTo>
                    <a:pt x="126" y="141"/>
                  </a:lnTo>
                  <a:lnTo>
                    <a:pt x="126" y="132"/>
                  </a:lnTo>
                  <a:lnTo>
                    <a:pt x="124" y="124"/>
                  </a:lnTo>
                  <a:lnTo>
                    <a:pt x="122" y="117"/>
                  </a:lnTo>
                  <a:lnTo>
                    <a:pt x="119" y="111"/>
                  </a:lnTo>
                  <a:lnTo>
                    <a:pt x="115" y="105"/>
                  </a:lnTo>
                  <a:lnTo>
                    <a:pt x="110" y="99"/>
                  </a:lnTo>
                  <a:lnTo>
                    <a:pt x="104" y="96"/>
                  </a:lnTo>
                  <a:lnTo>
                    <a:pt x="97" y="92"/>
                  </a:lnTo>
                  <a:lnTo>
                    <a:pt x="102" y="89"/>
                  </a:lnTo>
                  <a:lnTo>
                    <a:pt x="108" y="85"/>
                  </a:lnTo>
                  <a:lnTo>
                    <a:pt x="111" y="82"/>
                  </a:lnTo>
                  <a:lnTo>
                    <a:pt x="115" y="77"/>
                  </a:lnTo>
                  <a:lnTo>
                    <a:pt x="117" y="71"/>
                  </a:lnTo>
                  <a:lnTo>
                    <a:pt x="119" y="66"/>
                  </a:lnTo>
                  <a:lnTo>
                    <a:pt x="120" y="60"/>
                  </a:lnTo>
                  <a:lnTo>
                    <a:pt x="120" y="53"/>
                  </a:lnTo>
                  <a:lnTo>
                    <a:pt x="119" y="41"/>
                  </a:lnTo>
                  <a:lnTo>
                    <a:pt x="116" y="31"/>
                  </a:lnTo>
                  <a:lnTo>
                    <a:pt x="112" y="23"/>
                  </a:lnTo>
                  <a:lnTo>
                    <a:pt x="105" y="14"/>
                  </a:lnTo>
                  <a:lnTo>
                    <a:pt x="97" y="9"/>
                  </a:lnTo>
                  <a:lnTo>
                    <a:pt x="86" y="4"/>
                  </a:lnTo>
                  <a:lnTo>
                    <a:pt x="75" y="2"/>
                  </a:lnTo>
                  <a:lnTo>
                    <a:pt x="61" y="0"/>
                  </a:lnTo>
                  <a:lnTo>
                    <a:pt x="50" y="2"/>
                  </a:lnTo>
                  <a:lnTo>
                    <a:pt x="38" y="5"/>
                  </a:lnTo>
                  <a:lnTo>
                    <a:pt x="28" y="11"/>
                  </a:lnTo>
                  <a:lnTo>
                    <a:pt x="20" y="18"/>
                  </a:lnTo>
                  <a:lnTo>
                    <a:pt x="14" y="27"/>
                  </a:lnTo>
                  <a:lnTo>
                    <a:pt x="8" y="39"/>
                  </a:lnTo>
                  <a:lnTo>
                    <a:pt x="5" y="51"/>
                  </a:lnTo>
                  <a:lnTo>
                    <a:pt x="4" y="66"/>
                  </a:lnTo>
                  <a:lnTo>
                    <a:pt x="4" y="67"/>
                  </a:lnTo>
                  <a:lnTo>
                    <a:pt x="27" y="67"/>
                  </a:lnTo>
                  <a:lnTo>
                    <a:pt x="28" y="56"/>
                  </a:lnTo>
                  <a:lnTo>
                    <a:pt x="31" y="48"/>
                  </a:lnTo>
                  <a:lnTo>
                    <a:pt x="33" y="41"/>
                  </a:lnTo>
                  <a:lnTo>
                    <a:pt x="37" y="34"/>
                  </a:lnTo>
                  <a:lnTo>
                    <a:pt x="41" y="30"/>
                  </a:lnTo>
                  <a:lnTo>
                    <a:pt x="47" y="26"/>
                  </a:lnTo>
                  <a:lnTo>
                    <a:pt x="55" y="25"/>
                  </a:lnTo>
                  <a:lnTo>
                    <a:pt x="63" y="24"/>
                  </a:lnTo>
                  <a:lnTo>
                    <a:pt x="71" y="24"/>
                  </a:lnTo>
                  <a:lnTo>
                    <a:pt x="77" y="26"/>
                  </a:lnTo>
                  <a:lnTo>
                    <a:pt x="82" y="28"/>
                  </a:lnTo>
                  <a:lnTo>
                    <a:pt x="86" y="32"/>
                  </a:lnTo>
                  <a:lnTo>
                    <a:pt x="91" y="35"/>
                  </a:lnTo>
                  <a:lnTo>
                    <a:pt x="93" y="41"/>
                  </a:lnTo>
                  <a:lnTo>
                    <a:pt x="95" y="47"/>
                  </a:lnTo>
                  <a:lnTo>
                    <a:pt x="95" y="54"/>
                  </a:lnTo>
                  <a:lnTo>
                    <a:pt x="94" y="62"/>
                  </a:lnTo>
                  <a:lnTo>
                    <a:pt x="93" y="68"/>
                  </a:lnTo>
                  <a:lnTo>
                    <a:pt x="90" y="74"/>
                  </a:lnTo>
                  <a:lnTo>
                    <a:pt x="85" y="77"/>
                  </a:lnTo>
                  <a:lnTo>
                    <a:pt x="80" y="81"/>
                  </a:lnTo>
                  <a:lnTo>
                    <a:pt x="74" y="83"/>
                  </a:lnTo>
                  <a:lnTo>
                    <a:pt x="66" y="84"/>
                  </a:lnTo>
                  <a:lnTo>
                    <a:pt x="58" y="84"/>
                  </a:lnTo>
                  <a:lnTo>
                    <a:pt x="50" y="84"/>
                  </a:lnTo>
                  <a:lnTo>
                    <a:pt x="50" y="106"/>
                  </a:lnTo>
                  <a:lnTo>
                    <a:pt x="63" y="106"/>
                  </a:lnTo>
                  <a:lnTo>
                    <a:pt x="72" y="108"/>
                  </a:lnTo>
                  <a:lnTo>
                    <a:pt x="79" y="109"/>
                  </a:lnTo>
                  <a:lnTo>
                    <a:pt x="86" y="112"/>
                  </a:lnTo>
                  <a:lnTo>
                    <a:pt x="92" y="116"/>
                  </a:lnTo>
                  <a:lnTo>
                    <a:pt x="96" y="120"/>
                  </a:lnTo>
                  <a:lnTo>
                    <a:pt x="99" y="126"/>
                  </a:lnTo>
                  <a:lnTo>
                    <a:pt x="100" y="133"/>
                  </a:lnTo>
                  <a:lnTo>
                    <a:pt x="101" y="141"/>
                  </a:lnTo>
                  <a:lnTo>
                    <a:pt x="100" y="150"/>
                  </a:lnTo>
                  <a:lnTo>
                    <a:pt x="99" y="158"/>
                  </a:lnTo>
                  <a:lnTo>
                    <a:pt x="96" y="163"/>
                  </a:lnTo>
                  <a:lnTo>
                    <a:pt x="91" y="169"/>
                  </a:lnTo>
                  <a:lnTo>
                    <a:pt x="85" y="174"/>
                  </a:lnTo>
                  <a:lnTo>
                    <a:pt x="79" y="177"/>
                  </a:lnTo>
                  <a:lnTo>
                    <a:pt x="72" y="179"/>
                  </a:lnTo>
                  <a:lnTo>
                    <a:pt x="63" y="180"/>
                  </a:lnTo>
                  <a:lnTo>
                    <a:pt x="55" y="179"/>
                  </a:lnTo>
                  <a:lnTo>
                    <a:pt x="46" y="177"/>
                  </a:lnTo>
                  <a:lnTo>
                    <a:pt x="40" y="173"/>
                  </a:lnTo>
                  <a:lnTo>
                    <a:pt x="35" y="168"/>
                  </a:lnTo>
                  <a:lnTo>
                    <a:pt x="31" y="162"/>
                  </a:lnTo>
                  <a:lnTo>
                    <a:pt x="27" y="154"/>
                  </a:lnTo>
                  <a:lnTo>
                    <a:pt x="25" y="146"/>
                  </a:lnTo>
                  <a:lnTo>
                    <a:pt x="24" y="136"/>
                  </a:lnTo>
                  <a:lnTo>
                    <a:pt x="0" y="13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07" name="Freeform 451"/>
            <p:cNvSpPr>
              <a:spLocks noEditPoints="1"/>
            </p:cNvSpPr>
            <p:nvPr/>
          </p:nvSpPr>
          <p:spPr bwMode="auto">
            <a:xfrm>
              <a:off x="4919663" y="3873500"/>
              <a:ext cx="58737" cy="107950"/>
            </a:xfrm>
            <a:custGeom>
              <a:avLst/>
              <a:gdLst>
                <a:gd name="T0" fmla="*/ 2147483647 w 128"/>
                <a:gd name="T1" fmla="*/ 2147483647 h 204"/>
                <a:gd name="T2" fmla="*/ 2147483647 w 128"/>
                <a:gd name="T3" fmla="*/ 2147483647 h 204"/>
                <a:gd name="T4" fmla="*/ 2147483647 w 128"/>
                <a:gd name="T5" fmla="*/ 2147483647 h 204"/>
                <a:gd name="T6" fmla="*/ 2147483647 w 128"/>
                <a:gd name="T7" fmla="*/ 2147483647 h 204"/>
                <a:gd name="T8" fmla="*/ 2147483647 w 128"/>
                <a:gd name="T9" fmla="*/ 2147483647 h 204"/>
                <a:gd name="T10" fmla="*/ 2147483647 w 128"/>
                <a:gd name="T11" fmla="*/ 2147483647 h 204"/>
                <a:gd name="T12" fmla="*/ 2147483647 w 128"/>
                <a:gd name="T13" fmla="*/ 2147483647 h 204"/>
                <a:gd name="T14" fmla="*/ 2147483647 w 128"/>
                <a:gd name="T15" fmla="*/ 2147483647 h 204"/>
                <a:gd name="T16" fmla="*/ 2147483647 w 128"/>
                <a:gd name="T17" fmla="*/ 2147483647 h 204"/>
                <a:gd name="T18" fmla="*/ 2147483647 w 128"/>
                <a:gd name="T19" fmla="*/ 2147483647 h 204"/>
                <a:gd name="T20" fmla="*/ 2147483647 w 128"/>
                <a:gd name="T21" fmla="*/ 2147483647 h 204"/>
                <a:gd name="T22" fmla="*/ 2147483647 w 128"/>
                <a:gd name="T23" fmla="*/ 2147483647 h 204"/>
                <a:gd name="T24" fmla="*/ 2147483647 w 128"/>
                <a:gd name="T25" fmla="*/ 2147483647 h 204"/>
                <a:gd name="T26" fmla="*/ 2147483647 w 128"/>
                <a:gd name="T27" fmla="*/ 2147483647 h 204"/>
                <a:gd name="T28" fmla="*/ 2147483647 w 128"/>
                <a:gd name="T29" fmla="*/ 2147483647 h 204"/>
                <a:gd name="T30" fmla="*/ 2147483647 w 128"/>
                <a:gd name="T31" fmla="*/ 2147483647 h 204"/>
                <a:gd name="T32" fmla="*/ 2147483647 w 128"/>
                <a:gd name="T33" fmla="*/ 2147483647 h 204"/>
                <a:gd name="T34" fmla="*/ 2147483647 w 128"/>
                <a:gd name="T35" fmla="*/ 2147483647 h 204"/>
                <a:gd name="T36" fmla="*/ 2147483647 w 128"/>
                <a:gd name="T37" fmla="*/ 2147483647 h 204"/>
                <a:gd name="T38" fmla="*/ 2147483647 w 128"/>
                <a:gd name="T39" fmla="*/ 0 h 204"/>
                <a:gd name="T40" fmla="*/ 2147483647 w 128"/>
                <a:gd name="T41" fmla="*/ 2147483647 h 204"/>
                <a:gd name="T42" fmla="*/ 2147483647 w 128"/>
                <a:gd name="T43" fmla="*/ 2147483647 h 204"/>
                <a:gd name="T44" fmla="*/ 2147483647 w 128"/>
                <a:gd name="T45" fmla="*/ 2147483647 h 204"/>
                <a:gd name="T46" fmla="*/ 2147483647 w 128"/>
                <a:gd name="T47" fmla="*/ 2147483647 h 204"/>
                <a:gd name="T48" fmla="*/ 2147483647 w 128"/>
                <a:gd name="T49" fmla="*/ 2147483647 h 204"/>
                <a:gd name="T50" fmla="*/ 2147483647 w 128"/>
                <a:gd name="T51" fmla="*/ 2147483647 h 204"/>
                <a:gd name="T52" fmla="*/ 2147483647 w 128"/>
                <a:gd name="T53" fmla="*/ 2147483647 h 204"/>
                <a:gd name="T54" fmla="*/ 2147483647 w 128"/>
                <a:gd name="T55" fmla="*/ 2147483647 h 204"/>
                <a:gd name="T56" fmla="*/ 2147483647 w 128"/>
                <a:gd name="T57" fmla="*/ 2147483647 h 204"/>
                <a:gd name="T58" fmla="*/ 2147483647 w 128"/>
                <a:gd name="T59" fmla="*/ 2147483647 h 204"/>
                <a:gd name="T60" fmla="*/ 2147483647 w 128"/>
                <a:gd name="T61" fmla="*/ 2147483647 h 204"/>
                <a:gd name="T62" fmla="*/ 2147483647 w 128"/>
                <a:gd name="T63" fmla="*/ 2147483647 h 204"/>
                <a:gd name="T64" fmla="*/ 2147483647 w 128"/>
                <a:gd name="T65" fmla="*/ 2147483647 h 204"/>
                <a:gd name="T66" fmla="*/ 2147483647 w 128"/>
                <a:gd name="T67" fmla="*/ 2147483647 h 204"/>
                <a:gd name="T68" fmla="*/ 2147483647 w 128"/>
                <a:gd name="T69" fmla="*/ 2147483647 h 204"/>
                <a:gd name="T70" fmla="*/ 2147483647 w 128"/>
                <a:gd name="T71" fmla="*/ 2147483647 h 204"/>
                <a:gd name="T72" fmla="*/ 2147483647 w 128"/>
                <a:gd name="T73" fmla="*/ 2147483647 h 204"/>
                <a:gd name="T74" fmla="*/ 2147483647 w 128"/>
                <a:gd name="T75" fmla="*/ 2147483647 h 204"/>
                <a:gd name="T76" fmla="*/ 2147483647 w 128"/>
                <a:gd name="T77" fmla="*/ 2147483647 h 204"/>
                <a:gd name="T78" fmla="*/ 2147483647 w 128"/>
                <a:gd name="T79" fmla="*/ 2147483647 h 204"/>
                <a:gd name="T80" fmla="*/ 2147483647 w 128"/>
                <a:gd name="T81" fmla="*/ 2147483647 h 204"/>
                <a:gd name="T82" fmla="*/ 2147483647 w 128"/>
                <a:gd name="T83" fmla="*/ 2147483647 h 204"/>
                <a:gd name="T84" fmla="*/ 2147483647 w 128"/>
                <a:gd name="T85" fmla="*/ 2147483647 h 204"/>
                <a:gd name="T86" fmla="*/ 2147483647 w 128"/>
                <a:gd name="T87" fmla="*/ 2147483647 h 204"/>
                <a:gd name="T88" fmla="*/ 2147483647 w 128"/>
                <a:gd name="T89" fmla="*/ 2147483647 h 204"/>
                <a:gd name="T90" fmla="*/ 2147483647 w 128"/>
                <a:gd name="T91" fmla="*/ 2147483647 h 204"/>
                <a:gd name="T92" fmla="*/ 2147483647 w 128"/>
                <a:gd name="T93" fmla="*/ 2147483647 h 204"/>
                <a:gd name="T94" fmla="*/ 2147483647 w 128"/>
                <a:gd name="T95" fmla="*/ 2147483647 h 204"/>
                <a:gd name="T96" fmla="*/ 2147483647 w 128"/>
                <a:gd name="T97" fmla="*/ 2147483647 h 204"/>
                <a:gd name="T98" fmla="*/ 2147483647 w 128"/>
                <a:gd name="T99" fmla="*/ 2147483647 h 204"/>
                <a:gd name="T100" fmla="*/ 2147483647 w 128"/>
                <a:gd name="T101" fmla="*/ 2147483647 h 204"/>
                <a:gd name="T102" fmla="*/ 2147483647 w 128"/>
                <a:gd name="T103" fmla="*/ 2147483647 h 204"/>
                <a:gd name="T104" fmla="*/ 2147483647 w 128"/>
                <a:gd name="T105" fmla="*/ 2147483647 h 204"/>
                <a:gd name="T106" fmla="*/ 2147483647 w 128"/>
                <a:gd name="T107" fmla="*/ 2147483647 h 204"/>
                <a:gd name="T108" fmla="*/ 2147483647 w 128"/>
                <a:gd name="T109" fmla="*/ 2147483647 h 20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8"/>
                <a:gd name="T166" fmla="*/ 0 h 204"/>
                <a:gd name="T167" fmla="*/ 128 w 128"/>
                <a:gd name="T168" fmla="*/ 204 h 204"/>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8" h="204">
                  <a:moveTo>
                    <a:pt x="2" y="152"/>
                  </a:moveTo>
                  <a:lnTo>
                    <a:pt x="4" y="163"/>
                  </a:lnTo>
                  <a:lnTo>
                    <a:pt x="6" y="173"/>
                  </a:lnTo>
                  <a:lnTo>
                    <a:pt x="11" y="182"/>
                  </a:lnTo>
                  <a:lnTo>
                    <a:pt x="17" y="190"/>
                  </a:lnTo>
                  <a:lnTo>
                    <a:pt x="26" y="196"/>
                  </a:lnTo>
                  <a:lnTo>
                    <a:pt x="35" y="201"/>
                  </a:lnTo>
                  <a:lnTo>
                    <a:pt x="46" y="203"/>
                  </a:lnTo>
                  <a:lnTo>
                    <a:pt x="58" y="204"/>
                  </a:lnTo>
                  <a:lnTo>
                    <a:pt x="67" y="204"/>
                  </a:lnTo>
                  <a:lnTo>
                    <a:pt x="74" y="202"/>
                  </a:lnTo>
                  <a:lnTo>
                    <a:pt x="82" y="201"/>
                  </a:lnTo>
                  <a:lnTo>
                    <a:pt x="88" y="197"/>
                  </a:lnTo>
                  <a:lnTo>
                    <a:pt x="94" y="193"/>
                  </a:lnTo>
                  <a:lnTo>
                    <a:pt x="99" y="188"/>
                  </a:lnTo>
                  <a:lnTo>
                    <a:pt x="105" y="182"/>
                  </a:lnTo>
                  <a:lnTo>
                    <a:pt x="110" y="176"/>
                  </a:lnTo>
                  <a:lnTo>
                    <a:pt x="114" y="168"/>
                  </a:lnTo>
                  <a:lnTo>
                    <a:pt x="117" y="160"/>
                  </a:lnTo>
                  <a:lnTo>
                    <a:pt x="121" y="151"/>
                  </a:lnTo>
                  <a:lnTo>
                    <a:pt x="124" y="141"/>
                  </a:lnTo>
                  <a:lnTo>
                    <a:pt x="126" y="131"/>
                  </a:lnTo>
                  <a:lnTo>
                    <a:pt x="127" y="119"/>
                  </a:lnTo>
                  <a:lnTo>
                    <a:pt x="128" y="106"/>
                  </a:lnTo>
                  <a:lnTo>
                    <a:pt x="128" y="94"/>
                  </a:lnTo>
                  <a:lnTo>
                    <a:pt x="128" y="82"/>
                  </a:lnTo>
                  <a:lnTo>
                    <a:pt x="127" y="71"/>
                  </a:lnTo>
                  <a:lnTo>
                    <a:pt x="126" y="62"/>
                  </a:lnTo>
                  <a:lnTo>
                    <a:pt x="124" y="53"/>
                  </a:lnTo>
                  <a:lnTo>
                    <a:pt x="122" y="45"/>
                  </a:lnTo>
                  <a:lnTo>
                    <a:pt x="118" y="38"/>
                  </a:lnTo>
                  <a:lnTo>
                    <a:pt x="114" y="31"/>
                  </a:lnTo>
                  <a:lnTo>
                    <a:pt x="111" y="24"/>
                  </a:lnTo>
                  <a:lnTo>
                    <a:pt x="106" y="19"/>
                  </a:lnTo>
                  <a:lnTo>
                    <a:pt x="102" y="14"/>
                  </a:lnTo>
                  <a:lnTo>
                    <a:pt x="96" y="10"/>
                  </a:lnTo>
                  <a:lnTo>
                    <a:pt x="90" y="6"/>
                  </a:lnTo>
                  <a:lnTo>
                    <a:pt x="84" y="4"/>
                  </a:lnTo>
                  <a:lnTo>
                    <a:pt x="77" y="2"/>
                  </a:lnTo>
                  <a:lnTo>
                    <a:pt x="70" y="0"/>
                  </a:lnTo>
                  <a:lnTo>
                    <a:pt x="62" y="0"/>
                  </a:lnTo>
                  <a:lnTo>
                    <a:pt x="49" y="2"/>
                  </a:lnTo>
                  <a:lnTo>
                    <a:pt x="36" y="5"/>
                  </a:lnTo>
                  <a:lnTo>
                    <a:pt x="26" y="11"/>
                  </a:lnTo>
                  <a:lnTo>
                    <a:pt x="17" y="19"/>
                  </a:lnTo>
                  <a:lnTo>
                    <a:pt x="10" y="30"/>
                  </a:lnTo>
                  <a:lnTo>
                    <a:pt x="5" y="40"/>
                  </a:lnTo>
                  <a:lnTo>
                    <a:pt x="1" y="54"/>
                  </a:lnTo>
                  <a:lnTo>
                    <a:pt x="0" y="68"/>
                  </a:lnTo>
                  <a:lnTo>
                    <a:pt x="1" y="82"/>
                  </a:lnTo>
                  <a:lnTo>
                    <a:pt x="5" y="95"/>
                  </a:lnTo>
                  <a:lnTo>
                    <a:pt x="10" y="106"/>
                  </a:lnTo>
                  <a:lnTo>
                    <a:pt x="16" y="116"/>
                  </a:lnTo>
                  <a:lnTo>
                    <a:pt x="25" y="124"/>
                  </a:lnTo>
                  <a:lnTo>
                    <a:pt x="35" y="130"/>
                  </a:lnTo>
                  <a:lnTo>
                    <a:pt x="46" y="133"/>
                  </a:lnTo>
                  <a:lnTo>
                    <a:pt x="58" y="134"/>
                  </a:lnTo>
                  <a:lnTo>
                    <a:pt x="71" y="133"/>
                  </a:lnTo>
                  <a:lnTo>
                    <a:pt x="83" y="129"/>
                  </a:lnTo>
                  <a:lnTo>
                    <a:pt x="93" y="122"/>
                  </a:lnTo>
                  <a:lnTo>
                    <a:pt x="102" y="112"/>
                  </a:lnTo>
                  <a:lnTo>
                    <a:pt x="101" y="129"/>
                  </a:lnTo>
                  <a:lnTo>
                    <a:pt x="97" y="143"/>
                  </a:lnTo>
                  <a:lnTo>
                    <a:pt x="94" y="154"/>
                  </a:lnTo>
                  <a:lnTo>
                    <a:pt x="89" y="163"/>
                  </a:lnTo>
                  <a:lnTo>
                    <a:pt x="84" y="172"/>
                  </a:lnTo>
                  <a:lnTo>
                    <a:pt x="76" y="176"/>
                  </a:lnTo>
                  <a:lnTo>
                    <a:pt x="68" y="180"/>
                  </a:lnTo>
                  <a:lnTo>
                    <a:pt x="58" y="181"/>
                  </a:lnTo>
                  <a:lnTo>
                    <a:pt x="52" y="181"/>
                  </a:lnTo>
                  <a:lnTo>
                    <a:pt x="46" y="179"/>
                  </a:lnTo>
                  <a:lnTo>
                    <a:pt x="39" y="176"/>
                  </a:lnTo>
                  <a:lnTo>
                    <a:pt x="35" y="173"/>
                  </a:lnTo>
                  <a:lnTo>
                    <a:pt x="31" y="169"/>
                  </a:lnTo>
                  <a:lnTo>
                    <a:pt x="29" y="163"/>
                  </a:lnTo>
                  <a:lnTo>
                    <a:pt x="27" y="158"/>
                  </a:lnTo>
                  <a:lnTo>
                    <a:pt x="26" y="152"/>
                  </a:lnTo>
                  <a:lnTo>
                    <a:pt x="2" y="152"/>
                  </a:lnTo>
                  <a:close/>
                  <a:moveTo>
                    <a:pt x="26" y="68"/>
                  </a:moveTo>
                  <a:lnTo>
                    <a:pt x="27" y="58"/>
                  </a:lnTo>
                  <a:lnTo>
                    <a:pt x="29" y="49"/>
                  </a:lnTo>
                  <a:lnTo>
                    <a:pt x="32" y="42"/>
                  </a:lnTo>
                  <a:lnTo>
                    <a:pt x="36" y="35"/>
                  </a:lnTo>
                  <a:lnTo>
                    <a:pt x="41" y="31"/>
                  </a:lnTo>
                  <a:lnTo>
                    <a:pt x="47" y="27"/>
                  </a:lnTo>
                  <a:lnTo>
                    <a:pt x="54" y="25"/>
                  </a:lnTo>
                  <a:lnTo>
                    <a:pt x="63" y="24"/>
                  </a:lnTo>
                  <a:lnTo>
                    <a:pt x="70" y="25"/>
                  </a:lnTo>
                  <a:lnTo>
                    <a:pt x="77" y="27"/>
                  </a:lnTo>
                  <a:lnTo>
                    <a:pt x="84" y="31"/>
                  </a:lnTo>
                  <a:lnTo>
                    <a:pt x="89" y="35"/>
                  </a:lnTo>
                  <a:lnTo>
                    <a:pt x="93" y="42"/>
                  </a:lnTo>
                  <a:lnTo>
                    <a:pt x="96" y="49"/>
                  </a:lnTo>
                  <a:lnTo>
                    <a:pt x="98" y="58"/>
                  </a:lnTo>
                  <a:lnTo>
                    <a:pt x="99" y="67"/>
                  </a:lnTo>
                  <a:lnTo>
                    <a:pt x="98" y="77"/>
                  </a:lnTo>
                  <a:lnTo>
                    <a:pt x="96" y="85"/>
                  </a:lnTo>
                  <a:lnTo>
                    <a:pt x="93" y="92"/>
                  </a:lnTo>
                  <a:lnTo>
                    <a:pt x="89" y="98"/>
                  </a:lnTo>
                  <a:lnTo>
                    <a:pt x="84" y="103"/>
                  </a:lnTo>
                  <a:lnTo>
                    <a:pt x="77" y="108"/>
                  </a:lnTo>
                  <a:lnTo>
                    <a:pt x="70" y="109"/>
                  </a:lnTo>
                  <a:lnTo>
                    <a:pt x="62" y="110"/>
                  </a:lnTo>
                  <a:lnTo>
                    <a:pt x="53" y="109"/>
                  </a:lnTo>
                  <a:lnTo>
                    <a:pt x="47" y="108"/>
                  </a:lnTo>
                  <a:lnTo>
                    <a:pt x="40" y="103"/>
                  </a:lnTo>
                  <a:lnTo>
                    <a:pt x="35" y="98"/>
                  </a:lnTo>
                  <a:lnTo>
                    <a:pt x="31" y="92"/>
                  </a:lnTo>
                  <a:lnTo>
                    <a:pt x="28" y="85"/>
                  </a:lnTo>
                  <a:lnTo>
                    <a:pt x="27" y="77"/>
                  </a:lnTo>
                  <a:lnTo>
                    <a:pt x="26" y="6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08" name="Freeform 452"/>
            <p:cNvSpPr>
              <a:spLocks/>
            </p:cNvSpPr>
            <p:nvPr/>
          </p:nvSpPr>
          <p:spPr bwMode="auto">
            <a:xfrm>
              <a:off x="5534025" y="3867150"/>
              <a:ext cx="80963" cy="114300"/>
            </a:xfrm>
            <a:custGeom>
              <a:avLst/>
              <a:gdLst>
                <a:gd name="T0" fmla="*/ 2147483647 w 171"/>
                <a:gd name="T1" fmla="*/ 2147483647 h 215"/>
                <a:gd name="T2" fmla="*/ 2147483647 w 171"/>
                <a:gd name="T3" fmla="*/ 2147483647 h 215"/>
                <a:gd name="T4" fmla="*/ 2147483647 w 171"/>
                <a:gd name="T5" fmla="*/ 2147483647 h 215"/>
                <a:gd name="T6" fmla="*/ 2147483647 w 171"/>
                <a:gd name="T7" fmla="*/ 2147483647 h 215"/>
                <a:gd name="T8" fmla="*/ 2147483647 w 171"/>
                <a:gd name="T9" fmla="*/ 2147483647 h 215"/>
                <a:gd name="T10" fmla="*/ 2147483647 w 171"/>
                <a:gd name="T11" fmla="*/ 2147483647 h 215"/>
                <a:gd name="T12" fmla="*/ 2147483647 w 171"/>
                <a:gd name="T13" fmla="*/ 2147483647 h 215"/>
                <a:gd name="T14" fmla="*/ 2147483647 w 171"/>
                <a:gd name="T15" fmla="*/ 2147483647 h 215"/>
                <a:gd name="T16" fmla="*/ 2147483647 w 171"/>
                <a:gd name="T17" fmla="*/ 2147483647 h 215"/>
                <a:gd name="T18" fmla="*/ 2147483647 w 171"/>
                <a:gd name="T19" fmla="*/ 2147483647 h 215"/>
                <a:gd name="T20" fmla="*/ 2147483647 w 171"/>
                <a:gd name="T21" fmla="*/ 2147483647 h 215"/>
                <a:gd name="T22" fmla="*/ 2147483647 w 171"/>
                <a:gd name="T23" fmla="*/ 2147483647 h 215"/>
                <a:gd name="T24" fmla="*/ 2147483647 w 171"/>
                <a:gd name="T25" fmla="*/ 2147483647 h 215"/>
                <a:gd name="T26" fmla="*/ 2147483647 w 171"/>
                <a:gd name="T27" fmla="*/ 2147483647 h 215"/>
                <a:gd name="T28" fmla="*/ 2147483647 w 171"/>
                <a:gd name="T29" fmla="*/ 2147483647 h 215"/>
                <a:gd name="T30" fmla="*/ 2147483647 w 171"/>
                <a:gd name="T31" fmla="*/ 2147483647 h 215"/>
                <a:gd name="T32" fmla="*/ 2147483647 w 171"/>
                <a:gd name="T33" fmla="*/ 2147483647 h 215"/>
                <a:gd name="T34" fmla="*/ 2147483647 w 171"/>
                <a:gd name="T35" fmla="*/ 2147483647 h 215"/>
                <a:gd name="T36" fmla="*/ 2147483647 w 171"/>
                <a:gd name="T37" fmla="*/ 2147483647 h 215"/>
                <a:gd name="T38" fmla="*/ 2147483647 w 171"/>
                <a:gd name="T39" fmla="*/ 2147483647 h 215"/>
                <a:gd name="T40" fmla="*/ 2147483647 w 171"/>
                <a:gd name="T41" fmla="*/ 2147483647 h 215"/>
                <a:gd name="T42" fmla="*/ 2147483647 w 171"/>
                <a:gd name="T43" fmla="*/ 2147483647 h 215"/>
                <a:gd name="T44" fmla="*/ 2147483647 w 171"/>
                <a:gd name="T45" fmla="*/ 2147483647 h 215"/>
                <a:gd name="T46" fmla="*/ 2147483647 w 171"/>
                <a:gd name="T47" fmla="*/ 2147483647 h 215"/>
                <a:gd name="T48" fmla="*/ 2147483647 w 171"/>
                <a:gd name="T49" fmla="*/ 0 h 215"/>
                <a:gd name="T50" fmla="*/ 2147483647 w 171"/>
                <a:gd name="T51" fmla="*/ 2147483647 h 215"/>
                <a:gd name="T52" fmla="*/ 2147483647 w 171"/>
                <a:gd name="T53" fmla="*/ 2147483647 h 215"/>
                <a:gd name="T54" fmla="*/ 2147483647 w 171"/>
                <a:gd name="T55" fmla="*/ 2147483647 h 215"/>
                <a:gd name="T56" fmla="*/ 2147483647 w 171"/>
                <a:gd name="T57" fmla="*/ 2147483647 h 215"/>
                <a:gd name="T58" fmla="*/ 2147483647 w 171"/>
                <a:gd name="T59" fmla="*/ 2147483647 h 215"/>
                <a:gd name="T60" fmla="*/ 2147483647 w 171"/>
                <a:gd name="T61" fmla="*/ 2147483647 h 215"/>
                <a:gd name="T62" fmla="*/ 0 w 171"/>
                <a:gd name="T63" fmla="*/ 2147483647 h 215"/>
                <a:gd name="T64" fmla="*/ 0 w 171"/>
                <a:gd name="T65" fmla="*/ 2147483647 h 215"/>
                <a:gd name="T66" fmla="*/ 2147483647 w 171"/>
                <a:gd name="T67" fmla="*/ 2147483647 h 215"/>
                <a:gd name="T68" fmla="*/ 2147483647 w 171"/>
                <a:gd name="T69" fmla="*/ 2147483647 h 215"/>
                <a:gd name="T70" fmla="*/ 2147483647 w 171"/>
                <a:gd name="T71" fmla="*/ 2147483647 h 215"/>
                <a:gd name="T72" fmla="*/ 2147483647 w 171"/>
                <a:gd name="T73" fmla="*/ 2147483647 h 215"/>
                <a:gd name="T74" fmla="*/ 2147483647 w 171"/>
                <a:gd name="T75" fmla="*/ 2147483647 h 215"/>
                <a:gd name="T76" fmla="*/ 2147483647 w 171"/>
                <a:gd name="T77" fmla="*/ 2147483647 h 215"/>
                <a:gd name="T78" fmla="*/ 2147483647 w 171"/>
                <a:gd name="T79" fmla="*/ 2147483647 h 215"/>
                <a:gd name="T80" fmla="*/ 2147483647 w 171"/>
                <a:gd name="T81" fmla="*/ 2147483647 h 215"/>
                <a:gd name="T82" fmla="*/ 2147483647 w 171"/>
                <a:gd name="T83" fmla="*/ 2147483647 h 215"/>
                <a:gd name="T84" fmla="*/ 2147483647 w 171"/>
                <a:gd name="T85" fmla="*/ 2147483647 h 215"/>
                <a:gd name="T86" fmla="*/ 2147483647 w 171"/>
                <a:gd name="T87" fmla="*/ 2147483647 h 21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71"/>
                <a:gd name="T133" fmla="*/ 0 h 215"/>
                <a:gd name="T134" fmla="*/ 171 w 171"/>
                <a:gd name="T135" fmla="*/ 215 h 21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71" h="215">
                  <a:moveTo>
                    <a:pt x="149" y="181"/>
                  </a:moveTo>
                  <a:lnTo>
                    <a:pt x="154" y="211"/>
                  </a:lnTo>
                  <a:lnTo>
                    <a:pt x="171" y="211"/>
                  </a:lnTo>
                  <a:lnTo>
                    <a:pt x="171" y="99"/>
                  </a:lnTo>
                  <a:lnTo>
                    <a:pt x="89" y="99"/>
                  </a:lnTo>
                  <a:lnTo>
                    <a:pt x="89" y="122"/>
                  </a:lnTo>
                  <a:lnTo>
                    <a:pt x="148" y="122"/>
                  </a:lnTo>
                  <a:lnTo>
                    <a:pt x="148" y="124"/>
                  </a:lnTo>
                  <a:lnTo>
                    <a:pt x="147" y="140"/>
                  </a:lnTo>
                  <a:lnTo>
                    <a:pt x="143" y="152"/>
                  </a:lnTo>
                  <a:lnTo>
                    <a:pt x="138" y="163"/>
                  </a:lnTo>
                  <a:lnTo>
                    <a:pt x="132" y="172"/>
                  </a:lnTo>
                  <a:lnTo>
                    <a:pt x="123" y="179"/>
                  </a:lnTo>
                  <a:lnTo>
                    <a:pt x="113" y="185"/>
                  </a:lnTo>
                  <a:lnTo>
                    <a:pt x="102" y="188"/>
                  </a:lnTo>
                  <a:lnTo>
                    <a:pt x="90" y="190"/>
                  </a:lnTo>
                  <a:lnTo>
                    <a:pt x="76" y="188"/>
                  </a:lnTo>
                  <a:lnTo>
                    <a:pt x="63" y="184"/>
                  </a:lnTo>
                  <a:lnTo>
                    <a:pt x="53" y="177"/>
                  </a:lnTo>
                  <a:lnTo>
                    <a:pt x="43" y="167"/>
                  </a:lnTo>
                  <a:lnTo>
                    <a:pt x="36" y="156"/>
                  </a:lnTo>
                  <a:lnTo>
                    <a:pt x="31" y="142"/>
                  </a:lnTo>
                  <a:lnTo>
                    <a:pt x="27" y="126"/>
                  </a:lnTo>
                  <a:lnTo>
                    <a:pt x="26" y="107"/>
                  </a:lnTo>
                  <a:lnTo>
                    <a:pt x="27" y="88"/>
                  </a:lnTo>
                  <a:lnTo>
                    <a:pt x="31" y="72"/>
                  </a:lnTo>
                  <a:lnTo>
                    <a:pt x="36" y="58"/>
                  </a:lnTo>
                  <a:lnTo>
                    <a:pt x="43" y="46"/>
                  </a:lnTo>
                  <a:lnTo>
                    <a:pt x="53" y="37"/>
                  </a:lnTo>
                  <a:lnTo>
                    <a:pt x="63" y="30"/>
                  </a:lnTo>
                  <a:lnTo>
                    <a:pt x="76" y="25"/>
                  </a:lnTo>
                  <a:lnTo>
                    <a:pt x="91" y="24"/>
                  </a:lnTo>
                  <a:lnTo>
                    <a:pt x="101" y="25"/>
                  </a:lnTo>
                  <a:lnTo>
                    <a:pt x="110" y="27"/>
                  </a:lnTo>
                  <a:lnTo>
                    <a:pt x="118" y="30"/>
                  </a:lnTo>
                  <a:lnTo>
                    <a:pt x="125" y="35"/>
                  </a:lnTo>
                  <a:lnTo>
                    <a:pt x="132" y="42"/>
                  </a:lnTo>
                  <a:lnTo>
                    <a:pt x="136" y="49"/>
                  </a:lnTo>
                  <a:lnTo>
                    <a:pt x="140" y="57"/>
                  </a:lnTo>
                  <a:lnTo>
                    <a:pt x="142" y="66"/>
                  </a:lnTo>
                  <a:lnTo>
                    <a:pt x="168" y="66"/>
                  </a:lnTo>
                  <a:lnTo>
                    <a:pt x="164" y="51"/>
                  </a:lnTo>
                  <a:lnTo>
                    <a:pt x="159" y="38"/>
                  </a:lnTo>
                  <a:lnTo>
                    <a:pt x="152" y="27"/>
                  </a:lnTo>
                  <a:lnTo>
                    <a:pt x="143" y="17"/>
                  </a:lnTo>
                  <a:lnTo>
                    <a:pt x="133" y="10"/>
                  </a:lnTo>
                  <a:lnTo>
                    <a:pt x="120" y="4"/>
                  </a:lnTo>
                  <a:lnTo>
                    <a:pt x="106" y="1"/>
                  </a:lnTo>
                  <a:lnTo>
                    <a:pt x="91" y="0"/>
                  </a:lnTo>
                  <a:lnTo>
                    <a:pt x="80" y="0"/>
                  </a:lnTo>
                  <a:lnTo>
                    <a:pt x="71" y="2"/>
                  </a:lnTo>
                  <a:lnTo>
                    <a:pt x="62" y="4"/>
                  </a:lnTo>
                  <a:lnTo>
                    <a:pt x="53" y="7"/>
                  </a:lnTo>
                  <a:lnTo>
                    <a:pt x="45" y="11"/>
                  </a:lnTo>
                  <a:lnTo>
                    <a:pt x="38" y="16"/>
                  </a:lnTo>
                  <a:lnTo>
                    <a:pt x="31" y="22"/>
                  </a:lnTo>
                  <a:lnTo>
                    <a:pt x="24" y="29"/>
                  </a:lnTo>
                  <a:lnTo>
                    <a:pt x="19" y="36"/>
                  </a:lnTo>
                  <a:lnTo>
                    <a:pt x="14" y="44"/>
                  </a:lnTo>
                  <a:lnTo>
                    <a:pt x="9" y="53"/>
                  </a:lnTo>
                  <a:lnTo>
                    <a:pt x="6" y="63"/>
                  </a:lnTo>
                  <a:lnTo>
                    <a:pt x="3" y="73"/>
                  </a:lnTo>
                  <a:lnTo>
                    <a:pt x="2" y="84"/>
                  </a:lnTo>
                  <a:lnTo>
                    <a:pt x="0" y="95"/>
                  </a:lnTo>
                  <a:lnTo>
                    <a:pt x="0" y="108"/>
                  </a:lnTo>
                  <a:lnTo>
                    <a:pt x="0" y="120"/>
                  </a:lnTo>
                  <a:lnTo>
                    <a:pt x="2" y="131"/>
                  </a:lnTo>
                  <a:lnTo>
                    <a:pt x="3" y="142"/>
                  </a:lnTo>
                  <a:lnTo>
                    <a:pt x="6" y="152"/>
                  </a:lnTo>
                  <a:lnTo>
                    <a:pt x="9" y="162"/>
                  </a:lnTo>
                  <a:lnTo>
                    <a:pt x="14" y="171"/>
                  </a:lnTo>
                  <a:lnTo>
                    <a:pt x="19" y="179"/>
                  </a:lnTo>
                  <a:lnTo>
                    <a:pt x="24" y="186"/>
                  </a:lnTo>
                  <a:lnTo>
                    <a:pt x="31" y="193"/>
                  </a:lnTo>
                  <a:lnTo>
                    <a:pt x="37" y="199"/>
                  </a:lnTo>
                  <a:lnTo>
                    <a:pt x="43" y="204"/>
                  </a:lnTo>
                  <a:lnTo>
                    <a:pt x="52" y="208"/>
                  </a:lnTo>
                  <a:lnTo>
                    <a:pt x="59" y="211"/>
                  </a:lnTo>
                  <a:lnTo>
                    <a:pt x="67" y="213"/>
                  </a:lnTo>
                  <a:lnTo>
                    <a:pt x="76" y="215"/>
                  </a:lnTo>
                  <a:lnTo>
                    <a:pt x="85" y="215"/>
                  </a:lnTo>
                  <a:lnTo>
                    <a:pt x="95" y="215"/>
                  </a:lnTo>
                  <a:lnTo>
                    <a:pt x="104" y="213"/>
                  </a:lnTo>
                  <a:lnTo>
                    <a:pt x="114" y="211"/>
                  </a:lnTo>
                  <a:lnTo>
                    <a:pt x="121" y="207"/>
                  </a:lnTo>
                  <a:lnTo>
                    <a:pt x="130" y="202"/>
                  </a:lnTo>
                  <a:lnTo>
                    <a:pt x="136" y="197"/>
                  </a:lnTo>
                  <a:lnTo>
                    <a:pt x="143" y="190"/>
                  </a:lnTo>
                  <a:lnTo>
                    <a:pt x="149" y="181"/>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09" name="Freeform 453"/>
            <p:cNvSpPr>
              <a:spLocks noEditPoints="1"/>
            </p:cNvSpPr>
            <p:nvPr/>
          </p:nvSpPr>
          <p:spPr bwMode="auto">
            <a:xfrm>
              <a:off x="5626100" y="3897313"/>
              <a:ext cx="60325" cy="82550"/>
            </a:xfrm>
            <a:custGeom>
              <a:avLst/>
              <a:gdLst>
                <a:gd name="T0" fmla="*/ 2147483647 w 129"/>
                <a:gd name="T1" fmla="*/ 2147483647 h 158"/>
                <a:gd name="T2" fmla="*/ 2147483647 w 129"/>
                <a:gd name="T3" fmla="*/ 2147483647 h 158"/>
                <a:gd name="T4" fmla="*/ 2147483647 w 129"/>
                <a:gd name="T5" fmla="*/ 2147483647 h 158"/>
                <a:gd name="T6" fmla="*/ 2147483647 w 129"/>
                <a:gd name="T7" fmla="*/ 2147483647 h 158"/>
                <a:gd name="T8" fmla="*/ 2147483647 w 129"/>
                <a:gd name="T9" fmla="*/ 2147483647 h 158"/>
                <a:gd name="T10" fmla="*/ 2147483647 w 129"/>
                <a:gd name="T11" fmla="*/ 2147483647 h 158"/>
                <a:gd name="T12" fmla="*/ 2147483647 w 129"/>
                <a:gd name="T13" fmla="*/ 2147483647 h 158"/>
                <a:gd name="T14" fmla="*/ 2147483647 w 129"/>
                <a:gd name="T15" fmla="*/ 2147483647 h 158"/>
                <a:gd name="T16" fmla="*/ 2147483647 w 129"/>
                <a:gd name="T17" fmla="*/ 2147483647 h 158"/>
                <a:gd name="T18" fmla="*/ 2147483647 w 129"/>
                <a:gd name="T19" fmla="*/ 2147483647 h 158"/>
                <a:gd name="T20" fmla="*/ 2147483647 w 129"/>
                <a:gd name="T21" fmla="*/ 2147483647 h 158"/>
                <a:gd name="T22" fmla="*/ 2147483647 w 129"/>
                <a:gd name="T23" fmla="*/ 2147483647 h 158"/>
                <a:gd name="T24" fmla="*/ 2147483647 w 129"/>
                <a:gd name="T25" fmla="*/ 2147483647 h 158"/>
                <a:gd name="T26" fmla="*/ 2147483647 w 129"/>
                <a:gd name="T27" fmla="*/ 2147483647 h 158"/>
                <a:gd name="T28" fmla="*/ 2147483647 w 129"/>
                <a:gd name="T29" fmla="*/ 2147483647 h 158"/>
                <a:gd name="T30" fmla="*/ 2147483647 w 129"/>
                <a:gd name="T31" fmla="*/ 2147483647 h 158"/>
                <a:gd name="T32" fmla="*/ 2147483647 w 129"/>
                <a:gd name="T33" fmla="*/ 2147483647 h 158"/>
                <a:gd name="T34" fmla="*/ 2147483647 w 129"/>
                <a:gd name="T35" fmla="*/ 2147483647 h 158"/>
                <a:gd name="T36" fmla="*/ 2147483647 w 129"/>
                <a:gd name="T37" fmla="*/ 2147483647 h 158"/>
                <a:gd name="T38" fmla="*/ 2147483647 w 129"/>
                <a:gd name="T39" fmla="*/ 2147483647 h 158"/>
                <a:gd name="T40" fmla="*/ 2147483647 w 129"/>
                <a:gd name="T41" fmla="*/ 2147483647 h 158"/>
                <a:gd name="T42" fmla="*/ 2147483647 w 129"/>
                <a:gd name="T43" fmla="*/ 2147483647 h 158"/>
                <a:gd name="T44" fmla="*/ 2147483647 w 129"/>
                <a:gd name="T45" fmla="*/ 2147483647 h 158"/>
                <a:gd name="T46" fmla="*/ 2147483647 w 129"/>
                <a:gd name="T47" fmla="*/ 2147483647 h 158"/>
                <a:gd name="T48" fmla="*/ 2147483647 w 129"/>
                <a:gd name="T49" fmla="*/ 2147483647 h 158"/>
                <a:gd name="T50" fmla="*/ 2147483647 w 129"/>
                <a:gd name="T51" fmla="*/ 2147483647 h 158"/>
                <a:gd name="T52" fmla="*/ 2147483647 w 129"/>
                <a:gd name="T53" fmla="*/ 2147483647 h 158"/>
                <a:gd name="T54" fmla="*/ 2147483647 w 129"/>
                <a:gd name="T55" fmla="*/ 0 h 158"/>
                <a:gd name="T56" fmla="*/ 2147483647 w 129"/>
                <a:gd name="T57" fmla="*/ 2147483647 h 158"/>
                <a:gd name="T58" fmla="*/ 2147483647 w 129"/>
                <a:gd name="T59" fmla="*/ 2147483647 h 158"/>
                <a:gd name="T60" fmla="*/ 2147483647 w 129"/>
                <a:gd name="T61" fmla="*/ 2147483647 h 158"/>
                <a:gd name="T62" fmla="*/ 2147483647 w 129"/>
                <a:gd name="T63" fmla="*/ 2147483647 h 158"/>
                <a:gd name="T64" fmla="*/ 2147483647 w 129"/>
                <a:gd name="T65" fmla="*/ 2147483647 h 158"/>
                <a:gd name="T66" fmla="*/ 2147483647 w 129"/>
                <a:gd name="T67" fmla="*/ 2147483647 h 158"/>
                <a:gd name="T68" fmla="*/ 2147483647 w 129"/>
                <a:gd name="T69" fmla="*/ 2147483647 h 158"/>
                <a:gd name="T70" fmla="*/ 2147483647 w 129"/>
                <a:gd name="T71" fmla="*/ 2147483647 h 158"/>
                <a:gd name="T72" fmla="*/ 2147483647 w 129"/>
                <a:gd name="T73" fmla="*/ 2147483647 h 158"/>
                <a:gd name="T74" fmla="*/ 2147483647 w 129"/>
                <a:gd name="T75" fmla="*/ 2147483647 h 158"/>
                <a:gd name="T76" fmla="*/ 2147483647 w 129"/>
                <a:gd name="T77" fmla="*/ 2147483647 h 158"/>
                <a:gd name="T78" fmla="*/ 2147483647 w 129"/>
                <a:gd name="T79" fmla="*/ 2147483647 h 158"/>
                <a:gd name="T80" fmla="*/ 2147483647 w 129"/>
                <a:gd name="T81" fmla="*/ 2147483647 h 158"/>
                <a:gd name="T82" fmla="*/ 2147483647 w 129"/>
                <a:gd name="T83" fmla="*/ 2147483647 h 158"/>
                <a:gd name="T84" fmla="*/ 2147483647 w 129"/>
                <a:gd name="T85" fmla="*/ 2147483647 h 158"/>
                <a:gd name="T86" fmla="*/ 2147483647 w 129"/>
                <a:gd name="T87" fmla="*/ 2147483647 h 158"/>
                <a:gd name="T88" fmla="*/ 2147483647 w 129"/>
                <a:gd name="T89" fmla="*/ 2147483647 h 158"/>
                <a:gd name="T90" fmla="*/ 2147483647 w 129"/>
                <a:gd name="T91" fmla="*/ 2147483647 h 158"/>
                <a:gd name="T92" fmla="*/ 2147483647 w 129"/>
                <a:gd name="T93" fmla="*/ 2147483647 h 158"/>
                <a:gd name="T94" fmla="*/ 2147483647 w 129"/>
                <a:gd name="T95" fmla="*/ 2147483647 h 158"/>
                <a:gd name="T96" fmla="*/ 0 w 129"/>
                <a:gd name="T97" fmla="*/ 2147483647 h 158"/>
                <a:gd name="T98" fmla="*/ 2147483647 w 129"/>
                <a:gd name="T99" fmla="*/ 2147483647 h 158"/>
                <a:gd name="T100" fmla="*/ 2147483647 w 129"/>
                <a:gd name="T101" fmla="*/ 2147483647 h 158"/>
                <a:gd name="T102" fmla="*/ 2147483647 w 129"/>
                <a:gd name="T103" fmla="*/ 2147483647 h 158"/>
                <a:gd name="T104" fmla="*/ 2147483647 w 129"/>
                <a:gd name="T105" fmla="*/ 2147483647 h 158"/>
                <a:gd name="T106" fmla="*/ 2147483647 w 129"/>
                <a:gd name="T107" fmla="*/ 2147483647 h 158"/>
                <a:gd name="T108" fmla="*/ 2147483647 w 129"/>
                <a:gd name="T109" fmla="*/ 2147483647 h 15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9"/>
                <a:gd name="T166" fmla="*/ 0 h 158"/>
                <a:gd name="T167" fmla="*/ 129 w 129"/>
                <a:gd name="T168" fmla="*/ 158 h 15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9" h="158">
                  <a:moveTo>
                    <a:pt x="91" y="77"/>
                  </a:moveTo>
                  <a:lnTo>
                    <a:pt x="91" y="99"/>
                  </a:lnTo>
                  <a:lnTo>
                    <a:pt x="90" y="107"/>
                  </a:lnTo>
                  <a:lnTo>
                    <a:pt x="88" y="114"/>
                  </a:lnTo>
                  <a:lnTo>
                    <a:pt x="84" y="120"/>
                  </a:lnTo>
                  <a:lnTo>
                    <a:pt x="79" y="125"/>
                  </a:lnTo>
                  <a:lnTo>
                    <a:pt x="73" y="130"/>
                  </a:lnTo>
                  <a:lnTo>
                    <a:pt x="66" y="134"/>
                  </a:lnTo>
                  <a:lnTo>
                    <a:pt x="58" y="135"/>
                  </a:lnTo>
                  <a:lnTo>
                    <a:pt x="49" y="136"/>
                  </a:lnTo>
                  <a:lnTo>
                    <a:pt x="43" y="136"/>
                  </a:lnTo>
                  <a:lnTo>
                    <a:pt x="38" y="135"/>
                  </a:lnTo>
                  <a:lnTo>
                    <a:pt x="34" y="132"/>
                  </a:lnTo>
                  <a:lnTo>
                    <a:pt x="31" y="130"/>
                  </a:lnTo>
                  <a:lnTo>
                    <a:pt x="28" y="127"/>
                  </a:lnTo>
                  <a:lnTo>
                    <a:pt x="27" y="122"/>
                  </a:lnTo>
                  <a:lnTo>
                    <a:pt x="24" y="117"/>
                  </a:lnTo>
                  <a:lnTo>
                    <a:pt x="24" y="113"/>
                  </a:lnTo>
                  <a:lnTo>
                    <a:pt x="24" y="107"/>
                  </a:lnTo>
                  <a:lnTo>
                    <a:pt x="25" y="102"/>
                  </a:lnTo>
                  <a:lnTo>
                    <a:pt x="28" y="99"/>
                  </a:lnTo>
                  <a:lnTo>
                    <a:pt x="30" y="95"/>
                  </a:lnTo>
                  <a:lnTo>
                    <a:pt x="33" y="92"/>
                  </a:lnTo>
                  <a:lnTo>
                    <a:pt x="37" y="89"/>
                  </a:lnTo>
                  <a:lnTo>
                    <a:pt x="42" y="88"/>
                  </a:lnTo>
                  <a:lnTo>
                    <a:pt x="48" y="87"/>
                  </a:lnTo>
                  <a:lnTo>
                    <a:pt x="59" y="85"/>
                  </a:lnTo>
                  <a:lnTo>
                    <a:pt x="71" y="84"/>
                  </a:lnTo>
                  <a:lnTo>
                    <a:pt x="81" y="81"/>
                  </a:lnTo>
                  <a:lnTo>
                    <a:pt x="91" y="77"/>
                  </a:lnTo>
                  <a:close/>
                  <a:moveTo>
                    <a:pt x="93" y="134"/>
                  </a:moveTo>
                  <a:lnTo>
                    <a:pt x="93" y="139"/>
                  </a:lnTo>
                  <a:lnTo>
                    <a:pt x="94" y="144"/>
                  </a:lnTo>
                  <a:lnTo>
                    <a:pt x="96" y="148"/>
                  </a:lnTo>
                  <a:lnTo>
                    <a:pt x="98" y="151"/>
                  </a:lnTo>
                  <a:lnTo>
                    <a:pt x="101" y="153"/>
                  </a:lnTo>
                  <a:lnTo>
                    <a:pt x="106" y="156"/>
                  </a:lnTo>
                  <a:lnTo>
                    <a:pt x="110" y="157"/>
                  </a:lnTo>
                  <a:lnTo>
                    <a:pt x="116" y="157"/>
                  </a:lnTo>
                  <a:lnTo>
                    <a:pt x="121" y="156"/>
                  </a:lnTo>
                  <a:lnTo>
                    <a:pt x="129" y="155"/>
                  </a:lnTo>
                  <a:lnTo>
                    <a:pt x="129" y="135"/>
                  </a:lnTo>
                  <a:lnTo>
                    <a:pt x="122" y="136"/>
                  </a:lnTo>
                  <a:lnTo>
                    <a:pt x="118" y="135"/>
                  </a:lnTo>
                  <a:lnTo>
                    <a:pt x="115" y="131"/>
                  </a:lnTo>
                  <a:lnTo>
                    <a:pt x="114" y="127"/>
                  </a:lnTo>
                  <a:lnTo>
                    <a:pt x="114" y="120"/>
                  </a:lnTo>
                  <a:lnTo>
                    <a:pt x="114" y="45"/>
                  </a:lnTo>
                  <a:lnTo>
                    <a:pt x="113" y="35"/>
                  </a:lnTo>
                  <a:lnTo>
                    <a:pt x="111" y="25"/>
                  </a:lnTo>
                  <a:lnTo>
                    <a:pt x="107" y="17"/>
                  </a:lnTo>
                  <a:lnTo>
                    <a:pt x="101" y="10"/>
                  </a:lnTo>
                  <a:lnTo>
                    <a:pt x="94" y="6"/>
                  </a:lnTo>
                  <a:lnTo>
                    <a:pt x="84" y="2"/>
                  </a:lnTo>
                  <a:lnTo>
                    <a:pt x="74" y="1"/>
                  </a:lnTo>
                  <a:lnTo>
                    <a:pt x="61" y="0"/>
                  </a:lnTo>
                  <a:lnTo>
                    <a:pt x="49" y="1"/>
                  </a:lnTo>
                  <a:lnTo>
                    <a:pt x="38" y="3"/>
                  </a:lnTo>
                  <a:lnTo>
                    <a:pt x="29" y="7"/>
                  </a:lnTo>
                  <a:lnTo>
                    <a:pt x="21" y="13"/>
                  </a:lnTo>
                  <a:lnTo>
                    <a:pt x="15" y="19"/>
                  </a:lnTo>
                  <a:lnTo>
                    <a:pt x="11" y="28"/>
                  </a:lnTo>
                  <a:lnTo>
                    <a:pt x="8" y="37"/>
                  </a:lnTo>
                  <a:lnTo>
                    <a:pt x="6" y="47"/>
                  </a:lnTo>
                  <a:lnTo>
                    <a:pt x="6" y="49"/>
                  </a:lnTo>
                  <a:lnTo>
                    <a:pt x="29" y="49"/>
                  </a:lnTo>
                  <a:lnTo>
                    <a:pt x="29" y="43"/>
                  </a:lnTo>
                  <a:lnTo>
                    <a:pt x="31" y="37"/>
                  </a:lnTo>
                  <a:lnTo>
                    <a:pt x="33" y="32"/>
                  </a:lnTo>
                  <a:lnTo>
                    <a:pt x="37" y="29"/>
                  </a:lnTo>
                  <a:lnTo>
                    <a:pt x="41" y="25"/>
                  </a:lnTo>
                  <a:lnTo>
                    <a:pt x="47" y="23"/>
                  </a:lnTo>
                  <a:lnTo>
                    <a:pt x="53" y="22"/>
                  </a:lnTo>
                  <a:lnTo>
                    <a:pt x="60" y="22"/>
                  </a:lnTo>
                  <a:lnTo>
                    <a:pt x="68" y="22"/>
                  </a:lnTo>
                  <a:lnTo>
                    <a:pt x="74" y="23"/>
                  </a:lnTo>
                  <a:lnTo>
                    <a:pt x="79" y="25"/>
                  </a:lnTo>
                  <a:lnTo>
                    <a:pt x="83" y="28"/>
                  </a:lnTo>
                  <a:lnTo>
                    <a:pt x="87" y="30"/>
                  </a:lnTo>
                  <a:lnTo>
                    <a:pt x="89" y="35"/>
                  </a:lnTo>
                  <a:lnTo>
                    <a:pt x="91" y="38"/>
                  </a:lnTo>
                  <a:lnTo>
                    <a:pt x="91" y="44"/>
                  </a:lnTo>
                  <a:lnTo>
                    <a:pt x="91" y="50"/>
                  </a:lnTo>
                  <a:lnTo>
                    <a:pt x="90" y="54"/>
                  </a:lnTo>
                  <a:lnTo>
                    <a:pt x="89" y="57"/>
                  </a:lnTo>
                  <a:lnTo>
                    <a:pt x="84" y="59"/>
                  </a:lnTo>
                  <a:lnTo>
                    <a:pt x="79" y="61"/>
                  </a:lnTo>
                  <a:lnTo>
                    <a:pt x="71" y="63"/>
                  </a:lnTo>
                  <a:lnTo>
                    <a:pt x="60" y="64"/>
                  </a:lnTo>
                  <a:lnTo>
                    <a:pt x="48" y="65"/>
                  </a:lnTo>
                  <a:lnTo>
                    <a:pt x="36" y="67"/>
                  </a:lnTo>
                  <a:lnTo>
                    <a:pt x="27" y="71"/>
                  </a:lnTo>
                  <a:lnTo>
                    <a:pt x="18" y="74"/>
                  </a:lnTo>
                  <a:lnTo>
                    <a:pt x="12" y="80"/>
                  </a:lnTo>
                  <a:lnTo>
                    <a:pt x="6" y="86"/>
                  </a:lnTo>
                  <a:lnTo>
                    <a:pt x="3" y="94"/>
                  </a:lnTo>
                  <a:lnTo>
                    <a:pt x="1" y="102"/>
                  </a:lnTo>
                  <a:lnTo>
                    <a:pt x="0" y="113"/>
                  </a:lnTo>
                  <a:lnTo>
                    <a:pt x="1" y="123"/>
                  </a:lnTo>
                  <a:lnTo>
                    <a:pt x="3" y="131"/>
                  </a:lnTo>
                  <a:lnTo>
                    <a:pt x="6" y="139"/>
                  </a:lnTo>
                  <a:lnTo>
                    <a:pt x="12" y="146"/>
                  </a:lnTo>
                  <a:lnTo>
                    <a:pt x="18" y="151"/>
                  </a:lnTo>
                  <a:lnTo>
                    <a:pt x="25" y="155"/>
                  </a:lnTo>
                  <a:lnTo>
                    <a:pt x="35" y="157"/>
                  </a:lnTo>
                  <a:lnTo>
                    <a:pt x="44" y="158"/>
                  </a:lnTo>
                  <a:lnTo>
                    <a:pt x="58" y="157"/>
                  </a:lnTo>
                  <a:lnTo>
                    <a:pt x="71" y="152"/>
                  </a:lnTo>
                  <a:lnTo>
                    <a:pt x="82" y="144"/>
                  </a:lnTo>
                  <a:lnTo>
                    <a:pt x="93" y="13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10" name="Freeform 454"/>
            <p:cNvSpPr>
              <a:spLocks/>
            </p:cNvSpPr>
            <p:nvPr/>
          </p:nvSpPr>
          <p:spPr bwMode="auto">
            <a:xfrm>
              <a:off x="5692775" y="3897313"/>
              <a:ext cx="53975" cy="82550"/>
            </a:xfrm>
            <a:custGeom>
              <a:avLst/>
              <a:gdLst>
                <a:gd name="T0" fmla="*/ 2147483647 w 112"/>
                <a:gd name="T1" fmla="*/ 2147483647 h 158"/>
                <a:gd name="T2" fmla="*/ 2147483647 w 112"/>
                <a:gd name="T3" fmla="*/ 2147483647 h 158"/>
                <a:gd name="T4" fmla="*/ 2147483647 w 112"/>
                <a:gd name="T5" fmla="*/ 2147483647 h 158"/>
                <a:gd name="T6" fmla="*/ 2147483647 w 112"/>
                <a:gd name="T7" fmla="*/ 2147483647 h 158"/>
                <a:gd name="T8" fmla="*/ 2147483647 w 112"/>
                <a:gd name="T9" fmla="*/ 2147483647 h 158"/>
                <a:gd name="T10" fmla="*/ 2147483647 w 112"/>
                <a:gd name="T11" fmla="*/ 2147483647 h 158"/>
                <a:gd name="T12" fmla="*/ 2147483647 w 112"/>
                <a:gd name="T13" fmla="*/ 2147483647 h 158"/>
                <a:gd name="T14" fmla="*/ 2147483647 w 112"/>
                <a:gd name="T15" fmla="*/ 2147483647 h 158"/>
                <a:gd name="T16" fmla="*/ 2147483647 w 112"/>
                <a:gd name="T17" fmla="*/ 2147483647 h 158"/>
                <a:gd name="T18" fmla="*/ 2147483647 w 112"/>
                <a:gd name="T19" fmla="*/ 2147483647 h 158"/>
                <a:gd name="T20" fmla="*/ 2147483647 w 112"/>
                <a:gd name="T21" fmla="*/ 2147483647 h 158"/>
                <a:gd name="T22" fmla="*/ 2147483647 w 112"/>
                <a:gd name="T23" fmla="*/ 2147483647 h 158"/>
                <a:gd name="T24" fmla="*/ 2147483647 w 112"/>
                <a:gd name="T25" fmla="*/ 2147483647 h 158"/>
                <a:gd name="T26" fmla="*/ 2147483647 w 112"/>
                <a:gd name="T27" fmla="*/ 2147483647 h 158"/>
                <a:gd name="T28" fmla="*/ 2147483647 w 112"/>
                <a:gd name="T29" fmla="*/ 2147483647 h 158"/>
                <a:gd name="T30" fmla="*/ 2147483647 w 112"/>
                <a:gd name="T31" fmla="*/ 2147483647 h 158"/>
                <a:gd name="T32" fmla="*/ 2147483647 w 112"/>
                <a:gd name="T33" fmla="*/ 2147483647 h 158"/>
                <a:gd name="T34" fmla="*/ 2147483647 w 112"/>
                <a:gd name="T35" fmla="*/ 2147483647 h 158"/>
                <a:gd name="T36" fmla="*/ 2147483647 w 112"/>
                <a:gd name="T37" fmla="*/ 2147483647 h 158"/>
                <a:gd name="T38" fmla="*/ 2147483647 w 112"/>
                <a:gd name="T39" fmla="*/ 2147483647 h 158"/>
                <a:gd name="T40" fmla="*/ 2147483647 w 112"/>
                <a:gd name="T41" fmla="*/ 2147483647 h 158"/>
                <a:gd name="T42" fmla="*/ 2147483647 w 112"/>
                <a:gd name="T43" fmla="*/ 2147483647 h 158"/>
                <a:gd name="T44" fmla="*/ 2147483647 w 112"/>
                <a:gd name="T45" fmla="*/ 2147483647 h 158"/>
                <a:gd name="T46" fmla="*/ 2147483647 w 112"/>
                <a:gd name="T47" fmla="*/ 2147483647 h 158"/>
                <a:gd name="T48" fmla="*/ 2147483647 w 112"/>
                <a:gd name="T49" fmla="*/ 2147483647 h 158"/>
                <a:gd name="T50" fmla="*/ 2147483647 w 112"/>
                <a:gd name="T51" fmla="*/ 2147483647 h 158"/>
                <a:gd name="T52" fmla="*/ 2147483647 w 112"/>
                <a:gd name="T53" fmla="*/ 2147483647 h 158"/>
                <a:gd name="T54" fmla="*/ 2147483647 w 112"/>
                <a:gd name="T55" fmla="*/ 2147483647 h 158"/>
                <a:gd name="T56" fmla="*/ 2147483647 w 112"/>
                <a:gd name="T57" fmla="*/ 2147483647 h 158"/>
                <a:gd name="T58" fmla="*/ 2147483647 w 112"/>
                <a:gd name="T59" fmla="*/ 2147483647 h 158"/>
                <a:gd name="T60" fmla="*/ 2147483647 w 112"/>
                <a:gd name="T61" fmla="*/ 2147483647 h 158"/>
                <a:gd name="T62" fmla="*/ 2147483647 w 112"/>
                <a:gd name="T63" fmla="*/ 2147483647 h 158"/>
                <a:gd name="T64" fmla="*/ 2147483647 w 112"/>
                <a:gd name="T65" fmla="*/ 2147483647 h 158"/>
                <a:gd name="T66" fmla="*/ 2147483647 w 112"/>
                <a:gd name="T67" fmla="*/ 2147483647 h 158"/>
                <a:gd name="T68" fmla="*/ 2147483647 w 112"/>
                <a:gd name="T69" fmla="*/ 2147483647 h 158"/>
                <a:gd name="T70" fmla="*/ 2147483647 w 112"/>
                <a:gd name="T71" fmla="*/ 2147483647 h 158"/>
                <a:gd name="T72" fmla="*/ 2147483647 w 112"/>
                <a:gd name="T73" fmla="*/ 2147483647 h 158"/>
                <a:gd name="T74" fmla="*/ 2147483647 w 112"/>
                <a:gd name="T75" fmla="*/ 2147483647 h 158"/>
                <a:gd name="T76" fmla="*/ 2147483647 w 112"/>
                <a:gd name="T77" fmla="*/ 2147483647 h 158"/>
                <a:gd name="T78" fmla="*/ 2147483647 w 112"/>
                <a:gd name="T79" fmla="*/ 2147483647 h 158"/>
                <a:gd name="T80" fmla="*/ 2147483647 w 112"/>
                <a:gd name="T81" fmla="*/ 2147483647 h 158"/>
                <a:gd name="T82" fmla="*/ 2147483647 w 112"/>
                <a:gd name="T83" fmla="*/ 2147483647 h 158"/>
                <a:gd name="T84" fmla="*/ 2147483647 w 112"/>
                <a:gd name="T85" fmla="*/ 2147483647 h 158"/>
                <a:gd name="T86" fmla="*/ 2147483647 w 112"/>
                <a:gd name="T87" fmla="*/ 2147483647 h 158"/>
                <a:gd name="T88" fmla="*/ 2147483647 w 112"/>
                <a:gd name="T89" fmla="*/ 2147483647 h 158"/>
                <a:gd name="T90" fmla="*/ 2147483647 w 112"/>
                <a:gd name="T91" fmla="*/ 2147483647 h 158"/>
                <a:gd name="T92" fmla="*/ 2147483647 w 112"/>
                <a:gd name="T93" fmla="*/ 2147483647 h 158"/>
                <a:gd name="T94" fmla="*/ 2147483647 w 112"/>
                <a:gd name="T95" fmla="*/ 2147483647 h 158"/>
                <a:gd name="T96" fmla="*/ 2147483647 w 112"/>
                <a:gd name="T97" fmla="*/ 2147483647 h 158"/>
                <a:gd name="T98" fmla="*/ 2147483647 w 112"/>
                <a:gd name="T99" fmla="*/ 2147483647 h 15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12"/>
                <a:gd name="T151" fmla="*/ 0 h 158"/>
                <a:gd name="T152" fmla="*/ 112 w 112"/>
                <a:gd name="T153" fmla="*/ 158 h 15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12" h="158">
                  <a:moveTo>
                    <a:pt x="0" y="106"/>
                  </a:moveTo>
                  <a:lnTo>
                    <a:pt x="1" y="117"/>
                  </a:lnTo>
                  <a:lnTo>
                    <a:pt x="4" y="128"/>
                  </a:lnTo>
                  <a:lnTo>
                    <a:pt x="9" y="137"/>
                  </a:lnTo>
                  <a:lnTo>
                    <a:pt x="14" y="144"/>
                  </a:lnTo>
                  <a:lnTo>
                    <a:pt x="23" y="150"/>
                  </a:lnTo>
                  <a:lnTo>
                    <a:pt x="32" y="155"/>
                  </a:lnTo>
                  <a:lnTo>
                    <a:pt x="43" y="157"/>
                  </a:lnTo>
                  <a:lnTo>
                    <a:pt x="55" y="158"/>
                  </a:lnTo>
                  <a:lnTo>
                    <a:pt x="68" y="157"/>
                  </a:lnTo>
                  <a:lnTo>
                    <a:pt x="80" y="155"/>
                  </a:lnTo>
                  <a:lnTo>
                    <a:pt x="89" y="151"/>
                  </a:lnTo>
                  <a:lnTo>
                    <a:pt x="97" y="145"/>
                  </a:lnTo>
                  <a:lnTo>
                    <a:pt x="104" y="138"/>
                  </a:lnTo>
                  <a:lnTo>
                    <a:pt x="108" y="130"/>
                  </a:lnTo>
                  <a:lnTo>
                    <a:pt x="111" y="120"/>
                  </a:lnTo>
                  <a:lnTo>
                    <a:pt x="112" y="109"/>
                  </a:lnTo>
                  <a:lnTo>
                    <a:pt x="111" y="100"/>
                  </a:lnTo>
                  <a:lnTo>
                    <a:pt x="110" y="93"/>
                  </a:lnTo>
                  <a:lnTo>
                    <a:pt x="107" y="86"/>
                  </a:lnTo>
                  <a:lnTo>
                    <a:pt x="102" y="81"/>
                  </a:lnTo>
                  <a:lnTo>
                    <a:pt x="96" y="77"/>
                  </a:lnTo>
                  <a:lnTo>
                    <a:pt x="89" y="73"/>
                  </a:lnTo>
                  <a:lnTo>
                    <a:pt x="81" y="70"/>
                  </a:lnTo>
                  <a:lnTo>
                    <a:pt x="71" y="67"/>
                  </a:lnTo>
                  <a:lnTo>
                    <a:pt x="48" y="61"/>
                  </a:lnTo>
                  <a:lnTo>
                    <a:pt x="43" y="59"/>
                  </a:lnTo>
                  <a:lnTo>
                    <a:pt x="38" y="58"/>
                  </a:lnTo>
                  <a:lnTo>
                    <a:pt x="34" y="57"/>
                  </a:lnTo>
                  <a:lnTo>
                    <a:pt x="31" y="54"/>
                  </a:lnTo>
                  <a:lnTo>
                    <a:pt x="29" y="52"/>
                  </a:lnTo>
                  <a:lnTo>
                    <a:pt x="27" y="50"/>
                  </a:lnTo>
                  <a:lnTo>
                    <a:pt x="26" y="46"/>
                  </a:lnTo>
                  <a:lnTo>
                    <a:pt x="26" y="43"/>
                  </a:lnTo>
                  <a:lnTo>
                    <a:pt x="26" y="38"/>
                  </a:lnTo>
                  <a:lnTo>
                    <a:pt x="28" y="33"/>
                  </a:lnTo>
                  <a:lnTo>
                    <a:pt x="30" y="30"/>
                  </a:lnTo>
                  <a:lnTo>
                    <a:pt x="33" y="28"/>
                  </a:lnTo>
                  <a:lnTo>
                    <a:pt x="37" y="25"/>
                  </a:lnTo>
                  <a:lnTo>
                    <a:pt x="43" y="23"/>
                  </a:lnTo>
                  <a:lnTo>
                    <a:pt x="48" y="22"/>
                  </a:lnTo>
                  <a:lnTo>
                    <a:pt x="55" y="22"/>
                  </a:lnTo>
                  <a:lnTo>
                    <a:pt x="62" y="22"/>
                  </a:lnTo>
                  <a:lnTo>
                    <a:pt x="68" y="23"/>
                  </a:lnTo>
                  <a:lnTo>
                    <a:pt x="73" y="25"/>
                  </a:lnTo>
                  <a:lnTo>
                    <a:pt x="77" y="29"/>
                  </a:lnTo>
                  <a:lnTo>
                    <a:pt x="82" y="32"/>
                  </a:lnTo>
                  <a:lnTo>
                    <a:pt x="84" y="36"/>
                  </a:lnTo>
                  <a:lnTo>
                    <a:pt x="86" y="40"/>
                  </a:lnTo>
                  <a:lnTo>
                    <a:pt x="87" y="46"/>
                  </a:lnTo>
                  <a:lnTo>
                    <a:pt x="109" y="46"/>
                  </a:lnTo>
                  <a:lnTo>
                    <a:pt x="108" y="36"/>
                  </a:lnTo>
                  <a:lnTo>
                    <a:pt x="105" y="26"/>
                  </a:lnTo>
                  <a:lnTo>
                    <a:pt x="101" y="18"/>
                  </a:lnTo>
                  <a:lnTo>
                    <a:pt x="94" y="13"/>
                  </a:lnTo>
                  <a:lnTo>
                    <a:pt x="87" y="7"/>
                  </a:lnTo>
                  <a:lnTo>
                    <a:pt x="77" y="3"/>
                  </a:lnTo>
                  <a:lnTo>
                    <a:pt x="67" y="1"/>
                  </a:lnTo>
                  <a:lnTo>
                    <a:pt x="55" y="0"/>
                  </a:lnTo>
                  <a:lnTo>
                    <a:pt x="44" y="1"/>
                  </a:lnTo>
                  <a:lnTo>
                    <a:pt x="33" y="3"/>
                  </a:lnTo>
                  <a:lnTo>
                    <a:pt x="25" y="7"/>
                  </a:lnTo>
                  <a:lnTo>
                    <a:pt x="17" y="11"/>
                  </a:lnTo>
                  <a:lnTo>
                    <a:pt x="11" y="18"/>
                  </a:lnTo>
                  <a:lnTo>
                    <a:pt x="7" y="25"/>
                  </a:lnTo>
                  <a:lnTo>
                    <a:pt x="5" y="33"/>
                  </a:lnTo>
                  <a:lnTo>
                    <a:pt x="4" y="43"/>
                  </a:lnTo>
                  <a:lnTo>
                    <a:pt x="5" y="52"/>
                  </a:lnTo>
                  <a:lnTo>
                    <a:pt x="6" y="59"/>
                  </a:lnTo>
                  <a:lnTo>
                    <a:pt x="9" y="66"/>
                  </a:lnTo>
                  <a:lnTo>
                    <a:pt x="13" y="71"/>
                  </a:lnTo>
                  <a:lnTo>
                    <a:pt x="18" y="75"/>
                  </a:lnTo>
                  <a:lnTo>
                    <a:pt x="25" y="79"/>
                  </a:lnTo>
                  <a:lnTo>
                    <a:pt x="33" y="82"/>
                  </a:lnTo>
                  <a:lnTo>
                    <a:pt x="42" y="85"/>
                  </a:lnTo>
                  <a:lnTo>
                    <a:pt x="69" y="93"/>
                  </a:lnTo>
                  <a:lnTo>
                    <a:pt x="73" y="94"/>
                  </a:lnTo>
                  <a:lnTo>
                    <a:pt x="78" y="95"/>
                  </a:lnTo>
                  <a:lnTo>
                    <a:pt x="82" y="98"/>
                  </a:lnTo>
                  <a:lnTo>
                    <a:pt x="85" y="99"/>
                  </a:lnTo>
                  <a:lnTo>
                    <a:pt x="87" y="102"/>
                  </a:lnTo>
                  <a:lnTo>
                    <a:pt x="89" y="105"/>
                  </a:lnTo>
                  <a:lnTo>
                    <a:pt x="90" y="108"/>
                  </a:lnTo>
                  <a:lnTo>
                    <a:pt x="90" y="113"/>
                  </a:lnTo>
                  <a:lnTo>
                    <a:pt x="89" y="117"/>
                  </a:lnTo>
                  <a:lnTo>
                    <a:pt x="88" y="122"/>
                  </a:lnTo>
                  <a:lnTo>
                    <a:pt x="85" y="127"/>
                  </a:lnTo>
                  <a:lnTo>
                    <a:pt x="82" y="129"/>
                  </a:lnTo>
                  <a:lnTo>
                    <a:pt x="76" y="132"/>
                  </a:lnTo>
                  <a:lnTo>
                    <a:pt x="71" y="135"/>
                  </a:lnTo>
                  <a:lnTo>
                    <a:pt x="65" y="136"/>
                  </a:lnTo>
                  <a:lnTo>
                    <a:pt x="57" y="136"/>
                  </a:lnTo>
                  <a:lnTo>
                    <a:pt x="50" y="136"/>
                  </a:lnTo>
                  <a:lnTo>
                    <a:pt x="43" y="134"/>
                  </a:lnTo>
                  <a:lnTo>
                    <a:pt x="36" y="131"/>
                  </a:lnTo>
                  <a:lnTo>
                    <a:pt x="32" y="128"/>
                  </a:lnTo>
                  <a:lnTo>
                    <a:pt x="28" y="124"/>
                  </a:lnTo>
                  <a:lnTo>
                    <a:pt x="25" y="118"/>
                  </a:lnTo>
                  <a:lnTo>
                    <a:pt x="23" y="113"/>
                  </a:lnTo>
                  <a:lnTo>
                    <a:pt x="22" y="106"/>
                  </a:lnTo>
                  <a:lnTo>
                    <a:pt x="0" y="10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11" name="Freeform 455"/>
            <p:cNvSpPr>
              <a:spLocks/>
            </p:cNvSpPr>
            <p:nvPr/>
          </p:nvSpPr>
          <p:spPr bwMode="auto">
            <a:xfrm>
              <a:off x="5749925" y="3876675"/>
              <a:ext cx="33338" cy="103188"/>
            </a:xfrm>
            <a:custGeom>
              <a:avLst/>
              <a:gdLst>
                <a:gd name="T0" fmla="*/ 2147483647 w 67"/>
                <a:gd name="T1" fmla="*/ 2147483647 h 196"/>
                <a:gd name="T2" fmla="*/ 2147483647 w 67"/>
                <a:gd name="T3" fmla="*/ 2147483647 h 196"/>
                <a:gd name="T4" fmla="*/ 2147483647 w 67"/>
                <a:gd name="T5" fmla="*/ 2147483647 h 196"/>
                <a:gd name="T6" fmla="*/ 2147483647 w 67"/>
                <a:gd name="T7" fmla="*/ 2147483647 h 196"/>
                <a:gd name="T8" fmla="*/ 2147483647 w 67"/>
                <a:gd name="T9" fmla="*/ 2147483647 h 196"/>
                <a:gd name="T10" fmla="*/ 2147483647 w 67"/>
                <a:gd name="T11" fmla="*/ 0 h 196"/>
                <a:gd name="T12" fmla="*/ 2147483647 w 67"/>
                <a:gd name="T13" fmla="*/ 0 h 196"/>
                <a:gd name="T14" fmla="*/ 2147483647 w 67"/>
                <a:gd name="T15" fmla="*/ 2147483647 h 196"/>
                <a:gd name="T16" fmla="*/ 0 w 67"/>
                <a:gd name="T17" fmla="*/ 2147483647 h 196"/>
                <a:gd name="T18" fmla="*/ 0 w 67"/>
                <a:gd name="T19" fmla="*/ 2147483647 h 196"/>
                <a:gd name="T20" fmla="*/ 2147483647 w 67"/>
                <a:gd name="T21" fmla="*/ 2147483647 h 196"/>
                <a:gd name="T22" fmla="*/ 2147483647 w 67"/>
                <a:gd name="T23" fmla="*/ 2147483647 h 196"/>
                <a:gd name="T24" fmla="*/ 2147483647 w 67"/>
                <a:gd name="T25" fmla="*/ 2147483647 h 196"/>
                <a:gd name="T26" fmla="*/ 2147483647 w 67"/>
                <a:gd name="T27" fmla="*/ 2147483647 h 196"/>
                <a:gd name="T28" fmla="*/ 2147483647 w 67"/>
                <a:gd name="T29" fmla="*/ 2147483647 h 196"/>
                <a:gd name="T30" fmla="*/ 2147483647 w 67"/>
                <a:gd name="T31" fmla="*/ 2147483647 h 196"/>
                <a:gd name="T32" fmla="*/ 2147483647 w 67"/>
                <a:gd name="T33" fmla="*/ 2147483647 h 196"/>
                <a:gd name="T34" fmla="*/ 2147483647 w 67"/>
                <a:gd name="T35" fmla="*/ 2147483647 h 196"/>
                <a:gd name="T36" fmla="*/ 2147483647 w 67"/>
                <a:gd name="T37" fmla="*/ 2147483647 h 196"/>
                <a:gd name="T38" fmla="*/ 2147483647 w 67"/>
                <a:gd name="T39" fmla="*/ 2147483647 h 196"/>
                <a:gd name="T40" fmla="*/ 2147483647 w 67"/>
                <a:gd name="T41" fmla="*/ 2147483647 h 196"/>
                <a:gd name="T42" fmla="*/ 2147483647 w 67"/>
                <a:gd name="T43" fmla="*/ 2147483647 h 196"/>
                <a:gd name="T44" fmla="*/ 2147483647 w 67"/>
                <a:gd name="T45" fmla="*/ 2147483647 h 196"/>
                <a:gd name="T46" fmla="*/ 2147483647 w 67"/>
                <a:gd name="T47" fmla="*/ 2147483647 h 196"/>
                <a:gd name="T48" fmla="*/ 2147483647 w 67"/>
                <a:gd name="T49" fmla="*/ 2147483647 h 196"/>
                <a:gd name="T50" fmla="*/ 2147483647 w 67"/>
                <a:gd name="T51" fmla="*/ 2147483647 h 196"/>
                <a:gd name="T52" fmla="*/ 2147483647 w 67"/>
                <a:gd name="T53" fmla="*/ 2147483647 h 196"/>
                <a:gd name="T54" fmla="*/ 2147483647 w 67"/>
                <a:gd name="T55" fmla="*/ 2147483647 h 19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7"/>
                <a:gd name="T85" fmla="*/ 0 h 196"/>
                <a:gd name="T86" fmla="*/ 67 w 67"/>
                <a:gd name="T87" fmla="*/ 196 h 19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7" h="196">
                  <a:moveTo>
                    <a:pt x="43" y="155"/>
                  </a:moveTo>
                  <a:lnTo>
                    <a:pt x="43" y="62"/>
                  </a:lnTo>
                  <a:lnTo>
                    <a:pt x="67" y="62"/>
                  </a:lnTo>
                  <a:lnTo>
                    <a:pt x="67" y="42"/>
                  </a:lnTo>
                  <a:lnTo>
                    <a:pt x="43" y="42"/>
                  </a:lnTo>
                  <a:lnTo>
                    <a:pt x="43" y="0"/>
                  </a:lnTo>
                  <a:lnTo>
                    <a:pt x="20" y="0"/>
                  </a:lnTo>
                  <a:lnTo>
                    <a:pt x="20" y="42"/>
                  </a:lnTo>
                  <a:lnTo>
                    <a:pt x="0" y="42"/>
                  </a:lnTo>
                  <a:lnTo>
                    <a:pt x="0" y="62"/>
                  </a:lnTo>
                  <a:lnTo>
                    <a:pt x="20" y="62"/>
                  </a:lnTo>
                  <a:lnTo>
                    <a:pt x="20" y="164"/>
                  </a:lnTo>
                  <a:lnTo>
                    <a:pt x="20" y="173"/>
                  </a:lnTo>
                  <a:lnTo>
                    <a:pt x="21" y="178"/>
                  </a:lnTo>
                  <a:lnTo>
                    <a:pt x="23" y="184"/>
                  </a:lnTo>
                  <a:lnTo>
                    <a:pt x="26" y="189"/>
                  </a:lnTo>
                  <a:lnTo>
                    <a:pt x="30" y="192"/>
                  </a:lnTo>
                  <a:lnTo>
                    <a:pt x="36" y="195"/>
                  </a:lnTo>
                  <a:lnTo>
                    <a:pt x="42" y="196"/>
                  </a:lnTo>
                  <a:lnTo>
                    <a:pt x="49" y="196"/>
                  </a:lnTo>
                  <a:lnTo>
                    <a:pt x="58" y="195"/>
                  </a:lnTo>
                  <a:lnTo>
                    <a:pt x="67" y="194"/>
                  </a:lnTo>
                  <a:lnTo>
                    <a:pt x="67" y="171"/>
                  </a:lnTo>
                  <a:lnTo>
                    <a:pt x="56" y="173"/>
                  </a:lnTo>
                  <a:lnTo>
                    <a:pt x="49" y="171"/>
                  </a:lnTo>
                  <a:lnTo>
                    <a:pt x="45" y="169"/>
                  </a:lnTo>
                  <a:lnTo>
                    <a:pt x="43" y="163"/>
                  </a:lnTo>
                  <a:lnTo>
                    <a:pt x="43"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12" name="Freeform 456"/>
            <p:cNvSpPr>
              <a:spLocks noEditPoints="1"/>
            </p:cNvSpPr>
            <p:nvPr/>
          </p:nvSpPr>
          <p:spPr bwMode="auto">
            <a:xfrm>
              <a:off x="5788025" y="3897313"/>
              <a:ext cx="61913" cy="82550"/>
            </a:xfrm>
            <a:custGeom>
              <a:avLst/>
              <a:gdLst>
                <a:gd name="T0" fmla="*/ 2147483647 w 131"/>
                <a:gd name="T1" fmla="*/ 2147483647 h 158"/>
                <a:gd name="T2" fmla="*/ 2147483647 w 131"/>
                <a:gd name="T3" fmla="*/ 2147483647 h 158"/>
                <a:gd name="T4" fmla="*/ 2147483647 w 131"/>
                <a:gd name="T5" fmla="*/ 2147483647 h 158"/>
                <a:gd name="T6" fmla="*/ 2147483647 w 131"/>
                <a:gd name="T7" fmla="*/ 2147483647 h 158"/>
                <a:gd name="T8" fmla="*/ 2147483647 w 131"/>
                <a:gd name="T9" fmla="*/ 2147483647 h 158"/>
                <a:gd name="T10" fmla="*/ 2147483647 w 131"/>
                <a:gd name="T11" fmla="*/ 2147483647 h 158"/>
                <a:gd name="T12" fmla="*/ 2147483647 w 131"/>
                <a:gd name="T13" fmla="*/ 2147483647 h 158"/>
                <a:gd name="T14" fmla="*/ 2147483647 w 131"/>
                <a:gd name="T15" fmla="*/ 2147483647 h 158"/>
                <a:gd name="T16" fmla="*/ 2147483647 w 131"/>
                <a:gd name="T17" fmla="*/ 2147483647 h 158"/>
                <a:gd name="T18" fmla="*/ 2147483647 w 131"/>
                <a:gd name="T19" fmla="*/ 2147483647 h 158"/>
                <a:gd name="T20" fmla="*/ 2147483647 w 131"/>
                <a:gd name="T21" fmla="*/ 2147483647 h 158"/>
                <a:gd name="T22" fmla="*/ 2147483647 w 131"/>
                <a:gd name="T23" fmla="*/ 2147483647 h 158"/>
                <a:gd name="T24" fmla="*/ 2147483647 w 131"/>
                <a:gd name="T25" fmla="*/ 2147483647 h 158"/>
                <a:gd name="T26" fmla="*/ 2147483647 w 131"/>
                <a:gd name="T27" fmla="*/ 2147483647 h 158"/>
                <a:gd name="T28" fmla="*/ 2147483647 w 131"/>
                <a:gd name="T29" fmla="*/ 2147483647 h 158"/>
                <a:gd name="T30" fmla="*/ 2147483647 w 131"/>
                <a:gd name="T31" fmla="*/ 2147483647 h 158"/>
                <a:gd name="T32" fmla="*/ 2147483647 w 131"/>
                <a:gd name="T33" fmla="*/ 2147483647 h 158"/>
                <a:gd name="T34" fmla="*/ 2147483647 w 131"/>
                <a:gd name="T35" fmla="*/ 2147483647 h 158"/>
                <a:gd name="T36" fmla="*/ 2147483647 w 131"/>
                <a:gd name="T37" fmla="*/ 2147483647 h 158"/>
                <a:gd name="T38" fmla="*/ 2147483647 w 131"/>
                <a:gd name="T39" fmla="*/ 2147483647 h 158"/>
                <a:gd name="T40" fmla="*/ 2147483647 w 131"/>
                <a:gd name="T41" fmla="*/ 2147483647 h 158"/>
                <a:gd name="T42" fmla="*/ 2147483647 w 131"/>
                <a:gd name="T43" fmla="*/ 2147483647 h 158"/>
                <a:gd name="T44" fmla="*/ 2147483647 w 131"/>
                <a:gd name="T45" fmla="*/ 2147483647 h 158"/>
                <a:gd name="T46" fmla="*/ 2147483647 w 131"/>
                <a:gd name="T47" fmla="*/ 2147483647 h 158"/>
                <a:gd name="T48" fmla="*/ 2147483647 w 131"/>
                <a:gd name="T49" fmla="*/ 2147483647 h 158"/>
                <a:gd name="T50" fmla="*/ 2147483647 w 131"/>
                <a:gd name="T51" fmla="*/ 2147483647 h 158"/>
                <a:gd name="T52" fmla="*/ 2147483647 w 131"/>
                <a:gd name="T53" fmla="*/ 2147483647 h 158"/>
                <a:gd name="T54" fmla="*/ 2147483647 w 131"/>
                <a:gd name="T55" fmla="*/ 2147483647 h 158"/>
                <a:gd name="T56" fmla="*/ 2147483647 w 131"/>
                <a:gd name="T57" fmla="*/ 2147483647 h 158"/>
                <a:gd name="T58" fmla="*/ 2147483647 w 131"/>
                <a:gd name="T59" fmla="*/ 2147483647 h 158"/>
                <a:gd name="T60" fmla="*/ 2147483647 w 131"/>
                <a:gd name="T61" fmla="*/ 2147483647 h 158"/>
                <a:gd name="T62" fmla="*/ 2147483647 w 131"/>
                <a:gd name="T63" fmla="*/ 2147483647 h 158"/>
                <a:gd name="T64" fmla="*/ 2147483647 w 131"/>
                <a:gd name="T65" fmla="*/ 2147483647 h 1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1"/>
                <a:gd name="T100" fmla="*/ 0 h 158"/>
                <a:gd name="T101" fmla="*/ 131 w 131"/>
                <a:gd name="T102" fmla="*/ 158 h 15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1" h="158">
                  <a:moveTo>
                    <a:pt x="0" y="79"/>
                  </a:moveTo>
                  <a:lnTo>
                    <a:pt x="1" y="96"/>
                  </a:lnTo>
                  <a:lnTo>
                    <a:pt x="4" y="113"/>
                  </a:lnTo>
                  <a:lnTo>
                    <a:pt x="9" y="127"/>
                  </a:lnTo>
                  <a:lnTo>
                    <a:pt x="17" y="137"/>
                  </a:lnTo>
                  <a:lnTo>
                    <a:pt x="26" y="146"/>
                  </a:lnTo>
                  <a:lnTo>
                    <a:pt x="38" y="152"/>
                  </a:lnTo>
                  <a:lnTo>
                    <a:pt x="51" y="157"/>
                  </a:lnTo>
                  <a:lnTo>
                    <a:pt x="65" y="158"/>
                  </a:lnTo>
                  <a:lnTo>
                    <a:pt x="80" y="157"/>
                  </a:lnTo>
                  <a:lnTo>
                    <a:pt x="93" y="152"/>
                  </a:lnTo>
                  <a:lnTo>
                    <a:pt x="104" y="146"/>
                  </a:lnTo>
                  <a:lnTo>
                    <a:pt x="114" y="137"/>
                  </a:lnTo>
                  <a:lnTo>
                    <a:pt x="121" y="127"/>
                  </a:lnTo>
                  <a:lnTo>
                    <a:pt x="127" y="113"/>
                  </a:lnTo>
                  <a:lnTo>
                    <a:pt x="130" y="96"/>
                  </a:lnTo>
                  <a:lnTo>
                    <a:pt x="131" y="79"/>
                  </a:lnTo>
                  <a:lnTo>
                    <a:pt x="130" y="61"/>
                  </a:lnTo>
                  <a:lnTo>
                    <a:pt x="127" y="45"/>
                  </a:lnTo>
                  <a:lnTo>
                    <a:pt x="121" y="31"/>
                  </a:lnTo>
                  <a:lnTo>
                    <a:pt x="114" y="21"/>
                  </a:lnTo>
                  <a:lnTo>
                    <a:pt x="104" y="11"/>
                  </a:lnTo>
                  <a:lnTo>
                    <a:pt x="93" y="6"/>
                  </a:lnTo>
                  <a:lnTo>
                    <a:pt x="80" y="1"/>
                  </a:lnTo>
                  <a:lnTo>
                    <a:pt x="65" y="0"/>
                  </a:lnTo>
                  <a:lnTo>
                    <a:pt x="51" y="1"/>
                  </a:lnTo>
                  <a:lnTo>
                    <a:pt x="38" y="6"/>
                  </a:lnTo>
                  <a:lnTo>
                    <a:pt x="26" y="11"/>
                  </a:lnTo>
                  <a:lnTo>
                    <a:pt x="17" y="21"/>
                  </a:lnTo>
                  <a:lnTo>
                    <a:pt x="9" y="31"/>
                  </a:lnTo>
                  <a:lnTo>
                    <a:pt x="4" y="45"/>
                  </a:lnTo>
                  <a:lnTo>
                    <a:pt x="1" y="61"/>
                  </a:lnTo>
                  <a:lnTo>
                    <a:pt x="0" y="79"/>
                  </a:lnTo>
                  <a:close/>
                  <a:moveTo>
                    <a:pt x="23" y="79"/>
                  </a:moveTo>
                  <a:lnTo>
                    <a:pt x="24" y="66"/>
                  </a:lnTo>
                  <a:lnTo>
                    <a:pt x="26" y="54"/>
                  </a:lnTo>
                  <a:lnTo>
                    <a:pt x="29" y="45"/>
                  </a:lnTo>
                  <a:lnTo>
                    <a:pt x="34" y="37"/>
                  </a:lnTo>
                  <a:lnTo>
                    <a:pt x="40" y="30"/>
                  </a:lnTo>
                  <a:lnTo>
                    <a:pt x="47" y="25"/>
                  </a:lnTo>
                  <a:lnTo>
                    <a:pt x="56" y="23"/>
                  </a:lnTo>
                  <a:lnTo>
                    <a:pt x="65" y="22"/>
                  </a:lnTo>
                  <a:lnTo>
                    <a:pt x="75" y="23"/>
                  </a:lnTo>
                  <a:lnTo>
                    <a:pt x="83" y="25"/>
                  </a:lnTo>
                  <a:lnTo>
                    <a:pt x="90" y="30"/>
                  </a:lnTo>
                  <a:lnTo>
                    <a:pt x="96" y="37"/>
                  </a:lnTo>
                  <a:lnTo>
                    <a:pt x="100" y="45"/>
                  </a:lnTo>
                  <a:lnTo>
                    <a:pt x="103" y="54"/>
                  </a:lnTo>
                  <a:lnTo>
                    <a:pt x="105" y="66"/>
                  </a:lnTo>
                  <a:lnTo>
                    <a:pt x="106" y="79"/>
                  </a:lnTo>
                  <a:lnTo>
                    <a:pt x="105" y="92"/>
                  </a:lnTo>
                  <a:lnTo>
                    <a:pt x="103" y="103"/>
                  </a:lnTo>
                  <a:lnTo>
                    <a:pt x="100" y="114"/>
                  </a:lnTo>
                  <a:lnTo>
                    <a:pt x="96" y="121"/>
                  </a:lnTo>
                  <a:lnTo>
                    <a:pt x="90" y="128"/>
                  </a:lnTo>
                  <a:lnTo>
                    <a:pt x="83" y="132"/>
                  </a:lnTo>
                  <a:lnTo>
                    <a:pt x="75" y="135"/>
                  </a:lnTo>
                  <a:lnTo>
                    <a:pt x="65" y="136"/>
                  </a:lnTo>
                  <a:lnTo>
                    <a:pt x="56" y="135"/>
                  </a:lnTo>
                  <a:lnTo>
                    <a:pt x="47" y="132"/>
                  </a:lnTo>
                  <a:lnTo>
                    <a:pt x="40" y="128"/>
                  </a:lnTo>
                  <a:lnTo>
                    <a:pt x="34" y="121"/>
                  </a:lnTo>
                  <a:lnTo>
                    <a:pt x="29" y="114"/>
                  </a:lnTo>
                  <a:lnTo>
                    <a:pt x="26" y="103"/>
                  </a:lnTo>
                  <a:lnTo>
                    <a:pt x="24" y="92"/>
                  </a:lnTo>
                  <a:lnTo>
                    <a:pt x="23" y="7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13" name="Freeform 457"/>
            <p:cNvSpPr>
              <a:spLocks/>
            </p:cNvSpPr>
            <p:nvPr/>
          </p:nvSpPr>
          <p:spPr bwMode="auto">
            <a:xfrm>
              <a:off x="5862638" y="3897313"/>
              <a:ext cx="53975" cy="80962"/>
            </a:xfrm>
            <a:custGeom>
              <a:avLst/>
              <a:gdLst>
                <a:gd name="T0" fmla="*/ 2147483647 w 114"/>
                <a:gd name="T1" fmla="*/ 2147483647 h 155"/>
                <a:gd name="T2" fmla="*/ 2147483647 w 114"/>
                <a:gd name="T3" fmla="*/ 2147483647 h 155"/>
                <a:gd name="T4" fmla="*/ 2147483647 w 114"/>
                <a:gd name="T5" fmla="*/ 2147483647 h 155"/>
                <a:gd name="T6" fmla="*/ 2147483647 w 114"/>
                <a:gd name="T7" fmla="*/ 2147483647 h 155"/>
                <a:gd name="T8" fmla="*/ 2147483647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0 h 155"/>
                <a:gd name="T30" fmla="*/ 2147483647 w 114"/>
                <a:gd name="T31" fmla="*/ 0 h 155"/>
                <a:gd name="T32" fmla="*/ 2147483647 w 114"/>
                <a:gd name="T33" fmla="*/ 0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0 w 114"/>
                <a:gd name="T51" fmla="*/ 2147483647 h 155"/>
                <a:gd name="T52" fmla="*/ 0 w 114"/>
                <a:gd name="T53" fmla="*/ 2147483647 h 155"/>
                <a:gd name="T54" fmla="*/ 2147483647 w 114"/>
                <a:gd name="T55" fmla="*/ 2147483647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91" y="155"/>
                  </a:moveTo>
                  <a:lnTo>
                    <a:pt x="114" y="155"/>
                  </a:lnTo>
                  <a:lnTo>
                    <a:pt x="114" y="64"/>
                  </a:lnTo>
                  <a:lnTo>
                    <a:pt x="114" y="57"/>
                  </a:lnTo>
                  <a:lnTo>
                    <a:pt x="114" y="46"/>
                  </a:lnTo>
                  <a:lnTo>
                    <a:pt x="113" y="37"/>
                  </a:lnTo>
                  <a:lnTo>
                    <a:pt x="112" y="28"/>
                  </a:lnTo>
                  <a:lnTo>
                    <a:pt x="108" y="21"/>
                  </a:lnTo>
                  <a:lnTo>
                    <a:pt x="105" y="15"/>
                  </a:lnTo>
                  <a:lnTo>
                    <a:pt x="101" y="11"/>
                  </a:lnTo>
                  <a:lnTo>
                    <a:pt x="97" y="8"/>
                  </a:lnTo>
                  <a:lnTo>
                    <a:pt x="92" y="4"/>
                  </a:lnTo>
                  <a:lnTo>
                    <a:pt x="87" y="2"/>
                  </a:lnTo>
                  <a:lnTo>
                    <a:pt x="80" y="1"/>
                  </a:lnTo>
                  <a:lnTo>
                    <a:pt x="73" y="0"/>
                  </a:lnTo>
                  <a:lnTo>
                    <a:pt x="66" y="0"/>
                  </a:lnTo>
                  <a:lnTo>
                    <a:pt x="59" y="0"/>
                  </a:lnTo>
                  <a:lnTo>
                    <a:pt x="53" y="1"/>
                  </a:lnTo>
                  <a:lnTo>
                    <a:pt x="47" y="3"/>
                  </a:lnTo>
                  <a:lnTo>
                    <a:pt x="41" y="6"/>
                  </a:lnTo>
                  <a:lnTo>
                    <a:pt x="36" y="9"/>
                  </a:lnTo>
                  <a:lnTo>
                    <a:pt x="31" y="14"/>
                  </a:lnTo>
                  <a:lnTo>
                    <a:pt x="27" y="19"/>
                  </a:lnTo>
                  <a:lnTo>
                    <a:pt x="22" y="25"/>
                  </a:lnTo>
                  <a:lnTo>
                    <a:pt x="22" y="3"/>
                  </a:lnTo>
                  <a:lnTo>
                    <a:pt x="0" y="3"/>
                  </a:lnTo>
                  <a:lnTo>
                    <a:pt x="0" y="155"/>
                  </a:lnTo>
                  <a:lnTo>
                    <a:pt x="23" y="155"/>
                  </a:lnTo>
                  <a:lnTo>
                    <a:pt x="23" y="68"/>
                  </a:lnTo>
                  <a:lnTo>
                    <a:pt x="24" y="58"/>
                  </a:lnTo>
                  <a:lnTo>
                    <a:pt x="27" y="49"/>
                  </a:lnTo>
                  <a:lnTo>
                    <a:pt x="30" y="40"/>
                  </a:lnTo>
                  <a:lnTo>
                    <a:pt x="34" y="33"/>
                  </a:lnTo>
                  <a:lnTo>
                    <a:pt x="40" y="29"/>
                  </a:lnTo>
                  <a:lnTo>
                    <a:pt x="47" y="25"/>
                  </a:lnTo>
                  <a:lnTo>
                    <a:pt x="55" y="23"/>
                  </a:lnTo>
                  <a:lnTo>
                    <a:pt x="63" y="22"/>
                  </a:lnTo>
                  <a:lnTo>
                    <a:pt x="71" y="23"/>
                  </a:lnTo>
                  <a:lnTo>
                    <a:pt x="77" y="24"/>
                  </a:lnTo>
                  <a:lnTo>
                    <a:pt x="81" y="28"/>
                  </a:lnTo>
                  <a:lnTo>
                    <a:pt x="86" y="31"/>
                  </a:lnTo>
                  <a:lnTo>
                    <a:pt x="88" y="37"/>
                  </a:lnTo>
                  <a:lnTo>
                    <a:pt x="90" y="44"/>
                  </a:lnTo>
                  <a:lnTo>
                    <a:pt x="91" y="52"/>
                  </a:lnTo>
                  <a:lnTo>
                    <a:pt x="91" y="61"/>
                  </a:lnTo>
                  <a:lnTo>
                    <a:pt x="91"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14" name="Freeform 458"/>
            <p:cNvSpPr>
              <a:spLocks/>
            </p:cNvSpPr>
            <p:nvPr/>
          </p:nvSpPr>
          <p:spPr bwMode="auto">
            <a:xfrm>
              <a:off x="5962650" y="3867150"/>
              <a:ext cx="77788" cy="114300"/>
            </a:xfrm>
            <a:custGeom>
              <a:avLst/>
              <a:gdLst>
                <a:gd name="T0" fmla="*/ 2147483647 w 165"/>
                <a:gd name="T1" fmla="*/ 2147483647 h 215"/>
                <a:gd name="T2" fmla="*/ 2147483647 w 165"/>
                <a:gd name="T3" fmla="*/ 2147483647 h 215"/>
                <a:gd name="T4" fmla="*/ 2147483647 w 165"/>
                <a:gd name="T5" fmla="*/ 2147483647 h 215"/>
                <a:gd name="T6" fmla="*/ 2147483647 w 165"/>
                <a:gd name="T7" fmla="*/ 2147483647 h 215"/>
                <a:gd name="T8" fmla="*/ 2147483647 w 165"/>
                <a:gd name="T9" fmla="*/ 2147483647 h 215"/>
                <a:gd name="T10" fmla="*/ 2147483647 w 165"/>
                <a:gd name="T11" fmla="*/ 2147483647 h 215"/>
                <a:gd name="T12" fmla="*/ 2147483647 w 165"/>
                <a:gd name="T13" fmla="*/ 2147483647 h 215"/>
                <a:gd name="T14" fmla="*/ 2147483647 w 165"/>
                <a:gd name="T15" fmla="*/ 2147483647 h 215"/>
                <a:gd name="T16" fmla="*/ 2147483647 w 165"/>
                <a:gd name="T17" fmla="*/ 2147483647 h 215"/>
                <a:gd name="T18" fmla="*/ 2147483647 w 165"/>
                <a:gd name="T19" fmla="*/ 2147483647 h 215"/>
                <a:gd name="T20" fmla="*/ 2147483647 w 165"/>
                <a:gd name="T21" fmla="*/ 2147483647 h 215"/>
                <a:gd name="T22" fmla="*/ 2147483647 w 165"/>
                <a:gd name="T23" fmla="*/ 2147483647 h 215"/>
                <a:gd name="T24" fmla="*/ 2147483647 w 165"/>
                <a:gd name="T25" fmla="*/ 2147483647 h 215"/>
                <a:gd name="T26" fmla="*/ 2147483647 w 165"/>
                <a:gd name="T27" fmla="*/ 2147483647 h 215"/>
                <a:gd name="T28" fmla="*/ 2147483647 w 165"/>
                <a:gd name="T29" fmla="*/ 2147483647 h 215"/>
                <a:gd name="T30" fmla="*/ 2147483647 w 165"/>
                <a:gd name="T31" fmla="*/ 2147483647 h 215"/>
                <a:gd name="T32" fmla="*/ 2147483647 w 165"/>
                <a:gd name="T33" fmla="*/ 2147483647 h 215"/>
                <a:gd name="T34" fmla="*/ 2147483647 w 165"/>
                <a:gd name="T35" fmla="*/ 2147483647 h 215"/>
                <a:gd name="T36" fmla="*/ 2147483647 w 165"/>
                <a:gd name="T37" fmla="*/ 2147483647 h 215"/>
                <a:gd name="T38" fmla="*/ 2147483647 w 165"/>
                <a:gd name="T39" fmla="*/ 2147483647 h 215"/>
                <a:gd name="T40" fmla="*/ 2147483647 w 165"/>
                <a:gd name="T41" fmla="*/ 0 h 215"/>
                <a:gd name="T42" fmla="*/ 2147483647 w 165"/>
                <a:gd name="T43" fmla="*/ 2147483647 h 215"/>
                <a:gd name="T44" fmla="*/ 2147483647 w 165"/>
                <a:gd name="T45" fmla="*/ 2147483647 h 215"/>
                <a:gd name="T46" fmla="*/ 2147483647 w 165"/>
                <a:gd name="T47" fmla="*/ 2147483647 h 215"/>
                <a:gd name="T48" fmla="*/ 2147483647 w 165"/>
                <a:gd name="T49" fmla="*/ 2147483647 h 215"/>
                <a:gd name="T50" fmla="*/ 2147483647 w 165"/>
                <a:gd name="T51" fmla="*/ 2147483647 h 215"/>
                <a:gd name="T52" fmla="*/ 2147483647 w 165"/>
                <a:gd name="T53" fmla="*/ 2147483647 h 215"/>
                <a:gd name="T54" fmla="*/ 2147483647 w 165"/>
                <a:gd name="T55" fmla="*/ 2147483647 h 215"/>
                <a:gd name="T56" fmla="*/ 0 w 165"/>
                <a:gd name="T57" fmla="*/ 2147483647 h 215"/>
                <a:gd name="T58" fmla="*/ 2147483647 w 165"/>
                <a:gd name="T59" fmla="*/ 2147483647 h 215"/>
                <a:gd name="T60" fmla="*/ 2147483647 w 165"/>
                <a:gd name="T61" fmla="*/ 2147483647 h 215"/>
                <a:gd name="T62" fmla="*/ 2147483647 w 165"/>
                <a:gd name="T63" fmla="*/ 2147483647 h 215"/>
                <a:gd name="T64" fmla="*/ 2147483647 w 165"/>
                <a:gd name="T65" fmla="*/ 2147483647 h 215"/>
                <a:gd name="T66" fmla="*/ 2147483647 w 165"/>
                <a:gd name="T67" fmla="*/ 2147483647 h 215"/>
                <a:gd name="T68" fmla="*/ 2147483647 w 165"/>
                <a:gd name="T69" fmla="*/ 2147483647 h 215"/>
                <a:gd name="T70" fmla="*/ 2147483647 w 165"/>
                <a:gd name="T71" fmla="*/ 2147483647 h 215"/>
                <a:gd name="T72" fmla="*/ 2147483647 w 165"/>
                <a:gd name="T73" fmla="*/ 2147483647 h 215"/>
                <a:gd name="T74" fmla="*/ 2147483647 w 165"/>
                <a:gd name="T75" fmla="*/ 2147483647 h 215"/>
                <a:gd name="T76" fmla="*/ 2147483647 w 165"/>
                <a:gd name="T77" fmla="*/ 2147483647 h 215"/>
                <a:gd name="T78" fmla="*/ 2147483647 w 165"/>
                <a:gd name="T79" fmla="*/ 2147483647 h 215"/>
                <a:gd name="T80" fmla="*/ 2147483647 w 165"/>
                <a:gd name="T81" fmla="*/ 2147483647 h 21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65"/>
                <a:gd name="T124" fmla="*/ 0 h 215"/>
                <a:gd name="T125" fmla="*/ 165 w 165"/>
                <a:gd name="T126" fmla="*/ 215 h 21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65" h="215">
                  <a:moveTo>
                    <a:pt x="139" y="134"/>
                  </a:moveTo>
                  <a:lnTo>
                    <a:pt x="138" y="145"/>
                  </a:lnTo>
                  <a:lnTo>
                    <a:pt x="135" y="157"/>
                  </a:lnTo>
                  <a:lnTo>
                    <a:pt x="131" y="166"/>
                  </a:lnTo>
                  <a:lnTo>
                    <a:pt x="124" y="174"/>
                  </a:lnTo>
                  <a:lnTo>
                    <a:pt x="116" y="180"/>
                  </a:lnTo>
                  <a:lnTo>
                    <a:pt x="108" y="186"/>
                  </a:lnTo>
                  <a:lnTo>
                    <a:pt x="97" y="188"/>
                  </a:lnTo>
                  <a:lnTo>
                    <a:pt x="87" y="190"/>
                  </a:lnTo>
                  <a:lnTo>
                    <a:pt x="74" y="188"/>
                  </a:lnTo>
                  <a:lnTo>
                    <a:pt x="62" y="184"/>
                  </a:lnTo>
                  <a:lnTo>
                    <a:pt x="52" y="177"/>
                  </a:lnTo>
                  <a:lnTo>
                    <a:pt x="43" y="167"/>
                  </a:lnTo>
                  <a:lnTo>
                    <a:pt x="36" y="156"/>
                  </a:lnTo>
                  <a:lnTo>
                    <a:pt x="31" y="142"/>
                  </a:lnTo>
                  <a:lnTo>
                    <a:pt x="28" y="126"/>
                  </a:lnTo>
                  <a:lnTo>
                    <a:pt x="27" y="108"/>
                  </a:lnTo>
                  <a:lnTo>
                    <a:pt x="28" y="89"/>
                  </a:lnTo>
                  <a:lnTo>
                    <a:pt x="31" y="73"/>
                  </a:lnTo>
                  <a:lnTo>
                    <a:pt x="36" y="59"/>
                  </a:lnTo>
                  <a:lnTo>
                    <a:pt x="42" y="46"/>
                  </a:lnTo>
                  <a:lnTo>
                    <a:pt x="51" y="37"/>
                  </a:lnTo>
                  <a:lnTo>
                    <a:pt x="61" y="31"/>
                  </a:lnTo>
                  <a:lnTo>
                    <a:pt x="73" y="27"/>
                  </a:lnTo>
                  <a:lnTo>
                    <a:pt x="87" y="25"/>
                  </a:lnTo>
                  <a:lnTo>
                    <a:pt x="97" y="27"/>
                  </a:lnTo>
                  <a:lnTo>
                    <a:pt x="106" y="28"/>
                  </a:lnTo>
                  <a:lnTo>
                    <a:pt x="114" y="31"/>
                  </a:lnTo>
                  <a:lnTo>
                    <a:pt x="121" y="36"/>
                  </a:lnTo>
                  <a:lnTo>
                    <a:pt x="128" y="42"/>
                  </a:lnTo>
                  <a:lnTo>
                    <a:pt x="132" y="49"/>
                  </a:lnTo>
                  <a:lnTo>
                    <a:pt x="136" y="58"/>
                  </a:lnTo>
                  <a:lnTo>
                    <a:pt x="138" y="67"/>
                  </a:lnTo>
                  <a:lnTo>
                    <a:pt x="164" y="67"/>
                  </a:lnTo>
                  <a:lnTo>
                    <a:pt x="160" y="52"/>
                  </a:lnTo>
                  <a:lnTo>
                    <a:pt x="156" y="39"/>
                  </a:lnTo>
                  <a:lnTo>
                    <a:pt x="149" y="28"/>
                  </a:lnTo>
                  <a:lnTo>
                    <a:pt x="140" y="18"/>
                  </a:lnTo>
                  <a:lnTo>
                    <a:pt x="129" y="10"/>
                  </a:lnTo>
                  <a:lnTo>
                    <a:pt x="117" y="4"/>
                  </a:lnTo>
                  <a:lnTo>
                    <a:pt x="102" y="1"/>
                  </a:lnTo>
                  <a:lnTo>
                    <a:pt x="88" y="0"/>
                  </a:lnTo>
                  <a:lnTo>
                    <a:pt x="78" y="0"/>
                  </a:lnTo>
                  <a:lnTo>
                    <a:pt x="69" y="2"/>
                  </a:lnTo>
                  <a:lnTo>
                    <a:pt x="59" y="4"/>
                  </a:lnTo>
                  <a:lnTo>
                    <a:pt x="51" y="7"/>
                  </a:lnTo>
                  <a:lnTo>
                    <a:pt x="43" y="11"/>
                  </a:lnTo>
                  <a:lnTo>
                    <a:pt x="36" y="16"/>
                  </a:lnTo>
                  <a:lnTo>
                    <a:pt x="30" y="22"/>
                  </a:lnTo>
                  <a:lnTo>
                    <a:pt x="23" y="28"/>
                  </a:lnTo>
                  <a:lnTo>
                    <a:pt x="18" y="35"/>
                  </a:lnTo>
                  <a:lnTo>
                    <a:pt x="14" y="43"/>
                  </a:lnTo>
                  <a:lnTo>
                    <a:pt x="10" y="52"/>
                  </a:lnTo>
                  <a:lnTo>
                    <a:pt x="6" y="62"/>
                  </a:lnTo>
                  <a:lnTo>
                    <a:pt x="3" y="71"/>
                  </a:lnTo>
                  <a:lnTo>
                    <a:pt x="1" y="81"/>
                  </a:lnTo>
                  <a:lnTo>
                    <a:pt x="0" y="93"/>
                  </a:lnTo>
                  <a:lnTo>
                    <a:pt x="0" y="105"/>
                  </a:lnTo>
                  <a:lnTo>
                    <a:pt x="0" y="117"/>
                  </a:lnTo>
                  <a:lnTo>
                    <a:pt x="1" y="129"/>
                  </a:lnTo>
                  <a:lnTo>
                    <a:pt x="3" y="141"/>
                  </a:lnTo>
                  <a:lnTo>
                    <a:pt x="6" y="151"/>
                  </a:lnTo>
                  <a:lnTo>
                    <a:pt x="10" y="162"/>
                  </a:lnTo>
                  <a:lnTo>
                    <a:pt x="13" y="170"/>
                  </a:lnTo>
                  <a:lnTo>
                    <a:pt x="18" y="179"/>
                  </a:lnTo>
                  <a:lnTo>
                    <a:pt x="23" y="186"/>
                  </a:lnTo>
                  <a:lnTo>
                    <a:pt x="29" y="193"/>
                  </a:lnTo>
                  <a:lnTo>
                    <a:pt x="35" y="199"/>
                  </a:lnTo>
                  <a:lnTo>
                    <a:pt x="42" y="204"/>
                  </a:lnTo>
                  <a:lnTo>
                    <a:pt x="50" y="208"/>
                  </a:lnTo>
                  <a:lnTo>
                    <a:pt x="58" y="211"/>
                  </a:lnTo>
                  <a:lnTo>
                    <a:pt x="67" y="213"/>
                  </a:lnTo>
                  <a:lnTo>
                    <a:pt x="75" y="215"/>
                  </a:lnTo>
                  <a:lnTo>
                    <a:pt x="85" y="215"/>
                  </a:lnTo>
                  <a:lnTo>
                    <a:pt x="101" y="214"/>
                  </a:lnTo>
                  <a:lnTo>
                    <a:pt x="116" y="209"/>
                  </a:lnTo>
                  <a:lnTo>
                    <a:pt x="130" y="202"/>
                  </a:lnTo>
                  <a:lnTo>
                    <a:pt x="141" y="193"/>
                  </a:lnTo>
                  <a:lnTo>
                    <a:pt x="151" y="181"/>
                  </a:lnTo>
                  <a:lnTo>
                    <a:pt x="157" y="167"/>
                  </a:lnTo>
                  <a:lnTo>
                    <a:pt x="163" y="151"/>
                  </a:lnTo>
                  <a:lnTo>
                    <a:pt x="165" y="134"/>
                  </a:lnTo>
                  <a:lnTo>
                    <a:pt x="139" y="13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15" name="Rectangle 459"/>
            <p:cNvSpPr>
              <a:spLocks noChangeArrowheads="1"/>
            </p:cNvSpPr>
            <p:nvPr/>
          </p:nvSpPr>
          <p:spPr bwMode="auto">
            <a:xfrm>
              <a:off x="6056313" y="3962400"/>
              <a:ext cx="12700" cy="158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916" name="Freeform 460"/>
            <p:cNvSpPr>
              <a:spLocks noEditPoints="1"/>
            </p:cNvSpPr>
            <p:nvPr/>
          </p:nvSpPr>
          <p:spPr bwMode="auto">
            <a:xfrm>
              <a:off x="4851400" y="4067175"/>
              <a:ext cx="60325" cy="104775"/>
            </a:xfrm>
            <a:custGeom>
              <a:avLst/>
              <a:gdLst>
                <a:gd name="T0" fmla="*/ 2147483647 w 129"/>
                <a:gd name="T1" fmla="*/ 2147483647 h 196"/>
                <a:gd name="T2" fmla="*/ 2147483647 w 129"/>
                <a:gd name="T3" fmla="*/ 2147483647 h 196"/>
                <a:gd name="T4" fmla="*/ 2147483647 w 129"/>
                <a:gd name="T5" fmla="*/ 2147483647 h 196"/>
                <a:gd name="T6" fmla="*/ 2147483647 w 129"/>
                <a:gd name="T7" fmla="*/ 2147483647 h 196"/>
                <a:gd name="T8" fmla="*/ 2147483647 w 129"/>
                <a:gd name="T9" fmla="*/ 2147483647 h 196"/>
                <a:gd name="T10" fmla="*/ 2147483647 w 129"/>
                <a:gd name="T11" fmla="*/ 2147483647 h 196"/>
                <a:gd name="T12" fmla="*/ 2147483647 w 129"/>
                <a:gd name="T13" fmla="*/ 0 h 196"/>
                <a:gd name="T14" fmla="*/ 2147483647 w 129"/>
                <a:gd name="T15" fmla="*/ 0 h 196"/>
                <a:gd name="T16" fmla="*/ 0 w 129"/>
                <a:gd name="T17" fmla="*/ 2147483647 h 196"/>
                <a:gd name="T18" fmla="*/ 0 w 129"/>
                <a:gd name="T19" fmla="*/ 2147483647 h 196"/>
                <a:gd name="T20" fmla="*/ 2147483647 w 129"/>
                <a:gd name="T21" fmla="*/ 2147483647 h 196"/>
                <a:gd name="T22" fmla="*/ 2147483647 w 129"/>
                <a:gd name="T23" fmla="*/ 2147483647 h 196"/>
                <a:gd name="T24" fmla="*/ 2147483647 w 129"/>
                <a:gd name="T25" fmla="*/ 2147483647 h 196"/>
                <a:gd name="T26" fmla="*/ 2147483647 w 129"/>
                <a:gd name="T27" fmla="*/ 2147483647 h 196"/>
                <a:gd name="T28" fmla="*/ 2147483647 w 129"/>
                <a:gd name="T29" fmla="*/ 2147483647 h 196"/>
                <a:gd name="T30" fmla="*/ 2147483647 w 129"/>
                <a:gd name="T31" fmla="*/ 2147483647 h 1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9"/>
                <a:gd name="T49" fmla="*/ 0 h 196"/>
                <a:gd name="T50" fmla="*/ 129 w 129"/>
                <a:gd name="T51" fmla="*/ 196 h 19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9" h="196">
                  <a:moveTo>
                    <a:pt x="79" y="196"/>
                  </a:moveTo>
                  <a:lnTo>
                    <a:pt x="103" y="196"/>
                  </a:lnTo>
                  <a:lnTo>
                    <a:pt x="103" y="147"/>
                  </a:lnTo>
                  <a:lnTo>
                    <a:pt x="129" y="147"/>
                  </a:lnTo>
                  <a:lnTo>
                    <a:pt x="129" y="124"/>
                  </a:lnTo>
                  <a:lnTo>
                    <a:pt x="103" y="124"/>
                  </a:lnTo>
                  <a:lnTo>
                    <a:pt x="103" y="0"/>
                  </a:lnTo>
                  <a:lnTo>
                    <a:pt x="79" y="0"/>
                  </a:lnTo>
                  <a:lnTo>
                    <a:pt x="0" y="122"/>
                  </a:lnTo>
                  <a:lnTo>
                    <a:pt x="0" y="147"/>
                  </a:lnTo>
                  <a:lnTo>
                    <a:pt x="79" y="147"/>
                  </a:lnTo>
                  <a:lnTo>
                    <a:pt x="79" y="196"/>
                  </a:lnTo>
                  <a:close/>
                  <a:moveTo>
                    <a:pt x="22" y="124"/>
                  </a:moveTo>
                  <a:lnTo>
                    <a:pt x="79" y="34"/>
                  </a:lnTo>
                  <a:lnTo>
                    <a:pt x="79" y="124"/>
                  </a:lnTo>
                  <a:lnTo>
                    <a:pt x="22" y="124"/>
                  </a:lnTo>
                  <a:close/>
                </a:path>
              </a:pathLst>
            </a:custGeom>
            <a:solidFill>
              <a:srgbClr val="00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17" name="Freeform 461"/>
            <p:cNvSpPr>
              <a:spLocks noEditPoints="1"/>
            </p:cNvSpPr>
            <p:nvPr/>
          </p:nvSpPr>
          <p:spPr bwMode="auto">
            <a:xfrm>
              <a:off x="4919663" y="4065588"/>
              <a:ext cx="58737" cy="107950"/>
            </a:xfrm>
            <a:custGeom>
              <a:avLst/>
              <a:gdLst>
                <a:gd name="T0" fmla="*/ 0 w 126"/>
                <a:gd name="T1" fmla="*/ 2147483647 h 204"/>
                <a:gd name="T2" fmla="*/ 2147483647 w 126"/>
                <a:gd name="T3" fmla="*/ 2147483647 h 204"/>
                <a:gd name="T4" fmla="*/ 2147483647 w 126"/>
                <a:gd name="T5" fmla="*/ 2147483647 h 204"/>
                <a:gd name="T6" fmla="*/ 2147483647 w 126"/>
                <a:gd name="T7" fmla="*/ 2147483647 h 204"/>
                <a:gd name="T8" fmla="*/ 2147483647 w 126"/>
                <a:gd name="T9" fmla="*/ 2147483647 h 204"/>
                <a:gd name="T10" fmla="*/ 2147483647 w 126"/>
                <a:gd name="T11" fmla="*/ 2147483647 h 204"/>
                <a:gd name="T12" fmla="*/ 2147483647 w 126"/>
                <a:gd name="T13" fmla="*/ 2147483647 h 204"/>
                <a:gd name="T14" fmla="*/ 2147483647 w 126"/>
                <a:gd name="T15" fmla="*/ 2147483647 h 204"/>
                <a:gd name="T16" fmla="*/ 2147483647 w 126"/>
                <a:gd name="T17" fmla="*/ 2147483647 h 204"/>
                <a:gd name="T18" fmla="*/ 2147483647 w 126"/>
                <a:gd name="T19" fmla="*/ 2147483647 h 204"/>
                <a:gd name="T20" fmla="*/ 2147483647 w 126"/>
                <a:gd name="T21" fmla="*/ 2147483647 h 204"/>
                <a:gd name="T22" fmla="*/ 2147483647 w 126"/>
                <a:gd name="T23" fmla="*/ 2147483647 h 204"/>
                <a:gd name="T24" fmla="*/ 2147483647 w 126"/>
                <a:gd name="T25" fmla="*/ 2147483647 h 204"/>
                <a:gd name="T26" fmla="*/ 2147483647 w 126"/>
                <a:gd name="T27" fmla="*/ 2147483647 h 204"/>
                <a:gd name="T28" fmla="*/ 2147483647 w 126"/>
                <a:gd name="T29" fmla="*/ 2147483647 h 204"/>
                <a:gd name="T30" fmla="*/ 2147483647 w 126"/>
                <a:gd name="T31" fmla="*/ 2147483647 h 204"/>
                <a:gd name="T32" fmla="*/ 2147483647 w 126"/>
                <a:gd name="T33" fmla="*/ 2147483647 h 204"/>
                <a:gd name="T34" fmla="*/ 2147483647 w 126"/>
                <a:gd name="T35" fmla="*/ 2147483647 h 204"/>
                <a:gd name="T36" fmla="*/ 2147483647 w 126"/>
                <a:gd name="T37" fmla="*/ 2147483647 h 204"/>
                <a:gd name="T38" fmla="*/ 2147483647 w 126"/>
                <a:gd name="T39" fmla="*/ 2147483647 h 204"/>
                <a:gd name="T40" fmla="*/ 2147483647 w 126"/>
                <a:gd name="T41" fmla="*/ 2147483647 h 204"/>
                <a:gd name="T42" fmla="*/ 2147483647 w 126"/>
                <a:gd name="T43" fmla="*/ 2147483647 h 204"/>
                <a:gd name="T44" fmla="*/ 2147483647 w 126"/>
                <a:gd name="T45" fmla="*/ 2147483647 h 204"/>
                <a:gd name="T46" fmla="*/ 2147483647 w 126"/>
                <a:gd name="T47" fmla="*/ 0 h 204"/>
                <a:gd name="T48" fmla="*/ 2147483647 w 126"/>
                <a:gd name="T49" fmla="*/ 0 h 204"/>
                <a:gd name="T50" fmla="*/ 2147483647 w 126"/>
                <a:gd name="T51" fmla="*/ 2147483647 h 204"/>
                <a:gd name="T52" fmla="*/ 2147483647 w 126"/>
                <a:gd name="T53" fmla="*/ 2147483647 h 204"/>
                <a:gd name="T54" fmla="*/ 2147483647 w 126"/>
                <a:gd name="T55" fmla="*/ 2147483647 h 204"/>
                <a:gd name="T56" fmla="*/ 2147483647 w 126"/>
                <a:gd name="T57" fmla="*/ 2147483647 h 204"/>
                <a:gd name="T58" fmla="*/ 2147483647 w 126"/>
                <a:gd name="T59" fmla="*/ 2147483647 h 204"/>
                <a:gd name="T60" fmla="*/ 2147483647 w 126"/>
                <a:gd name="T61" fmla="*/ 2147483647 h 204"/>
                <a:gd name="T62" fmla="*/ 0 w 126"/>
                <a:gd name="T63" fmla="*/ 2147483647 h 204"/>
                <a:gd name="T64" fmla="*/ 2147483647 w 126"/>
                <a:gd name="T65" fmla="*/ 2147483647 h 204"/>
                <a:gd name="T66" fmla="*/ 2147483647 w 126"/>
                <a:gd name="T67" fmla="*/ 2147483647 h 204"/>
                <a:gd name="T68" fmla="*/ 2147483647 w 126"/>
                <a:gd name="T69" fmla="*/ 2147483647 h 204"/>
                <a:gd name="T70" fmla="*/ 2147483647 w 126"/>
                <a:gd name="T71" fmla="*/ 2147483647 h 204"/>
                <a:gd name="T72" fmla="*/ 2147483647 w 126"/>
                <a:gd name="T73" fmla="*/ 2147483647 h 204"/>
                <a:gd name="T74" fmla="*/ 2147483647 w 126"/>
                <a:gd name="T75" fmla="*/ 2147483647 h 204"/>
                <a:gd name="T76" fmla="*/ 2147483647 w 126"/>
                <a:gd name="T77" fmla="*/ 2147483647 h 204"/>
                <a:gd name="T78" fmla="*/ 2147483647 w 126"/>
                <a:gd name="T79" fmla="*/ 2147483647 h 204"/>
                <a:gd name="T80" fmla="*/ 2147483647 w 126"/>
                <a:gd name="T81" fmla="*/ 2147483647 h 204"/>
                <a:gd name="T82" fmla="*/ 2147483647 w 126"/>
                <a:gd name="T83" fmla="*/ 2147483647 h 204"/>
                <a:gd name="T84" fmla="*/ 2147483647 w 126"/>
                <a:gd name="T85" fmla="*/ 2147483647 h 204"/>
                <a:gd name="T86" fmla="*/ 2147483647 w 126"/>
                <a:gd name="T87" fmla="*/ 2147483647 h 204"/>
                <a:gd name="T88" fmla="*/ 2147483647 w 126"/>
                <a:gd name="T89" fmla="*/ 2147483647 h 204"/>
                <a:gd name="T90" fmla="*/ 2147483647 w 126"/>
                <a:gd name="T91" fmla="*/ 2147483647 h 204"/>
                <a:gd name="T92" fmla="*/ 2147483647 w 126"/>
                <a:gd name="T93" fmla="*/ 2147483647 h 204"/>
                <a:gd name="T94" fmla="*/ 2147483647 w 126"/>
                <a:gd name="T95" fmla="*/ 2147483647 h 204"/>
                <a:gd name="T96" fmla="*/ 2147483647 w 126"/>
                <a:gd name="T97" fmla="*/ 2147483647 h 20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6"/>
                <a:gd name="T148" fmla="*/ 0 h 204"/>
                <a:gd name="T149" fmla="*/ 126 w 126"/>
                <a:gd name="T150" fmla="*/ 204 h 20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6" h="204">
                  <a:moveTo>
                    <a:pt x="0" y="102"/>
                  </a:moveTo>
                  <a:lnTo>
                    <a:pt x="0" y="114"/>
                  </a:lnTo>
                  <a:lnTo>
                    <a:pt x="1" y="126"/>
                  </a:lnTo>
                  <a:lnTo>
                    <a:pt x="3" y="136"/>
                  </a:lnTo>
                  <a:lnTo>
                    <a:pt x="5" y="147"/>
                  </a:lnTo>
                  <a:lnTo>
                    <a:pt x="7" y="155"/>
                  </a:lnTo>
                  <a:lnTo>
                    <a:pt x="10" y="164"/>
                  </a:lnTo>
                  <a:lnTo>
                    <a:pt x="13" y="171"/>
                  </a:lnTo>
                  <a:lnTo>
                    <a:pt x="16" y="178"/>
                  </a:lnTo>
                  <a:lnTo>
                    <a:pt x="20" y="184"/>
                  </a:lnTo>
                  <a:lnTo>
                    <a:pt x="26" y="190"/>
                  </a:lnTo>
                  <a:lnTo>
                    <a:pt x="31" y="193"/>
                  </a:lnTo>
                  <a:lnTo>
                    <a:pt x="36" y="197"/>
                  </a:lnTo>
                  <a:lnTo>
                    <a:pt x="43" y="200"/>
                  </a:lnTo>
                  <a:lnTo>
                    <a:pt x="49" y="203"/>
                  </a:lnTo>
                  <a:lnTo>
                    <a:pt x="55" y="204"/>
                  </a:lnTo>
                  <a:lnTo>
                    <a:pt x="63" y="204"/>
                  </a:lnTo>
                  <a:lnTo>
                    <a:pt x="70" y="204"/>
                  </a:lnTo>
                  <a:lnTo>
                    <a:pt x="77" y="203"/>
                  </a:lnTo>
                  <a:lnTo>
                    <a:pt x="84" y="200"/>
                  </a:lnTo>
                  <a:lnTo>
                    <a:pt x="90" y="197"/>
                  </a:lnTo>
                  <a:lnTo>
                    <a:pt x="95" y="193"/>
                  </a:lnTo>
                  <a:lnTo>
                    <a:pt x="101" y="190"/>
                  </a:lnTo>
                  <a:lnTo>
                    <a:pt x="106" y="184"/>
                  </a:lnTo>
                  <a:lnTo>
                    <a:pt x="110" y="178"/>
                  </a:lnTo>
                  <a:lnTo>
                    <a:pt x="113" y="171"/>
                  </a:lnTo>
                  <a:lnTo>
                    <a:pt x="116" y="164"/>
                  </a:lnTo>
                  <a:lnTo>
                    <a:pt x="120" y="155"/>
                  </a:lnTo>
                  <a:lnTo>
                    <a:pt x="122" y="147"/>
                  </a:lnTo>
                  <a:lnTo>
                    <a:pt x="124" y="136"/>
                  </a:lnTo>
                  <a:lnTo>
                    <a:pt x="125" y="126"/>
                  </a:lnTo>
                  <a:lnTo>
                    <a:pt x="126" y="114"/>
                  </a:lnTo>
                  <a:lnTo>
                    <a:pt x="126" y="102"/>
                  </a:lnTo>
                  <a:lnTo>
                    <a:pt x="126" y="90"/>
                  </a:lnTo>
                  <a:lnTo>
                    <a:pt x="125" y="78"/>
                  </a:lnTo>
                  <a:lnTo>
                    <a:pt x="124" y="68"/>
                  </a:lnTo>
                  <a:lnTo>
                    <a:pt x="122" y="58"/>
                  </a:lnTo>
                  <a:lnTo>
                    <a:pt x="120" y="49"/>
                  </a:lnTo>
                  <a:lnTo>
                    <a:pt x="116" y="41"/>
                  </a:lnTo>
                  <a:lnTo>
                    <a:pt x="113" y="33"/>
                  </a:lnTo>
                  <a:lnTo>
                    <a:pt x="110" y="26"/>
                  </a:lnTo>
                  <a:lnTo>
                    <a:pt x="106" y="20"/>
                  </a:lnTo>
                  <a:lnTo>
                    <a:pt x="101" y="15"/>
                  </a:lnTo>
                  <a:lnTo>
                    <a:pt x="95" y="10"/>
                  </a:lnTo>
                  <a:lnTo>
                    <a:pt x="90" y="7"/>
                  </a:lnTo>
                  <a:lnTo>
                    <a:pt x="84" y="3"/>
                  </a:lnTo>
                  <a:lnTo>
                    <a:pt x="77" y="1"/>
                  </a:lnTo>
                  <a:lnTo>
                    <a:pt x="70" y="0"/>
                  </a:lnTo>
                  <a:lnTo>
                    <a:pt x="63" y="0"/>
                  </a:lnTo>
                  <a:lnTo>
                    <a:pt x="55" y="0"/>
                  </a:lnTo>
                  <a:lnTo>
                    <a:pt x="49" y="1"/>
                  </a:lnTo>
                  <a:lnTo>
                    <a:pt x="43" y="3"/>
                  </a:lnTo>
                  <a:lnTo>
                    <a:pt x="36" y="7"/>
                  </a:lnTo>
                  <a:lnTo>
                    <a:pt x="31" y="10"/>
                  </a:lnTo>
                  <a:lnTo>
                    <a:pt x="26" y="15"/>
                  </a:lnTo>
                  <a:lnTo>
                    <a:pt x="20" y="20"/>
                  </a:lnTo>
                  <a:lnTo>
                    <a:pt x="16" y="26"/>
                  </a:lnTo>
                  <a:lnTo>
                    <a:pt x="13" y="33"/>
                  </a:lnTo>
                  <a:lnTo>
                    <a:pt x="10" y="41"/>
                  </a:lnTo>
                  <a:lnTo>
                    <a:pt x="7" y="49"/>
                  </a:lnTo>
                  <a:lnTo>
                    <a:pt x="5" y="58"/>
                  </a:lnTo>
                  <a:lnTo>
                    <a:pt x="3" y="68"/>
                  </a:lnTo>
                  <a:lnTo>
                    <a:pt x="1" y="78"/>
                  </a:lnTo>
                  <a:lnTo>
                    <a:pt x="0" y="90"/>
                  </a:lnTo>
                  <a:lnTo>
                    <a:pt x="0" y="102"/>
                  </a:lnTo>
                  <a:close/>
                  <a:moveTo>
                    <a:pt x="26" y="102"/>
                  </a:moveTo>
                  <a:lnTo>
                    <a:pt x="26" y="84"/>
                  </a:lnTo>
                  <a:lnTo>
                    <a:pt x="28" y="68"/>
                  </a:lnTo>
                  <a:lnTo>
                    <a:pt x="31" y="54"/>
                  </a:lnTo>
                  <a:lnTo>
                    <a:pt x="34" y="43"/>
                  </a:lnTo>
                  <a:lnTo>
                    <a:pt x="39" y="34"/>
                  </a:lnTo>
                  <a:lnTo>
                    <a:pt x="46" y="28"/>
                  </a:lnTo>
                  <a:lnTo>
                    <a:pt x="54" y="24"/>
                  </a:lnTo>
                  <a:lnTo>
                    <a:pt x="64" y="23"/>
                  </a:lnTo>
                  <a:lnTo>
                    <a:pt x="72" y="24"/>
                  </a:lnTo>
                  <a:lnTo>
                    <a:pt x="81" y="28"/>
                  </a:lnTo>
                  <a:lnTo>
                    <a:pt x="87" y="34"/>
                  </a:lnTo>
                  <a:lnTo>
                    <a:pt x="92" y="43"/>
                  </a:lnTo>
                  <a:lnTo>
                    <a:pt x="96" y="54"/>
                  </a:lnTo>
                  <a:lnTo>
                    <a:pt x="98" y="68"/>
                  </a:lnTo>
                  <a:lnTo>
                    <a:pt x="101" y="84"/>
                  </a:lnTo>
                  <a:lnTo>
                    <a:pt x="101" y="102"/>
                  </a:lnTo>
                  <a:lnTo>
                    <a:pt x="101" y="121"/>
                  </a:lnTo>
                  <a:lnTo>
                    <a:pt x="98" y="136"/>
                  </a:lnTo>
                  <a:lnTo>
                    <a:pt x="96" y="150"/>
                  </a:lnTo>
                  <a:lnTo>
                    <a:pt x="92" y="161"/>
                  </a:lnTo>
                  <a:lnTo>
                    <a:pt x="87" y="170"/>
                  </a:lnTo>
                  <a:lnTo>
                    <a:pt x="81" y="176"/>
                  </a:lnTo>
                  <a:lnTo>
                    <a:pt x="72" y="179"/>
                  </a:lnTo>
                  <a:lnTo>
                    <a:pt x="64" y="180"/>
                  </a:lnTo>
                  <a:lnTo>
                    <a:pt x="54" y="179"/>
                  </a:lnTo>
                  <a:lnTo>
                    <a:pt x="46" y="176"/>
                  </a:lnTo>
                  <a:lnTo>
                    <a:pt x="39" y="170"/>
                  </a:lnTo>
                  <a:lnTo>
                    <a:pt x="34" y="161"/>
                  </a:lnTo>
                  <a:lnTo>
                    <a:pt x="31" y="150"/>
                  </a:lnTo>
                  <a:lnTo>
                    <a:pt x="28" y="136"/>
                  </a:lnTo>
                  <a:lnTo>
                    <a:pt x="26" y="121"/>
                  </a:lnTo>
                  <a:lnTo>
                    <a:pt x="26" y="102"/>
                  </a:lnTo>
                  <a:close/>
                </a:path>
              </a:pathLst>
            </a:custGeom>
            <a:solidFill>
              <a:srgbClr val="00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18" name="Freeform 462"/>
            <p:cNvSpPr>
              <a:spLocks noEditPoints="1"/>
            </p:cNvSpPr>
            <p:nvPr/>
          </p:nvSpPr>
          <p:spPr bwMode="auto">
            <a:xfrm>
              <a:off x="5527675" y="4062413"/>
              <a:ext cx="79375" cy="109537"/>
            </a:xfrm>
            <a:custGeom>
              <a:avLst/>
              <a:gdLst>
                <a:gd name="T0" fmla="*/ 0 w 168"/>
                <a:gd name="T1" fmla="*/ 2147483647 h 207"/>
                <a:gd name="T2" fmla="*/ 2147483647 w 168"/>
                <a:gd name="T3" fmla="*/ 2147483647 h 207"/>
                <a:gd name="T4" fmla="*/ 2147483647 w 168"/>
                <a:gd name="T5" fmla="*/ 2147483647 h 207"/>
                <a:gd name="T6" fmla="*/ 2147483647 w 168"/>
                <a:gd name="T7" fmla="*/ 2147483647 h 207"/>
                <a:gd name="T8" fmla="*/ 2147483647 w 168"/>
                <a:gd name="T9" fmla="*/ 2147483647 h 207"/>
                <a:gd name="T10" fmla="*/ 2147483647 w 168"/>
                <a:gd name="T11" fmla="*/ 2147483647 h 207"/>
                <a:gd name="T12" fmla="*/ 2147483647 w 168"/>
                <a:gd name="T13" fmla="*/ 0 h 207"/>
                <a:gd name="T14" fmla="*/ 2147483647 w 168"/>
                <a:gd name="T15" fmla="*/ 0 h 207"/>
                <a:gd name="T16" fmla="*/ 0 w 168"/>
                <a:gd name="T17" fmla="*/ 2147483647 h 207"/>
                <a:gd name="T18" fmla="*/ 2147483647 w 168"/>
                <a:gd name="T19" fmla="*/ 2147483647 h 207"/>
                <a:gd name="T20" fmla="*/ 2147483647 w 168"/>
                <a:gd name="T21" fmla="*/ 2147483647 h 207"/>
                <a:gd name="T22" fmla="*/ 2147483647 w 168"/>
                <a:gd name="T23" fmla="*/ 2147483647 h 207"/>
                <a:gd name="T24" fmla="*/ 2147483647 w 168"/>
                <a:gd name="T25" fmla="*/ 2147483647 h 20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68"/>
                <a:gd name="T40" fmla="*/ 0 h 207"/>
                <a:gd name="T41" fmla="*/ 168 w 168"/>
                <a:gd name="T42" fmla="*/ 207 h 20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68" h="207">
                  <a:moveTo>
                    <a:pt x="0" y="207"/>
                  </a:moveTo>
                  <a:lnTo>
                    <a:pt x="27" y="207"/>
                  </a:lnTo>
                  <a:lnTo>
                    <a:pt x="47" y="145"/>
                  </a:lnTo>
                  <a:lnTo>
                    <a:pt x="121" y="145"/>
                  </a:lnTo>
                  <a:lnTo>
                    <a:pt x="141" y="207"/>
                  </a:lnTo>
                  <a:lnTo>
                    <a:pt x="168" y="207"/>
                  </a:lnTo>
                  <a:lnTo>
                    <a:pt x="98" y="0"/>
                  </a:lnTo>
                  <a:lnTo>
                    <a:pt x="70" y="0"/>
                  </a:lnTo>
                  <a:lnTo>
                    <a:pt x="0" y="207"/>
                  </a:lnTo>
                  <a:close/>
                  <a:moveTo>
                    <a:pt x="55" y="121"/>
                  </a:moveTo>
                  <a:lnTo>
                    <a:pt x="85" y="30"/>
                  </a:lnTo>
                  <a:lnTo>
                    <a:pt x="113" y="121"/>
                  </a:lnTo>
                  <a:lnTo>
                    <a:pt x="55" y="121"/>
                  </a:lnTo>
                  <a:close/>
                </a:path>
              </a:pathLst>
            </a:custGeom>
            <a:solidFill>
              <a:srgbClr val="00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19" name="Rectangle 463"/>
            <p:cNvSpPr>
              <a:spLocks noChangeArrowheads="1"/>
            </p:cNvSpPr>
            <p:nvPr/>
          </p:nvSpPr>
          <p:spPr bwMode="auto">
            <a:xfrm>
              <a:off x="5614988" y="4062413"/>
              <a:ext cx="11112" cy="109537"/>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920" name="Freeform 464"/>
            <p:cNvSpPr>
              <a:spLocks noEditPoints="1"/>
            </p:cNvSpPr>
            <p:nvPr/>
          </p:nvSpPr>
          <p:spPr bwMode="auto">
            <a:xfrm>
              <a:off x="5637213" y="4089400"/>
              <a:ext cx="60325" cy="84138"/>
            </a:xfrm>
            <a:custGeom>
              <a:avLst/>
              <a:gdLst>
                <a:gd name="T0" fmla="*/ 2147483647 w 129"/>
                <a:gd name="T1" fmla="*/ 2147483647 h 159"/>
                <a:gd name="T2" fmla="*/ 2147483647 w 129"/>
                <a:gd name="T3" fmla="*/ 2147483647 h 159"/>
                <a:gd name="T4" fmla="*/ 2147483647 w 129"/>
                <a:gd name="T5" fmla="*/ 2147483647 h 159"/>
                <a:gd name="T6" fmla="*/ 2147483647 w 129"/>
                <a:gd name="T7" fmla="*/ 2147483647 h 159"/>
                <a:gd name="T8" fmla="*/ 2147483647 w 129"/>
                <a:gd name="T9" fmla="*/ 2147483647 h 159"/>
                <a:gd name="T10" fmla="*/ 2147483647 w 129"/>
                <a:gd name="T11" fmla="*/ 2147483647 h 159"/>
                <a:gd name="T12" fmla="*/ 2147483647 w 129"/>
                <a:gd name="T13" fmla="*/ 2147483647 h 159"/>
                <a:gd name="T14" fmla="*/ 2147483647 w 129"/>
                <a:gd name="T15" fmla="*/ 2147483647 h 159"/>
                <a:gd name="T16" fmla="*/ 2147483647 w 129"/>
                <a:gd name="T17" fmla="*/ 2147483647 h 159"/>
                <a:gd name="T18" fmla="*/ 2147483647 w 129"/>
                <a:gd name="T19" fmla="*/ 2147483647 h 159"/>
                <a:gd name="T20" fmla="*/ 2147483647 w 129"/>
                <a:gd name="T21" fmla="*/ 2147483647 h 159"/>
                <a:gd name="T22" fmla="*/ 2147483647 w 129"/>
                <a:gd name="T23" fmla="*/ 2147483647 h 159"/>
                <a:gd name="T24" fmla="*/ 2147483647 w 129"/>
                <a:gd name="T25" fmla="*/ 2147483647 h 159"/>
                <a:gd name="T26" fmla="*/ 2147483647 w 129"/>
                <a:gd name="T27" fmla="*/ 2147483647 h 159"/>
                <a:gd name="T28" fmla="*/ 2147483647 w 129"/>
                <a:gd name="T29" fmla="*/ 2147483647 h 159"/>
                <a:gd name="T30" fmla="*/ 2147483647 w 129"/>
                <a:gd name="T31" fmla="*/ 2147483647 h 159"/>
                <a:gd name="T32" fmla="*/ 2147483647 w 129"/>
                <a:gd name="T33" fmla="*/ 2147483647 h 159"/>
                <a:gd name="T34" fmla="*/ 2147483647 w 129"/>
                <a:gd name="T35" fmla="*/ 2147483647 h 159"/>
                <a:gd name="T36" fmla="*/ 2147483647 w 129"/>
                <a:gd name="T37" fmla="*/ 2147483647 h 159"/>
                <a:gd name="T38" fmla="*/ 2147483647 w 129"/>
                <a:gd name="T39" fmla="*/ 2147483647 h 159"/>
                <a:gd name="T40" fmla="*/ 2147483647 w 129"/>
                <a:gd name="T41" fmla="*/ 2147483647 h 159"/>
                <a:gd name="T42" fmla="*/ 2147483647 w 129"/>
                <a:gd name="T43" fmla="*/ 2147483647 h 159"/>
                <a:gd name="T44" fmla="*/ 2147483647 w 129"/>
                <a:gd name="T45" fmla="*/ 2147483647 h 159"/>
                <a:gd name="T46" fmla="*/ 2147483647 w 129"/>
                <a:gd name="T47" fmla="*/ 2147483647 h 159"/>
                <a:gd name="T48" fmla="*/ 2147483647 w 129"/>
                <a:gd name="T49" fmla="*/ 2147483647 h 159"/>
                <a:gd name="T50" fmla="*/ 2147483647 w 129"/>
                <a:gd name="T51" fmla="*/ 2147483647 h 159"/>
                <a:gd name="T52" fmla="*/ 2147483647 w 129"/>
                <a:gd name="T53" fmla="*/ 2147483647 h 159"/>
                <a:gd name="T54" fmla="*/ 2147483647 w 129"/>
                <a:gd name="T55" fmla="*/ 0 h 159"/>
                <a:gd name="T56" fmla="*/ 2147483647 w 129"/>
                <a:gd name="T57" fmla="*/ 2147483647 h 159"/>
                <a:gd name="T58" fmla="*/ 2147483647 w 129"/>
                <a:gd name="T59" fmla="*/ 2147483647 h 159"/>
                <a:gd name="T60" fmla="*/ 2147483647 w 129"/>
                <a:gd name="T61" fmla="*/ 2147483647 h 159"/>
                <a:gd name="T62" fmla="*/ 2147483647 w 129"/>
                <a:gd name="T63" fmla="*/ 2147483647 h 159"/>
                <a:gd name="T64" fmla="*/ 2147483647 w 129"/>
                <a:gd name="T65" fmla="*/ 2147483647 h 159"/>
                <a:gd name="T66" fmla="*/ 2147483647 w 129"/>
                <a:gd name="T67" fmla="*/ 2147483647 h 159"/>
                <a:gd name="T68" fmla="*/ 2147483647 w 129"/>
                <a:gd name="T69" fmla="*/ 2147483647 h 159"/>
                <a:gd name="T70" fmla="*/ 2147483647 w 129"/>
                <a:gd name="T71" fmla="*/ 2147483647 h 159"/>
                <a:gd name="T72" fmla="*/ 2147483647 w 129"/>
                <a:gd name="T73" fmla="*/ 2147483647 h 159"/>
                <a:gd name="T74" fmla="*/ 2147483647 w 129"/>
                <a:gd name="T75" fmla="*/ 2147483647 h 159"/>
                <a:gd name="T76" fmla="*/ 2147483647 w 129"/>
                <a:gd name="T77" fmla="*/ 2147483647 h 159"/>
                <a:gd name="T78" fmla="*/ 2147483647 w 129"/>
                <a:gd name="T79" fmla="*/ 2147483647 h 159"/>
                <a:gd name="T80" fmla="*/ 2147483647 w 129"/>
                <a:gd name="T81" fmla="*/ 2147483647 h 159"/>
                <a:gd name="T82" fmla="*/ 2147483647 w 129"/>
                <a:gd name="T83" fmla="*/ 2147483647 h 159"/>
                <a:gd name="T84" fmla="*/ 2147483647 w 129"/>
                <a:gd name="T85" fmla="*/ 2147483647 h 159"/>
                <a:gd name="T86" fmla="*/ 2147483647 w 129"/>
                <a:gd name="T87" fmla="*/ 2147483647 h 159"/>
                <a:gd name="T88" fmla="*/ 2147483647 w 129"/>
                <a:gd name="T89" fmla="*/ 2147483647 h 159"/>
                <a:gd name="T90" fmla="*/ 2147483647 w 129"/>
                <a:gd name="T91" fmla="*/ 2147483647 h 159"/>
                <a:gd name="T92" fmla="*/ 2147483647 w 129"/>
                <a:gd name="T93" fmla="*/ 2147483647 h 159"/>
                <a:gd name="T94" fmla="*/ 2147483647 w 129"/>
                <a:gd name="T95" fmla="*/ 2147483647 h 159"/>
                <a:gd name="T96" fmla="*/ 0 w 129"/>
                <a:gd name="T97" fmla="*/ 2147483647 h 159"/>
                <a:gd name="T98" fmla="*/ 2147483647 w 129"/>
                <a:gd name="T99" fmla="*/ 2147483647 h 159"/>
                <a:gd name="T100" fmla="*/ 2147483647 w 129"/>
                <a:gd name="T101" fmla="*/ 2147483647 h 159"/>
                <a:gd name="T102" fmla="*/ 2147483647 w 129"/>
                <a:gd name="T103" fmla="*/ 2147483647 h 159"/>
                <a:gd name="T104" fmla="*/ 2147483647 w 129"/>
                <a:gd name="T105" fmla="*/ 2147483647 h 159"/>
                <a:gd name="T106" fmla="*/ 2147483647 w 129"/>
                <a:gd name="T107" fmla="*/ 2147483647 h 159"/>
                <a:gd name="T108" fmla="*/ 2147483647 w 129"/>
                <a:gd name="T109" fmla="*/ 2147483647 h 15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9"/>
                <a:gd name="T166" fmla="*/ 0 h 159"/>
                <a:gd name="T167" fmla="*/ 129 w 129"/>
                <a:gd name="T168" fmla="*/ 159 h 15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9" h="159">
                  <a:moveTo>
                    <a:pt x="91" y="77"/>
                  </a:moveTo>
                  <a:lnTo>
                    <a:pt x="91" y="99"/>
                  </a:lnTo>
                  <a:lnTo>
                    <a:pt x="90" y="107"/>
                  </a:lnTo>
                  <a:lnTo>
                    <a:pt x="88" y="114"/>
                  </a:lnTo>
                  <a:lnTo>
                    <a:pt x="85" y="120"/>
                  </a:lnTo>
                  <a:lnTo>
                    <a:pt x="79" y="126"/>
                  </a:lnTo>
                  <a:lnTo>
                    <a:pt x="73" y="131"/>
                  </a:lnTo>
                  <a:lnTo>
                    <a:pt x="66" y="134"/>
                  </a:lnTo>
                  <a:lnTo>
                    <a:pt x="58" y="135"/>
                  </a:lnTo>
                  <a:lnTo>
                    <a:pt x="49" y="136"/>
                  </a:lnTo>
                  <a:lnTo>
                    <a:pt x="44" y="136"/>
                  </a:lnTo>
                  <a:lnTo>
                    <a:pt x="38" y="135"/>
                  </a:lnTo>
                  <a:lnTo>
                    <a:pt x="34" y="133"/>
                  </a:lnTo>
                  <a:lnTo>
                    <a:pt x="31" y="131"/>
                  </a:lnTo>
                  <a:lnTo>
                    <a:pt x="28" y="127"/>
                  </a:lnTo>
                  <a:lnTo>
                    <a:pt x="27" y="122"/>
                  </a:lnTo>
                  <a:lnTo>
                    <a:pt x="25" y="118"/>
                  </a:lnTo>
                  <a:lnTo>
                    <a:pt x="25" y="113"/>
                  </a:lnTo>
                  <a:lnTo>
                    <a:pt x="25" y="107"/>
                  </a:lnTo>
                  <a:lnTo>
                    <a:pt x="26" y="103"/>
                  </a:lnTo>
                  <a:lnTo>
                    <a:pt x="28" y="99"/>
                  </a:lnTo>
                  <a:lnTo>
                    <a:pt x="30" y="96"/>
                  </a:lnTo>
                  <a:lnTo>
                    <a:pt x="33" y="92"/>
                  </a:lnTo>
                  <a:lnTo>
                    <a:pt x="37" y="90"/>
                  </a:lnTo>
                  <a:lnTo>
                    <a:pt x="43" y="89"/>
                  </a:lnTo>
                  <a:lnTo>
                    <a:pt x="48" y="88"/>
                  </a:lnTo>
                  <a:lnTo>
                    <a:pt x="59" y="85"/>
                  </a:lnTo>
                  <a:lnTo>
                    <a:pt x="71" y="84"/>
                  </a:lnTo>
                  <a:lnTo>
                    <a:pt x="82" y="82"/>
                  </a:lnTo>
                  <a:lnTo>
                    <a:pt x="91" y="77"/>
                  </a:lnTo>
                  <a:close/>
                  <a:moveTo>
                    <a:pt x="93" y="134"/>
                  </a:moveTo>
                  <a:lnTo>
                    <a:pt x="93" y="140"/>
                  </a:lnTo>
                  <a:lnTo>
                    <a:pt x="94" y="145"/>
                  </a:lnTo>
                  <a:lnTo>
                    <a:pt x="96" y="148"/>
                  </a:lnTo>
                  <a:lnTo>
                    <a:pt x="98" y="152"/>
                  </a:lnTo>
                  <a:lnTo>
                    <a:pt x="102" y="154"/>
                  </a:lnTo>
                  <a:lnTo>
                    <a:pt x="106" y="156"/>
                  </a:lnTo>
                  <a:lnTo>
                    <a:pt x="110" y="157"/>
                  </a:lnTo>
                  <a:lnTo>
                    <a:pt x="116" y="157"/>
                  </a:lnTo>
                  <a:lnTo>
                    <a:pt x="122" y="156"/>
                  </a:lnTo>
                  <a:lnTo>
                    <a:pt x="129" y="155"/>
                  </a:lnTo>
                  <a:lnTo>
                    <a:pt x="129" y="135"/>
                  </a:lnTo>
                  <a:lnTo>
                    <a:pt x="123" y="136"/>
                  </a:lnTo>
                  <a:lnTo>
                    <a:pt x="118" y="135"/>
                  </a:lnTo>
                  <a:lnTo>
                    <a:pt x="115" y="132"/>
                  </a:lnTo>
                  <a:lnTo>
                    <a:pt x="114" y="127"/>
                  </a:lnTo>
                  <a:lnTo>
                    <a:pt x="114" y="120"/>
                  </a:lnTo>
                  <a:lnTo>
                    <a:pt x="114" y="46"/>
                  </a:lnTo>
                  <a:lnTo>
                    <a:pt x="113" y="35"/>
                  </a:lnTo>
                  <a:lnTo>
                    <a:pt x="111" y="26"/>
                  </a:lnTo>
                  <a:lnTo>
                    <a:pt x="107" y="18"/>
                  </a:lnTo>
                  <a:lnTo>
                    <a:pt x="102" y="11"/>
                  </a:lnTo>
                  <a:lnTo>
                    <a:pt x="94" y="6"/>
                  </a:lnTo>
                  <a:lnTo>
                    <a:pt x="85" y="3"/>
                  </a:lnTo>
                  <a:lnTo>
                    <a:pt x="74" y="1"/>
                  </a:lnTo>
                  <a:lnTo>
                    <a:pt x="62" y="0"/>
                  </a:lnTo>
                  <a:lnTo>
                    <a:pt x="49" y="1"/>
                  </a:lnTo>
                  <a:lnTo>
                    <a:pt x="38" y="4"/>
                  </a:lnTo>
                  <a:lnTo>
                    <a:pt x="29" y="7"/>
                  </a:lnTo>
                  <a:lnTo>
                    <a:pt x="21" y="13"/>
                  </a:lnTo>
                  <a:lnTo>
                    <a:pt x="15" y="20"/>
                  </a:lnTo>
                  <a:lnTo>
                    <a:pt x="11" y="28"/>
                  </a:lnTo>
                  <a:lnTo>
                    <a:pt x="8" y="37"/>
                  </a:lnTo>
                  <a:lnTo>
                    <a:pt x="7" y="48"/>
                  </a:lnTo>
                  <a:lnTo>
                    <a:pt x="7" y="49"/>
                  </a:lnTo>
                  <a:lnTo>
                    <a:pt x="29" y="49"/>
                  </a:lnTo>
                  <a:lnTo>
                    <a:pt x="29" y="43"/>
                  </a:lnTo>
                  <a:lnTo>
                    <a:pt x="31" y="37"/>
                  </a:lnTo>
                  <a:lnTo>
                    <a:pt x="33" y="33"/>
                  </a:lnTo>
                  <a:lnTo>
                    <a:pt x="37" y="29"/>
                  </a:lnTo>
                  <a:lnTo>
                    <a:pt x="42" y="26"/>
                  </a:lnTo>
                  <a:lnTo>
                    <a:pt x="47" y="24"/>
                  </a:lnTo>
                  <a:lnTo>
                    <a:pt x="53" y="22"/>
                  </a:lnTo>
                  <a:lnTo>
                    <a:pt x="60" y="22"/>
                  </a:lnTo>
                  <a:lnTo>
                    <a:pt x="68" y="22"/>
                  </a:lnTo>
                  <a:lnTo>
                    <a:pt x="74" y="24"/>
                  </a:lnTo>
                  <a:lnTo>
                    <a:pt x="79" y="26"/>
                  </a:lnTo>
                  <a:lnTo>
                    <a:pt x="84" y="28"/>
                  </a:lnTo>
                  <a:lnTo>
                    <a:pt x="87" y="30"/>
                  </a:lnTo>
                  <a:lnTo>
                    <a:pt x="89" y="35"/>
                  </a:lnTo>
                  <a:lnTo>
                    <a:pt x="91" y="39"/>
                  </a:lnTo>
                  <a:lnTo>
                    <a:pt x="91" y="44"/>
                  </a:lnTo>
                  <a:lnTo>
                    <a:pt x="91" y="50"/>
                  </a:lnTo>
                  <a:lnTo>
                    <a:pt x="90" y="55"/>
                  </a:lnTo>
                  <a:lnTo>
                    <a:pt x="89" y="57"/>
                  </a:lnTo>
                  <a:lnTo>
                    <a:pt x="85" y="60"/>
                  </a:lnTo>
                  <a:lnTo>
                    <a:pt x="79" y="62"/>
                  </a:lnTo>
                  <a:lnTo>
                    <a:pt x="71" y="63"/>
                  </a:lnTo>
                  <a:lnTo>
                    <a:pt x="60" y="64"/>
                  </a:lnTo>
                  <a:lnTo>
                    <a:pt x="48" y="65"/>
                  </a:lnTo>
                  <a:lnTo>
                    <a:pt x="36" y="68"/>
                  </a:lnTo>
                  <a:lnTo>
                    <a:pt x="27" y="71"/>
                  </a:lnTo>
                  <a:lnTo>
                    <a:pt x="18" y="75"/>
                  </a:lnTo>
                  <a:lnTo>
                    <a:pt x="12" y="81"/>
                  </a:lnTo>
                  <a:lnTo>
                    <a:pt x="7" y="86"/>
                  </a:lnTo>
                  <a:lnTo>
                    <a:pt x="4" y="95"/>
                  </a:lnTo>
                  <a:lnTo>
                    <a:pt x="1" y="103"/>
                  </a:lnTo>
                  <a:lnTo>
                    <a:pt x="0" y="113"/>
                  </a:lnTo>
                  <a:lnTo>
                    <a:pt x="1" y="124"/>
                  </a:lnTo>
                  <a:lnTo>
                    <a:pt x="4" y="132"/>
                  </a:lnTo>
                  <a:lnTo>
                    <a:pt x="7" y="140"/>
                  </a:lnTo>
                  <a:lnTo>
                    <a:pt x="12" y="147"/>
                  </a:lnTo>
                  <a:lnTo>
                    <a:pt x="18" y="152"/>
                  </a:lnTo>
                  <a:lnTo>
                    <a:pt x="26" y="155"/>
                  </a:lnTo>
                  <a:lnTo>
                    <a:pt x="35" y="157"/>
                  </a:lnTo>
                  <a:lnTo>
                    <a:pt x="45" y="159"/>
                  </a:lnTo>
                  <a:lnTo>
                    <a:pt x="58" y="157"/>
                  </a:lnTo>
                  <a:lnTo>
                    <a:pt x="71" y="153"/>
                  </a:lnTo>
                  <a:lnTo>
                    <a:pt x="83" y="145"/>
                  </a:lnTo>
                  <a:lnTo>
                    <a:pt x="93" y="134"/>
                  </a:lnTo>
                  <a:close/>
                </a:path>
              </a:pathLst>
            </a:custGeom>
            <a:solidFill>
              <a:srgbClr val="00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21" name="Freeform 465"/>
            <p:cNvSpPr>
              <a:spLocks noEditPoints="1"/>
            </p:cNvSpPr>
            <p:nvPr/>
          </p:nvSpPr>
          <p:spPr bwMode="auto">
            <a:xfrm>
              <a:off x="5708650" y="4062413"/>
              <a:ext cx="11113" cy="109537"/>
            </a:xfrm>
            <a:custGeom>
              <a:avLst/>
              <a:gdLst>
                <a:gd name="T0" fmla="*/ 0 w 23"/>
                <a:gd name="T1" fmla="*/ 2147483647 h 207"/>
                <a:gd name="T2" fmla="*/ 2147483647 w 23"/>
                <a:gd name="T3" fmla="*/ 2147483647 h 207"/>
                <a:gd name="T4" fmla="*/ 2147483647 w 23"/>
                <a:gd name="T5" fmla="*/ 2147483647 h 207"/>
                <a:gd name="T6" fmla="*/ 0 w 23"/>
                <a:gd name="T7" fmla="*/ 2147483647 h 207"/>
                <a:gd name="T8" fmla="*/ 0 w 23"/>
                <a:gd name="T9" fmla="*/ 2147483647 h 207"/>
                <a:gd name="T10" fmla="*/ 0 w 23"/>
                <a:gd name="T11" fmla="*/ 2147483647 h 207"/>
                <a:gd name="T12" fmla="*/ 2147483647 w 23"/>
                <a:gd name="T13" fmla="*/ 2147483647 h 207"/>
                <a:gd name="T14" fmla="*/ 2147483647 w 23"/>
                <a:gd name="T15" fmla="*/ 0 h 207"/>
                <a:gd name="T16" fmla="*/ 0 w 23"/>
                <a:gd name="T17" fmla="*/ 0 h 207"/>
                <a:gd name="T18" fmla="*/ 0 w 23"/>
                <a:gd name="T19" fmla="*/ 2147483647 h 2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7"/>
                <a:gd name="T32" fmla="*/ 23 w 23"/>
                <a:gd name="T33" fmla="*/ 207 h 2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7">
                  <a:moveTo>
                    <a:pt x="0" y="207"/>
                  </a:moveTo>
                  <a:lnTo>
                    <a:pt x="23" y="207"/>
                  </a:lnTo>
                  <a:lnTo>
                    <a:pt x="23" y="56"/>
                  </a:lnTo>
                  <a:lnTo>
                    <a:pt x="0" y="56"/>
                  </a:lnTo>
                  <a:lnTo>
                    <a:pt x="0" y="207"/>
                  </a:lnTo>
                  <a:close/>
                  <a:moveTo>
                    <a:pt x="0" y="28"/>
                  </a:moveTo>
                  <a:lnTo>
                    <a:pt x="23" y="28"/>
                  </a:lnTo>
                  <a:lnTo>
                    <a:pt x="23" y="0"/>
                  </a:lnTo>
                  <a:lnTo>
                    <a:pt x="0" y="0"/>
                  </a:lnTo>
                  <a:lnTo>
                    <a:pt x="0" y="28"/>
                  </a:lnTo>
                  <a:close/>
                </a:path>
              </a:pathLst>
            </a:custGeom>
            <a:solidFill>
              <a:srgbClr val="00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22" name="Freeform 466"/>
            <p:cNvSpPr>
              <a:spLocks/>
            </p:cNvSpPr>
            <p:nvPr/>
          </p:nvSpPr>
          <p:spPr bwMode="auto">
            <a:xfrm>
              <a:off x="5735638" y="4089400"/>
              <a:ext cx="53975" cy="82550"/>
            </a:xfrm>
            <a:custGeom>
              <a:avLst/>
              <a:gdLst>
                <a:gd name="T0" fmla="*/ 2147483647 w 114"/>
                <a:gd name="T1" fmla="*/ 2147483647 h 155"/>
                <a:gd name="T2" fmla="*/ 2147483647 w 114"/>
                <a:gd name="T3" fmla="*/ 2147483647 h 155"/>
                <a:gd name="T4" fmla="*/ 2147483647 w 114"/>
                <a:gd name="T5" fmla="*/ 2147483647 h 155"/>
                <a:gd name="T6" fmla="*/ 2147483647 w 114"/>
                <a:gd name="T7" fmla="*/ 2147483647 h 155"/>
                <a:gd name="T8" fmla="*/ 2147483647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0 h 155"/>
                <a:gd name="T30" fmla="*/ 2147483647 w 114"/>
                <a:gd name="T31" fmla="*/ 0 h 155"/>
                <a:gd name="T32" fmla="*/ 2147483647 w 114"/>
                <a:gd name="T33" fmla="*/ 0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0 w 114"/>
                <a:gd name="T51" fmla="*/ 2147483647 h 155"/>
                <a:gd name="T52" fmla="*/ 0 w 114"/>
                <a:gd name="T53" fmla="*/ 2147483647 h 155"/>
                <a:gd name="T54" fmla="*/ 2147483647 w 114"/>
                <a:gd name="T55" fmla="*/ 2147483647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91" y="155"/>
                  </a:moveTo>
                  <a:lnTo>
                    <a:pt x="114" y="155"/>
                  </a:lnTo>
                  <a:lnTo>
                    <a:pt x="114" y="64"/>
                  </a:lnTo>
                  <a:lnTo>
                    <a:pt x="114" y="57"/>
                  </a:lnTo>
                  <a:lnTo>
                    <a:pt x="114" y="47"/>
                  </a:lnTo>
                  <a:lnTo>
                    <a:pt x="113" y="37"/>
                  </a:lnTo>
                  <a:lnTo>
                    <a:pt x="112" y="28"/>
                  </a:lnTo>
                  <a:lnTo>
                    <a:pt x="108" y="21"/>
                  </a:lnTo>
                  <a:lnTo>
                    <a:pt x="105" y="15"/>
                  </a:lnTo>
                  <a:lnTo>
                    <a:pt x="101" y="12"/>
                  </a:lnTo>
                  <a:lnTo>
                    <a:pt x="97" y="8"/>
                  </a:lnTo>
                  <a:lnTo>
                    <a:pt x="92" y="5"/>
                  </a:lnTo>
                  <a:lnTo>
                    <a:pt x="87" y="3"/>
                  </a:lnTo>
                  <a:lnTo>
                    <a:pt x="80" y="1"/>
                  </a:lnTo>
                  <a:lnTo>
                    <a:pt x="73" y="0"/>
                  </a:lnTo>
                  <a:lnTo>
                    <a:pt x="66" y="0"/>
                  </a:lnTo>
                  <a:lnTo>
                    <a:pt x="59" y="0"/>
                  </a:lnTo>
                  <a:lnTo>
                    <a:pt x="53" y="1"/>
                  </a:lnTo>
                  <a:lnTo>
                    <a:pt x="47" y="4"/>
                  </a:lnTo>
                  <a:lnTo>
                    <a:pt x="41" y="6"/>
                  </a:lnTo>
                  <a:lnTo>
                    <a:pt x="36" y="10"/>
                  </a:lnTo>
                  <a:lnTo>
                    <a:pt x="31" y="14"/>
                  </a:lnTo>
                  <a:lnTo>
                    <a:pt x="27" y="20"/>
                  </a:lnTo>
                  <a:lnTo>
                    <a:pt x="22" y="26"/>
                  </a:lnTo>
                  <a:lnTo>
                    <a:pt x="22" y="4"/>
                  </a:lnTo>
                  <a:lnTo>
                    <a:pt x="0" y="4"/>
                  </a:lnTo>
                  <a:lnTo>
                    <a:pt x="0" y="155"/>
                  </a:lnTo>
                  <a:lnTo>
                    <a:pt x="23" y="155"/>
                  </a:lnTo>
                  <a:lnTo>
                    <a:pt x="23" y="69"/>
                  </a:lnTo>
                  <a:lnTo>
                    <a:pt x="24" y="58"/>
                  </a:lnTo>
                  <a:lnTo>
                    <a:pt x="27" y="49"/>
                  </a:lnTo>
                  <a:lnTo>
                    <a:pt x="30" y="41"/>
                  </a:lnTo>
                  <a:lnTo>
                    <a:pt x="34" y="34"/>
                  </a:lnTo>
                  <a:lnTo>
                    <a:pt x="40" y="29"/>
                  </a:lnTo>
                  <a:lnTo>
                    <a:pt x="47" y="26"/>
                  </a:lnTo>
                  <a:lnTo>
                    <a:pt x="55" y="24"/>
                  </a:lnTo>
                  <a:lnTo>
                    <a:pt x="63" y="22"/>
                  </a:lnTo>
                  <a:lnTo>
                    <a:pt x="71" y="24"/>
                  </a:lnTo>
                  <a:lnTo>
                    <a:pt x="77" y="25"/>
                  </a:lnTo>
                  <a:lnTo>
                    <a:pt x="81" y="28"/>
                  </a:lnTo>
                  <a:lnTo>
                    <a:pt x="86" y="32"/>
                  </a:lnTo>
                  <a:lnTo>
                    <a:pt x="88" y="37"/>
                  </a:lnTo>
                  <a:lnTo>
                    <a:pt x="90" y="44"/>
                  </a:lnTo>
                  <a:lnTo>
                    <a:pt x="91" y="53"/>
                  </a:lnTo>
                  <a:lnTo>
                    <a:pt x="91" y="62"/>
                  </a:lnTo>
                  <a:lnTo>
                    <a:pt x="91" y="155"/>
                  </a:lnTo>
                  <a:close/>
                </a:path>
              </a:pathLst>
            </a:custGeom>
            <a:solidFill>
              <a:srgbClr val="00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23" name="Freeform 467"/>
            <p:cNvSpPr>
              <a:spLocks/>
            </p:cNvSpPr>
            <p:nvPr/>
          </p:nvSpPr>
          <p:spPr bwMode="auto">
            <a:xfrm>
              <a:off x="5840413" y="4062413"/>
              <a:ext cx="84137" cy="109537"/>
            </a:xfrm>
            <a:custGeom>
              <a:avLst/>
              <a:gdLst>
                <a:gd name="T0" fmla="*/ 2147483647 w 177"/>
                <a:gd name="T1" fmla="*/ 2147483647 h 207"/>
                <a:gd name="T2" fmla="*/ 2147483647 w 177"/>
                <a:gd name="T3" fmla="*/ 2147483647 h 207"/>
                <a:gd name="T4" fmla="*/ 2147483647 w 177"/>
                <a:gd name="T5" fmla="*/ 2147483647 h 207"/>
                <a:gd name="T6" fmla="*/ 2147483647 w 177"/>
                <a:gd name="T7" fmla="*/ 2147483647 h 207"/>
                <a:gd name="T8" fmla="*/ 2147483647 w 177"/>
                <a:gd name="T9" fmla="*/ 2147483647 h 207"/>
                <a:gd name="T10" fmla="*/ 2147483647 w 177"/>
                <a:gd name="T11" fmla="*/ 2147483647 h 207"/>
                <a:gd name="T12" fmla="*/ 2147483647 w 177"/>
                <a:gd name="T13" fmla="*/ 2147483647 h 207"/>
                <a:gd name="T14" fmla="*/ 2147483647 w 177"/>
                <a:gd name="T15" fmla="*/ 2147483647 h 207"/>
                <a:gd name="T16" fmla="*/ 2147483647 w 177"/>
                <a:gd name="T17" fmla="*/ 2147483647 h 207"/>
                <a:gd name="T18" fmla="*/ 2147483647 w 177"/>
                <a:gd name="T19" fmla="*/ 0 h 207"/>
                <a:gd name="T20" fmla="*/ 2147483647 w 177"/>
                <a:gd name="T21" fmla="*/ 0 h 207"/>
                <a:gd name="T22" fmla="*/ 2147483647 w 177"/>
                <a:gd name="T23" fmla="*/ 2147483647 h 207"/>
                <a:gd name="T24" fmla="*/ 2147483647 w 177"/>
                <a:gd name="T25" fmla="*/ 2147483647 h 207"/>
                <a:gd name="T26" fmla="*/ 2147483647 w 177"/>
                <a:gd name="T27" fmla="*/ 2147483647 h 207"/>
                <a:gd name="T28" fmla="*/ 2147483647 w 177"/>
                <a:gd name="T29" fmla="*/ 0 h 207"/>
                <a:gd name="T30" fmla="*/ 0 w 177"/>
                <a:gd name="T31" fmla="*/ 0 h 207"/>
                <a:gd name="T32" fmla="*/ 0 w 177"/>
                <a:gd name="T33" fmla="*/ 2147483647 h 207"/>
                <a:gd name="T34" fmla="*/ 2147483647 w 177"/>
                <a:gd name="T35" fmla="*/ 2147483647 h 207"/>
                <a:gd name="T36" fmla="*/ 2147483647 w 177"/>
                <a:gd name="T37" fmla="*/ 2147483647 h 20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77"/>
                <a:gd name="T58" fmla="*/ 0 h 207"/>
                <a:gd name="T59" fmla="*/ 177 w 177"/>
                <a:gd name="T60" fmla="*/ 207 h 20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77" h="207">
                  <a:moveTo>
                    <a:pt x="23" y="30"/>
                  </a:moveTo>
                  <a:lnTo>
                    <a:pt x="25" y="39"/>
                  </a:lnTo>
                  <a:lnTo>
                    <a:pt x="27" y="49"/>
                  </a:lnTo>
                  <a:lnTo>
                    <a:pt x="74" y="207"/>
                  </a:lnTo>
                  <a:lnTo>
                    <a:pt x="99" y="207"/>
                  </a:lnTo>
                  <a:lnTo>
                    <a:pt x="147" y="49"/>
                  </a:lnTo>
                  <a:lnTo>
                    <a:pt x="151" y="30"/>
                  </a:lnTo>
                  <a:lnTo>
                    <a:pt x="151" y="207"/>
                  </a:lnTo>
                  <a:lnTo>
                    <a:pt x="177" y="207"/>
                  </a:lnTo>
                  <a:lnTo>
                    <a:pt x="177" y="0"/>
                  </a:lnTo>
                  <a:lnTo>
                    <a:pt x="140" y="0"/>
                  </a:lnTo>
                  <a:lnTo>
                    <a:pt x="91" y="158"/>
                  </a:lnTo>
                  <a:lnTo>
                    <a:pt x="87" y="176"/>
                  </a:lnTo>
                  <a:lnTo>
                    <a:pt x="83" y="158"/>
                  </a:lnTo>
                  <a:lnTo>
                    <a:pt x="35" y="0"/>
                  </a:lnTo>
                  <a:lnTo>
                    <a:pt x="0" y="0"/>
                  </a:lnTo>
                  <a:lnTo>
                    <a:pt x="0" y="207"/>
                  </a:lnTo>
                  <a:lnTo>
                    <a:pt x="23" y="207"/>
                  </a:lnTo>
                  <a:lnTo>
                    <a:pt x="23" y="30"/>
                  </a:lnTo>
                  <a:close/>
                </a:path>
              </a:pathLst>
            </a:custGeom>
            <a:solidFill>
              <a:srgbClr val="00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24" name="Rectangle 468"/>
            <p:cNvSpPr>
              <a:spLocks noChangeArrowheads="1"/>
            </p:cNvSpPr>
            <p:nvPr/>
          </p:nvSpPr>
          <p:spPr bwMode="auto">
            <a:xfrm>
              <a:off x="5943600" y="4154488"/>
              <a:ext cx="11113" cy="17462"/>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925" name="Freeform 469"/>
            <p:cNvSpPr>
              <a:spLocks noEditPoints="1"/>
            </p:cNvSpPr>
            <p:nvPr/>
          </p:nvSpPr>
          <p:spPr bwMode="auto">
            <a:xfrm>
              <a:off x="4851400" y="4260850"/>
              <a:ext cx="60325" cy="103188"/>
            </a:xfrm>
            <a:custGeom>
              <a:avLst/>
              <a:gdLst>
                <a:gd name="T0" fmla="*/ 2147483647 w 129"/>
                <a:gd name="T1" fmla="*/ 2147483647 h 196"/>
                <a:gd name="T2" fmla="*/ 2147483647 w 129"/>
                <a:gd name="T3" fmla="*/ 2147483647 h 196"/>
                <a:gd name="T4" fmla="*/ 2147483647 w 129"/>
                <a:gd name="T5" fmla="*/ 2147483647 h 196"/>
                <a:gd name="T6" fmla="*/ 2147483647 w 129"/>
                <a:gd name="T7" fmla="*/ 2147483647 h 196"/>
                <a:gd name="T8" fmla="*/ 2147483647 w 129"/>
                <a:gd name="T9" fmla="*/ 2147483647 h 196"/>
                <a:gd name="T10" fmla="*/ 2147483647 w 129"/>
                <a:gd name="T11" fmla="*/ 2147483647 h 196"/>
                <a:gd name="T12" fmla="*/ 2147483647 w 129"/>
                <a:gd name="T13" fmla="*/ 0 h 196"/>
                <a:gd name="T14" fmla="*/ 2147483647 w 129"/>
                <a:gd name="T15" fmla="*/ 0 h 196"/>
                <a:gd name="T16" fmla="*/ 0 w 129"/>
                <a:gd name="T17" fmla="*/ 2147483647 h 196"/>
                <a:gd name="T18" fmla="*/ 0 w 129"/>
                <a:gd name="T19" fmla="*/ 2147483647 h 196"/>
                <a:gd name="T20" fmla="*/ 2147483647 w 129"/>
                <a:gd name="T21" fmla="*/ 2147483647 h 196"/>
                <a:gd name="T22" fmla="*/ 2147483647 w 129"/>
                <a:gd name="T23" fmla="*/ 2147483647 h 196"/>
                <a:gd name="T24" fmla="*/ 2147483647 w 129"/>
                <a:gd name="T25" fmla="*/ 2147483647 h 196"/>
                <a:gd name="T26" fmla="*/ 2147483647 w 129"/>
                <a:gd name="T27" fmla="*/ 2147483647 h 196"/>
                <a:gd name="T28" fmla="*/ 2147483647 w 129"/>
                <a:gd name="T29" fmla="*/ 2147483647 h 196"/>
                <a:gd name="T30" fmla="*/ 2147483647 w 129"/>
                <a:gd name="T31" fmla="*/ 2147483647 h 1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9"/>
                <a:gd name="T49" fmla="*/ 0 h 196"/>
                <a:gd name="T50" fmla="*/ 129 w 129"/>
                <a:gd name="T51" fmla="*/ 196 h 19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9" h="196">
                  <a:moveTo>
                    <a:pt x="79" y="196"/>
                  </a:moveTo>
                  <a:lnTo>
                    <a:pt x="103" y="196"/>
                  </a:lnTo>
                  <a:lnTo>
                    <a:pt x="103" y="147"/>
                  </a:lnTo>
                  <a:lnTo>
                    <a:pt x="129" y="147"/>
                  </a:lnTo>
                  <a:lnTo>
                    <a:pt x="129" y="123"/>
                  </a:lnTo>
                  <a:lnTo>
                    <a:pt x="103" y="123"/>
                  </a:lnTo>
                  <a:lnTo>
                    <a:pt x="103" y="0"/>
                  </a:lnTo>
                  <a:lnTo>
                    <a:pt x="79" y="0"/>
                  </a:lnTo>
                  <a:lnTo>
                    <a:pt x="0" y="121"/>
                  </a:lnTo>
                  <a:lnTo>
                    <a:pt x="0" y="147"/>
                  </a:lnTo>
                  <a:lnTo>
                    <a:pt x="79" y="147"/>
                  </a:lnTo>
                  <a:lnTo>
                    <a:pt x="79" y="196"/>
                  </a:lnTo>
                  <a:close/>
                  <a:moveTo>
                    <a:pt x="22" y="123"/>
                  </a:moveTo>
                  <a:lnTo>
                    <a:pt x="79" y="34"/>
                  </a:lnTo>
                  <a:lnTo>
                    <a:pt x="79" y="123"/>
                  </a:lnTo>
                  <a:lnTo>
                    <a:pt x="22" y="123"/>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26" name="Freeform 470"/>
            <p:cNvSpPr>
              <a:spLocks/>
            </p:cNvSpPr>
            <p:nvPr/>
          </p:nvSpPr>
          <p:spPr bwMode="auto">
            <a:xfrm>
              <a:off x="4926013" y="4259263"/>
              <a:ext cx="33337" cy="104775"/>
            </a:xfrm>
            <a:custGeom>
              <a:avLst/>
              <a:gdLst>
                <a:gd name="T0" fmla="*/ 2147483647 w 67"/>
                <a:gd name="T1" fmla="*/ 2147483647 h 200"/>
                <a:gd name="T2" fmla="*/ 2147483647 w 67"/>
                <a:gd name="T3" fmla="*/ 2147483647 h 200"/>
                <a:gd name="T4" fmla="*/ 2147483647 w 67"/>
                <a:gd name="T5" fmla="*/ 0 h 200"/>
                <a:gd name="T6" fmla="*/ 2147483647 w 67"/>
                <a:gd name="T7" fmla="*/ 0 h 200"/>
                <a:gd name="T8" fmla="*/ 2147483647 w 67"/>
                <a:gd name="T9" fmla="*/ 2147483647 h 200"/>
                <a:gd name="T10" fmla="*/ 2147483647 w 67"/>
                <a:gd name="T11" fmla="*/ 2147483647 h 200"/>
                <a:gd name="T12" fmla="*/ 2147483647 w 67"/>
                <a:gd name="T13" fmla="*/ 2147483647 h 200"/>
                <a:gd name="T14" fmla="*/ 2147483647 w 67"/>
                <a:gd name="T15" fmla="*/ 2147483647 h 200"/>
                <a:gd name="T16" fmla="*/ 2147483647 w 67"/>
                <a:gd name="T17" fmla="*/ 2147483647 h 200"/>
                <a:gd name="T18" fmla="*/ 2147483647 w 67"/>
                <a:gd name="T19" fmla="*/ 2147483647 h 200"/>
                <a:gd name="T20" fmla="*/ 2147483647 w 67"/>
                <a:gd name="T21" fmla="*/ 2147483647 h 200"/>
                <a:gd name="T22" fmla="*/ 0 w 67"/>
                <a:gd name="T23" fmla="*/ 2147483647 h 200"/>
                <a:gd name="T24" fmla="*/ 0 w 67"/>
                <a:gd name="T25" fmla="*/ 2147483647 h 200"/>
                <a:gd name="T26" fmla="*/ 2147483647 w 67"/>
                <a:gd name="T27" fmla="*/ 2147483647 h 200"/>
                <a:gd name="T28" fmla="*/ 2147483647 w 67"/>
                <a:gd name="T29" fmla="*/ 2147483647 h 2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7"/>
                <a:gd name="T46" fmla="*/ 0 h 200"/>
                <a:gd name="T47" fmla="*/ 67 w 67"/>
                <a:gd name="T48" fmla="*/ 200 h 20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7" h="200">
                  <a:moveTo>
                    <a:pt x="42" y="200"/>
                  </a:moveTo>
                  <a:lnTo>
                    <a:pt x="67" y="200"/>
                  </a:lnTo>
                  <a:lnTo>
                    <a:pt x="67" y="0"/>
                  </a:lnTo>
                  <a:lnTo>
                    <a:pt x="49" y="0"/>
                  </a:lnTo>
                  <a:lnTo>
                    <a:pt x="47" y="10"/>
                  </a:lnTo>
                  <a:lnTo>
                    <a:pt x="45" y="18"/>
                  </a:lnTo>
                  <a:lnTo>
                    <a:pt x="40" y="24"/>
                  </a:lnTo>
                  <a:lnTo>
                    <a:pt x="35" y="30"/>
                  </a:lnTo>
                  <a:lnTo>
                    <a:pt x="28" y="34"/>
                  </a:lnTo>
                  <a:lnTo>
                    <a:pt x="20" y="37"/>
                  </a:lnTo>
                  <a:lnTo>
                    <a:pt x="11" y="38"/>
                  </a:lnTo>
                  <a:lnTo>
                    <a:pt x="0" y="39"/>
                  </a:lnTo>
                  <a:lnTo>
                    <a:pt x="0" y="60"/>
                  </a:lnTo>
                  <a:lnTo>
                    <a:pt x="42" y="60"/>
                  </a:lnTo>
                  <a:lnTo>
                    <a:pt x="42" y="200"/>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27" name="Freeform 471"/>
            <p:cNvSpPr>
              <a:spLocks noEditPoints="1"/>
            </p:cNvSpPr>
            <p:nvPr/>
          </p:nvSpPr>
          <p:spPr bwMode="auto">
            <a:xfrm>
              <a:off x="5534025" y="4252913"/>
              <a:ext cx="84138" cy="114300"/>
            </a:xfrm>
            <a:custGeom>
              <a:avLst/>
              <a:gdLst>
                <a:gd name="T0" fmla="*/ 0 w 178"/>
                <a:gd name="T1" fmla="*/ 2147483647 h 215"/>
                <a:gd name="T2" fmla="*/ 2147483647 w 178"/>
                <a:gd name="T3" fmla="*/ 2147483647 h 215"/>
                <a:gd name="T4" fmla="*/ 2147483647 w 178"/>
                <a:gd name="T5" fmla="*/ 2147483647 h 215"/>
                <a:gd name="T6" fmla="*/ 2147483647 w 178"/>
                <a:gd name="T7" fmla="*/ 2147483647 h 215"/>
                <a:gd name="T8" fmla="*/ 2147483647 w 178"/>
                <a:gd name="T9" fmla="*/ 2147483647 h 215"/>
                <a:gd name="T10" fmla="*/ 2147483647 w 178"/>
                <a:gd name="T11" fmla="*/ 2147483647 h 215"/>
                <a:gd name="T12" fmla="*/ 2147483647 w 178"/>
                <a:gd name="T13" fmla="*/ 2147483647 h 215"/>
                <a:gd name="T14" fmla="*/ 2147483647 w 178"/>
                <a:gd name="T15" fmla="*/ 2147483647 h 215"/>
                <a:gd name="T16" fmla="*/ 2147483647 w 178"/>
                <a:gd name="T17" fmla="*/ 2147483647 h 215"/>
                <a:gd name="T18" fmla="*/ 2147483647 w 178"/>
                <a:gd name="T19" fmla="*/ 2147483647 h 215"/>
                <a:gd name="T20" fmla="*/ 2147483647 w 178"/>
                <a:gd name="T21" fmla="*/ 2147483647 h 215"/>
                <a:gd name="T22" fmla="*/ 2147483647 w 178"/>
                <a:gd name="T23" fmla="*/ 2147483647 h 215"/>
                <a:gd name="T24" fmla="*/ 2147483647 w 178"/>
                <a:gd name="T25" fmla="*/ 2147483647 h 215"/>
                <a:gd name="T26" fmla="*/ 2147483647 w 178"/>
                <a:gd name="T27" fmla="*/ 2147483647 h 215"/>
                <a:gd name="T28" fmla="*/ 2147483647 w 178"/>
                <a:gd name="T29" fmla="*/ 2147483647 h 215"/>
                <a:gd name="T30" fmla="*/ 2147483647 w 178"/>
                <a:gd name="T31" fmla="*/ 2147483647 h 215"/>
                <a:gd name="T32" fmla="*/ 2147483647 w 178"/>
                <a:gd name="T33" fmla="*/ 2147483647 h 215"/>
                <a:gd name="T34" fmla="*/ 2147483647 w 178"/>
                <a:gd name="T35" fmla="*/ 2147483647 h 215"/>
                <a:gd name="T36" fmla="*/ 2147483647 w 178"/>
                <a:gd name="T37" fmla="*/ 2147483647 h 215"/>
                <a:gd name="T38" fmla="*/ 2147483647 w 178"/>
                <a:gd name="T39" fmla="*/ 2147483647 h 215"/>
                <a:gd name="T40" fmla="*/ 2147483647 w 178"/>
                <a:gd name="T41" fmla="*/ 2147483647 h 215"/>
                <a:gd name="T42" fmla="*/ 2147483647 w 178"/>
                <a:gd name="T43" fmla="*/ 2147483647 h 215"/>
                <a:gd name="T44" fmla="*/ 2147483647 w 178"/>
                <a:gd name="T45" fmla="*/ 2147483647 h 215"/>
                <a:gd name="T46" fmla="*/ 2147483647 w 178"/>
                <a:gd name="T47" fmla="*/ 0 h 215"/>
                <a:gd name="T48" fmla="*/ 2147483647 w 178"/>
                <a:gd name="T49" fmla="*/ 0 h 215"/>
                <a:gd name="T50" fmla="*/ 2147483647 w 178"/>
                <a:gd name="T51" fmla="*/ 2147483647 h 215"/>
                <a:gd name="T52" fmla="*/ 2147483647 w 178"/>
                <a:gd name="T53" fmla="*/ 2147483647 h 215"/>
                <a:gd name="T54" fmla="*/ 2147483647 w 178"/>
                <a:gd name="T55" fmla="*/ 2147483647 h 215"/>
                <a:gd name="T56" fmla="*/ 2147483647 w 178"/>
                <a:gd name="T57" fmla="*/ 2147483647 h 215"/>
                <a:gd name="T58" fmla="*/ 2147483647 w 178"/>
                <a:gd name="T59" fmla="*/ 2147483647 h 215"/>
                <a:gd name="T60" fmla="*/ 2147483647 w 178"/>
                <a:gd name="T61" fmla="*/ 2147483647 h 215"/>
                <a:gd name="T62" fmla="*/ 0 w 178"/>
                <a:gd name="T63" fmla="*/ 2147483647 h 215"/>
                <a:gd name="T64" fmla="*/ 2147483647 w 178"/>
                <a:gd name="T65" fmla="*/ 2147483647 h 215"/>
                <a:gd name="T66" fmla="*/ 2147483647 w 178"/>
                <a:gd name="T67" fmla="*/ 2147483647 h 215"/>
                <a:gd name="T68" fmla="*/ 2147483647 w 178"/>
                <a:gd name="T69" fmla="*/ 2147483647 h 215"/>
                <a:gd name="T70" fmla="*/ 2147483647 w 178"/>
                <a:gd name="T71" fmla="*/ 2147483647 h 215"/>
                <a:gd name="T72" fmla="*/ 2147483647 w 178"/>
                <a:gd name="T73" fmla="*/ 2147483647 h 215"/>
                <a:gd name="T74" fmla="*/ 2147483647 w 178"/>
                <a:gd name="T75" fmla="*/ 2147483647 h 215"/>
                <a:gd name="T76" fmla="*/ 2147483647 w 178"/>
                <a:gd name="T77" fmla="*/ 2147483647 h 215"/>
                <a:gd name="T78" fmla="*/ 2147483647 w 178"/>
                <a:gd name="T79" fmla="*/ 2147483647 h 215"/>
                <a:gd name="T80" fmla="*/ 2147483647 w 178"/>
                <a:gd name="T81" fmla="*/ 2147483647 h 215"/>
                <a:gd name="T82" fmla="*/ 2147483647 w 178"/>
                <a:gd name="T83" fmla="*/ 2147483647 h 215"/>
                <a:gd name="T84" fmla="*/ 2147483647 w 178"/>
                <a:gd name="T85" fmla="*/ 2147483647 h 215"/>
                <a:gd name="T86" fmla="*/ 2147483647 w 178"/>
                <a:gd name="T87" fmla="*/ 2147483647 h 215"/>
                <a:gd name="T88" fmla="*/ 2147483647 w 178"/>
                <a:gd name="T89" fmla="*/ 2147483647 h 215"/>
                <a:gd name="T90" fmla="*/ 2147483647 w 178"/>
                <a:gd name="T91" fmla="*/ 2147483647 h 215"/>
                <a:gd name="T92" fmla="*/ 2147483647 w 178"/>
                <a:gd name="T93" fmla="*/ 2147483647 h 215"/>
                <a:gd name="T94" fmla="*/ 2147483647 w 178"/>
                <a:gd name="T95" fmla="*/ 2147483647 h 215"/>
                <a:gd name="T96" fmla="*/ 2147483647 w 178"/>
                <a:gd name="T97" fmla="*/ 2147483647 h 21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78"/>
                <a:gd name="T148" fmla="*/ 0 h 215"/>
                <a:gd name="T149" fmla="*/ 178 w 178"/>
                <a:gd name="T150" fmla="*/ 215 h 21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78" h="215">
                  <a:moveTo>
                    <a:pt x="0" y="108"/>
                  </a:moveTo>
                  <a:lnTo>
                    <a:pt x="0" y="120"/>
                  </a:lnTo>
                  <a:lnTo>
                    <a:pt x="1" y="131"/>
                  </a:lnTo>
                  <a:lnTo>
                    <a:pt x="3" y="143"/>
                  </a:lnTo>
                  <a:lnTo>
                    <a:pt x="6" y="154"/>
                  </a:lnTo>
                  <a:lnTo>
                    <a:pt x="9" y="163"/>
                  </a:lnTo>
                  <a:lnTo>
                    <a:pt x="14" y="172"/>
                  </a:lnTo>
                  <a:lnTo>
                    <a:pt x="19" y="179"/>
                  </a:lnTo>
                  <a:lnTo>
                    <a:pt x="24" y="187"/>
                  </a:lnTo>
                  <a:lnTo>
                    <a:pt x="29" y="193"/>
                  </a:lnTo>
                  <a:lnTo>
                    <a:pt x="37" y="199"/>
                  </a:lnTo>
                  <a:lnTo>
                    <a:pt x="44" y="204"/>
                  </a:lnTo>
                  <a:lnTo>
                    <a:pt x="52" y="208"/>
                  </a:lnTo>
                  <a:lnTo>
                    <a:pt x="60" y="211"/>
                  </a:lnTo>
                  <a:lnTo>
                    <a:pt x="70" y="213"/>
                  </a:lnTo>
                  <a:lnTo>
                    <a:pt x="79" y="215"/>
                  </a:lnTo>
                  <a:lnTo>
                    <a:pt x="90" y="215"/>
                  </a:lnTo>
                  <a:lnTo>
                    <a:pt x="99" y="215"/>
                  </a:lnTo>
                  <a:lnTo>
                    <a:pt x="109" y="213"/>
                  </a:lnTo>
                  <a:lnTo>
                    <a:pt x="118" y="211"/>
                  </a:lnTo>
                  <a:lnTo>
                    <a:pt x="126" y="208"/>
                  </a:lnTo>
                  <a:lnTo>
                    <a:pt x="134" y="204"/>
                  </a:lnTo>
                  <a:lnTo>
                    <a:pt x="141" y="199"/>
                  </a:lnTo>
                  <a:lnTo>
                    <a:pt x="149" y="193"/>
                  </a:lnTo>
                  <a:lnTo>
                    <a:pt x="154" y="187"/>
                  </a:lnTo>
                  <a:lnTo>
                    <a:pt x="160" y="179"/>
                  </a:lnTo>
                  <a:lnTo>
                    <a:pt x="164" y="172"/>
                  </a:lnTo>
                  <a:lnTo>
                    <a:pt x="169" y="163"/>
                  </a:lnTo>
                  <a:lnTo>
                    <a:pt x="172" y="154"/>
                  </a:lnTo>
                  <a:lnTo>
                    <a:pt x="175" y="143"/>
                  </a:lnTo>
                  <a:lnTo>
                    <a:pt x="177" y="131"/>
                  </a:lnTo>
                  <a:lnTo>
                    <a:pt x="178" y="120"/>
                  </a:lnTo>
                  <a:lnTo>
                    <a:pt x="178" y="108"/>
                  </a:lnTo>
                  <a:lnTo>
                    <a:pt x="178" y="95"/>
                  </a:lnTo>
                  <a:lnTo>
                    <a:pt x="177" y="84"/>
                  </a:lnTo>
                  <a:lnTo>
                    <a:pt x="175" y="72"/>
                  </a:lnTo>
                  <a:lnTo>
                    <a:pt x="172" y="62"/>
                  </a:lnTo>
                  <a:lnTo>
                    <a:pt x="169" y="52"/>
                  </a:lnTo>
                  <a:lnTo>
                    <a:pt x="164" y="44"/>
                  </a:lnTo>
                  <a:lnTo>
                    <a:pt x="160" y="36"/>
                  </a:lnTo>
                  <a:lnTo>
                    <a:pt x="154" y="28"/>
                  </a:lnTo>
                  <a:lnTo>
                    <a:pt x="149" y="22"/>
                  </a:lnTo>
                  <a:lnTo>
                    <a:pt x="141" y="16"/>
                  </a:lnTo>
                  <a:lnTo>
                    <a:pt x="134" y="11"/>
                  </a:lnTo>
                  <a:lnTo>
                    <a:pt x="126" y="7"/>
                  </a:lnTo>
                  <a:lnTo>
                    <a:pt x="118" y="4"/>
                  </a:lnTo>
                  <a:lnTo>
                    <a:pt x="109" y="2"/>
                  </a:lnTo>
                  <a:lnTo>
                    <a:pt x="99" y="0"/>
                  </a:lnTo>
                  <a:lnTo>
                    <a:pt x="90" y="0"/>
                  </a:lnTo>
                  <a:lnTo>
                    <a:pt x="79" y="0"/>
                  </a:lnTo>
                  <a:lnTo>
                    <a:pt x="70" y="2"/>
                  </a:lnTo>
                  <a:lnTo>
                    <a:pt x="60" y="4"/>
                  </a:lnTo>
                  <a:lnTo>
                    <a:pt x="52" y="7"/>
                  </a:lnTo>
                  <a:lnTo>
                    <a:pt x="44" y="11"/>
                  </a:lnTo>
                  <a:lnTo>
                    <a:pt x="37" y="16"/>
                  </a:lnTo>
                  <a:lnTo>
                    <a:pt x="29" y="22"/>
                  </a:lnTo>
                  <a:lnTo>
                    <a:pt x="24" y="28"/>
                  </a:lnTo>
                  <a:lnTo>
                    <a:pt x="19" y="36"/>
                  </a:lnTo>
                  <a:lnTo>
                    <a:pt x="14" y="44"/>
                  </a:lnTo>
                  <a:lnTo>
                    <a:pt x="9" y="52"/>
                  </a:lnTo>
                  <a:lnTo>
                    <a:pt x="6" y="62"/>
                  </a:lnTo>
                  <a:lnTo>
                    <a:pt x="3" y="72"/>
                  </a:lnTo>
                  <a:lnTo>
                    <a:pt x="1" y="84"/>
                  </a:lnTo>
                  <a:lnTo>
                    <a:pt x="0" y="95"/>
                  </a:lnTo>
                  <a:lnTo>
                    <a:pt x="0" y="108"/>
                  </a:lnTo>
                  <a:close/>
                  <a:moveTo>
                    <a:pt x="26" y="108"/>
                  </a:moveTo>
                  <a:lnTo>
                    <a:pt x="27" y="88"/>
                  </a:lnTo>
                  <a:lnTo>
                    <a:pt x="31" y="72"/>
                  </a:lnTo>
                  <a:lnTo>
                    <a:pt x="36" y="58"/>
                  </a:lnTo>
                  <a:lnTo>
                    <a:pt x="43" y="46"/>
                  </a:lnTo>
                  <a:lnTo>
                    <a:pt x="53" y="37"/>
                  </a:lnTo>
                  <a:lnTo>
                    <a:pt x="63" y="30"/>
                  </a:lnTo>
                  <a:lnTo>
                    <a:pt x="76" y="25"/>
                  </a:lnTo>
                  <a:lnTo>
                    <a:pt x="90" y="24"/>
                  </a:lnTo>
                  <a:lnTo>
                    <a:pt x="103" y="25"/>
                  </a:lnTo>
                  <a:lnTo>
                    <a:pt x="115" y="30"/>
                  </a:lnTo>
                  <a:lnTo>
                    <a:pt x="126" y="37"/>
                  </a:lnTo>
                  <a:lnTo>
                    <a:pt x="135" y="46"/>
                  </a:lnTo>
                  <a:lnTo>
                    <a:pt x="142" y="58"/>
                  </a:lnTo>
                  <a:lnTo>
                    <a:pt x="148" y="72"/>
                  </a:lnTo>
                  <a:lnTo>
                    <a:pt x="151" y="88"/>
                  </a:lnTo>
                  <a:lnTo>
                    <a:pt x="152" y="108"/>
                  </a:lnTo>
                  <a:lnTo>
                    <a:pt x="151" y="127"/>
                  </a:lnTo>
                  <a:lnTo>
                    <a:pt x="148" y="143"/>
                  </a:lnTo>
                  <a:lnTo>
                    <a:pt x="142" y="157"/>
                  </a:lnTo>
                  <a:lnTo>
                    <a:pt x="135" y="169"/>
                  </a:lnTo>
                  <a:lnTo>
                    <a:pt x="126" y="178"/>
                  </a:lnTo>
                  <a:lnTo>
                    <a:pt x="115" y="185"/>
                  </a:lnTo>
                  <a:lnTo>
                    <a:pt x="103" y="190"/>
                  </a:lnTo>
                  <a:lnTo>
                    <a:pt x="90" y="191"/>
                  </a:lnTo>
                  <a:lnTo>
                    <a:pt x="76" y="190"/>
                  </a:lnTo>
                  <a:lnTo>
                    <a:pt x="63" y="185"/>
                  </a:lnTo>
                  <a:lnTo>
                    <a:pt x="53" y="178"/>
                  </a:lnTo>
                  <a:lnTo>
                    <a:pt x="43" y="169"/>
                  </a:lnTo>
                  <a:lnTo>
                    <a:pt x="36" y="157"/>
                  </a:lnTo>
                  <a:lnTo>
                    <a:pt x="31" y="143"/>
                  </a:lnTo>
                  <a:lnTo>
                    <a:pt x="27" y="127"/>
                  </a:lnTo>
                  <a:lnTo>
                    <a:pt x="26" y="10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28" name="Rectangle 472"/>
            <p:cNvSpPr>
              <a:spLocks noChangeArrowheads="1"/>
            </p:cNvSpPr>
            <p:nvPr/>
          </p:nvSpPr>
          <p:spPr bwMode="auto">
            <a:xfrm>
              <a:off x="5632450" y="4254500"/>
              <a:ext cx="11113" cy="109538"/>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929" name="Freeform 473"/>
            <p:cNvSpPr>
              <a:spLocks noEditPoints="1"/>
            </p:cNvSpPr>
            <p:nvPr/>
          </p:nvSpPr>
          <p:spPr bwMode="auto">
            <a:xfrm>
              <a:off x="5659438" y="4254500"/>
              <a:ext cx="11112" cy="109538"/>
            </a:xfrm>
            <a:custGeom>
              <a:avLst/>
              <a:gdLst>
                <a:gd name="T0" fmla="*/ 0 w 23"/>
                <a:gd name="T1" fmla="*/ 2147483647 h 208"/>
                <a:gd name="T2" fmla="*/ 2147483647 w 23"/>
                <a:gd name="T3" fmla="*/ 2147483647 h 208"/>
                <a:gd name="T4" fmla="*/ 2147483647 w 23"/>
                <a:gd name="T5" fmla="*/ 2147483647 h 208"/>
                <a:gd name="T6" fmla="*/ 0 w 23"/>
                <a:gd name="T7" fmla="*/ 2147483647 h 208"/>
                <a:gd name="T8" fmla="*/ 0 w 23"/>
                <a:gd name="T9" fmla="*/ 2147483647 h 208"/>
                <a:gd name="T10" fmla="*/ 0 w 23"/>
                <a:gd name="T11" fmla="*/ 2147483647 h 208"/>
                <a:gd name="T12" fmla="*/ 2147483647 w 23"/>
                <a:gd name="T13" fmla="*/ 2147483647 h 208"/>
                <a:gd name="T14" fmla="*/ 2147483647 w 23"/>
                <a:gd name="T15" fmla="*/ 0 h 208"/>
                <a:gd name="T16" fmla="*/ 0 w 23"/>
                <a:gd name="T17" fmla="*/ 0 h 208"/>
                <a:gd name="T18" fmla="*/ 0 w 23"/>
                <a:gd name="T19" fmla="*/ 2147483647 h 20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8"/>
                <a:gd name="T32" fmla="*/ 23 w 23"/>
                <a:gd name="T33" fmla="*/ 208 h 20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8">
                  <a:moveTo>
                    <a:pt x="0" y="208"/>
                  </a:moveTo>
                  <a:lnTo>
                    <a:pt x="23" y="208"/>
                  </a:lnTo>
                  <a:lnTo>
                    <a:pt x="23" y="56"/>
                  </a:lnTo>
                  <a:lnTo>
                    <a:pt x="0" y="56"/>
                  </a:lnTo>
                  <a:lnTo>
                    <a:pt x="0" y="208"/>
                  </a:lnTo>
                  <a:close/>
                  <a:moveTo>
                    <a:pt x="0" y="28"/>
                  </a:moveTo>
                  <a:lnTo>
                    <a:pt x="23" y="28"/>
                  </a:lnTo>
                  <a:lnTo>
                    <a:pt x="23"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30" name="Freeform 474"/>
            <p:cNvSpPr>
              <a:spLocks/>
            </p:cNvSpPr>
            <p:nvPr/>
          </p:nvSpPr>
          <p:spPr bwMode="auto">
            <a:xfrm>
              <a:off x="5678488" y="4284663"/>
              <a:ext cx="57150" cy="79375"/>
            </a:xfrm>
            <a:custGeom>
              <a:avLst/>
              <a:gdLst>
                <a:gd name="T0" fmla="*/ 2147483647 w 124"/>
                <a:gd name="T1" fmla="*/ 2147483647 h 152"/>
                <a:gd name="T2" fmla="*/ 2147483647 w 124"/>
                <a:gd name="T3" fmla="*/ 2147483647 h 152"/>
                <a:gd name="T4" fmla="*/ 2147483647 w 124"/>
                <a:gd name="T5" fmla="*/ 0 h 152"/>
                <a:gd name="T6" fmla="*/ 2147483647 w 124"/>
                <a:gd name="T7" fmla="*/ 0 h 152"/>
                <a:gd name="T8" fmla="*/ 2147483647 w 124"/>
                <a:gd name="T9" fmla="*/ 2147483647 h 152"/>
                <a:gd name="T10" fmla="*/ 2147483647 w 124"/>
                <a:gd name="T11" fmla="*/ 0 h 152"/>
                <a:gd name="T12" fmla="*/ 0 w 124"/>
                <a:gd name="T13" fmla="*/ 0 h 152"/>
                <a:gd name="T14" fmla="*/ 2147483647 w 124"/>
                <a:gd name="T15" fmla="*/ 2147483647 h 152"/>
                <a:gd name="T16" fmla="*/ 0 60000 65536"/>
                <a:gd name="T17" fmla="*/ 0 60000 65536"/>
                <a:gd name="T18" fmla="*/ 0 60000 65536"/>
                <a:gd name="T19" fmla="*/ 0 60000 65536"/>
                <a:gd name="T20" fmla="*/ 0 60000 65536"/>
                <a:gd name="T21" fmla="*/ 0 60000 65536"/>
                <a:gd name="T22" fmla="*/ 0 60000 65536"/>
                <a:gd name="T23" fmla="*/ 0 60000 65536"/>
                <a:gd name="T24" fmla="*/ 0 w 124"/>
                <a:gd name="T25" fmla="*/ 0 h 152"/>
                <a:gd name="T26" fmla="*/ 124 w 124"/>
                <a:gd name="T27" fmla="*/ 152 h 15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4" h="152">
                  <a:moveTo>
                    <a:pt x="50" y="152"/>
                  </a:moveTo>
                  <a:lnTo>
                    <a:pt x="75" y="152"/>
                  </a:lnTo>
                  <a:lnTo>
                    <a:pt x="124" y="0"/>
                  </a:lnTo>
                  <a:lnTo>
                    <a:pt x="100" y="0"/>
                  </a:lnTo>
                  <a:lnTo>
                    <a:pt x="63" y="121"/>
                  </a:lnTo>
                  <a:lnTo>
                    <a:pt x="24" y="0"/>
                  </a:lnTo>
                  <a:lnTo>
                    <a:pt x="0" y="0"/>
                  </a:lnTo>
                  <a:lnTo>
                    <a:pt x="50" y="152"/>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31" name="Freeform 475"/>
            <p:cNvSpPr>
              <a:spLocks noEditPoints="1"/>
            </p:cNvSpPr>
            <p:nvPr/>
          </p:nvSpPr>
          <p:spPr bwMode="auto">
            <a:xfrm>
              <a:off x="5746750" y="4254500"/>
              <a:ext cx="9525" cy="109538"/>
            </a:xfrm>
            <a:custGeom>
              <a:avLst/>
              <a:gdLst>
                <a:gd name="T0" fmla="*/ 0 w 23"/>
                <a:gd name="T1" fmla="*/ 2147483647 h 208"/>
                <a:gd name="T2" fmla="*/ 2147483647 w 23"/>
                <a:gd name="T3" fmla="*/ 2147483647 h 208"/>
                <a:gd name="T4" fmla="*/ 2147483647 w 23"/>
                <a:gd name="T5" fmla="*/ 2147483647 h 208"/>
                <a:gd name="T6" fmla="*/ 0 w 23"/>
                <a:gd name="T7" fmla="*/ 2147483647 h 208"/>
                <a:gd name="T8" fmla="*/ 0 w 23"/>
                <a:gd name="T9" fmla="*/ 2147483647 h 208"/>
                <a:gd name="T10" fmla="*/ 0 w 23"/>
                <a:gd name="T11" fmla="*/ 2147483647 h 208"/>
                <a:gd name="T12" fmla="*/ 2147483647 w 23"/>
                <a:gd name="T13" fmla="*/ 2147483647 h 208"/>
                <a:gd name="T14" fmla="*/ 2147483647 w 23"/>
                <a:gd name="T15" fmla="*/ 0 h 208"/>
                <a:gd name="T16" fmla="*/ 0 w 23"/>
                <a:gd name="T17" fmla="*/ 0 h 208"/>
                <a:gd name="T18" fmla="*/ 0 w 23"/>
                <a:gd name="T19" fmla="*/ 2147483647 h 20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8"/>
                <a:gd name="T32" fmla="*/ 23 w 23"/>
                <a:gd name="T33" fmla="*/ 208 h 20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8">
                  <a:moveTo>
                    <a:pt x="0" y="208"/>
                  </a:moveTo>
                  <a:lnTo>
                    <a:pt x="23" y="208"/>
                  </a:lnTo>
                  <a:lnTo>
                    <a:pt x="23" y="56"/>
                  </a:lnTo>
                  <a:lnTo>
                    <a:pt x="0" y="56"/>
                  </a:lnTo>
                  <a:lnTo>
                    <a:pt x="0" y="208"/>
                  </a:lnTo>
                  <a:close/>
                  <a:moveTo>
                    <a:pt x="0" y="28"/>
                  </a:moveTo>
                  <a:lnTo>
                    <a:pt x="23" y="28"/>
                  </a:lnTo>
                  <a:lnTo>
                    <a:pt x="23"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32" name="Freeform 476"/>
            <p:cNvSpPr>
              <a:spLocks noEditPoints="1"/>
            </p:cNvSpPr>
            <p:nvPr/>
          </p:nvSpPr>
          <p:spPr bwMode="auto">
            <a:xfrm>
              <a:off x="5770563" y="4283075"/>
              <a:ext cx="57150" cy="82550"/>
            </a:xfrm>
            <a:custGeom>
              <a:avLst/>
              <a:gdLst>
                <a:gd name="T0" fmla="*/ 2147483647 w 123"/>
                <a:gd name="T1" fmla="*/ 2147483647 h 158"/>
                <a:gd name="T2" fmla="*/ 2147483647 w 123"/>
                <a:gd name="T3" fmla="*/ 2147483647 h 158"/>
                <a:gd name="T4" fmla="*/ 2147483647 w 123"/>
                <a:gd name="T5" fmla="*/ 2147483647 h 158"/>
                <a:gd name="T6" fmla="*/ 2147483647 w 123"/>
                <a:gd name="T7" fmla="*/ 2147483647 h 158"/>
                <a:gd name="T8" fmla="*/ 2147483647 w 123"/>
                <a:gd name="T9" fmla="*/ 2147483647 h 158"/>
                <a:gd name="T10" fmla="*/ 2147483647 w 123"/>
                <a:gd name="T11" fmla="*/ 2147483647 h 158"/>
                <a:gd name="T12" fmla="*/ 2147483647 w 123"/>
                <a:gd name="T13" fmla="*/ 2147483647 h 158"/>
                <a:gd name="T14" fmla="*/ 2147483647 w 123"/>
                <a:gd name="T15" fmla="*/ 2147483647 h 158"/>
                <a:gd name="T16" fmla="*/ 2147483647 w 123"/>
                <a:gd name="T17" fmla="*/ 2147483647 h 158"/>
                <a:gd name="T18" fmla="*/ 2147483647 w 123"/>
                <a:gd name="T19" fmla="*/ 2147483647 h 158"/>
                <a:gd name="T20" fmla="*/ 2147483647 w 123"/>
                <a:gd name="T21" fmla="*/ 2147483647 h 158"/>
                <a:gd name="T22" fmla="*/ 2147483647 w 123"/>
                <a:gd name="T23" fmla="*/ 2147483647 h 158"/>
                <a:gd name="T24" fmla="*/ 2147483647 w 123"/>
                <a:gd name="T25" fmla="*/ 2147483647 h 158"/>
                <a:gd name="T26" fmla="*/ 2147483647 w 123"/>
                <a:gd name="T27" fmla="*/ 2147483647 h 158"/>
                <a:gd name="T28" fmla="*/ 2147483647 w 123"/>
                <a:gd name="T29" fmla="*/ 2147483647 h 158"/>
                <a:gd name="T30" fmla="*/ 2147483647 w 123"/>
                <a:gd name="T31" fmla="*/ 2147483647 h 158"/>
                <a:gd name="T32" fmla="*/ 2147483647 w 123"/>
                <a:gd name="T33" fmla="*/ 2147483647 h 158"/>
                <a:gd name="T34" fmla="*/ 2147483647 w 123"/>
                <a:gd name="T35" fmla="*/ 2147483647 h 158"/>
                <a:gd name="T36" fmla="*/ 2147483647 w 123"/>
                <a:gd name="T37" fmla="*/ 2147483647 h 158"/>
                <a:gd name="T38" fmla="*/ 2147483647 w 123"/>
                <a:gd name="T39" fmla="*/ 2147483647 h 158"/>
                <a:gd name="T40" fmla="*/ 2147483647 w 123"/>
                <a:gd name="T41" fmla="*/ 2147483647 h 158"/>
                <a:gd name="T42" fmla="*/ 2147483647 w 123"/>
                <a:gd name="T43" fmla="*/ 2147483647 h 158"/>
                <a:gd name="T44" fmla="*/ 2147483647 w 123"/>
                <a:gd name="T45" fmla="*/ 2147483647 h 158"/>
                <a:gd name="T46" fmla="*/ 2147483647 w 123"/>
                <a:gd name="T47" fmla="*/ 2147483647 h 158"/>
                <a:gd name="T48" fmla="*/ 2147483647 w 123"/>
                <a:gd name="T49" fmla="*/ 2147483647 h 158"/>
                <a:gd name="T50" fmla="*/ 2147483647 w 123"/>
                <a:gd name="T51" fmla="*/ 2147483647 h 158"/>
                <a:gd name="T52" fmla="*/ 2147483647 w 123"/>
                <a:gd name="T53" fmla="*/ 2147483647 h 158"/>
                <a:gd name="T54" fmla="*/ 2147483647 w 123"/>
                <a:gd name="T55" fmla="*/ 2147483647 h 158"/>
                <a:gd name="T56" fmla="*/ 2147483647 w 123"/>
                <a:gd name="T57" fmla="*/ 2147483647 h 158"/>
                <a:gd name="T58" fmla="*/ 2147483647 w 123"/>
                <a:gd name="T59" fmla="*/ 2147483647 h 158"/>
                <a:gd name="T60" fmla="*/ 2147483647 w 123"/>
                <a:gd name="T61" fmla="*/ 2147483647 h 158"/>
                <a:gd name="T62" fmla="*/ 2147483647 w 123"/>
                <a:gd name="T63" fmla="*/ 2147483647 h 158"/>
                <a:gd name="T64" fmla="*/ 2147483647 w 123"/>
                <a:gd name="T65" fmla="*/ 2147483647 h 158"/>
                <a:gd name="T66" fmla="*/ 2147483647 w 123"/>
                <a:gd name="T67" fmla="*/ 2147483647 h 158"/>
                <a:gd name="T68" fmla="*/ 2147483647 w 123"/>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8"/>
                <a:gd name="T107" fmla="*/ 123 w 123"/>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8">
                  <a:moveTo>
                    <a:pt x="99" y="107"/>
                  </a:moveTo>
                  <a:lnTo>
                    <a:pt x="97" y="113"/>
                  </a:lnTo>
                  <a:lnTo>
                    <a:pt x="94" y="119"/>
                  </a:lnTo>
                  <a:lnTo>
                    <a:pt x="91" y="123"/>
                  </a:lnTo>
                  <a:lnTo>
                    <a:pt x="86" y="128"/>
                  </a:lnTo>
                  <a:lnTo>
                    <a:pt x="82" y="130"/>
                  </a:lnTo>
                  <a:lnTo>
                    <a:pt x="77" y="132"/>
                  </a:lnTo>
                  <a:lnTo>
                    <a:pt x="70" y="135"/>
                  </a:lnTo>
                  <a:lnTo>
                    <a:pt x="63" y="135"/>
                  </a:lnTo>
                  <a:lnTo>
                    <a:pt x="55" y="134"/>
                  </a:lnTo>
                  <a:lnTo>
                    <a:pt x="47" y="131"/>
                  </a:lnTo>
                  <a:lnTo>
                    <a:pt x="41" y="128"/>
                  </a:lnTo>
                  <a:lnTo>
                    <a:pt x="35" y="122"/>
                  </a:lnTo>
                  <a:lnTo>
                    <a:pt x="30" y="116"/>
                  </a:lnTo>
                  <a:lnTo>
                    <a:pt x="27" y="108"/>
                  </a:lnTo>
                  <a:lnTo>
                    <a:pt x="25" y="98"/>
                  </a:lnTo>
                  <a:lnTo>
                    <a:pt x="24" y="87"/>
                  </a:lnTo>
                  <a:lnTo>
                    <a:pt x="123" y="87"/>
                  </a:lnTo>
                  <a:lnTo>
                    <a:pt x="123" y="75"/>
                  </a:lnTo>
                  <a:lnTo>
                    <a:pt x="122" y="59"/>
                  </a:lnTo>
                  <a:lnTo>
                    <a:pt x="119" y="43"/>
                  </a:lnTo>
                  <a:lnTo>
                    <a:pt x="114" y="30"/>
                  </a:lnTo>
                  <a:lnTo>
                    <a:pt x="107" y="20"/>
                  </a:lnTo>
                  <a:lnTo>
                    <a:pt x="98" y="11"/>
                  </a:lnTo>
                  <a:lnTo>
                    <a:pt x="87" y="4"/>
                  </a:lnTo>
                  <a:lnTo>
                    <a:pt x="76" y="1"/>
                  </a:lnTo>
                  <a:lnTo>
                    <a:pt x="61" y="0"/>
                  </a:lnTo>
                  <a:lnTo>
                    <a:pt x="48" y="1"/>
                  </a:lnTo>
                  <a:lnTo>
                    <a:pt x="36" y="6"/>
                  </a:lnTo>
                  <a:lnTo>
                    <a:pt x="25" y="11"/>
                  </a:lnTo>
                  <a:lnTo>
                    <a:pt x="17" y="21"/>
                  </a:lnTo>
                  <a:lnTo>
                    <a:pt x="9" y="32"/>
                  </a:lnTo>
                  <a:lnTo>
                    <a:pt x="4" y="46"/>
                  </a:lnTo>
                  <a:lnTo>
                    <a:pt x="1" y="63"/>
                  </a:lnTo>
                  <a:lnTo>
                    <a:pt x="0" y="80"/>
                  </a:lnTo>
                  <a:lnTo>
                    <a:pt x="1" y="98"/>
                  </a:lnTo>
                  <a:lnTo>
                    <a:pt x="4" y="113"/>
                  </a:lnTo>
                  <a:lnTo>
                    <a:pt x="9" y="127"/>
                  </a:lnTo>
                  <a:lnTo>
                    <a:pt x="17" y="137"/>
                  </a:lnTo>
                  <a:lnTo>
                    <a:pt x="25" y="146"/>
                  </a:lnTo>
                  <a:lnTo>
                    <a:pt x="36" y="152"/>
                  </a:lnTo>
                  <a:lnTo>
                    <a:pt x="48" y="157"/>
                  </a:lnTo>
                  <a:lnTo>
                    <a:pt x="61" y="158"/>
                  </a:lnTo>
                  <a:lnTo>
                    <a:pt x="73" y="157"/>
                  </a:lnTo>
                  <a:lnTo>
                    <a:pt x="84" y="155"/>
                  </a:lnTo>
                  <a:lnTo>
                    <a:pt x="94" y="150"/>
                  </a:lnTo>
                  <a:lnTo>
                    <a:pt x="102" y="144"/>
                  </a:lnTo>
                  <a:lnTo>
                    <a:pt x="108" y="137"/>
                  </a:lnTo>
                  <a:lnTo>
                    <a:pt x="115" y="128"/>
                  </a:lnTo>
                  <a:lnTo>
                    <a:pt x="119" y="119"/>
                  </a:lnTo>
                  <a:lnTo>
                    <a:pt x="121" y="107"/>
                  </a:lnTo>
                  <a:lnTo>
                    <a:pt x="99" y="107"/>
                  </a:lnTo>
                  <a:close/>
                  <a:moveTo>
                    <a:pt x="24" y="66"/>
                  </a:moveTo>
                  <a:lnTo>
                    <a:pt x="25" y="56"/>
                  </a:lnTo>
                  <a:lnTo>
                    <a:pt x="27" y="47"/>
                  </a:lnTo>
                  <a:lnTo>
                    <a:pt x="31" y="39"/>
                  </a:lnTo>
                  <a:lnTo>
                    <a:pt x="36" y="33"/>
                  </a:lnTo>
                  <a:lnTo>
                    <a:pt x="41" y="28"/>
                  </a:lnTo>
                  <a:lnTo>
                    <a:pt x="47" y="24"/>
                  </a:lnTo>
                  <a:lnTo>
                    <a:pt x="54" y="23"/>
                  </a:lnTo>
                  <a:lnTo>
                    <a:pt x="62" y="22"/>
                  </a:lnTo>
                  <a:lnTo>
                    <a:pt x="70" y="23"/>
                  </a:lnTo>
                  <a:lnTo>
                    <a:pt x="78" y="24"/>
                  </a:lnTo>
                  <a:lnTo>
                    <a:pt x="84" y="29"/>
                  </a:lnTo>
                  <a:lnTo>
                    <a:pt x="89" y="33"/>
                  </a:lnTo>
                  <a:lnTo>
                    <a:pt x="94" y="39"/>
                  </a:lnTo>
                  <a:lnTo>
                    <a:pt x="97" y="47"/>
                  </a:lnTo>
                  <a:lnTo>
                    <a:pt x="98" y="56"/>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33" name="Freeform 477"/>
            <p:cNvSpPr>
              <a:spLocks/>
            </p:cNvSpPr>
            <p:nvPr/>
          </p:nvSpPr>
          <p:spPr bwMode="auto">
            <a:xfrm>
              <a:off x="5840413" y="4283075"/>
              <a:ext cx="31750" cy="80963"/>
            </a:xfrm>
            <a:custGeom>
              <a:avLst/>
              <a:gdLst>
                <a:gd name="T0" fmla="*/ 0 w 66"/>
                <a:gd name="T1" fmla="*/ 2147483647 h 155"/>
                <a:gd name="T2" fmla="*/ 2147483647 w 66"/>
                <a:gd name="T3" fmla="*/ 2147483647 h 155"/>
                <a:gd name="T4" fmla="*/ 2147483647 w 66"/>
                <a:gd name="T5" fmla="*/ 2147483647 h 155"/>
                <a:gd name="T6" fmla="*/ 2147483647 w 66"/>
                <a:gd name="T7" fmla="*/ 2147483647 h 155"/>
                <a:gd name="T8" fmla="*/ 2147483647 w 66"/>
                <a:gd name="T9" fmla="*/ 2147483647 h 155"/>
                <a:gd name="T10" fmla="*/ 2147483647 w 66"/>
                <a:gd name="T11" fmla="*/ 2147483647 h 155"/>
                <a:gd name="T12" fmla="*/ 2147483647 w 66"/>
                <a:gd name="T13" fmla="*/ 2147483647 h 155"/>
                <a:gd name="T14" fmla="*/ 2147483647 w 66"/>
                <a:gd name="T15" fmla="*/ 2147483647 h 155"/>
                <a:gd name="T16" fmla="*/ 2147483647 w 66"/>
                <a:gd name="T17" fmla="*/ 2147483647 h 155"/>
                <a:gd name="T18" fmla="*/ 2147483647 w 66"/>
                <a:gd name="T19" fmla="*/ 2147483647 h 155"/>
                <a:gd name="T20" fmla="*/ 2147483647 w 66"/>
                <a:gd name="T21" fmla="*/ 2147483647 h 155"/>
                <a:gd name="T22" fmla="*/ 2147483647 w 66"/>
                <a:gd name="T23" fmla="*/ 2147483647 h 155"/>
                <a:gd name="T24" fmla="*/ 2147483647 w 66"/>
                <a:gd name="T25" fmla="*/ 0 h 155"/>
                <a:gd name="T26" fmla="*/ 2147483647 w 66"/>
                <a:gd name="T27" fmla="*/ 0 h 155"/>
                <a:gd name="T28" fmla="*/ 2147483647 w 66"/>
                <a:gd name="T29" fmla="*/ 0 h 155"/>
                <a:gd name="T30" fmla="*/ 2147483647 w 66"/>
                <a:gd name="T31" fmla="*/ 2147483647 h 155"/>
                <a:gd name="T32" fmla="*/ 2147483647 w 66"/>
                <a:gd name="T33" fmla="*/ 2147483647 h 155"/>
                <a:gd name="T34" fmla="*/ 2147483647 w 66"/>
                <a:gd name="T35" fmla="*/ 2147483647 h 155"/>
                <a:gd name="T36" fmla="*/ 2147483647 w 66"/>
                <a:gd name="T37" fmla="*/ 2147483647 h 155"/>
                <a:gd name="T38" fmla="*/ 2147483647 w 66"/>
                <a:gd name="T39" fmla="*/ 2147483647 h 155"/>
                <a:gd name="T40" fmla="*/ 2147483647 w 66"/>
                <a:gd name="T41" fmla="*/ 2147483647 h 155"/>
                <a:gd name="T42" fmla="*/ 2147483647 w 66"/>
                <a:gd name="T43" fmla="*/ 2147483647 h 155"/>
                <a:gd name="T44" fmla="*/ 2147483647 w 66"/>
                <a:gd name="T45" fmla="*/ 2147483647 h 155"/>
                <a:gd name="T46" fmla="*/ 0 w 66"/>
                <a:gd name="T47" fmla="*/ 2147483647 h 155"/>
                <a:gd name="T48" fmla="*/ 0 w 66"/>
                <a:gd name="T49" fmla="*/ 2147483647 h 15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6"/>
                <a:gd name="T76" fmla="*/ 0 h 155"/>
                <a:gd name="T77" fmla="*/ 66 w 66"/>
                <a:gd name="T78" fmla="*/ 155 h 15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6" h="155">
                  <a:moveTo>
                    <a:pt x="0" y="155"/>
                  </a:moveTo>
                  <a:lnTo>
                    <a:pt x="23" y="155"/>
                  </a:lnTo>
                  <a:lnTo>
                    <a:pt x="23" y="70"/>
                  </a:lnTo>
                  <a:lnTo>
                    <a:pt x="24" y="60"/>
                  </a:lnTo>
                  <a:lnTo>
                    <a:pt x="25" y="51"/>
                  </a:lnTo>
                  <a:lnTo>
                    <a:pt x="28" y="44"/>
                  </a:lnTo>
                  <a:lnTo>
                    <a:pt x="32" y="38"/>
                  </a:lnTo>
                  <a:lnTo>
                    <a:pt x="38" y="32"/>
                  </a:lnTo>
                  <a:lnTo>
                    <a:pt x="44" y="29"/>
                  </a:lnTo>
                  <a:lnTo>
                    <a:pt x="52" y="28"/>
                  </a:lnTo>
                  <a:lnTo>
                    <a:pt x="61" y="27"/>
                  </a:lnTo>
                  <a:lnTo>
                    <a:pt x="66" y="27"/>
                  </a:lnTo>
                  <a:lnTo>
                    <a:pt x="66" y="0"/>
                  </a:lnTo>
                  <a:lnTo>
                    <a:pt x="60" y="0"/>
                  </a:lnTo>
                  <a:lnTo>
                    <a:pt x="53" y="0"/>
                  </a:lnTo>
                  <a:lnTo>
                    <a:pt x="47" y="2"/>
                  </a:lnTo>
                  <a:lnTo>
                    <a:pt x="42" y="4"/>
                  </a:lnTo>
                  <a:lnTo>
                    <a:pt x="36" y="7"/>
                  </a:lnTo>
                  <a:lnTo>
                    <a:pt x="32" y="11"/>
                  </a:lnTo>
                  <a:lnTo>
                    <a:pt x="28" y="17"/>
                  </a:lnTo>
                  <a:lnTo>
                    <a:pt x="25" y="23"/>
                  </a:lnTo>
                  <a:lnTo>
                    <a:pt x="22" y="30"/>
                  </a:lnTo>
                  <a:lnTo>
                    <a:pt x="22" y="3"/>
                  </a:lnTo>
                  <a:lnTo>
                    <a:pt x="0" y="3"/>
                  </a:lnTo>
                  <a:lnTo>
                    <a:pt x="0"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34" name="Freeform 478"/>
            <p:cNvSpPr>
              <a:spLocks noEditPoints="1"/>
            </p:cNvSpPr>
            <p:nvPr/>
          </p:nvSpPr>
          <p:spPr bwMode="auto">
            <a:xfrm>
              <a:off x="5913438" y="4254500"/>
              <a:ext cx="63500" cy="109538"/>
            </a:xfrm>
            <a:custGeom>
              <a:avLst/>
              <a:gdLst>
                <a:gd name="T0" fmla="*/ 0 w 134"/>
                <a:gd name="T1" fmla="*/ 2147483647 h 208"/>
                <a:gd name="T2" fmla="*/ 2147483647 w 134"/>
                <a:gd name="T3" fmla="*/ 2147483647 h 208"/>
                <a:gd name="T4" fmla="*/ 2147483647 w 134"/>
                <a:gd name="T5" fmla="*/ 2147483647 h 208"/>
                <a:gd name="T6" fmla="*/ 2147483647 w 134"/>
                <a:gd name="T7" fmla="*/ 2147483647 h 208"/>
                <a:gd name="T8" fmla="*/ 2147483647 w 134"/>
                <a:gd name="T9" fmla="*/ 2147483647 h 208"/>
                <a:gd name="T10" fmla="*/ 2147483647 w 134"/>
                <a:gd name="T11" fmla="*/ 2147483647 h 208"/>
                <a:gd name="T12" fmla="*/ 2147483647 w 134"/>
                <a:gd name="T13" fmla="*/ 2147483647 h 208"/>
                <a:gd name="T14" fmla="*/ 2147483647 w 134"/>
                <a:gd name="T15" fmla="*/ 2147483647 h 208"/>
                <a:gd name="T16" fmla="*/ 2147483647 w 134"/>
                <a:gd name="T17" fmla="*/ 2147483647 h 208"/>
                <a:gd name="T18" fmla="*/ 2147483647 w 134"/>
                <a:gd name="T19" fmla="*/ 2147483647 h 208"/>
                <a:gd name="T20" fmla="*/ 2147483647 w 134"/>
                <a:gd name="T21" fmla="*/ 2147483647 h 208"/>
                <a:gd name="T22" fmla="*/ 2147483647 w 134"/>
                <a:gd name="T23" fmla="*/ 2147483647 h 208"/>
                <a:gd name="T24" fmla="*/ 2147483647 w 134"/>
                <a:gd name="T25" fmla="*/ 2147483647 h 208"/>
                <a:gd name="T26" fmla="*/ 2147483647 w 134"/>
                <a:gd name="T27" fmla="*/ 2147483647 h 208"/>
                <a:gd name="T28" fmla="*/ 2147483647 w 134"/>
                <a:gd name="T29" fmla="*/ 2147483647 h 208"/>
                <a:gd name="T30" fmla="*/ 2147483647 w 134"/>
                <a:gd name="T31" fmla="*/ 2147483647 h 208"/>
                <a:gd name="T32" fmla="*/ 2147483647 w 134"/>
                <a:gd name="T33" fmla="*/ 2147483647 h 208"/>
                <a:gd name="T34" fmla="*/ 2147483647 w 134"/>
                <a:gd name="T35" fmla="*/ 2147483647 h 208"/>
                <a:gd name="T36" fmla="*/ 2147483647 w 134"/>
                <a:gd name="T37" fmla="*/ 2147483647 h 208"/>
                <a:gd name="T38" fmla="*/ 2147483647 w 134"/>
                <a:gd name="T39" fmla="*/ 2147483647 h 208"/>
                <a:gd name="T40" fmla="*/ 2147483647 w 134"/>
                <a:gd name="T41" fmla="*/ 2147483647 h 208"/>
                <a:gd name="T42" fmla="*/ 2147483647 w 134"/>
                <a:gd name="T43" fmla="*/ 2147483647 h 208"/>
                <a:gd name="T44" fmla="*/ 2147483647 w 134"/>
                <a:gd name="T45" fmla="*/ 2147483647 h 208"/>
                <a:gd name="T46" fmla="*/ 2147483647 w 134"/>
                <a:gd name="T47" fmla="*/ 2147483647 h 208"/>
                <a:gd name="T48" fmla="*/ 2147483647 w 134"/>
                <a:gd name="T49" fmla="*/ 2147483647 h 208"/>
                <a:gd name="T50" fmla="*/ 2147483647 w 134"/>
                <a:gd name="T51" fmla="*/ 2147483647 h 208"/>
                <a:gd name="T52" fmla="*/ 2147483647 w 134"/>
                <a:gd name="T53" fmla="*/ 0 h 208"/>
                <a:gd name="T54" fmla="*/ 2147483647 w 134"/>
                <a:gd name="T55" fmla="*/ 0 h 208"/>
                <a:gd name="T56" fmla="*/ 2147483647 w 134"/>
                <a:gd name="T57" fmla="*/ 0 h 208"/>
                <a:gd name="T58" fmla="*/ 0 w 134"/>
                <a:gd name="T59" fmla="*/ 0 h 208"/>
                <a:gd name="T60" fmla="*/ 0 w 134"/>
                <a:gd name="T61" fmla="*/ 2147483647 h 208"/>
                <a:gd name="T62" fmla="*/ 2147483647 w 134"/>
                <a:gd name="T63" fmla="*/ 2147483647 h 208"/>
                <a:gd name="T64" fmla="*/ 2147483647 w 134"/>
                <a:gd name="T65" fmla="*/ 2147483647 h 208"/>
                <a:gd name="T66" fmla="*/ 2147483647 w 134"/>
                <a:gd name="T67" fmla="*/ 2147483647 h 208"/>
                <a:gd name="T68" fmla="*/ 2147483647 w 134"/>
                <a:gd name="T69" fmla="*/ 2147483647 h 208"/>
                <a:gd name="T70" fmla="*/ 2147483647 w 134"/>
                <a:gd name="T71" fmla="*/ 2147483647 h 208"/>
                <a:gd name="T72" fmla="*/ 2147483647 w 134"/>
                <a:gd name="T73" fmla="*/ 2147483647 h 208"/>
                <a:gd name="T74" fmla="*/ 2147483647 w 134"/>
                <a:gd name="T75" fmla="*/ 2147483647 h 208"/>
                <a:gd name="T76" fmla="*/ 2147483647 w 134"/>
                <a:gd name="T77" fmla="*/ 2147483647 h 208"/>
                <a:gd name="T78" fmla="*/ 2147483647 w 134"/>
                <a:gd name="T79" fmla="*/ 2147483647 h 208"/>
                <a:gd name="T80" fmla="*/ 2147483647 w 134"/>
                <a:gd name="T81" fmla="*/ 2147483647 h 208"/>
                <a:gd name="T82" fmla="*/ 2147483647 w 134"/>
                <a:gd name="T83" fmla="*/ 2147483647 h 208"/>
                <a:gd name="T84" fmla="*/ 2147483647 w 134"/>
                <a:gd name="T85" fmla="*/ 2147483647 h 208"/>
                <a:gd name="T86" fmla="*/ 2147483647 w 134"/>
                <a:gd name="T87" fmla="*/ 2147483647 h 208"/>
                <a:gd name="T88" fmla="*/ 2147483647 w 134"/>
                <a:gd name="T89" fmla="*/ 2147483647 h 208"/>
                <a:gd name="T90" fmla="*/ 2147483647 w 134"/>
                <a:gd name="T91" fmla="*/ 2147483647 h 208"/>
                <a:gd name="T92" fmla="*/ 2147483647 w 134"/>
                <a:gd name="T93" fmla="*/ 2147483647 h 208"/>
                <a:gd name="T94" fmla="*/ 2147483647 w 134"/>
                <a:gd name="T95" fmla="*/ 2147483647 h 208"/>
                <a:gd name="T96" fmla="*/ 2147483647 w 134"/>
                <a:gd name="T97" fmla="*/ 2147483647 h 208"/>
                <a:gd name="T98" fmla="*/ 2147483647 w 134"/>
                <a:gd name="T99" fmla="*/ 2147483647 h 208"/>
                <a:gd name="T100" fmla="*/ 2147483647 w 134"/>
                <a:gd name="T101" fmla="*/ 2147483647 h 20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34"/>
                <a:gd name="T154" fmla="*/ 0 h 208"/>
                <a:gd name="T155" fmla="*/ 134 w 134"/>
                <a:gd name="T156" fmla="*/ 208 h 20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34" h="208">
                  <a:moveTo>
                    <a:pt x="0" y="208"/>
                  </a:moveTo>
                  <a:lnTo>
                    <a:pt x="25" y="208"/>
                  </a:lnTo>
                  <a:lnTo>
                    <a:pt x="25" y="120"/>
                  </a:lnTo>
                  <a:lnTo>
                    <a:pt x="63" y="120"/>
                  </a:lnTo>
                  <a:lnTo>
                    <a:pt x="77" y="120"/>
                  </a:lnTo>
                  <a:lnTo>
                    <a:pt x="89" y="119"/>
                  </a:lnTo>
                  <a:lnTo>
                    <a:pt x="100" y="117"/>
                  </a:lnTo>
                  <a:lnTo>
                    <a:pt x="109" y="112"/>
                  </a:lnTo>
                  <a:lnTo>
                    <a:pt x="115" y="107"/>
                  </a:lnTo>
                  <a:lnTo>
                    <a:pt x="120" y="103"/>
                  </a:lnTo>
                  <a:lnTo>
                    <a:pt x="124" y="97"/>
                  </a:lnTo>
                  <a:lnTo>
                    <a:pt x="127" y="91"/>
                  </a:lnTo>
                  <a:lnTo>
                    <a:pt x="131" y="84"/>
                  </a:lnTo>
                  <a:lnTo>
                    <a:pt x="132" y="77"/>
                  </a:lnTo>
                  <a:lnTo>
                    <a:pt x="134" y="69"/>
                  </a:lnTo>
                  <a:lnTo>
                    <a:pt x="134" y="61"/>
                  </a:lnTo>
                  <a:lnTo>
                    <a:pt x="134" y="52"/>
                  </a:lnTo>
                  <a:lnTo>
                    <a:pt x="133" y="43"/>
                  </a:lnTo>
                  <a:lnTo>
                    <a:pt x="131" y="35"/>
                  </a:lnTo>
                  <a:lnTo>
                    <a:pt x="127" y="28"/>
                  </a:lnTo>
                  <a:lnTo>
                    <a:pt x="124" y="22"/>
                  </a:lnTo>
                  <a:lnTo>
                    <a:pt x="120" y="17"/>
                  </a:lnTo>
                  <a:lnTo>
                    <a:pt x="116" y="12"/>
                  </a:lnTo>
                  <a:lnTo>
                    <a:pt x="109" y="8"/>
                  </a:lnTo>
                  <a:lnTo>
                    <a:pt x="101" y="4"/>
                  </a:lnTo>
                  <a:lnTo>
                    <a:pt x="90" y="1"/>
                  </a:lnTo>
                  <a:lnTo>
                    <a:pt x="80" y="0"/>
                  </a:lnTo>
                  <a:lnTo>
                    <a:pt x="68" y="0"/>
                  </a:lnTo>
                  <a:lnTo>
                    <a:pt x="62" y="0"/>
                  </a:lnTo>
                  <a:lnTo>
                    <a:pt x="0" y="0"/>
                  </a:lnTo>
                  <a:lnTo>
                    <a:pt x="0" y="208"/>
                  </a:lnTo>
                  <a:close/>
                  <a:moveTo>
                    <a:pt x="25" y="95"/>
                  </a:moveTo>
                  <a:lnTo>
                    <a:pt x="25" y="26"/>
                  </a:lnTo>
                  <a:lnTo>
                    <a:pt x="69" y="26"/>
                  </a:lnTo>
                  <a:lnTo>
                    <a:pt x="79" y="26"/>
                  </a:lnTo>
                  <a:lnTo>
                    <a:pt x="86" y="28"/>
                  </a:lnTo>
                  <a:lnTo>
                    <a:pt x="93" y="31"/>
                  </a:lnTo>
                  <a:lnTo>
                    <a:pt x="98" y="34"/>
                  </a:lnTo>
                  <a:lnTo>
                    <a:pt x="102" y="39"/>
                  </a:lnTo>
                  <a:lnTo>
                    <a:pt x="105" y="45"/>
                  </a:lnTo>
                  <a:lnTo>
                    <a:pt x="106" y="52"/>
                  </a:lnTo>
                  <a:lnTo>
                    <a:pt x="107" y="60"/>
                  </a:lnTo>
                  <a:lnTo>
                    <a:pt x="106" y="69"/>
                  </a:lnTo>
                  <a:lnTo>
                    <a:pt x="105" y="77"/>
                  </a:lnTo>
                  <a:lnTo>
                    <a:pt x="102" y="83"/>
                  </a:lnTo>
                  <a:lnTo>
                    <a:pt x="98" y="88"/>
                  </a:lnTo>
                  <a:lnTo>
                    <a:pt x="93" y="91"/>
                  </a:lnTo>
                  <a:lnTo>
                    <a:pt x="85" y="93"/>
                  </a:lnTo>
                  <a:lnTo>
                    <a:pt x="77" y="95"/>
                  </a:lnTo>
                  <a:lnTo>
                    <a:pt x="67" y="95"/>
                  </a:lnTo>
                  <a:lnTo>
                    <a:pt x="25" y="9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35" name="Rectangle 479"/>
            <p:cNvSpPr>
              <a:spLocks noChangeArrowheads="1"/>
            </p:cNvSpPr>
            <p:nvPr/>
          </p:nvSpPr>
          <p:spPr bwMode="auto">
            <a:xfrm>
              <a:off x="5965825" y="4348163"/>
              <a:ext cx="12700" cy="158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936" name="Freeform 480"/>
            <p:cNvSpPr>
              <a:spLocks noEditPoints="1"/>
            </p:cNvSpPr>
            <p:nvPr/>
          </p:nvSpPr>
          <p:spPr bwMode="auto">
            <a:xfrm>
              <a:off x="4851400" y="4452938"/>
              <a:ext cx="60325" cy="104775"/>
            </a:xfrm>
            <a:custGeom>
              <a:avLst/>
              <a:gdLst>
                <a:gd name="T0" fmla="*/ 2147483647 w 129"/>
                <a:gd name="T1" fmla="*/ 2147483647 h 196"/>
                <a:gd name="T2" fmla="*/ 2147483647 w 129"/>
                <a:gd name="T3" fmla="*/ 2147483647 h 196"/>
                <a:gd name="T4" fmla="*/ 2147483647 w 129"/>
                <a:gd name="T5" fmla="*/ 2147483647 h 196"/>
                <a:gd name="T6" fmla="*/ 2147483647 w 129"/>
                <a:gd name="T7" fmla="*/ 2147483647 h 196"/>
                <a:gd name="T8" fmla="*/ 2147483647 w 129"/>
                <a:gd name="T9" fmla="*/ 2147483647 h 196"/>
                <a:gd name="T10" fmla="*/ 2147483647 w 129"/>
                <a:gd name="T11" fmla="*/ 2147483647 h 196"/>
                <a:gd name="T12" fmla="*/ 2147483647 w 129"/>
                <a:gd name="T13" fmla="*/ 0 h 196"/>
                <a:gd name="T14" fmla="*/ 2147483647 w 129"/>
                <a:gd name="T15" fmla="*/ 0 h 196"/>
                <a:gd name="T16" fmla="*/ 0 w 129"/>
                <a:gd name="T17" fmla="*/ 2147483647 h 196"/>
                <a:gd name="T18" fmla="*/ 0 w 129"/>
                <a:gd name="T19" fmla="*/ 2147483647 h 196"/>
                <a:gd name="T20" fmla="*/ 2147483647 w 129"/>
                <a:gd name="T21" fmla="*/ 2147483647 h 196"/>
                <a:gd name="T22" fmla="*/ 2147483647 w 129"/>
                <a:gd name="T23" fmla="*/ 2147483647 h 196"/>
                <a:gd name="T24" fmla="*/ 2147483647 w 129"/>
                <a:gd name="T25" fmla="*/ 2147483647 h 196"/>
                <a:gd name="T26" fmla="*/ 2147483647 w 129"/>
                <a:gd name="T27" fmla="*/ 2147483647 h 196"/>
                <a:gd name="T28" fmla="*/ 2147483647 w 129"/>
                <a:gd name="T29" fmla="*/ 2147483647 h 196"/>
                <a:gd name="T30" fmla="*/ 2147483647 w 129"/>
                <a:gd name="T31" fmla="*/ 2147483647 h 1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9"/>
                <a:gd name="T49" fmla="*/ 0 h 196"/>
                <a:gd name="T50" fmla="*/ 129 w 129"/>
                <a:gd name="T51" fmla="*/ 196 h 19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9" h="196">
                  <a:moveTo>
                    <a:pt x="79" y="196"/>
                  </a:moveTo>
                  <a:lnTo>
                    <a:pt x="103" y="196"/>
                  </a:lnTo>
                  <a:lnTo>
                    <a:pt x="103" y="147"/>
                  </a:lnTo>
                  <a:lnTo>
                    <a:pt x="129" y="147"/>
                  </a:lnTo>
                  <a:lnTo>
                    <a:pt x="129" y="124"/>
                  </a:lnTo>
                  <a:lnTo>
                    <a:pt x="103" y="124"/>
                  </a:lnTo>
                  <a:lnTo>
                    <a:pt x="103" y="0"/>
                  </a:lnTo>
                  <a:lnTo>
                    <a:pt x="79" y="0"/>
                  </a:lnTo>
                  <a:lnTo>
                    <a:pt x="0" y="122"/>
                  </a:lnTo>
                  <a:lnTo>
                    <a:pt x="0" y="147"/>
                  </a:lnTo>
                  <a:lnTo>
                    <a:pt x="79" y="147"/>
                  </a:lnTo>
                  <a:lnTo>
                    <a:pt x="79" y="196"/>
                  </a:lnTo>
                  <a:close/>
                  <a:moveTo>
                    <a:pt x="22" y="124"/>
                  </a:moveTo>
                  <a:lnTo>
                    <a:pt x="79" y="34"/>
                  </a:lnTo>
                  <a:lnTo>
                    <a:pt x="79" y="124"/>
                  </a:lnTo>
                  <a:lnTo>
                    <a:pt x="22" y="12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37" name="Freeform 481"/>
            <p:cNvSpPr>
              <a:spLocks/>
            </p:cNvSpPr>
            <p:nvPr/>
          </p:nvSpPr>
          <p:spPr bwMode="auto">
            <a:xfrm>
              <a:off x="4919663" y="4451350"/>
              <a:ext cx="57150" cy="106363"/>
            </a:xfrm>
            <a:custGeom>
              <a:avLst/>
              <a:gdLst>
                <a:gd name="T0" fmla="*/ 2147483647 w 125"/>
                <a:gd name="T1" fmla="*/ 2147483647 h 199"/>
                <a:gd name="T2" fmla="*/ 2147483647 w 125"/>
                <a:gd name="T3" fmla="*/ 2147483647 h 199"/>
                <a:gd name="T4" fmla="*/ 2147483647 w 125"/>
                <a:gd name="T5" fmla="*/ 2147483647 h 199"/>
                <a:gd name="T6" fmla="*/ 2147483647 w 125"/>
                <a:gd name="T7" fmla="*/ 2147483647 h 199"/>
                <a:gd name="T8" fmla="*/ 2147483647 w 125"/>
                <a:gd name="T9" fmla="*/ 2147483647 h 199"/>
                <a:gd name="T10" fmla="*/ 2147483647 w 125"/>
                <a:gd name="T11" fmla="*/ 2147483647 h 199"/>
                <a:gd name="T12" fmla="*/ 2147483647 w 125"/>
                <a:gd name="T13" fmla="*/ 2147483647 h 199"/>
                <a:gd name="T14" fmla="*/ 2147483647 w 125"/>
                <a:gd name="T15" fmla="*/ 2147483647 h 199"/>
                <a:gd name="T16" fmla="*/ 2147483647 w 125"/>
                <a:gd name="T17" fmla="*/ 2147483647 h 199"/>
                <a:gd name="T18" fmla="*/ 2147483647 w 125"/>
                <a:gd name="T19" fmla="*/ 2147483647 h 199"/>
                <a:gd name="T20" fmla="*/ 2147483647 w 125"/>
                <a:gd name="T21" fmla="*/ 2147483647 h 199"/>
                <a:gd name="T22" fmla="*/ 2147483647 w 125"/>
                <a:gd name="T23" fmla="*/ 2147483647 h 199"/>
                <a:gd name="T24" fmla="*/ 2147483647 w 125"/>
                <a:gd name="T25" fmla="*/ 2147483647 h 199"/>
                <a:gd name="T26" fmla="*/ 2147483647 w 125"/>
                <a:gd name="T27" fmla="*/ 2147483647 h 199"/>
                <a:gd name="T28" fmla="*/ 2147483647 w 125"/>
                <a:gd name="T29" fmla="*/ 2147483647 h 199"/>
                <a:gd name="T30" fmla="*/ 2147483647 w 125"/>
                <a:gd name="T31" fmla="*/ 2147483647 h 199"/>
                <a:gd name="T32" fmla="*/ 2147483647 w 125"/>
                <a:gd name="T33" fmla="*/ 2147483647 h 199"/>
                <a:gd name="T34" fmla="*/ 2147483647 w 125"/>
                <a:gd name="T35" fmla="*/ 2147483647 h 199"/>
                <a:gd name="T36" fmla="*/ 2147483647 w 125"/>
                <a:gd name="T37" fmla="*/ 2147483647 h 199"/>
                <a:gd name="T38" fmla="*/ 2147483647 w 125"/>
                <a:gd name="T39" fmla="*/ 2147483647 h 199"/>
                <a:gd name="T40" fmla="*/ 2147483647 w 125"/>
                <a:gd name="T41" fmla="*/ 2147483647 h 199"/>
                <a:gd name="T42" fmla="*/ 2147483647 w 125"/>
                <a:gd name="T43" fmla="*/ 2147483647 h 199"/>
                <a:gd name="T44" fmla="*/ 2147483647 w 125"/>
                <a:gd name="T45" fmla="*/ 2147483647 h 199"/>
                <a:gd name="T46" fmla="*/ 2147483647 w 125"/>
                <a:gd name="T47" fmla="*/ 2147483647 h 199"/>
                <a:gd name="T48" fmla="*/ 2147483647 w 125"/>
                <a:gd name="T49" fmla="*/ 2147483647 h 199"/>
                <a:gd name="T50" fmla="*/ 2147483647 w 125"/>
                <a:gd name="T51" fmla="*/ 2147483647 h 199"/>
                <a:gd name="T52" fmla="*/ 2147483647 w 125"/>
                <a:gd name="T53" fmla="*/ 2147483647 h 199"/>
                <a:gd name="T54" fmla="*/ 2147483647 w 125"/>
                <a:gd name="T55" fmla="*/ 2147483647 h 199"/>
                <a:gd name="T56" fmla="*/ 2147483647 w 125"/>
                <a:gd name="T57" fmla="*/ 2147483647 h 199"/>
                <a:gd name="T58" fmla="*/ 2147483647 w 125"/>
                <a:gd name="T59" fmla="*/ 2147483647 h 199"/>
                <a:gd name="T60" fmla="*/ 2147483647 w 125"/>
                <a:gd name="T61" fmla="*/ 2147483647 h 199"/>
                <a:gd name="T62" fmla="*/ 2147483647 w 125"/>
                <a:gd name="T63" fmla="*/ 2147483647 h 199"/>
                <a:gd name="T64" fmla="*/ 2147483647 w 125"/>
                <a:gd name="T65" fmla="*/ 2147483647 h 199"/>
                <a:gd name="T66" fmla="*/ 2147483647 w 125"/>
                <a:gd name="T67" fmla="*/ 2147483647 h 199"/>
                <a:gd name="T68" fmla="*/ 2147483647 w 125"/>
                <a:gd name="T69" fmla="*/ 2147483647 h 199"/>
                <a:gd name="T70" fmla="*/ 2147483647 w 125"/>
                <a:gd name="T71" fmla="*/ 2147483647 h 199"/>
                <a:gd name="T72" fmla="*/ 0 w 125"/>
                <a:gd name="T73" fmla="*/ 2147483647 h 19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5"/>
                <a:gd name="T112" fmla="*/ 0 h 199"/>
                <a:gd name="T113" fmla="*/ 125 w 125"/>
                <a:gd name="T114" fmla="*/ 199 h 19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5" h="199">
                  <a:moveTo>
                    <a:pt x="0" y="199"/>
                  </a:moveTo>
                  <a:lnTo>
                    <a:pt x="125" y="199"/>
                  </a:lnTo>
                  <a:lnTo>
                    <a:pt x="125" y="175"/>
                  </a:lnTo>
                  <a:lnTo>
                    <a:pt x="27" y="175"/>
                  </a:lnTo>
                  <a:lnTo>
                    <a:pt x="30" y="168"/>
                  </a:lnTo>
                  <a:lnTo>
                    <a:pt x="33" y="162"/>
                  </a:lnTo>
                  <a:lnTo>
                    <a:pt x="36" y="156"/>
                  </a:lnTo>
                  <a:lnTo>
                    <a:pt x="41" y="150"/>
                  </a:lnTo>
                  <a:lnTo>
                    <a:pt x="48" y="146"/>
                  </a:lnTo>
                  <a:lnTo>
                    <a:pt x="54" y="140"/>
                  </a:lnTo>
                  <a:lnTo>
                    <a:pt x="62" y="135"/>
                  </a:lnTo>
                  <a:lnTo>
                    <a:pt x="70" y="130"/>
                  </a:lnTo>
                  <a:lnTo>
                    <a:pt x="86" y="122"/>
                  </a:lnTo>
                  <a:lnTo>
                    <a:pt x="95" y="115"/>
                  </a:lnTo>
                  <a:lnTo>
                    <a:pt x="103" y="109"/>
                  </a:lnTo>
                  <a:lnTo>
                    <a:pt x="110" y="102"/>
                  </a:lnTo>
                  <a:lnTo>
                    <a:pt x="115" y="95"/>
                  </a:lnTo>
                  <a:lnTo>
                    <a:pt x="120" y="87"/>
                  </a:lnTo>
                  <a:lnTo>
                    <a:pt x="123" y="78"/>
                  </a:lnTo>
                  <a:lnTo>
                    <a:pt x="124" y="69"/>
                  </a:lnTo>
                  <a:lnTo>
                    <a:pt x="125" y="59"/>
                  </a:lnTo>
                  <a:lnTo>
                    <a:pt x="124" y="47"/>
                  </a:lnTo>
                  <a:lnTo>
                    <a:pt x="121" y="35"/>
                  </a:lnTo>
                  <a:lnTo>
                    <a:pt x="115" y="24"/>
                  </a:lnTo>
                  <a:lnTo>
                    <a:pt x="108" y="16"/>
                  </a:lnTo>
                  <a:lnTo>
                    <a:pt x="99" y="9"/>
                  </a:lnTo>
                  <a:lnTo>
                    <a:pt x="90" y="5"/>
                  </a:lnTo>
                  <a:lnTo>
                    <a:pt x="78" y="1"/>
                  </a:lnTo>
                  <a:lnTo>
                    <a:pt x="65" y="0"/>
                  </a:lnTo>
                  <a:lnTo>
                    <a:pt x="52" y="1"/>
                  </a:lnTo>
                  <a:lnTo>
                    <a:pt x="40" y="5"/>
                  </a:lnTo>
                  <a:lnTo>
                    <a:pt x="30" y="10"/>
                  </a:lnTo>
                  <a:lnTo>
                    <a:pt x="21" y="19"/>
                  </a:lnTo>
                  <a:lnTo>
                    <a:pt x="14" y="28"/>
                  </a:lnTo>
                  <a:lnTo>
                    <a:pt x="9" y="40"/>
                  </a:lnTo>
                  <a:lnTo>
                    <a:pt x="6" y="54"/>
                  </a:lnTo>
                  <a:lnTo>
                    <a:pt x="5" y="69"/>
                  </a:lnTo>
                  <a:lnTo>
                    <a:pt x="5" y="72"/>
                  </a:lnTo>
                  <a:lnTo>
                    <a:pt x="29" y="72"/>
                  </a:lnTo>
                  <a:lnTo>
                    <a:pt x="29" y="70"/>
                  </a:lnTo>
                  <a:lnTo>
                    <a:pt x="30" y="59"/>
                  </a:lnTo>
                  <a:lnTo>
                    <a:pt x="31" y="51"/>
                  </a:lnTo>
                  <a:lnTo>
                    <a:pt x="34" y="43"/>
                  </a:lnTo>
                  <a:lnTo>
                    <a:pt x="38" y="36"/>
                  </a:lnTo>
                  <a:lnTo>
                    <a:pt x="44" y="31"/>
                  </a:lnTo>
                  <a:lnTo>
                    <a:pt x="50" y="28"/>
                  </a:lnTo>
                  <a:lnTo>
                    <a:pt x="56" y="26"/>
                  </a:lnTo>
                  <a:lnTo>
                    <a:pt x="64" y="24"/>
                  </a:lnTo>
                  <a:lnTo>
                    <a:pt x="72" y="26"/>
                  </a:lnTo>
                  <a:lnTo>
                    <a:pt x="78" y="27"/>
                  </a:lnTo>
                  <a:lnTo>
                    <a:pt x="85" y="30"/>
                  </a:lnTo>
                  <a:lnTo>
                    <a:pt x="90" y="34"/>
                  </a:lnTo>
                  <a:lnTo>
                    <a:pt x="94" y="40"/>
                  </a:lnTo>
                  <a:lnTo>
                    <a:pt x="97" y="45"/>
                  </a:lnTo>
                  <a:lnTo>
                    <a:pt x="98" y="52"/>
                  </a:lnTo>
                  <a:lnTo>
                    <a:pt x="99" y="59"/>
                  </a:lnTo>
                  <a:lnTo>
                    <a:pt x="99" y="66"/>
                  </a:lnTo>
                  <a:lnTo>
                    <a:pt x="97" y="72"/>
                  </a:lnTo>
                  <a:lnTo>
                    <a:pt x="96" y="78"/>
                  </a:lnTo>
                  <a:lnTo>
                    <a:pt x="93" y="83"/>
                  </a:lnTo>
                  <a:lnTo>
                    <a:pt x="89" y="88"/>
                  </a:lnTo>
                  <a:lnTo>
                    <a:pt x="85" y="93"/>
                  </a:lnTo>
                  <a:lnTo>
                    <a:pt x="79" y="98"/>
                  </a:lnTo>
                  <a:lnTo>
                    <a:pt x="73" y="101"/>
                  </a:lnTo>
                  <a:lnTo>
                    <a:pt x="58" y="111"/>
                  </a:lnTo>
                  <a:lnTo>
                    <a:pt x="45" y="119"/>
                  </a:lnTo>
                  <a:lnTo>
                    <a:pt x="33" y="128"/>
                  </a:lnTo>
                  <a:lnTo>
                    <a:pt x="23" y="137"/>
                  </a:lnTo>
                  <a:lnTo>
                    <a:pt x="15" y="148"/>
                  </a:lnTo>
                  <a:lnTo>
                    <a:pt x="9" y="158"/>
                  </a:lnTo>
                  <a:lnTo>
                    <a:pt x="5" y="170"/>
                  </a:lnTo>
                  <a:lnTo>
                    <a:pt x="1" y="183"/>
                  </a:lnTo>
                  <a:lnTo>
                    <a:pt x="0" y="198"/>
                  </a:lnTo>
                  <a:lnTo>
                    <a:pt x="0"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38" name="Freeform 482"/>
            <p:cNvSpPr>
              <a:spLocks/>
            </p:cNvSpPr>
            <p:nvPr/>
          </p:nvSpPr>
          <p:spPr bwMode="auto">
            <a:xfrm>
              <a:off x="5534025" y="4445000"/>
              <a:ext cx="80963" cy="114300"/>
            </a:xfrm>
            <a:custGeom>
              <a:avLst/>
              <a:gdLst>
                <a:gd name="T0" fmla="*/ 2147483647 w 171"/>
                <a:gd name="T1" fmla="*/ 2147483647 h 216"/>
                <a:gd name="T2" fmla="*/ 2147483647 w 171"/>
                <a:gd name="T3" fmla="*/ 2147483647 h 216"/>
                <a:gd name="T4" fmla="*/ 2147483647 w 171"/>
                <a:gd name="T5" fmla="*/ 2147483647 h 216"/>
                <a:gd name="T6" fmla="*/ 2147483647 w 171"/>
                <a:gd name="T7" fmla="*/ 2147483647 h 216"/>
                <a:gd name="T8" fmla="*/ 2147483647 w 171"/>
                <a:gd name="T9" fmla="*/ 2147483647 h 216"/>
                <a:gd name="T10" fmla="*/ 2147483647 w 171"/>
                <a:gd name="T11" fmla="*/ 2147483647 h 216"/>
                <a:gd name="T12" fmla="*/ 2147483647 w 171"/>
                <a:gd name="T13" fmla="*/ 2147483647 h 216"/>
                <a:gd name="T14" fmla="*/ 2147483647 w 171"/>
                <a:gd name="T15" fmla="*/ 2147483647 h 216"/>
                <a:gd name="T16" fmla="*/ 2147483647 w 171"/>
                <a:gd name="T17" fmla="*/ 2147483647 h 216"/>
                <a:gd name="T18" fmla="*/ 2147483647 w 171"/>
                <a:gd name="T19" fmla="*/ 2147483647 h 216"/>
                <a:gd name="T20" fmla="*/ 2147483647 w 171"/>
                <a:gd name="T21" fmla="*/ 2147483647 h 216"/>
                <a:gd name="T22" fmla="*/ 2147483647 w 171"/>
                <a:gd name="T23" fmla="*/ 2147483647 h 216"/>
                <a:gd name="T24" fmla="*/ 2147483647 w 171"/>
                <a:gd name="T25" fmla="*/ 2147483647 h 216"/>
                <a:gd name="T26" fmla="*/ 2147483647 w 171"/>
                <a:gd name="T27" fmla="*/ 2147483647 h 216"/>
                <a:gd name="T28" fmla="*/ 2147483647 w 171"/>
                <a:gd name="T29" fmla="*/ 2147483647 h 216"/>
                <a:gd name="T30" fmla="*/ 2147483647 w 171"/>
                <a:gd name="T31" fmla="*/ 2147483647 h 216"/>
                <a:gd name="T32" fmla="*/ 2147483647 w 171"/>
                <a:gd name="T33" fmla="*/ 2147483647 h 216"/>
                <a:gd name="T34" fmla="*/ 2147483647 w 171"/>
                <a:gd name="T35" fmla="*/ 2147483647 h 216"/>
                <a:gd name="T36" fmla="*/ 2147483647 w 171"/>
                <a:gd name="T37" fmla="*/ 2147483647 h 216"/>
                <a:gd name="T38" fmla="*/ 2147483647 w 171"/>
                <a:gd name="T39" fmla="*/ 2147483647 h 216"/>
                <a:gd name="T40" fmla="*/ 2147483647 w 171"/>
                <a:gd name="T41" fmla="*/ 2147483647 h 216"/>
                <a:gd name="T42" fmla="*/ 2147483647 w 171"/>
                <a:gd name="T43" fmla="*/ 2147483647 h 216"/>
                <a:gd name="T44" fmla="*/ 2147483647 w 171"/>
                <a:gd name="T45" fmla="*/ 2147483647 h 216"/>
                <a:gd name="T46" fmla="*/ 2147483647 w 171"/>
                <a:gd name="T47" fmla="*/ 2147483647 h 216"/>
                <a:gd name="T48" fmla="*/ 2147483647 w 171"/>
                <a:gd name="T49" fmla="*/ 0 h 216"/>
                <a:gd name="T50" fmla="*/ 2147483647 w 171"/>
                <a:gd name="T51" fmla="*/ 2147483647 h 216"/>
                <a:gd name="T52" fmla="*/ 2147483647 w 171"/>
                <a:gd name="T53" fmla="*/ 2147483647 h 216"/>
                <a:gd name="T54" fmla="*/ 2147483647 w 171"/>
                <a:gd name="T55" fmla="*/ 2147483647 h 216"/>
                <a:gd name="T56" fmla="*/ 2147483647 w 171"/>
                <a:gd name="T57" fmla="*/ 2147483647 h 216"/>
                <a:gd name="T58" fmla="*/ 2147483647 w 171"/>
                <a:gd name="T59" fmla="*/ 2147483647 h 216"/>
                <a:gd name="T60" fmla="*/ 2147483647 w 171"/>
                <a:gd name="T61" fmla="*/ 2147483647 h 216"/>
                <a:gd name="T62" fmla="*/ 0 w 171"/>
                <a:gd name="T63" fmla="*/ 2147483647 h 216"/>
                <a:gd name="T64" fmla="*/ 0 w 171"/>
                <a:gd name="T65" fmla="*/ 2147483647 h 216"/>
                <a:gd name="T66" fmla="*/ 2147483647 w 171"/>
                <a:gd name="T67" fmla="*/ 2147483647 h 216"/>
                <a:gd name="T68" fmla="*/ 2147483647 w 171"/>
                <a:gd name="T69" fmla="*/ 2147483647 h 216"/>
                <a:gd name="T70" fmla="*/ 2147483647 w 171"/>
                <a:gd name="T71" fmla="*/ 2147483647 h 216"/>
                <a:gd name="T72" fmla="*/ 2147483647 w 171"/>
                <a:gd name="T73" fmla="*/ 2147483647 h 216"/>
                <a:gd name="T74" fmla="*/ 2147483647 w 171"/>
                <a:gd name="T75" fmla="*/ 2147483647 h 216"/>
                <a:gd name="T76" fmla="*/ 2147483647 w 171"/>
                <a:gd name="T77" fmla="*/ 2147483647 h 216"/>
                <a:gd name="T78" fmla="*/ 2147483647 w 171"/>
                <a:gd name="T79" fmla="*/ 2147483647 h 216"/>
                <a:gd name="T80" fmla="*/ 2147483647 w 171"/>
                <a:gd name="T81" fmla="*/ 2147483647 h 216"/>
                <a:gd name="T82" fmla="*/ 2147483647 w 171"/>
                <a:gd name="T83" fmla="*/ 2147483647 h 216"/>
                <a:gd name="T84" fmla="*/ 2147483647 w 171"/>
                <a:gd name="T85" fmla="*/ 2147483647 h 216"/>
                <a:gd name="T86" fmla="*/ 2147483647 w 171"/>
                <a:gd name="T87" fmla="*/ 2147483647 h 21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71"/>
                <a:gd name="T133" fmla="*/ 0 h 216"/>
                <a:gd name="T134" fmla="*/ 171 w 171"/>
                <a:gd name="T135" fmla="*/ 216 h 21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71" h="216">
                  <a:moveTo>
                    <a:pt x="149" y="182"/>
                  </a:moveTo>
                  <a:lnTo>
                    <a:pt x="154" y="211"/>
                  </a:lnTo>
                  <a:lnTo>
                    <a:pt x="171" y="211"/>
                  </a:lnTo>
                  <a:lnTo>
                    <a:pt x="171" y="99"/>
                  </a:lnTo>
                  <a:lnTo>
                    <a:pt x="89" y="99"/>
                  </a:lnTo>
                  <a:lnTo>
                    <a:pt x="89" y="123"/>
                  </a:lnTo>
                  <a:lnTo>
                    <a:pt x="148" y="123"/>
                  </a:lnTo>
                  <a:lnTo>
                    <a:pt x="148" y="125"/>
                  </a:lnTo>
                  <a:lnTo>
                    <a:pt x="147" y="140"/>
                  </a:lnTo>
                  <a:lnTo>
                    <a:pt x="143" y="153"/>
                  </a:lnTo>
                  <a:lnTo>
                    <a:pt x="138" y="163"/>
                  </a:lnTo>
                  <a:lnTo>
                    <a:pt x="132" y="173"/>
                  </a:lnTo>
                  <a:lnTo>
                    <a:pt x="123" y="180"/>
                  </a:lnTo>
                  <a:lnTo>
                    <a:pt x="113" y="185"/>
                  </a:lnTo>
                  <a:lnTo>
                    <a:pt x="102" y="189"/>
                  </a:lnTo>
                  <a:lnTo>
                    <a:pt x="90" y="190"/>
                  </a:lnTo>
                  <a:lnTo>
                    <a:pt x="76" y="189"/>
                  </a:lnTo>
                  <a:lnTo>
                    <a:pt x="63" y="184"/>
                  </a:lnTo>
                  <a:lnTo>
                    <a:pt x="53" y="177"/>
                  </a:lnTo>
                  <a:lnTo>
                    <a:pt x="43" y="168"/>
                  </a:lnTo>
                  <a:lnTo>
                    <a:pt x="36" y="156"/>
                  </a:lnTo>
                  <a:lnTo>
                    <a:pt x="31" y="142"/>
                  </a:lnTo>
                  <a:lnTo>
                    <a:pt x="27" y="126"/>
                  </a:lnTo>
                  <a:lnTo>
                    <a:pt x="26" y="107"/>
                  </a:lnTo>
                  <a:lnTo>
                    <a:pt x="27" y="89"/>
                  </a:lnTo>
                  <a:lnTo>
                    <a:pt x="31" y="73"/>
                  </a:lnTo>
                  <a:lnTo>
                    <a:pt x="36" y="59"/>
                  </a:lnTo>
                  <a:lnTo>
                    <a:pt x="43" y="47"/>
                  </a:lnTo>
                  <a:lnTo>
                    <a:pt x="53" y="38"/>
                  </a:lnTo>
                  <a:lnTo>
                    <a:pt x="63" y="31"/>
                  </a:lnTo>
                  <a:lnTo>
                    <a:pt x="76" y="26"/>
                  </a:lnTo>
                  <a:lnTo>
                    <a:pt x="91" y="25"/>
                  </a:lnTo>
                  <a:lnTo>
                    <a:pt x="101" y="26"/>
                  </a:lnTo>
                  <a:lnTo>
                    <a:pt x="110" y="27"/>
                  </a:lnTo>
                  <a:lnTo>
                    <a:pt x="118" y="31"/>
                  </a:lnTo>
                  <a:lnTo>
                    <a:pt x="125" y="35"/>
                  </a:lnTo>
                  <a:lnTo>
                    <a:pt x="132" y="42"/>
                  </a:lnTo>
                  <a:lnTo>
                    <a:pt x="136" y="49"/>
                  </a:lnTo>
                  <a:lnTo>
                    <a:pt x="140" y="57"/>
                  </a:lnTo>
                  <a:lnTo>
                    <a:pt x="142" y="67"/>
                  </a:lnTo>
                  <a:lnTo>
                    <a:pt x="168" y="67"/>
                  </a:lnTo>
                  <a:lnTo>
                    <a:pt x="164" y="52"/>
                  </a:lnTo>
                  <a:lnTo>
                    <a:pt x="159" y="39"/>
                  </a:lnTo>
                  <a:lnTo>
                    <a:pt x="152" y="27"/>
                  </a:lnTo>
                  <a:lnTo>
                    <a:pt x="143" y="18"/>
                  </a:lnTo>
                  <a:lnTo>
                    <a:pt x="133" y="11"/>
                  </a:lnTo>
                  <a:lnTo>
                    <a:pt x="120" y="5"/>
                  </a:lnTo>
                  <a:lnTo>
                    <a:pt x="106" y="1"/>
                  </a:lnTo>
                  <a:lnTo>
                    <a:pt x="91" y="0"/>
                  </a:lnTo>
                  <a:lnTo>
                    <a:pt x="80" y="0"/>
                  </a:lnTo>
                  <a:lnTo>
                    <a:pt x="71" y="3"/>
                  </a:lnTo>
                  <a:lnTo>
                    <a:pt x="62" y="5"/>
                  </a:lnTo>
                  <a:lnTo>
                    <a:pt x="53" y="7"/>
                  </a:lnTo>
                  <a:lnTo>
                    <a:pt x="45" y="12"/>
                  </a:lnTo>
                  <a:lnTo>
                    <a:pt x="38" y="17"/>
                  </a:lnTo>
                  <a:lnTo>
                    <a:pt x="31" y="22"/>
                  </a:lnTo>
                  <a:lnTo>
                    <a:pt x="24" y="29"/>
                  </a:lnTo>
                  <a:lnTo>
                    <a:pt x="19" y="36"/>
                  </a:lnTo>
                  <a:lnTo>
                    <a:pt x="14" y="45"/>
                  </a:lnTo>
                  <a:lnTo>
                    <a:pt x="9" y="54"/>
                  </a:lnTo>
                  <a:lnTo>
                    <a:pt x="6" y="63"/>
                  </a:lnTo>
                  <a:lnTo>
                    <a:pt x="3" y="74"/>
                  </a:lnTo>
                  <a:lnTo>
                    <a:pt x="2" y="84"/>
                  </a:lnTo>
                  <a:lnTo>
                    <a:pt x="0" y="96"/>
                  </a:lnTo>
                  <a:lnTo>
                    <a:pt x="0" y="109"/>
                  </a:lnTo>
                  <a:lnTo>
                    <a:pt x="0" y="120"/>
                  </a:lnTo>
                  <a:lnTo>
                    <a:pt x="2" y="132"/>
                  </a:lnTo>
                  <a:lnTo>
                    <a:pt x="3" y="142"/>
                  </a:lnTo>
                  <a:lnTo>
                    <a:pt x="6" y="153"/>
                  </a:lnTo>
                  <a:lnTo>
                    <a:pt x="9" y="162"/>
                  </a:lnTo>
                  <a:lnTo>
                    <a:pt x="14" y="172"/>
                  </a:lnTo>
                  <a:lnTo>
                    <a:pt x="19" y="180"/>
                  </a:lnTo>
                  <a:lnTo>
                    <a:pt x="24" y="187"/>
                  </a:lnTo>
                  <a:lnTo>
                    <a:pt x="31" y="194"/>
                  </a:lnTo>
                  <a:lnTo>
                    <a:pt x="37" y="199"/>
                  </a:lnTo>
                  <a:lnTo>
                    <a:pt x="43" y="204"/>
                  </a:lnTo>
                  <a:lnTo>
                    <a:pt x="52" y="209"/>
                  </a:lnTo>
                  <a:lnTo>
                    <a:pt x="59" y="211"/>
                  </a:lnTo>
                  <a:lnTo>
                    <a:pt x="67" y="213"/>
                  </a:lnTo>
                  <a:lnTo>
                    <a:pt x="76" y="216"/>
                  </a:lnTo>
                  <a:lnTo>
                    <a:pt x="85" y="216"/>
                  </a:lnTo>
                  <a:lnTo>
                    <a:pt x="95" y="216"/>
                  </a:lnTo>
                  <a:lnTo>
                    <a:pt x="104" y="213"/>
                  </a:lnTo>
                  <a:lnTo>
                    <a:pt x="114" y="211"/>
                  </a:lnTo>
                  <a:lnTo>
                    <a:pt x="121" y="208"/>
                  </a:lnTo>
                  <a:lnTo>
                    <a:pt x="130" y="203"/>
                  </a:lnTo>
                  <a:lnTo>
                    <a:pt x="136" y="197"/>
                  </a:lnTo>
                  <a:lnTo>
                    <a:pt x="143" y="190"/>
                  </a:lnTo>
                  <a:lnTo>
                    <a:pt x="149" y="182"/>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39" name="Freeform 483"/>
            <p:cNvSpPr>
              <a:spLocks noEditPoints="1"/>
            </p:cNvSpPr>
            <p:nvPr/>
          </p:nvSpPr>
          <p:spPr bwMode="auto">
            <a:xfrm>
              <a:off x="5627688" y="4475163"/>
              <a:ext cx="57150" cy="84137"/>
            </a:xfrm>
            <a:custGeom>
              <a:avLst/>
              <a:gdLst>
                <a:gd name="T0" fmla="*/ 2147483647 w 124"/>
                <a:gd name="T1" fmla="*/ 2147483647 h 159"/>
                <a:gd name="T2" fmla="*/ 2147483647 w 124"/>
                <a:gd name="T3" fmla="*/ 2147483647 h 159"/>
                <a:gd name="T4" fmla="*/ 2147483647 w 124"/>
                <a:gd name="T5" fmla="*/ 2147483647 h 159"/>
                <a:gd name="T6" fmla="*/ 2147483647 w 124"/>
                <a:gd name="T7" fmla="*/ 2147483647 h 159"/>
                <a:gd name="T8" fmla="*/ 2147483647 w 124"/>
                <a:gd name="T9" fmla="*/ 2147483647 h 159"/>
                <a:gd name="T10" fmla="*/ 2147483647 w 124"/>
                <a:gd name="T11" fmla="*/ 2147483647 h 159"/>
                <a:gd name="T12" fmla="*/ 2147483647 w 124"/>
                <a:gd name="T13" fmla="*/ 2147483647 h 159"/>
                <a:gd name="T14" fmla="*/ 2147483647 w 124"/>
                <a:gd name="T15" fmla="*/ 2147483647 h 159"/>
                <a:gd name="T16" fmla="*/ 2147483647 w 124"/>
                <a:gd name="T17" fmla="*/ 2147483647 h 159"/>
                <a:gd name="T18" fmla="*/ 2147483647 w 124"/>
                <a:gd name="T19" fmla="*/ 2147483647 h 159"/>
                <a:gd name="T20" fmla="*/ 2147483647 w 124"/>
                <a:gd name="T21" fmla="*/ 2147483647 h 159"/>
                <a:gd name="T22" fmla="*/ 2147483647 w 124"/>
                <a:gd name="T23" fmla="*/ 2147483647 h 159"/>
                <a:gd name="T24" fmla="*/ 2147483647 w 124"/>
                <a:gd name="T25" fmla="*/ 2147483647 h 159"/>
                <a:gd name="T26" fmla="*/ 2147483647 w 124"/>
                <a:gd name="T27" fmla="*/ 2147483647 h 159"/>
                <a:gd name="T28" fmla="*/ 2147483647 w 124"/>
                <a:gd name="T29" fmla="*/ 2147483647 h 159"/>
                <a:gd name="T30" fmla="*/ 2147483647 w 124"/>
                <a:gd name="T31" fmla="*/ 2147483647 h 159"/>
                <a:gd name="T32" fmla="*/ 2147483647 w 124"/>
                <a:gd name="T33" fmla="*/ 2147483647 h 159"/>
                <a:gd name="T34" fmla="*/ 2147483647 w 124"/>
                <a:gd name="T35" fmla="*/ 2147483647 h 159"/>
                <a:gd name="T36" fmla="*/ 2147483647 w 124"/>
                <a:gd name="T37" fmla="*/ 2147483647 h 159"/>
                <a:gd name="T38" fmla="*/ 2147483647 w 124"/>
                <a:gd name="T39" fmla="*/ 2147483647 h 159"/>
                <a:gd name="T40" fmla="*/ 2147483647 w 124"/>
                <a:gd name="T41" fmla="*/ 2147483647 h 159"/>
                <a:gd name="T42" fmla="*/ 2147483647 w 124"/>
                <a:gd name="T43" fmla="*/ 2147483647 h 159"/>
                <a:gd name="T44" fmla="*/ 2147483647 w 124"/>
                <a:gd name="T45" fmla="*/ 2147483647 h 159"/>
                <a:gd name="T46" fmla="*/ 2147483647 w 124"/>
                <a:gd name="T47" fmla="*/ 2147483647 h 159"/>
                <a:gd name="T48" fmla="*/ 2147483647 w 124"/>
                <a:gd name="T49" fmla="*/ 2147483647 h 159"/>
                <a:gd name="T50" fmla="*/ 2147483647 w 124"/>
                <a:gd name="T51" fmla="*/ 2147483647 h 159"/>
                <a:gd name="T52" fmla="*/ 2147483647 w 124"/>
                <a:gd name="T53" fmla="*/ 2147483647 h 159"/>
                <a:gd name="T54" fmla="*/ 2147483647 w 124"/>
                <a:gd name="T55" fmla="*/ 2147483647 h 159"/>
                <a:gd name="T56" fmla="*/ 2147483647 w 124"/>
                <a:gd name="T57" fmla="*/ 2147483647 h 159"/>
                <a:gd name="T58" fmla="*/ 2147483647 w 124"/>
                <a:gd name="T59" fmla="*/ 2147483647 h 159"/>
                <a:gd name="T60" fmla="*/ 2147483647 w 124"/>
                <a:gd name="T61" fmla="*/ 2147483647 h 159"/>
                <a:gd name="T62" fmla="*/ 2147483647 w 124"/>
                <a:gd name="T63" fmla="*/ 2147483647 h 159"/>
                <a:gd name="T64" fmla="*/ 2147483647 w 124"/>
                <a:gd name="T65" fmla="*/ 2147483647 h 159"/>
                <a:gd name="T66" fmla="*/ 2147483647 w 124"/>
                <a:gd name="T67" fmla="*/ 2147483647 h 159"/>
                <a:gd name="T68" fmla="*/ 2147483647 w 124"/>
                <a:gd name="T69" fmla="*/ 2147483647 h 15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4"/>
                <a:gd name="T106" fmla="*/ 0 h 159"/>
                <a:gd name="T107" fmla="*/ 124 w 124"/>
                <a:gd name="T108" fmla="*/ 159 h 15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4" h="159">
                  <a:moveTo>
                    <a:pt x="99" y="107"/>
                  </a:moveTo>
                  <a:lnTo>
                    <a:pt x="97" y="113"/>
                  </a:lnTo>
                  <a:lnTo>
                    <a:pt x="94" y="119"/>
                  </a:lnTo>
                  <a:lnTo>
                    <a:pt x="91" y="124"/>
                  </a:lnTo>
                  <a:lnTo>
                    <a:pt x="87" y="128"/>
                  </a:lnTo>
                  <a:lnTo>
                    <a:pt x="82" y="131"/>
                  </a:lnTo>
                  <a:lnTo>
                    <a:pt x="77" y="133"/>
                  </a:lnTo>
                  <a:lnTo>
                    <a:pt x="71" y="135"/>
                  </a:lnTo>
                  <a:lnTo>
                    <a:pt x="63" y="135"/>
                  </a:lnTo>
                  <a:lnTo>
                    <a:pt x="55" y="134"/>
                  </a:lnTo>
                  <a:lnTo>
                    <a:pt x="48" y="132"/>
                  </a:lnTo>
                  <a:lnTo>
                    <a:pt x="41" y="128"/>
                  </a:lnTo>
                  <a:lnTo>
                    <a:pt x="35" y="123"/>
                  </a:lnTo>
                  <a:lnTo>
                    <a:pt x="31" y="117"/>
                  </a:lnTo>
                  <a:lnTo>
                    <a:pt x="28" y="109"/>
                  </a:lnTo>
                  <a:lnTo>
                    <a:pt x="26" y="98"/>
                  </a:lnTo>
                  <a:lnTo>
                    <a:pt x="24" y="88"/>
                  </a:lnTo>
                  <a:lnTo>
                    <a:pt x="124" y="88"/>
                  </a:lnTo>
                  <a:lnTo>
                    <a:pt x="124" y="76"/>
                  </a:lnTo>
                  <a:lnTo>
                    <a:pt x="123" y="60"/>
                  </a:lnTo>
                  <a:lnTo>
                    <a:pt x="119" y="43"/>
                  </a:lnTo>
                  <a:lnTo>
                    <a:pt x="114" y="31"/>
                  </a:lnTo>
                  <a:lnTo>
                    <a:pt x="108" y="20"/>
                  </a:lnTo>
                  <a:lnTo>
                    <a:pt x="98" y="12"/>
                  </a:lnTo>
                  <a:lnTo>
                    <a:pt x="88" y="5"/>
                  </a:lnTo>
                  <a:lnTo>
                    <a:pt x="76" y="1"/>
                  </a:lnTo>
                  <a:lnTo>
                    <a:pt x="61" y="0"/>
                  </a:lnTo>
                  <a:lnTo>
                    <a:pt x="49" y="1"/>
                  </a:lnTo>
                  <a:lnTo>
                    <a:pt x="36" y="6"/>
                  </a:lnTo>
                  <a:lnTo>
                    <a:pt x="26" y="12"/>
                  </a:lnTo>
                  <a:lnTo>
                    <a:pt x="17" y="21"/>
                  </a:lnTo>
                  <a:lnTo>
                    <a:pt x="10" y="33"/>
                  </a:lnTo>
                  <a:lnTo>
                    <a:pt x="4" y="47"/>
                  </a:lnTo>
                  <a:lnTo>
                    <a:pt x="1" y="63"/>
                  </a:lnTo>
                  <a:lnTo>
                    <a:pt x="0" y="81"/>
                  </a:lnTo>
                  <a:lnTo>
                    <a:pt x="1" y="98"/>
                  </a:lnTo>
                  <a:lnTo>
                    <a:pt x="4" y="113"/>
                  </a:lnTo>
                  <a:lnTo>
                    <a:pt x="10" y="127"/>
                  </a:lnTo>
                  <a:lnTo>
                    <a:pt x="17" y="138"/>
                  </a:lnTo>
                  <a:lnTo>
                    <a:pt x="26" y="147"/>
                  </a:lnTo>
                  <a:lnTo>
                    <a:pt x="36" y="153"/>
                  </a:lnTo>
                  <a:lnTo>
                    <a:pt x="49" y="157"/>
                  </a:lnTo>
                  <a:lnTo>
                    <a:pt x="61" y="159"/>
                  </a:lnTo>
                  <a:lnTo>
                    <a:pt x="73" y="157"/>
                  </a:lnTo>
                  <a:lnTo>
                    <a:pt x="85" y="155"/>
                  </a:lnTo>
                  <a:lnTo>
                    <a:pt x="94" y="150"/>
                  </a:lnTo>
                  <a:lnTo>
                    <a:pt x="102" y="145"/>
                  </a:lnTo>
                  <a:lnTo>
                    <a:pt x="109" y="138"/>
                  </a:lnTo>
                  <a:lnTo>
                    <a:pt x="115" y="128"/>
                  </a:lnTo>
                  <a:lnTo>
                    <a:pt x="119" y="119"/>
                  </a:lnTo>
                  <a:lnTo>
                    <a:pt x="121" y="107"/>
                  </a:lnTo>
                  <a:lnTo>
                    <a:pt x="99" y="107"/>
                  </a:lnTo>
                  <a:close/>
                  <a:moveTo>
                    <a:pt x="24" y="67"/>
                  </a:moveTo>
                  <a:lnTo>
                    <a:pt x="26" y="56"/>
                  </a:lnTo>
                  <a:lnTo>
                    <a:pt x="28" y="48"/>
                  </a:lnTo>
                  <a:lnTo>
                    <a:pt x="32" y="40"/>
                  </a:lnTo>
                  <a:lnTo>
                    <a:pt x="36" y="34"/>
                  </a:lnTo>
                  <a:lnTo>
                    <a:pt x="41" y="28"/>
                  </a:lnTo>
                  <a:lnTo>
                    <a:pt x="48" y="25"/>
                  </a:lnTo>
                  <a:lnTo>
                    <a:pt x="54" y="24"/>
                  </a:lnTo>
                  <a:lnTo>
                    <a:pt x="62" y="22"/>
                  </a:lnTo>
                  <a:lnTo>
                    <a:pt x="71" y="24"/>
                  </a:lnTo>
                  <a:lnTo>
                    <a:pt x="78" y="25"/>
                  </a:lnTo>
                  <a:lnTo>
                    <a:pt x="85" y="29"/>
                  </a:lnTo>
                  <a:lnTo>
                    <a:pt x="90" y="34"/>
                  </a:lnTo>
                  <a:lnTo>
                    <a:pt x="94" y="40"/>
                  </a:lnTo>
                  <a:lnTo>
                    <a:pt x="97" y="48"/>
                  </a:lnTo>
                  <a:lnTo>
                    <a:pt x="98" y="56"/>
                  </a:lnTo>
                  <a:lnTo>
                    <a:pt x="99" y="67"/>
                  </a:lnTo>
                  <a:lnTo>
                    <a:pt x="24" y="6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40" name="Freeform 484"/>
            <p:cNvSpPr>
              <a:spLocks/>
            </p:cNvSpPr>
            <p:nvPr/>
          </p:nvSpPr>
          <p:spPr bwMode="auto">
            <a:xfrm>
              <a:off x="5697538" y="4475163"/>
              <a:ext cx="53975" cy="82550"/>
            </a:xfrm>
            <a:custGeom>
              <a:avLst/>
              <a:gdLst>
                <a:gd name="T0" fmla="*/ 2147483647 w 114"/>
                <a:gd name="T1" fmla="*/ 2147483647 h 155"/>
                <a:gd name="T2" fmla="*/ 2147483647 w 114"/>
                <a:gd name="T3" fmla="*/ 2147483647 h 155"/>
                <a:gd name="T4" fmla="*/ 2147483647 w 114"/>
                <a:gd name="T5" fmla="*/ 2147483647 h 155"/>
                <a:gd name="T6" fmla="*/ 2147483647 w 114"/>
                <a:gd name="T7" fmla="*/ 2147483647 h 155"/>
                <a:gd name="T8" fmla="*/ 2147483647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0 h 155"/>
                <a:gd name="T30" fmla="*/ 2147483647 w 114"/>
                <a:gd name="T31" fmla="*/ 0 h 155"/>
                <a:gd name="T32" fmla="*/ 2147483647 w 114"/>
                <a:gd name="T33" fmla="*/ 0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0 w 114"/>
                <a:gd name="T51" fmla="*/ 2147483647 h 155"/>
                <a:gd name="T52" fmla="*/ 0 w 114"/>
                <a:gd name="T53" fmla="*/ 2147483647 h 155"/>
                <a:gd name="T54" fmla="*/ 2147483647 w 114"/>
                <a:gd name="T55" fmla="*/ 2147483647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91" y="155"/>
                  </a:moveTo>
                  <a:lnTo>
                    <a:pt x="114" y="155"/>
                  </a:lnTo>
                  <a:lnTo>
                    <a:pt x="114" y="64"/>
                  </a:lnTo>
                  <a:lnTo>
                    <a:pt x="114" y="57"/>
                  </a:lnTo>
                  <a:lnTo>
                    <a:pt x="114" y="47"/>
                  </a:lnTo>
                  <a:lnTo>
                    <a:pt x="113" y="37"/>
                  </a:lnTo>
                  <a:lnTo>
                    <a:pt x="112" y="28"/>
                  </a:lnTo>
                  <a:lnTo>
                    <a:pt x="107" y="21"/>
                  </a:lnTo>
                  <a:lnTo>
                    <a:pt x="104" y="15"/>
                  </a:lnTo>
                  <a:lnTo>
                    <a:pt x="101" y="12"/>
                  </a:lnTo>
                  <a:lnTo>
                    <a:pt x="97" y="8"/>
                  </a:lnTo>
                  <a:lnTo>
                    <a:pt x="92" y="5"/>
                  </a:lnTo>
                  <a:lnTo>
                    <a:pt x="86" y="3"/>
                  </a:lnTo>
                  <a:lnTo>
                    <a:pt x="80" y="1"/>
                  </a:lnTo>
                  <a:lnTo>
                    <a:pt x="73" y="0"/>
                  </a:lnTo>
                  <a:lnTo>
                    <a:pt x="65" y="0"/>
                  </a:lnTo>
                  <a:lnTo>
                    <a:pt x="59" y="0"/>
                  </a:lnTo>
                  <a:lnTo>
                    <a:pt x="53" y="1"/>
                  </a:lnTo>
                  <a:lnTo>
                    <a:pt x="46" y="4"/>
                  </a:lnTo>
                  <a:lnTo>
                    <a:pt x="41" y="6"/>
                  </a:lnTo>
                  <a:lnTo>
                    <a:pt x="36" y="10"/>
                  </a:lnTo>
                  <a:lnTo>
                    <a:pt x="31" y="14"/>
                  </a:lnTo>
                  <a:lnTo>
                    <a:pt x="26" y="20"/>
                  </a:lnTo>
                  <a:lnTo>
                    <a:pt x="22" y="26"/>
                  </a:lnTo>
                  <a:lnTo>
                    <a:pt x="22" y="4"/>
                  </a:lnTo>
                  <a:lnTo>
                    <a:pt x="0" y="4"/>
                  </a:lnTo>
                  <a:lnTo>
                    <a:pt x="0" y="155"/>
                  </a:lnTo>
                  <a:lnTo>
                    <a:pt x="23" y="155"/>
                  </a:lnTo>
                  <a:lnTo>
                    <a:pt x="23" y="69"/>
                  </a:lnTo>
                  <a:lnTo>
                    <a:pt x="24" y="58"/>
                  </a:lnTo>
                  <a:lnTo>
                    <a:pt x="26" y="49"/>
                  </a:lnTo>
                  <a:lnTo>
                    <a:pt x="29" y="41"/>
                  </a:lnTo>
                  <a:lnTo>
                    <a:pt x="34" y="34"/>
                  </a:lnTo>
                  <a:lnTo>
                    <a:pt x="40" y="29"/>
                  </a:lnTo>
                  <a:lnTo>
                    <a:pt x="46" y="26"/>
                  </a:lnTo>
                  <a:lnTo>
                    <a:pt x="55" y="24"/>
                  </a:lnTo>
                  <a:lnTo>
                    <a:pt x="63" y="22"/>
                  </a:lnTo>
                  <a:lnTo>
                    <a:pt x="71" y="24"/>
                  </a:lnTo>
                  <a:lnTo>
                    <a:pt x="77" y="25"/>
                  </a:lnTo>
                  <a:lnTo>
                    <a:pt x="81" y="28"/>
                  </a:lnTo>
                  <a:lnTo>
                    <a:pt x="85" y="32"/>
                  </a:lnTo>
                  <a:lnTo>
                    <a:pt x="87" y="37"/>
                  </a:lnTo>
                  <a:lnTo>
                    <a:pt x="90" y="44"/>
                  </a:lnTo>
                  <a:lnTo>
                    <a:pt x="91" y="53"/>
                  </a:lnTo>
                  <a:lnTo>
                    <a:pt x="91" y="62"/>
                  </a:lnTo>
                  <a:lnTo>
                    <a:pt x="91"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41" name="Freeform 485"/>
            <p:cNvSpPr>
              <a:spLocks noEditPoints="1"/>
            </p:cNvSpPr>
            <p:nvPr/>
          </p:nvSpPr>
          <p:spPr bwMode="auto">
            <a:xfrm>
              <a:off x="5764213" y="4475163"/>
              <a:ext cx="58737" cy="84137"/>
            </a:xfrm>
            <a:custGeom>
              <a:avLst/>
              <a:gdLst>
                <a:gd name="T0" fmla="*/ 2147483647 w 124"/>
                <a:gd name="T1" fmla="*/ 2147483647 h 159"/>
                <a:gd name="T2" fmla="*/ 2147483647 w 124"/>
                <a:gd name="T3" fmla="*/ 2147483647 h 159"/>
                <a:gd name="T4" fmla="*/ 2147483647 w 124"/>
                <a:gd name="T5" fmla="*/ 2147483647 h 159"/>
                <a:gd name="T6" fmla="*/ 2147483647 w 124"/>
                <a:gd name="T7" fmla="*/ 2147483647 h 159"/>
                <a:gd name="T8" fmla="*/ 2147483647 w 124"/>
                <a:gd name="T9" fmla="*/ 2147483647 h 159"/>
                <a:gd name="T10" fmla="*/ 2147483647 w 124"/>
                <a:gd name="T11" fmla="*/ 2147483647 h 159"/>
                <a:gd name="T12" fmla="*/ 2147483647 w 124"/>
                <a:gd name="T13" fmla="*/ 2147483647 h 159"/>
                <a:gd name="T14" fmla="*/ 2147483647 w 124"/>
                <a:gd name="T15" fmla="*/ 2147483647 h 159"/>
                <a:gd name="T16" fmla="*/ 2147483647 w 124"/>
                <a:gd name="T17" fmla="*/ 2147483647 h 159"/>
                <a:gd name="T18" fmla="*/ 2147483647 w 124"/>
                <a:gd name="T19" fmla="*/ 2147483647 h 159"/>
                <a:gd name="T20" fmla="*/ 2147483647 w 124"/>
                <a:gd name="T21" fmla="*/ 2147483647 h 159"/>
                <a:gd name="T22" fmla="*/ 2147483647 w 124"/>
                <a:gd name="T23" fmla="*/ 2147483647 h 159"/>
                <a:gd name="T24" fmla="*/ 2147483647 w 124"/>
                <a:gd name="T25" fmla="*/ 2147483647 h 159"/>
                <a:gd name="T26" fmla="*/ 2147483647 w 124"/>
                <a:gd name="T27" fmla="*/ 2147483647 h 159"/>
                <a:gd name="T28" fmla="*/ 2147483647 w 124"/>
                <a:gd name="T29" fmla="*/ 2147483647 h 159"/>
                <a:gd name="T30" fmla="*/ 2147483647 w 124"/>
                <a:gd name="T31" fmla="*/ 2147483647 h 159"/>
                <a:gd name="T32" fmla="*/ 2147483647 w 124"/>
                <a:gd name="T33" fmla="*/ 2147483647 h 159"/>
                <a:gd name="T34" fmla="*/ 2147483647 w 124"/>
                <a:gd name="T35" fmla="*/ 2147483647 h 159"/>
                <a:gd name="T36" fmla="*/ 2147483647 w 124"/>
                <a:gd name="T37" fmla="*/ 2147483647 h 159"/>
                <a:gd name="T38" fmla="*/ 2147483647 w 124"/>
                <a:gd name="T39" fmla="*/ 2147483647 h 159"/>
                <a:gd name="T40" fmla="*/ 2147483647 w 124"/>
                <a:gd name="T41" fmla="*/ 2147483647 h 159"/>
                <a:gd name="T42" fmla="*/ 2147483647 w 124"/>
                <a:gd name="T43" fmla="*/ 2147483647 h 159"/>
                <a:gd name="T44" fmla="*/ 2147483647 w 124"/>
                <a:gd name="T45" fmla="*/ 2147483647 h 159"/>
                <a:gd name="T46" fmla="*/ 2147483647 w 124"/>
                <a:gd name="T47" fmla="*/ 2147483647 h 159"/>
                <a:gd name="T48" fmla="*/ 2147483647 w 124"/>
                <a:gd name="T49" fmla="*/ 2147483647 h 159"/>
                <a:gd name="T50" fmla="*/ 2147483647 w 124"/>
                <a:gd name="T51" fmla="*/ 2147483647 h 159"/>
                <a:gd name="T52" fmla="*/ 2147483647 w 124"/>
                <a:gd name="T53" fmla="*/ 2147483647 h 159"/>
                <a:gd name="T54" fmla="*/ 2147483647 w 124"/>
                <a:gd name="T55" fmla="*/ 2147483647 h 159"/>
                <a:gd name="T56" fmla="*/ 2147483647 w 124"/>
                <a:gd name="T57" fmla="*/ 2147483647 h 159"/>
                <a:gd name="T58" fmla="*/ 2147483647 w 124"/>
                <a:gd name="T59" fmla="*/ 2147483647 h 159"/>
                <a:gd name="T60" fmla="*/ 2147483647 w 124"/>
                <a:gd name="T61" fmla="*/ 2147483647 h 159"/>
                <a:gd name="T62" fmla="*/ 2147483647 w 124"/>
                <a:gd name="T63" fmla="*/ 2147483647 h 159"/>
                <a:gd name="T64" fmla="*/ 2147483647 w 124"/>
                <a:gd name="T65" fmla="*/ 2147483647 h 159"/>
                <a:gd name="T66" fmla="*/ 2147483647 w 124"/>
                <a:gd name="T67" fmla="*/ 2147483647 h 159"/>
                <a:gd name="T68" fmla="*/ 2147483647 w 124"/>
                <a:gd name="T69" fmla="*/ 2147483647 h 15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4"/>
                <a:gd name="T106" fmla="*/ 0 h 159"/>
                <a:gd name="T107" fmla="*/ 124 w 124"/>
                <a:gd name="T108" fmla="*/ 159 h 15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4" h="159">
                  <a:moveTo>
                    <a:pt x="99" y="107"/>
                  </a:moveTo>
                  <a:lnTo>
                    <a:pt x="97" y="113"/>
                  </a:lnTo>
                  <a:lnTo>
                    <a:pt x="94" y="119"/>
                  </a:lnTo>
                  <a:lnTo>
                    <a:pt x="91" y="124"/>
                  </a:lnTo>
                  <a:lnTo>
                    <a:pt x="87" y="128"/>
                  </a:lnTo>
                  <a:lnTo>
                    <a:pt x="82" y="131"/>
                  </a:lnTo>
                  <a:lnTo>
                    <a:pt x="77" y="133"/>
                  </a:lnTo>
                  <a:lnTo>
                    <a:pt x="71" y="135"/>
                  </a:lnTo>
                  <a:lnTo>
                    <a:pt x="64" y="135"/>
                  </a:lnTo>
                  <a:lnTo>
                    <a:pt x="55" y="134"/>
                  </a:lnTo>
                  <a:lnTo>
                    <a:pt x="48" y="132"/>
                  </a:lnTo>
                  <a:lnTo>
                    <a:pt x="41" y="128"/>
                  </a:lnTo>
                  <a:lnTo>
                    <a:pt x="35" y="123"/>
                  </a:lnTo>
                  <a:lnTo>
                    <a:pt x="31" y="117"/>
                  </a:lnTo>
                  <a:lnTo>
                    <a:pt x="28" y="109"/>
                  </a:lnTo>
                  <a:lnTo>
                    <a:pt x="26" y="98"/>
                  </a:lnTo>
                  <a:lnTo>
                    <a:pt x="24" y="88"/>
                  </a:lnTo>
                  <a:lnTo>
                    <a:pt x="124" y="88"/>
                  </a:lnTo>
                  <a:lnTo>
                    <a:pt x="124" y="76"/>
                  </a:lnTo>
                  <a:lnTo>
                    <a:pt x="123" y="60"/>
                  </a:lnTo>
                  <a:lnTo>
                    <a:pt x="119" y="43"/>
                  </a:lnTo>
                  <a:lnTo>
                    <a:pt x="114" y="31"/>
                  </a:lnTo>
                  <a:lnTo>
                    <a:pt x="108" y="20"/>
                  </a:lnTo>
                  <a:lnTo>
                    <a:pt x="98" y="12"/>
                  </a:lnTo>
                  <a:lnTo>
                    <a:pt x="88" y="5"/>
                  </a:lnTo>
                  <a:lnTo>
                    <a:pt x="76" y="1"/>
                  </a:lnTo>
                  <a:lnTo>
                    <a:pt x="61" y="0"/>
                  </a:lnTo>
                  <a:lnTo>
                    <a:pt x="49" y="1"/>
                  </a:lnTo>
                  <a:lnTo>
                    <a:pt x="36" y="6"/>
                  </a:lnTo>
                  <a:lnTo>
                    <a:pt x="26" y="12"/>
                  </a:lnTo>
                  <a:lnTo>
                    <a:pt x="17" y="21"/>
                  </a:lnTo>
                  <a:lnTo>
                    <a:pt x="10" y="33"/>
                  </a:lnTo>
                  <a:lnTo>
                    <a:pt x="4" y="47"/>
                  </a:lnTo>
                  <a:lnTo>
                    <a:pt x="1" y="63"/>
                  </a:lnTo>
                  <a:lnTo>
                    <a:pt x="0" y="81"/>
                  </a:lnTo>
                  <a:lnTo>
                    <a:pt x="1" y="98"/>
                  </a:lnTo>
                  <a:lnTo>
                    <a:pt x="4" y="113"/>
                  </a:lnTo>
                  <a:lnTo>
                    <a:pt x="10" y="127"/>
                  </a:lnTo>
                  <a:lnTo>
                    <a:pt x="17" y="138"/>
                  </a:lnTo>
                  <a:lnTo>
                    <a:pt x="26" y="147"/>
                  </a:lnTo>
                  <a:lnTo>
                    <a:pt x="36" y="153"/>
                  </a:lnTo>
                  <a:lnTo>
                    <a:pt x="49" y="157"/>
                  </a:lnTo>
                  <a:lnTo>
                    <a:pt x="61" y="159"/>
                  </a:lnTo>
                  <a:lnTo>
                    <a:pt x="73" y="157"/>
                  </a:lnTo>
                  <a:lnTo>
                    <a:pt x="85" y="155"/>
                  </a:lnTo>
                  <a:lnTo>
                    <a:pt x="94" y="150"/>
                  </a:lnTo>
                  <a:lnTo>
                    <a:pt x="103" y="145"/>
                  </a:lnTo>
                  <a:lnTo>
                    <a:pt x="109" y="138"/>
                  </a:lnTo>
                  <a:lnTo>
                    <a:pt x="115" y="128"/>
                  </a:lnTo>
                  <a:lnTo>
                    <a:pt x="119" y="119"/>
                  </a:lnTo>
                  <a:lnTo>
                    <a:pt x="122" y="107"/>
                  </a:lnTo>
                  <a:lnTo>
                    <a:pt x="99" y="107"/>
                  </a:lnTo>
                  <a:close/>
                  <a:moveTo>
                    <a:pt x="24" y="67"/>
                  </a:moveTo>
                  <a:lnTo>
                    <a:pt x="26" y="56"/>
                  </a:lnTo>
                  <a:lnTo>
                    <a:pt x="28" y="48"/>
                  </a:lnTo>
                  <a:lnTo>
                    <a:pt x="32" y="40"/>
                  </a:lnTo>
                  <a:lnTo>
                    <a:pt x="36" y="34"/>
                  </a:lnTo>
                  <a:lnTo>
                    <a:pt x="41" y="28"/>
                  </a:lnTo>
                  <a:lnTo>
                    <a:pt x="48" y="25"/>
                  </a:lnTo>
                  <a:lnTo>
                    <a:pt x="54" y="24"/>
                  </a:lnTo>
                  <a:lnTo>
                    <a:pt x="62" y="22"/>
                  </a:lnTo>
                  <a:lnTo>
                    <a:pt x="71" y="24"/>
                  </a:lnTo>
                  <a:lnTo>
                    <a:pt x="78" y="25"/>
                  </a:lnTo>
                  <a:lnTo>
                    <a:pt x="85" y="29"/>
                  </a:lnTo>
                  <a:lnTo>
                    <a:pt x="90" y="34"/>
                  </a:lnTo>
                  <a:lnTo>
                    <a:pt x="94" y="40"/>
                  </a:lnTo>
                  <a:lnTo>
                    <a:pt x="97" y="48"/>
                  </a:lnTo>
                  <a:lnTo>
                    <a:pt x="98" y="56"/>
                  </a:lnTo>
                  <a:lnTo>
                    <a:pt x="99" y="67"/>
                  </a:lnTo>
                  <a:lnTo>
                    <a:pt x="24" y="6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42" name="Freeform 486"/>
            <p:cNvSpPr>
              <a:spLocks/>
            </p:cNvSpPr>
            <p:nvPr/>
          </p:nvSpPr>
          <p:spPr bwMode="auto">
            <a:xfrm>
              <a:off x="5826125" y="4476750"/>
              <a:ext cx="58738" cy="80963"/>
            </a:xfrm>
            <a:custGeom>
              <a:avLst/>
              <a:gdLst>
                <a:gd name="T0" fmla="*/ 2147483647 w 124"/>
                <a:gd name="T1" fmla="*/ 2147483647 h 151"/>
                <a:gd name="T2" fmla="*/ 2147483647 w 124"/>
                <a:gd name="T3" fmla="*/ 2147483647 h 151"/>
                <a:gd name="T4" fmla="*/ 2147483647 w 124"/>
                <a:gd name="T5" fmla="*/ 0 h 151"/>
                <a:gd name="T6" fmla="*/ 2147483647 w 124"/>
                <a:gd name="T7" fmla="*/ 0 h 151"/>
                <a:gd name="T8" fmla="*/ 2147483647 w 124"/>
                <a:gd name="T9" fmla="*/ 2147483647 h 151"/>
                <a:gd name="T10" fmla="*/ 2147483647 w 124"/>
                <a:gd name="T11" fmla="*/ 0 h 151"/>
                <a:gd name="T12" fmla="*/ 0 w 124"/>
                <a:gd name="T13" fmla="*/ 0 h 151"/>
                <a:gd name="T14" fmla="*/ 2147483647 w 124"/>
                <a:gd name="T15" fmla="*/ 2147483647 h 151"/>
                <a:gd name="T16" fmla="*/ 0 60000 65536"/>
                <a:gd name="T17" fmla="*/ 0 60000 65536"/>
                <a:gd name="T18" fmla="*/ 0 60000 65536"/>
                <a:gd name="T19" fmla="*/ 0 60000 65536"/>
                <a:gd name="T20" fmla="*/ 0 60000 65536"/>
                <a:gd name="T21" fmla="*/ 0 60000 65536"/>
                <a:gd name="T22" fmla="*/ 0 60000 65536"/>
                <a:gd name="T23" fmla="*/ 0 60000 65536"/>
                <a:gd name="T24" fmla="*/ 0 w 124"/>
                <a:gd name="T25" fmla="*/ 0 h 151"/>
                <a:gd name="T26" fmla="*/ 124 w 124"/>
                <a:gd name="T27" fmla="*/ 151 h 15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4" h="151">
                  <a:moveTo>
                    <a:pt x="51" y="151"/>
                  </a:moveTo>
                  <a:lnTo>
                    <a:pt x="75" y="151"/>
                  </a:lnTo>
                  <a:lnTo>
                    <a:pt x="124" y="0"/>
                  </a:lnTo>
                  <a:lnTo>
                    <a:pt x="100" y="0"/>
                  </a:lnTo>
                  <a:lnTo>
                    <a:pt x="63" y="121"/>
                  </a:lnTo>
                  <a:lnTo>
                    <a:pt x="24" y="0"/>
                  </a:lnTo>
                  <a:lnTo>
                    <a:pt x="0" y="0"/>
                  </a:lnTo>
                  <a:lnTo>
                    <a:pt x="51" y="151"/>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43" name="Freeform 487"/>
            <p:cNvSpPr>
              <a:spLocks noEditPoints="1"/>
            </p:cNvSpPr>
            <p:nvPr/>
          </p:nvSpPr>
          <p:spPr bwMode="auto">
            <a:xfrm>
              <a:off x="5892800" y="4448175"/>
              <a:ext cx="11113" cy="109538"/>
            </a:xfrm>
            <a:custGeom>
              <a:avLst/>
              <a:gdLst>
                <a:gd name="T0" fmla="*/ 0 w 24"/>
                <a:gd name="T1" fmla="*/ 2147483647 h 207"/>
                <a:gd name="T2" fmla="*/ 2147483647 w 24"/>
                <a:gd name="T3" fmla="*/ 2147483647 h 207"/>
                <a:gd name="T4" fmla="*/ 2147483647 w 24"/>
                <a:gd name="T5" fmla="*/ 2147483647 h 207"/>
                <a:gd name="T6" fmla="*/ 0 w 24"/>
                <a:gd name="T7" fmla="*/ 2147483647 h 207"/>
                <a:gd name="T8" fmla="*/ 0 w 24"/>
                <a:gd name="T9" fmla="*/ 2147483647 h 207"/>
                <a:gd name="T10" fmla="*/ 0 w 24"/>
                <a:gd name="T11" fmla="*/ 2147483647 h 207"/>
                <a:gd name="T12" fmla="*/ 2147483647 w 24"/>
                <a:gd name="T13" fmla="*/ 2147483647 h 207"/>
                <a:gd name="T14" fmla="*/ 2147483647 w 24"/>
                <a:gd name="T15" fmla="*/ 0 h 207"/>
                <a:gd name="T16" fmla="*/ 0 w 24"/>
                <a:gd name="T17" fmla="*/ 0 h 207"/>
                <a:gd name="T18" fmla="*/ 0 w 24"/>
                <a:gd name="T19" fmla="*/ 2147483647 h 2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4"/>
                <a:gd name="T31" fmla="*/ 0 h 207"/>
                <a:gd name="T32" fmla="*/ 24 w 24"/>
                <a:gd name="T33" fmla="*/ 207 h 2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4" h="207">
                  <a:moveTo>
                    <a:pt x="0" y="207"/>
                  </a:moveTo>
                  <a:lnTo>
                    <a:pt x="24" y="207"/>
                  </a:lnTo>
                  <a:lnTo>
                    <a:pt x="24" y="56"/>
                  </a:lnTo>
                  <a:lnTo>
                    <a:pt x="0" y="56"/>
                  </a:lnTo>
                  <a:lnTo>
                    <a:pt x="0" y="207"/>
                  </a:lnTo>
                  <a:close/>
                  <a:moveTo>
                    <a:pt x="0" y="28"/>
                  </a:moveTo>
                  <a:lnTo>
                    <a:pt x="24" y="28"/>
                  </a:lnTo>
                  <a:lnTo>
                    <a:pt x="24"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44" name="Freeform 488"/>
            <p:cNvSpPr>
              <a:spLocks noEditPoints="1"/>
            </p:cNvSpPr>
            <p:nvPr/>
          </p:nvSpPr>
          <p:spPr bwMode="auto">
            <a:xfrm>
              <a:off x="5916613" y="4440238"/>
              <a:ext cx="58737" cy="119062"/>
            </a:xfrm>
            <a:custGeom>
              <a:avLst/>
              <a:gdLst>
                <a:gd name="T0" fmla="*/ 2147483647 w 123"/>
                <a:gd name="T1" fmla="*/ 2147483647 h 224"/>
                <a:gd name="T2" fmla="*/ 2147483647 w 123"/>
                <a:gd name="T3" fmla="*/ 2147483647 h 224"/>
                <a:gd name="T4" fmla="*/ 2147483647 w 123"/>
                <a:gd name="T5" fmla="*/ 2147483647 h 224"/>
                <a:gd name="T6" fmla="*/ 2147483647 w 123"/>
                <a:gd name="T7" fmla="*/ 2147483647 h 224"/>
                <a:gd name="T8" fmla="*/ 2147483647 w 123"/>
                <a:gd name="T9" fmla="*/ 2147483647 h 224"/>
                <a:gd name="T10" fmla="*/ 2147483647 w 123"/>
                <a:gd name="T11" fmla="*/ 2147483647 h 224"/>
                <a:gd name="T12" fmla="*/ 2147483647 w 123"/>
                <a:gd name="T13" fmla="*/ 2147483647 h 224"/>
                <a:gd name="T14" fmla="*/ 2147483647 w 123"/>
                <a:gd name="T15" fmla="*/ 2147483647 h 224"/>
                <a:gd name="T16" fmla="*/ 2147483647 w 123"/>
                <a:gd name="T17" fmla="*/ 2147483647 h 224"/>
                <a:gd name="T18" fmla="*/ 2147483647 w 123"/>
                <a:gd name="T19" fmla="*/ 2147483647 h 224"/>
                <a:gd name="T20" fmla="*/ 2147483647 w 123"/>
                <a:gd name="T21" fmla="*/ 2147483647 h 224"/>
                <a:gd name="T22" fmla="*/ 2147483647 w 123"/>
                <a:gd name="T23" fmla="*/ 2147483647 h 224"/>
                <a:gd name="T24" fmla="*/ 2147483647 w 123"/>
                <a:gd name="T25" fmla="*/ 2147483647 h 224"/>
                <a:gd name="T26" fmla="*/ 2147483647 w 123"/>
                <a:gd name="T27" fmla="*/ 2147483647 h 224"/>
                <a:gd name="T28" fmla="*/ 2147483647 w 123"/>
                <a:gd name="T29" fmla="*/ 2147483647 h 224"/>
                <a:gd name="T30" fmla="*/ 2147483647 w 123"/>
                <a:gd name="T31" fmla="*/ 2147483647 h 224"/>
                <a:gd name="T32" fmla="*/ 2147483647 w 123"/>
                <a:gd name="T33" fmla="*/ 2147483647 h 224"/>
                <a:gd name="T34" fmla="*/ 2147483647 w 123"/>
                <a:gd name="T35" fmla="*/ 2147483647 h 224"/>
                <a:gd name="T36" fmla="*/ 2147483647 w 123"/>
                <a:gd name="T37" fmla="*/ 2147483647 h 224"/>
                <a:gd name="T38" fmla="*/ 2147483647 w 123"/>
                <a:gd name="T39" fmla="*/ 2147483647 h 224"/>
                <a:gd name="T40" fmla="*/ 2147483647 w 123"/>
                <a:gd name="T41" fmla="*/ 2147483647 h 224"/>
                <a:gd name="T42" fmla="*/ 2147483647 w 123"/>
                <a:gd name="T43" fmla="*/ 2147483647 h 224"/>
                <a:gd name="T44" fmla="*/ 2147483647 w 123"/>
                <a:gd name="T45" fmla="*/ 2147483647 h 224"/>
                <a:gd name="T46" fmla="*/ 2147483647 w 123"/>
                <a:gd name="T47" fmla="*/ 2147483647 h 224"/>
                <a:gd name="T48" fmla="*/ 2147483647 w 123"/>
                <a:gd name="T49" fmla="*/ 2147483647 h 224"/>
                <a:gd name="T50" fmla="*/ 2147483647 w 123"/>
                <a:gd name="T51" fmla="*/ 2147483647 h 224"/>
                <a:gd name="T52" fmla="*/ 2147483647 w 123"/>
                <a:gd name="T53" fmla="*/ 2147483647 h 224"/>
                <a:gd name="T54" fmla="*/ 2147483647 w 123"/>
                <a:gd name="T55" fmla="*/ 2147483647 h 224"/>
                <a:gd name="T56" fmla="*/ 2147483647 w 123"/>
                <a:gd name="T57" fmla="*/ 2147483647 h 224"/>
                <a:gd name="T58" fmla="*/ 2147483647 w 123"/>
                <a:gd name="T59" fmla="*/ 2147483647 h 224"/>
                <a:gd name="T60" fmla="*/ 2147483647 w 123"/>
                <a:gd name="T61" fmla="*/ 2147483647 h 224"/>
                <a:gd name="T62" fmla="*/ 2147483647 w 123"/>
                <a:gd name="T63" fmla="*/ 2147483647 h 224"/>
                <a:gd name="T64" fmla="*/ 2147483647 w 123"/>
                <a:gd name="T65" fmla="*/ 2147483647 h 224"/>
                <a:gd name="T66" fmla="*/ 2147483647 w 123"/>
                <a:gd name="T67" fmla="*/ 2147483647 h 224"/>
                <a:gd name="T68" fmla="*/ 2147483647 w 123"/>
                <a:gd name="T69" fmla="*/ 2147483647 h 224"/>
                <a:gd name="T70" fmla="*/ 2147483647 w 123"/>
                <a:gd name="T71" fmla="*/ 0 h 224"/>
                <a:gd name="T72" fmla="*/ 2147483647 w 123"/>
                <a:gd name="T73" fmla="*/ 2147483647 h 22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3"/>
                <a:gd name="T112" fmla="*/ 0 h 224"/>
                <a:gd name="T113" fmla="*/ 123 w 123"/>
                <a:gd name="T114" fmla="*/ 224 h 224"/>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3" h="224">
                  <a:moveTo>
                    <a:pt x="99" y="172"/>
                  </a:moveTo>
                  <a:lnTo>
                    <a:pt x="97" y="178"/>
                  </a:lnTo>
                  <a:lnTo>
                    <a:pt x="94" y="184"/>
                  </a:lnTo>
                  <a:lnTo>
                    <a:pt x="91" y="189"/>
                  </a:lnTo>
                  <a:lnTo>
                    <a:pt x="87" y="193"/>
                  </a:lnTo>
                  <a:lnTo>
                    <a:pt x="82" y="196"/>
                  </a:lnTo>
                  <a:lnTo>
                    <a:pt x="77" y="198"/>
                  </a:lnTo>
                  <a:lnTo>
                    <a:pt x="71" y="200"/>
                  </a:lnTo>
                  <a:lnTo>
                    <a:pt x="63" y="200"/>
                  </a:lnTo>
                  <a:lnTo>
                    <a:pt x="55" y="199"/>
                  </a:lnTo>
                  <a:lnTo>
                    <a:pt x="48" y="197"/>
                  </a:lnTo>
                  <a:lnTo>
                    <a:pt x="41" y="193"/>
                  </a:lnTo>
                  <a:lnTo>
                    <a:pt x="35" y="188"/>
                  </a:lnTo>
                  <a:lnTo>
                    <a:pt x="31" y="182"/>
                  </a:lnTo>
                  <a:lnTo>
                    <a:pt x="27" y="174"/>
                  </a:lnTo>
                  <a:lnTo>
                    <a:pt x="25" y="163"/>
                  </a:lnTo>
                  <a:lnTo>
                    <a:pt x="24" y="153"/>
                  </a:lnTo>
                  <a:lnTo>
                    <a:pt x="123" y="153"/>
                  </a:lnTo>
                  <a:lnTo>
                    <a:pt x="123" y="141"/>
                  </a:lnTo>
                  <a:lnTo>
                    <a:pt x="122" y="125"/>
                  </a:lnTo>
                  <a:lnTo>
                    <a:pt x="119" y="108"/>
                  </a:lnTo>
                  <a:lnTo>
                    <a:pt x="114" y="96"/>
                  </a:lnTo>
                  <a:lnTo>
                    <a:pt x="108" y="85"/>
                  </a:lnTo>
                  <a:lnTo>
                    <a:pt x="98" y="77"/>
                  </a:lnTo>
                  <a:lnTo>
                    <a:pt x="88" y="70"/>
                  </a:lnTo>
                  <a:lnTo>
                    <a:pt x="76" y="66"/>
                  </a:lnTo>
                  <a:lnTo>
                    <a:pt x="61" y="65"/>
                  </a:lnTo>
                  <a:lnTo>
                    <a:pt x="49" y="66"/>
                  </a:lnTo>
                  <a:lnTo>
                    <a:pt x="36" y="71"/>
                  </a:lnTo>
                  <a:lnTo>
                    <a:pt x="25" y="77"/>
                  </a:lnTo>
                  <a:lnTo>
                    <a:pt x="17" y="86"/>
                  </a:lnTo>
                  <a:lnTo>
                    <a:pt x="10" y="98"/>
                  </a:lnTo>
                  <a:lnTo>
                    <a:pt x="4" y="112"/>
                  </a:lnTo>
                  <a:lnTo>
                    <a:pt x="1" y="128"/>
                  </a:lnTo>
                  <a:lnTo>
                    <a:pt x="0" y="146"/>
                  </a:lnTo>
                  <a:lnTo>
                    <a:pt x="1" y="163"/>
                  </a:lnTo>
                  <a:lnTo>
                    <a:pt x="4" y="178"/>
                  </a:lnTo>
                  <a:lnTo>
                    <a:pt x="10" y="192"/>
                  </a:lnTo>
                  <a:lnTo>
                    <a:pt x="17" y="203"/>
                  </a:lnTo>
                  <a:lnTo>
                    <a:pt x="25" y="212"/>
                  </a:lnTo>
                  <a:lnTo>
                    <a:pt x="36" y="218"/>
                  </a:lnTo>
                  <a:lnTo>
                    <a:pt x="49" y="222"/>
                  </a:lnTo>
                  <a:lnTo>
                    <a:pt x="61" y="224"/>
                  </a:lnTo>
                  <a:lnTo>
                    <a:pt x="73" y="222"/>
                  </a:lnTo>
                  <a:lnTo>
                    <a:pt x="84" y="220"/>
                  </a:lnTo>
                  <a:lnTo>
                    <a:pt x="94" y="215"/>
                  </a:lnTo>
                  <a:lnTo>
                    <a:pt x="102" y="210"/>
                  </a:lnTo>
                  <a:lnTo>
                    <a:pt x="109" y="203"/>
                  </a:lnTo>
                  <a:lnTo>
                    <a:pt x="115" y="193"/>
                  </a:lnTo>
                  <a:lnTo>
                    <a:pt x="119" y="184"/>
                  </a:lnTo>
                  <a:lnTo>
                    <a:pt x="121" y="172"/>
                  </a:lnTo>
                  <a:lnTo>
                    <a:pt x="99" y="172"/>
                  </a:lnTo>
                  <a:close/>
                  <a:moveTo>
                    <a:pt x="24" y="132"/>
                  </a:moveTo>
                  <a:lnTo>
                    <a:pt x="25" y="121"/>
                  </a:lnTo>
                  <a:lnTo>
                    <a:pt x="27" y="113"/>
                  </a:lnTo>
                  <a:lnTo>
                    <a:pt x="32" y="105"/>
                  </a:lnTo>
                  <a:lnTo>
                    <a:pt x="36" y="99"/>
                  </a:lnTo>
                  <a:lnTo>
                    <a:pt x="41" y="93"/>
                  </a:lnTo>
                  <a:lnTo>
                    <a:pt x="48" y="90"/>
                  </a:lnTo>
                  <a:lnTo>
                    <a:pt x="54" y="89"/>
                  </a:lnTo>
                  <a:lnTo>
                    <a:pt x="62" y="87"/>
                  </a:lnTo>
                  <a:lnTo>
                    <a:pt x="71" y="89"/>
                  </a:lnTo>
                  <a:lnTo>
                    <a:pt x="78" y="90"/>
                  </a:lnTo>
                  <a:lnTo>
                    <a:pt x="84" y="94"/>
                  </a:lnTo>
                  <a:lnTo>
                    <a:pt x="90" y="99"/>
                  </a:lnTo>
                  <a:lnTo>
                    <a:pt x="94" y="105"/>
                  </a:lnTo>
                  <a:lnTo>
                    <a:pt x="97" y="113"/>
                  </a:lnTo>
                  <a:lnTo>
                    <a:pt x="98" y="121"/>
                  </a:lnTo>
                  <a:lnTo>
                    <a:pt x="99" y="132"/>
                  </a:lnTo>
                  <a:lnTo>
                    <a:pt x="24" y="132"/>
                  </a:lnTo>
                  <a:close/>
                  <a:moveTo>
                    <a:pt x="80" y="49"/>
                  </a:moveTo>
                  <a:lnTo>
                    <a:pt x="54" y="0"/>
                  </a:lnTo>
                  <a:lnTo>
                    <a:pt x="29" y="0"/>
                  </a:lnTo>
                  <a:lnTo>
                    <a:pt x="64" y="49"/>
                  </a:lnTo>
                  <a:lnTo>
                    <a:pt x="80" y="4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45" name="Freeform 489"/>
            <p:cNvSpPr>
              <a:spLocks/>
            </p:cNvSpPr>
            <p:nvPr/>
          </p:nvSpPr>
          <p:spPr bwMode="auto">
            <a:xfrm>
              <a:off x="5978525" y="4476750"/>
              <a:ext cx="60325" cy="80963"/>
            </a:xfrm>
            <a:custGeom>
              <a:avLst/>
              <a:gdLst>
                <a:gd name="T0" fmla="*/ 2147483647 w 124"/>
                <a:gd name="T1" fmla="*/ 2147483647 h 151"/>
                <a:gd name="T2" fmla="*/ 2147483647 w 124"/>
                <a:gd name="T3" fmla="*/ 2147483647 h 151"/>
                <a:gd name="T4" fmla="*/ 2147483647 w 124"/>
                <a:gd name="T5" fmla="*/ 0 h 151"/>
                <a:gd name="T6" fmla="*/ 2147483647 w 124"/>
                <a:gd name="T7" fmla="*/ 0 h 151"/>
                <a:gd name="T8" fmla="*/ 2147483647 w 124"/>
                <a:gd name="T9" fmla="*/ 2147483647 h 151"/>
                <a:gd name="T10" fmla="*/ 2147483647 w 124"/>
                <a:gd name="T11" fmla="*/ 0 h 151"/>
                <a:gd name="T12" fmla="*/ 0 w 124"/>
                <a:gd name="T13" fmla="*/ 0 h 151"/>
                <a:gd name="T14" fmla="*/ 2147483647 w 124"/>
                <a:gd name="T15" fmla="*/ 2147483647 h 151"/>
                <a:gd name="T16" fmla="*/ 0 60000 65536"/>
                <a:gd name="T17" fmla="*/ 0 60000 65536"/>
                <a:gd name="T18" fmla="*/ 0 60000 65536"/>
                <a:gd name="T19" fmla="*/ 0 60000 65536"/>
                <a:gd name="T20" fmla="*/ 0 60000 65536"/>
                <a:gd name="T21" fmla="*/ 0 60000 65536"/>
                <a:gd name="T22" fmla="*/ 0 60000 65536"/>
                <a:gd name="T23" fmla="*/ 0 60000 65536"/>
                <a:gd name="T24" fmla="*/ 0 w 124"/>
                <a:gd name="T25" fmla="*/ 0 h 151"/>
                <a:gd name="T26" fmla="*/ 124 w 124"/>
                <a:gd name="T27" fmla="*/ 151 h 15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4" h="151">
                  <a:moveTo>
                    <a:pt x="51" y="151"/>
                  </a:moveTo>
                  <a:lnTo>
                    <a:pt x="75" y="151"/>
                  </a:lnTo>
                  <a:lnTo>
                    <a:pt x="124" y="0"/>
                  </a:lnTo>
                  <a:lnTo>
                    <a:pt x="100" y="0"/>
                  </a:lnTo>
                  <a:lnTo>
                    <a:pt x="63" y="121"/>
                  </a:lnTo>
                  <a:lnTo>
                    <a:pt x="24" y="0"/>
                  </a:lnTo>
                  <a:lnTo>
                    <a:pt x="0" y="0"/>
                  </a:lnTo>
                  <a:lnTo>
                    <a:pt x="51" y="151"/>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46" name="Freeform 490"/>
            <p:cNvSpPr>
              <a:spLocks noEditPoints="1"/>
            </p:cNvSpPr>
            <p:nvPr/>
          </p:nvSpPr>
          <p:spPr bwMode="auto">
            <a:xfrm>
              <a:off x="6043613" y="4475163"/>
              <a:ext cx="58737" cy="84137"/>
            </a:xfrm>
            <a:custGeom>
              <a:avLst/>
              <a:gdLst>
                <a:gd name="T0" fmla="*/ 2147483647 w 123"/>
                <a:gd name="T1" fmla="*/ 2147483647 h 159"/>
                <a:gd name="T2" fmla="*/ 2147483647 w 123"/>
                <a:gd name="T3" fmla="*/ 2147483647 h 159"/>
                <a:gd name="T4" fmla="*/ 2147483647 w 123"/>
                <a:gd name="T5" fmla="*/ 2147483647 h 159"/>
                <a:gd name="T6" fmla="*/ 2147483647 w 123"/>
                <a:gd name="T7" fmla="*/ 2147483647 h 159"/>
                <a:gd name="T8" fmla="*/ 2147483647 w 123"/>
                <a:gd name="T9" fmla="*/ 2147483647 h 159"/>
                <a:gd name="T10" fmla="*/ 2147483647 w 123"/>
                <a:gd name="T11" fmla="*/ 2147483647 h 159"/>
                <a:gd name="T12" fmla="*/ 2147483647 w 123"/>
                <a:gd name="T13" fmla="*/ 2147483647 h 159"/>
                <a:gd name="T14" fmla="*/ 2147483647 w 123"/>
                <a:gd name="T15" fmla="*/ 2147483647 h 159"/>
                <a:gd name="T16" fmla="*/ 2147483647 w 123"/>
                <a:gd name="T17" fmla="*/ 2147483647 h 159"/>
                <a:gd name="T18" fmla="*/ 2147483647 w 123"/>
                <a:gd name="T19" fmla="*/ 2147483647 h 159"/>
                <a:gd name="T20" fmla="*/ 2147483647 w 123"/>
                <a:gd name="T21" fmla="*/ 2147483647 h 159"/>
                <a:gd name="T22" fmla="*/ 2147483647 w 123"/>
                <a:gd name="T23" fmla="*/ 2147483647 h 159"/>
                <a:gd name="T24" fmla="*/ 2147483647 w 123"/>
                <a:gd name="T25" fmla="*/ 2147483647 h 159"/>
                <a:gd name="T26" fmla="*/ 2147483647 w 123"/>
                <a:gd name="T27" fmla="*/ 2147483647 h 159"/>
                <a:gd name="T28" fmla="*/ 2147483647 w 123"/>
                <a:gd name="T29" fmla="*/ 2147483647 h 159"/>
                <a:gd name="T30" fmla="*/ 2147483647 w 123"/>
                <a:gd name="T31" fmla="*/ 2147483647 h 159"/>
                <a:gd name="T32" fmla="*/ 2147483647 w 123"/>
                <a:gd name="T33" fmla="*/ 2147483647 h 159"/>
                <a:gd name="T34" fmla="*/ 2147483647 w 123"/>
                <a:gd name="T35" fmla="*/ 2147483647 h 159"/>
                <a:gd name="T36" fmla="*/ 2147483647 w 123"/>
                <a:gd name="T37" fmla="*/ 2147483647 h 159"/>
                <a:gd name="T38" fmla="*/ 2147483647 w 123"/>
                <a:gd name="T39" fmla="*/ 2147483647 h 159"/>
                <a:gd name="T40" fmla="*/ 2147483647 w 123"/>
                <a:gd name="T41" fmla="*/ 2147483647 h 159"/>
                <a:gd name="T42" fmla="*/ 2147483647 w 123"/>
                <a:gd name="T43" fmla="*/ 2147483647 h 159"/>
                <a:gd name="T44" fmla="*/ 2147483647 w 123"/>
                <a:gd name="T45" fmla="*/ 2147483647 h 159"/>
                <a:gd name="T46" fmla="*/ 2147483647 w 123"/>
                <a:gd name="T47" fmla="*/ 2147483647 h 159"/>
                <a:gd name="T48" fmla="*/ 2147483647 w 123"/>
                <a:gd name="T49" fmla="*/ 2147483647 h 159"/>
                <a:gd name="T50" fmla="*/ 2147483647 w 123"/>
                <a:gd name="T51" fmla="*/ 2147483647 h 159"/>
                <a:gd name="T52" fmla="*/ 2147483647 w 123"/>
                <a:gd name="T53" fmla="*/ 2147483647 h 159"/>
                <a:gd name="T54" fmla="*/ 2147483647 w 123"/>
                <a:gd name="T55" fmla="*/ 2147483647 h 159"/>
                <a:gd name="T56" fmla="*/ 2147483647 w 123"/>
                <a:gd name="T57" fmla="*/ 2147483647 h 159"/>
                <a:gd name="T58" fmla="*/ 2147483647 w 123"/>
                <a:gd name="T59" fmla="*/ 2147483647 h 159"/>
                <a:gd name="T60" fmla="*/ 2147483647 w 123"/>
                <a:gd name="T61" fmla="*/ 2147483647 h 159"/>
                <a:gd name="T62" fmla="*/ 2147483647 w 123"/>
                <a:gd name="T63" fmla="*/ 2147483647 h 159"/>
                <a:gd name="T64" fmla="*/ 2147483647 w 123"/>
                <a:gd name="T65" fmla="*/ 2147483647 h 159"/>
                <a:gd name="T66" fmla="*/ 2147483647 w 123"/>
                <a:gd name="T67" fmla="*/ 2147483647 h 159"/>
                <a:gd name="T68" fmla="*/ 2147483647 w 123"/>
                <a:gd name="T69" fmla="*/ 2147483647 h 15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9"/>
                <a:gd name="T107" fmla="*/ 123 w 123"/>
                <a:gd name="T108" fmla="*/ 159 h 15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9">
                  <a:moveTo>
                    <a:pt x="99" y="107"/>
                  </a:moveTo>
                  <a:lnTo>
                    <a:pt x="97" y="113"/>
                  </a:lnTo>
                  <a:lnTo>
                    <a:pt x="94" y="119"/>
                  </a:lnTo>
                  <a:lnTo>
                    <a:pt x="91" y="124"/>
                  </a:lnTo>
                  <a:lnTo>
                    <a:pt x="86" y="128"/>
                  </a:lnTo>
                  <a:lnTo>
                    <a:pt x="82" y="131"/>
                  </a:lnTo>
                  <a:lnTo>
                    <a:pt x="77" y="133"/>
                  </a:lnTo>
                  <a:lnTo>
                    <a:pt x="71" y="135"/>
                  </a:lnTo>
                  <a:lnTo>
                    <a:pt x="63" y="135"/>
                  </a:lnTo>
                  <a:lnTo>
                    <a:pt x="55" y="134"/>
                  </a:lnTo>
                  <a:lnTo>
                    <a:pt x="47" y="132"/>
                  </a:lnTo>
                  <a:lnTo>
                    <a:pt x="41" y="128"/>
                  </a:lnTo>
                  <a:lnTo>
                    <a:pt x="35" y="123"/>
                  </a:lnTo>
                  <a:lnTo>
                    <a:pt x="30" y="117"/>
                  </a:lnTo>
                  <a:lnTo>
                    <a:pt x="27" y="109"/>
                  </a:lnTo>
                  <a:lnTo>
                    <a:pt x="25" y="98"/>
                  </a:lnTo>
                  <a:lnTo>
                    <a:pt x="24" y="88"/>
                  </a:lnTo>
                  <a:lnTo>
                    <a:pt x="123" y="88"/>
                  </a:lnTo>
                  <a:lnTo>
                    <a:pt x="123" y="76"/>
                  </a:lnTo>
                  <a:lnTo>
                    <a:pt x="122" y="60"/>
                  </a:lnTo>
                  <a:lnTo>
                    <a:pt x="119" y="43"/>
                  </a:lnTo>
                  <a:lnTo>
                    <a:pt x="114" y="31"/>
                  </a:lnTo>
                  <a:lnTo>
                    <a:pt x="107" y="20"/>
                  </a:lnTo>
                  <a:lnTo>
                    <a:pt x="98" y="12"/>
                  </a:lnTo>
                  <a:lnTo>
                    <a:pt x="87" y="5"/>
                  </a:lnTo>
                  <a:lnTo>
                    <a:pt x="76" y="1"/>
                  </a:lnTo>
                  <a:lnTo>
                    <a:pt x="61" y="0"/>
                  </a:lnTo>
                  <a:lnTo>
                    <a:pt x="48" y="1"/>
                  </a:lnTo>
                  <a:lnTo>
                    <a:pt x="36" y="6"/>
                  </a:lnTo>
                  <a:lnTo>
                    <a:pt x="25" y="12"/>
                  </a:lnTo>
                  <a:lnTo>
                    <a:pt x="17" y="21"/>
                  </a:lnTo>
                  <a:lnTo>
                    <a:pt x="9" y="33"/>
                  </a:lnTo>
                  <a:lnTo>
                    <a:pt x="4" y="47"/>
                  </a:lnTo>
                  <a:lnTo>
                    <a:pt x="1" y="63"/>
                  </a:lnTo>
                  <a:lnTo>
                    <a:pt x="0" y="81"/>
                  </a:lnTo>
                  <a:lnTo>
                    <a:pt x="1" y="98"/>
                  </a:lnTo>
                  <a:lnTo>
                    <a:pt x="4" y="113"/>
                  </a:lnTo>
                  <a:lnTo>
                    <a:pt x="9" y="127"/>
                  </a:lnTo>
                  <a:lnTo>
                    <a:pt x="17" y="138"/>
                  </a:lnTo>
                  <a:lnTo>
                    <a:pt x="25" y="147"/>
                  </a:lnTo>
                  <a:lnTo>
                    <a:pt x="36" y="153"/>
                  </a:lnTo>
                  <a:lnTo>
                    <a:pt x="48" y="157"/>
                  </a:lnTo>
                  <a:lnTo>
                    <a:pt x="61" y="159"/>
                  </a:lnTo>
                  <a:lnTo>
                    <a:pt x="73" y="157"/>
                  </a:lnTo>
                  <a:lnTo>
                    <a:pt x="84" y="155"/>
                  </a:lnTo>
                  <a:lnTo>
                    <a:pt x="94" y="150"/>
                  </a:lnTo>
                  <a:lnTo>
                    <a:pt x="102" y="145"/>
                  </a:lnTo>
                  <a:lnTo>
                    <a:pt x="109" y="138"/>
                  </a:lnTo>
                  <a:lnTo>
                    <a:pt x="115" y="128"/>
                  </a:lnTo>
                  <a:lnTo>
                    <a:pt x="119" y="119"/>
                  </a:lnTo>
                  <a:lnTo>
                    <a:pt x="121" y="107"/>
                  </a:lnTo>
                  <a:lnTo>
                    <a:pt x="99" y="107"/>
                  </a:lnTo>
                  <a:close/>
                  <a:moveTo>
                    <a:pt x="24" y="67"/>
                  </a:moveTo>
                  <a:lnTo>
                    <a:pt x="25" y="56"/>
                  </a:lnTo>
                  <a:lnTo>
                    <a:pt x="27" y="48"/>
                  </a:lnTo>
                  <a:lnTo>
                    <a:pt x="32" y="40"/>
                  </a:lnTo>
                  <a:lnTo>
                    <a:pt x="36" y="34"/>
                  </a:lnTo>
                  <a:lnTo>
                    <a:pt x="41" y="28"/>
                  </a:lnTo>
                  <a:lnTo>
                    <a:pt x="47" y="25"/>
                  </a:lnTo>
                  <a:lnTo>
                    <a:pt x="54" y="24"/>
                  </a:lnTo>
                  <a:lnTo>
                    <a:pt x="62" y="22"/>
                  </a:lnTo>
                  <a:lnTo>
                    <a:pt x="71" y="24"/>
                  </a:lnTo>
                  <a:lnTo>
                    <a:pt x="78" y="25"/>
                  </a:lnTo>
                  <a:lnTo>
                    <a:pt x="84" y="29"/>
                  </a:lnTo>
                  <a:lnTo>
                    <a:pt x="90" y="34"/>
                  </a:lnTo>
                  <a:lnTo>
                    <a:pt x="94" y="40"/>
                  </a:lnTo>
                  <a:lnTo>
                    <a:pt x="97" y="48"/>
                  </a:lnTo>
                  <a:lnTo>
                    <a:pt x="98" y="56"/>
                  </a:lnTo>
                  <a:lnTo>
                    <a:pt x="99" y="67"/>
                  </a:lnTo>
                  <a:lnTo>
                    <a:pt x="24" y="6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47" name="Freeform 491"/>
            <p:cNvSpPr>
              <a:spLocks/>
            </p:cNvSpPr>
            <p:nvPr/>
          </p:nvSpPr>
          <p:spPr bwMode="auto">
            <a:xfrm>
              <a:off x="6146800" y="4448175"/>
              <a:ext cx="84138" cy="109538"/>
            </a:xfrm>
            <a:custGeom>
              <a:avLst/>
              <a:gdLst>
                <a:gd name="T0" fmla="*/ 2147483647 w 178"/>
                <a:gd name="T1" fmla="*/ 2147483647 h 207"/>
                <a:gd name="T2" fmla="*/ 2147483647 w 178"/>
                <a:gd name="T3" fmla="*/ 2147483647 h 207"/>
                <a:gd name="T4" fmla="*/ 2147483647 w 178"/>
                <a:gd name="T5" fmla="*/ 2147483647 h 207"/>
                <a:gd name="T6" fmla="*/ 2147483647 w 178"/>
                <a:gd name="T7" fmla="*/ 2147483647 h 207"/>
                <a:gd name="T8" fmla="*/ 2147483647 w 178"/>
                <a:gd name="T9" fmla="*/ 2147483647 h 207"/>
                <a:gd name="T10" fmla="*/ 2147483647 w 178"/>
                <a:gd name="T11" fmla="*/ 2147483647 h 207"/>
                <a:gd name="T12" fmla="*/ 2147483647 w 178"/>
                <a:gd name="T13" fmla="*/ 2147483647 h 207"/>
                <a:gd name="T14" fmla="*/ 2147483647 w 178"/>
                <a:gd name="T15" fmla="*/ 2147483647 h 207"/>
                <a:gd name="T16" fmla="*/ 2147483647 w 178"/>
                <a:gd name="T17" fmla="*/ 2147483647 h 207"/>
                <a:gd name="T18" fmla="*/ 2147483647 w 178"/>
                <a:gd name="T19" fmla="*/ 0 h 207"/>
                <a:gd name="T20" fmla="*/ 2147483647 w 178"/>
                <a:gd name="T21" fmla="*/ 0 h 207"/>
                <a:gd name="T22" fmla="*/ 2147483647 w 178"/>
                <a:gd name="T23" fmla="*/ 2147483647 h 207"/>
                <a:gd name="T24" fmla="*/ 2147483647 w 178"/>
                <a:gd name="T25" fmla="*/ 2147483647 h 207"/>
                <a:gd name="T26" fmla="*/ 2147483647 w 178"/>
                <a:gd name="T27" fmla="*/ 2147483647 h 207"/>
                <a:gd name="T28" fmla="*/ 2147483647 w 178"/>
                <a:gd name="T29" fmla="*/ 0 h 207"/>
                <a:gd name="T30" fmla="*/ 0 w 178"/>
                <a:gd name="T31" fmla="*/ 0 h 207"/>
                <a:gd name="T32" fmla="*/ 0 w 178"/>
                <a:gd name="T33" fmla="*/ 2147483647 h 207"/>
                <a:gd name="T34" fmla="*/ 2147483647 w 178"/>
                <a:gd name="T35" fmla="*/ 2147483647 h 207"/>
                <a:gd name="T36" fmla="*/ 2147483647 w 178"/>
                <a:gd name="T37" fmla="*/ 2147483647 h 20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78"/>
                <a:gd name="T58" fmla="*/ 0 h 207"/>
                <a:gd name="T59" fmla="*/ 178 w 178"/>
                <a:gd name="T60" fmla="*/ 207 h 20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78" h="207">
                  <a:moveTo>
                    <a:pt x="24" y="30"/>
                  </a:moveTo>
                  <a:lnTo>
                    <a:pt x="26" y="39"/>
                  </a:lnTo>
                  <a:lnTo>
                    <a:pt x="28" y="49"/>
                  </a:lnTo>
                  <a:lnTo>
                    <a:pt x="75" y="207"/>
                  </a:lnTo>
                  <a:lnTo>
                    <a:pt x="99" y="207"/>
                  </a:lnTo>
                  <a:lnTo>
                    <a:pt x="148" y="49"/>
                  </a:lnTo>
                  <a:lnTo>
                    <a:pt x="152" y="30"/>
                  </a:lnTo>
                  <a:lnTo>
                    <a:pt x="152" y="207"/>
                  </a:lnTo>
                  <a:lnTo>
                    <a:pt x="178" y="207"/>
                  </a:lnTo>
                  <a:lnTo>
                    <a:pt x="178" y="0"/>
                  </a:lnTo>
                  <a:lnTo>
                    <a:pt x="141" y="0"/>
                  </a:lnTo>
                  <a:lnTo>
                    <a:pt x="92" y="158"/>
                  </a:lnTo>
                  <a:lnTo>
                    <a:pt x="88" y="176"/>
                  </a:lnTo>
                  <a:lnTo>
                    <a:pt x="84" y="158"/>
                  </a:lnTo>
                  <a:lnTo>
                    <a:pt x="36" y="0"/>
                  </a:lnTo>
                  <a:lnTo>
                    <a:pt x="0" y="0"/>
                  </a:lnTo>
                  <a:lnTo>
                    <a:pt x="0" y="207"/>
                  </a:lnTo>
                  <a:lnTo>
                    <a:pt x="24" y="207"/>
                  </a:lnTo>
                  <a:lnTo>
                    <a:pt x="24" y="30"/>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48" name="Rectangle 492"/>
            <p:cNvSpPr>
              <a:spLocks noChangeArrowheads="1"/>
            </p:cNvSpPr>
            <p:nvPr/>
          </p:nvSpPr>
          <p:spPr bwMode="auto">
            <a:xfrm>
              <a:off x="6251575" y="4540250"/>
              <a:ext cx="11113" cy="17463"/>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949" name="Freeform 493"/>
            <p:cNvSpPr>
              <a:spLocks noEditPoints="1"/>
            </p:cNvSpPr>
            <p:nvPr/>
          </p:nvSpPr>
          <p:spPr bwMode="auto">
            <a:xfrm>
              <a:off x="4851400" y="4646613"/>
              <a:ext cx="60325" cy="103187"/>
            </a:xfrm>
            <a:custGeom>
              <a:avLst/>
              <a:gdLst>
                <a:gd name="T0" fmla="*/ 2147483647 w 129"/>
                <a:gd name="T1" fmla="*/ 2147483647 h 196"/>
                <a:gd name="T2" fmla="*/ 2147483647 w 129"/>
                <a:gd name="T3" fmla="*/ 2147483647 h 196"/>
                <a:gd name="T4" fmla="*/ 2147483647 w 129"/>
                <a:gd name="T5" fmla="*/ 2147483647 h 196"/>
                <a:gd name="T6" fmla="*/ 2147483647 w 129"/>
                <a:gd name="T7" fmla="*/ 2147483647 h 196"/>
                <a:gd name="T8" fmla="*/ 2147483647 w 129"/>
                <a:gd name="T9" fmla="*/ 2147483647 h 196"/>
                <a:gd name="T10" fmla="*/ 2147483647 w 129"/>
                <a:gd name="T11" fmla="*/ 2147483647 h 196"/>
                <a:gd name="T12" fmla="*/ 2147483647 w 129"/>
                <a:gd name="T13" fmla="*/ 0 h 196"/>
                <a:gd name="T14" fmla="*/ 2147483647 w 129"/>
                <a:gd name="T15" fmla="*/ 0 h 196"/>
                <a:gd name="T16" fmla="*/ 0 w 129"/>
                <a:gd name="T17" fmla="*/ 2147483647 h 196"/>
                <a:gd name="T18" fmla="*/ 0 w 129"/>
                <a:gd name="T19" fmla="*/ 2147483647 h 196"/>
                <a:gd name="T20" fmla="*/ 2147483647 w 129"/>
                <a:gd name="T21" fmla="*/ 2147483647 h 196"/>
                <a:gd name="T22" fmla="*/ 2147483647 w 129"/>
                <a:gd name="T23" fmla="*/ 2147483647 h 196"/>
                <a:gd name="T24" fmla="*/ 2147483647 w 129"/>
                <a:gd name="T25" fmla="*/ 2147483647 h 196"/>
                <a:gd name="T26" fmla="*/ 2147483647 w 129"/>
                <a:gd name="T27" fmla="*/ 2147483647 h 196"/>
                <a:gd name="T28" fmla="*/ 2147483647 w 129"/>
                <a:gd name="T29" fmla="*/ 2147483647 h 196"/>
                <a:gd name="T30" fmla="*/ 2147483647 w 129"/>
                <a:gd name="T31" fmla="*/ 2147483647 h 1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9"/>
                <a:gd name="T49" fmla="*/ 0 h 196"/>
                <a:gd name="T50" fmla="*/ 129 w 129"/>
                <a:gd name="T51" fmla="*/ 196 h 19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9" h="196">
                  <a:moveTo>
                    <a:pt x="79" y="196"/>
                  </a:moveTo>
                  <a:lnTo>
                    <a:pt x="103" y="196"/>
                  </a:lnTo>
                  <a:lnTo>
                    <a:pt x="103" y="147"/>
                  </a:lnTo>
                  <a:lnTo>
                    <a:pt x="129" y="147"/>
                  </a:lnTo>
                  <a:lnTo>
                    <a:pt x="129" y="123"/>
                  </a:lnTo>
                  <a:lnTo>
                    <a:pt x="103" y="123"/>
                  </a:lnTo>
                  <a:lnTo>
                    <a:pt x="103" y="0"/>
                  </a:lnTo>
                  <a:lnTo>
                    <a:pt x="79" y="0"/>
                  </a:lnTo>
                  <a:lnTo>
                    <a:pt x="0" y="121"/>
                  </a:lnTo>
                  <a:lnTo>
                    <a:pt x="0" y="147"/>
                  </a:lnTo>
                  <a:lnTo>
                    <a:pt x="79" y="147"/>
                  </a:lnTo>
                  <a:lnTo>
                    <a:pt x="79" y="196"/>
                  </a:lnTo>
                  <a:close/>
                  <a:moveTo>
                    <a:pt x="22" y="123"/>
                  </a:moveTo>
                  <a:lnTo>
                    <a:pt x="79" y="34"/>
                  </a:lnTo>
                  <a:lnTo>
                    <a:pt x="79" y="123"/>
                  </a:lnTo>
                  <a:lnTo>
                    <a:pt x="22" y="123"/>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50" name="Freeform 494"/>
            <p:cNvSpPr>
              <a:spLocks/>
            </p:cNvSpPr>
            <p:nvPr/>
          </p:nvSpPr>
          <p:spPr bwMode="auto">
            <a:xfrm>
              <a:off x="4918075" y="4645025"/>
              <a:ext cx="60325" cy="107950"/>
            </a:xfrm>
            <a:custGeom>
              <a:avLst/>
              <a:gdLst>
                <a:gd name="T0" fmla="*/ 0 w 127"/>
                <a:gd name="T1" fmla="*/ 2147483647 h 204"/>
                <a:gd name="T2" fmla="*/ 2147483647 w 127"/>
                <a:gd name="T3" fmla="*/ 2147483647 h 204"/>
                <a:gd name="T4" fmla="*/ 2147483647 w 127"/>
                <a:gd name="T5" fmla="*/ 2147483647 h 204"/>
                <a:gd name="T6" fmla="*/ 2147483647 w 127"/>
                <a:gd name="T7" fmla="*/ 2147483647 h 204"/>
                <a:gd name="T8" fmla="*/ 2147483647 w 127"/>
                <a:gd name="T9" fmla="*/ 2147483647 h 204"/>
                <a:gd name="T10" fmla="*/ 2147483647 w 127"/>
                <a:gd name="T11" fmla="*/ 2147483647 h 204"/>
                <a:gd name="T12" fmla="*/ 2147483647 w 127"/>
                <a:gd name="T13" fmla="*/ 2147483647 h 204"/>
                <a:gd name="T14" fmla="*/ 2147483647 w 127"/>
                <a:gd name="T15" fmla="*/ 2147483647 h 204"/>
                <a:gd name="T16" fmla="*/ 2147483647 w 127"/>
                <a:gd name="T17" fmla="*/ 2147483647 h 204"/>
                <a:gd name="T18" fmla="*/ 2147483647 w 127"/>
                <a:gd name="T19" fmla="*/ 2147483647 h 204"/>
                <a:gd name="T20" fmla="*/ 2147483647 w 127"/>
                <a:gd name="T21" fmla="*/ 2147483647 h 204"/>
                <a:gd name="T22" fmla="*/ 2147483647 w 127"/>
                <a:gd name="T23" fmla="*/ 2147483647 h 204"/>
                <a:gd name="T24" fmla="*/ 2147483647 w 127"/>
                <a:gd name="T25" fmla="*/ 2147483647 h 204"/>
                <a:gd name="T26" fmla="*/ 2147483647 w 127"/>
                <a:gd name="T27" fmla="*/ 2147483647 h 204"/>
                <a:gd name="T28" fmla="*/ 2147483647 w 127"/>
                <a:gd name="T29" fmla="*/ 2147483647 h 204"/>
                <a:gd name="T30" fmla="*/ 2147483647 w 127"/>
                <a:gd name="T31" fmla="*/ 2147483647 h 204"/>
                <a:gd name="T32" fmla="*/ 2147483647 w 127"/>
                <a:gd name="T33" fmla="*/ 2147483647 h 204"/>
                <a:gd name="T34" fmla="*/ 2147483647 w 127"/>
                <a:gd name="T35" fmla="*/ 2147483647 h 204"/>
                <a:gd name="T36" fmla="*/ 2147483647 w 127"/>
                <a:gd name="T37" fmla="*/ 2147483647 h 204"/>
                <a:gd name="T38" fmla="*/ 2147483647 w 127"/>
                <a:gd name="T39" fmla="*/ 2147483647 h 204"/>
                <a:gd name="T40" fmla="*/ 2147483647 w 127"/>
                <a:gd name="T41" fmla="*/ 0 h 204"/>
                <a:gd name="T42" fmla="*/ 2147483647 w 127"/>
                <a:gd name="T43" fmla="*/ 2147483647 h 204"/>
                <a:gd name="T44" fmla="*/ 2147483647 w 127"/>
                <a:gd name="T45" fmla="*/ 2147483647 h 204"/>
                <a:gd name="T46" fmla="*/ 2147483647 w 127"/>
                <a:gd name="T47" fmla="*/ 2147483647 h 204"/>
                <a:gd name="T48" fmla="*/ 2147483647 w 127"/>
                <a:gd name="T49" fmla="*/ 2147483647 h 204"/>
                <a:gd name="T50" fmla="*/ 2147483647 w 127"/>
                <a:gd name="T51" fmla="*/ 2147483647 h 204"/>
                <a:gd name="T52" fmla="*/ 2147483647 w 127"/>
                <a:gd name="T53" fmla="*/ 2147483647 h 204"/>
                <a:gd name="T54" fmla="*/ 2147483647 w 127"/>
                <a:gd name="T55" fmla="*/ 2147483647 h 204"/>
                <a:gd name="T56" fmla="*/ 2147483647 w 127"/>
                <a:gd name="T57" fmla="*/ 2147483647 h 204"/>
                <a:gd name="T58" fmla="*/ 2147483647 w 127"/>
                <a:gd name="T59" fmla="*/ 2147483647 h 204"/>
                <a:gd name="T60" fmla="*/ 2147483647 w 127"/>
                <a:gd name="T61" fmla="*/ 2147483647 h 204"/>
                <a:gd name="T62" fmla="*/ 2147483647 w 127"/>
                <a:gd name="T63" fmla="*/ 2147483647 h 204"/>
                <a:gd name="T64" fmla="*/ 2147483647 w 127"/>
                <a:gd name="T65" fmla="*/ 2147483647 h 204"/>
                <a:gd name="T66" fmla="*/ 2147483647 w 127"/>
                <a:gd name="T67" fmla="*/ 2147483647 h 204"/>
                <a:gd name="T68" fmla="*/ 2147483647 w 127"/>
                <a:gd name="T69" fmla="*/ 2147483647 h 204"/>
                <a:gd name="T70" fmla="*/ 2147483647 w 127"/>
                <a:gd name="T71" fmla="*/ 2147483647 h 204"/>
                <a:gd name="T72" fmla="*/ 2147483647 w 127"/>
                <a:gd name="T73" fmla="*/ 2147483647 h 204"/>
                <a:gd name="T74" fmla="*/ 2147483647 w 127"/>
                <a:gd name="T75" fmla="*/ 2147483647 h 204"/>
                <a:gd name="T76" fmla="*/ 2147483647 w 127"/>
                <a:gd name="T77" fmla="*/ 2147483647 h 204"/>
                <a:gd name="T78" fmla="*/ 2147483647 w 127"/>
                <a:gd name="T79" fmla="*/ 2147483647 h 204"/>
                <a:gd name="T80" fmla="*/ 2147483647 w 127"/>
                <a:gd name="T81" fmla="*/ 2147483647 h 204"/>
                <a:gd name="T82" fmla="*/ 2147483647 w 127"/>
                <a:gd name="T83" fmla="*/ 2147483647 h 204"/>
                <a:gd name="T84" fmla="*/ 2147483647 w 127"/>
                <a:gd name="T85" fmla="*/ 2147483647 h 204"/>
                <a:gd name="T86" fmla="*/ 2147483647 w 127"/>
                <a:gd name="T87" fmla="*/ 2147483647 h 204"/>
                <a:gd name="T88" fmla="*/ 2147483647 w 127"/>
                <a:gd name="T89" fmla="*/ 2147483647 h 204"/>
                <a:gd name="T90" fmla="*/ 2147483647 w 127"/>
                <a:gd name="T91" fmla="*/ 2147483647 h 204"/>
                <a:gd name="T92" fmla="*/ 2147483647 w 127"/>
                <a:gd name="T93" fmla="*/ 2147483647 h 204"/>
                <a:gd name="T94" fmla="*/ 2147483647 w 127"/>
                <a:gd name="T95" fmla="*/ 2147483647 h 204"/>
                <a:gd name="T96" fmla="*/ 2147483647 w 127"/>
                <a:gd name="T97" fmla="*/ 2147483647 h 204"/>
                <a:gd name="T98" fmla="*/ 2147483647 w 127"/>
                <a:gd name="T99" fmla="*/ 2147483647 h 204"/>
                <a:gd name="T100" fmla="*/ 2147483647 w 127"/>
                <a:gd name="T101" fmla="*/ 2147483647 h 204"/>
                <a:gd name="T102" fmla="*/ 0 w 127"/>
                <a:gd name="T103" fmla="*/ 2147483647 h 20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27"/>
                <a:gd name="T157" fmla="*/ 0 h 204"/>
                <a:gd name="T158" fmla="*/ 127 w 127"/>
                <a:gd name="T159" fmla="*/ 204 h 20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27" h="204">
                  <a:moveTo>
                    <a:pt x="0" y="136"/>
                  </a:moveTo>
                  <a:lnTo>
                    <a:pt x="0" y="137"/>
                  </a:lnTo>
                  <a:lnTo>
                    <a:pt x="1" y="152"/>
                  </a:lnTo>
                  <a:lnTo>
                    <a:pt x="5" y="165"/>
                  </a:lnTo>
                  <a:lnTo>
                    <a:pt x="10" y="176"/>
                  </a:lnTo>
                  <a:lnTo>
                    <a:pt x="17" y="186"/>
                  </a:lnTo>
                  <a:lnTo>
                    <a:pt x="26" y="194"/>
                  </a:lnTo>
                  <a:lnTo>
                    <a:pt x="36" y="200"/>
                  </a:lnTo>
                  <a:lnTo>
                    <a:pt x="48" y="203"/>
                  </a:lnTo>
                  <a:lnTo>
                    <a:pt x="61" y="204"/>
                  </a:lnTo>
                  <a:lnTo>
                    <a:pt x="76" y="203"/>
                  </a:lnTo>
                  <a:lnTo>
                    <a:pt x="89" y="200"/>
                  </a:lnTo>
                  <a:lnTo>
                    <a:pt x="99" y="194"/>
                  </a:lnTo>
                  <a:lnTo>
                    <a:pt x="109" y="187"/>
                  </a:lnTo>
                  <a:lnTo>
                    <a:pt x="116" y="177"/>
                  </a:lnTo>
                  <a:lnTo>
                    <a:pt x="123" y="167"/>
                  </a:lnTo>
                  <a:lnTo>
                    <a:pt x="126" y="154"/>
                  </a:lnTo>
                  <a:lnTo>
                    <a:pt x="127" y="141"/>
                  </a:lnTo>
                  <a:lnTo>
                    <a:pt x="127" y="132"/>
                  </a:lnTo>
                  <a:lnTo>
                    <a:pt x="125" y="124"/>
                  </a:lnTo>
                  <a:lnTo>
                    <a:pt x="123" y="117"/>
                  </a:lnTo>
                  <a:lnTo>
                    <a:pt x="119" y="111"/>
                  </a:lnTo>
                  <a:lnTo>
                    <a:pt x="115" y="105"/>
                  </a:lnTo>
                  <a:lnTo>
                    <a:pt x="110" y="99"/>
                  </a:lnTo>
                  <a:lnTo>
                    <a:pt x="105" y="96"/>
                  </a:lnTo>
                  <a:lnTo>
                    <a:pt x="97" y="92"/>
                  </a:lnTo>
                  <a:lnTo>
                    <a:pt x="103" y="89"/>
                  </a:lnTo>
                  <a:lnTo>
                    <a:pt x="108" y="85"/>
                  </a:lnTo>
                  <a:lnTo>
                    <a:pt x="111" y="82"/>
                  </a:lnTo>
                  <a:lnTo>
                    <a:pt x="115" y="77"/>
                  </a:lnTo>
                  <a:lnTo>
                    <a:pt x="117" y="72"/>
                  </a:lnTo>
                  <a:lnTo>
                    <a:pt x="119" y="66"/>
                  </a:lnTo>
                  <a:lnTo>
                    <a:pt x="121" y="60"/>
                  </a:lnTo>
                  <a:lnTo>
                    <a:pt x="121" y="53"/>
                  </a:lnTo>
                  <a:lnTo>
                    <a:pt x="119" y="41"/>
                  </a:lnTo>
                  <a:lnTo>
                    <a:pt x="116" y="31"/>
                  </a:lnTo>
                  <a:lnTo>
                    <a:pt x="112" y="23"/>
                  </a:lnTo>
                  <a:lnTo>
                    <a:pt x="106" y="14"/>
                  </a:lnTo>
                  <a:lnTo>
                    <a:pt x="97" y="9"/>
                  </a:lnTo>
                  <a:lnTo>
                    <a:pt x="87" y="4"/>
                  </a:lnTo>
                  <a:lnTo>
                    <a:pt x="75" y="2"/>
                  </a:lnTo>
                  <a:lnTo>
                    <a:pt x="61" y="0"/>
                  </a:lnTo>
                  <a:lnTo>
                    <a:pt x="50" y="2"/>
                  </a:lnTo>
                  <a:lnTo>
                    <a:pt x="38" y="5"/>
                  </a:lnTo>
                  <a:lnTo>
                    <a:pt x="29" y="11"/>
                  </a:lnTo>
                  <a:lnTo>
                    <a:pt x="20" y="18"/>
                  </a:lnTo>
                  <a:lnTo>
                    <a:pt x="14" y="27"/>
                  </a:lnTo>
                  <a:lnTo>
                    <a:pt x="9" y="39"/>
                  </a:lnTo>
                  <a:lnTo>
                    <a:pt x="6" y="51"/>
                  </a:lnTo>
                  <a:lnTo>
                    <a:pt x="5" y="66"/>
                  </a:lnTo>
                  <a:lnTo>
                    <a:pt x="5" y="67"/>
                  </a:lnTo>
                  <a:lnTo>
                    <a:pt x="28" y="67"/>
                  </a:lnTo>
                  <a:lnTo>
                    <a:pt x="29" y="56"/>
                  </a:lnTo>
                  <a:lnTo>
                    <a:pt x="31" y="48"/>
                  </a:lnTo>
                  <a:lnTo>
                    <a:pt x="33" y="41"/>
                  </a:lnTo>
                  <a:lnTo>
                    <a:pt x="37" y="34"/>
                  </a:lnTo>
                  <a:lnTo>
                    <a:pt x="41" y="30"/>
                  </a:lnTo>
                  <a:lnTo>
                    <a:pt x="48" y="26"/>
                  </a:lnTo>
                  <a:lnTo>
                    <a:pt x="55" y="25"/>
                  </a:lnTo>
                  <a:lnTo>
                    <a:pt x="64" y="24"/>
                  </a:lnTo>
                  <a:lnTo>
                    <a:pt x="71" y="24"/>
                  </a:lnTo>
                  <a:lnTo>
                    <a:pt x="77" y="26"/>
                  </a:lnTo>
                  <a:lnTo>
                    <a:pt x="83" y="28"/>
                  </a:lnTo>
                  <a:lnTo>
                    <a:pt x="87" y="32"/>
                  </a:lnTo>
                  <a:lnTo>
                    <a:pt x="91" y="35"/>
                  </a:lnTo>
                  <a:lnTo>
                    <a:pt x="93" y="41"/>
                  </a:lnTo>
                  <a:lnTo>
                    <a:pt x="95" y="47"/>
                  </a:lnTo>
                  <a:lnTo>
                    <a:pt x="95" y="54"/>
                  </a:lnTo>
                  <a:lnTo>
                    <a:pt x="94" y="62"/>
                  </a:lnTo>
                  <a:lnTo>
                    <a:pt x="93" y="68"/>
                  </a:lnTo>
                  <a:lnTo>
                    <a:pt x="90" y="74"/>
                  </a:lnTo>
                  <a:lnTo>
                    <a:pt x="86" y="77"/>
                  </a:lnTo>
                  <a:lnTo>
                    <a:pt x="80" y="81"/>
                  </a:lnTo>
                  <a:lnTo>
                    <a:pt x="74" y="83"/>
                  </a:lnTo>
                  <a:lnTo>
                    <a:pt x="67" y="84"/>
                  </a:lnTo>
                  <a:lnTo>
                    <a:pt x="58" y="84"/>
                  </a:lnTo>
                  <a:lnTo>
                    <a:pt x="50" y="84"/>
                  </a:lnTo>
                  <a:lnTo>
                    <a:pt x="50" y="106"/>
                  </a:lnTo>
                  <a:lnTo>
                    <a:pt x="64" y="106"/>
                  </a:lnTo>
                  <a:lnTo>
                    <a:pt x="72" y="108"/>
                  </a:lnTo>
                  <a:lnTo>
                    <a:pt x="79" y="109"/>
                  </a:lnTo>
                  <a:lnTo>
                    <a:pt x="87" y="112"/>
                  </a:lnTo>
                  <a:lnTo>
                    <a:pt x="92" y="116"/>
                  </a:lnTo>
                  <a:lnTo>
                    <a:pt x="96" y="120"/>
                  </a:lnTo>
                  <a:lnTo>
                    <a:pt x="99" y="126"/>
                  </a:lnTo>
                  <a:lnTo>
                    <a:pt x="100" y="133"/>
                  </a:lnTo>
                  <a:lnTo>
                    <a:pt x="102" y="141"/>
                  </a:lnTo>
                  <a:lnTo>
                    <a:pt x="100" y="150"/>
                  </a:lnTo>
                  <a:lnTo>
                    <a:pt x="99" y="158"/>
                  </a:lnTo>
                  <a:lnTo>
                    <a:pt x="96" y="164"/>
                  </a:lnTo>
                  <a:lnTo>
                    <a:pt x="91" y="169"/>
                  </a:lnTo>
                  <a:lnTo>
                    <a:pt x="86" y="174"/>
                  </a:lnTo>
                  <a:lnTo>
                    <a:pt x="79" y="177"/>
                  </a:lnTo>
                  <a:lnTo>
                    <a:pt x="72" y="179"/>
                  </a:lnTo>
                  <a:lnTo>
                    <a:pt x="64" y="180"/>
                  </a:lnTo>
                  <a:lnTo>
                    <a:pt x="55" y="179"/>
                  </a:lnTo>
                  <a:lnTo>
                    <a:pt x="47" y="177"/>
                  </a:lnTo>
                  <a:lnTo>
                    <a:pt x="40" y="173"/>
                  </a:lnTo>
                  <a:lnTo>
                    <a:pt x="35" y="168"/>
                  </a:lnTo>
                  <a:lnTo>
                    <a:pt x="31" y="162"/>
                  </a:lnTo>
                  <a:lnTo>
                    <a:pt x="28" y="154"/>
                  </a:lnTo>
                  <a:lnTo>
                    <a:pt x="26" y="146"/>
                  </a:lnTo>
                  <a:lnTo>
                    <a:pt x="25" y="136"/>
                  </a:lnTo>
                  <a:lnTo>
                    <a:pt x="0" y="13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51" name="Freeform 495"/>
            <p:cNvSpPr>
              <a:spLocks noEditPoints="1"/>
            </p:cNvSpPr>
            <p:nvPr/>
          </p:nvSpPr>
          <p:spPr bwMode="auto">
            <a:xfrm>
              <a:off x="5537200" y="4640263"/>
              <a:ext cx="68263" cy="109537"/>
            </a:xfrm>
            <a:custGeom>
              <a:avLst/>
              <a:gdLst>
                <a:gd name="T0" fmla="*/ 2147483647 w 144"/>
                <a:gd name="T1" fmla="*/ 2147483647 h 208"/>
                <a:gd name="T2" fmla="*/ 2147483647 w 144"/>
                <a:gd name="T3" fmla="*/ 2147483647 h 208"/>
                <a:gd name="T4" fmla="*/ 2147483647 w 144"/>
                <a:gd name="T5" fmla="*/ 2147483647 h 208"/>
                <a:gd name="T6" fmla="*/ 2147483647 w 144"/>
                <a:gd name="T7" fmla="*/ 2147483647 h 208"/>
                <a:gd name="T8" fmla="*/ 2147483647 w 144"/>
                <a:gd name="T9" fmla="*/ 2147483647 h 208"/>
                <a:gd name="T10" fmla="*/ 2147483647 w 144"/>
                <a:gd name="T11" fmla="*/ 2147483647 h 208"/>
                <a:gd name="T12" fmla="*/ 2147483647 w 144"/>
                <a:gd name="T13" fmla="*/ 2147483647 h 208"/>
                <a:gd name="T14" fmla="*/ 2147483647 w 144"/>
                <a:gd name="T15" fmla="*/ 2147483647 h 208"/>
                <a:gd name="T16" fmla="*/ 2147483647 w 144"/>
                <a:gd name="T17" fmla="*/ 2147483647 h 208"/>
                <a:gd name="T18" fmla="*/ 2147483647 w 144"/>
                <a:gd name="T19" fmla="*/ 2147483647 h 208"/>
                <a:gd name="T20" fmla="*/ 2147483647 w 144"/>
                <a:gd name="T21" fmla="*/ 2147483647 h 208"/>
                <a:gd name="T22" fmla="*/ 2147483647 w 144"/>
                <a:gd name="T23" fmla="*/ 2147483647 h 208"/>
                <a:gd name="T24" fmla="*/ 2147483647 w 144"/>
                <a:gd name="T25" fmla="*/ 2147483647 h 208"/>
                <a:gd name="T26" fmla="*/ 2147483647 w 144"/>
                <a:gd name="T27" fmla="*/ 2147483647 h 208"/>
                <a:gd name="T28" fmla="*/ 2147483647 w 144"/>
                <a:gd name="T29" fmla="*/ 2147483647 h 208"/>
                <a:gd name="T30" fmla="*/ 2147483647 w 144"/>
                <a:gd name="T31" fmla="*/ 2147483647 h 208"/>
                <a:gd name="T32" fmla="*/ 2147483647 w 144"/>
                <a:gd name="T33" fmla="*/ 2147483647 h 208"/>
                <a:gd name="T34" fmla="*/ 2147483647 w 144"/>
                <a:gd name="T35" fmla="*/ 2147483647 h 208"/>
                <a:gd name="T36" fmla="*/ 2147483647 w 144"/>
                <a:gd name="T37" fmla="*/ 2147483647 h 208"/>
                <a:gd name="T38" fmla="*/ 2147483647 w 144"/>
                <a:gd name="T39" fmla="*/ 2147483647 h 208"/>
                <a:gd name="T40" fmla="*/ 2147483647 w 144"/>
                <a:gd name="T41" fmla="*/ 2147483647 h 208"/>
                <a:gd name="T42" fmla="*/ 2147483647 w 144"/>
                <a:gd name="T43" fmla="*/ 2147483647 h 208"/>
                <a:gd name="T44" fmla="*/ 2147483647 w 144"/>
                <a:gd name="T45" fmla="*/ 2147483647 h 208"/>
                <a:gd name="T46" fmla="*/ 2147483647 w 144"/>
                <a:gd name="T47" fmla="*/ 2147483647 h 208"/>
                <a:gd name="T48" fmla="*/ 2147483647 w 144"/>
                <a:gd name="T49" fmla="*/ 2147483647 h 208"/>
                <a:gd name="T50" fmla="*/ 2147483647 w 144"/>
                <a:gd name="T51" fmla="*/ 2147483647 h 208"/>
                <a:gd name="T52" fmla="*/ 2147483647 w 144"/>
                <a:gd name="T53" fmla="*/ 2147483647 h 208"/>
                <a:gd name="T54" fmla="*/ 2147483647 w 144"/>
                <a:gd name="T55" fmla="*/ 2147483647 h 208"/>
                <a:gd name="T56" fmla="*/ 2147483647 w 144"/>
                <a:gd name="T57" fmla="*/ 2147483647 h 208"/>
                <a:gd name="T58" fmla="*/ 2147483647 w 144"/>
                <a:gd name="T59" fmla="*/ 2147483647 h 208"/>
                <a:gd name="T60" fmla="*/ 2147483647 w 144"/>
                <a:gd name="T61" fmla="*/ 2147483647 h 208"/>
                <a:gd name="T62" fmla="*/ 2147483647 w 144"/>
                <a:gd name="T63" fmla="*/ 2147483647 h 208"/>
                <a:gd name="T64" fmla="*/ 2147483647 w 144"/>
                <a:gd name="T65" fmla="*/ 2147483647 h 208"/>
                <a:gd name="T66" fmla="*/ 2147483647 w 144"/>
                <a:gd name="T67" fmla="*/ 2147483647 h 208"/>
                <a:gd name="T68" fmla="*/ 2147483647 w 144"/>
                <a:gd name="T69" fmla="*/ 2147483647 h 208"/>
                <a:gd name="T70" fmla="*/ 2147483647 w 144"/>
                <a:gd name="T71" fmla="*/ 2147483647 h 208"/>
                <a:gd name="T72" fmla="*/ 2147483647 w 144"/>
                <a:gd name="T73" fmla="*/ 0 h 208"/>
                <a:gd name="T74" fmla="*/ 0 w 144"/>
                <a:gd name="T75" fmla="*/ 2147483647 h 20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44"/>
                <a:gd name="T115" fmla="*/ 0 h 208"/>
                <a:gd name="T116" fmla="*/ 144 w 144"/>
                <a:gd name="T117" fmla="*/ 208 h 20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44" h="208">
                  <a:moveTo>
                    <a:pt x="26" y="182"/>
                  </a:moveTo>
                  <a:lnTo>
                    <a:pt x="26" y="111"/>
                  </a:lnTo>
                  <a:lnTo>
                    <a:pt x="75" y="111"/>
                  </a:lnTo>
                  <a:lnTo>
                    <a:pt x="85" y="111"/>
                  </a:lnTo>
                  <a:lnTo>
                    <a:pt x="94" y="113"/>
                  </a:lnTo>
                  <a:lnTo>
                    <a:pt x="102" y="116"/>
                  </a:lnTo>
                  <a:lnTo>
                    <a:pt x="107" y="119"/>
                  </a:lnTo>
                  <a:lnTo>
                    <a:pt x="111" y="124"/>
                  </a:lnTo>
                  <a:lnTo>
                    <a:pt x="115" y="130"/>
                  </a:lnTo>
                  <a:lnTo>
                    <a:pt x="116" y="137"/>
                  </a:lnTo>
                  <a:lnTo>
                    <a:pt x="117" y="146"/>
                  </a:lnTo>
                  <a:lnTo>
                    <a:pt x="116" y="154"/>
                  </a:lnTo>
                  <a:lnTo>
                    <a:pt x="115" y="161"/>
                  </a:lnTo>
                  <a:lnTo>
                    <a:pt x="112" y="168"/>
                  </a:lnTo>
                  <a:lnTo>
                    <a:pt x="108" y="173"/>
                  </a:lnTo>
                  <a:lnTo>
                    <a:pt x="102" y="176"/>
                  </a:lnTo>
                  <a:lnTo>
                    <a:pt x="95" y="180"/>
                  </a:lnTo>
                  <a:lnTo>
                    <a:pt x="87" y="181"/>
                  </a:lnTo>
                  <a:lnTo>
                    <a:pt x="78" y="182"/>
                  </a:lnTo>
                  <a:lnTo>
                    <a:pt x="26" y="182"/>
                  </a:lnTo>
                  <a:close/>
                  <a:moveTo>
                    <a:pt x="26" y="88"/>
                  </a:moveTo>
                  <a:lnTo>
                    <a:pt x="26" y="24"/>
                  </a:lnTo>
                  <a:lnTo>
                    <a:pt x="73" y="24"/>
                  </a:lnTo>
                  <a:lnTo>
                    <a:pt x="82" y="24"/>
                  </a:lnTo>
                  <a:lnTo>
                    <a:pt x="89" y="26"/>
                  </a:lnTo>
                  <a:lnTo>
                    <a:pt x="96" y="28"/>
                  </a:lnTo>
                  <a:lnTo>
                    <a:pt x="101" y="32"/>
                  </a:lnTo>
                  <a:lnTo>
                    <a:pt x="105" y="35"/>
                  </a:lnTo>
                  <a:lnTo>
                    <a:pt x="108" y="41"/>
                  </a:lnTo>
                  <a:lnTo>
                    <a:pt x="109" y="47"/>
                  </a:lnTo>
                  <a:lnTo>
                    <a:pt x="110" y="55"/>
                  </a:lnTo>
                  <a:lnTo>
                    <a:pt x="109" y="63"/>
                  </a:lnTo>
                  <a:lnTo>
                    <a:pt x="108" y="70"/>
                  </a:lnTo>
                  <a:lnTo>
                    <a:pt x="105" y="75"/>
                  </a:lnTo>
                  <a:lnTo>
                    <a:pt x="101" y="80"/>
                  </a:lnTo>
                  <a:lnTo>
                    <a:pt x="95" y="83"/>
                  </a:lnTo>
                  <a:lnTo>
                    <a:pt x="88" y="85"/>
                  </a:lnTo>
                  <a:lnTo>
                    <a:pt x="81" y="88"/>
                  </a:lnTo>
                  <a:lnTo>
                    <a:pt x="71" y="88"/>
                  </a:lnTo>
                  <a:lnTo>
                    <a:pt x="26" y="88"/>
                  </a:lnTo>
                  <a:close/>
                  <a:moveTo>
                    <a:pt x="0" y="208"/>
                  </a:moveTo>
                  <a:lnTo>
                    <a:pt x="81" y="208"/>
                  </a:lnTo>
                  <a:lnTo>
                    <a:pt x="95" y="206"/>
                  </a:lnTo>
                  <a:lnTo>
                    <a:pt x="107" y="203"/>
                  </a:lnTo>
                  <a:lnTo>
                    <a:pt x="118" y="198"/>
                  </a:lnTo>
                  <a:lnTo>
                    <a:pt x="127" y="190"/>
                  </a:lnTo>
                  <a:lnTo>
                    <a:pt x="134" y="182"/>
                  </a:lnTo>
                  <a:lnTo>
                    <a:pt x="140" y="172"/>
                  </a:lnTo>
                  <a:lnTo>
                    <a:pt x="143" y="159"/>
                  </a:lnTo>
                  <a:lnTo>
                    <a:pt x="144" y="146"/>
                  </a:lnTo>
                  <a:lnTo>
                    <a:pt x="143" y="137"/>
                  </a:lnTo>
                  <a:lnTo>
                    <a:pt x="142" y="127"/>
                  </a:lnTo>
                  <a:lnTo>
                    <a:pt x="139" y="119"/>
                  </a:lnTo>
                  <a:lnTo>
                    <a:pt x="134" y="112"/>
                  </a:lnTo>
                  <a:lnTo>
                    <a:pt x="129" y="106"/>
                  </a:lnTo>
                  <a:lnTo>
                    <a:pt x="124" y="102"/>
                  </a:lnTo>
                  <a:lnTo>
                    <a:pt x="116" y="98"/>
                  </a:lnTo>
                  <a:lnTo>
                    <a:pt x="109" y="96"/>
                  </a:lnTo>
                  <a:lnTo>
                    <a:pt x="115" y="92"/>
                  </a:lnTo>
                  <a:lnTo>
                    <a:pt x="121" y="89"/>
                  </a:lnTo>
                  <a:lnTo>
                    <a:pt x="125" y="84"/>
                  </a:lnTo>
                  <a:lnTo>
                    <a:pt x="129" y="78"/>
                  </a:lnTo>
                  <a:lnTo>
                    <a:pt x="131" y="73"/>
                  </a:lnTo>
                  <a:lnTo>
                    <a:pt x="133" y="66"/>
                  </a:lnTo>
                  <a:lnTo>
                    <a:pt x="135" y="59"/>
                  </a:lnTo>
                  <a:lnTo>
                    <a:pt x="135" y="52"/>
                  </a:lnTo>
                  <a:lnTo>
                    <a:pt x="134" y="39"/>
                  </a:lnTo>
                  <a:lnTo>
                    <a:pt x="132" y="28"/>
                  </a:lnTo>
                  <a:lnTo>
                    <a:pt x="127" y="20"/>
                  </a:lnTo>
                  <a:lnTo>
                    <a:pt x="121" y="13"/>
                  </a:lnTo>
                  <a:lnTo>
                    <a:pt x="112" y="7"/>
                  </a:lnTo>
                  <a:lnTo>
                    <a:pt x="103" y="4"/>
                  </a:lnTo>
                  <a:lnTo>
                    <a:pt x="90" y="1"/>
                  </a:lnTo>
                  <a:lnTo>
                    <a:pt x="76" y="0"/>
                  </a:lnTo>
                  <a:lnTo>
                    <a:pt x="0" y="0"/>
                  </a:lnTo>
                  <a:lnTo>
                    <a:pt x="0" y="20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52" name="Freeform 496"/>
            <p:cNvSpPr>
              <a:spLocks noEditPoints="1"/>
            </p:cNvSpPr>
            <p:nvPr/>
          </p:nvSpPr>
          <p:spPr bwMode="auto">
            <a:xfrm>
              <a:off x="5614988" y="4668838"/>
              <a:ext cx="57150" cy="82550"/>
            </a:xfrm>
            <a:custGeom>
              <a:avLst/>
              <a:gdLst>
                <a:gd name="T0" fmla="*/ 2147483647 w 123"/>
                <a:gd name="T1" fmla="*/ 2147483647 h 158"/>
                <a:gd name="T2" fmla="*/ 2147483647 w 123"/>
                <a:gd name="T3" fmla="*/ 2147483647 h 158"/>
                <a:gd name="T4" fmla="*/ 2147483647 w 123"/>
                <a:gd name="T5" fmla="*/ 2147483647 h 158"/>
                <a:gd name="T6" fmla="*/ 2147483647 w 123"/>
                <a:gd name="T7" fmla="*/ 2147483647 h 158"/>
                <a:gd name="T8" fmla="*/ 2147483647 w 123"/>
                <a:gd name="T9" fmla="*/ 2147483647 h 158"/>
                <a:gd name="T10" fmla="*/ 2147483647 w 123"/>
                <a:gd name="T11" fmla="*/ 2147483647 h 158"/>
                <a:gd name="T12" fmla="*/ 2147483647 w 123"/>
                <a:gd name="T13" fmla="*/ 2147483647 h 158"/>
                <a:gd name="T14" fmla="*/ 2147483647 w 123"/>
                <a:gd name="T15" fmla="*/ 2147483647 h 158"/>
                <a:gd name="T16" fmla="*/ 2147483647 w 123"/>
                <a:gd name="T17" fmla="*/ 2147483647 h 158"/>
                <a:gd name="T18" fmla="*/ 2147483647 w 123"/>
                <a:gd name="T19" fmla="*/ 2147483647 h 158"/>
                <a:gd name="T20" fmla="*/ 2147483647 w 123"/>
                <a:gd name="T21" fmla="*/ 2147483647 h 158"/>
                <a:gd name="T22" fmla="*/ 2147483647 w 123"/>
                <a:gd name="T23" fmla="*/ 2147483647 h 158"/>
                <a:gd name="T24" fmla="*/ 2147483647 w 123"/>
                <a:gd name="T25" fmla="*/ 2147483647 h 158"/>
                <a:gd name="T26" fmla="*/ 2147483647 w 123"/>
                <a:gd name="T27" fmla="*/ 2147483647 h 158"/>
                <a:gd name="T28" fmla="*/ 2147483647 w 123"/>
                <a:gd name="T29" fmla="*/ 2147483647 h 158"/>
                <a:gd name="T30" fmla="*/ 2147483647 w 123"/>
                <a:gd name="T31" fmla="*/ 2147483647 h 158"/>
                <a:gd name="T32" fmla="*/ 2147483647 w 123"/>
                <a:gd name="T33" fmla="*/ 2147483647 h 158"/>
                <a:gd name="T34" fmla="*/ 2147483647 w 123"/>
                <a:gd name="T35" fmla="*/ 2147483647 h 158"/>
                <a:gd name="T36" fmla="*/ 2147483647 w 123"/>
                <a:gd name="T37" fmla="*/ 2147483647 h 158"/>
                <a:gd name="T38" fmla="*/ 2147483647 w 123"/>
                <a:gd name="T39" fmla="*/ 2147483647 h 158"/>
                <a:gd name="T40" fmla="*/ 2147483647 w 123"/>
                <a:gd name="T41" fmla="*/ 2147483647 h 158"/>
                <a:gd name="T42" fmla="*/ 2147483647 w 123"/>
                <a:gd name="T43" fmla="*/ 2147483647 h 158"/>
                <a:gd name="T44" fmla="*/ 2147483647 w 123"/>
                <a:gd name="T45" fmla="*/ 2147483647 h 158"/>
                <a:gd name="T46" fmla="*/ 2147483647 w 123"/>
                <a:gd name="T47" fmla="*/ 2147483647 h 158"/>
                <a:gd name="T48" fmla="*/ 2147483647 w 123"/>
                <a:gd name="T49" fmla="*/ 2147483647 h 158"/>
                <a:gd name="T50" fmla="*/ 2147483647 w 123"/>
                <a:gd name="T51" fmla="*/ 2147483647 h 158"/>
                <a:gd name="T52" fmla="*/ 2147483647 w 123"/>
                <a:gd name="T53" fmla="*/ 2147483647 h 158"/>
                <a:gd name="T54" fmla="*/ 2147483647 w 123"/>
                <a:gd name="T55" fmla="*/ 2147483647 h 158"/>
                <a:gd name="T56" fmla="*/ 2147483647 w 123"/>
                <a:gd name="T57" fmla="*/ 2147483647 h 158"/>
                <a:gd name="T58" fmla="*/ 2147483647 w 123"/>
                <a:gd name="T59" fmla="*/ 2147483647 h 158"/>
                <a:gd name="T60" fmla="*/ 2147483647 w 123"/>
                <a:gd name="T61" fmla="*/ 2147483647 h 158"/>
                <a:gd name="T62" fmla="*/ 2147483647 w 123"/>
                <a:gd name="T63" fmla="*/ 2147483647 h 158"/>
                <a:gd name="T64" fmla="*/ 2147483647 w 123"/>
                <a:gd name="T65" fmla="*/ 2147483647 h 158"/>
                <a:gd name="T66" fmla="*/ 2147483647 w 123"/>
                <a:gd name="T67" fmla="*/ 2147483647 h 158"/>
                <a:gd name="T68" fmla="*/ 2147483647 w 123"/>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8"/>
                <a:gd name="T107" fmla="*/ 123 w 123"/>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8">
                  <a:moveTo>
                    <a:pt x="99" y="107"/>
                  </a:moveTo>
                  <a:lnTo>
                    <a:pt x="97" y="113"/>
                  </a:lnTo>
                  <a:lnTo>
                    <a:pt x="94" y="119"/>
                  </a:lnTo>
                  <a:lnTo>
                    <a:pt x="91" y="123"/>
                  </a:lnTo>
                  <a:lnTo>
                    <a:pt x="86" y="128"/>
                  </a:lnTo>
                  <a:lnTo>
                    <a:pt x="82" y="130"/>
                  </a:lnTo>
                  <a:lnTo>
                    <a:pt x="77" y="132"/>
                  </a:lnTo>
                  <a:lnTo>
                    <a:pt x="70" y="135"/>
                  </a:lnTo>
                  <a:lnTo>
                    <a:pt x="63" y="135"/>
                  </a:lnTo>
                  <a:lnTo>
                    <a:pt x="55" y="134"/>
                  </a:lnTo>
                  <a:lnTo>
                    <a:pt x="47" y="131"/>
                  </a:lnTo>
                  <a:lnTo>
                    <a:pt x="41" y="128"/>
                  </a:lnTo>
                  <a:lnTo>
                    <a:pt x="35" y="122"/>
                  </a:lnTo>
                  <a:lnTo>
                    <a:pt x="30" y="116"/>
                  </a:lnTo>
                  <a:lnTo>
                    <a:pt x="27" y="108"/>
                  </a:lnTo>
                  <a:lnTo>
                    <a:pt x="25" y="98"/>
                  </a:lnTo>
                  <a:lnTo>
                    <a:pt x="24" y="87"/>
                  </a:lnTo>
                  <a:lnTo>
                    <a:pt x="123" y="87"/>
                  </a:lnTo>
                  <a:lnTo>
                    <a:pt x="123" y="75"/>
                  </a:lnTo>
                  <a:lnTo>
                    <a:pt x="122" y="59"/>
                  </a:lnTo>
                  <a:lnTo>
                    <a:pt x="119" y="43"/>
                  </a:lnTo>
                  <a:lnTo>
                    <a:pt x="114" y="30"/>
                  </a:lnTo>
                  <a:lnTo>
                    <a:pt x="107" y="20"/>
                  </a:lnTo>
                  <a:lnTo>
                    <a:pt x="98" y="11"/>
                  </a:lnTo>
                  <a:lnTo>
                    <a:pt x="87" y="4"/>
                  </a:lnTo>
                  <a:lnTo>
                    <a:pt x="76" y="1"/>
                  </a:lnTo>
                  <a:lnTo>
                    <a:pt x="61" y="0"/>
                  </a:lnTo>
                  <a:lnTo>
                    <a:pt x="48" y="1"/>
                  </a:lnTo>
                  <a:lnTo>
                    <a:pt x="36" y="6"/>
                  </a:lnTo>
                  <a:lnTo>
                    <a:pt x="25" y="11"/>
                  </a:lnTo>
                  <a:lnTo>
                    <a:pt x="17" y="21"/>
                  </a:lnTo>
                  <a:lnTo>
                    <a:pt x="9" y="32"/>
                  </a:lnTo>
                  <a:lnTo>
                    <a:pt x="4" y="46"/>
                  </a:lnTo>
                  <a:lnTo>
                    <a:pt x="1" y="63"/>
                  </a:lnTo>
                  <a:lnTo>
                    <a:pt x="0" y="80"/>
                  </a:lnTo>
                  <a:lnTo>
                    <a:pt x="1" y="98"/>
                  </a:lnTo>
                  <a:lnTo>
                    <a:pt x="4" y="113"/>
                  </a:lnTo>
                  <a:lnTo>
                    <a:pt x="9" y="127"/>
                  </a:lnTo>
                  <a:lnTo>
                    <a:pt x="17" y="137"/>
                  </a:lnTo>
                  <a:lnTo>
                    <a:pt x="25" y="146"/>
                  </a:lnTo>
                  <a:lnTo>
                    <a:pt x="36" y="152"/>
                  </a:lnTo>
                  <a:lnTo>
                    <a:pt x="48" y="157"/>
                  </a:lnTo>
                  <a:lnTo>
                    <a:pt x="61" y="158"/>
                  </a:lnTo>
                  <a:lnTo>
                    <a:pt x="73" y="157"/>
                  </a:lnTo>
                  <a:lnTo>
                    <a:pt x="84" y="155"/>
                  </a:lnTo>
                  <a:lnTo>
                    <a:pt x="94" y="150"/>
                  </a:lnTo>
                  <a:lnTo>
                    <a:pt x="102" y="144"/>
                  </a:lnTo>
                  <a:lnTo>
                    <a:pt x="108" y="137"/>
                  </a:lnTo>
                  <a:lnTo>
                    <a:pt x="115" y="128"/>
                  </a:lnTo>
                  <a:lnTo>
                    <a:pt x="119" y="119"/>
                  </a:lnTo>
                  <a:lnTo>
                    <a:pt x="121" y="107"/>
                  </a:lnTo>
                  <a:lnTo>
                    <a:pt x="99" y="107"/>
                  </a:lnTo>
                  <a:close/>
                  <a:moveTo>
                    <a:pt x="24" y="66"/>
                  </a:moveTo>
                  <a:lnTo>
                    <a:pt x="25" y="56"/>
                  </a:lnTo>
                  <a:lnTo>
                    <a:pt x="27" y="47"/>
                  </a:lnTo>
                  <a:lnTo>
                    <a:pt x="31" y="39"/>
                  </a:lnTo>
                  <a:lnTo>
                    <a:pt x="36" y="34"/>
                  </a:lnTo>
                  <a:lnTo>
                    <a:pt x="41" y="28"/>
                  </a:lnTo>
                  <a:lnTo>
                    <a:pt x="47" y="24"/>
                  </a:lnTo>
                  <a:lnTo>
                    <a:pt x="54" y="23"/>
                  </a:lnTo>
                  <a:lnTo>
                    <a:pt x="62" y="22"/>
                  </a:lnTo>
                  <a:lnTo>
                    <a:pt x="70" y="23"/>
                  </a:lnTo>
                  <a:lnTo>
                    <a:pt x="78" y="24"/>
                  </a:lnTo>
                  <a:lnTo>
                    <a:pt x="84" y="29"/>
                  </a:lnTo>
                  <a:lnTo>
                    <a:pt x="89" y="34"/>
                  </a:lnTo>
                  <a:lnTo>
                    <a:pt x="94" y="39"/>
                  </a:lnTo>
                  <a:lnTo>
                    <a:pt x="97" y="47"/>
                  </a:lnTo>
                  <a:lnTo>
                    <a:pt x="98" y="56"/>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53" name="Freeform 497"/>
            <p:cNvSpPr>
              <a:spLocks/>
            </p:cNvSpPr>
            <p:nvPr/>
          </p:nvSpPr>
          <p:spPr bwMode="auto">
            <a:xfrm>
              <a:off x="5684838" y="4668838"/>
              <a:ext cx="31750" cy="80962"/>
            </a:xfrm>
            <a:custGeom>
              <a:avLst/>
              <a:gdLst>
                <a:gd name="T0" fmla="*/ 0 w 66"/>
                <a:gd name="T1" fmla="*/ 2147483647 h 155"/>
                <a:gd name="T2" fmla="*/ 2147483647 w 66"/>
                <a:gd name="T3" fmla="*/ 2147483647 h 155"/>
                <a:gd name="T4" fmla="*/ 2147483647 w 66"/>
                <a:gd name="T5" fmla="*/ 2147483647 h 155"/>
                <a:gd name="T6" fmla="*/ 2147483647 w 66"/>
                <a:gd name="T7" fmla="*/ 2147483647 h 155"/>
                <a:gd name="T8" fmla="*/ 2147483647 w 66"/>
                <a:gd name="T9" fmla="*/ 2147483647 h 155"/>
                <a:gd name="T10" fmla="*/ 2147483647 w 66"/>
                <a:gd name="T11" fmla="*/ 2147483647 h 155"/>
                <a:gd name="T12" fmla="*/ 2147483647 w 66"/>
                <a:gd name="T13" fmla="*/ 2147483647 h 155"/>
                <a:gd name="T14" fmla="*/ 2147483647 w 66"/>
                <a:gd name="T15" fmla="*/ 2147483647 h 155"/>
                <a:gd name="T16" fmla="*/ 2147483647 w 66"/>
                <a:gd name="T17" fmla="*/ 2147483647 h 155"/>
                <a:gd name="T18" fmla="*/ 2147483647 w 66"/>
                <a:gd name="T19" fmla="*/ 2147483647 h 155"/>
                <a:gd name="T20" fmla="*/ 2147483647 w 66"/>
                <a:gd name="T21" fmla="*/ 2147483647 h 155"/>
                <a:gd name="T22" fmla="*/ 2147483647 w 66"/>
                <a:gd name="T23" fmla="*/ 2147483647 h 155"/>
                <a:gd name="T24" fmla="*/ 2147483647 w 66"/>
                <a:gd name="T25" fmla="*/ 0 h 155"/>
                <a:gd name="T26" fmla="*/ 2147483647 w 66"/>
                <a:gd name="T27" fmla="*/ 0 h 155"/>
                <a:gd name="T28" fmla="*/ 2147483647 w 66"/>
                <a:gd name="T29" fmla="*/ 0 h 155"/>
                <a:gd name="T30" fmla="*/ 2147483647 w 66"/>
                <a:gd name="T31" fmla="*/ 2147483647 h 155"/>
                <a:gd name="T32" fmla="*/ 2147483647 w 66"/>
                <a:gd name="T33" fmla="*/ 2147483647 h 155"/>
                <a:gd name="T34" fmla="*/ 2147483647 w 66"/>
                <a:gd name="T35" fmla="*/ 2147483647 h 155"/>
                <a:gd name="T36" fmla="*/ 2147483647 w 66"/>
                <a:gd name="T37" fmla="*/ 2147483647 h 155"/>
                <a:gd name="T38" fmla="*/ 2147483647 w 66"/>
                <a:gd name="T39" fmla="*/ 2147483647 h 155"/>
                <a:gd name="T40" fmla="*/ 2147483647 w 66"/>
                <a:gd name="T41" fmla="*/ 2147483647 h 155"/>
                <a:gd name="T42" fmla="*/ 2147483647 w 66"/>
                <a:gd name="T43" fmla="*/ 2147483647 h 155"/>
                <a:gd name="T44" fmla="*/ 2147483647 w 66"/>
                <a:gd name="T45" fmla="*/ 2147483647 h 155"/>
                <a:gd name="T46" fmla="*/ 0 w 66"/>
                <a:gd name="T47" fmla="*/ 2147483647 h 155"/>
                <a:gd name="T48" fmla="*/ 0 w 66"/>
                <a:gd name="T49" fmla="*/ 2147483647 h 15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6"/>
                <a:gd name="T76" fmla="*/ 0 h 155"/>
                <a:gd name="T77" fmla="*/ 66 w 66"/>
                <a:gd name="T78" fmla="*/ 155 h 15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6" h="155">
                  <a:moveTo>
                    <a:pt x="0" y="155"/>
                  </a:moveTo>
                  <a:lnTo>
                    <a:pt x="23" y="155"/>
                  </a:lnTo>
                  <a:lnTo>
                    <a:pt x="23" y="70"/>
                  </a:lnTo>
                  <a:lnTo>
                    <a:pt x="24" y="60"/>
                  </a:lnTo>
                  <a:lnTo>
                    <a:pt x="25" y="51"/>
                  </a:lnTo>
                  <a:lnTo>
                    <a:pt x="28" y="44"/>
                  </a:lnTo>
                  <a:lnTo>
                    <a:pt x="32" y="38"/>
                  </a:lnTo>
                  <a:lnTo>
                    <a:pt x="38" y="32"/>
                  </a:lnTo>
                  <a:lnTo>
                    <a:pt x="44" y="29"/>
                  </a:lnTo>
                  <a:lnTo>
                    <a:pt x="52" y="28"/>
                  </a:lnTo>
                  <a:lnTo>
                    <a:pt x="61" y="27"/>
                  </a:lnTo>
                  <a:lnTo>
                    <a:pt x="66" y="27"/>
                  </a:lnTo>
                  <a:lnTo>
                    <a:pt x="66" y="0"/>
                  </a:lnTo>
                  <a:lnTo>
                    <a:pt x="60" y="0"/>
                  </a:lnTo>
                  <a:lnTo>
                    <a:pt x="53" y="0"/>
                  </a:lnTo>
                  <a:lnTo>
                    <a:pt x="47" y="2"/>
                  </a:lnTo>
                  <a:lnTo>
                    <a:pt x="42" y="4"/>
                  </a:lnTo>
                  <a:lnTo>
                    <a:pt x="36" y="7"/>
                  </a:lnTo>
                  <a:lnTo>
                    <a:pt x="32" y="11"/>
                  </a:lnTo>
                  <a:lnTo>
                    <a:pt x="28" y="17"/>
                  </a:lnTo>
                  <a:lnTo>
                    <a:pt x="25" y="23"/>
                  </a:lnTo>
                  <a:lnTo>
                    <a:pt x="22" y="30"/>
                  </a:lnTo>
                  <a:lnTo>
                    <a:pt x="22" y="3"/>
                  </a:lnTo>
                  <a:lnTo>
                    <a:pt x="0" y="3"/>
                  </a:lnTo>
                  <a:lnTo>
                    <a:pt x="0"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54" name="Freeform 498"/>
            <p:cNvSpPr>
              <a:spLocks/>
            </p:cNvSpPr>
            <p:nvPr/>
          </p:nvSpPr>
          <p:spPr bwMode="auto">
            <a:xfrm>
              <a:off x="5718175" y="4648200"/>
              <a:ext cx="31750" cy="103188"/>
            </a:xfrm>
            <a:custGeom>
              <a:avLst/>
              <a:gdLst>
                <a:gd name="T0" fmla="*/ 2147483647 w 68"/>
                <a:gd name="T1" fmla="*/ 2147483647 h 196"/>
                <a:gd name="T2" fmla="*/ 2147483647 w 68"/>
                <a:gd name="T3" fmla="*/ 2147483647 h 196"/>
                <a:gd name="T4" fmla="*/ 2147483647 w 68"/>
                <a:gd name="T5" fmla="*/ 2147483647 h 196"/>
                <a:gd name="T6" fmla="*/ 2147483647 w 68"/>
                <a:gd name="T7" fmla="*/ 2147483647 h 196"/>
                <a:gd name="T8" fmla="*/ 2147483647 w 68"/>
                <a:gd name="T9" fmla="*/ 2147483647 h 196"/>
                <a:gd name="T10" fmla="*/ 2147483647 w 68"/>
                <a:gd name="T11" fmla="*/ 0 h 196"/>
                <a:gd name="T12" fmla="*/ 2147483647 w 68"/>
                <a:gd name="T13" fmla="*/ 0 h 196"/>
                <a:gd name="T14" fmla="*/ 2147483647 w 68"/>
                <a:gd name="T15" fmla="*/ 2147483647 h 196"/>
                <a:gd name="T16" fmla="*/ 0 w 68"/>
                <a:gd name="T17" fmla="*/ 2147483647 h 196"/>
                <a:gd name="T18" fmla="*/ 0 w 68"/>
                <a:gd name="T19" fmla="*/ 2147483647 h 196"/>
                <a:gd name="T20" fmla="*/ 2147483647 w 68"/>
                <a:gd name="T21" fmla="*/ 2147483647 h 196"/>
                <a:gd name="T22" fmla="*/ 2147483647 w 68"/>
                <a:gd name="T23" fmla="*/ 2147483647 h 196"/>
                <a:gd name="T24" fmla="*/ 2147483647 w 68"/>
                <a:gd name="T25" fmla="*/ 2147483647 h 196"/>
                <a:gd name="T26" fmla="*/ 2147483647 w 68"/>
                <a:gd name="T27" fmla="*/ 2147483647 h 196"/>
                <a:gd name="T28" fmla="*/ 2147483647 w 68"/>
                <a:gd name="T29" fmla="*/ 2147483647 h 196"/>
                <a:gd name="T30" fmla="*/ 2147483647 w 68"/>
                <a:gd name="T31" fmla="*/ 2147483647 h 196"/>
                <a:gd name="T32" fmla="*/ 2147483647 w 68"/>
                <a:gd name="T33" fmla="*/ 2147483647 h 196"/>
                <a:gd name="T34" fmla="*/ 2147483647 w 68"/>
                <a:gd name="T35" fmla="*/ 2147483647 h 196"/>
                <a:gd name="T36" fmla="*/ 2147483647 w 68"/>
                <a:gd name="T37" fmla="*/ 2147483647 h 196"/>
                <a:gd name="T38" fmla="*/ 2147483647 w 68"/>
                <a:gd name="T39" fmla="*/ 2147483647 h 196"/>
                <a:gd name="T40" fmla="*/ 2147483647 w 68"/>
                <a:gd name="T41" fmla="*/ 2147483647 h 196"/>
                <a:gd name="T42" fmla="*/ 2147483647 w 68"/>
                <a:gd name="T43" fmla="*/ 2147483647 h 196"/>
                <a:gd name="T44" fmla="*/ 2147483647 w 68"/>
                <a:gd name="T45" fmla="*/ 2147483647 h 196"/>
                <a:gd name="T46" fmla="*/ 2147483647 w 68"/>
                <a:gd name="T47" fmla="*/ 2147483647 h 196"/>
                <a:gd name="T48" fmla="*/ 2147483647 w 68"/>
                <a:gd name="T49" fmla="*/ 2147483647 h 196"/>
                <a:gd name="T50" fmla="*/ 2147483647 w 68"/>
                <a:gd name="T51" fmla="*/ 2147483647 h 196"/>
                <a:gd name="T52" fmla="*/ 2147483647 w 68"/>
                <a:gd name="T53" fmla="*/ 2147483647 h 196"/>
                <a:gd name="T54" fmla="*/ 2147483647 w 68"/>
                <a:gd name="T55" fmla="*/ 2147483647 h 19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8"/>
                <a:gd name="T85" fmla="*/ 0 h 196"/>
                <a:gd name="T86" fmla="*/ 68 w 68"/>
                <a:gd name="T87" fmla="*/ 196 h 19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8" h="196">
                  <a:moveTo>
                    <a:pt x="43" y="155"/>
                  </a:moveTo>
                  <a:lnTo>
                    <a:pt x="43" y="62"/>
                  </a:lnTo>
                  <a:lnTo>
                    <a:pt x="68" y="62"/>
                  </a:lnTo>
                  <a:lnTo>
                    <a:pt x="68" y="42"/>
                  </a:lnTo>
                  <a:lnTo>
                    <a:pt x="43" y="42"/>
                  </a:lnTo>
                  <a:lnTo>
                    <a:pt x="43" y="0"/>
                  </a:lnTo>
                  <a:lnTo>
                    <a:pt x="20" y="0"/>
                  </a:lnTo>
                  <a:lnTo>
                    <a:pt x="20" y="42"/>
                  </a:lnTo>
                  <a:lnTo>
                    <a:pt x="0" y="42"/>
                  </a:lnTo>
                  <a:lnTo>
                    <a:pt x="0" y="62"/>
                  </a:lnTo>
                  <a:lnTo>
                    <a:pt x="20" y="62"/>
                  </a:lnTo>
                  <a:lnTo>
                    <a:pt x="20" y="165"/>
                  </a:lnTo>
                  <a:lnTo>
                    <a:pt x="20" y="173"/>
                  </a:lnTo>
                  <a:lnTo>
                    <a:pt x="21" y="178"/>
                  </a:lnTo>
                  <a:lnTo>
                    <a:pt x="23" y="184"/>
                  </a:lnTo>
                  <a:lnTo>
                    <a:pt x="27" y="189"/>
                  </a:lnTo>
                  <a:lnTo>
                    <a:pt x="31" y="192"/>
                  </a:lnTo>
                  <a:lnTo>
                    <a:pt x="36" y="195"/>
                  </a:lnTo>
                  <a:lnTo>
                    <a:pt x="42" y="196"/>
                  </a:lnTo>
                  <a:lnTo>
                    <a:pt x="50" y="196"/>
                  </a:lnTo>
                  <a:lnTo>
                    <a:pt x="58" y="195"/>
                  </a:lnTo>
                  <a:lnTo>
                    <a:pt x="68" y="194"/>
                  </a:lnTo>
                  <a:lnTo>
                    <a:pt x="68" y="171"/>
                  </a:lnTo>
                  <a:lnTo>
                    <a:pt x="56" y="173"/>
                  </a:lnTo>
                  <a:lnTo>
                    <a:pt x="50" y="171"/>
                  </a:lnTo>
                  <a:lnTo>
                    <a:pt x="46" y="169"/>
                  </a:lnTo>
                  <a:lnTo>
                    <a:pt x="43" y="163"/>
                  </a:lnTo>
                  <a:lnTo>
                    <a:pt x="43"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55" name="Freeform 499"/>
            <p:cNvSpPr>
              <a:spLocks/>
            </p:cNvSpPr>
            <p:nvPr/>
          </p:nvSpPr>
          <p:spPr bwMode="auto">
            <a:xfrm>
              <a:off x="5759450" y="4640263"/>
              <a:ext cx="53975" cy="109537"/>
            </a:xfrm>
            <a:custGeom>
              <a:avLst/>
              <a:gdLst>
                <a:gd name="T0" fmla="*/ 2147483647 w 114"/>
                <a:gd name="T1" fmla="*/ 2147483647 h 208"/>
                <a:gd name="T2" fmla="*/ 2147483647 w 114"/>
                <a:gd name="T3" fmla="*/ 2147483647 h 208"/>
                <a:gd name="T4" fmla="*/ 2147483647 w 114"/>
                <a:gd name="T5" fmla="*/ 2147483647 h 208"/>
                <a:gd name="T6" fmla="*/ 2147483647 w 114"/>
                <a:gd name="T7" fmla="*/ 2147483647 h 208"/>
                <a:gd name="T8" fmla="*/ 2147483647 w 114"/>
                <a:gd name="T9" fmla="*/ 2147483647 h 208"/>
                <a:gd name="T10" fmla="*/ 2147483647 w 114"/>
                <a:gd name="T11" fmla="*/ 2147483647 h 208"/>
                <a:gd name="T12" fmla="*/ 2147483647 w 114"/>
                <a:gd name="T13" fmla="*/ 2147483647 h 208"/>
                <a:gd name="T14" fmla="*/ 2147483647 w 114"/>
                <a:gd name="T15" fmla="*/ 2147483647 h 208"/>
                <a:gd name="T16" fmla="*/ 2147483647 w 114"/>
                <a:gd name="T17" fmla="*/ 2147483647 h 208"/>
                <a:gd name="T18" fmla="*/ 2147483647 w 114"/>
                <a:gd name="T19" fmla="*/ 2147483647 h 208"/>
                <a:gd name="T20" fmla="*/ 2147483647 w 114"/>
                <a:gd name="T21" fmla="*/ 2147483647 h 208"/>
                <a:gd name="T22" fmla="*/ 2147483647 w 114"/>
                <a:gd name="T23" fmla="*/ 2147483647 h 208"/>
                <a:gd name="T24" fmla="*/ 2147483647 w 114"/>
                <a:gd name="T25" fmla="*/ 2147483647 h 208"/>
                <a:gd name="T26" fmla="*/ 2147483647 w 114"/>
                <a:gd name="T27" fmla="*/ 2147483647 h 208"/>
                <a:gd name="T28" fmla="*/ 2147483647 w 114"/>
                <a:gd name="T29" fmla="*/ 2147483647 h 208"/>
                <a:gd name="T30" fmla="*/ 2147483647 w 114"/>
                <a:gd name="T31" fmla="*/ 2147483647 h 208"/>
                <a:gd name="T32" fmla="*/ 2147483647 w 114"/>
                <a:gd name="T33" fmla="*/ 2147483647 h 208"/>
                <a:gd name="T34" fmla="*/ 2147483647 w 114"/>
                <a:gd name="T35" fmla="*/ 2147483647 h 208"/>
                <a:gd name="T36" fmla="*/ 2147483647 w 114"/>
                <a:gd name="T37" fmla="*/ 2147483647 h 208"/>
                <a:gd name="T38" fmla="*/ 2147483647 w 114"/>
                <a:gd name="T39" fmla="*/ 2147483647 h 208"/>
                <a:gd name="T40" fmla="*/ 2147483647 w 114"/>
                <a:gd name="T41" fmla="*/ 2147483647 h 208"/>
                <a:gd name="T42" fmla="*/ 2147483647 w 114"/>
                <a:gd name="T43" fmla="*/ 2147483647 h 208"/>
                <a:gd name="T44" fmla="*/ 2147483647 w 114"/>
                <a:gd name="T45" fmla="*/ 2147483647 h 208"/>
                <a:gd name="T46" fmla="*/ 2147483647 w 114"/>
                <a:gd name="T47" fmla="*/ 2147483647 h 208"/>
                <a:gd name="T48" fmla="*/ 2147483647 w 114"/>
                <a:gd name="T49" fmla="*/ 0 h 208"/>
                <a:gd name="T50" fmla="*/ 0 w 114"/>
                <a:gd name="T51" fmla="*/ 0 h 208"/>
                <a:gd name="T52" fmla="*/ 0 w 114"/>
                <a:gd name="T53" fmla="*/ 2147483647 h 208"/>
                <a:gd name="T54" fmla="*/ 2147483647 w 114"/>
                <a:gd name="T55" fmla="*/ 2147483647 h 208"/>
                <a:gd name="T56" fmla="*/ 2147483647 w 114"/>
                <a:gd name="T57" fmla="*/ 2147483647 h 208"/>
                <a:gd name="T58" fmla="*/ 2147483647 w 114"/>
                <a:gd name="T59" fmla="*/ 2147483647 h 208"/>
                <a:gd name="T60" fmla="*/ 2147483647 w 114"/>
                <a:gd name="T61" fmla="*/ 2147483647 h 208"/>
                <a:gd name="T62" fmla="*/ 2147483647 w 114"/>
                <a:gd name="T63" fmla="*/ 2147483647 h 208"/>
                <a:gd name="T64" fmla="*/ 2147483647 w 114"/>
                <a:gd name="T65" fmla="*/ 2147483647 h 208"/>
                <a:gd name="T66" fmla="*/ 2147483647 w 114"/>
                <a:gd name="T67" fmla="*/ 2147483647 h 208"/>
                <a:gd name="T68" fmla="*/ 2147483647 w 114"/>
                <a:gd name="T69" fmla="*/ 2147483647 h 208"/>
                <a:gd name="T70" fmla="*/ 2147483647 w 114"/>
                <a:gd name="T71" fmla="*/ 2147483647 h 208"/>
                <a:gd name="T72" fmla="*/ 2147483647 w 114"/>
                <a:gd name="T73" fmla="*/ 2147483647 h 208"/>
                <a:gd name="T74" fmla="*/ 2147483647 w 114"/>
                <a:gd name="T75" fmla="*/ 2147483647 h 208"/>
                <a:gd name="T76" fmla="*/ 2147483647 w 114"/>
                <a:gd name="T77" fmla="*/ 2147483647 h 208"/>
                <a:gd name="T78" fmla="*/ 2147483647 w 114"/>
                <a:gd name="T79" fmla="*/ 2147483647 h 208"/>
                <a:gd name="T80" fmla="*/ 2147483647 w 114"/>
                <a:gd name="T81" fmla="*/ 2147483647 h 208"/>
                <a:gd name="T82" fmla="*/ 2147483647 w 114"/>
                <a:gd name="T83" fmla="*/ 2147483647 h 208"/>
                <a:gd name="T84" fmla="*/ 2147483647 w 114"/>
                <a:gd name="T85" fmla="*/ 2147483647 h 208"/>
                <a:gd name="T86" fmla="*/ 2147483647 w 114"/>
                <a:gd name="T87" fmla="*/ 2147483647 h 208"/>
                <a:gd name="T88" fmla="*/ 2147483647 w 114"/>
                <a:gd name="T89" fmla="*/ 2147483647 h 208"/>
                <a:gd name="T90" fmla="*/ 2147483647 w 114"/>
                <a:gd name="T91" fmla="*/ 2147483647 h 20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208"/>
                <a:gd name="T140" fmla="*/ 114 w 114"/>
                <a:gd name="T141" fmla="*/ 208 h 208"/>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208">
                  <a:moveTo>
                    <a:pt x="90" y="208"/>
                  </a:moveTo>
                  <a:lnTo>
                    <a:pt x="114" y="208"/>
                  </a:lnTo>
                  <a:lnTo>
                    <a:pt x="114" y="117"/>
                  </a:lnTo>
                  <a:lnTo>
                    <a:pt x="114" y="110"/>
                  </a:lnTo>
                  <a:lnTo>
                    <a:pt x="114" y="99"/>
                  </a:lnTo>
                  <a:lnTo>
                    <a:pt x="113" y="90"/>
                  </a:lnTo>
                  <a:lnTo>
                    <a:pt x="112" y="81"/>
                  </a:lnTo>
                  <a:lnTo>
                    <a:pt x="107" y="74"/>
                  </a:lnTo>
                  <a:lnTo>
                    <a:pt x="104" y="68"/>
                  </a:lnTo>
                  <a:lnTo>
                    <a:pt x="101" y="64"/>
                  </a:lnTo>
                  <a:lnTo>
                    <a:pt x="97" y="61"/>
                  </a:lnTo>
                  <a:lnTo>
                    <a:pt x="91" y="57"/>
                  </a:lnTo>
                  <a:lnTo>
                    <a:pt x="86" y="55"/>
                  </a:lnTo>
                  <a:lnTo>
                    <a:pt x="80" y="54"/>
                  </a:lnTo>
                  <a:lnTo>
                    <a:pt x="73" y="53"/>
                  </a:lnTo>
                  <a:lnTo>
                    <a:pt x="65" y="53"/>
                  </a:lnTo>
                  <a:lnTo>
                    <a:pt x="59" y="53"/>
                  </a:lnTo>
                  <a:lnTo>
                    <a:pt x="51" y="54"/>
                  </a:lnTo>
                  <a:lnTo>
                    <a:pt x="46" y="56"/>
                  </a:lnTo>
                  <a:lnTo>
                    <a:pt x="40" y="59"/>
                  </a:lnTo>
                  <a:lnTo>
                    <a:pt x="35" y="62"/>
                  </a:lnTo>
                  <a:lnTo>
                    <a:pt x="30" y="67"/>
                  </a:lnTo>
                  <a:lnTo>
                    <a:pt x="26" y="71"/>
                  </a:lnTo>
                  <a:lnTo>
                    <a:pt x="23" y="77"/>
                  </a:lnTo>
                  <a:lnTo>
                    <a:pt x="23" y="0"/>
                  </a:lnTo>
                  <a:lnTo>
                    <a:pt x="0" y="0"/>
                  </a:lnTo>
                  <a:lnTo>
                    <a:pt x="0" y="208"/>
                  </a:lnTo>
                  <a:lnTo>
                    <a:pt x="23" y="208"/>
                  </a:lnTo>
                  <a:lnTo>
                    <a:pt x="23" y="118"/>
                  </a:lnTo>
                  <a:lnTo>
                    <a:pt x="24" y="109"/>
                  </a:lnTo>
                  <a:lnTo>
                    <a:pt x="26" y="100"/>
                  </a:lnTo>
                  <a:lnTo>
                    <a:pt x="29" y="92"/>
                  </a:lnTo>
                  <a:lnTo>
                    <a:pt x="33" y="87"/>
                  </a:lnTo>
                  <a:lnTo>
                    <a:pt x="40" y="82"/>
                  </a:lnTo>
                  <a:lnTo>
                    <a:pt x="46" y="78"/>
                  </a:lnTo>
                  <a:lnTo>
                    <a:pt x="55" y="76"/>
                  </a:lnTo>
                  <a:lnTo>
                    <a:pt x="63" y="75"/>
                  </a:lnTo>
                  <a:lnTo>
                    <a:pt x="70" y="76"/>
                  </a:lnTo>
                  <a:lnTo>
                    <a:pt x="77" y="77"/>
                  </a:lnTo>
                  <a:lnTo>
                    <a:pt x="82" y="81"/>
                  </a:lnTo>
                  <a:lnTo>
                    <a:pt x="85" y="84"/>
                  </a:lnTo>
                  <a:lnTo>
                    <a:pt x="87" y="90"/>
                  </a:lnTo>
                  <a:lnTo>
                    <a:pt x="89" y="97"/>
                  </a:lnTo>
                  <a:lnTo>
                    <a:pt x="90" y="105"/>
                  </a:lnTo>
                  <a:lnTo>
                    <a:pt x="90" y="114"/>
                  </a:lnTo>
                  <a:lnTo>
                    <a:pt x="90" y="20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56" name="Freeform 500"/>
            <p:cNvSpPr>
              <a:spLocks noEditPoints="1"/>
            </p:cNvSpPr>
            <p:nvPr/>
          </p:nvSpPr>
          <p:spPr bwMode="auto">
            <a:xfrm>
              <a:off x="5826125" y="4668838"/>
              <a:ext cx="58738" cy="82550"/>
            </a:xfrm>
            <a:custGeom>
              <a:avLst/>
              <a:gdLst>
                <a:gd name="T0" fmla="*/ 2147483647 w 123"/>
                <a:gd name="T1" fmla="*/ 2147483647 h 158"/>
                <a:gd name="T2" fmla="*/ 2147483647 w 123"/>
                <a:gd name="T3" fmla="*/ 2147483647 h 158"/>
                <a:gd name="T4" fmla="*/ 2147483647 w 123"/>
                <a:gd name="T5" fmla="*/ 2147483647 h 158"/>
                <a:gd name="T6" fmla="*/ 2147483647 w 123"/>
                <a:gd name="T7" fmla="*/ 2147483647 h 158"/>
                <a:gd name="T8" fmla="*/ 2147483647 w 123"/>
                <a:gd name="T9" fmla="*/ 2147483647 h 158"/>
                <a:gd name="T10" fmla="*/ 2147483647 w 123"/>
                <a:gd name="T11" fmla="*/ 2147483647 h 158"/>
                <a:gd name="T12" fmla="*/ 2147483647 w 123"/>
                <a:gd name="T13" fmla="*/ 2147483647 h 158"/>
                <a:gd name="T14" fmla="*/ 2147483647 w 123"/>
                <a:gd name="T15" fmla="*/ 2147483647 h 158"/>
                <a:gd name="T16" fmla="*/ 2147483647 w 123"/>
                <a:gd name="T17" fmla="*/ 2147483647 h 158"/>
                <a:gd name="T18" fmla="*/ 2147483647 w 123"/>
                <a:gd name="T19" fmla="*/ 2147483647 h 158"/>
                <a:gd name="T20" fmla="*/ 2147483647 w 123"/>
                <a:gd name="T21" fmla="*/ 2147483647 h 158"/>
                <a:gd name="T22" fmla="*/ 2147483647 w 123"/>
                <a:gd name="T23" fmla="*/ 2147483647 h 158"/>
                <a:gd name="T24" fmla="*/ 2147483647 w 123"/>
                <a:gd name="T25" fmla="*/ 2147483647 h 158"/>
                <a:gd name="T26" fmla="*/ 2147483647 w 123"/>
                <a:gd name="T27" fmla="*/ 2147483647 h 158"/>
                <a:gd name="T28" fmla="*/ 2147483647 w 123"/>
                <a:gd name="T29" fmla="*/ 2147483647 h 158"/>
                <a:gd name="T30" fmla="*/ 2147483647 w 123"/>
                <a:gd name="T31" fmla="*/ 2147483647 h 158"/>
                <a:gd name="T32" fmla="*/ 2147483647 w 123"/>
                <a:gd name="T33" fmla="*/ 2147483647 h 158"/>
                <a:gd name="T34" fmla="*/ 2147483647 w 123"/>
                <a:gd name="T35" fmla="*/ 2147483647 h 158"/>
                <a:gd name="T36" fmla="*/ 2147483647 w 123"/>
                <a:gd name="T37" fmla="*/ 2147483647 h 158"/>
                <a:gd name="T38" fmla="*/ 2147483647 w 123"/>
                <a:gd name="T39" fmla="*/ 2147483647 h 158"/>
                <a:gd name="T40" fmla="*/ 2147483647 w 123"/>
                <a:gd name="T41" fmla="*/ 2147483647 h 158"/>
                <a:gd name="T42" fmla="*/ 2147483647 w 123"/>
                <a:gd name="T43" fmla="*/ 2147483647 h 158"/>
                <a:gd name="T44" fmla="*/ 2147483647 w 123"/>
                <a:gd name="T45" fmla="*/ 2147483647 h 158"/>
                <a:gd name="T46" fmla="*/ 2147483647 w 123"/>
                <a:gd name="T47" fmla="*/ 2147483647 h 158"/>
                <a:gd name="T48" fmla="*/ 2147483647 w 123"/>
                <a:gd name="T49" fmla="*/ 2147483647 h 158"/>
                <a:gd name="T50" fmla="*/ 2147483647 w 123"/>
                <a:gd name="T51" fmla="*/ 2147483647 h 158"/>
                <a:gd name="T52" fmla="*/ 2147483647 w 123"/>
                <a:gd name="T53" fmla="*/ 2147483647 h 158"/>
                <a:gd name="T54" fmla="*/ 2147483647 w 123"/>
                <a:gd name="T55" fmla="*/ 2147483647 h 158"/>
                <a:gd name="T56" fmla="*/ 2147483647 w 123"/>
                <a:gd name="T57" fmla="*/ 2147483647 h 158"/>
                <a:gd name="T58" fmla="*/ 2147483647 w 123"/>
                <a:gd name="T59" fmla="*/ 2147483647 h 158"/>
                <a:gd name="T60" fmla="*/ 2147483647 w 123"/>
                <a:gd name="T61" fmla="*/ 2147483647 h 158"/>
                <a:gd name="T62" fmla="*/ 2147483647 w 123"/>
                <a:gd name="T63" fmla="*/ 2147483647 h 158"/>
                <a:gd name="T64" fmla="*/ 2147483647 w 123"/>
                <a:gd name="T65" fmla="*/ 2147483647 h 158"/>
                <a:gd name="T66" fmla="*/ 2147483647 w 123"/>
                <a:gd name="T67" fmla="*/ 2147483647 h 158"/>
                <a:gd name="T68" fmla="*/ 2147483647 w 123"/>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8"/>
                <a:gd name="T107" fmla="*/ 123 w 123"/>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8">
                  <a:moveTo>
                    <a:pt x="99" y="107"/>
                  </a:moveTo>
                  <a:lnTo>
                    <a:pt x="97" y="113"/>
                  </a:lnTo>
                  <a:lnTo>
                    <a:pt x="94" y="119"/>
                  </a:lnTo>
                  <a:lnTo>
                    <a:pt x="91" y="123"/>
                  </a:lnTo>
                  <a:lnTo>
                    <a:pt x="87" y="128"/>
                  </a:lnTo>
                  <a:lnTo>
                    <a:pt x="82" y="130"/>
                  </a:lnTo>
                  <a:lnTo>
                    <a:pt x="77" y="132"/>
                  </a:lnTo>
                  <a:lnTo>
                    <a:pt x="71" y="135"/>
                  </a:lnTo>
                  <a:lnTo>
                    <a:pt x="63" y="135"/>
                  </a:lnTo>
                  <a:lnTo>
                    <a:pt x="55" y="134"/>
                  </a:lnTo>
                  <a:lnTo>
                    <a:pt x="48" y="131"/>
                  </a:lnTo>
                  <a:lnTo>
                    <a:pt x="41" y="128"/>
                  </a:lnTo>
                  <a:lnTo>
                    <a:pt x="35" y="122"/>
                  </a:lnTo>
                  <a:lnTo>
                    <a:pt x="31" y="116"/>
                  </a:lnTo>
                  <a:lnTo>
                    <a:pt x="27" y="108"/>
                  </a:lnTo>
                  <a:lnTo>
                    <a:pt x="25" y="98"/>
                  </a:lnTo>
                  <a:lnTo>
                    <a:pt x="24" y="87"/>
                  </a:lnTo>
                  <a:lnTo>
                    <a:pt x="123" y="87"/>
                  </a:lnTo>
                  <a:lnTo>
                    <a:pt x="123" y="75"/>
                  </a:lnTo>
                  <a:lnTo>
                    <a:pt x="122" y="59"/>
                  </a:lnTo>
                  <a:lnTo>
                    <a:pt x="119" y="43"/>
                  </a:lnTo>
                  <a:lnTo>
                    <a:pt x="114" y="30"/>
                  </a:lnTo>
                  <a:lnTo>
                    <a:pt x="108" y="20"/>
                  </a:lnTo>
                  <a:lnTo>
                    <a:pt x="98" y="11"/>
                  </a:lnTo>
                  <a:lnTo>
                    <a:pt x="88" y="4"/>
                  </a:lnTo>
                  <a:lnTo>
                    <a:pt x="76" y="1"/>
                  </a:lnTo>
                  <a:lnTo>
                    <a:pt x="61" y="0"/>
                  </a:lnTo>
                  <a:lnTo>
                    <a:pt x="49" y="1"/>
                  </a:lnTo>
                  <a:lnTo>
                    <a:pt x="36" y="6"/>
                  </a:lnTo>
                  <a:lnTo>
                    <a:pt x="25" y="11"/>
                  </a:lnTo>
                  <a:lnTo>
                    <a:pt x="17" y="21"/>
                  </a:lnTo>
                  <a:lnTo>
                    <a:pt x="10" y="32"/>
                  </a:lnTo>
                  <a:lnTo>
                    <a:pt x="4" y="46"/>
                  </a:lnTo>
                  <a:lnTo>
                    <a:pt x="1" y="63"/>
                  </a:lnTo>
                  <a:lnTo>
                    <a:pt x="0" y="80"/>
                  </a:lnTo>
                  <a:lnTo>
                    <a:pt x="1" y="98"/>
                  </a:lnTo>
                  <a:lnTo>
                    <a:pt x="4" y="113"/>
                  </a:lnTo>
                  <a:lnTo>
                    <a:pt x="10" y="127"/>
                  </a:lnTo>
                  <a:lnTo>
                    <a:pt x="17" y="137"/>
                  </a:lnTo>
                  <a:lnTo>
                    <a:pt x="25" y="146"/>
                  </a:lnTo>
                  <a:lnTo>
                    <a:pt x="36" y="152"/>
                  </a:lnTo>
                  <a:lnTo>
                    <a:pt x="49" y="157"/>
                  </a:lnTo>
                  <a:lnTo>
                    <a:pt x="61" y="158"/>
                  </a:lnTo>
                  <a:lnTo>
                    <a:pt x="73" y="157"/>
                  </a:lnTo>
                  <a:lnTo>
                    <a:pt x="84" y="155"/>
                  </a:lnTo>
                  <a:lnTo>
                    <a:pt x="94" y="150"/>
                  </a:lnTo>
                  <a:lnTo>
                    <a:pt x="102" y="144"/>
                  </a:lnTo>
                  <a:lnTo>
                    <a:pt x="109" y="137"/>
                  </a:lnTo>
                  <a:lnTo>
                    <a:pt x="115" y="128"/>
                  </a:lnTo>
                  <a:lnTo>
                    <a:pt x="119" y="119"/>
                  </a:lnTo>
                  <a:lnTo>
                    <a:pt x="121" y="107"/>
                  </a:lnTo>
                  <a:lnTo>
                    <a:pt x="99" y="107"/>
                  </a:lnTo>
                  <a:close/>
                  <a:moveTo>
                    <a:pt x="24" y="66"/>
                  </a:moveTo>
                  <a:lnTo>
                    <a:pt x="25" y="56"/>
                  </a:lnTo>
                  <a:lnTo>
                    <a:pt x="27" y="47"/>
                  </a:lnTo>
                  <a:lnTo>
                    <a:pt x="32" y="39"/>
                  </a:lnTo>
                  <a:lnTo>
                    <a:pt x="36" y="34"/>
                  </a:lnTo>
                  <a:lnTo>
                    <a:pt x="41" y="28"/>
                  </a:lnTo>
                  <a:lnTo>
                    <a:pt x="48" y="24"/>
                  </a:lnTo>
                  <a:lnTo>
                    <a:pt x="54" y="23"/>
                  </a:lnTo>
                  <a:lnTo>
                    <a:pt x="62" y="22"/>
                  </a:lnTo>
                  <a:lnTo>
                    <a:pt x="71" y="23"/>
                  </a:lnTo>
                  <a:lnTo>
                    <a:pt x="78" y="24"/>
                  </a:lnTo>
                  <a:lnTo>
                    <a:pt x="84" y="29"/>
                  </a:lnTo>
                  <a:lnTo>
                    <a:pt x="90" y="34"/>
                  </a:lnTo>
                  <a:lnTo>
                    <a:pt x="94" y="39"/>
                  </a:lnTo>
                  <a:lnTo>
                    <a:pt x="97" y="47"/>
                  </a:lnTo>
                  <a:lnTo>
                    <a:pt x="98" y="56"/>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57" name="Freeform 501"/>
            <p:cNvSpPr>
              <a:spLocks noEditPoints="1"/>
            </p:cNvSpPr>
            <p:nvPr/>
          </p:nvSpPr>
          <p:spPr bwMode="auto">
            <a:xfrm>
              <a:off x="5929313" y="4640263"/>
              <a:ext cx="71437" cy="109537"/>
            </a:xfrm>
            <a:custGeom>
              <a:avLst/>
              <a:gdLst>
                <a:gd name="T0" fmla="*/ 0 w 153"/>
                <a:gd name="T1" fmla="*/ 2147483647 h 208"/>
                <a:gd name="T2" fmla="*/ 2147483647 w 153"/>
                <a:gd name="T3" fmla="*/ 2147483647 h 208"/>
                <a:gd name="T4" fmla="*/ 2147483647 w 153"/>
                <a:gd name="T5" fmla="*/ 2147483647 h 208"/>
                <a:gd name="T6" fmla="*/ 2147483647 w 153"/>
                <a:gd name="T7" fmla="*/ 2147483647 h 208"/>
                <a:gd name="T8" fmla="*/ 2147483647 w 153"/>
                <a:gd name="T9" fmla="*/ 2147483647 h 208"/>
                <a:gd name="T10" fmla="*/ 2147483647 w 153"/>
                <a:gd name="T11" fmla="*/ 2147483647 h 208"/>
                <a:gd name="T12" fmla="*/ 2147483647 w 153"/>
                <a:gd name="T13" fmla="*/ 2147483647 h 208"/>
                <a:gd name="T14" fmla="*/ 2147483647 w 153"/>
                <a:gd name="T15" fmla="*/ 2147483647 h 208"/>
                <a:gd name="T16" fmla="*/ 2147483647 w 153"/>
                <a:gd name="T17" fmla="*/ 2147483647 h 208"/>
                <a:gd name="T18" fmla="*/ 2147483647 w 153"/>
                <a:gd name="T19" fmla="*/ 2147483647 h 208"/>
                <a:gd name="T20" fmla="*/ 2147483647 w 153"/>
                <a:gd name="T21" fmla="*/ 2147483647 h 208"/>
                <a:gd name="T22" fmla="*/ 2147483647 w 153"/>
                <a:gd name="T23" fmla="*/ 2147483647 h 208"/>
                <a:gd name="T24" fmla="*/ 2147483647 w 153"/>
                <a:gd name="T25" fmla="*/ 2147483647 h 208"/>
                <a:gd name="T26" fmla="*/ 2147483647 w 153"/>
                <a:gd name="T27" fmla="*/ 2147483647 h 208"/>
                <a:gd name="T28" fmla="*/ 2147483647 w 153"/>
                <a:gd name="T29" fmla="*/ 2147483647 h 208"/>
                <a:gd name="T30" fmla="*/ 2147483647 w 153"/>
                <a:gd name="T31" fmla="*/ 2147483647 h 208"/>
                <a:gd name="T32" fmla="*/ 2147483647 w 153"/>
                <a:gd name="T33" fmla="*/ 2147483647 h 208"/>
                <a:gd name="T34" fmla="*/ 2147483647 w 153"/>
                <a:gd name="T35" fmla="*/ 2147483647 h 208"/>
                <a:gd name="T36" fmla="*/ 2147483647 w 153"/>
                <a:gd name="T37" fmla="*/ 2147483647 h 208"/>
                <a:gd name="T38" fmla="*/ 2147483647 w 153"/>
                <a:gd name="T39" fmla="*/ 2147483647 h 208"/>
                <a:gd name="T40" fmla="*/ 2147483647 w 153"/>
                <a:gd name="T41" fmla="*/ 2147483647 h 208"/>
                <a:gd name="T42" fmla="*/ 2147483647 w 153"/>
                <a:gd name="T43" fmla="*/ 2147483647 h 208"/>
                <a:gd name="T44" fmla="*/ 2147483647 w 153"/>
                <a:gd name="T45" fmla="*/ 2147483647 h 208"/>
                <a:gd name="T46" fmla="*/ 2147483647 w 153"/>
                <a:gd name="T47" fmla="*/ 2147483647 h 208"/>
                <a:gd name="T48" fmla="*/ 2147483647 w 153"/>
                <a:gd name="T49" fmla="*/ 2147483647 h 208"/>
                <a:gd name="T50" fmla="*/ 2147483647 w 153"/>
                <a:gd name="T51" fmla="*/ 2147483647 h 208"/>
                <a:gd name="T52" fmla="*/ 2147483647 w 153"/>
                <a:gd name="T53" fmla="*/ 2147483647 h 208"/>
                <a:gd name="T54" fmla="*/ 2147483647 w 153"/>
                <a:gd name="T55" fmla="*/ 2147483647 h 208"/>
                <a:gd name="T56" fmla="*/ 2147483647 w 153"/>
                <a:gd name="T57" fmla="*/ 2147483647 h 208"/>
                <a:gd name="T58" fmla="*/ 2147483647 w 153"/>
                <a:gd name="T59" fmla="*/ 2147483647 h 208"/>
                <a:gd name="T60" fmla="*/ 2147483647 w 153"/>
                <a:gd name="T61" fmla="*/ 2147483647 h 208"/>
                <a:gd name="T62" fmla="*/ 2147483647 w 153"/>
                <a:gd name="T63" fmla="*/ 2147483647 h 208"/>
                <a:gd name="T64" fmla="*/ 2147483647 w 153"/>
                <a:gd name="T65" fmla="*/ 0 h 208"/>
                <a:gd name="T66" fmla="*/ 2147483647 w 153"/>
                <a:gd name="T67" fmla="*/ 0 h 208"/>
                <a:gd name="T68" fmla="*/ 0 w 153"/>
                <a:gd name="T69" fmla="*/ 0 h 208"/>
                <a:gd name="T70" fmla="*/ 0 w 153"/>
                <a:gd name="T71" fmla="*/ 2147483647 h 208"/>
                <a:gd name="T72" fmla="*/ 2147483647 w 153"/>
                <a:gd name="T73" fmla="*/ 2147483647 h 208"/>
                <a:gd name="T74" fmla="*/ 2147483647 w 153"/>
                <a:gd name="T75" fmla="*/ 2147483647 h 208"/>
                <a:gd name="T76" fmla="*/ 2147483647 w 153"/>
                <a:gd name="T77" fmla="*/ 2147483647 h 208"/>
                <a:gd name="T78" fmla="*/ 2147483647 w 153"/>
                <a:gd name="T79" fmla="*/ 2147483647 h 208"/>
                <a:gd name="T80" fmla="*/ 2147483647 w 153"/>
                <a:gd name="T81" fmla="*/ 2147483647 h 208"/>
                <a:gd name="T82" fmla="*/ 2147483647 w 153"/>
                <a:gd name="T83" fmla="*/ 2147483647 h 208"/>
                <a:gd name="T84" fmla="*/ 2147483647 w 153"/>
                <a:gd name="T85" fmla="*/ 2147483647 h 208"/>
                <a:gd name="T86" fmla="*/ 2147483647 w 153"/>
                <a:gd name="T87" fmla="*/ 2147483647 h 208"/>
                <a:gd name="T88" fmla="*/ 2147483647 w 153"/>
                <a:gd name="T89" fmla="*/ 2147483647 h 208"/>
                <a:gd name="T90" fmla="*/ 2147483647 w 153"/>
                <a:gd name="T91" fmla="*/ 2147483647 h 208"/>
                <a:gd name="T92" fmla="*/ 2147483647 w 153"/>
                <a:gd name="T93" fmla="*/ 2147483647 h 208"/>
                <a:gd name="T94" fmla="*/ 2147483647 w 153"/>
                <a:gd name="T95" fmla="*/ 2147483647 h 208"/>
                <a:gd name="T96" fmla="*/ 2147483647 w 153"/>
                <a:gd name="T97" fmla="*/ 2147483647 h 208"/>
                <a:gd name="T98" fmla="*/ 2147483647 w 153"/>
                <a:gd name="T99" fmla="*/ 2147483647 h 208"/>
                <a:gd name="T100" fmla="*/ 2147483647 w 153"/>
                <a:gd name="T101" fmla="*/ 2147483647 h 208"/>
                <a:gd name="T102" fmla="*/ 2147483647 w 153"/>
                <a:gd name="T103" fmla="*/ 2147483647 h 208"/>
                <a:gd name="T104" fmla="*/ 2147483647 w 153"/>
                <a:gd name="T105" fmla="*/ 2147483647 h 208"/>
                <a:gd name="T106" fmla="*/ 2147483647 w 153"/>
                <a:gd name="T107" fmla="*/ 2147483647 h 208"/>
                <a:gd name="T108" fmla="*/ 2147483647 w 153"/>
                <a:gd name="T109" fmla="*/ 2147483647 h 208"/>
                <a:gd name="T110" fmla="*/ 2147483647 w 153"/>
                <a:gd name="T111" fmla="*/ 2147483647 h 20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53"/>
                <a:gd name="T169" fmla="*/ 0 h 208"/>
                <a:gd name="T170" fmla="*/ 153 w 153"/>
                <a:gd name="T171" fmla="*/ 208 h 208"/>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53" h="208">
                  <a:moveTo>
                    <a:pt x="0" y="208"/>
                  </a:moveTo>
                  <a:lnTo>
                    <a:pt x="71" y="208"/>
                  </a:lnTo>
                  <a:lnTo>
                    <a:pt x="81" y="208"/>
                  </a:lnTo>
                  <a:lnTo>
                    <a:pt x="89" y="205"/>
                  </a:lnTo>
                  <a:lnTo>
                    <a:pt x="98" y="204"/>
                  </a:lnTo>
                  <a:lnTo>
                    <a:pt x="106" y="201"/>
                  </a:lnTo>
                  <a:lnTo>
                    <a:pt x="113" y="197"/>
                  </a:lnTo>
                  <a:lnTo>
                    <a:pt x="120" y="191"/>
                  </a:lnTo>
                  <a:lnTo>
                    <a:pt x="126" y="187"/>
                  </a:lnTo>
                  <a:lnTo>
                    <a:pt x="131" y="180"/>
                  </a:lnTo>
                  <a:lnTo>
                    <a:pt x="137" y="173"/>
                  </a:lnTo>
                  <a:lnTo>
                    <a:pt x="141" y="165"/>
                  </a:lnTo>
                  <a:lnTo>
                    <a:pt x="145" y="156"/>
                  </a:lnTo>
                  <a:lnTo>
                    <a:pt x="148" y="146"/>
                  </a:lnTo>
                  <a:lnTo>
                    <a:pt x="150" y="137"/>
                  </a:lnTo>
                  <a:lnTo>
                    <a:pt x="152" y="125"/>
                  </a:lnTo>
                  <a:lnTo>
                    <a:pt x="153" y="113"/>
                  </a:lnTo>
                  <a:lnTo>
                    <a:pt x="153" y="100"/>
                  </a:lnTo>
                  <a:lnTo>
                    <a:pt x="153" y="89"/>
                  </a:lnTo>
                  <a:lnTo>
                    <a:pt x="152" y="78"/>
                  </a:lnTo>
                  <a:lnTo>
                    <a:pt x="150" y="68"/>
                  </a:lnTo>
                  <a:lnTo>
                    <a:pt x="148" y="57"/>
                  </a:lnTo>
                  <a:lnTo>
                    <a:pt x="145" y="49"/>
                  </a:lnTo>
                  <a:lnTo>
                    <a:pt x="142" y="40"/>
                  </a:lnTo>
                  <a:lnTo>
                    <a:pt x="138" y="33"/>
                  </a:lnTo>
                  <a:lnTo>
                    <a:pt x="132" y="26"/>
                  </a:lnTo>
                  <a:lnTo>
                    <a:pt x="127" y="20"/>
                  </a:lnTo>
                  <a:lnTo>
                    <a:pt x="121" y="15"/>
                  </a:lnTo>
                  <a:lnTo>
                    <a:pt x="114" y="11"/>
                  </a:lnTo>
                  <a:lnTo>
                    <a:pt x="107" y="7"/>
                  </a:lnTo>
                  <a:lnTo>
                    <a:pt x="100" y="4"/>
                  </a:lnTo>
                  <a:lnTo>
                    <a:pt x="91" y="1"/>
                  </a:lnTo>
                  <a:lnTo>
                    <a:pt x="82" y="0"/>
                  </a:lnTo>
                  <a:lnTo>
                    <a:pt x="72" y="0"/>
                  </a:lnTo>
                  <a:lnTo>
                    <a:pt x="0" y="0"/>
                  </a:lnTo>
                  <a:lnTo>
                    <a:pt x="0" y="208"/>
                  </a:lnTo>
                  <a:close/>
                  <a:moveTo>
                    <a:pt x="70" y="25"/>
                  </a:moveTo>
                  <a:lnTo>
                    <a:pt x="83" y="26"/>
                  </a:lnTo>
                  <a:lnTo>
                    <a:pt x="94" y="29"/>
                  </a:lnTo>
                  <a:lnTo>
                    <a:pt x="104" y="36"/>
                  </a:lnTo>
                  <a:lnTo>
                    <a:pt x="112" y="45"/>
                  </a:lnTo>
                  <a:lnTo>
                    <a:pt x="119" y="56"/>
                  </a:lnTo>
                  <a:lnTo>
                    <a:pt x="123" y="69"/>
                  </a:lnTo>
                  <a:lnTo>
                    <a:pt x="126" y="84"/>
                  </a:lnTo>
                  <a:lnTo>
                    <a:pt x="127" y="103"/>
                  </a:lnTo>
                  <a:lnTo>
                    <a:pt x="126" y="121"/>
                  </a:lnTo>
                  <a:lnTo>
                    <a:pt x="124" y="137"/>
                  </a:lnTo>
                  <a:lnTo>
                    <a:pt x="119" y="151"/>
                  </a:lnTo>
                  <a:lnTo>
                    <a:pt x="112" y="162"/>
                  </a:lnTo>
                  <a:lnTo>
                    <a:pt x="105" y="170"/>
                  </a:lnTo>
                  <a:lnTo>
                    <a:pt x="94" y="177"/>
                  </a:lnTo>
                  <a:lnTo>
                    <a:pt x="83" y="181"/>
                  </a:lnTo>
                  <a:lnTo>
                    <a:pt x="70" y="182"/>
                  </a:lnTo>
                  <a:lnTo>
                    <a:pt x="26" y="182"/>
                  </a:lnTo>
                  <a:lnTo>
                    <a:pt x="26" y="25"/>
                  </a:lnTo>
                  <a:lnTo>
                    <a:pt x="70" y="2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58" name="Rectangle 502"/>
            <p:cNvSpPr>
              <a:spLocks noChangeArrowheads="1"/>
            </p:cNvSpPr>
            <p:nvPr/>
          </p:nvSpPr>
          <p:spPr bwMode="auto">
            <a:xfrm>
              <a:off x="6015038" y="4733925"/>
              <a:ext cx="12700" cy="158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959" name="Freeform 503"/>
            <p:cNvSpPr>
              <a:spLocks noEditPoints="1"/>
            </p:cNvSpPr>
            <p:nvPr/>
          </p:nvSpPr>
          <p:spPr bwMode="auto">
            <a:xfrm>
              <a:off x="4851400" y="4838700"/>
              <a:ext cx="60325" cy="104775"/>
            </a:xfrm>
            <a:custGeom>
              <a:avLst/>
              <a:gdLst>
                <a:gd name="T0" fmla="*/ 2147483647 w 129"/>
                <a:gd name="T1" fmla="*/ 2147483647 h 196"/>
                <a:gd name="T2" fmla="*/ 2147483647 w 129"/>
                <a:gd name="T3" fmla="*/ 2147483647 h 196"/>
                <a:gd name="T4" fmla="*/ 2147483647 w 129"/>
                <a:gd name="T5" fmla="*/ 2147483647 h 196"/>
                <a:gd name="T6" fmla="*/ 2147483647 w 129"/>
                <a:gd name="T7" fmla="*/ 2147483647 h 196"/>
                <a:gd name="T8" fmla="*/ 2147483647 w 129"/>
                <a:gd name="T9" fmla="*/ 2147483647 h 196"/>
                <a:gd name="T10" fmla="*/ 2147483647 w 129"/>
                <a:gd name="T11" fmla="*/ 2147483647 h 196"/>
                <a:gd name="T12" fmla="*/ 2147483647 w 129"/>
                <a:gd name="T13" fmla="*/ 0 h 196"/>
                <a:gd name="T14" fmla="*/ 2147483647 w 129"/>
                <a:gd name="T15" fmla="*/ 0 h 196"/>
                <a:gd name="T16" fmla="*/ 0 w 129"/>
                <a:gd name="T17" fmla="*/ 2147483647 h 196"/>
                <a:gd name="T18" fmla="*/ 0 w 129"/>
                <a:gd name="T19" fmla="*/ 2147483647 h 196"/>
                <a:gd name="T20" fmla="*/ 2147483647 w 129"/>
                <a:gd name="T21" fmla="*/ 2147483647 h 196"/>
                <a:gd name="T22" fmla="*/ 2147483647 w 129"/>
                <a:gd name="T23" fmla="*/ 2147483647 h 196"/>
                <a:gd name="T24" fmla="*/ 2147483647 w 129"/>
                <a:gd name="T25" fmla="*/ 2147483647 h 196"/>
                <a:gd name="T26" fmla="*/ 2147483647 w 129"/>
                <a:gd name="T27" fmla="*/ 2147483647 h 196"/>
                <a:gd name="T28" fmla="*/ 2147483647 w 129"/>
                <a:gd name="T29" fmla="*/ 2147483647 h 196"/>
                <a:gd name="T30" fmla="*/ 2147483647 w 129"/>
                <a:gd name="T31" fmla="*/ 2147483647 h 1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9"/>
                <a:gd name="T49" fmla="*/ 0 h 196"/>
                <a:gd name="T50" fmla="*/ 129 w 129"/>
                <a:gd name="T51" fmla="*/ 196 h 19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9" h="196">
                  <a:moveTo>
                    <a:pt x="79" y="196"/>
                  </a:moveTo>
                  <a:lnTo>
                    <a:pt x="103" y="196"/>
                  </a:lnTo>
                  <a:lnTo>
                    <a:pt x="103" y="147"/>
                  </a:lnTo>
                  <a:lnTo>
                    <a:pt x="129" y="147"/>
                  </a:lnTo>
                  <a:lnTo>
                    <a:pt x="129" y="124"/>
                  </a:lnTo>
                  <a:lnTo>
                    <a:pt x="103" y="124"/>
                  </a:lnTo>
                  <a:lnTo>
                    <a:pt x="103" y="0"/>
                  </a:lnTo>
                  <a:lnTo>
                    <a:pt x="79" y="0"/>
                  </a:lnTo>
                  <a:lnTo>
                    <a:pt x="0" y="122"/>
                  </a:lnTo>
                  <a:lnTo>
                    <a:pt x="0" y="147"/>
                  </a:lnTo>
                  <a:lnTo>
                    <a:pt x="79" y="147"/>
                  </a:lnTo>
                  <a:lnTo>
                    <a:pt x="79" y="196"/>
                  </a:lnTo>
                  <a:close/>
                  <a:moveTo>
                    <a:pt x="22" y="124"/>
                  </a:moveTo>
                  <a:lnTo>
                    <a:pt x="79" y="34"/>
                  </a:lnTo>
                  <a:lnTo>
                    <a:pt x="79" y="124"/>
                  </a:lnTo>
                  <a:lnTo>
                    <a:pt x="22" y="12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60" name="Freeform 504"/>
            <p:cNvSpPr>
              <a:spLocks noEditPoints="1"/>
            </p:cNvSpPr>
            <p:nvPr/>
          </p:nvSpPr>
          <p:spPr bwMode="auto">
            <a:xfrm>
              <a:off x="4918075" y="4838700"/>
              <a:ext cx="60325" cy="104775"/>
            </a:xfrm>
            <a:custGeom>
              <a:avLst/>
              <a:gdLst>
                <a:gd name="T0" fmla="*/ 2147483647 w 129"/>
                <a:gd name="T1" fmla="*/ 2147483647 h 196"/>
                <a:gd name="T2" fmla="*/ 2147483647 w 129"/>
                <a:gd name="T3" fmla="*/ 2147483647 h 196"/>
                <a:gd name="T4" fmla="*/ 2147483647 w 129"/>
                <a:gd name="T5" fmla="*/ 2147483647 h 196"/>
                <a:gd name="T6" fmla="*/ 2147483647 w 129"/>
                <a:gd name="T7" fmla="*/ 2147483647 h 196"/>
                <a:gd name="T8" fmla="*/ 2147483647 w 129"/>
                <a:gd name="T9" fmla="*/ 2147483647 h 196"/>
                <a:gd name="T10" fmla="*/ 2147483647 w 129"/>
                <a:gd name="T11" fmla="*/ 2147483647 h 196"/>
                <a:gd name="T12" fmla="*/ 2147483647 w 129"/>
                <a:gd name="T13" fmla="*/ 0 h 196"/>
                <a:gd name="T14" fmla="*/ 2147483647 w 129"/>
                <a:gd name="T15" fmla="*/ 0 h 196"/>
                <a:gd name="T16" fmla="*/ 0 w 129"/>
                <a:gd name="T17" fmla="*/ 2147483647 h 196"/>
                <a:gd name="T18" fmla="*/ 0 w 129"/>
                <a:gd name="T19" fmla="*/ 2147483647 h 196"/>
                <a:gd name="T20" fmla="*/ 2147483647 w 129"/>
                <a:gd name="T21" fmla="*/ 2147483647 h 196"/>
                <a:gd name="T22" fmla="*/ 2147483647 w 129"/>
                <a:gd name="T23" fmla="*/ 2147483647 h 196"/>
                <a:gd name="T24" fmla="*/ 2147483647 w 129"/>
                <a:gd name="T25" fmla="*/ 2147483647 h 196"/>
                <a:gd name="T26" fmla="*/ 2147483647 w 129"/>
                <a:gd name="T27" fmla="*/ 2147483647 h 196"/>
                <a:gd name="T28" fmla="*/ 2147483647 w 129"/>
                <a:gd name="T29" fmla="*/ 2147483647 h 196"/>
                <a:gd name="T30" fmla="*/ 2147483647 w 129"/>
                <a:gd name="T31" fmla="*/ 2147483647 h 1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9"/>
                <a:gd name="T49" fmla="*/ 0 h 196"/>
                <a:gd name="T50" fmla="*/ 129 w 129"/>
                <a:gd name="T51" fmla="*/ 196 h 19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9" h="196">
                  <a:moveTo>
                    <a:pt x="79" y="196"/>
                  </a:moveTo>
                  <a:lnTo>
                    <a:pt x="104" y="196"/>
                  </a:lnTo>
                  <a:lnTo>
                    <a:pt x="104" y="147"/>
                  </a:lnTo>
                  <a:lnTo>
                    <a:pt x="129" y="147"/>
                  </a:lnTo>
                  <a:lnTo>
                    <a:pt x="129" y="124"/>
                  </a:lnTo>
                  <a:lnTo>
                    <a:pt x="104" y="124"/>
                  </a:lnTo>
                  <a:lnTo>
                    <a:pt x="104" y="0"/>
                  </a:lnTo>
                  <a:lnTo>
                    <a:pt x="79" y="0"/>
                  </a:lnTo>
                  <a:lnTo>
                    <a:pt x="0" y="122"/>
                  </a:lnTo>
                  <a:lnTo>
                    <a:pt x="0" y="147"/>
                  </a:lnTo>
                  <a:lnTo>
                    <a:pt x="79" y="147"/>
                  </a:lnTo>
                  <a:lnTo>
                    <a:pt x="79" y="196"/>
                  </a:lnTo>
                  <a:close/>
                  <a:moveTo>
                    <a:pt x="22" y="124"/>
                  </a:moveTo>
                  <a:lnTo>
                    <a:pt x="79" y="34"/>
                  </a:lnTo>
                  <a:lnTo>
                    <a:pt x="79" y="124"/>
                  </a:lnTo>
                  <a:lnTo>
                    <a:pt x="22" y="12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61" name="Freeform 505"/>
            <p:cNvSpPr>
              <a:spLocks/>
            </p:cNvSpPr>
            <p:nvPr/>
          </p:nvSpPr>
          <p:spPr bwMode="auto">
            <a:xfrm>
              <a:off x="5530850" y="4833938"/>
              <a:ext cx="50800" cy="111125"/>
            </a:xfrm>
            <a:custGeom>
              <a:avLst/>
              <a:gdLst>
                <a:gd name="T0" fmla="*/ 0 w 108"/>
                <a:gd name="T1" fmla="*/ 2147483647 h 212"/>
                <a:gd name="T2" fmla="*/ 0 w 108"/>
                <a:gd name="T3" fmla="*/ 2147483647 h 212"/>
                <a:gd name="T4" fmla="*/ 2147483647 w 108"/>
                <a:gd name="T5" fmla="*/ 2147483647 h 212"/>
                <a:gd name="T6" fmla="*/ 2147483647 w 108"/>
                <a:gd name="T7" fmla="*/ 2147483647 h 212"/>
                <a:gd name="T8" fmla="*/ 2147483647 w 108"/>
                <a:gd name="T9" fmla="*/ 2147483647 h 212"/>
                <a:gd name="T10" fmla="*/ 2147483647 w 108"/>
                <a:gd name="T11" fmla="*/ 2147483647 h 212"/>
                <a:gd name="T12" fmla="*/ 2147483647 w 108"/>
                <a:gd name="T13" fmla="*/ 2147483647 h 212"/>
                <a:gd name="T14" fmla="*/ 2147483647 w 108"/>
                <a:gd name="T15" fmla="*/ 2147483647 h 212"/>
                <a:gd name="T16" fmla="*/ 2147483647 w 108"/>
                <a:gd name="T17" fmla="*/ 2147483647 h 212"/>
                <a:gd name="T18" fmla="*/ 2147483647 w 108"/>
                <a:gd name="T19" fmla="*/ 2147483647 h 212"/>
                <a:gd name="T20" fmla="*/ 2147483647 w 108"/>
                <a:gd name="T21" fmla="*/ 2147483647 h 212"/>
                <a:gd name="T22" fmla="*/ 2147483647 w 108"/>
                <a:gd name="T23" fmla="*/ 2147483647 h 212"/>
                <a:gd name="T24" fmla="*/ 2147483647 w 108"/>
                <a:gd name="T25" fmla="*/ 2147483647 h 212"/>
                <a:gd name="T26" fmla="*/ 2147483647 w 108"/>
                <a:gd name="T27" fmla="*/ 2147483647 h 212"/>
                <a:gd name="T28" fmla="*/ 2147483647 w 108"/>
                <a:gd name="T29" fmla="*/ 2147483647 h 212"/>
                <a:gd name="T30" fmla="*/ 2147483647 w 108"/>
                <a:gd name="T31" fmla="*/ 2147483647 h 212"/>
                <a:gd name="T32" fmla="*/ 2147483647 w 108"/>
                <a:gd name="T33" fmla="*/ 2147483647 h 212"/>
                <a:gd name="T34" fmla="*/ 2147483647 w 108"/>
                <a:gd name="T35" fmla="*/ 2147483647 h 212"/>
                <a:gd name="T36" fmla="*/ 2147483647 w 108"/>
                <a:gd name="T37" fmla="*/ 0 h 212"/>
                <a:gd name="T38" fmla="*/ 2147483647 w 108"/>
                <a:gd name="T39" fmla="*/ 0 h 212"/>
                <a:gd name="T40" fmla="*/ 2147483647 w 108"/>
                <a:gd name="T41" fmla="*/ 2147483647 h 212"/>
                <a:gd name="T42" fmla="*/ 2147483647 w 108"/>
                <a:gd name="T43" fmla="*/ 2147483647 h 212"/>
                <a:gd name="T44" fmla="*/ 2147483647 w 108"/>
                <a:gd name="T45" fmla="*/ 2147483647 h 212"/>
                <a:gd name="T46" fmla="*/ 2147483647 w 108"/>
                <a:gd name="T47" fmla="*/ 2147483647 h 212"/>
                <a:gd name="T48" fmla="*/ 2147483647 w 108"/>
                <a:gd name="T49" fmla="*/ 2147483647 h 212"/>
                <a:gd name="T50" fmla="*/ 2147483647 w 108"/>
                <a:gd name="T51" fmla="*/ 2147483647 h 212"/>
                <a:gd name="T52" fmla="*/ 2147483647 w 108"/>
                <a:gd name="T53" fmla="*/ 2147483647 h 212"/>
                <a:gd name="T54" fmla="*/ 2147483647 w 108"/>
                <a:gd name="T55" fmla="*/ 2147483647 h 212"/>
                <a:gd name="T56" fmla="*/ 2147483647 w 108"/>
                <a:gd name="T57" fmla="*/ 2147483647 h 212"/>
                <a:gd name="T58" fmla="*/ 2147483647 w 108"/>
                <a:gd name="T59" fmla="*/ 2147483647 h 212"/>
                <a:gd name="T60" fmla="*/ 2147483647 w 108"/>
                <a:gd name="T61" fmla="*/ 2147483647 h 212"/>
                <a:gd name="T62" fmla="*/ 2147483647 w 108"/>
                <a:gd name="T63" fmla="*/ 2147483647 h 212"/>
                <a:gd name="T64" fmla="*/ 2147483647 w 108"/>
                <a:gd name="T65" fmla="*/ 2147483647 h 212"/>
                <a:gd name="T66" fmla="*/ 2147483647 w 108"/>
                <a:gd name="T67" fmla="*/ 2147483647 h 212"/>
                <a:gd name="T68" fmla="*/ 2147483647 w 108"/>
                <a:gd name="T69" fmla="*/ 2147483647 h 212"/>
                <a:gd name="T70" fmla="*/ 2147483647 w 108"/>
                <a:gd name="T71" fmla="*/ 2147483647 h 212"/>
                <a:gd name="T72" fmla="*/ 2147483647 w 108"/>
                <a:gd name="T73" fmla="*/ 2147483647 h 212"/>
                <a:gd name="T74" fmla="*/ 2147483647 w 108"/>
                <a:gd name="T75" fmla="*/ 2147483647 h 212"/>
                <a:gd name="T76" fmla="*/ 0 w 108"/>
                <a:gd name="T77" fmla="*/ 2147483647 h 21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8"/>
                <a:gd name="T118" fmla="*/ 0 h 212"/>
                <a:gd name="T119" fmla="*/ 108 w 108"/>
                <a:gd name="T120" fmla="*/ 212 h 212"/>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8" h="212">
                  <a:moveTo>
                    <a:pt x="0" y="140"/>
                  </a:moveTo>
                  <a:lnTo>
                    <a:pt x="0" y="149"/>
                  </a:lnTo>
                  <a:lnTo>
                    <a:pt x="1" y="163"/>
                  </a:lnTo>
                  <a:lnTo>
                    <a:pt x="3" y="177"/>
                  </a:lnTo>
                  <a:lnTo>
                    <a:pt x="7" y="187"/>
                  </a:lnTo>
                  <a:lnTo>
                    <a:pt x="13" y="195"/>
                  </a:lnTo>
                  <a:lnTo>
                    <a:pt x="21" y="202"/>
                  </a:lnTo>
                  <a:lnTo>
                    <a:pt x="30" y="208"/>
                  </a:lnTo>
                  <a:lnTo>
                    <a:pt x="42" y="211"/>
                  </a:lnTo>
                  <a:lnTo>
                    <a:pt x="54" y="212"/>
                  </a:lnTo>
                  <a:lnTo>
                    <a:pt x="67" y="211"/>
                  </a:lnTo>
                  <a:lnTo>
                    <a:pt x="79" y="208"/>
                  </a:lnTo>
                  <a:lnTo>
                    <a:pt x="87" y="204"/>
                  </a:lnTo>
                  <a:lnTo>
                    <a:pt x="96" y="197"/>
                  </a:lnTo>
                  <a:lnTo>
                    <a:pt x="101" y="187"/>
                  </a:lnTo>
                  <a:lnTo>
                    <a:pt x="105" y="177"/>
                  </a:lnTo>
                  <a:lnTo>
                    <a:pt x="107" y="164"/>
                  </a:lnTo>
                  <a:lnTo>
                    <a:pt x="108" y="149"/>
                  </a:lnTo>
                  <a:lnTo>
                    <a:pt x="108" y="0"/>
                  </a:lnTo>
                  <a:lnTo>
                    <a:pt x="83" y="0"/>
                  </a:lnTo>
                  <a:lnTo>
                    <a:pt x="83" y="138"/>
                  </a:lnTo>
                  <a:lnTo>
                    <a:pt x="83" y="149"/>
                  </a:lnTo>
                  <a:lnTo>
                    <a:pt x="83" y="158"/>
                  </a:lnTo>
                  <a:lnTo>
                    <a:pt x="82" y="165"/>
                  </a:lnTo>
                  <a:lnTo>
                    <a:pt x="80" y="171"/>
                  </a:lnTo>
                  <a:lnTo>
                    <a:pt x="75" y="178"/>
                  </a:lnTo>
                  <a:lnTo>
                    <a:pt x="69" y="183"/>
                  </a:lnTo>
                  <a:lnTo>
                    <a:pt x="63" y="185"/>
                  </a:lnTo>
                  <a:lnTo>
                    <a:pt x="53" y="186"/>
                  </a:lnTo>
                  <a:lnTo>
                    <a:pt x="46" y="186"/>
                  </a:lnTo>
                  <a:lnTo>
                    <a:pt x="40" y="184"/>
                  </a:lnTo>
                  <a:lnTo>
                    <a:pt x="34" y="182"/>
                  </a:lnTo>
                  <a:lnTo>
                    <a:pt x="31" y="177"/>
                  </a:lnTo>
                  <a:lnTo>
                    <a:pt x="28" y="172"/>
                  </a:lnTo>
                  <a:lnTo>
                    <a:pt x="26" y="165"/>
                  </a:lnTo>
                  <a:lnTo>
                    <a:pt x="24" y="157"/>
                  </a:lnTo>
                  <a:lnTo>
                    <a:pt x="24" y="148"/>
                  </a:lnTo>
                  <a:lnTo>
                    <a:pt x="24" y="140"/>
                  </a:lnTo>
                  <a:lnTo>
                    <a:pt x="0" y="140"/>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62" name="Freeform 506"/>
            <p:cNvSpPr>
              <a:spLocks noEditPoints="1"/>
            </p:cNvSpPr>
            <p:nvPr/>
          </p:nvSpPr>
          <p:spPr bwMode="auto">
            <a:xfrm>
              <a:off x="5594350" y="4860925"/>
              <a:ext cx="58738" cy="84138"/>
            </a:xfrm>
            <a:custGeom>
              <a:avLst/>
              <a:gdLst>
                <a:gd name="T0" fmla="*/ 2147483647 w 123"/>
                <a:gd name="T1" fmla="*/ 2147483647 h 159"/>
                <a:gd name="T2" fmla="*/ 2147483647 w 123"/>
                <a:gd name="T3" fmla="*/ 2147483647 h 159"/>
                <a:gd name="T4" fmla="*/ 2147483647 w 123"/>
                <a:gd name="T5" fmla="*/ 2147483647 h 159"/>
                <a:gd name="T6" fmla="*/ 2147483647 w 123"/>
                <a:gd name="T7" fmla="*/ 2147483647 h 159"/>
                <a:gd name="T8" fmla="*/ 2147483647 w 123"/>
                <a:gd name="T9" fmla="*/ 2147483647 h 159"/>
                <a:gd name="T10" fmla="*/ 2147483647 w 123"/>
                <a:gd name="T11" fmla="*/ 2147483647 h 159"/>
                <a:gd name="T12" fmla="*/ 2147483647 w 123"/>
                <a:gd name="T13" fmla="*/ 2147483647 h 159"/>
                <a:gd name="T14" fmla="*/ 2147483647 w 123"/>
                <a:gd name="T15" fmla="*/ 2147483647 h 159"/>
                <a:gd name="T16" fmla="*/ 2147483647 w 123"/>
                <a:gd name="T17" fmla="*/ 2147483647 h 159"/>
                <a:gd name="T18" fmla="*/ 2147483647 w 123"/>
                <a:gd name="T19" fmla="*/ 2147483647 h 159"/>
                <a:gd name="T20" fmla="*/ 2147483647 w 123"/>
                <a:gd name="T21" fmla="*/ 2147483647 h 159"/>
                <a:gd name="T22" fmla="*/ 2147483647 w 123"/>
                <a:gd name="T23" fmla="*/ 2147483647 h 159"/>
                <a:gd name="T24" fmla="*/ 2147483647 w 123"/>
                <a:gd name="T25" fmla="*/ 2147483647 h 159"/>
                <a:gd name="T26" fmla="*/ 2147483647 w 123"/>
                <a:gd name="T27" fmla="*/ 2147483647 h 159"/>
                <a:gd name="T28" fmla="*/ 2147483647 w 123"/>
                <a:gd name="T29" fmla="*/ 2147483647 h 159"/>
                <a:gd name="T30" fmla="*/ 2147483647 w 123"/>
                <a:gd name="T31" fmla="*/ 2147483647 h 159"/>
                <a:gd name="T32" fmla="*/ 2147483647 w 123"/>
                <a:gd name="T33" fmla="*/ 2147483647 h 159"/>
                <a:gd name="T34" fmla="*/ 2147483647 w 123"/>
                <a:gd name="T35" fmla="*/ 2147483647 h 159"/>
                <a:gd name="T36" fmla="*/ 2147483647 w 123"/>
                <a:gd name="T37" fmla="*/ 2147483647 h 159"/>
                <a:gd name="T38" fmla="*/ 2147483647 w 123"/>
                <a:gd name="T39" fmla="*/ 2147483647 h 159"/>
                <a:gd name="T40" fmla="*/ 2147483647 w 123"/>
                <a:gd name="T41" fmla="*/ 2147483647 h 159"/>
                <a:gd name="T42" fmla="*/ 2147483647 w 123"/>
                <a:gd name="T43" fmla="*/ 2147483647 h 159"/>
                <a:gd name="T44" fmla="*/ 2147483647 w 123"/>
                <a:gd name="T45" fmla="*/ 2147483647 h 159"/>
                <a:gd name="T46" fmla="*/ 2147483647 w 123"/>
                <a:gd name="T47" fmla="*/ 2147483647 h 159"/>
                <a:gd name="T48" fmla="*/ 2147483647 w 123"/>
                <a:gd name="T49" fmla="*/ 2147483647 h 159"/>
                <a:gd name="T50" fmla="*/ 2147483647 w 123"/>
                <a:gd name="T51" fmla="*/ 2147483647 h 159"/>
                <a:gd name="T52" fmla="*/ 2147483647 w 123"/>
                <a:gd name="T53" fmla="*/ 2147483647 h 159"/>
                <a:gd name="T54" fmla="*/ 2147483647 w 123"/>
                <a:gd name="T55" fmla="*/ 2147483647 h 159"/>
                <a:gd name="T56" fmla="*/ 2147483647 w 123"/>
                <a:gd name="T57" fmla="*/ 2147483647 h 159"/>
                <a:gd name="T58" fmla="*/ 2147483647 w 123"/>
                <a:gd name="T59" fmla="*/ 2147483647 h 159"/>
                <a:gd name="T60" fmla="*/ 2147483647 w 123"/>
                <a:gd name="T61" fmla="*/ 2147483647 h 159"/>
                <a:gd name="T62" fmla="*/ 2147483647 w 123"/>
                <a:gd name="T63" fmla="*/ 2147483647 h 159"/>
                <a:gd name="T64" fmla="*/ 2147483647 w 123"/>
                <a:gd name="T65" fmla="*/ 2147483647 h 159"/>
                <a:gd name="T66" fmla="*/ 2147483647 w 123"/>
                <a:gd name="T67" fmla="*/ 2147483647 h 159"/>
                <a:gd name="T68" fmla="*/ 2147483647 w 123"/>
                <a:gd name="T69" fmla="*/ 2147483647 h 15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9"/>
                <a:gd name="T107" fmla="*/ 123 w 123"/>
                <a:gd name="T108" fmla="*/ 159 h 15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9">
                  <a:moveTo>
                    <a:pt x="99" y="107"/>
                  </a:moveTo>
                  <a:lnTo>
                    <a:pt x="97" y="113"/>
                  </a:lnTo>
                  <a:lnTo>
                    <a:pt x="94" y="119"/>
                  </a:lnTo>
                  <a:lnTo>
                    <a:pt x="90" y="124"/>
                  </a:lnTo>
                  <a:lnTo>
                    <a:pt x="86" y="128"/>
                  </a:lnTo>
                  <a:lnTo>
                    <a:pt x="82" y="131"/>
                  </a:lnTo>
                  <a:lnTo>
                    <a:pt x="77" y="133"/>
                  </a:lnTo>
                  <a:lnTo>
                    <a:pt x="70" y="135"/>
                  </a:lnTo>
                  <a:lnTo>
                    <a:pt x="63" y="135"/>
                  </a:lnTo>
                  <a:lnTo>
                    <a:pt x="55" y="134"/>
                  </a:lnTo>
                  <a:lnTo>
                    <a:pt x="47" y="132"/>
                  </a:lnTo>
                  <a:lnTo>
                    <a:pt x="41" y="128"/>
                  </a:lnTo>
                  <a:lnTo>
                    <a:pt x="35" y="123"/>
                  </a:lnTo>
                  <a:lnTo>
                    <a:pt x="30" y="117"/>
                  </a:lnTo>
                  <a:lnTo>
                    <a:pt x="27" y="109"/>
                  </a:lnTo>
                  <a:lnTo>
                    <a:pt x="25" y="98"/>
                  </a:lnTo>
                  <a:lnTo>
                    <a:pt x="24" y="88"/>
                  </a:lnTo>
                  <a:lnTo>
                    <a:pt x="123" y="88"/>
                  </a:lnTo>
                  <a:lnTo>
                    <a:pt x="123" y="76"/>
                  </a:lnTo>
                  <a:lnTo>
                    <a:pt x="122" y="60"/>
                  </a:lnTo>
                  <a:lnTo>
                    <a:pt x="119" y="43"/>
                  </a:lnTo>
                  <a:lnTo>
                    <a:pt x="114" y="31"/>
                  </a:lnTo>
                  <a:lnTo>
                    <a:pt x="107" y="20"/>
                  </a:lnTo>
                  <a:lnTo>
                    <a:pt x="98" y="12"/>
                  </a:lnTo>
                  <a:lnTo>
                    <a:pt x="87" y="5"/>
                  </a:lnTo>
                  <a:lnTo>
                    <a:pt x="76" y="1"/>
                  </a:lnTo>
                  <a:lnTo>
                    <a:pt x="61" y="0"/>
                  </a:lnTo>
                  <a:lnTo>
                    <a:pt x="48" y="1"/>
                  </a:lnTo>
                  <a:lnTo>
                    <a:pt x="36" y="6"/>
                  </a:lnTo>
                  <a:lnTo>
                    <a:pt x="25" y="12"/>
                  </a:lnTo>
                  <a:lnTo>
                    <a:pt x="17" y="21"/>
                  </a:lnTo>
                  <a:lnTo>
                    <a:pt x="9" y="33"/>
                  </a:lnTo>
                  <a:lnTo>
                    <a:pt x="4" y="47"/>
                  </a:lnTo>
                  <a:lnTo>
                    <a:pt x="1" y="63"/>
                  </a:lnTo>
                  <a:lnTo>
                    <a:pt x="0" y="81"/>
                  </a:lnTo>
                  <a:lnTo>
                    <a:pt x="1" y="98"/>
                  </a:lnTo>
                  <a:lnTo>
                    <a:pt x="4" y="113"/>
                  </a:lnTo>
                  <a:lnTo>
                    <a:pt x="9" y="127"/>
                  </a:lnTo>
                  <a:lnTo>
                    <a:pt x="17" y="138"/>
                  </a:lnTo>
                  <a:lnTo>
                    <a:pt x="25" y="147"/>
                  </a:lnTo>
                  <a:lnTo>
                    <a:pt x="36" y="153"/>
                  </a:lnTo>
                  <a:lnTo>
                    <a:pt x="48" y="157"/>
                  </a:lnTo>
                  <a:lnTo>
                    <a:pt x="61" y="159"/>
                  </a:lnTo>
                  <a:lnTo>
                    <a:pt x="72" y="157"/>
                  </a:lnTo>
                  <a:lnTo>
                    <a:pt x="84" y="155"/>
                  </a:lnTo>
                  <a:lnTo>
                    <a:pt x="94" y="150"/>
                  </a:lnTo>
                  <a:lnTo>
                    <a:pt x="102" y="145"/>
                  </a:lnTo>
                  <a:lnTo>
                    <a:pt x="108" y="138"/>
                  </a:lnTo>
                  <a:lnTo>
                    <a:pt x="115" y="128"/>
                  </a:lnTo>
                  <a:lnTo>
                    <a:pt x="119" y="119"/>
                  </a:lnTo>
                  <a:lnTo>
                    <a:pt x="121" y="107"/>
                  </a:lnTo>
                  <a:lnTo>
                    <a:pt x="99" y="107"/>
                  </a:lnTo>
                  <a:close/>
                  <a:moveTo>
                    <a:pt x="24" y="67"/>
                  </a:moveTo>
                  <a:lnTo>
                    <a:pt x="25" y="56"/>
                  </a:lnTo>
                  <a:lnTo>
                    <a:pt x="27" y="48"/>
                  </a:lnTo>
                  <a:lnTo>
                    <a:pt x="31" y="40"/>
                  </a:lnTo>
                  <a:lnTo>
                    <a:pt x="36" y="34"/>
                  </a:lnTo>
                  <a:lnTo>
                    <a:pt x="41" y="28"/>
                  </a:lnTo>
                  <a:lnTo>
                    <a:pt x="47" y="25"/>
                  </a:lnTo>
                  <a:lnTo>
                    <a:pt x="53" y="24"/>
                  </a:lnTo>
                  <a:lnTo>
                    <a:pt x="62" y="22"/>
                  </a:lnTo>
                  <a:lnTo>
                    <a:pt x="70" y="24"/>
                  </a:lnTo>
                  <a:lnTo>
                    <a:pt x="78" y="25"/>
                  </a:lnTo>
                  <a:lnTo>
                    <a:pt x="84" y="29"/>
                  </a:lnTo>
                  <a:lnTo>
                    <a:pt x="89" y="34"/>
                  </a:lnTo>
                  <a:lnTo>
                    <a:pt x="94" y="40"/>
                  </a:lnTo>
                  <a:lnTo>
                    <a:pt x="97" y="48"/>
                  </a:lnTo>
                  <a:lnTo>
                    <a:pt x="98" y="56"/>
                  </a:lnTo>
                  <a:lnTo>
                    <a:pt x="99" y="67"/>
                  </a:lnTo>
                  <a:lnTo>
                    <a:pt x="24" y="6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63" name="Freeform 507"/>
            <p:cNvSpPr>
              <a:spLocks noEditPoints="1"/>
            </p:cNvSpPr>
            <p:nvPr/>
          </p:nvSpPr>
          <p:spPr bwMode="auto">
            <a:xfrm>
              <a:off x="5661025" y="4860925"/>
              <a:ext cx="60325" cy="84138"/>
            </a:xfrm>
            <a:custGeom>
              <a:avLst/>
              <a:gdLst>
                <a:gd name="T0" fmla="*/ 2147483647 w 129"/>
                <a:gd name="T1" fmla="*/ 2147483647 h 159"/>
                <a:gd name="T2" fmla="*/ 2147483647 w 129"/>
                <a:gd name="T3" fmla="*/ 2147483647 h 159"/>
                <a:gd name="T4" fmla="*/ 2147483647 w 129"/>
                <a:gd name="T5" fmla="*/ 2147483647 h 159"/>
                <a:gd name="T6" fmla="*/ 2147483647 w 129"/>
                <a:gd name="T7" fmla="*/ 2147483647 h 159"/>
                <a:gd name="T8" fmla="*/ 2147483647 w 129"/>
                <a:gd name="T9" fmla="*/ 2147483647 h 159"/>
                <a:gd name="T10" fmla="*/ 2147483647 w 129"/>
                <a:gd name="T11" fmla="*/ 2147483647 h 159"/>
                <a:gd name="T12" fmla="*/ 2147483647 w 129"/>
                <a:gd name="T13" fmla="*/ 2147483647 h 159"/>
                <a:gd name="T14" fmla="*/ 2147483647 w 129"/>
                <a:gd name="T15" fmla="*/ 2147483647 h 159"/>
                <a:gd name="T16" fmla="*/ 2147483647 w 129"/>
                <a:gd name="T17" fmla="*/ 2147483647 h 159"/>
                <a:gd name="T18" fmla="*/ 2147483647 w 129"/>
                <a:gd name="T19" fmla="*/ 2147483647 h 159"/>
                <a:gd name="T20" fmla="*/ 2147483647 w 129"/>
                <a:gd name="T21" fmla="*/ 2147483647 h 159"/>
                <a:gd name="T22" fmla="*/ 2147483647 w 129"/>
                <a:gd name="T23" fmla="*/ 2147483647 h 159"/>
                <a:gd name="T24" fmla="*/ 2147483647 w 129"/>
                <a:gd name="T25" fmla="*/ 2147483647 h 159"/>
                <a:gd name="T26" fmla="*/ 2147483647 w 129"/>
                <a:gd name="T27" fmla="*/ 2147483647 h 159"/>
                <a:gd name="T28" fmla="*/ 2147483647 w 129"/>
                <a:gd name="T29" fmla="*/ 2147483647 h 159"/>
                <a:gd name="T30" fmla="*/ 2147483647 w 129"/>
                <a:gd name="T31" fmla="*/ 2147483647 h 159"/>
                <a:gd name="T32" fmla="*/ 2147483647 w 129"/>
                <a:gd name="T33" fmla="*/ 2147483647 h 159"/>
                <a:gd name="T34" fmla="*/ 2147483647 w 129"/>
                <a:gd name="T35" fmla="*/ 2147483647 h 159"/>
                <a:gd name="T36" fmla="*/ 2147483647 w 129"/>
                <a:gd name="T37" fmla="*/ 2147483647 h 159"/>
                <a:gd name="T38" fmla="*/ 2147483647 w 129"/>
                <a:gd name="T39" fmla="*/ 2147483647 h 159"/>
                <a:gd name="T40" fmla="*/ 2147483647 w 129"/>
                <a:gd name="T41" fmla="*/ 2147483647 h 159"/>
                <a:gd name="T42" fmla="*/ 2147483647 w 129"/>
                <a:gd name="T43" fmla="*/ 2147483647 h 159"/>
                <a:gd name="T44" fmla="*/ 2147483647 w 129"/>
                <a:gd name="T45" fmla="*/ 2147483647 h 159"/>
                <a:gd name="T46" fmla="*/ 2147483647 w 129"/>
                <a:gd name="T47" fmla="*/ 2147483647 h 159"/>
                <a:gd name="T48" fmla="*/ 2147483647 w 129"/>
                <a:gd name="T49" fmla="*/ 2147483647 h 159"/>
                <a:gd name="T50" fmla="*/ 2147483647 w 129"/>
                <a:gd name="T51" fmla="*/ 2147483647 h 159"/>
                <a:gd name="T52" fmla="*/ 2147483647 w 129"/>
                <a:gd name="T53" fmla="*/ 2147483647 h 159"/>
                <a:gd name="T54" fmla="*/ 2147483647 w 129"/>
                <a:gd name="T55" fmla="*/ 0 h 159"/>
                <a:gd name="T56" fmla="*/ 2147483647 w 129"/>
                <a:gd name="T57" fmla="*/ 2147483647 h 159"/>
                <a:gd name="T58" fmla="*/ 2147483647 w 129"/>
                <a:gd name="T59" fmla="*/ 2147483647 h 159"/>
                <a:gd name="T60" fmla="*/ 2147483647 w 129"/>
                <a:gd name="T61" fmla="*/ 2147483647 h 159"/>
                <a:gd name="T62" fmla="*/ 2147483647 w 129"/>
                <a:gd name="T63" fmla="*/ 2147483647 h 159"/>
                <a:gd name="T64" fmla="*/ 2147483647 w 129"/>
                <a:gd name="T65" fmla="*/ 2147483647 h 159"/>
                <a:gd name="T66" fmla="*/ 2147483647 w 129"/>
                <a:gd name="T67" fmla="*/ 2147483647 h 159"/>
                <a:gd name="T68" fmla="*/ 2147483647 w 129"/>
                <a:gd name="T69" fmla="*/ 2147483647 h 159"/>
                <a:gd name="T70" fmla="*/ 2147483647 w 129"/>
                <a:gd name="T71" fmla="*/ 2147483647 h 159"/>
                <a:gd name="T72" fmla="*/ 2147483647 w 129"/>
                <a:gd name="T73" fmla="*/ 2147483647 h 159"/>
                <a:gd name="T74" fmla="*/ 2147483647 w 129"/>
                <a:gd name="T75" fmla="*/ 2147483647 h 159"/>
                <a:gd name="T76" fmla="*/ 2147483647 w 129"/>
                <a:gd name="T77" fmla="*/ 2147483647 h 159"/>
                <a:gd name="T78" fmla="*/ 2147483647 w 129"/>
                <a:gd name="T79" fmla="*/ 2147483647 h 159"/>
                <a:gd name="T80" fmla="*/ 2147483647 w 129"/>
                <a:gd name="T81" fmla="*/ 2147483647 h 159"/>
                <a:gd name="T82" fmla="*/ 2147483647 w 129"/>
                <a:gd name="T83" fmla="*/ 2147483647 h 159"/>
                <a:gd name="T84" fmla="*/ 2147483647 w 129"/>
                <a:gd name="T85" fmla="*/ 2147483647 h 159"/>
                <a:gd name="T86" fmla="*/ 2147483647 w 129"/>
                <a:gd name="T87" fmla="*/ 2147483647 h 159"/>
                <a:gd name="T88" fmla="*/ 2147483647 w 129"/>
                <a:gd name="T89" fmla="*/ 2147483647 h 159"/>
                <a:gd name="T90" fmla="*/ 2147483647 w 129"/>
                <a:gd name="T91" fmla="*/ 2147483647 h 159"/>
                <a:gd name="T92" fmla="*/ 2147483647 w 129"/>
                <a:gd name="T93" fmla="*/ 2147483647 h 159"/>
                <a:gd name="T94" fmla="*/ 2147483647 w 129"/>
                <a:gd name="T95" fmla="*/ 2147483647 h 159"/>
                <a:gd name="T96" fmla="*/ 0 w 129"/>
                <a:gd name="T97" fmla="*/ 2147483647 h 159"/>
                <a:gd name="T98" fmla="*/ 2147483647 w 129"/>
                <a:gd name="T99" fmla="*/ 2147483647 h 159"/>
                <a:gd name="T100" fmla="*/ 2147483647 w 129"/>
                <a:gd name="T101" fmla="*/ 2147483647 h 159"/>
                <a:gd name="T102" fmla="*/ 2147483647 w 129"/>
                <a:gd name="T103" fmla="*/ 2147483647 h 159"/>
                <a:gd name="T104" fmla="*/ 2147483647 w 129"/>
                <a:gd name="T105" fmla="*/ 2147483647 h 159"/>
                <a:gd name="T106" fmla="*/ 2147483647 w 129"/>
                <a:gd name="T107" fmla="*/ 2147483647 h 159"/>
                <a:gd name="T108" fmla="*/ 2147483647 w 129"/>
                <a:gd name="T109" fmla="*/ 2147483647 h 15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9"/>
                <a:gd name="T166" fmla="*/ 0 h 159"/>
                <a:gd name="T167" fmla="*/ 129 w 129"/>
                <a:gd name="T168" fmla="*/ 159 h 15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9" h="159">
                  <a:moveTo>
                    <a:pt x="91" y="77"/>
                  </a:moveTo>
                  <a:lnTo>
                    <a:pt x="91" y="99"/>
                  </a:lnTo>
                  <a:lnTo>
                    <a:pt x="90" y="107"/>
                  </a:lnTo>
                  <a:lnTo>
                    <a:pt x="88" y="114"/>
                  </a:lnTo>
                  <a:lnTo>
                    <a:pt x="84" y="120"/>
                  </a:lnTo>
                  <a:lnTo>
                    <a:pt x="79" y="126"/>
                  </a:lnTo>
                  <a:lnTo>
                    <a:pt x="73" y="131"/>
                  </a:lnTo>
                  <a:lnTo>
                    <a:pt x="65" y="134"/>
                  </a:lnTo>
                  <a:lnTo>
                    <a:pt x="58" y="135"/>
                  </a:lnTo>
                  <a:lnTo>
                    <a:pt x="49" y="137"/>
                  </a:lnTo>
                  <a:lnTo>
                    <a:pt x="43" y="137"/>
                  </a:lnTo>
                  <a:lnTo>
                    <a:pt x="38" y="135"/>
                  </a:lnTo>
                  <a:lnTo>
                    <a:pt x="34" y="133"/>
                  </a:lnTo>
                  <a:lnTo>
                    <a:pt x="31" y="131"/>
                  </a:lnTo>
                  <a:lnTo>
                    <a:pt x="27" y="127"/>
                  </a:lnTo>
                  <a:lnTo>
                    <a:pt x="26" y="123"/>
                  </a:lnTo>
                  <a:lnTo>
                    <a:pt x="24" y="118"/>
                  </a:lnTo>
                  <a:lnTo>
                    <a:pt x="24" y="113"/>
                  </a:lnTo>
                  <a:lnTo>
                    <a:pt x="24" y="107"/>
                  </a:lnTo>
                  <a:lnTo>
                    <a:pt x="25" y="103"/>
                  </a:lnTo>
                  <a:lnTo>
                    <a:pt x="27" y="99"/>
                  </a:lnTo>
                  <a:lnTo>
                    <a:pt x="30" y="96"/>
                  </a:lnTo>
                  <a:lnTo>
                    <a:pt x="33" y="92"/>
                  </a:lnTo>
                  <a:lnTo>
                    <a:pt x="37" y="90"/>
                  </a:lnTo>
                  <a:lnTo>
                    <a:pt x="42" y="89"/>
                  </a:lnTo>
                  <a:lnTo>
                    <a:pt x="47" y="88"/>
                  </a:lnTo>
                  <a:lnTo>
                    <a:pt x="59" y="85"/>
                  </a:lnTo>
                  <a:lnTo>
                    <a:pt x="71" y="84"/>
                  </a:lnTo>
                  <a:lnTo>
                    <a:pt x="81" y="82"/>
                  </a:lnTo>
                  <a:lnTo>
                    <a:pt x="91" y="77"/>
                  </a:lnTo>
                  <a:close/>
                  <a:moveTo>
                    <a:pt x="93" y="134"/>
                  </a:moveTo>
                  <a:lnTo>
                    <a:pt x="93" y="140"/>
                  </a:lnTo>
                  <a:lnTo>
                    <a:pt x="94" y="145"/>
                  </a:lnTo>
                  <a:lnTo>
                    <a:pt x="96" y="148"/>
                  </a:lnTo>
                  <a:lnTo>
                    <a:pt x="98" y="152"/>
                  </a:lnTo>
                  <a:lnTo>
                    <a:pt x="101" y="154"/>
                  </a:lnTo>
                  <a:lnTo>
                    <a:pt x="105" y="156"/>
                  </a:lnTo>
                  <a:lnTo>
                    <a:pt x="110" y="157"/>
                  </a:lnTo>
                  <a:lnTo>
                    <a:pt x="116" y="157"/>
                  </a:lnTo>
                  <a:lnTo>
                    <a:pt x="121" y="156"/>
                  </a:lnTo>
                  <a:lnTo>
                    <a:pt x="129" y="155"/>
                  </a:lnTo>
                  <a:lnTo>
                    <a:pt x="129" y="135"/>
                  </a:lnTo>
                  <a:lnTo>
                    <a:pt x="122" y="137"/>
                  </a:lnTo>
                  <a:lnTo>
                    <a:pt x="118" y="135"/>
                  </a:lnTo>
                  <a:lnTo>
                    <a:pt x="115" y="132"/>
                  </a:lnTo>
                  <a:lnTo>
                    <a:pt x="114" y="127"/>
                  </a:lnTo>
                  <a:lnTo>
                    <a:pt x="114" y="120"/>
                  </a:lnTo>
                  <a:lnTo>
                    <a:pt x="114" y="46"/>
                  </a:lnTo>
                  <a:lnTo>
                    <a:pt x="113" y="35"/>
                  </a:lnTo>
                  <a:lnTo>
                    <a:pt x="111" y="26"/>
                  </a:lnTo>
                  <a:lnTo>
                    <a:pt x="107" y="18"/>
                  </a:lnTo>
                  <a:lnTo>
                    <a:pt x="101" y="11"/>
                  </a:lnTo>
                  <a:lnTo>
                    <a:pt x="94" y="6"/>
                  </a:lnTo>
                  <a:lnTo>
                    <a:pt x="84" y="3"/>
                  </a:lnTo>
                  <a:lnTo>
                    <a:pt x="74" y="1"/>
                  </a:lnTo>
                  <a:lnTo>
                    <a:pt x="61" y="0"/>
                  </a:lnTo>
                  <a:lnTo>
                    <a:pt x="49" y="1"/>
                  </a:lnTo>
                  <a:lnTo>
                    <a:pt x="38" y="4"/>
                  </a:lnTo>
                  <a:lnTo>
                    <a:pt x="28" y="7"/>
                  </a:lnTo>
                  <a:lnTo>
                    <a:pt x="21" y="13"/>
                  </a:lnTo>
                  <a:lnTo>
                    <a:pt x="15" y="20"/>
                  </a:lnTo>
                  <a:lnTo>
                    <a:pt x="11" y="28"/>
                  </a:lnTo>
                  <a:lnTo>
                    <a:pt x="7" y="38"/>
                  </a:lnTo>
                  <a:lnTo>
                    <a:pt x="6" y="48"/>
                  </a:lnTo>
                  <a:lnTo>
                    <a:pt x="6" y="49"/>
                  </a:lnTo>
                  <a:lnTo>
                    <a:pt x="28" y="49"/>
                  </a:lnTo>
                  <a:lnTo>
                    <a:pt x="28" y="43"/>
                  </a:lnTo>
                  <a:lnTo>
                    <a:pt x="31" y="38"/>
                  </a:lnTo>
                  <a:lnTo>
                    <a:pt x="33" y="33"/>
                  </a:lnTo>
                  <a:lnTo>
                    <a:pt x="37" y="29"/>
                  </a:lnTo>
                  <a:lnTo>
                    <a:pt x="41" y="26"/>
                  </a:lnTo>
                  <a:lnTo>
                    <a:pt x="46" y="24"/>
                  </a:lnTo>
                  <a:lnTo>
                    <a:pt x="53" y="22"/>
                  </a:lnTo>
                  <a:lnTo>
                    <a:pt x="60" y="22"/>
                  </a:lnTo>
                  <a:lnTo>
                    <a:pt x="67" y="22"/>
                  </a:lnTo>
                  <a:lnTo>
                    <a:pt x="74" y="24"/>
                  </a:lnTo>
                  <a:lnTo>
                    <a:pt x="79" y="26"/>
                  </a:lnTo>
                  <a:lnTo>
                    <a:pt x="83" y="28"/>
                  </a:lnTo>
                  <a:lnTo>
                    <a:pt x="86" y="31"/>
                  </a:lnTo>
                  <a:lnTo>
                    <a:pt x="89" y="35"/>
                  </a:lnTo>
                  <a:lnTo>
                    <a:pt x="91" y="39"/>
                  </a:lnTo>
                  <a:lnTo>
                    <a:pt x="91" y="45"/>
                  </a:lnTo>
                  <a:lnTo>
                    <a:pt x="91" y="50"/>
                  </a:lnTo>
                  <a:lnTo>
                    <a:pt x="90" y="55"/>
                  </a:lnTo>
                  <a:lnTo>
                    <a:pt x="89" y="57"/>
                  </a:lnTo>
                  <a:lnTo>
                    <a:pt x="84" y="60"/>
                  </a:lnTo>
                  <a:lnTo>
                    <a:pt x="79" y="62"/>
                  </a:lnTo>
                  <a:lnTo>
                    <a:pt x="71" y="63"/>
                  </a:lnTo>
                  <a:lnTo>
                    <a:pt x="60" y="64"/>
                  </a:lnTo>
                  <a:lnTo>
                    <a:pt x="47" y="65"/>
                  </a:lnTo>
                  <a:lnTo>
                    <a:pt x="36" y="68"/>
                  </a:lnTo>
                  <a:lnTo>
                    <a:pt x="26" y="71"/>
                  </a:lnTo>
                  <a:lnTo>
                    <a:pt x="18" y="75"/>
                  </a:lnTo>
                  <a:lnTo>
                    <a:pt x="12" y="81"/>
                  </a:lnTo>
                  <a:lnTo>
                    <a:pt x="6" y="86"/>
                  </a:lnTo>
                  <a:lnTo>
                    <a:pt x="3" y="95"/>
                  </a:lnTo>
                  <a:lnTo>
                    <a:pt x="1" y="103"/>
                  </a:lnTo>
                  <a:lnTo>
                    <a:pt x="0" y="113"/>
                  </a:lnTo>
                  <a:lnTo>
                    <a:pt x="1" y="124"/>
                  </a:lnTo>
                  <a:lnTo>
                    <a:pt x="3" y="132"/>
                  </a:lnTo>
                  <a:lnTo>
                    <a:pt x="6" y="140"/>
                  </a:lnTo>
                  <a:lnTo>
                    <a:pt x="12" y="147"/>
                  </a:lnTo>
                  <a:lnTo>
                    <a:pt x="18" y="152"/>
                  </a:lnTo>
                  <a:lnTo>
                    <a:pt x="25" y="155"/>
                  </a:lnTo>
                  <a:lnTo>
                    <a:pt x="35" y="157"/>
                  </a:lnTo>
                  <a:lnTo>
                    <a:pt x="44" y="159"/>
                  </a:lnTo>
                  <a:lnTo>
                    <a:pt x="58" y="157"/>
                  </a:lnTo>
                  <a:lnTo>
                    <a:pt x="71" y="153"/>
                  </a:lnTo>
                  <a:lnTo>
                    <a:pt x="82" y="145"/>
                  </a:lnTo>
                  <a:lnTo>
                    <a:pt x="93" y="13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64" name="Freeform 508"/>
            <p:cNvSpPr>
              <a:spLocks/>
            </p:cNvSpPr>
            <p:nvPr/>
          </p:nvSpPr>
          <p:spPr bwMode="auto">
            <a:xfrm>
              <a:off x="5734050" y="4860925"/>
              <a:ext cx="52388" cy="82550"/>
            </a:xfrm>
            <a:custGeom>
              <a:avLst/>
              <a:gdLst>
                <a:gd name="T0" fmla="*/ 2147483647 w 114"/>
                <a:gd name="T1" fmla="*/ 2147483647 h 155"/>
                <a:gd name="T2" fmla="*/ 2147483647 w 114"/>
                <a:gd name="T3" fmla="*/ 2147483647 h 155"/>
                <a:gd name="T4" fmla="*/ 2147483647 w 114"/>
                <a:gd name="T5" fmla="*/ 2147483647 h 155"/>
                <a:gd name="T6" fmla="*/ 2147483647 w 114"/>
                <a:gd name="T7" fmla="*/ 2147483647 h 155"/>
                <a:gd name="T8" fmla="*/ 2147483647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0 h 155"/>
                <a:gd name="T30" fmla="*/ 2147483647 w 114"/>
                <a:gd name="T31" fmla="*/ 0 h 155"/>
                <a:gd name="T32" fmla="*/ 2147483647 w 114"/>
                <a:gd name="T33" fmla="*/ 0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0 w 114"/>
                <a:gd name="T51" fmla="*/ 2147483647 h 155"/>
                <a:gd name="T52" fmla="*/ 0 w 114"/>
                <a:gd name="T53" fmla="*/ 2147483647 h 155"/>
                <a:gd name="T54" fmla="*/ 2147483647 w 114"/>
                <a:gd name="T55" fmla="*/ 2147483647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90" y="155"/>
                  </a:moveTo>
                  <a:lnTo>
                    <a:pt x="114" y="155"/>
                  </a:lnTo>
                  <a:lnTo>
                    <a:pt x="114" y="64"/>
                  </a:lnTo>
                  <a:lnTo>
                    <a:pt x="114" y="57"/>
                  </a:lnTo>
                  <a:lnTo>
                    <a:pt x="114" y="47"/>
                  </a:lnTo>
                  <a:lnTo>
                    <a:pt x="113" y="38"/>
                  </a:lnTo>
                  <a:lnTo>
                    <a:pt x="112" y="28"/>
                  </a:lnTo>
                  <a:lnTo>
                    <a:pt x="107" y="21"/>
                  </a:lnTo>
                  <a:lnTo>
                    <a:pt x="104" y="15"/>
                  </a:lnTo>
                  <a:lnTo>
                    <a:pt x="101" y="12"/>
                  </a:lnTo>
                  <a:lnTo>
                    <a:pt x="97" y="8"/>
                  </a:lnTo>
                  <a:lnTo>
                    <a:pt x="92" y="5"/>
                  </a:lnTo>
                  <a:lnTo>
                    <a:pt x="86" y="3"/>
                  </a:lnTo>
                  <a:lnTo>
                    <a:pt x="80" y="1"/>
                  </a:lnTo>
                  <a:lnTo>
                    <a:pt x="73" y="0"/>
                  </a:lnTo>
                  <a:lnTo>
                    <a:pt x="65" y="0"/>
                  </a:lnTo>
                  <a:lnTo>
                    <a:pt x="59" y="0"/>
                  </a:lnTo>
                  <a:lnTo>
                    <a:pt x="53" y="1"/>
                  </a:lnTo>
                  <a:lnTo>
                    <a:pt x="46" y="4"/>
                  </a:lnTo>
                  <a:lnTo>
                    <a:pt x="41" y="6"/>
                  </a:lnTo>
                  <a:lnTo>
                    <a:pt x="36" y="10"/>
                  </a:lnTo>
                  <a:lnTo>
                    <a:pt x="30" y="14"/>
                  </a:lnTo>
                  <a:lnTo>
                    <a:pt x="26" y="20"/>
                  </a:lnTo>
                  <a:lnTo>
                    <a:pt x="22" y="26"/>
                  </a:lnTo>
                  <a:lnTo>
                    <a:pt x="22" y="4"/>
                  </a:lnTo>
                  <a:lnTo>
                    <a:pt x="0" y="4"/>
                  </a:lnTo>
                  <a:lnTo>
                    <a:pt x="0" y="155"/>
                  </a:lnTo>
                  <a:lnTo>
                    <a:pt x="23" y="155"/>
                  </a:lnTo>
                  <a:lnTo>
                    <a:pt x="23" y="69"/>
                  </a:lnTo>
                  <a:lnTo>
                    <a:pt x="24" y="58"/>
                  </a:lnTo>
                  <a:lnTo>
                    <a:pt x="26" y="49"/>
                  </a:lnTo>
                  <a:lnTo>
                    <a:pt x="29" y="41"/>
                  </a:lnTo>
                  <a:lnTo>
                    <a:pt x="34" y="34"/>
                  </a:lnTo>
                  <a:lnTo>
                    <a:pt x="40" y="29"/>
                  </a:lnTo>
                  <a:lnTo>
                    <a:pt x="46" y="26"/>
                  </a:lnTo>
                  <a:lnTo>
                    <a:pt x="55" y="24"/>
                  </a:lnTo>
                  <a:lnTo>
                    <a:pt x="63" y="22"/>
                  </a:lnTo>
                  <a:lnTo>
                    <a:pt x="70" y="24"/>
                  </a:lnTo>
                  <a:lnTo>
                    <a:pt x="77" y="25"/>
                  </a:lnTo>
                  <a:lnTo>
                    <a:pt x="81" y="28"/>
                  </a:lnTo>
                  <a:lnTo>
                    <a:pt x="85" y="32"/>
                  </a:lnTo>
                  <a:lnTo>
                    <a:pt x="87" y="38"/>
                  </a:lnTo>
                  <a:lnTo>
                    <a:pt x="89" y="45"/>
                  </a:lnTo>
                  <a:lnTo>
                    <a:pt x="90" y="53"/>
                  </a:lnTo>
                  <a:lnTo>
                    <a:pt x="90" y="62"/>
                  </a:lnTo>
                  <a:lnTo>
                    <a:pt x="90"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65" name="Freeform 509"/>
            <p:cNvSpPr>
              <a:spLocks noEditPoints="1"/>
            </p:cNvSpPr>
            <p:nvPr/>
          </p:nvSpPr>
          <p:spPr bwMode="auto">
            <a:xfrm>
              <a:off x="5835650" y="4833938"/>
              <a:ext cx="63500" cy="109537"/>
            </a:xfrm>
            <a:custGeom>
              <a:avLst/>
              <a:gdLst>
                <a:gd name="T0" fmla="*/ 0 w 134"/>
                <a:gd name="T1" fmla="*/ 2147483647 h 207"/>
                <a:gd name="T2" fmla="*/ 2147483647 w 134"/>
                <a:gd name="T3" fmla="*/ 2147483647 h 207"/>
                <a:gd name="T4" fmla="*/ 2147483647 w 134"/>
                <a:gd name="T5" fmla="*/ 2147483647 h 207"/>
                <a:gd name="T6" fmla="*/ 2147483647 w 134"/>
                <a:gd name="T7" fmla="*/ 2147483647 h 207"/>
                <a:gd name="T8" fmla="*/ 2147483647 w 134"/>
                <a:gd name="T9" fmla="*/ 2147483647 h 207"/>
                <a:gd name="T10" fmla="*/ 2147483647 w 134"/>
                <a:gd name="T11" fmla="*/ 2147483647 h 207"/>
                <a:gd name="T12" fmla="*/ 2147483647 w 134"/>
                <a:gd name="T13" fmla="*/ 2147483647 h 207"/>
                <a:gd name="T14" fmla="*/ 2147483647 w 134"/>
                <a:gd name="T15" fmla="*/ 2147483647 h 207"/>
                <a:gd name="T16" fmla="*/ 2147483647 w 134"/>
                <a:gd name="T17" fmla="*/ 2147483647 h 207"/>
                <a:gd name="T18" fmla="*/ 2147483647 w 134"/>
                <a:gd name="T19" fmla="*/ 2147483647 h 207"/>
                <a:gd name="T20" fmla="*/ 2147483647 w 134"/>
                <a:gd name="T21" fmla="*/ 2147483647 h 207"/>
                <a:gd name="T22" fmla="*/ 2147483647 w 134"/>
                <a:gd name="T23" fmla="*/ 2147483647 h 207"/>
                <a:gd name="T24" fmla="*/ 2147483647 w 134"/>
                <a:gd name="T25" fmla="*/ 2147483647 h 207"/>
                <a:gd name="T26" fmla="*/ 2147483647 w 134"/>
                <a:gd name="T27" fmla="*/ 2147483647 h 207"/>
                <a:gd name="T28" fmla="*/ 2147483647 w 134"/>
                <a:gd name="T29" fmla="*/ 2147483647 h 207"/>
                <a:gd name="T30" fmla="*/ 2147483647 w 134"/>
                <a:gd name="T31" fmla="*/ 2147483647 h 207"/>
                <a:gd name="T32" fmla="*/ 2147483647 w 134"/>
                <a:gd name="T33" fmla="*/ 2147483647 h 207"/>
                <a:gd name="T34" fmla="*/ 2147483647 w 134"/>
                <a:gd name="T35" fmla="*/ 2147483647 h 207"/>
                <a:gd name="T36" fmla="*/ 2147483647 w 134"/>
                <a:gd name="T37" fmla="*/ 2147483647 h 207"/>
                <a:gd name="T38" fmla="*/ 2147483647 w 134"/>
                <a:gd name="T39" fmla="*/ 2147483647 h 207"/>
                <a:gd name="T40" fmla="*/ 2147483647 w 134"/>
                <a:gd name="T41" fmla="*/ 2147483647 h 207"/>
                <a:gd name="T42" fmla="*/ 2147483647 w 134"/>
                <a:gd name="T43" fmla="*/ 2147483647 h 207"/>
                <a:gd name="T44" fmla="*/ 2147483647 w 134"/>
                <a:gd name="T45" fmla="*/ 2147483647 h 207"/>
                <a:gd name="T46" fmla="*/ 2147483647 w 134"/>
                <a:gd name="T47" fmla="*/ 2147483647 h 207"/>
                <a:gd name="T48" fmla="*/ 2147483647 w 134"/>
                <a:gd name="T49" fmla="*/ 2147483647 h 207"/>
                <a:gd name="T50" fmla="*/ 2147483647 w 134"/>
                <a:gd name="T51" fmla="*/ 2147483647 h 207"/>
                <a:gd name="T52" fmla="*/ 2147483647 w 134"/>
                <a:gd name="T53" fmla="*/ 0 h 207"/>
                <a:gd name="T54" fmla="*/ 2147483647 w 134"/>
                <a:gd name="T55" fmla="*/ 0 h 207"/>
                <a:gd name="T56" fmla="*/ 2147483647 w 134"/>
                <a:gd name="T57" fmla="*/ 0 h 207"/>
                <a:gd name="T58" fmla="*/ 0 w 134"/>
                <a:gd name="T59" fmla="*/ 0 h 207"/>
                <a:gd name="T60" fmla="*/ 0 w 134"/>
                <a:gd name="T61" fmla="*/ 2147483647 h 207"/>
                <a:gd name="T62" fmla="*/ 2147483647 w 134"/>
                <a:gd name="T63" fmla="*/ 2147483647 h 207"/>
                <a:gd name="T64" fmla="*/ 2147483647 w 134"/>
                <a:gd name="T65" fmla="*/ 2147483647 h 207"/>
                <a:gd name="T66" fmla="*/ 2147483647 w 134"/>
                <a:gd name="T67" fmla="*/ 2147483647 h 207"/>
                <a:gd name="T68" fmla="*/ 2147483647 w 134"/>
                <a:gd name="T69" fmla="*/ 2147483647 h 207"/>
                <a:gd name="T70" fmla="*/ 2147483647 w 134"/>
                <a:gd name="T71" fmla="*/ 2147483647 h 207"/>
                <a:gd name="T72" fmla="*/ 2147483647 w 134"/>
                <a:gd name="T73" fmla="*/ 2147483647 h 207"/>
                <a:gd name="T74" fmla="*/ 2147483647 w 134"/>
                <a:gd name="T75" fmla="*/ 2147483647 h 207"/>
                <a:gd name="T76" fmla="*/ 2147483647 w 134"/>
                <a:gd name="T77" fmla="*/ 2147483647 h 207"/>
                <a:gd name="T78" fmla="*/ 2147483647 w 134"/>
                <a:gd name="T79" fmla="*/ 2147483647 h 207"/>
                <a:gd name="T80" fmla="*/ 2147483647 w 134"/>
                <a:gd name="T81" fmla="*/ 2147483647 h 207"/>
                <a:gd name="T82" fmla="*/ 2147483647 w 134"/>
                <a:gd name="T83" fmla="*/ 2147483647 h 207"/>
                <a:gd name="T84" fmla="*/ 2147483647 w 134"/>
                <a:gd name="T85" fmla="*/ 2147483647 h 207"/>
                <a:gd name="T86" fmla="*/ 2147483647 w 134"/>
                <a:gd name="T87" fmla="*/ 2147483647 h 207"/>
                <a:gd name="T88" fmla="*/ 2147483647 w 134"/>
                <a:gd name="T89" fmla="*/ 2147483647 h 207"/>
                <a:gd name="T90" fmla="*/ 2147483647 w 134"/>
                <a:gd name="T91" fmla="*/ 2147483647 h 207"/>
                <a:gd name="T92" fmla="*/ 2147483647 w 134"/>
                <a:gd name="T93" fmla="*/ 2147483647 h 207"/>
                <a:gd name="T94" fmla="*/ 2147483647 w 134"/>
                <a:gd name="T95" fmla="*/ 2147483647 h 207"/>
                <a:gd name="T96" fmla="*/ 2147483647 w 134"/>
                <a:gd name="T97" fmla="*/ 2147483647 h 207"/>
                <a:gd name="T98" fmla="*/ 2147483647 w 134"/>
                <a:gd name="T99" fmla="*/ 2147483647 h 207"/>
                <a:gd name="T100" fmla="*/ 2147483647 w 134"/>
                <a:gd name="T101" fmla="*/ 2147483647 h 20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34"/>
                <a:gd name="T154" fmla="*/ 0 h 207"/>
                <a:gd name="T155" fmla="*/ 134 w 134"/>
                <a:gd name="T156" fmla="*/ 207 h 20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34" h="207">
                  <a:moveTo>
                    <a:pt x="0" y="207"/>
                  </a:moveTo>
                  <a:lnTo>
                    <a:pt x="26" y="207"/>
                  </a:lnTo>
                  <a:lnTo>
                    <a:pt x="26" y="120"/>
                  </a:lnTo>
                  <a:lnTo>
                    <a:pt x="63" y="120"/>
                  </a:lnTo>
                  <a:lnTo>
                    <a:pt x="77" y="120"/>
                  </a:lnTo>
                  <a:lnTo>
                    <a:pt x="90" y="119"/>
                  </a:lnTo>
                  <a:lnTo>
                    <a:pt x="100" y="116"/>
                  </a:lnTo>
                  <a:lnTo>
                    <a:pt x="110" y="112"/>
                  </a:lnTo>
                  <a:lnTo>
                    <a:pt x="115" y="107"/>
                  </a:lnTo>
                  <a:lnTo>
                    <a:pt x="120" y="102"/>
                  </a:lnTo>
                  <a:lnTo>
                    <a:pt x="125" y="97"/>
                  </a:lnTo>
                  <a:lnTo>
                    <a:pt x="128" y="91"/>
                  </a:lnTo>
                  <a:lnTo>
                    <a:pt x="131" y="84"/>
                  </a:lnTo>
                  <a:lnTo>
                    <a:pt x="132" y="77"/>
                  </a:lnTo>
                  <a:lnTo>
                    <a:pt x="134" y="69"/>
                  </a:lnTo>
                  <a:lnTo>
                    <a:pt x="134" y="60"/>
                  </a:lnTo>
                  <a:lnTo>
                    <a:pt x="134" y="51"/>
                  </a:lnTo>
                  <a:lnTo>
                    <a:pt x="133" y="43"/>
                  </a:lnTo>
                  <a:lnTo>
                    <a:pt x="131" y="35"/>
                  </a:lnTo>
                  <a:lnTo>
                    <a:pt x="128" y="28"/>
                  </a:lnTo>
                  <a:lnTo>
                    <a:pt x="125" y="22"/>
                  </a:lnTo>
                  <a:lnTo>
                    <a:pt x="120" y="16"/>
                  </a:lnTo>
                  <a:lnTo>
                    <a:pt x="116" y="11"/>
                  </a:lnTo>
                  <a:lnTo>
                    <a:pt x="110" y="8"/>
                  </a:lnTo>
                  <a:lnTo>
                    <a:pt x="101" y="3"/>
                  </a:lnTo>
                  <a:lnTo>
                    <a:pt x="91" y="1"/>
                  </a:lnTo>
                  <a:lnTo>
                    <a:pt x="80" y="0"/>
                  </a:lnTo>
                  <a:lnTo>
                    <a:pt x="69" y="0"/>
                  </a:lnTo>
                  <a:lnTo>
                    <a:pt x="62" y="0"/>
                  </a:lnTo>
                  <a:lnTo>
                    <a:pt x="0" y="0"/>
                  </a:lnTo>
                  <a:lnTo>
                    <a:pt x="0" y="207"/>
                  </a:lnTo>
                  <a:close/>
                  <a:moveTo>
                    <a:pt x="26" y="94"/>
                  </a:moveTo>
                  <a:lnTo>
                    <a:pt x="26" y="25"/>
                  </a:lnTo>
                  <a:lnTo>
                    <a:pt x="70" y="25"/>
                  </a:lnTo>
                  <a:lnTo>
                    <a:pt x="79" y="25"/>
                  </a:lnTo>
                  <a:lnTo>
                    <a:pt x="87" y="28"/>
                  </a:lnTo>
                  <a:lnTo>
                    <a:pt x="93" y="30"/>
                  </a:lnTo>
                  <a:lnTo>
                    <a:pt x="98" y="34"/>
                  </a:lnTo>
                  <a:lnTo>
                    <a:pt x="102" y="38"/>
                  </a:lnTo>
                  <a:lnTo>
                    <a:pt x="106" y="44"/>
                  </a:lnTo>
                  <a:lnTo>
                    <a:pt x="107" y="51"/>
                  </a:lnTo>
                  <a:lnTo>
                    <a:pt x="108" y="59"/>
                  </a:lnTo>
                  <a:lnTo>
                    <a:pt x="107" y="69"/>
                  </a:lnTo>
                  <a:lnTo>
                    <a:pt x="106" y="77"/>
                  </a:lnTo>
                  <a:lnTo>
                    <a:pt x="102" y="83"/>
                  </a:lnTo>
                  <a:lnTo>
                    <a:pt x="98" y="87"/>
                  </a:lnTo>
                  <a:lnTo>
                    <a:pt x="93" y="91"/>
                  </a:lnTo>
                  <a:lnTo>
                    <a:pt x="86" y="93"/>
                  </a:lnTo>
                  <a:lnTo>
                    <a:pt x="77" y="94"/>
                  </a:lnTo>
                  <a:lnTo>
                    <a:pt x="68" y="94"/>
                  </a:lnTo>
                  <a:lnTo>
                    <a:pt x="26" y="9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66" name="Freeform 510"/>
            <p:cNvSpPr>
              <a:spLocks noEditPoints="1"/>
            </p:cNvSpPr>
            <p:nvPr/>
          </p:nvSpPr>
          <p:spPr bwMode="auto">
            <a:xfrm>
              <a:off x="5911850" y="4833938"/>
              <a:ext cx="12700" cy="109537"/>
            </a:xfrm>
            <a:custGeom>
              <a:avLst/>
              <a:gdLst>
                <a:gd name="T0" fmla="*/ 0 w 23"/>
                <a:gd name="T1" fmla="*/ 2147483647 h 207"/>
                <a:gd name="T2" fmla="*/ 2147483647 w 23"/>
                <a:gd name="T3" fmla="*/ 2147483647 h 207"/>
                <a:gd name="T4" fmla="*/ 2147483647 w 23"/>
                <a:gd name="T5" fmla="*/ 2147483647 h 207"/>
                <a:gd name="T6" fmla="*/ 0 w 23"/>
                <a:gd name="T7" fmla="*/ 2147483647 h 207"/>
                <a:gd name="T8" fmla="*/ 0 w 23"/>
                <a:gd name="T9" fmla="*/ 2147483647 h 207"/>
                <a:gd name="T10" fmla="*/ 0 w 23"/>
                <a:gd name="T11" fmla="*/ 2147483647 h 207"/>
                <a:gd name="T12" fmla="*/ 2147483647 w 23"/>
                <a:gd name="T13" fmla="*/ 2147483647 h 207"/>
                <a:gd name="T14" fmla="*/ 2147483647 w 23"/>
                <a:gd name="T15" fmla="*/ 0 h 207"/>
                <a:gd name="T16" fmla="*/ 0 w 23"/>
                <a:gd name="T17" fmla="*/ 0 h 207"/>
                <a:gd name="T18" fmla="*/ 0 w 23"/>
                <a:gd name="T19" fmla="*/ 2147483647 h 2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7"/>
                <a:gd name="T32" fmla="*/ 23 w 23"/>
                <a:gd name="T33" fmla="*/ 207 h 2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7">
                  <a:moveTo>
                    <a:pt x="0" y="207"/>
                  </a:moveTo>
                  <a:lnTo>
                    <a:pt x="23" y="207"/>
                  </a:lnTo>
                  <a:lnTo>
                    <a:pt x="23" y="56"/>
                  </a:lnTo>
                  <a:lnTo>
                    <a:pt x="0" y="56"/>
                  </a:lnTo>
                  <a:lnTo>
                    <a:pt x="0" y="207"/>
                  </a:lnTo>
                  <a:close/>
                  <a:moveTo>
                    <a:pt x="0" y="28"/>
                  </a:moveTo>
                  <a:lnTo>
                    <a:pt x="23" y="28"/>
                  </a:lnTo>
                  <a:lnTo>
                    <a:pt x="23"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67" name="Freeform 511"/>
            <p:cNvSpPr>
              <a:spLocks noEditPoints="1"/>
            </p:cNvSpPr>
            <p:nvPr/>
          </p:nvSpPr>
          <p:spPr bwMode="auto">
            <a:xfrm>
              <a:off x="5937250" y="4860925"/>
              <a:ext cx="57150" cy="84138"/>
            </a:xfrm>
            <a:custGeom>
              <a:avLst/>
              <a:gdLst>
                <a:gd name="T0" fmla="*/ 2147483647 w 124"/>
                <a:gd name="T1" fmla="*/ 2147483647 h 159"/>
                <a:gd name="T2" fmla="*/ 2147483647 w 124"/>
                <a:gd name="T3" fmla="*/ 2147483647 h 159"/>
                <a:gd name="T4" fmla="*/ 2147483647 w 124"/>
                <a:gd name="T5" fmla="*/ 2147483647 h 159"/>
                <a:gd name="T6" fmla="*/ 2147483647 w 124"/>
                <a:gd name="T7" fmla="*/ 2147483647 h 159"/>
                <a:gd name="T8" fmla="*/ 2147483647 w 124"/>
                <a:gd name="T9" fmla="*/ 2147483647 h 159"/>
                <a:gd name="T10" fmla="*/ 2147483647 w 124"/>
                <a:gd name="T11" fmla="*/ 2147483647 h 159"/>
                <a:gd name="T12" fmla="*/ 2147483647 w 124"/>
                <a:gd name="T13" fmla="*/ 2147483647 h 159"/>
                <a:gd name="T14" fmla="*/ 2147483647 w 124"/>
                <a:gd name="T15" fmla="*/ 2147483647 h 159"/>
                <a:gd name="T16" fmla="*/ 2147483647 w 124"/>
                <a:gd name="T17" fmla="*/ 2147483647 h 159"/>
                <a:gd name="T18" fmla="*/ 2147483647 w 124"/>
                <a:gd name="T19" fmla="*/ 2147483647 h 159"/>
                <a:gd name="T20" fmla="*/ 2147483647 w 124"/>
                <a:gd name="T21" fmla="*/ 2147483647 h 159"/>
                <a:gd name="T22" fmla="*/ 2147483647 w 124"/>
                <a:gd name="T23" fmla="*/ 2147483647 h 159"/>
                <a:gd name="T24" fmla="*/ 2147483647 w 124"/>
                <a:gd name="T25" fmla="*/ 2147483647 h 159"/>
                <a:gd name="T26" fmla="*/ 2147483647 w 124"/>
                <a:gd name="T27" fmla="*/ 2147483647 h 159"/>
                <a:gd name="T28" fmla="*/ 2147483647 w 124"/>
                <a:gd name="T29" fmla="*/ 2147483647 h 159"/>
                <a:gd name="T30" fmla="*/ 2147483647 w 124"/>
                <a:gd name="T31" fmla="*/ 2147483647 h 159"/>
                <a:gd name="T32" fmla="*/ 2147483647 w 124"/>
                <a:gd name="T33" fmla="*/ 2147483647 h 159"/>
                <a:gd name="T34" fmla="*/ 2147483647 w 124"/>
                <a:gd name="T35" fmla="*/ 2147483647 h 159"/>
                <a:gd name="T36" fmla="*/ 2147483647 w 124"/>
                <a:gd name="T37" fmla="*/ 2147483647 h 159"/>
                <a:gd name="T38" fmla="*/ 2147483647 w 124"/>
                <a:gd name="T39" fmla="*/ 2147483647 h 159"/>
                <a:gd name="T40" fmla="*/ 2147483647 w 124"/>
                <a:gd name="T41" fmla="*/ 2147483647 h 159"/>
                <a:gd name="T42" fmla="*/ 2147483647 w 124"/>
                <a:gd name="T43" fmla="*/ 2147483647 h 159"/>
                <a:gd name="T44" fmla="*/ 2147483647 w 124"/>
                <a:gd name="T45" fmla="*/ 2147483647 h 159"/>
                <a:gd name="T46" fmla="*/ 2147483647 w 124"/>
                <a:gd name="T47" fmla="*/ 2147483647 h 159"/>
                <a:gd name="T48" fmla="*/ 2147483647 w 124"/>
                <a:gd name="T49" fmla="*/ 2147483647 h 159"/>
                <a:gd name="T50" fmla="*/ 2147483647 w 124"/>
                <a:gd name="T51" fmla="*/ 2147483647 h 159"/>
                <a:gd name="T52" fmla="*/ 2147483647 w 124"/>
                <a:gd name="T53" fmla="*/ 2147483647 h 159"/>
                <a:gd name="T54" fmla="*/ 2147483647 w 124"/>
                <a:gd name="T55" fmla="*/ 2147483647 h 159"/>
                <a:gd name="T56" fmla="*/ 2147483647 w 124"/>
                <a:gd name="T57" fmla="*/ 2147483647 h 159"/>
                <a:gd name="T58" fmla="*/ 2147483647 w 124"/>
                <a:gd name="T59" fmla="*/ 2147483647 h 159"/>
                <a:gd name="T60" fmla="*/ 2147483647 w 124"/>
                <a:gd name="T61" fmla="*/ 2147483647 h 159"/>
                <a:gd name="T62" fmla="*/ 2147483647 w 124"/>
                <a:gd name="T63" fmla="*/ 2147483647 h 159"/>
                <a:gd name="T64" fmla="*/ 2147483647 w 124"/>
                <a:gd name="T65" fmla="*/ 2147483647 h 159"/>
                <a:gd name="T66" fmla="*/ 2147483647 w 124"/>
                <a:gd name="T67" fmla="*/ 2147483647 h 159"/>
                <a:gd name="T68" fmla="*/ 2147483647 w 124"/>
                <a:gd name="T69" fmla="*/ 2147483647 h 15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4"/>
                <a:gd name="T106" fmla="*/ 0 h 159"/>
                <a:gd name="T107" fmla="*/ 124 w 124"/>
                <a:gd name="T108" fmla="*/ 159 h 15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4" h="159">
                  <a:moveTo>
                    <a:pt x="99" y="107"/>
                  </a:moveTo>
                  <a:lnTo>
                    <a:pt x="97" y="113"/>
                  </a:lnTo>
                  <a:lnTo>
                    <a:pt x="94" y="119"/>
                  </a:lnTo>
                  <a:lnTo>
                    <a:pt x="91" y="124"/>
                  </a:lnTo>
                  <a:lnTo>
                    <a:pt x="87" y="128"/>
                  </a:lnTo>
                  <a:lnTo>
                    <a:pt x="82" y="131"/>
                  </a:lnTo>
                  <a:lnTo>
                    <a:pt x="77" y="133"/>
                  </a:lnTo>
                  <a:lnTo>
                    <a:pt x="71" y="135"/>
                  </a:lnTo>
                  <a:lnTo>
                    <a:pt x="63" y="135"/>
                  </a:lnTo>
                  <a:lnTo>
                    <a:pt x="55" y="134"/>
                  </a:lnTo>
                  <a:lnTo>
                    <a:pt x="48" y="132"/>
                  </a:lnTo>
                  <a:lnTo>
                    <a:pt x="41" y="128"/>
                  </a:lnTo>
                  <a:lnTo>
                    <a:pt x="35" y="123"/>
                  </a:lnTo>
                  <a:lnTo>
                    <a:pt x="31" y="117"/>
                  </a:lnTo>
                  <a:lnTo>
                    <a:pt x="28" y="109"/>
                  </a:lnTo>
                  <a:lnTo>
                    <a:pt x="25" y="98"/>
                  </a:lnTo>
                  <a:lnTo>
                    <a:pt x="24" y="88"/>
                  </a:lnTo>
                  <a:lnTo>
                    <a:pt x="124" y="88"/>
                  </a:lnTo>
                  <a:lnTo>
                    <a:pt x="124" y="76"/>
                  </a:lnTo>
                  <a:lnTo>
                    <a:pt x="122" y="60"/>
                  </a:lnTo>
                  <a:lnTo>
                    <a:pt x="119" y="43"/>
                  </a:lnTo>
                  <a:lnTo>
                    <a:pt x="114" y="31"/>
                  </a:lnTo>
                  <a:lnTo>
                    <a:pt x="108" y="20"/>
                  </a:lnTo>
                  <a:lnTo>
                    <a:pt x="98" y="12"/>
                  </a:lnTo>
                  <a:lnTo>
                    <a:pt x="88" y="5"/>
                  </a:lnTo>
                  <a:lnTo>
                    <a:pt x="76" y="1"/>
                  </a:lnTo>
                  <a:lnTo>
                    <a:pt x="61" y="0"/>
                  </a:lnTo>
                  <a:lnTo>
                    <a:pt x="49" y="1"/>
                  </a:lnTo>
                  <a:lnTo>
                    <a:pt x="36" y="6"/>
                  </a:lnTo>
                  <a:lnTo>
                    <a:pt x="25" y="12"/>
                  </a:lnTo>
                  <a:lnTo>
                    <a:pt x="17" y="21"/>
                  </a:lnTo>
                  <a:lnTo>
                    <a:pt x="10" y="33"/>
                  </a:lnTo>
                  <a:lnTo>
                    <a:pt x="4" y="47"/>
                  </a:lnTo>
                  <a:lnTo>
                    <a:pt x="1" y="63"/>
                  </a:lnTo>
                  <a:lnTo>
                    <a:pt x="0" y="81"/>
                  </a:lnTo>
                  <a:lnTo>
                    <a:pt x="1" y="98"/>
                  </a:lnTo>
                  <a:lnTo>
                    <a:pt x="4" y="113"/>
                  </a:lnTo>
                  <a:lnTo>
                    <a:pt x="10" y="127"/>
                  </a:lnTo>
                  <a:lnTo>
                    <a:pt x="17" y="138"/>
                  </a:lnTo>
                  <a:lnTo>
                    <a:pt x="25" y="147"/>
                  </a:lnTo>
                  <a:lnTo>
                    <a:pt x="36" y="153"/>
                  </a:lnTo>
                  <a:lnTo>
                    <a:pt x="49" y="157"/>
                  </a:lnTo>
                  <a:lnTo>
                    <a:pt x="61" y="159"/>
                  </a:lnTo>
                  <a:lnTo>
                    <a:pt x="73" y="157"/>
                  </a:lnTo>
                  <a:lnTo>
                    <a:pt x="85" y="155"/>
                  </a:lnTo>
                  <a:lnTo>
                    <a:pt x="94" y="150"/>
                  </a:lnTo>
                  <a:lnTo>
                    <a:pt x="102" y="145"/>
                  </a:lnTo>
                  <a:lnTo>
                    <a:pt x="109" y="138"/>
                  </a:lnTo>
                  <a:lnTo>
                    <a:pt x="115" y="128"/>
                  </a:lnTo>
                  <a:lnTo>
                    <a:pt x="119" y="119"/>
                  </a:lnTo>
                  <a:lnTo>
                    <a:pt x="121" y="107"/>
                  </a:lnTo>
                  <a:lnTo>
                    <a:pt x="99" y="107"/>
                  </a:lnTo>
                  <a:close/>
                  <a:moveTo>
                    <a:pt x="24" y="67"/>
                  </a:moveTo>
                  <a:lnTo>
                    <a:pt x="25" y="56"/>
                  </a:lnTo>
                  <a:lnTo>
                    <a:pt x="28" y="48"/>
                  </a:lnTo>
                  <a:lnTo>
                    <a:pt x="32" y="40"/>
                  </a:lnTo>
                  <a:lnTo>
                    <a:pt x="36" y="34"/>
                  </a:lnTo>
                  <a:lnTo>
                    <a:pt x="41" y="28"/>
                  </a:lnTo>
                  <a:lnTo>
                    <a:pt x="48" y="25"/>
                  </a:lnTo>
                  <a:lnTo>
                    <a:pt x="54" y="24"/>
                  </a:lnTo>
                  <a:lnTo>
                    <a:pt x="62" y="22"/>
                  </a:lnTo>
                  <a:lnTo>
                    <a:pt x="71" y="24"/>
                  </a:lnTo>
                  <a:lnTo>
                    <a:pt x="78" y="25"/>
                  </a:lnTo>
                  <a:lnTo>
                    <a:pt x="85" y="29"/>
                  </a:lnTo>
                  <a:lnTo>
                    <a:pt x="90" y="34"/>
                  </a:lnTo>
                  <a:lnTo>
                    <a:pt x="94" y="40"/>
                  </a:lnTo>
                  <a:lnTo>
                    <a:pt x="97" y="48"/>
                  </a:lnTo>
                  <a:lnTo>
                    <a:pt x="98" y="56"/>
                  </a:lnTo>
                  <a:lnTo>
                    <a:pt x="99" y="67"/>
                  </a:lnTo>
                  <a:lnTo>
                    <a:pt x="24" y="6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68" name="Freeform 512"/>
            <p:cNvSpPr>
              <a:spLocks/>
            </p:cNvSpPr>
            <p:nvPr/>
          </p:nvSpPr>
          <p:spPr bwMode="auto">
            <a:xfrm>
              <a:off x="6007100" y="4860925"/>
              <a:ext cx="31750" cy="82550"/>
            </a:xfrm>
            <a:custGeom>
              <a:avLst/>
              <a:gdLst>
                <a:gd name="T0" fmla="*/ 0 w 66"/>
                <a:gd name="T1" fmla="*/ 2147483647 h 155"/>
                <a:gd name="T2" fmla="*/ 2147483647 w 66"/>
                <a:gd name="T3" fmla="*/ 2147483647 h 155"/>
                <a:gd name="T4" fmla="*/ 2147483647 w 66"/>
                <a:gd name="T5" fmla="*/ 2147483647 h 155"/>
                <a:gd name="T6" fmla="*/ 2147483647 w 66"/>
                <a:gd name="T7" fmla="*/ 2147483647 h 155"/>
                <a:gd name="T8" fmla="*/ 2147483647 w 66"/>
                <a:gd name="T9" fmla="*/ 2147483647 h 155"/>
                <a:gd name="T10" fmla="*/ 2147483647 w 66"/>
                <a:gd name="T11" fmla="*/ 2147483647 h 155"/>
                <a:gd name="T12" fmla="*/ 2147483647 w 66"/>
                <a:gd name="T13" fmla="*/ 2147483647 h 155"/>
                <a:gd name="T14" fmla="*/ 2147483647 w 66"/>
                <a:gd name="T15" fmla="*/ 2147483647 h 155"/>
                <a:gd name="T16" fmla="*/ 2147483647 w 66"/>
                <a:gd name="T17" fmla="*/ 2147483647 h 155"/>
                <a:gd name="T18" fmla="*/ 2147483647 w 66"/>
                <a:gd name="T19" fmla="*/ 2147483647 h 155"/>
                <a:gd name="T20" fmla="*/ 2147483647 w 66"/>
                <a:gd name="T21" fmla="*/ 2147483647 h 155"/>
                <a:gd name="T22" fmla="*/ 2147483647 w 66"/>
                <a:gd name="T23" fmla="*/ 2147483647 h 155"/>
                <a:gd name="T24" fmla="*/ 2147483647 w 66"/>
                <a:gd name="T25" fmla="*/ 0 h 155"/>
                <a:gd name="T26" fmla="*/ 2147483647 w 66"/>
                <a:gd name="T27" fmla="*/ 0 h 155"/>
                <a:gd name="T28" fmla="*/ 2147483647 w 66"/>
                <a:gd name="T29" fmla="*/ 0 h 155"/>
                <a:gd name="T30" fmla="*/ 2147483647 w 66"/>
                <a:gd name="T31" fmla="*/ 2147483647 h 155"/>
                <a:gd name="T32" fmla="*/ 2147483647 w 66"/>
                <a:gd name="T33" fmla="*/ 2147483647 h 155"/>
                <a:gd name="T34" fmla="*/ 2147483647 w 66"/>
                <a:gd name="T35" fmla="*/ 2147483647 h 155"/>
                <a:gd name="T36" fmla="*/ 2147483647 w 66"/>
                <a:gd name="T37" fmla="*/ 2147483647 h 155"/>
                <a:gd name="T38" fmla="*/ 2147483647 w 66"/>
                <a:gd name="T39" fmla="*/ 2147483647 h 155"/>
                <a:gd name="T40" fmla="*/ 2147483647 w 66"/>
                <a:gd name="T41" fmla="*/ 2147483647 h 155"/>
                <a:gd name="T42" fmla="*/ 2147483647 w 66"/>
                <a:gd name="T43" fmla="*/ 2147483647 h 155"/>
                <a:gd name="T44" fmla="*/ 2147483647 w 66"/>
                <a:gd name="T45" fmla="*/ 2147483647 h 155"/>
                <a:gd name="T46" fmla="*/ 0 w 66"/>
                <a:gd name="T47" fmla="*/ 2147483647 h 155"/>
                <a:gd name="T48" fmla="*/ 0 w 66"/>
                <a:gd name="T49" fmla="*/ 2147483647 h 15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6"/>
                <a:gd name="T76" fmla="*/ 0 h 155"/>
                <a:gd name="T77" fmla="*/ 66 w 66"/>
                <a:gd name="T78" fmla="*/ 155 h 15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6" h="155">
                  <a:moveTo>
                    <a:pt x="0" y="155"/>
                  </a:moveTo>
                  <a:lnTo>
                    <a:pt x="23" y="155"/>
                  </a:lnTo>
                  <a:lnTo>
                    <a:pt x="23" y="70"/>
                  </a:lnTo>
                  <a:lnTo>
                    <a:pt x="24" y="61"/>
                  </a:lnTo>
                  <a:lnTo>
                    <a:pt x="25" y="51"/>
                  </a:lnTo>
                  <a:lnTo>
                    <a:pt x="28" y="45"/>
                  </a:lnTo>
                  <a:lnTo>
                    <a:pt x="33" y="39"/>
                  </a:lnTo>
                  <a:lnTo>
                    <a:pt x="38" y="33"/>
                  </a:lnTo>
                  <a:lnTo>
                    <a:pt x="44" y="29"/>
                  </a:lnTo>
                  <a:lnTo>
                    <a:pt x="53" y="28"/>
                  </a:lnTo>
                  <a:lnTo>
                    <a:pt x="61" y="27"/>
                  </a:lnTo>
                  <a:lnTo>
                    <a:pt x="66" y="27"/>
                  </a:lnTo>
                  <a:lnTo>
                    <a:pt x="66" y="0"/>
                  </a:lnTo>
                  <a:lnTo>
                    <a:pt x="60" y="0"/>
                  </a:lnTo>
                  <a:lnTo>
                    <a:pt x="54" y="0"/>
                  </a:lnTo>
                  <a:lnTo>
                    <a:pt x="47" y="3"/>
                  </a:lnTo>
                  <a:lnTo>
                    <a:pt x="42" y="5"/>
                  </a:lnTo>
                  <a:lnTo>
                    <a:pt x="37" y="7"/>
                  </a:lnTo>
                  <a:lnTo>
                    <a:pt x="33" y="12"/>
                  </a:lnTo>
                  <a:lnTo>
                    <a:pt x="28" y="18"/>
                  </a:lnTo>
                  <a:lnTo>
                    <a:pt x="25" y="24"/>
                  </a:lnTo>
                  <a:lnTo>
                    <a:pt x="22" y="31"/>
                  </a:lnTo>
                  <a:lnTo>
                    <a:pt x="22" y="4"/>
                  </a:lnTo>
                  <a:lnTo>
                    <a:pt x="0" y="4"/>
                  </a:lnTo>
                  <a:lnTo>
                    <a:pt x="0"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69" name="Freeform 513"/>
            <p:cNvSpPr>
              <a:spLocks/>
            </p:cNvSpPr>
            <p:nvPr/>
          </p:nvSpPr>
          <p:spPr bwMode="auto">
            <a:xfrm>
              <a:off x="6046788" y="4860925"/>
              <a:ext cx="31750" cy="82550"/>
            </a:xfrm>
            <a:custGeom>
              <a:avLst/>
              <a:gdLst>
                <a:gd name="T0" fmla="*/ 0 w 67"/>
                <a:gd name="T1" fmla="*/ 2147483647 h 155"/>
                <a:gd name="T2" fmla="*/ 2147483647 w 67"/>
                <a:gd name="T3" fmla="*/ 2147483647 h 155"/>
                <a:gd name="T4" fmla="*/ 2147483647 w 67"/>
                <a:gd name="T5" fmla="*/ 2147483647 h 155"/>
                <a:gd name="T6" fmla="*/ 2147483647 w 67"/>
                <a:gd name="T7" fmla="*/ 2147483647 h 155"/>
                <a:gd name="T8" fmla="*/ 2147483647 w 67"/>
                <a:gd name="T9" fmla="*/ 2147483647 h 155"/>
                <a:gd name="T10" fmla="*/ 2147483647 w 67"/>
                <a:gd name="T11" fmla="*/ 2147483647 h 155"/>
                <a:gd name="T12" fmla="*/ 2147483647 w 67"/>
                <a:gd name="T13" fmla="*/ 2147483647 h 155"/>
                <a:gd name="T14" fmla="*/ 2147483647 w 67"/>
                <a:gd name="T15" fmla="*/ 2147483647 h 155"/>
                <a:gd name="T16" fmla="*/ 2147483647 w 67"/>
                <a:gd name="T17" fmla="*/ 2147483647 h 155"/>
                <a:gd name="T18" fmla="*/ 2147483647 w 67"/>
                <a:gd name="T19" fmla="*/ 2147483647 h 155"/>
                <a:gd name="T20" fmla="*/ 2147483647 w 67"/>
                <a:gd name="T21" fmla="*/ 2147483647 h 155"/>
                <a:gd name="T22" fmla="*/ 2147483647 w 67"/>
                <a:gd name="T23" fmla="*/ 2147483647 h 155"/>
                <a:gd name="T24" fmla="*/ 2147483647 w 67"/>
                <a:gd name="T25" fmla="*/ 0 h 155"/>
                <a:gd name="T26" fmla="*/ 2147483647 w 67"/>
                <a:gd name="T27" fmla="*/ 0 h 155"/>
                <a:gd name="T28" fmla="*/ 2147483647 w 67"/>
                <a:gd name="T29" fmla="*/ 0 h 155"/>
                <a:gd name="T30" fmla="*/ 2147483647 w 67"/>
                <a:gd name="T31" fmla="*/ 2147483647 h 155"/>
                <a:gd name="T32" fmla="*/ 2147483647 w 67"/>
                <a:gd name="T33" fmla="*/ 2147483647 h 155"/>
                <a:gd name="T34" fmla="*/ 2147483647 w 67"/>
                <a:gd name="T35" fmla="*/ 2147483647 h 155"/>
                <a:gd name="T36" fmla="*/ 2147483647 w 67"/>
                <a:gd name="T37" fmla="*/ 2147483647 h 155"/>
                <a:gd name="T38" fmla="*/ 2147483647 w 67"/>
                <a:gd name="T39" fmla="*/ 2147483647 h 155"/>
                <a:gd name="T40" fmla="*/ 2147483647 w 67"/>
                <a:gd name="T41" fmla="*/ 2147483647 h 155"/>
                <a:gd name="T42" fmla="*/ 2147483647 w 67"/>
                <a:gd name="T43" fmla="*/ 2147483647 h 155"/>
                <a:gd name="T44" fmla="*/ 2147483647 w 67"/>
                <a:gd name="T45" fmla="*/ 2147483647 h 155"/>
                <a:gd name="T46" fmla="*/ 0 w 67"/>
                <a:gd name="T47" fmla="*/ 2147483647 h 155"/>
                <a:gd name="T48" fmla="*/ 0 w 67"/>
                <a:gd name="T49" fmla="*/ 2147483647 h 15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7"/>
                <a:gd name="T76" fmla="*/ 0 h 155"/>
                <a:gd name="T77" fmla="*/ 67 w 67"/>
                <a:gd name="T78" fmla="*/ 155 h 15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7" h="155">
                  <a:moveTo>
                    <a:pt x="0" y="155"/>
                  </a:moveTo>
                  <a:lnTo>
                    <a:pt x="24" y="155"/>
                  </a:lnTo>
                  <a:lnTo>
                    <a:pt x="24" y="70"/>
                  </a:lnTo>
                  <a:lnTo>
                    <a:pt x="25" y="61"/>
                  </a:lnTo>
                  <a:lnTo>
                    <a:pt x="26" y="51"/>
                  </a:lnTo>
                  <a:lnTo>
                    <a:pt x="29" y="45"/>
                  </a:lnTo>
                  <a:lnTo>
                    <a:pt x="33" y="39"/>
                  </a:lnTo>
                  <a:lnTo>
                    <a:pt x="38" y="33"/>
                  </a:lnTo>
                  <a:lnTo>
                    <a:pt x="45" y="29"/>
                  </a:lnTo>
                  <a:lnTo>
                    <a:pt x="53" y="28"/>
                  </a:lnTo>
                  <a:lnTo>
                    <a:pt x="62" y="27"/>
                  </a:lnTo>
                  <a:lnTo>
                    <a:pt x="67" y="27"/>
                  </a:lnTo>
                  <a:lnTo>
                    <a:pt x="67" y="0"/>
                  </a:lnTo>
                  <a:lnTo>
                    <a:pt x="60" y="0"/>
                  </a:lnTo>
                  <a:lnTo>
                    <a:pt x="54" y="0"/>
                  </a:lnTo>
                  <a:lnTo>
                    <a:pt x="48" y="3"/>
                  </a:lnTo>
                  <a:lnTo>
                    <a:pt x="43" y="5"/>
                  </a:lnTo>
                  <a:lnTo>
                    <a:pt x="37" y="7"/>
                  </a:lnTo>
                  <a:lnTo>
                    <a:pt x="33" y="12"/>
                  </a:lnTo>
                  <a:lnTo>
                    <a:pt x="29" y="18"/>
                  </a:lnTo>
                  <a:lnTo>
                    <a:pt x="26" y="24"/>
                  </a:lnTo>
                  <a:lnTo>
                    <a:pt x="22" y="31"/>
                  </a:lnTo>
                  <a:lnTo>
                    <a:pt x="22" y="4"/>
                  </a:lnTo>
                  <a:lnTo>
                    <a:pt x="0" y="4"/>
                  </a:lnTo>
                  <a:lnTo>
                    <a:pt x="0"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70" name="Freeform 514"/>
            <p:cNvSpPr>
              <a:spLocks noEditPoints="1"/>
            </p:cNvSpPr>
            <p:nvPr/>
          </p:nvSpPr>
          <p:spPr bwMode="auto">
            <a:xfrm>
              <a:off x="6084888" y="4860925"/>
              <a:ext cx="57150" cy="84138"/>
            </a:xfrm>
            <a:custGeom>
              <a:avLst/>
              <a:gdLst>
                <a:gd name="T0" fmla="*/ 2147483647 w 124"/>
                <a:gd name="T1" fmla="*/ 2147483647 h 159"/>
                <a:gd name="T2" fmla="*/ 2147483647 w 124"/>
                <a:gd name="T3" fmla="*/ 2147483647 h 159"/>
                <a:gd name="T4" fmla="*/ 2147483647 w 124"/>
                <a:gd name="T5" fmla="*/ 2147483647 h 159"/>
                <a:gd name="T6" fmla="*/ 2147483647 w 124"/>
                <a:gd name="T7" fmla="*/ 2147483647 h 159"/>
                <a:gd name="T8" fmla="*/ 2147483647 w 124"/>
                <a:gd name="T9" fmla="*/ 2147483647 h 159"/>
                <a:gd name="T10" fmla="*/ 2147483647 w 124"/>
                <a:gd name="T11" fmla="*/ 2147483647 h 159"/>
                <a:gd name="T12" fmla="*/ 2147483647 w 124"/>
                <a:gd name="T13" fmla="*/ 2147483647 h 159"/>
                <a:gd name="T14" fmla="*/ 2147483647 w 124"/>
                <a:gd name="T15" fmla="*/ 2147483647 h 159"/>
                <a:gd name="T16" fmla="*/ 2147483647 w 124"/>
                <a:gd name="T17" fmla="*/ 2147483647 h 159"/>
                <a:gd name="T18" fmla="*/ 2147483647 w 124"/>
                <a:gd name="T19" fmla="*/ 2147483647 h 159"/>
                <a:gd name="T20" fmla="*/ 2147483647 w 124"/>
                <a:gd name="T21" fmla="*/ 2147483647 h 159"/>
                <a:gd name="T22" fmla="*/ 2147483647 w 124"/>
                <a:gd name="T23" fmla="*/ 2147483647 h 159"/>
                <a:gd name="T24" fmla="*/ 2147483647 w 124"/>
                <a:gd name="T25" fmla="*/ 2147483647 h 159"/>
                <a:gd name="T26" fmla="*/ 2147483647 w 124"/>
                <a:gd name="T27" fmla="*/ 2147483647 h 159"/>
                <a:gd name="T28" fmla="*/ 2147483647 w 124"/>
                <a:gd name="T29" fmla="*/ 2147483647 h 159"/>
                <a:gd name="T30" fmla="*/ 2147483647 w 124"/>
                <a:gd name="T31" fmla="*/ 2147483647 h 159"/>
                <a:gd name="T32" fmla="*/ 2147483647 w 124"/>
                <a:gd name="T33" fmla="*/ 2147483647 h 159"/>
                <a:gd name="T34" fmla="*/ 2147483647 w 124"/>
                <a:gd name="T35" fmla="*/ 2147483647 h 159"/>
                <a:gd name="T36" fmla="*/ 2147483647 w 124"/>
                <a:gd name="T37" fmla="*/ 2147483647 h 159"/>
                <a:gd name="T38" fmla="*/ 2147483647 w 124"/>
                <a:gd name="T39" fmla="*/ 2147483647 h 159"/>
                <a:gd name="T40" fmla="*/ 2147483647 w 124"/>
                <a:gd name="T41" fmla="*/ 2147483647 h 159"/>
                <a:gd name="T42" fmla="*/ 2147483647 w 124"/>
                <a:gd name="T43" fmla="*/ 2147483647 h 159"/>
                <a:gd name="T44" fmla="*/ 2147483647 w 124"/>
                <a:gd name="T45" fmla="*/ 2147483647 h 159"/>
                <a:gd name="T46" fmla="*/ 2147483647 w 124"/>
                <a:gd name="T47" fmla="*/ 2147483647 h 159"/>
                <a:gd name="T48" fmla="*/ 2147483647 w 124"/>
                <a:gd name="T49" fmla="*/ 2147483647 h 159"/>
                <a:gd name="T50" fmla="*/ 2147483647 w 124"/>
                <a:gd name="T51" fmla="*/ 2147483647 h 159"/>
                <a:gd name="T52" fmla="*/ 2147483647 w 124"/>
                <a:gd name="T53" fmla="*/ 2147483647 h 159"/>
                <a:gd name="T54" fmla="*/ 2147483647 w 124"/>
                <a:gd name="T55" fmla="*/ 2147483647 h 159"/>
                <a:gd name="T56" fmla="*/ 2147483647 w 124"/>
                <a:gd name="T57" fmla="*/ 2147483647 h 159"/>
                <a:gd name="T58" fmla="*/ 2147483647 w 124"/>
                <a:gd name="T59" fmla="*/ 2147483647 h 159"/>
                <a:gd name="T60" fmla="*/ 2147483647 w 124"/>
                <a:gd name="T61" fmla="*/ 2147483647 h 159"/>
                <a:gd name="T62" fmla="*/ 2147483647 w 124"/>
                <a:gd name="T63" fmla="*/ 2147483647 h 159"/>
                <a:gd name="T64" fmla="*/ 2147483647 w 124"/>
                <a:gd name="T65" fmla="*/ 2147483647 h 159"/>
                <a:gd name="T66" fmla="*/ 2147483647 w 124"/>
                <a:gd name="T67" fmla="*/ 2147483647 h 159"/>
                <a:gd name="T68" fmla="*/ 2147483647 w 124"/>
                <a:gd name="T69" fmla="*/ 2147483647 h 15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4"/>
                <a:gd name="T106" fmla="*/ 0 h 159"/>
                <a:gd name="T107" fmla="*/ 124 w 124"/>
                <a:gd name="T108" fmla="*/ 159 h 15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4" h="159">
                  <a:moveTo>
                    <a:pt x="100" y="107"/>
                  </a:moveTo>
                  <a:lnTo>
                    <a:pt x="97" y="113"/>
                  </a:lnTo>
                  <a:lnTo>
                    <a:pt x="94" y="119"/>
                  </a:lnTo>
                  <a:lnTo>
                    <a:pt x="91" y="124"/>
                  </a:lnTo>
                  <a:lnTo>
                    <a:pt x="87" y="128"/>
                  </a:lnTo>
                  <a:lnTo>
                    <a:pt x="83" y="131"/>
                  </a:lnTo>
                  <a:lnTo>
                    <a:pt x="77" y="133"/>
                  </a:lnTo>
                  <a:lnTo>
                    <a:pt x="71" y="135"/>
                  </a:lnTo>
                  <a:lnTo>
                    <a:pt x="64" y="135"/>
                  </a:lnTo>
                  <a:lnTo>
                    <a:pt x="55" y="134"/>
                  </a:lnTo>
                  <a:lnTo>
                    <a:pt x="48" y="132"/>
                  </a:lnTo>
                  <a:lnTo>
                    <a:pt x="42" y="128"/>
                  </a:lnTo>
                  <a:lnTo>
                    <a:pt x="35" y="123"/>
                  </a:lnTo>
                  <a:lnTo>
                    <a:pt x="31" y="117"/>
                  </a:lnTo>
                  <a:lnTo>
                    <a:pt x="28" y="109"/>
                  </a:lnTo>
                  <a:lnTo>
                    <a:pt x="26" y="98"/>
                  </a:lnTo>
                  <a:lnTo>
                    <a:pt x="25" y="88"/>
                  </a:lnTo>
                  <a:lnTo>
                    <a:pt x="124" y="88"/>
                  </a:lnTo>
                  <a:lnTo>
                    <a:pt x="124" y="76"/>
                  </a:lnTo>
                  <a:lnTo>
                    <a:pt x="123" y="60"/>
                  </a:lnTo>
                  <a:lnTo>
                    <a:pt x="120" y="43"/>
                  </a:lnTo>
                  <a:lnTo>
                    <a:pt x="114" y="31"/>
                  </a:lnTo>
                  <a:lnTo>
                    <a:pt x="108" y="20"/>
                  </a:lnTo>
                  <a:lnTo>
                    <a:pt x="99" y="12"/>
                  </a:lnTo>
                  <a:lnTo>
                    <a:pt x="88" y="5"/>
                  </a:lnTo>
                  <a:lnTo>
                    <a:pt x="76" y="1"/>
                  </a:lnTo>
                  <a:lnTo>
                    <a:pt x="62" y="0"/>
                  </a:lnTo>
                  <a:lnTo>
                    <a:pt x="49" y="1"/>
                  </a:lnTo>
                  <a:lnTo>
                    <a:pt x="36" y="6"/>
                  </a:lnTo>
                  <a:lnTo>
                    <a:pt x="26" y="12"/>
                  </a:lnTo>
                  <a:lnTo>
                    <a:pt x="17" y="21"/>
                  </a:lnTo>
                  <a:lnTo>
                    <a:pt x="10" y="33"/>
                  </a:lnTo>
                  <a:lnTo>
                    <a:pt x="5" y="47"/>
                  </a:lnTo>
                  <a:lnTo>
                    <a:pt x="1" y="63"/>
                  </a:lnTo>
                  <a:lnTo>
                    <a:pt x="0" y="81"/>
                  </a:lnTo>
                  <a:lnTo>
                    <a:pt x="1" y="98"/>
                  </a:lnTo>
                  <a:lnTo>
                    <a:pt x="5" y="113"/>
                  </a:lnTo>
                  <a:lnTo>
                    <a:pt x="10" y="127"/>
                  </a:lnTo>
                  <a:lnTo>
                    <a:pt x="17" y="138"/>
                  </a:lnTo>
                  <a:lnTo>
                    <a:pt x="26" y="147"/>
                  </a:lnTo>
                  <a:lnTo>
                    <a:pt x="36" y="153"/>
                  </a:lnTo>
                  <a:lnTo>
                    <a:pt x="49" y="157"/>
                  </a:lnTo>
                  <a:lnTo>
                    <a:pt x="62" y="159"/>
                  </a:lnTo>
                  <a:lnTo>
                    <a:pt x="73" y="157"/>
                  </a:lnTo>
                  <a:lnTo>
                    <a:pt x="85" y="155"/>
                  </a:lnTo>
                  <a:lnTo>
                    <a:pt x="94" y="150"/>
                  </a:lnTo>
                  <a:lnTo>
                    <a:pt x="103" y="145"/>
                  </a:lnTo>
                  <a:lnTo>
                    <a:pt x="109" y="138"/>
                  </a:lnTo>
                  <a:lnTo>
                    <a:pt x="115" y="128"/>
                  </a:lnTo>
                  <a:lnTo>
                    <a:pt x="120" y="119"/>
                  </a:lnTo>
                  <a:lnTo>
                    <a:pt x="122" y="107"/>
                  </a:lnTo>
                  <a:lnTo>
                    <a:pt x="100" y="107"/>
                  </a:lnTo>
                  <a:close/>
                  <a:moveTo>
                    <a:pt x="25" y="67"/>
                  </a:moveTo>
                  <a:lnTo>
                    <a:pt x="26" y="56"/>
                  </a:lnTo>
                  <a:lnTo>
                    <a:pt x="28" y="48"/>
                  </a:lnTo>
                  <a:lnTo>
                    <a:pt x="32" y="40"/>
                  </a:lnTo>
                  <a:lnTo>
                    <a:pt x="36" y="34"/>
                  </a:lnTo>
                  <a:lnTo>
                    <a:pt x="42" y="28"/>
                  </a:lnTo>
                  <a:lnTo>
                    <a:pt x="48" y="25"/>
                  </a:lnTo>
                  <a:lnTo>
                    <a:pt x="54" y="24"/>
                  </a:lnTo>
                  <a:lnTo>
                    <a:pt x="63" y="22"/>
                  </a:lnTo>
                  <a:lnTo>
                    <a:pt x="71" y="24"/>
                  </a:lnTo>
                  <a:lnTo>
                    <a:pt x="78" y="25"/>
                  </a:lnTo>
                  <a:lnTo>
                    <a:pt x="85" y="29"/>
                  </a:lnTo>
                  <a:lnTo>
                    <a:pt x="90" y="34"/>
                  </a:lnTo>
                  <a:lnTo>
                    <a:pt x="94" y="40"/>
                  </a:lnTo>
                  <a:lnTo>
                    <a:pt x="97" y="48"/>
                  </a:lnTo>
                  <a:lnTo>
                    <a:pt x="99" y="56"/>
                  </a:lnTo>
                  <a:lnTo>
                    <a:pt x="100" y="67"/>
                  </a:lnTo>
                  <a:lnTo>
                    <a:pt x="25" y="6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71" name="Freeform 515"/>
            <p:cNvSpPr>
              <a:spLocks noEditPoints="1"/>
            </p:cNvSpPr>
            <p:nvPr/>
          </p:nvSpPr>
          <p:spPr bwMode="auto">
            <a:xfrm>
              <a:off x="6189663" y="4833938"/>
              <a:ext cx="61912" cy="109537"/>
            </a:xfrm>
            <a:custGeom>
              <a:avLst/>
              <a:gdLst>
                <a:gd name="T0" fmla="*/ 0 w 134"/>
                <a:gd name="T1" fmla="*/ 2147483647 h 207"/>
                <a:gd name="T2" fmla="*/ 2147483647 w 134"/>
                <a:gd name="T3" fmla="*/ 2147483647 h 207"/>
                <a:gd name="T4" fmla="*/ 2147483647 w 134"/>
                <a:gd name="T5" fmla="*/ 2147483647 h 207"/>
                <a:gd name="T6" fmla="*/ 2147483647 w 134"/>
                <a:gd name="T7" fmla="*/ 2147483647 h 207"/>
                <a:gd name="T8" fmla="*/ 2147483647 w 134"/>
                <a:gd name="T9" fmla="*/ 2147483647 h 207"/>
                <a:gd name="T10" fmla="*/ 2147483647 w 134"/>
                <a:gd name="T11" fmla="*/ 2147483647 h 207"/>
                <a:gd name="T12" fmla="*/ 2147483647 w 134"/>
                <a:gd name="T13" fmla="*/ 2147483647 h 207"/>
                <a:gd name="T14" fmla="*/ 2147483647 w 134"/>
                <a:gd name="T15" fmla="*/ 2147483647 h 207"/>
                <a:gd name="T16" fmla="*/ 2147483647 w 134"/>
                <a:gd name="T17" fmla="*/ 2147483647 h 207"/>
                <a:gd name="T18" fmla="*/ 2147483647 w 134"/>
                <a:gd name="T19" fmla="*/ 2147483647 h 207"/>
                <a:gd name="T20" fmla="*/ 2147483647 w 134"/>
                <a:gd name="T21" fmla="*/ 2147483647 h 207"/>
                <a:gd name="T22" fmla="*/ 2147483647 w 134"/>
                <a:gd name="T23" fmla="*/ 2147483647 h 207"/>
                <a:gd name="T24" fmla="*/ 2147483647 w 134"/>
                <a:gd name="T25" fmla="*/ 2147483647 h 207"/>
                <a:gd name="T26" fmla="*/ 2147483647 w 134"/>
                <a:gd name="T27" fmla="*/ 2147483647 h 207"/>
                <a:gd name="T28" fmla="*/ 2147483647 w 134"/>
                <a:gd name="T29" fmla="*/ 2147483647 h 207"/>
                <a:gd name="T30" fmla="*/ 2147483647 w 134"/>
                <a:gd name="T31" fmla="*/ 2147483647 h 207"/>
                <a:gd name="T32" fmla="*/ 2147483647 w 134"/>
                <a:gd name="T33" fmla="*/ 2147483647 h 207"/>
                <a:gd name="T34" fmla="*/ 2147483647 w 134"/>
                <a:gd name="T35" fmla="*/ 2147483647 h 207"/>
                <a:gd name="T36" fmla="*/ 2147483647 w 134"/>
                <a:gd name="T37" fmla="*/ 2147483647 h 207"/>
                <a:gd name="T38" fmla="*/ 2147483647 w 134"/>
                <a:gd name="T39" fmla="*/ 2147483647 h 207"/>
                <a:gd name="T40" fmla="*/ 2147483647 w 134"/>
                <a:gd name="T41" fmla="*/ 2147483647 h 207"/>
                <a:gd name="T42" fmla="*/ 2147483647 w 134"/>
                <a:gd name="T43" fmla="*/ 2147483647 h 207"/>
                <a:gd name="T44" fmla="*/ 2147483647 w 134"/>
                <a:gd name="T45" fmla="*/ 2147483647 h 207"/>
                <a:gd name="T46" fmla="*/ 2147483647 w 134"/>
                <a:gd name="T47" fmla="*/ 2147483647 h 207"/>
                <a:gd name="T48" fmla="*/ 2147483647 w 134"/>
                <a:gd name="T49" fmla="*/ 2147483647 h 207"/>
                <a:gd name="T50" fmla="*/ 2147483647 w 134"/>
                <a:gd name="T51" fmla="*/ 2147483647 h 207"/>
                <a:gd name="T52" fmla="*/ 2147483647 w 134"/>
                <a:gd name="T53" fmla="*/ 0 h 207"/>
                <a:gd name="T54" fmla="*/ 2147483647 w 134"/>
                <a:gd name="T55" fmla="*/ 0 h 207"/>
                <a:gd name="T56" fmla="*/ 2147483647 w 134"/>
                <a:gd name="T57" fmla="*/ 0 h 207"/>
                <a:gd name="T58" fmla="*/ 0 w 134"/>
                <a:gd name="T59" fmla="*/ 0 h 207"/>
                <a:gd name="T60" fmla="*/ 0 w 134"/>
                <a:gd name="T61" fmla="*/ 2147483647 h 207"/>
                <a:gd name="T62" fmla="*/ 2147483647 w 134"/>
                <a:gd name="T63" fmla="*/ 2147483647 h 207"/>
                <a:gd name="T64" fmla="*/ 2147483647 w 134"/>
                <a:gd name="T65" fmla="*/ 2147483647 h 207"/>
                <a:gd name="T66" fmla="*/ 2147483647 w 134"/>
                <a:gd name="T67" fmla="*/ 2147483647 h 207"/>
                <a:gd name="T68" fmla="*/ 2147483647 w 134"/>
                <a:gd name="T69" fmla="*/ 2147483647 h 207"/>
                <a:gd name="T70" fmla="*/ 2147483647 w 134"/>
                <a:gd name="T71" fmla="*/ 2147483647 h 207"/>
                <a:gd name="T72" fmla="*/ 2147483647 w 134"/>
                <a:gd name="T73" fmla="*/ 2147483647 h 207"/>
                <a:gd name="T74" fmla="*/ 2147483647 w 134"/>
                <a:gd name="T75" fmla="*/ 2147483647 h 207"/>
                <a:gd name="T76" fmla="*/ 2147483647 w 134"/>
                <a:gd name="T77" fmla="*/ 2147483647 h 207"/>
                <a:gd name="T78" fmla="*/ 2147483647 w 134"/>
                <a:gd name="T79" fmla="*/ 2147483647 h 207"/>
                <a:gd name="T80" fmla="*/ 2147483647 w 134"/>
                <a:gd name="T81" fmla="*/ 2147483647 h 207"/>
                <a:gd name="T82" fmla="*/ 2147483647 w 134"/>
                <a:gd name="T83" fmla="*/ 2147483647 h 207"/>
                <a:gd name="T84" fmla="*/ 2147483647 w 134"/>
                <a:gd name="T85" fmla="*/ 2147483647 h 207"/>
                <a:gd name="T86" fmla="*/ 2147483647 w 134"/>
                <a:gd name="T87" fmla="*/ 2147483647 h 207"/>
                <a:gd name="T88" fmla="*/ 2147483647 w 134"/>
                <a:gd name="T89" fmla="*/ 2147483647 h 207"/>
                <a:gd name="T90" fmla="*/ 2147483647 w 134"/>
                <a:gd name="T91" fmla="*/ 2147483647 h 207"/>
                <a:gd name="T92" fmla="*/ 2147483647 w 134"/>
                <a:gd name="T93" fmla="*/ 2147483647 h 207"/>
                <a:gd name="T94" fmla="*/ 2147483647 w 134"/>
                <a:gd name="T95" fmla="*/ 2147483647 h 207"/>
                <a:gd name="T96" fmla="*/ 2147483647 w 134"/>
                <a:gd name="T97" fmla="*/ 2147483647 h 207"/>
                <a:gd name="T98" fmla="*/ 2147483647 w 134"/>
                <a:gd name="T99" fmla="*/ 2147483647 h 207"/>
                <a:gd name="T100" fmla="*/ 2147483647 w 134"/>
                <a:gd name="T101" fmla="*/ 2147483647 h 20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34"/>
                <a:gd name="T154" fmla="*/ 0 h 207"/>
                <a:gd name="T155" fmla="*/ 134 w 134"/>
                <a:gd name="T156" fmla="*/ 207 h 20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34" h="207">
                  <a:moveTo>
                    <a:pt x="0" y="207"/>
                  </a:moveTo>
                  <a:lnTo>
                    <a:pt x="25" y="207"/>
                  </a:lnTo>
                  <a:lnTo>
                    <a:pt x="25" y="120"/>
                  </a:lnTo>
                  <a:lnTo>
                    <a:pt x="63" y="120"/>
                  </a:lnTo>
                  <a:lnTo>
                    <a:pt x="77" y="120"/>
                  </a:lnTo>
                  <a:lnTo>
                    <a:pt x="90" y="119"/>
                  </a:lnTo>
                  <a:lnTo>
                    <a:pt x="100" y="116"/>
                  </a:lnTo>
                  <a:lnTo>
                    <a:pt x="110" y="112"/>
                  </a:lnTo>
                  <a:lnTo>
                    <a:pt x="115" y="107"/>
                  </a:lnTo>
                  <a:lnTo>
                    <a:pt x="120" y="102"/>
                  </a:lnTo>
                  <a:lnTo>
                    <a:pt x="124" y="97"/>
                  </a:lnTo>
                  <a:lnTo>
                    <a:pt x="127" y="91"/>
                  </a:lnTo>
                  <a:lnTo>
                    <a:pt x="131" y="84"/>
                  </a:lnTo>
                  <a:lnTo>
                    <a:pt x="132" y="77"/>
                  </a:lnTo>
                  <a:lnTo>
                    <a:pt x="134" y="69"/>
                  </a:lnTo>
                  <a:lnTo>
                    <a:pt x="134" y="60"/>
                  </a:lnTo>
                  <a:lnTo>
                    <a:pt x="134" y="51"/>
                  </a:lnTo>
                  <a:lnTo>
                    <a:pt x="133" y="43"/>
                  </a:lnTo>
                  <a:lnTo>
                    <a:pt x="131" y="35"/>
                  </a:lnTo>
                  <a:lnTo>
                    <a:pt x="127" y="28"/>
                  </a:lnTo>
                  <a:lnTo>
                    <a:pt x="124" y="22"/>
                  </a:lnTo>
                  <a:lnTo>
                    <a:pt x="120" y="16"/>
                  </a:lnTo>
                  <a:lnTo>
                    <a:pt x="116" y="11"/>
                  </a:lnTo>
                  <a:lnTo>
                    <a:pt x="110" y="8"/>
                  </a:lnTo>
                  <a:lnTo>
                    <a:pt x="101" y="3"/>
                  </a:lnTo>
                  <a:lnTo>
                    <a:pt x="91" y="1"/>
                  </a:lnTo>
                  <a:lnTo>
                    <a:pt x="80" y="0"/>
                  </a:lnTo>
                  <a:lnTo>
                    <a:pt x="68" y="0"/>
                  </a:lnTo>
                  <a:lnTo>
                    <a:pt x="62" y="0"/>
                  </a:lnTo>
                  <a:lnTo>
                    <a:pt x="0" y="0"/>
                  </a:lnTo>
                  <a:lnTo>
                    <a:pt x="0" y="207"/>
                  </a:lnTo>
                  <a:close/>
                  <a:moveTo>
                    <a:pt x="25" y="94"/>
                  </a:moveTo>
                  <a:lnTo>
                    <a:pt x="25" y="25"/>
                  </a:lnTo>
                  <a:lnTo>
                    <a:pt x="69" y="25"/>
                  </a:lnTo>
                  <a:lnTo>
                    <a:pt x="79" y="25"/>
                  </a:lnTo>
                  <a:lnTo>
                    <a:pt x="86" y="28"/>
                  </a:lnTo>
                  <a:lnTo>
                    <a:pt x="93" y="30"/>
                  </a:lnTo>
                  <a:lnTo>
                    <a:pt x="98" y="34"/>
                  </a:lnTo>
                  <a:lnTo>
                    <a:pt x="102" y="38"/>
                  </a:lnTo>
                  <a:lnTo>
                    <a:pt x="105" y="44"/>
                  </a:lnTo>
                  <a:lnTo>
                    <a:pt x="106" y="51"/>
                  </a:lnTo>
                  <a:lnTo>
                    <a:pt x="107" y="59"/>
                  </a:lnTo>
                  <a:lnTo>
                    <a:pt x="106" y="69"/>
                  </a:lnTo>
                  <a:lnTo>
                    <a:pt x="105" y="77"/>
                  </a:lnTo>
                  <a:lnTo>
                    <a:pt x="102" y="83"/>
                  </a:lnTo>
                  <a:lnTo>
                    <a:pt x="98" y="87"/>
                  </a:lnTo>
                  <a:lnTo>
                    <a:pt x="93" y="91"/>
                  </a:lnTo>
                  <a:lnTo>
                    <a:pt x="85" y="93"/>
                  </a:lnTo>
                  <a:lnTo>
                    <a:pt x="77" y="94"/>
                  </a:lnTo>
                  <a:lnTo>
                    <a:pt x="67" y="94"/>
                  </a:lnTo>
                  <a:lnTo>
                    <a:pt x="25" y="9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72" name="Rectangle 516"/>
            <p:cNvSpPr>
              <a:spLocks noChangeArrowheads="1"/>
            </p:cNvSpPr>
            <p:nvPr/>
          </p:nvSpPr>
          <p:spPr bwMode="auto">
            <a:xfrm>
              <a:off x="6240463" y="4926013"/>
              <a:ext cx="12700" cy="17462"/>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973" name="Freeform 517"/>
            <p:cNvSpPr>
              <a:spLocks noEditPoints="1"/>
            </p:cNvSpPr>
            <p:nvPr/>
          </p:nvSpPr>
          <p:spPr bwMode="auto">
            <a:xfrm>
              <a:off x="4851400" y="5032375"/>
              <a:ext cx="60325" cy="103188"/>
            </a:xfrm>
            <a:custGeom>
              <a:avLst/>
              <a:gdLst>
                <a:gd name="T0" fmla="*/ 2147483647 w 129"/>
                <a:gd name="T1" fmla="*/ 2147483647 h 196"/>
                <a:gd name="T2" fmla="*/ 2147483647 w 129"/>
                <a:gd name="T3" fmla="*/ 2147483647 h 196"/>
                <a:gd name="T4" fmla="*/ 2147483647 w 129"/>
                <a:gd name="T5" fmla="*/ 2147483647 h 196"/>
                <a:gd name="T6" fmla="*/ 2147483647 w 129"/>
                <a:gd name="T7" fmla="*/ 2147483647 h 196"/>
                <a:gd name="T8" fmla="*/ 2147483647 w 129"/>
                <a:gd name="T9" fmla="*/ 2147483647 h 196"/>
                <a:gd name="T10" fmla="*/ 2147483647 w 129"/>
                <a:gd name="T11" fmla="*/ 2147483647 h 196"/>
                <a:gd name="T12" fmla="*/ 2147483647 w 129"/>
                <a:gd name="T13" fmla="*/ 0 h 196"/>
                <a:gd name="T14" fmla="*/ 2147483647 w 129"/>
                <a:gd name="T15" fmla="*/ 0 h 196"/>
                <a:gd name="T16" fmla="*/ 0 w 129"/>
                <a:gd name="T17" fmla="*/ 2147483647 h 196"/>
                <a:gd name="T18" fmla="*/ 0 w 129"/>
                <a:gd name="T19" fmla="*/ 2147483647 h 196"/>
                <a:gd name="T20" fmla="*/ 2147483647 w 129"/>
                <a:gd name="T21" fmla="*/ 2147483647 h 196"/>
                <a:gd name="T22" fmla="*/ 2147483647 w 129"/>
                <a:gd name="T23" fmla="*/ 2147483647 h 196"/>
                <a:gd name="T24" fmla="*/ 2147483647 w 129"/>
                <a:gd name="T25" fmla="*/ 2147483647 h 196"/>
                <a:gd name="T26" fmla="*/ 2147483647 w 129"/>
                <a:gd name="T27" fmla="*/ 2147483647 h 196"/>
                <a:gd name="T28" fmla="*/ 2147483647 w 129"/>
                <a:gd name="T29" fmla="*/ 2147483647 h 196"/>
                <a:gd name="T30" fmla="*/ 2147483647 w 129"/>
                <a:gd name="T31" fmla="*/ 2147483647 h 1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9"/>
                <a:gd name="T49" fmla="*/ 0 h 196"/>
                <a:gd name="T50" fmla="*/ 129 w 129"/>
                <a:gd name="T51" fmla="*/ 196 h 19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9" h="196">
                  <a:moveTo>
                    <a:pt x="79" y="196"/>
                  </a:moveTo>
                  <a:lnTo>
                    <a:pt x="103" y="196"/>
                  </a:lnTo>
                  <a:lnTo>
                    <a:pt x="103" y="147"/>
                  </a:lnTo>
                  <a:lnTo>
                    <a:pt x="129" y="147"/>
                  </a:lnTo>
                  <a:lnTo>
                    <a:pt x="129" y="123"/>
                  </a:lnTo>
                  <a:lnTo>
                    <a:pt x="103" y="123"/>
                  </a:lnTo>
                  <a:lnTo>
                    <a:pt x="103" y="0"/>
                  </a:lnTo>
                  <a:lnTo>
                    <a:pt x="79" y="0"/>
                  </a:lnTo>
                  <a:lnTo>
                    <a:pt x="0" y="121"/>
                  </a:lnTo>
                  <a:lnTo>
                    <a:pt x="0" y="147"/>
                  </a:lnTo>
                  <a:lnTo>
                    <a:pt x="79" y="147"/>
                  </a:lnTo>
                  <a:lnTo>
                    <a:pt x="79" y="196"/>
                  </a:lnTo>
                  <a:close/>
                  <a:moveTo>
                    <a:pt x="22" y="123"/>
                  </a:moveTo>
                  <a:lnTo>
                    <a:pt x="79" y="34"/>
                  </a:lnTo>
                  <a:lnTo>
                    <a:pt x="79" y="123"/>
                  </a:lnTo>
                  <a:lnTo>
                    <a:pt x="22" y="123"/>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74" name="Freeform 518"/>
            <p:cNvSpPr>
              <a:spLocks/>
            </p:cNvSpPr>
            <p:nvPr/>
          </p:nvSpPr>
          <p:spPr bwMode="auto">
            <a:xfrm>
              <a:off x="4919663" y="5032375"/>
              <a:ext cx="58737" cy="106363"/>
            </a:xfrm>
            <a:custGeom>
              <a:avLst/>
              <a:gdLst>
                <a:gd name="T0" fmla="*/ 2147483647 w 127"/>
                <a:gd name="T1" fmla="*/ 2147483647 h 200"/>
                <a:gd name="T2" fmla="*/ 2147483647 w 127"/>
                <a:gd name="T3" fmla="*/ 2147483647 h 200"/>
                <a:gd name="T4" fmla="*/ 2147483647 w 127"/>
                <a:gd name="T5" fmla="*/ 2147483647 h 200"/>
                <a:gd name="T6" fmla="*/ 2147483647 w 127"/>
                <a:gd name="T7" fmla="*/ 2147483647 h 200"/>
                <a:gd name="T8" fmla="*/ 2147483647 w 127"/>
                <a:gd name="T9" fmla="*/ 2147483647 h 200"/>
                <a:gd name="T10" fmla="*/ 2147483647 w 127"/>
                <a:gd name="T11" fmla="*/ 2147483647 h 200"/>
                <a:gd name="T12" fmla="*/ 2147483647 w 127"/>
                <a:gd name="T13" fmla="*/ 2147483647 h 200"/>
                <a:gd name="T14" fmla="*/ 2147483647 w 127"/>
                <a:gd name="T15" fmla="*/ 2147483647 h 200"/>
                <a:gd name="T16" fmla="*/ 2147483647 w 127"/>
                <a:gd name="T17" fmla="*/ 2147483647 h 200"/>
                <a:gd name="T18" fmla="*/ 2147483647 w 127"/>
                <a:gd name="T19" fmla="*/ 2147483647 h 200"/>
                <a:gd name="T20" fmla="*/ 2147483647 w 127"/>
                <a:gd name="T21" fmla="*/ 2147483647 h 200"/>
                <a:gd name="T22" fmla="*/ 2147483647 w 127"/>
                <a:gd name="T23" fmla="*/ 2147483647 h 200"/>
                <a:gd name="T24" fmla="*/ 2147483647 w 127"/>
                <a:gd name="T25" fmla="*/ 2147483647 h 200"/>
                <a:gd name="T26" fmla="*/ 2147483647 w 127"/>
                <a:gd name="T27" fmla="*/ 2147483647 h 200"/>
                <a:gd name="T28" fmla="*/ 2147483647 w 127"/>
                <a:gd name="T29" fmla="*/ 2147483647 h 200"/>
                <a:gd name="T30" fmla="*/ 2147483647 w 127"/>
                <a:gd name="T31" fmla="*/ 0 h 200"/>
                <a:gd name="T32" fmla="*/ 2147483647 w 127"/>
                <a:gd name="T33" fmla="*/ 2147483647 h 200"/>
                <a:gd name="T34" fmla="*/ 2147483647 w 127"/>
                <a:gd name="T35" fmla="*/ 2147483647 h 200"/>
                <a:gd name="T36" fmla="*/ 2147483647 w 127"/>
                <a:gd name="T37" fmla="*/ 2147483647 h 200"/>
                <a:gd name="T38" fmla="*/ 2147483647 w 127"/>
                <a:gd name="T39" fmla="*/ 2147483647 h 200"/>
                <a:gd name="T40" fmla="*/ 2147483647 w 127"/>
                <a:gd name="T41" fmla="*/ 2147483647 h 200"/>
                <a:gd name="T42" fmla="*/ 2147483647 w 127"/>
                <a:gd name="T43" fmla="*/ 2147483647 h 200"/>
                <a:gd name="T44" fmla="*/ 2147483647 w 127"/>
                <a:gd name="T45" fmla="*/ 2147483647 h 200"/>
                <a:gd name="T46" fmla="*/ 2147483647 w 127"/>
                <a:gd name="T47" fmla="*/ 2147483647 h 200"/>
                <a:gd name="T48" fmla="*/ 2147483647 w 127"/>
                <a:gd name="T49" fmla="*/ 2147483647 h 200"/>
                <a:gd name="T50" fmla="*/ 2147483647 w 127"/>
                <a:gd name="T51" fmla="*/ 2147483647 h 200"/>
                <a:gd name="T52" fmla="*/ 2147483647 w 127"/>
                <a:gd name="T53" fmla="*/ 2147483647 h 200"/>
                <a:gd name="T54" fmla="*/ 2147483647 w 127"/>
                <a:gd name="T55" fmla="*/ 2147483647 h 200"/>
                <a:gd name="T56" fmla="*/ 2147483647 w 127"/>
                <a:gd name="T57" fmla="*/ 2147483647 h 200"/>
                <a:gd name="T58" fmla="*/ 2147483647 w 127"/>
                <a:gd name="T59" fmla="*/ 2147483647 h 200"/>
                <a:gd name="T60" fmla="*/ 2147483647 w 127"/>
                <a:gd name="T61" fmla="*/ 2147483647 h 200"/>
                <a:gd name="T62" fmla="*/ 0 w 127"/>
                <a:gd name="T63" fmla="*/ 2147483647 h 20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27"/>
                <a:gd name="T97" fmla="*/ 0 h 200"/>
                <a:gd name="T98" fmla="*/ 127 w 127"/>
                <a:gd name="T99" fmla="*/ 200 h 20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27" h="200">
                  <a:moveTo>
                    <a:pt x="0" y="143"/>
                  </a:moveTo>
                  <a:lnTo>
                    <a:pt x="2" y="155"/>
                  </a:lnTo>
                  <a:lnTo>
                    <a:pt x="7" y="167"/>
                  </a:lnTo>
                  <a:lnTo>
                    <a:pt x="12" y="176"/>
                  </a:lnTo>
                  <a:lnTo>
                    <a:pt x="19" y="185"/>
                  </a:lnTo>
                  <a:lnTo>
                    <a:pt x="28" y="191"/>
                  </a:lnTo>
                  <a:lnTo>
                    <a:pt x="38" y="196"/>
                  </a:lnTo>
                  <a:lnTo>
                    <a:pt x="50" y="199"/>
                  </a:lnTo>
                  <a:lnTo>
                    <a:pt x="62" y="200"/>
                  </a:lnTo>
                  <a:lnTo>
                    <a:pt x="76" y="199"/>
                  </a:lnTo>
                  <a:lnTo>
                    <a:pt x="89" y="196"/>
                  </a:lnTo>
                  <a:lnTo>
                    <a:pt x="99" y="189"/>
                  </a:lnTo>
                  <a:lnTo>
                    <a:pt x="109" y="181"/>
                  </a:lnTo>
                  <a:lnTo>
                    <a:pt x="116" y="171"/>
                  </a:lnTo>
                  <a:lnTo>
                    <a:pt x="123" y="158"/>
                  </a:lnTo>
                  <a:lnTo>
                    <a:pt x="126" y="146"/>
                  </a:lnTo>
                  <a:lnTo>
                    <a:pt x="127" y="130"/>
                  </a:lnTo>
                  <a:lnTo>
                    <a:pt x="126" y="115"/>
                  </a:lnTo>
                  <a:lnTo>
                    <a:pt x="123" y="102"/>
                  </a:lnTo>
                  <a:lnTo>
                    <a:pt x="117" y="92"/>
                  </a:lnTo>
                  <a:lnTo>
                    <a:pt x="110" y="83"/>
                  </a:lnTo>
                  <a:lnTo>
                    <a:pt x="102" y="75"/>
                  </a:lnTo>
                  <a:lnTo>
                    <a:pt x="91" y="69"/>
                  </a:lnTo>
                  <a:lnTo>
                    <a:pt x="78" y="65"/>
                  </a:lnTo>
                  <a:lnTo>
                    <a:pt x="66" y="64"/>
                  </a:lnTo>
                  <a:lnTo>
                    <a:pt x="55" y="65"/>
                  </a:lnTo>
                  <a:lnTo>
                    <a:pt x="46" y="68"/>
                  </a:lnTo>
                  <a:lnTo>
                    <a:pt x="37" y="71"/>
                  </a:lnTo>
                  <a:lnTo>
                    <a:pt x="30" y="77"/>
                  </a:lnTo>
                  <a:lnTo>
                    <a:pt x="37" y="23"/>
                  </a:lnTo>
                  <a:lnTo>
                    <a:pt x="117" y="23"/>
                  </a:lnTo>
                  <a:lnTo>
                    <a:pt x="117" y="0"/>
                  </a:lnTo>
                  <a:lnTo>
                    <a:pt x="20" y="0"/>
                  </a:lnTo>
                  <a:lnTo>
                    <a:pt x="6" y="106"/>
                  </a:lnTo>
                  <a:lnTo>
                    <a:pt x="27" y="106"/>
                  </a:lnTo>
                  <a:lnTo>
                    <a:pt x="34" y="98"/>
                  </a:lnTo>
                  <a:lnTo>
                    <a:pt x="41" y="92"/>
                  </a:lnTo>
                  <a:lnTo>
                    <a:pt x="51" y="89"/>
                  </a:lnTo>
                  <a:lnTo>
                    <a:pt x="62" y="87"/>
                  </a:lnTo>
                  <a:lnTo>
                    <a:pt x="70" y="89"/>
                  </a:lnTo>
                  <a:lnTo>
                    <a:pt x="78" y="91"/>
                  </a:lnTo>
                  <a:lnTo>
                    <a:pt x="85" y="94"/>
                  </a:lnTo>
                  <a:lnTo>
                    <a:pt x="91" y="99"/>
                  </a:lnTo>
                  <a:lnTo>
                    <a:pt x="95" y="106"/>
                  </a:lnTo>
                  <a:lnTo>
                    <a:pt x="98" y="113"/>
                  </a:lnTo>
                  <a:lnTo>
                    <a:pt x="101" y="122"/>
                  </a:lnTo>
                  <a:lnTo>
                    <a:pt x="102" y="132"/>
                  </a:lnTo>
                  <a:lnTo>
                    <a:pt x="101" y="141"/>
                  </a:lnTo>
                  <a:lnTo>
                    <a:pt x="98" y="150"/>
                  </a:lnTo>
                  <a:lnTo>
                    <a:pt x="95" y="157"/>
                  </a:lnTo>
                  <a:lnTo>
                    <a:pt x="90" y="164"/>
                  </a:lnTo>
                  <a:lnTo>
                    <a:pt x="85" y="169"/>
                  </a:lnTo>
                  <a:lnTo>
                    <a:pt x="77" y="172"/>
                  </a:lnTo>
                  <a:lnTo>
                    <a:pt x="70" y="175"/>
                  </a:lnTo>
                  <a:lnTo>
                    <a:pt x="62" y="176"/>
                  </a:lnTo>
                  <a:lnTo>
                    <a:pt x="54" y="176"/>
                  </a:lnTo>
                  <a:lnTo>
                    <a:pt x="48" y="174"/>
                  </a:lnTo>
                  <a:lnTo>
                    <a:pt x="41" y="171"/>
                  </a:lnTo>
                  <a:lnTo>
                    <a:pt x="36" y="168"/>
                  </a:lnTo>
                  <a:lnTo>
                    <a:pt x="32" y="162"/>
                  </a:lnTo>
                  <a:lnTo>
                    <a:pt x="29" y="157"/>
                  </a:lnTo>
                  <a:lnTo>
                    <a:pt x="26" y="150"/>
                  </a:lnTo>
                  <a:lnTo>
                    <a:pt x="25" y="143"/>
                  </a:lnTo>
                  <a:lnTo>
                    <a:pt x="0" y="143"/>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75" name="Freeform 519"/>
            <p:cNvSpPr>
              <a:spLocks/>
            </p:cNvSpPr>
            <p:nvPr/>
          </p:nvSpPr>
          <p:spPr bwMode="auto">
            <a:xfrm>
              <a:off x="5530850" y="5026025"/>
              <a:ext cx="50800" cy="112713"/>
            </a:xfrm>
            <a:custGeom>
              <a:avLst/>
              <a:gdLst>
                <a:gd name="T0" fmla="*/ 0 w 108"/>
                <a:gd name="T1" fmla="*/ 2147483647 h 212"/>
                <a:gd name="T2" fmla="*/ 0 w 108"/>
                <a:gd name="T3" fmla="*/ 2147483647 h 212"/>
                <a:gd name="T4" fmla="*/ 2147483647 w 108"/>
                <a:gd name="T5" fmla="*/ 2147483647 h 212"/>
                <a:gd name="T6" fmla="*/ 2147483647 w 108"/>
                <a:gd name="T7" fmla="*/ 2147483647 h 212"/>
                <a:gd name="T8" fmla="*/ 2147483647 w 108"/>
                <a:gd name="T9" fmla="*/ 2147483647 h 212"/>
                <a:gd name="T10" fmla="*/ 2147483647 w 108"/>
                <a:gd name="T11" fmla="*/ 2147483647 h 212"/>
                <a:gd name="T12" fmla="*/ 2147483647 w 108"/>
                <a:gd name="T13" fmla="*/ 2147483647 h 212"/>
                <a:gd name="T14" fmla="*/ 2147483647 w 108"/>
                <a:gd name="T15" fmla="*/ 2147483647 h 212"/>
                <a:gd name="T16" fmla="*/ 2147483647 w 108"/>
                <a:gd name="T17" fmla="*/ 2147483647 h 212"/>
                <a:gd name="T18" fmla="*/ 2147483647 w 108"/>
                <a:gd name="T19" fmla="*/ 2147483647 h 212"/>
                <a:gd name="T20" fmla="*/ 2147483647 w 108"/>
                <a:gd name="T21" fmla="*/ 2147483647 h 212"/>
                <a:gd name="T22" fmla="*/ 2147483647 w 108"/>
                <a:gd name="T23" fmla="*/ 2147483647 h 212"/>
                <a:gd name="T24" fmla="*/ 2147483647 w 108"/>
                <a:gd name="T25" fmla="*/ 2147483647 h 212"/>
                <a:gd name="T26" fmla="*/ 2147483647 w 108"/>
                <a:gd name="T27" fmla="*/ 2147483647 h 212"/>
                <a:gd name="T28" fmla="*/ 2147483647 w 108"/>
                <a:gd name="T29" fmla="*/ 2147483647 h 212"/>
                <a:gd name="T30" fmla="*/ 2147483647 w 108"/>
                <a:gd name="T31" fmla="*/ 2147483647 h 212"/>
                <a:gd name="T32" fmla="*/ 2147483647 w 108"/>
                <a:gd name="T33" fmla="*/ 2147483647 h 212"/>
                <a:gd name="T34" fmla="*/ 2147483647 w 108"/>
                <a:gd name="T35" fmla="*/ 2147483647 h 212"/>
                <a:gd name="T36" fmla="*/ 2147483647 w 108"/>
                <a:gd name="T37" fmla="*/ 0 h 212"/>
                <a:gd name="T38" fmla="*/ 2147483647 w 108"/>
                <a:gd name="T39" fmla="*/ 0 h 212"/>
                <a:gd name="T40" fmla="*/ 2147483647 w 108"/>
                <a:gd name="T41" fmla="*/ 2147483647 h 212"/>
                <a:gd name="T42" fmla="*/ 2147483647 w 108"/>
                <a:gd name="T43" fmla="*/ 2147483647 h 212"/>
                <a:gd name="T44" fmla="*/ 2147483647 w 108"/>
                <a:gd name="T45" fmla="*/ 2147483647 h 212"/>
                <a:gd name="T46" fmla="*/ 2147483647 w 108"/>
                <a:gd name="T47" fmla="*/ 2147483647 h 212"/>
                <a:gd name="T48" fmla="*/ 2147483647 w 108"/>
                <a:gd name="T49" fmla="*/ 2147483647 h 212"/>
                <a:gd name="T50" fmla="*/ 2147483647 w 108"/>
                <a:gd name="T51" fmla="*/ 2147483647 h 212"/>
                <a:gd name="T52" fmla="*/ 2147483647 w 108"/>
                <a:gd name="T53" fmla="*/ 2147483647 h 212"/>
                <a:gd name="T54" fmla="*/ 2147483647 w 108"/>
                <a:gd name="T55" fmla="*/ 2147483647 h 212"/>
                <a:gd name="T56" fmla="*/ 2147483647 w 108"/>
                <a:gd name="T57" fmla="*/ 2147483647 h 212"/>
                <a:gd name="T58" fmla="*/ 2147483647 w 108"/>
                <a:gd name="T59" fmla="*/ 2147483647 h 212"/>
                <a:gd name="T60" fmla="*/ 2147483647 w 108"/>
                <a:gd name="T61" fmla="*/ 2147483647 h 212"/>
                <a:gd name="T62" fmla="*/ 2147483647 w 108"/>
                <a:gd name="T63" fmla="*/ 2147483647 h 212"/>
                <a:gd name="T64" fmla="*/ 2147483647 w 108"/>
                <a:gd name="T65" fmla="*/ 2147483647 h 212"/>
                <a:gd name="T66" fmla="*/ 2147483647 w 108"/>
                <a:gd name="T67" fmla="*/ 2147483647 h 212"/>
                <a:gd name="T68" fmla="*/ 2147483647 w 108"/>
                <a:gd name="T69" fmla="*/ 2147483647 h 212"/>
                <a:gd name="T70" fmla="*/ 2147483647 w 108"/>
                <a:gd name="T71" fmla="*/ 2147483647 h 212"/>
                <a:gd name="T72" fmla="*/ 2147483647 w 108"/>
                <a:gd name="T73" fmla="*/ 2147483647 h 212"/>
                <a:gd name="T74" fmla="*/ 2147483647 w 108"/>
                <a:gd name="T75" fmla="*/ 2147483647 h 212"/>
                <a:gd name="T76" fmla="*/ 0 w 108"/>
                <a:gd name="T77" fmla="*/ 2147483647 h 21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8"/>
                <a:gd name="T118" fmla="*/ 0 h 212"/>
                <a:gd name="T119" fmla="*/ 108 w 108"/>
                <a:gd name="T120" fmla="*/ 212 h 212"/>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8" h="212">
                  <a:moveTo>
                    <a:pt x="0" y="140"/>
                  </a:moveTo>
                  <a:lnTo>
                    <a:pt x="0" y="149"/>
                  </a:lnTo>
                  <a:lnTo>
                    <a:pt x="1" y="163"/>
                  </a:lnTo>
                  <a:lnTo>
                    <a:pt x="3" y="177"/>
                  </a:lnTo>
                  <a:lnTo>
                    <a:pt x="7" y="188"/>
                  </a:lnTo>
                  <a:lnTo>
                    <a:pt x="13" y="196"/>
                  </a:lnTo>
                  <a:lnTo>
                    <a:pt x="21" y="203"/>
                  </a:lnTo>
                  <a:lnTo>
                    <a:pt x="30" y="209"/>
                  </a:lnTo>
                  <a:lnTo>
                    <a:pt x="42" y="211"/>
                  </a:lnTo>
                  <a:lnTo>
                    <a:pt x="54" y="212"/>
                  </a:lnTo>
                  <a:lnTo>
                    <a:pt x="67" y="211"/>
                  </a:lnTo>
                  <a:lnTo>
                    <a:pt x="79" y="209"/>
                  </a:lnTo>
                  <a:lnTo>
                    <a:pt x="87" y="204"/>
                  </a:lnTo>
                  <a:lnTo>
                    <a:pt x="96" y="197"/>
                  </a:lnTo>
                  <a:lnTo>
                    <a:pt x="101" y="188"/>
                  </a:lnTo>
                  <a:lnTo>
                    <a:pt x="105" y="177"/>
                  </a:lnTo>
                  <a:lnTo>
                    <a:pt x="107" y="165"/>
                  </a:lnTo>
                  <a:lnTo>
                    <a:pt x="108" y="149"/>
                  </a:lnTo>
                  <a:lnTo>
                    <a:pt x="108" y="0"/>
                  </a:lnTo>
                  <a:lnTo>
                    <a:pt x="83" y="0"/>
                  </a:lnTo>
                  <a:lnTo>
                    <a:pt x="83" y="139"/>
                  </a:lnTo>
                  <a:lnTo>
                    <a:pt x="83" y="149"/>
                  </a:lnTo>
                  <a:lnTo>
                    <a:pt x="83" y="159"/>
                  </a:lnTo>
                  <a:lnTo>
                    <a:pt x="82" y="166"/>
                  </a:lnTo>
                  <a:lnTo>
                    <a:pt x="80" y="172"/>
                  </a:lnTo>
                  <a:lnTo>
                    <a:pt x="75" y="179"/>
                  </a:lnTo>
                  <a:lnTo>
                    <a:pt x="69" y="183"/>
                  </a:lnTo>
                  <a:lnTo>
                    <a:pt x="63" y="186"/>
                  </a:lnTo>
                  <a:lnTo>
                    <a:pt x="53" y="187"/>
                  </a:lnTo>
                  <a:lnTo>
                    <a:pt x="46" y="187"/>
                  </a:lnTo>
                  <a:lnTo>
                    <a:pt x="40" y="184"/>
                  </a:lnTo>
                  <a:lnTo>
                    <a:pt x="34" y="182"/>
                  </a:lnTo>
                  <a:lnTo>
                    <a:pt x="31" y="177"/>
                  </a:lnTo>
                  <a:lnTo>
                    <a:pt x="28" y="173"/>
                  </a:lnTo>
                  <a:lnTo>
                    <a:pt x="26" y="166"/>
                  </a:lnTo>
                  <a:lnTo>
                    <a:pt x="24" y="158"/>
                  </a:lnTo>
                  <a:lnTo>
                    <a:pt x="24" y="148"/>
                  </a:lnTo>
                  <a:lnTo>
                    <a:pt x="24" y="140"/>
                  </a:lnTo>
                  <a:lnTo>
                    <a:pt x="0" y="140"/>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76" name="Freeform 520"/>
            <p:cNvSpPr>
              <a:spLocks noEditPoints="1"/>
            </p:cNvSpPr>
            <p:nvPr/>
          </p:nvSpPr>
          <p:spPr bwMode="auto">
            <a:xfrm>
              <a:off x="5594350" y="5054600"/>
              <a:ext cx="61913" cy="82550"/>
            </a:xfrm>
            <a:custGeom>
              <a:avLst/>
              <a:gdLst>
                <a:gd name="T0" fmla="*/ 2147483647 w 128"/>
                <a:gd name="T1" fmla="*/ 2147483647 h 158"/>
                <a:gd name="T2" fmla="*/ 2147483647 w 128"/>
                <a:gd name="T3" fmla="*/ 2147483647 h 158"/>
                <a:gd name="T4" fmla="*/ 2147483647 w 128"/>
                <a:gd name="T5" fmla="*/ 2147483647 h 158"/>
                <a:gd name="T6" fmla="*/ 2147483647 w 128"/>
                <a:gd name="T7" fmla="*/ 2147483647 h 158"/>
                <a:gd name="T8" fmla="*/ 2147483647 w 128"/>
                <a:gd name="T9" fmla="*/ 2147483647 h 158"/>
                <a:gd name="T10" fmla="*/ 2147483647 w 128"/>
                <a:gd name="T11" fmla="*/ 2147483647 h 158"/>
                <a:gd name="T12" fmla="*/ 2147483647 w 128"/>
                <a:gd name="T13" fmla="*/ 2147483647 h 158"/>
                <a:gd name="T14" fmla="*/ 2147483647 w 128"/>
                <a:gd name="T15" fmla="*/ 2147483647 h 158"/>
                <a:gd name="T16" fmla="*/ 2147483647 w 128"/>
                <a:gd name="T17" fmla="*/ 2147483647 h 158"/>
                <a:gd name="T18" fmla="*/ 2147483647 w 128"/>
                <a:gd name="T19" fmla="*/ 2147483647 h 158"/>
                <a:gd name="T20" fmla="*/ 2147483647 w 128"/>
                <a:gd name="T21" fmla="*/ 2147483647 h 158"/>
                <a:gd name="T22" fmla="*/ 2147483647 w 128"/>
                <a:gd name="T23" fmla="*/ 2147483647 h 158"/>
                <a:gd name="T24" fmla="*/ 2147483647 w 128"/>
                <a:gd name="T25" fmla="*/ 2147483647 h 158"/>
                <a:gd name="T26" fmla="*/ 2147483647 w 128"/>
                <a:gd name="T27" fmla="*/ 2147483647 h 158"/>
                <a:gd name="T28" fmla="*/ 2147483647 w 128"/>
                <a:gd name="T29" fmla="*/ 2147483647 h 158"/>
                <a:gd name="T30" fmla="*/ 2147483647 w 128"/>
                <a:gd name="T31" fmla="*/ 2147483647 h 158"/>
                <a:gd name="T32" fmla="*/ 2147483647 w 128"/>
                <a:gd name="T33" fmla="*/ 2147483647 h 158"/>
                <a:gd name="T34" fmla="*/ 2147483647 w 128"/>
                <a:gd name="T35" fmla="*/ 2147483647 h 158"/>
                <a:gd name="T36" fmla="*/ 2147483647 w 128"/>
                <a:gd name="T37" fmla="*/ 2147483647 h 158"/>
                <a:gd name="T38" fmla="*/ 2147483647 w 128"/>
                <a:gd name="T39" fmla="*/ 2147483647 h 158"/>
                <a:gd name="T40" fmla="*/ 2147483647 w 128"/>
                <a:gd name="T41" fmla="*/ 2147483647 h 158"/>
                <a:gd name="T42" fmla="*/ 2147483647 w 128"/>
                <a:gd name="T43" fmla="*/ 2147483647 h 158"/>
                <a:gd name="T44" fmla="*/ 2147483647 w 128"/>
                <a:gd name="T45" fmla="*/ 2147483647 h 158"/>
                <a:gd name="T46" fmla="*/ 2147483647 w 128"/>
                <a:gd name="T47" fmla="*/ 2147483647 h 158"/>
                <a:gd name="T48" fmla="*/ 2147483647 w 128"/>
                <a:gd name="T49" fmla="*/ 2147483647 h 158"/>
                <a:gd name="T50" fmla="*/ 2147483647 w 128"/>
                <a:gd name="T51" fmla="*/ 2147483647 h 158"/>
                <a:gd name="T52" fmla="*/ 2147483647 w 128"/>
                <a:gd name="T53" fmla="*/ 2147483647 h 158"/>
                <a:gd name="T54" fmla="*/ 2147483647 w 128"/>
                <a:gd name="T55" fmla="*/ 0 h 158"/>
                <a:gd name="T56" fmla="*/ 2147483647 w 128"/>
                <a:gd name="T57" fmla="*/ 2147483647 h 158"/>
                <a:gd name="T58" fmla="*/ 2147483647 w 128"/>
                <a:gd name="T59" fmla="*/ 2147483647 h 158"/>
                <a:gd name="T60" fmla="*/ 2147483647 w 128"/>
                <a:gd name="T61" fmla="*/ 2147483647 h 158"/>
                <a:gd name="T62" fmla="*/ 2147483647 w 128"/>
                <a:gd name="T63" fmla="*/ 2147483647 h 158"/>
                <a:gd name="T64" fmla="*/ 2147483647 w 128"/>
                <a:gd name="T65" fmla="*/ 2147483647 h 158"/>
                <a:gd name="T66" fmla="*/ 2147483647 w 128"/>
                <a:gd name="T67" fmla="*/ 2147483647 h 158"/>
                <a:gd name="T68" fmla="*/ 2147483647 w 128"/>
                <a:gd name="T69" fmla="*/ 2147483647 h 158"/>
                <a:gd name="T70" fmla="*/ 2147483647 w 128"/>
                <a:gd name="T71" fmla="*/ 2147483647 h 158"/>
                <a:gd name="T72" fmla="*/ 2147483647 w 128"/>
                <a:gd name="T73" fmla="*/ 2147483647 h 158"/>
                <a:gd name="T74" fmla="*/ 2147483647 w 128"/>
                <a:gd name="T75" fmla="*/ 2147483647 h 158"/>
                <a:gd name="T76" fmla="*/ 2147483647 w 128"/>
                <a:gd name="T77" fmla="*/ 2147483647 h 158"/>
                <a:gd name="T78" fmla="*/ 2147483647 w 128"/>
                <a:gd name="T79" fmla="*/ 2147483647 h 158"/>
                <a:gd name="T80" fmla="*/ 2147483647 w 128"/>
                <a:gd name="T81" fmla="*/ 2147483647 h 158"/>
                <a:gd name="T82" fmla="*/ 2147483647 w 128"/>
                <a:gd name="T83" fmla="*/ 2147483647 h 158"/>
                <a:gd name="T84" fmla="*/ 2147483647 w 128"/>
                <a:gd name="T85" fmla="*/ 2147483647 h 158"/>
                <a:gd name="T86" fmla="*/ 2147483647 w 128"/>
                <a:gd name="T87" fmla="*/ 2147483647 h 158"/>
                <a:gd name="T88" fmla="*/ 2147483647 w 128"/>
                <a:gd name="T89" fmla="*/ 2147483647 h 158"/>
                <a:gd name="T90" fmla="*/ 2147483647 w 128"/>
                <a:gd name="T91" fmla="*/ 2147483647 h 158"/>
                <a:gd name="T92" fmla="*/ 2147483647 w 128"/>
                <a:gd name="T93" fmla="*/ 2147483647 h 158"/>
                <a:gd name="T94" fmla="*/ 2147483647 w 128"/>
                <a:gd name="T95" fmla="*/ 2147483647 h 158"/>
                <a:gd name="T96" fmla="*/ 0 w 128"/>
                <a:gd name="T97" fmla="*/ 2147483647 h 158"/>
                <a:gd name="T98" fmla="*/ 2147483647 w 128"/>
                <a:gd name="T99" fmla="*/ 2147483647 h 158"/>
                <a:gd name="T100" fmla="*/ 2147483647 w 128"/>
                <a:gd name="T101" fmla="*/ 2147483647 h 158"/>
                <a:gd name="T102" fmla="*/ 2147483647 w 128"/>
                <a:gd name="T103" fmla="*/ 2147483647 h 158"/>
                <a:gd name="T104" fmla="*/ 2147483647 w 128"/>
                <a:gd name="T105" fmla="*/ 2147483647 h 158"/>
                <a:gd name="T106" fmla="*/ 2147483647 w 128"/>
                <a:gd name="T107" fmla="*/ 2147483647 h 158"/>
                <a:gd name="T108" fmla="*/ 2147483647 w 128"/>
                <a:gd name="T109" fmla="*/ 2147483647 h 15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8"/>
                <a:gd name="T166" fmla="*/ 0 h 158"/>
                <a:gd name="T167" fmla="*/ 128 w 128"/>
                <a:gd name="T168" fmla="*/ 158 h 15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8" h="158">
                  <a:moveTo>
                    <a:pt x="90" y="77"/>
                  </a:moveTo>
                  <a:lnTo>
                    <a:pt x="90" y="99"/>
                  </a:lnTo>
                  <a:lnTo>
                    <a:pt x="89" y="107"/>
                  </a:lnTo>
                  <a:lnTo>
                    <a:pt x="87" y="114"/>
                  </a:lnTo>
                  <a:lnTo>
                    <a:pt x="84" y="120"/>
                  </a:lnTo>
                  <a:lnTo>
                    <a:pt x="79" y="126"/>
                  </a:lnTo>
                  <a:lnTo>
                    <a:pt x="72" y="130"/>
                  </a:lnTo>
                  <a:lnTo>
                    <a:pt x="65" y="134"/>
                  </a:lnTo>
                  <a:lnTo>
                    <a:pt x="58" y="135"/>
                  </a:lnTo>
                  <a:lnTo>
                    <a:pt x="48" y="136"/>
                  </a:lnTo>
                  <a:lnTo>
                    <a:pt x="43" y="136"/>
                  </a:lnTo>
                  <a:lnTo>
                    <a:pt x="38" y="135"/>
                  </a:lnTo>
                  <a:lnTo>
                    <a:pt x="33" y="133"/>
                  </a:lnTo>
                  <a:lnTo>
                    <a:pt x="30" y="130"/>
                  </a:lnTo>
                  <a:lnTo>
                    <a:pt x="27" y="127"/>
                  </a:lnTo>
                  <a:lnTo>
                    <a:pt x="26" y="122"/>
                  </a:lnTo>
                  <a:lnTo>
                    <a:pt x="24" y="117"/>
                  </a:lnTo>
                  <a:lnTo>
                    <a:pt x="24" y="113"/>
                  </a:lnTo>
                  <a:lnTo>
                    <a:pt x="24" y="107"/>
                  </a:lnTo>
                  <a:lnTo>
                    <a:pt x="25" y="102"/>
                  </a:lnTo>
                  <a:lnTo>
                    <a:pt x="27" y="99"/>
                  </a:lnTo>
                  <a:lnTo>
                    <a:pt x="29" y="95"/>
                  </a:lnTo>
                  <a:lnTo>
                    <a:pt x="32" y="92"/>
                  </a:lnTo>
                  <a:lnTo>
                    <a:pt x="37" y="89"/>
                  </a:lnTo>
                  <a:lnTo>
                    <a:pt x="42" y="88"/>
                  </a:lnTo>
                  <a:lnTo>
                    <a:pt x="47" y="87"/>
                  </a:lnTo>
                  <a:lnTo>
                    <a:pt x="59" y="85"/>
                  </a:lnTo>
                  <a:lnTo>
                    <a:pt x="70" y="84"/>
                  </a:lnTo>
                  <a:lnTo>
                    <a:pt x="81" y="81"/>
                  </a:lnTo>
                  <a:lnTo>
                    <a:pt x="90" y="77"/>
                  </a:lnTo>
                  <a:close/>
                  <a:moveTo>
                    <a:pt x="92" y="134"/>
                  </a:moveTo>
                  <a:lnTo>
                    <a:pt x="92" y="140"/>
                  </a:lnTo>
                  <a:lnTo>
                    <a:pt x="94" y="144"/>
                  </a:lnTo>
                  <a:lnTo>
                    <a:pt x="96" y="148"/>
                  </a:lnTo>
                  <a:lnTo>
                    <a:pt x="98" y="151"/>
                  </a:lnTo>
                  <a:lnTo>
                    <a:pt x="101" y="153"/>
                  </a:lnTo>
                  <a:lnTo>
                    <a:pt x="105" y="156"/>
                  </a:lnTo>
                  <a:lnTo>
                    <a:pt x="109" y="157"/>
                  </a:lnTo>
                  <a:lnTo>
                    <a:pt x="116" y="157"/>
                  </a:lnTo>
                  <a:lnTo>
                    <a:pt x="121" y="156"/>
                  </a:lnTo>
                  <a:lnTo>
                    <a:pt x="128" y="155"/>
                  </a:lnTo>
                  <a:lnTo>
                    <a:pt x="128" y="135"/>
                  </a:lnTo>
                  <a:lnTo>
                    <a:pt x="122" y="136"/>
                  </a:lnTo>
                  <a:lnTo>
                    <a:pt x="118" y="135"/>
                  </a:lnTo>
                  <a:lnTo>
                    <a:pt x="115" y="131"/>
                  </a:lnTo>
                  <a:lnTo>
                    <a:pt x="114" y="127"/>
                  </a:lnTo>
                  <a:lnTo>
                    <a:pt x="114" y="120"/>
                  </a:lnTo>
                  <a:lnTo>
                    <a:pt x="114" y="45"/>
                  </a:lnTo>
                  <a:lnTo>
                    <a:pt x="112" y="35"/>
                  </a:lnTo>
                  <a:lnTo>
                    <a:pt x="110" y="25"/>
                  </a:lnTo>
                  <a:lnTo>
                    <a:pt x="106" y="17"/>
                  </a:lnTo>
                  <a:lnTo>
                    <a:pt x="101" y="10"/>
                  </a:lnTo>
                  <a:lnTo>
                    <a:pt x="94" y="6"/>
                  </a:lnTo>
                  <a:lnTo>
                    <a:pt x="84" y="2"/>
                  </a:lnTo>
                  <a:lnTo>
                    <a:pt x="73" y="1"/>
                  </a:lnTo>
                  <a:lnTo>
                    <a:pt x="61" y="0"/>
                  </a:lnTo>
                  <a:lnTo>
                    <a:pt x="48" y="1"/>
                  </a:lnTo>
                  <a:lnTo>
                    <a:pt x="38" y="3"/>
                  </a:lnTo>
                  <a:lnTo>
                    <a:pt x="28" y="7"/>
                  </a:lnTo>
                  <a:lnTo>
                    <a:pt x="21" y="13"/>
                  </a:lnTo>
                  <a:lnTo>
                    <a:pt x="14" y="20"/>
                  </a:lnTo>
                  <a:lnTo>
                    <a:pt x="10" y="28"/>
                  </a:lnTo>
                  <a:lnTo>
                    <a:pt x="7" y="37"/>
                  </a:lnTo>
                  <a:lnTo>
                    <a:pt x="6" y="48"/>
                  </a:lnTo>
                  <a:lnTo>
                    <a:pt x="6" y="49"/>
                  </a:lnTo>
                  <a:lnTo>
                    <a:pt x="28" y="49"/>
                  </a:lnTo>
                  <a:lnTo>
                    <a:pt x="28" y="43"/>
                  </a:lnTo>
                  <a:lnTo>
                    <a:pt x="30" y="37"/>
                  </a:lnTo>
                  <a:lnTo>
                    <a:pt x="32" y="32"/>
                  </a:lnTo>
                  <a:lnTo>
                    <a:pt x="37" y="29"/>
                  </a:lnTo>
                  <a:lnTo>
                    <a:pt x="41" y="25"/>
                  </a:lnTo>
                  <a:lnTo>
                    <a:pt x="46" y="23"/>
                  </a:lnTo>
                  <a:lnTo>
                    <a:pt x="52" y="22"/>
                  </a:lnTo>
                  <a:lnTo>
                    <a:pt x="60" y="22"/>
                  </a:lnTo>
                  <a:lnTo>
                    <a:pt x="67" y="22"/>
                  </a:lnTo>
                  <a:lnTo>
                    <a:pt x="73" y="23"/>
                  </a:lnTo>
                  <a:lnTo>
                    <a:pt x="79" y="25"/>
                  </a:lnTo>
                  <a:lnTo>
                    <a:pt x="83" y="28"/>
                  </a:lnTo>
                  <a:lnTo>
                    <a:pt x="86" y="30"/>
                  </a:lnTo>
                  <a:lnTo>
                    <a:pt x="88" y="35"/>
                  </a:lnTo>
                  <a:lnTo>
                    <a:pt x="90" y="38"/>
                  </a:lnTo>
                  <a:lnTo>
                    <a:pt x="90" y="44"/>
                  </a:lnTo>
                  <a:lnTo>
                    <a:pt x="90" y="50"/>
                  </a:lnTo>
                  <a:lnTo>
                    <a:pt x="89" y="54"/>
                  </a:lnTo>
                  <a:lnTo>
                    <a:pt x="88" y="57"/>
                  </a:lnTo>
                  <a:lnTo>
                    <a:pt x="84" y="59"/>
                  </a:lnTo>
                  <a:lnTo>
                    <a:pt x="79" y="61"/>
                  </a:lnTo>
                  <a:lnTo>
                    <a:pt x="70" y="63"/>
                  </a:lnTo>
                  <a:lnTo>
                    <a:pt x="60" y="64"/>
                  </a:lnTo>
                  <a:lnTo>
                    <a:pt x="47" y="65"/>
                  </a:lnTo>
                  <a:lnTo>
                    <a:pt x="36" y="67"/>
                  </a:lnTo>
                  <a:lnTo>
                    <a:pt x="26" y="71"/>
                  </a:lnTo>
                  <a:lnTo>
                    <a:pt x="18" y="74"/>
                  </a:lnTo>
                  <a:lnTo>
                    <a:pt x="11" y="80"/>
                  </a:lnTo>
                  <a:lnTo>
                    <a:pt x="6" y="86"/>
                  </a:lnTo>
                  <a:lnTo>
                    <a:pt x="3" y="94"/>
                  </a:lnTo>
                  <a:lnTo>
                    <a:pt x="1" y="102"/>
                  </a:lnTo>
                  <a:lnTo>
                    <a:pt x="0" y="113"/>
                  </a:lnTo>
                  <a:lnTo>
                    <a:pt x="1" y="123"/>
                  </a:lnTo>
                  <a:lnTo>
                    <a:pt x="3" y="131"/>
                  </a:lnTo>
                  <a:lnTo>
                    <a:pt x="6" y="140"/>
                  </a:lnTo>
                  <a:lnTo>
                    <a:pt x="11" y="146"/>
                  </a:lnTo>
                  <a:lnTo>
                    <a:pt x="18" y="151"/>
                  </a:lnTo>
                  <a:lnTo>
                    <a:pt x="25" y="155"/>
                  </a:lnTo>
                  <a:lnTo>
                    <a:pt x="34" y="157"/>
                  </a:lnTo>
                  <a:lnTo>
                    <a:pt x="44" y="158"/>
                  </a:lnTo>
                  <a:lnTo>
                    <a:pt x="58" y="157"/>
                  </a:lnTo>
                  <a:lnTo>
                    <a:pt x="70" y="152"/>
                  </a:lnTo>
                  <a:lnTo>
                    <a:pt x="82" y="144"/>
                  </a:lnTo>
                  <a:lnTo>
                    <a:pt x="92" y="13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77" name="Freeform 521"/>
            <p:cNvSpPr>
              <a:spLocks/>
            </p:cNvSpPr>
            <p:nvPr/>
          </p:nvSpPr>
          <p:spPr bwMode="auto">
            <a:xfrm>
              <a:off x="5662613" y="5054600"/>
              <a:ext cx="57150" cy="82550"/>
            </a:xfrm>
            <a:custGeom>
              <a:avLst/>
              <a:gdLst>
                <a:gd name="T0" fmla="*/ 2147483647 w 121"/>
                <a:gd name="T1" fmla="*/ 2147483647 h 158"/>
                <a:gd name="T2" fmla="*/ 2147483647 w 121"/>
                <a:gd name="T3" fmla="*/ 2147483647 h 158"/>
                <a:gd name="T4" fmla="*/ 2147483647 w 121"/>
                <a:gd name="T5" fmla="*/ 2147483647 h 158"/>
                <a:gd name="T6" fmla="*/ 2147483647 w 121"/>
                <a:gd name="T7" fmla="*/ 2147483647 h 158"/>
                <a:gd name="T8" fmla="*/ 2147483647 w 121"/>
                <a:gd name="T9" fmla="*/ 0 h 158"/>
                <a:gd name="T10" fmla="*/ 2147483647 w 121"/>
                <a:gd name="T11" fmla="*/ 2147483647 h 158"/>
                <a:gd name="T12" fmla="*/ 2147483647 w 121"/>
                <a:gd name="T13" fmla="*/ 2147483647 h 158"/>
                <a:gd name="T14" fmla="*/ 2147483647 w 121"/>
                <a:gd name="T15" fmla="*/ 2147483647 h 158"/>
                <a:gd name="T16" fmla="*/ 0 w 121"/>
                <a:gd name="T17" fmla="*/ 2147483647 h 158"/>
                <a:gd name="T18" fmla="*/ 2147483647 w 121"/>
                <a:gd name="T19" fmla="*/ 2147483647 h 158"/>
                <a:gd name="T20" fmla="*/ 2147483647 w 121"/>
                <a:gd name="T21" fmla="*/ 2147483647 h 158"/>
                <a:gd name="T22" fmla="*/ 2147483647 w 121"/>
                <a:gd name="T23" fmla="*/ 2147483647 h 158"/>
                <a:gd name="T24" fmla="*/ 2147483647 w 121"/>
                <a:gd name="T25" fmla="*/ 2147483647 h 158"/>
                <a:gd name="T26" fmla="*/ 2147483647 w 121"/>
                <a:gd name="T27" fmla="*/ 2147483647 h 158"/>
                <a:gd name="T28" fmla="*/ 2147483647 w 121"/>
                <a:gd name="T29" fmla="*/ 2147483647 h 158"/>
                <a:gd name="T30" fmla="*/ 2147483647 w 121"/>
                <a:gd name="T31" fmla="*/ 2147483647 h 158"/>
                <a:gd name="T32" fmla="*/ 2147483647 w 121"/>
                <a:gd name="T33" fmla="*/ 2147483647 h 158"/>
                <a:gd name="T34" fmla="*/ 2147483647 w 121"/>
                <a:gd name="T35" fmla="*/ 2147483647 h 158"/>
                <a:gd name="T36" fmla="*/ 2147483647 w 121"/>
                <a:gd name="T37" fmla="*/ 2147483647 h 158"/>
                <a:gd name="T38" fmla="*/ 2147483647 w 121"/>
                <a:gd name="T39" fmla="*/ 2147483647 h 158"/>
                <a:gd name="T40" fmla="*/ 2147483647 w 121"/>
                <a:gd name="T41" fmla="*/ 2147483647 h 158"/>
                <a:gd name="T42" fmla="*/ 2147483647 w 121"/>
                <a:gd name="T43" fmla="*/ 2147483647 h 158"/>
                <a:gd name="T44" fmla="*/ 2147483647 w 121"/>
                <a:gd name="T45" fmla="*/ 2147483647 h 158"/>
                <a:gd name="T46" fmla="*/ 2147483647 w 121"/>
                <a:gd name="T47" fmla="*/ 2147483647 h 158"/>
                <a:gd name="T48" fmla="*/ 2147483647 w 121"/>
                <a:gd name="T49" fmla="*/ 2147483647 h 158"/>
                <a:gd name="T50" fmla="*/ 2147483647 w 121"/>
                <a:gd name="T51" fmla="*/ 2147483647 h 158"/>
                <a:gd name="T52" fmla="*/ 2147483647 w 121"/>
                <a:gd name="T53" fmla="*/ 2147483647 h 158"/>
                <a:gd name="T54" fmla="*/ 2147483647 w 121"/>
                <a:gd name="T55" fmla="*/ 2147483647 h 158"/>
                <a:gd name="T56" fmla="*/ 2147483647 w 121"/>
                <a:gd name="T57" fmla="*/ 2147483647 h 158"/>
                <a:gd name="T58" fmla="*/ 2147483647 w 121"/>
                <a:gd name="T59" fmla="*/ 2147483647 h 158"/>
                <a:gd name="T60" fmla="*/ 2147483647 w 121"/>
                <a:gd name="T61" fmla="*/ 2147483647 h 158"/>
                <a:gd name="T62" fmla="*/ 2147483647 w 121"/>
                <a:gd name="T63" fmla="*/ 2147483647 h 158"/>
                <a:gd name="T64" fmla="*/ 2147483647 w 121"/>
                <a:gd name="T65" fmla="*/ 2147483647 h 1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1"/>
                <a:gd name="T100" fmla="*/ 0 h 158"/>
                <a:gd name="T101" fmla="*/ 121 w 121"/>
                <a:gd name="T102" fmla="*/ 158 h 15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1" h="158">
                  <a:moveTo>
                    <a:pt x="98" y="54"/>
                  </a:moveTo>
                  <a:lnTo>
                    <a:pt x="121" y="54"/>
                  </a:lnTo>
                  <a:lnTo>
                    <a:pt x="119" y="43"/>
                  </a:lnTo>
                  <a:lnTo>
                    <a:pt x="116" y="32"/>
                  </a:lnTo>
                  <a:lnTo>
                    <a:pt x="112" y="23"/>
                  </a:lnTo>
                  <a:lnTo>
                    <a:pt x="104" y="15"/>
                  </a:lnTo>
                  <a:lnTo>
                    <a:pt x="96" y="8"/>
                  </a:lnTo>
                  <a:lnTo>
                    <a:pt x="87" y="3"/>
                  </a:lnTo>
                  <a:lnTo>
                    <a:pt x="76" y="1"/>
                  </a:lnTo>
                  <a:lnTo>
                    <a:pt x="63" y="0"/>
                  </a:lnTo>
                  <a:lnTo>
                    <a:pt x="50" y="1"/>
                  </a:lnTo>
                  <a:lnTo>
                    <a:pt x="37" y="6"/>
                  </a:lnTo>
                  <a:lnTo>
                    <a:pt x="26" y="11"/>
                  </a:lnTo>
                  <a:lnTo>
                    <a:pt x="17" y="21"/>
                  </a:lnTo>
                  <a:lnTo>
                    <a:pt x="10" y="32"/>
                  </a:lnTo>
                  <a:lnTo>
                    <a:pt x="4" y="46"/>
                  </a:lnTo>
                  <a:lnTo>
                    <a:pt x="1" y="61"/>
                  </a:lnTo>
                  <a:lnTo>
                    <a:pt x="0" y="79"/>
                  </a:lnTo>
                  <a:lnTo>
                    <a:pt x="1" y="98"/>
                  </a:lnTo>
                  <a:lnTo>
                    <a:pt x="4" y="113"/>
                  </a:lnTo>
                  <a:lnTo>
                    <a:pt x="10" y="126"/>
                  </a:lnTo>
                  <a:lnTo>
                    <a:pt x="16" y="137"/>
                  </a:lnTo>
                  <a:lnTo>
                    <a:pt x="25" y="146"/>
                  </a:lnTo>
                  <a:lnTo>
                    <a:pt x="35" y="152"/>
                  </a:lnTo>
                  <a:lnTo>
                    <a:pt x="48" y="157"/>
                  </a:lnTo>
                  <a:lnTo>
                    <a:pt x="60" y="158"/>
                  </a:lnTo>
                  <a:lnTo>
                    <a:pt x="74" y="157"/>
                  </a:lnTo>
                  <a:lnTo>
                    <a:pt x="84" y="155"/>
                  </a:lnTo>
                  <a:lnTo>
                    <a:pt x="95" y="149"/>
                  </a:lnTo>
                  <a:lnTo>
                    <a:pt x="103" y="143"/>
                  </a:lnTo>
                  <a:lnTo>
                    <a:pt x="111" y="135"/>
                  </a:lnTo>
                  <a:lnTo>
                    <a:pt x="116" y="124"/>
                  </a:lnTo>
                  <a:lnTo>
                    <a:pt x="119" y="113"/>
                  </a:lnTo>
                  <a:lnTo>
                    <a:pt x="121" y="100"/>
                  </a:lnTo>
                  <a:lnTo>
                    <a:pt x="99" y="100"/>
                  </a:lnTo>
                  <a:lnTo>
                    <a:pt x="97" y="108"/>
                  </a:lnTo>
                  <a:lnTo>
                    <a:pt x="95" y="115"/>
                  </a:lnTo>
                  <a:lnTo>
                    <a:pt x="92" y="121"/>
                  </a:lnTo>
                  <a:lnTo>
                    <a:pt x="88" y="126"/>
                  </a:lnTo>
                  <a:lnTo>
                    <a:pt x="82" y="130"/>
                  </a:lnTo>
                  <a:lnTo>
                    <a:pt x="76" y="133"/>
                  </a:lnTo>
                  <a:lnTo>
                    <a:pt x="70" y="135"/>
                  </a:lnTo>
                  <a:lnTo>
                    <a:pt x="61" y="135"/>
                  </a:lnTo>
                  <a:lnTo>
                    <a:pt x="53" y="134"/>
                  </a:lnTo>
                  <a:lnTo>
                    <a:pt x="45" y="131"/>
                  </a:lnTo>
                  <a:lnTo>
                    <a:pt x="39" y="127"/>
                  </a:lnTo>
                  <a:lnTo>
                    <a:pt x="34" y="121"/>
                  </a:lnTo>
                  <a:lnTo>
                    <a:pt x="30" y="113"/>
                  </a:lnTo>
                  <a:lnTo>
                    <a:pt x="26" y="103"/>
                  </a:lnTo>
                  <a:lnTo>
                    <a:pt x="25" y="92"/>
                  </a:lnTo>
                  <a:lnTo>
                    <a:pt x="24" y="79"/>
                  </a:lnTo>
                  <a:lnTo>
                    <a:pt x="25" y="66"/>
                  </a:lnTo>
                  <a:lnTo>
                    <a:pt x="27" y="54"/>
                  </a:lnTo>
                  <a:lnTo>
                    <a:pt x="31" y="45"/>
                  </a:lnTo>
                  <a:lnTo>
                    <a:pt x="35" y="37"/>
                  </a:lnTo>
                  <a:lnTo>
                    <a:pt x="40" y="31"/>
                  </a:lnTo>
                  <a:lnTo>
                    <a:pt x="46" y="27"/>
                  </a:lnTo>
                  <a:lnTo>
                    <a:pt x="55" y="24"/>
                  </a:lnTo>
                  <a:lnTo>
                    <a:pt x="63" y="23"/>
                  </a:lnTo>
                  <a:lnTo>
                    <a:pt x="71" y="23"/>
                  </a:lnTo>
                  <a:lnTo>
                    <a:pt x="77" y="25"/>
                  </a:lnTo>
                  <a:lnTo>
                    <a:pt x="83" y="28"/>
                  </a:lnTo>
                  <a:lnTo>
                    <a:pt x="88" y="31"/>
                  </a:lnTo>
                  <a:lnTo>
                    <a:pt x="92" y="36"/>
                  </a:lnTo>
                  <a:lnTo>
                    <a:pt x="95" y="42"/>
                  </a:lnTo>
                  <a:lnTo>
                    <a:pt x="97" y="48"/>
                  </a:lnTo>
                  <a:lnTo>
                    <a:pt x="98" y="5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78" name="Freeform 522"/>
            <p:cNvSpPr>
              <a:spLocks noEditPoints="1"/>
            </p:cNvSpPr>
            <p:nvPr/>
          </p:nvSpPr>
          <p:spPr bwMode="auto">
            <a:xfrm>
              <a:off x="5726113" y="5054600"/>
              <a:ext cx="60325" cy="112713"/>
            </a:xfrm>
            <a:custGeom>
              <a:avLst/>
              <a:gdLst>
                <a:gd name="T0" fmla="*/ 2147483647 w 127"/>
                <a:gd name="T1" fmla="*/ 2147483647 h 215"/>
                <a:gd name="T2" fmla="*/ 2147483647 w 127"/>
                <a:gd name="T3" fmla="*/ 2147483647 h 215"/>
                <a:gd name="T4" fmla="*/ 2147483647 w 127"/>
                <a:gd name="T5" fmla="*/ 2147483647 h 215"/>
                <a:gd name="T6" fmla="*/ 2147483647 w 127"/>
                <a:gd name="T7" fmla="*/ 2147483647 h 215"/>
                <a:gd name="T8" fmla="*/ 2147483647 w 127"/>
                <a:gd name="T9" fmla="*/ 2147483647 h 215"/>
                <a:gd name="T10" fmla="*/ 2147483647 w 127"/>
                <a:gd name="T11" fmla="*/ 2147483647 h 215"/>
                <a:gd name="T12" fmla="*/ 2147483647 w 127"/>
                <a:gd name="T13" fmla="*/ 0 h 215"/>
                <a:gd name="T14" fmla="*/ 2147483647 w 127"/>
                <a:gd name="T15" fmla="*/ 2147483647 h 215"/>
                <a:gd name="T16" fmla="*/ 2147483647 w 127"/>
                <a:gd name="T17" fmla="*/ 2147483647 h 215"/>
                <a:gd name="T18" fmla="*/ 2147483647 w 127"/>
                <a:gd name="T19" fmla="*/ 2147483647 h 215"/>
                <a:gd name="T20" fmla="*/ 0 w 127"/>
                <a:gd name="T21" fmla="*/ 2147483647 h 215"/>
                <a:gd name="T22" fmla="*/ 2147483647 w 127"/>
                <a:gd name="T23" fmla="*/ 2147483647 h 215"/>
                <a:gd name="T24" fmla="*/ 2147483647 w 127"/>
                <a:gd name="T25" fmla="*/ 2147483647 h 215"/>
                <a:gd name="T26" fmla="*/ 2147483647 w 127"/>
                <a:gd name="T27" fmla="*/ 2147483647 h 215"/>
                <a:gd name="T28" fmla="*/ 2147483647 w 127"/>
                <a:gd name="T29" fmla="*/ 2147483647 h 215"/>
                <a:gd name="T30" fmla="*/ 2147483647 w 127"/>
                <a:gd name="T31" fmla="*/ 2147483647 h 215"/>
                <a:gd name="T32" fmla="*/ 2147483647 w 127"/>
                <a:gd name="T33" fmla="*/ 2147483647 h 215"/>
                <a:gd name="T34" fmla="*/ 2147483647 w 127"/>
                <a:gd name="T35" fmla="*/ 2147483647 h 215"/>
                <a:gd name="T36" fmla="*/ 2147483647 w 127"/>
                <a:gd name="T37" fmla="*/ 2147483647 h 215"/>
                <a:gd name="T38" fmla="*/ 2147483647 w 127"/>
                <a:gd name="T39" fmla="*/ 2147483647 h 215"/>
                <a:gd name="T40" fmla="*/ 2147483647 w 127"/>
                <a:gd name="T41" fmla="*/ 2147483647 h 215"/>
                <a:gd name="T42" fmla="*/ 2147483647 w 127"/>
                <a:gd name="T43" fmla="*/ 2147483647 h 215"/>
                <a:gd name="T44" fmla="*/ 2147483647 w 127"/>
                <a:gd name="T45" fmla="*/ 2147483647 h 215"/>
                <a:gd name="T46" fmla="*/ 2147483647 w 127"/>
                <a:gd name="T47" fmla="*/ 2147483647 h 215"/>
                <a:gd name="T48" fmla="*/ 2147483647 w 127"/>
                <a:gd name="T49" fmla="*/ 2147483647 h 215"/>
                <a:gd name="T50" fmla="*/ 2147483647 w 127"/>
                <a:gd name="T51" fmla="*/ 2147483647 h 215"/>
                <a:gd name="T52" fmla="*/ 2147483647 w 127"/>
                <a:gd name="T53" fmla="*/ 2147483647 h 215"/>
                <a:gd name="T54" fmla="*/ 2147483647 w 127"/>
                <a:gd name="T55" fmla="*/ 2147483647 h 215"/>
                <a:gd name="T56" fmla="*/ 2147483647 w 127"/>
                <a:gd name="T57" fmla="*/ 2147483647 h 215"/>
                <a:gd name="T58" fmla="*/ 2147483647 w 127"/>
                <a:gd name="T59" fmla="*/ 2147483647 h 215"/>
                <a:gd name="T60" fmla="*/ 2147483647 w 127"/>
                <a:gd name="T61" fmla="*/ 2147483647 h 215"/>
                <a:gd name="T62" fmla="*/ 2147483647 w 127"/>
                <a:gd name="T63" fmla="*/ 2147483647 h 215"/>
                <a:gd name="T64" fmla="*/ 2147483647 w 127"/>
                <a:gd name="T65" fmla="*/ 2147483647 h 215"/>
                <a:gd name="T66" fmla="*/ 2147483647 w 127"/>
                <a:gd name="T67" fmla="*/ 2147483647 h 215"/>
                <a:gd name="T68" fmla="*/ 2147483647 w 127"/>
                <a:gd name="T69" fmla="*/ 2147483647 h 21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7"/>
                <a:gd name="T106" fmla="*/ 0 h 215"/>
                <a:gd name="T107" fmla="*/ 127 w 127"/>
                <a:gd name="T108" fmla="*/ 215 h 21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7" h="215">
                  <a:moveTo>
                    <a:pt x="105" y="134"/>
                  </a:moveTo>
                  <a:lnTo>
                    <a:pt x="105" y="215"/>
                  </a:lnTo>
                  <a:lnTo>
                    <a:pt x="127" y="215"/>
                  </a:lnTo>
                  <a:lnTo>
                    <a:pt x="127" y="3"/>
                  </a:lnTo>
                  <a:lnTo>
                    <a:pt x="105" y="3"/>
                  </a:lnTo>
                  <a:lnTo>
                    <a:pt x="105" y="25"/>
                  </a:lnTo>
                  <a:lnTo>
                    <a:pt x="100" y="20"/>
                  </a:lnTo>
                  <a:lnTo>
                    <a:pt x="96" y="14"/>
                  </a:lnTo>
                  <a:lnTo>
                    <a:pt x="91" y="10"/>
                  </a:lnTo>
                  <a:lnTo>
                    <a:pt x="86" y="6"/>
                  </a:lnTo>
                  <a:lnTo>
                    <a:pt x="80" y="3"/>
                  </a:lnTo>
                  <a:lnTo>
                    <a:pt x="74" y="1"/>
                  </a:lnTo>
                  <a:lnTo>
                    <a:pt x="68" y="0"/>
                  </a:lnTo>
                  <a:lnTo>
                    <a:pt x="60" y="0"/>
                  </a:lnTo>
                  <a:lnTo>
                    <a:pt x="48" y="1"/>
                  </a:lnTo>
                  <a:lnTo>
                    <a:pt x="36" y="6"/>
                  </a:lnTo>
                  <a:lnTo>
                    <a:pt x="25" y="11"/>
                  </a:lnTo>
                  <a:lnTo>
                    <a:pt x="17" y="21"/>
                  </a:lnTo>
                  <a:lnTo>
                    <a:pt x="10" y="32"/>
                  </a:lnTo>
                  <a:lnTo>
                    <a:pt x="4" y="45"/>
                  </a:lnTo>
                  <a:lnTo>
                    <a:pt x="1" y="61"/>
                  </a:lnTo>
                  <a:lnTo>
                    <a:pt x="0" y="79"/>
                  </a:lnTo>
                  <a:lnTo>
                    <a:pt x="1" y="96"/>
                  </a:lnTo>
                  <a:lnTo>
                    <a:pt x="4" y="112"/>
                  </a:lnTo>
                  <a:lnTo>
                    <a:pt x="10" y="126"/>
                  </a:lnTo>
                  <a:lnTo>
                    <a:pt x="17" y="137"/>
                  </a:lnTo>
                  <a:lnTo>
                    <a:pt x="25" y="146"/>
                  </a:lnTo>
                  <a:lnTo>
                    <a:pt x="36" y="152"/>
                  </a:lnTo>
                  <a:lnTo>
                    <a:pt x="48" y="157"/>
                  </a:lnTo>
                  <a:lnTo>
                    <a:pt x="60" y="158"/>
                  </a:lnTo>
                  <a:lnTo>
                    <a:pt x="68" y="158"/>
                  </a:lnTo>
                  <a:lnTo>
                    <a:pt x="74" y="157"/>
                  </a:lnTo>
                  <a:lnTo>
                    <a:pt x="80" y="155"/>
                  </a:lnTo>
                  <a:lnTo>
                    <a:pt x="87" y="152"/>
                  </a:lnTo>
                  <a:lnTo>
                    <a:pt x="92" y="149"/>
                  </a:lnTo>
                  <a:lnTo>
                    <a:pt x="97" y="144"/>
                  </a:lnTo>
                  <a:lnTo>
                    <a:pt x="101" y="140"/>
                  </a:lnTo>
                  <a:lnTo>
                    <a:pt x="105" y="134"/>
                  </a:lnTo>
                  <a:close/>
                  <a:moveTo>
                    <a:pt x="24" y="78"/>
                  </a:moveTo>
                  <a:lnTo>
                    <a:pt x="25" y="65"/>
                  </a:lnTo>
                  <a:lnTo>
                    <a:pt x="28" y="54"/>
                  </a:lnTo>
                  <a:lnTo>
                    <a:pt x="31" y="45"/>
                  </a:lnTo>
                  <a:lnTo>
                    <a:pt x="36" y="37"/>
                  </a:lnTo>
                  <a:lnTo>
                    <a:pt x="41" y="31"/>
                  </a:lnTo>
                  <a:lnTo>
                    <a:pt x="49" y="27"/>
                  </a:lnTo>
                  <a:lnTo>
                    <a:pt x="56" y="24"/>
                  </a:lnTo>
                  <a:lnTo>
                    <a:pt x="66" y="23"/>
                  </a:lnTo>
                  <a:lnTo>
                    <a:pt x="74" y="24"/>
                  </a:lnTo>
                  <a:lnTo>
                    <a:pt x="82" y="27"/>
                  </a:lnTo>
                  <a:lnTo>
                    <a:pt x="89" y="31"/>
                  </a:lnTo>
                  <a:lnTo>
                    <a:pt x="95" y="38"/>
                  </a:lnTo>
                  <a:lnTo>
                    <a:pt x="99" y="45"/>
                  </a:lnTo>
                  <a:lnTo>
                    <a:pt x="102" y="56"/>
                  </a:lnTo>
                  <a:lnTo>
                    <a:pt x="105" y="66"/>
                  </a:lnTo>
                  <a:lnTo>
                    <a:pt x="106" y="79"/>
                  </a:lnTo>
                  <a:lnTo>
                    <a:pt x="105" y="92"/>
                  </a:lnTo>
                  <a:lnTo>
                    <a:pt x="102" y="103"/>
                  </a:lnTo>
                  <a:lnTo>
                    <a:pt x="99" y="114"/>
                  </a:lnTo>
                  <a:lnTo>
                    <a:pt x="95" y="121"/>
                  </a:lnTo>
                  <a:lnTo>
                    <a:pt x="90" y="128"/>
                  </a:lnTo>
                  <a:lnTo>
                    <a:pt x="82" y="133"/>
                  </a:lnTo>
                  <a:lnTo>
                    <a:pt x="75" y="135"/>
                  </a:lnTo>
                  <a:lnTo>
                    <a:pt x="67" y="136"/>
                  </a:lnTo>
                  <a:lnTo>
                    <a:pt x="57" y="135"/>
                  </a:lnTo>
                  <a:lnTo>
                    <a:pt x="49" y="133"/>
                  </a:lnTo>
                  <a:lnTo>
                    <a:pt x="41" y="128"/>
                  </a:lnTo>
                  <a:lnTo>
                    <a:pt x="36" y="121"/>
                  </a:lnTo>
                  <a:lnTo>
                    <a:pt x="31" y="113"/>
                  </a:lnTo>
                  <a:lnTo>
                    <a:pt x="28" y="102"/>
                  </a:lnTo>
                  <a:lnTo>
                    <a:pt x="25" y="91"/>
                  </a:lnTo>
                  <a:lnTo>
                    <a:pt x="24" y="7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79" name="Freeform 523"/>
            <p:cNvSpPr>
              <a:spLocks/>
            </p:cNvSpPr>
            <p:nvPr/>
          </p:nvSpPr>
          <p:spPr bwMode="auto">
            <a:xfrm>
              <a:off x="5802313" y="5056188"/>
              <a:ext cx="53975" cy="80962"/>
            </a:xfrm>
            <a:custGeom>
              <a:avLst/>
              <a:gdLst>
                <a:gd name="T0" fmla="*/ 2147483647 w 114"/>
                <a:gd name="T1" fmla="*/ 0 h 155"/>
                <a:gd name="T2" fmla="*/ 0 w 114"/>
                <a:gd name="T3" fmla="*/ 0 h 155"/>
                <a:gd name="T4" fmla="*/ 0 w 114"/>
                <a:gd name="T5" fmla="*/ 2147483647 h 155"/>
                <a:gd name="T6" fmla="*/ 0 w 114"/>
                <a:gd name="T7" fmla="*/ 2147483647 h 155"/>
                <a:gd name="T8" fmla="*/ 0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2147483647 h 155"/>
                <a:gd name="T30" fmla="*/ 2147483647 w 114"/>
                <a:gd name="T31" fmla="*/ 2147483647 h 155"/>
                <a:gd name="T32" fmla="*/ 2147483647 w 114"/>
                <a:gd name="T33" fmla="*/ 2147483647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2147483647 w 114"/>
                <a:gd name="T51" fmla="*/ 2147483647 h 155"/>
                <a:gd name="T52" fmla="*/ 2147483647 w 114"/>
                <a:gd name="T53" fmla="*/ 0 h 155"/>
                <a:gd name="T54" fmla="*/ 2147483647 w 114"/>
                <a:gd name="T55" fmla="*/ 0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0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24" y="0"/>
                  </a:moveTo>
                  <a:lnTo>
                    <a:pt x="0" y="0"/>
                  </a:lnTo>
                  <a:lnTo>
                    <a:pt x="0" y="91"/>
                  </a:lnTo>
                  <a:lnTo>
                    <a:pt x="0" y="98"/>
                  </a:lnTo>
                  <a:lnTo>
                    <a:pt x="0" y="109"/>
                  </a:lnTo>
                  <a:lnTo>
                    <a:pt x="1" y="118"/>
                  </a:lnTo>
                  <a:lnTo>
                    <a:pt x="4" y="127"/>
                  </a:lnTo>
                  <a:lnTo>
                    <a:pt x="7" y="134"/>
                  </a:lnTo>
                  <a:lnTo>
                    <a:pt x="10" y="139"/>
                  </a:lnTo>
                  <a:lnTo>
                    <a:pt x="13" y="143"/>
                  </a:lnTo>
                  <a:lnTo>
                    <a:pt x="17" y="147"/>
                  </a:lnTo>
                  <a:lnTo>
                    <a:pt x="23" y="149"/>
                  </a:lnTo>
                  <a:lnTo>
                    <a:pt x="28" y="152"/>
                  </a:lnTo>
                  <a:lnTo>
                    <a:pt x="34" y="154"/>
                  </a:lnTo>
                  <a:lnTo>
                    <a:pt x="41" y="155"/>
                  </a:lnTo>
                  <a:lnTo>
                    <a:pt x="47" y="155"/>
                  </a:lnTo>
                  <a:lnTo>
                    <a:pt x="54" y="155"/>
                  </a:lnTo>
                  <a:lnTo>
                    <a:pt x="62" y="154"/>
                  </a:lnTo>
                  <a:lnTo>
                    <a:pt x="68" y="152"/>
                  </a:lnTo>
                  <a:lnTo>
                    <a:pt x="74" y="148"/>
                  </a:lnTo>
                  <a:lnTo>
                    <a:pt x="80" y="145"/>
                  </a:lnTo>
                  <a:lnTo>
                    <a:pt x="84" y="140"/>
                  </a:lnTo>
                  <a:lnTo>
                    <a:pt x="88" y="135"/>
                  </a:lnTo>
                  <a:lnTo>
                    <a:pt x="92" y="130"/>
                  </a:lnTo>
                  <a:lnTo>
                    <a:pt x="92" y="152"/>
                  </a:lnTo>
                  <a:lnTo>
                    <a:pt x="114" y="152"/>
                  </a:lnTo>
                  <a:lnTo>
                    <a:pt x="114" y="0"/>
                  </a:lnTo>
                  <a:lnTo>
                    <a:pt x="91" y="0"/>
                  </a:lnTo>
                  <a:lnTo>
                    <a:pt x="91" y="82"/>
                  </a:lnTo>
                  <a:lnTo>
                    <a:pt x="90" y="93"/>
                  </a:lnTo>
                  <a:lnTo>
                    <a:pt x="89" y="104"/>
                  </a:lnTo>
                  <a:lnTo>
                    <a:pt x="86" y="113"/>
                  </a:lnTo>
                  <a:lnTo>
                    <a:pt x="81" y="120"/>
                  </a:lnTo>
                  <a:lnTo>
                    <a:pt x="75" y="126"/>
                  </a:lnTo>
                  <a:lnTo>
                    <a:pt x="69" y="130"/>
                  </a:lnTo>
                  <a:lnTo>
                    <a:pt x="61" y="132"/>
                  </a:lnTo>
                  <a:lnTo>
                    <a:pt x="51" y="133"/>
                  </a:lnTo>
                  <a:lnTo>
                    <a:pt x="44" y="133"/>
                  </a:lnTo>
                  <a:lnTo>
                    <a:pt x="37" y="131"/>
                  </a:lnTo>
                  <a:lnTo>
                    <a:pt x="33" y="127"/>
                  </a:lnTo>
                  <a:lnTo>
                    <a:pt x="29" y="124"/>
                  </a:lnTo>
                  <a:lnTo>
                    <a:pt x="27" y="118"/>
                  </a:lnTo>
                  <a:lnTo>
                    <a:pt x="25" y="111"/>
                  </a:lnTo>
                  <a:lnTo>
                    <a:pt x="24" y="103"/>
                  </a:lnTo>
                  <a:lnTo>
                    <a:pt x="24" y="93"/>
                  </a:lnTo>
                  <a:lnTo>
                    <a:pt x="24" y="0"/>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80" name="Freeform 524"/>
            <p:cNvSpPr>
              <a:spLocks noEditPoints="1"/>
            </p:cNvSpPr>
            <p:nvPr/>
          </p:nvSpPr>
          <p:spPr bwMode="auto">
            <a:xfrm>
              <a:off x="5868988" y="5054600"/>
              <a:ext cx="57150" cy="82550"/>
            </a:xfrm>
            <a:custGeom>
              <a:avLst/>
              <a:gdLst>
                <a:gd name="T0" fmla="*/ 2147483647 w 123"/>
                <a:gd name="T1" fmla="*/ 2147483647 h 158"/>
                <a:gd name="T2" fmla="*/ 2147483647 w 123"/>
                <a:gd name="T3" fmla="*/ 2147483647 h 158"/>
                <a:gd name="T4" fmla="*/ 2147483647 w 123"/>
                <a:gd name="T5" fmla="*/ 2147483647 h 158"/>
                <a:gd name="T6" fmla="*/ 2147483647 w 123"/>
                <a:gd name="T7" fmla="*/ 2147483647 h 158"/>
                <a:gd name="T8" fmla="*/ 2147483647 w 123"/>
                <a:gd name="T9" fmla="*/ 2147483647 h 158"/>
                <a:gd name="T10" fmla="*/ 2147483647 w 123"/>
                <a:gd name="T11" fmla="*/ 2147483647 h 158"/>
                <a:gd name="T12" fmla="*/ 2147483647 w 123"/>
                <a:gd name="T13" fmla="*/ 2147483647 h 158"/>
                <a:gd name="T14" fmla="*/ 2147483647 w 123"/>
                <a:gd name="T15" fmla="*/ 2147483647 h 158"/>
                <a:gd name="T16" fmla="*/ 2147483647 w 123"/>
                <a:gd name="T17" fmla="*/ 2147483647 h 158"/>
                <a:gd name="T18" fmla="*/ 2147483647 w 123"/>
                <a:gd name="T19" fmla="*/ 2147483647 h 158"/>
                <a:gd name="T20" fmla="*/ 2147483647 w 123"/>
                <a:gd name="T21" fmla="*/ 2147483647 h 158"/>
                <a:gd name="T22" fmla="*/ 2147483647 w 123"/>
                <a:gd name="T23" fmla="*/ 2147483647 h 158"/>
                <a:gd name="T24" fmla="*/ 2147483647 w 123"/>
                <a:gd name="T25" fmla="*/ 2147483647 h 158"/>
                <a:gd name="T26" fmla="*/ 2147483647 w 123"/>
                <a:gd name="T27" fmla="*/ 2147483647 h 158"/>
                <a:gd name="T28" fmla="*/ 2147483647 w 123"/>
                <a:gd name="T29" fmla="*/ 2147483647 h 158"/>
                <a:gd name="T30" fmla="*/ 2147483647 w 123"/>
                <a:gd name="T31" fmla="*/ 2147483647 h 158"/>
                <a:gd name="T32" fmla="*/ 2147483647 w 123"/>
                <a:gd name="T33" fmla="*/ 2147483647 h 158"/>
                <a:gd name="T34" fmla="*/ 2147483647 w 123"/>
                <a:gd name="T35" fmla="*/ 2147483647 h 158"/>
                <a:gd name="T36" fmla="*/ 2147483647 w 123"/>
                <a:gd name="T37" fmla="*/ 2147483647 h 158"/>
                <a:gd name="T38" fmla="*/ 2147483647 w 123"/>
                <a:gd name="T39" fmla="*/ 2147483647 h 158"/>
                <a:gd name="T40" fmla="*/ 2147483647 w 123"/>
                <a:gd name="T41" fmla="*/ 2147483647 h 158"/>
                <a:gd name="T42" fmla="*/ 2147483647 w 123"/>
                <a:gd name="T43" fmla="*/ 2147483647 h 158"/>
                <a:gd name="T44" fmla="*/ 2147483647 w 123"/>
                <a:gd name="T45" fmla="*/ 2147483647 h 158"/>
                <a:gd name="T46" fmla="*/ 2147483647 w 123"/>
                <a:gd name="T47" fmla="*/ 2147483647 h 158"/>
                <a:gd name="T48" fmla="*/ 2147483647 w 123"/>
                <a:gd name="T49" fmla="*/ 2147483647 h 158"/>
                <a:gd name="T50" fmla="*/ 2147483647 w 123"/>
                <a:gd name="T51" fmla="*/ 2147483647 h 158"/>
                <a:gd name="T52" fmla="*/ 2147483647 w 123"/>
                <a:gd name="T53" fmla="*/ 2147483647 h 158"/>
                <a:gd name="T54" fmla="*/ 2147483647 w 123"/>
                <a:gd name="T55" fmla="*/ 2147483647 h 158"/>
                <a:gd name="T56" fmla="*/ 2147483647 w 123"/>
                <a:gd name="T57" fmla="*/ 2147483647 h 158"/>
                <a:gd name="T58" fmla="*/ 2147483647 w 123"/>
                <a:gd name="T59" fmla="*/ 2147483647 h 158"/>
                <a:gd name="T60" fmla="*/ 2147483647 w 123"/>
                <a:gd name="T61" fmla="*/ 2147483647 h 158"/>
                <a:gd name="T62" fmla="*/ 2147483647 w 123"/>
                <a:gd name="T63" fmla="*/ 2147483647 h 158"/>
                <a:gd name="T64" fmla="*/ 2147483647 w 123"/>
                <a:gd name="T65" fmla="*/ 2147483647 h 158"/>
                <a:gd name="T66" fmla="*/ 2147483647 w 123"/>
                <a:gd name="T67" fmla="*/ 2147483647 h 158"/>
                <a:gd name="T68" fmla="*/ 2147483647 w 123"/>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8"/>
                <a:gd name="T107" fmla="*/ 123 w 123"/>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8">
                  <a:moveTo>
                    <a:pt x="99" y="107"/>
                  </a:moveTo>
                  <a:lnTo>
                    <a:pt x="97" y="113"/>
                  </a:lnTo>
                  <a:lnTo>
                    <a:pt x="94" y="119"/>
                  </a:lnTo>
                  <a:lnTo>
                    <a:pt x="90" y="123"/>
                  </a:lnTo>
                  <a:lnTo>
                    <a:pt x="86" y="128"/>
                  </a:lnTo>
                  <a:lnTo>
                    <a:pt x="82" y="130"/>
                  </a:lnTo>
                  <a:lnTo>
                    <a:pt x="77" y="133"/>
                  </a:lnTo>
                  <a:lnTo>
                    <a:pt x="70" y="135"/>
                  </a:lnTo>
                  <a:lnTo>
                    <a:pt x="63" y="135"/>
                  </a:lnTo>
                  <a:lnTo>
                    <a:pt x="55" y="134"/>
                  </a:lnTo>
                  <a:lnTo>
                    <a:pt x="47" y="131"/>
                  </a:lnTo>
                  <a:lnTo>
                    <a:pt x="41" y="128"/>
                  </a:lnTo>
                  <a:lnTo>
                    <a:pt x="35" y="122"/>
                  </a:lnTo>
                  <a:lnTo>
                    <a:pt x="30" y="116"/>
                  </a:lnTo>
                  <a:lnTo>
                    <a:pt x="27" y="108"/>
                  </a:lnTo>
                  <a:lnTo>
                    <a:pt x="25" y="98"/>
                  </a:lnTo>
                  <a:lnTo>
                    <a:pt x="24" y="87"/>
                  </a:lnTo>
                  <a:lnTo>
                    <a:pt x="123" y="87"/>
                  </a:lnTo>
                  <a:lnTo>
                    <a:pt x="123" y="75"/>
                  </a:lnTo>
                  <a:lnTo>
                    <a:pt x="122" y="59"/>
                  </a:lnTo>
                  <a:lnTo>
                    <a:pt x="119" y="43"/>
                  </a:lnTo>
                  <a:lnTo>
                    <a:pt x="114" y="30"/>
                  </a:lnTo>
                  <a:lnTo>
                    <a:pt x="107" y="20"/>
                  </a:lnTo>
                  <a:lnTo>
                    <a:pt x="98" y="11"/>
                  </a:lnTo>
                  <a:lnTo>
                    <a:pt x="87" y="4"/>
                  </a:lnTo>
                  <a:lnTo>
                    <a:pt x="76" y="1"/>
                  </a:lnTo>
                  <a:lnTo>
                    <a:pt x="61" y="0"/>
                  </a:lnTo>
                  <a:lnTo>
                    <a:pt x="48" y="1"/>
                  </a:lnTo>
                  <a:lnTo>
                    <a:pt x="36" y="6"/>
                  </a:lnTo>
                  <a:lnTo>
                    <a:pt x="25" y="11"/>
                  </a:lnTo>
                  <a:lnTo>
                    <a:pt x="17" y="21"/>
                  </a:lnTo>
                  <a:lnTo>
                    <a:pt x="9" y="32"/>
                  </a:lnTo>
                  <a:lnTo>
                    <a:pt x="4" y="46"/>
                  </a:lnTo>
                  <a:lnTo>
                    <a:pt x="1" y="63"/>
                  </a:lnTo>
                  <a:lnTo>
                    <a:pt x="0" y="80"/>
                  </a:lnTo>
                  <a:lnTo>
                    <a:pt x="1" y="98"/>
                  </a:lnTo>
                  <a:lnTo>
                    <a:pt x="4" y="113"/>
                  </a:lnTo>
                  <a:lnTo>
                    <a:pt x="9" y="127"/>
                  </a:lnTo>
                  <a:lnTo>
                    <a:pt x="17" y="137"/>
                  </a:lnTo>
                  <a:lnTo>
                    <a:pt x="25" y="146"/>
                  </a:lnTo>
                  <a:lnTo>
                    <a:pt x="36" y="152"/>
                  </a:lnTo>
                  <a:lnTo>
                    <a:pt x="48" y="157"/>
                  </a:lnTo>
                  <a:lnTo>
                    <a:pt x="61" y="158"/>
                  </a:lnTo>
                  <a:lnTo>
                    <a:pt x="73" y="157"/>
                  </a:lnTo>
                  <a:lnTo>
                    <a:pt x="84" y="155"/>
                  </a:lnTo>
                  <a:lnTo>
                    <a:pt x="94" y="150"/>
                  </a:lnTo>
                  <a:lnTo>
                    <a:pt x="102" y="144"/>
                  </a:lnTo>
                  <a:lnTo>
                    <a:pt x="108" y="137"/>
                  </a:lnTo>
                  <a:lnTo>
                    <a:pt x="115" y="128"/>
                  </a:lnTo>
                  <a:lnTo>
                    <a:pt x="119" y="119"/>
                  </a:lnTo>
                  <a:lnTo>
                    <a:pt x="121" y="107"/>
                  </a:lnTo>
                  <a:lnTo>
                    <a:pt x="99" y="107"/>
                  </a:lnTo>
                  <a:close/>
                  <a:moveTo>
                    <a:pt x="24" y="66"/>
                  </a:moveTo>
                  <a:lnTo>
                    <a:pt x="25" y="56"/>
                  </a:lnTo>
                  <a:lnTo>
                    <a:pt x="27" y="48"/>
                  </a:lnTo>
                  <a:lnTo>
                    <a:pt x="31" y="39"/>
                  </a:lnTo>
                  <a:lnTo>
                    <a:pt x="36" y="34"/>
                  </a:lnTo>
                  <a:lnTo>
                    <a:pt x="41" y="28"/>
                  </a:lnTo>
                  <a:lnTo>
                    <a:pt x="47" y="24"/>
                  </a:lnTo>
                  <a:lnTo>
                    <a:pt x="54" y="23"/>
                  </a:lnTo>
                  <a:lnTo>
                    <a:pt x="62" y="22"/>
                  </a:lnTo>
                  <a:lnTo>
                    <a:pt x="70" y="23"/>
                  </a:lnTo>
                  <a:lnTo>
                    <a:pt x="78" y="24"/>
                  </a:lnTo>
                  <a:lnTo>
                    <a:pt x="84" y="29"/>
                  </a:lnTo>
                  <a:lnTo>
                    <a:pt x="89" y="34"/>
                  </a:lnTo>
                  <a:lnTo>
                    <a:pt x="94" y="39"/>
                  </a:lnTo>
                  <a:lnTo>
                    <a:pt x="97" y="48"/>
                  </a:lnTo>
                  <a:lnTo>
                    <a:pt x="98" y="56"/>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81" name="Freeform 525"/>
            <p:cNvSpPr>
              <a:spLocks/>
            </p:cNvSpPr>
            <p:nvPr/>
          </p:nvSpPr>
          <p:spPr bwMode="auto">
            <a:xfrm>
              <a:off x="5935663" y="5054600"/>
              <a:ext cx="52387" cy="82550"/>
            </a:xfrm>
            <a:custGeom>
              <a:avLst/>
              <a:gdLst>
                <a:gd name="T0" fmla="*/ 2147483647 w 112"/>
                <a:gd name="T1" fmla="*/ 2147483647 h 158"/>
                <a:gd name="T2" fmla="*/ 2147483647 w 112"/>
                <a:gd name="T3" fmla="*/ 2147483647 h 158"/>
                <a:gd name="T4" fmla="*/ 2147483647 w 112"/>
                <a:gd name="T5" fmla="*/ 2147483647 h 158"/>
                <a:gd name="T6" fmla="*/ 2147483647 w 112"/>
                <a:gd name="T7" fmla="*/ 2147483647 h 158"/>
                <a:gd name="T8" fmla="*/ 2147483647 w 112"/>
                <a:gd name="T9" fmla="*/ 2147483647 h 158"/>
                <a:gd name="T10" fmla="*/ 2147483647 w 112"/>
                <a:gd name="T11" fmla="*/ 2147483647 h 158"/>
                <a:gd name="T12" fmla="*/ 2147483647 w 112"/>
                <a:gd name="T13" fmla="*/ 2147483647 h 158"/>
                <a:gd name="T14" fmla="*/ 2147483647 w 112"/>
                <a:gd name="T15" fmla="*/ 2147483647 h 158"/>
                <a:gd name="T16" fmla="*/ 2147483647 w 112"/>
                <a:gd name="T17" fmla="*/ 2147483647 h 158"/>
                <a:gd name="T18" fmla="*/ 2147483647 w 112"/>
                <a:gd name="T19" fmla="*/ 2147483647 h 158"/>
                <a:gd name="T20" fmla="*/ 2147483647 w 112"/>
                <a:gd name="T21" fmla="*/ 2147483647 h 158"/>
                <a:gd name="T22" fmla="*/ 2147483647 w 112"/>
                <a:gd name="T23" fmla="*/ 2147483647 h 158"/>
                <a:gd name="T24" fmla="*/ 2147483647 w 112"/>
                <a:gd name="T25" fmla="*/ 2147483647 h 158"/>
                <a:gd name="T26" fmla="*/ 2147483647 w 112"/>
                <a:gd name="T27" fmla="*/ 2147483647 h 158"/>
                <a:gd name="T28" fmla="*/ 2147483647 w 112"/>
                <a:gd name="T29" fmla="*/ 2147483647 h 158"/>
                <a:gd name="T30" fmla="*/ 2147483647 w 112"/>
                <a:gd name="T31" fmla="*/ 2147483647 h 158"/>
                <a:gd name="T32" fmla="*/ 2147483647 w 112"/>
                <a:gd name="T33" fmla="*/ 2147483647 h 158"/>
                <a:gd name="T34" fmla="*/ 2147483647 w 112"/>
                <a:gd name="T35" fmla="*/ 2147483647 h 158"/>
                <a:gd name="T36" fmla="*/ 2147483647 w 112"/>
                <a:gd name="T37" fmla="*/ 2147483647 h 158"/>
                <a:gd name="T38" fmla="*/ 2147483647 w 112"/>
                <a:gd name="T39" fmla="*/ 2147483647 h 158"/>
                <a:gd name="T40" fmla="*/ 2147483647 w 112"/>
                <a:gd name="T41" fmla="*/ 2147483647 h 158"/>
                <a:gd name="T42" fmla="*/ 2147483647 w 112"/>
                <a:gd name="T43" fmla="*/ 2147483647 h 158"/>
                <a:gd name="T44" fmla="*/ 2147483647 w 112"/>
                <a:gd name="T45" fmla="*/ 2147483647 h 158"/>
                <a:gd name="T46" fmla="*/ 2147483647 w 112"/>
                <a:gd name="T47" fmla="*/ 2147483647 h 158"/>
                <a:gd name="T48" fmla="*/ 2147483647 w 112"/>
                <a:gd name="T49" fmla="*/ 2147483647 h 158"/>
                <a:gd name="T50" fmla="*/ 2147483647 w 112"/>
                <a:gd name="T51" fmla="*/ 2147483647 h 158"/>
                <a:gd name="T52" fmla="*/ 2147483647 w 112"/>
                <a:gd name="T53" fmla="*/ 2147483647 h 158"/>
                <a:gd name="T54" fmla="*/ 2147483647 w 112"/>
                <a:gd name="T55" fmla="*/ 2147483647 h 158"/>
                <a:gd name="T56" fmla="*/ 2147483647 w 112"/>
                <a:gd name="T57" fmla="*/ 2147483647 h 158"/>
                <a:gd name="T58" fmla="*/ 2147483647 w 112"/>
                <a:gd name="T59" fmla="*/ 2147483647 h 158"/>
                <a:gd name="T60" fmla="*/ 2147483647 w 112"/>
                <a:gd name="T61" fmla="*/ 2147483647 h 158"/>
                <a:gd name="T62" fmla="*/ 2147483647 w 112"/>
                <a:gd name="T63" fmla="*/ 2147483647 h 158"/>
                <a:gd name="T64" fmla="*/ 2147483647 w 112"/>
                <a:gd name="T65" fmla="*/ 2147483647 h 158"/>
                <a:gd name="T66" fmla="*/ 2147483647 w 112"/>
                <a:gd name="T67" fmla="*/ 2147483647 h 158"/>
                <a:gd name="T68" fmla="*/ 2147483647 w 112"/>
                <a:gd name="T69" fmla="*/ 2147483647 h 158"/>
                <a:gd name="T70" fmla="*/ 2147483647 w 112"/>
                <a:gd name="T71" fmla="*/ 2147483647 h 158"/>
                <a:gd name="T72" fmla="*/ 2147483647 w 112"/>
                <a:gd name="T73" fmla="*/ 2147483647 h 158"/>
                <a:gd name="T74" fmla="*/ 2147483647 w 112"/>
                <a:gd name="T75" fmla="*/ 2147483647 h 158"/>
                <a:gd name="T76" fmla="*/ 2147483647 w 112"/>
                <a:gd name="T77" fmla="*/ 2147483647 h 158"/>
                <a:gd name="T78" fmla="*/ 2147483647 w 112"/>
                <a:gd name="T79" fmla="*/ 2147483647 h 158"/>
                <a:gd name="T80" fmla="*/ 2147483647 w 112"/>
                <a:gd name="T81" fmla="*/ 2147483647 h 158"/>
                <a:gd name="T82" fmla="*/ 2147483647 w 112"/>
                <a:gd name="T83" fmla="*/ 2147483647 h 158"/>
                <a:gd name="T84" fmla="*/ 2147483647 w 112"/>
                <a:gd name="T85" fmla="*/ 2147483647 h 158"/>
                <a:gd name="T86" fmla="*/ 2147483647 w 112"/>
                <a:gd name="T87" fmla="*/ 2147483647 h 158"/>
                <a:gd name="T88" fmla="*/ 2147483647 w 112"/>
                <a:gd name="T89" fmla="*/ 2147483647 h 158"/>
                <a:gd name="T90" fmla="*/ 2147483647 w 112"/>
                <a:gd name="T91" fmla="*/ 2147483647 h 158"/>
                <a:gd name="T92" fmla="*/ 2147483647 w 112"/>
                <a:gd name="T93" fmla="*/ 2147483647 h 158"/>
                <a:gd name="T94" fmla="*/ 2147483647 w 112"/>
                <a:gd name="T95" fmla="*/ 2147483647 h 158"/>
                <a:gd name="T96" fmla="*/ 2147483647 w 112"/>
                <a:gd name="T97" fmla="*/ 2147483647 h 158"/>
                <a:gd name="T98" fmla="*/ 2147483647 w 112"/>
                <a:gd name="T99" fmla="*/ 2147483647 h 15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12"/>
                <a:gd name="T151" fmla="*/ 0 h 158"/>
                <a:gd name="T152" fmla="*/ 112 w 112"/>
                <a:gd name="T153" fmla="*/ 158 h 15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12" h="158">
                  <a:moveTo>
                    <a:pt x="0" y="106"/>
                  </a:moveTo>
                  <a:lnTo>
                    <a:pt x="1" y="117"/>
                  </a:lnTo>
                  <a:lnTo>
                    <a:pt x="3" y="128"/>
                  </a:lnTo>
                  <a:lnTo>
                    <a:pt x="8" y="137"/>
                  </a:lnTo>
                  <a:lnTo>
                    <a:pt x="14" y="144"/>
                  </a:lnTo>
                  <a:lnTo>
                    <a:pt x="22" y="150"/>
                  </a:lnTo>
                  <a:lnTo>
                    <a:pt x="32" y="155"/>
                  </a:lnTo>
                  <a:lnTo>
                    <a:pt x="42" y="157"/>
                  </a:lnTo>
                  <a:lnTo>
                    <a:pt x="55" y="158"/>
                  </a:lnTo>
                  <a:lnTo>
                    <a:pt x="68" y="157"/>
                  </a:lnTo>
                  <a:lnTo>
                    <a:pt x="79" y="155"/>
                  </a:lnTo>
                  <a:lnTo>
                    <a:pt x="89" y="151"/>
                  </a:lnTo>
                  <a:lnTo>
                    <a:pt x="97" y="145"/>
                  </a:lnTo>
                  <a:lnTo>
                    <a:pt x="103" y="138"/>
                  </a:lnTo>
                  <a:lnTo>
                    <a:pt x="108" y="130"/>
                  </a:lnTo>
                  <a:lnTo>
                    <a:pt x="111" y="120"/>
                  </a:lnTo>
                  <a:lnTo>
                    <a:pt x="112" y="109"/>
                  </a:lnTo>
                  <a:lnTo>
                    <a:pt x="111" y="100"/>
                  </a:lnTo>
                  <a:lnTo>
                    <a:pt x="110" y="93"/>
                  </a:lnTo>
                  <a:lnTo>
                    <a:pt x="107" y="86"/>
                  </a:lnTo>
                  <a:lnTo>
                    <a:pt x="101" y="81"/>
                  </a:lnTo>
                  <a:lnTo>
                    <a:pt x="96" y="77"/>
                  </a:lnTo>
                  <a:lnTo>
                    <a:pt x="89" y="73"/>
                  </a:lnTo>
                  <a:lnTo>
                    <a:pt x="80" y="70"/>
                  </a:lnTo>
                  <a:lnTo>
                    <a:pt x="71" y="67"/>
                  </a:lnTo>
                  <a:lnTo>
                    <a:pt x="47" y="61"/>
                  </a:lnTo>
                  <a:lnTo>
                    <a:pt x="42" y="59"/>
                  </a:lnTo>
                  <a:lnTo>
                    <a:pt x="38" y="58"/>
                  </a:lnTo>
                  <a:lnTo>
                    <a:pt x="34" y="57"/>
                  </a:lnTo>
                  <a:lnTo>
                    <a:pt x="31" y="54"/>
                  </a:lnTo>
                  <a:lnTo>
                    <a:pt x="29" y="52"/>
                  </a:lnTo>
                  <a:lnTo>
                    <a:pt x="26" y="50"/>
                  </a:lnTo>
                  <a:lnTo>
                    <a:pt x="25" y="46"/>
                  </a:lnTo>
                  <a:lnTo>
                    <a:pt x="25" y="43"/>
                  </a:lnTo>
                  <a:lnTo>
                    <a:pt x="25" y="38"/>
                  </a:lnTo>
                  <a:lnTo>
                    <a:pt x="27" y="34"/>
                  </a:lnTo>
                  <a:lnTo>
                    <a:pt x="30" y="30"/>
                  </a:lnTo>
                  <a:lnTo>
                    <a:pt x="33" y="28"/>
                  </a:lnTo>
                  <a:lnTo>
                    <a:pt x="37" y="25"/>
                  </a:lnTo>
                  <a:lnTo>
                    <a:pt x="42" y="23"/>
                  </a:lnTo>
                  <a:lnTo>
                    <a:pt x="47" y="22"/>
                  </a:lnTo>
                  <a:lnTo>
                    <a:pt x="55" y="22"/>
                  </a:lnTo>
                  <a:lnTo>
                    <a:pt x="61" y="22"/>
                  </a:lnTo>
                  <a:lnTo>
                    <a:pt x="68" y="23"/>
                  </a:lnTo>
                  <a:lnTo>
                    <a:pt x="73" y="25"/>
                  </a:lnTo>
                  <a:lnTo>
                    <a:pt x="77" y="29"/>
                  </a:lnTo>
                  <a:lnTo>
                    <a:pt x="81" y="32"/>
                  </a:lnTo>
                  <a:lnTo>
                    <a:pt x="83" y="36"/>
                  </a:lnTo>
                  <a:lnTo>
                    <a:pt x="85" y="41"/>
                  </a:lnTo>
                  <a:lnTo>
                    <a:pt x="87" y="46"/>
                  </a:lnTo>
                  <a:lnTo>
                    <a:pt x="109" y="46"/>
                  </a:lnTo>
                  <a:lnTo>
                    <a:pt x="108" y="36"/>
                  </a:lnTo>
                  <a:lnTo>
                    <a:pt x="104" y="27"/>
                  </a:lnTo>
                  <a:lnTo>
                    <a:pt x="100" y="18"/>
                  </a:lnTo>
                  <a:lnTo>
                    <a:pt x="94" y="13"/>
                  </a:lnTo>
                  <a:lnTo>
                    <a:pt x="87" y="7"/>
                  </a:lnTo>
                  <a:lnTo>
                    <a:pt x="77" y="3"/>
                  </a:lnTo>
                  <a:lnTo>
                    <a:pt x="66" y="1"/>
                  </a:lnTo>
                  <a:lnTo>
                    <a:pt x="55" y="0"/>
                  </a:lnTo>
                  <a:lnTo>
                    <a:pt x="43" y="1"/>
                  </a:lnTo>
                  <a:lnTo>
                    <a:pt x="33" y="3"/>
                  </a:lnTo>
                  <a:lnTo>
                    <a:pt x="24" y="7"/>
                  </a:lnTo>
                  <a:lnTo>
                    <a:pt x="17" y="11"/>
                  </a:lnTo>
                  <a:lnTo>
                    <a:pt x="11" y="18"/>
                  </a:lnTo>
                  <a:lnTo>
                    <a:pt x="6" y="25"/>
                  </a:lnTo>
                  <a:lnTo>
                    <a:pt x="4" y="34"/>
                  </a:lnTo>
                  <a:lnTo>
                    <a:pt x="3" y="43"/>
                  </a:lnTo>
                  <a:lnTo>
                    <a:pt x="4" y="52"/>
                  </a:lnTo>
                  <a:lnTo>
                    <a:pt x="5" y="59"/>
                  </a:lnTo>
                  <a:lnTo>
                    <a:pt x="8" y="66"/>
                  </a:lnTo>
                  <a:lnTo>
                    <a:pt x="13" y="71"/>
                  </a:lnTo>
                  <a:lnTo>
                    <a:pt x="18" y="75"/>
                  </a:lnTo>
                  <a:lnTo>
                    <a:pt x="24" y="79"/>
                  </a:lnTo>
                  <a:lnTo>
                    <a:pt x="33" y="82"/>
                  </a:lnTo>
                  <a:lnTo>
                    <a:pt x="41" y="85"/>
                  </a:lnTo>
                  <a:lnTo>
                    <a:pt x="69" y="93"/>
                  </a:lnTo>
                  <a:lnTo>
                    <a:pt x="73" y="94"/>
                  </a:lnTo>
                  <a:lnTo>
                    <a:pt x="78" y="95"/>
                  </a:lnTo>
                  <a:lnTo>
                    <a:pt x="81" y="98"/>
                  </a:lnTo>
                  <a:lnTo>
                    <a:pt x="84" y="99"/>
                  </a:lnTo>
                  <a:lnTo>
                    <a:pt x="87" y="102"/>
                  </a:lnTo>
                  <a:lnTo>
                    <a:pt x="89" y="105"/>
                  </a:lnTo>
                  <a:lnTo>
                    <a:pt x="90" y="108"/>
                  </a:lnTo>
                  <a:lnTo>
                    <a:pt x="90" y="113"/>
                  </a:lnTo>
                  <a:lnTo>
                    <a:pt x="89" y="117"/>
                  </a:lnTo>
                  <a:lnTo>
                    <a:pt x="88" y="122"/>
                  </a:lnTo>
                  <a:lnTo>
                    <a:pt x="84" y="127"/>
                  </a:lnTo>
                  <a:lnTo>
                    <a:pt x="81" y="129"/>
                  </a:lnTo>
                  <a:lnTo>
                    <a:pt x="76" y="133"/>
                  </a:lnTo>
                  <a:lnTo>
                    <a:pt x="71" y="135"/>
                  </a:lnTo>
                  <a:lnTo>
                    <a:pt x="64" y="136"/>
                  </a:lnTo>
                  <a:lnTo>
                    <a:pt x="57" y="136"/>
                  </a:lnTo>
                  <a:lnTo>
                    <a:pt x="50" y="136"/>
                  </a:lnTo>
                  <a:lnTo>
                    <a:pt x="42" y="134"/>
                  </a:lnTo>
                  <a:lnTo>
                    <a:pt x="36" y="131"/>
                  </a:lnTo>
                  <a:lnTo>
                    <a:pt x="32" y="128"/>
                  </a:lnTo>
                  <a:lnTo>
                    <a:pt x="27" y="124"/>
                  </a:lnTo>
                  <a:lnTo>
                    <a:pt x="24" y="119"/>
                  </a:lnTo>
                  <a:lnTo>
                    <a:pt x="22" y="113"/>
                  </a:lnTo>
                  <a:lnTo>
                    <a:pt x="21" y="106"/>
                  </a:lnTo>
                  <a:lnTo>
                    <a:pt x="0" y="10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82" name="Freeform 526"/>
            <p:cNvSpPr>
              <a:spLocks noEditPoints="1"/>
            </p:cNvSpPr>
            <p:nvPr/>
          </p:nvSpPr>
          <p:spPr bwMode="auto">
            <a:xfrm>
              <a:off x="6034088" y="5026025"/>
              <a:ext cx="68262" cy="109538"/>
            </a:xfrm>
            <a:custGeom>
              <a:avLst/>
              <a:gdLst>
                <a:gd name="T0" fmla="*/ 2147483647 w 143"/>
                <a:gd name="T1" fmla="*/ 2147483647 h 208"/>
                <a:gd name="T2" fmla="*/ 2147483647 w 143"/>
                <a:gd name="T3" fmla="*/ 2147483647 h 208"/>
                <a:gd name="T4" fmla="*/ 2147483647 w 143"/>
                <a:gd name="T5" fmla="*/ 2147483647 h 208"/>
                <a:gd name="T6" fmla="*/ 2147483647 w 143"/>
                <a:gd name="T7" fmla="*/ 2147483647 h 208"/>
                <a:gd name="T8" fmla="*/ 2147483647 w 143"/>
                <a:gd name="T9" fmla="*/ 2147483647 h 208"/>
                <a:gd name="T10" fmla="*/ 2147483647 w 143"/>
                <a:gd name="T11" fmla="*/ 2147483647 h 208"/>
                <a:gd name="T12" fmla="*/ 2147483647 w 143"/>
                <a:gd name="T13" fmla="*/ 2147483647 h 208"/>
                <a:gd name="T14" fmla="*/ 2147483647 w 143"/>
                <a:gd name="T15" fmla="*/ 2147483647 h 208"/>
                <a:gd name="T16" fmla="*/ 2147483647 w 143"/>
                <a:gd name="T17" fmla="*/ 2147483647 h 208"/>
                <a:gd name="T18" fmla="*/ 2147483647 w 143"/>
                <a:gd name="T19" fmla="*/ 2147483647 h 208"/>
                <a:gd name="T20" fmla="*/ 2147483647 w 143"/>
                <a:gd name="T21" fmla="*/ 2147483647 h 208"/>
                <a:gd name="T22" fmla="*/ 2147483647 w 143"/>
                <a:gd name="T23" fmla="*/ 2147483647 h 208"/>
                <a:gd name="T24" fmla="*/ 2147483647 w 143"/>
                <a:gd name="T25" fmla="*/ 2147483647 h 208"/>
                <a:gd name="T26" fmla="*/ 2147483647 w 143"/>
                <a:gd name="T27" fmla="*/ 2147483647 h 208"/>
                <a:gd name="T28" fmla="*/ 2147483647 w 143"/>
                <a:gd name="T29" fmla="*/ 2147483647 h 208"/>
                <a:gd name="T30" fmla="*/ 2147483647 w 143"/>
                <a:gd name="T31" fmla="*/ 2147483647 h 208"/>
                <a:gd name="T32" fmla="*/ 2147483647 w 143"/>
                <a:gd name="T33" fmla="*/ 2147483647 h 208"/>
                <a:gd name="T34" fmla="*/ 2147483647 w 143"/>
                <a:gd name="T35" fmla="*/ 2147483647 h 208"/>
                <a:gd name="T36" fmla="*/ 2147483647 w 143"/>
                <a:gd name="T37" fmla="*/ 2147483647 h 208"/>
                <a:gd name="T38" fmla="*/ 2147483647 w 143"/>
                <a:gd name="T39" fmla="*/ 2147483647 h 208"/>
                <a:gd name="T40" fmla="*/ 2147483647 w 143"/>
                <a:gd name="T41" fmla="*/ 2147483647 h 208"/>
                <a:gd name="T42" fmla="*/ 2147483647 w 143"/>
                <a:gd name="T43" fmla="*/ 2147483647 h 208"/>
                <a:gd name="T44" fmla="*/ 2147483647 w 143"/>
                <a:gd name="T45" fmla="*/ 2147483647 h 208"/>
                <a:gd name="T46" fmla="*/ 2147483647 w 143"/>
                <a:gd name="T47" fmla="*/ 2147483647 h 208"/>
                <a:gd name="T48" fmla="*/ 2147483647 w 143"/>
                <a:gd name="T49" fmla="*/ 2147483647 h 208"/>
                <a:gd name="T50" fmla="*/ 2147483647 w 143"/>
                <a:gd name="T51" fmla="*/ 2147483647 h 208"/>
                <a:gd name="T52" fmla="*/ 2147483647 w 143"/>
                <a:gd name="T53" fmla="*/ 2147483647 h 208"/>
                <a:gd name="T54" fmla="*/ 2147483647 w 143"/>
                <a:gd name="T55" fmla="*/ 2147483647 h 208"/>
                <a:gd name="T56" fmla="*/ 2147483647 w 143"/>
                <a:gd name="T57" fmla="*/ 2147483647 h 208"/>
                <a:gd name="T58" fmla="*/ 2147483647 w 143"/>
                <a:gd name="T59" fmla="*/ 2147483647 h 208"/>
                <a:gd name="T60" fmla="*/ 2147483647 w 143"/>
                <a:gd name="T61" fmla="*/ 2147483647 h 208"/>
                <a:gd name="T62" fmla="*/ 2147483647 w 143"/>
                <a:gd name="T63" fmla="*/ 2147483647 h 208"/>
                <a:gd name="T64" fmla="*/ 2147483647 w 143"/>
                <a:gd name="T65" fmla="*/ 2147483647 h 208"/>
                <a:gd name="T66" fmla="*/ 2147483647 w 143"/>
                <a:gd name="T67" fmla="*/ 2147483647 h 208"/>
                <a:gd name="T68" fmla="*/ 2147483647 w 143"/>
                <a:gd name="T69" fmla="*/ 2147483647 h 208"/>
                <a:gd name="T70" fmla="*/ 2147483647 w 143"/>
                <a:gd name="T71" fmla="*/ 2147483647 h 208"/>
                <a:gd name="T72" fmla="*/ 2147483647 w 143"/>
                <a:gd name="T73" fmla="*/ 0 h 208"/>
                <a:gd name="T74" fmla="*/ 0 w 143"/>
                <a:gd name="T75" fmla="*/ 2147483647 h 20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43"/>
                <a:gd name="T115" fmla="*/ 0 h 208"/>
                <a:gd name="T116" fmla="*/ 143 w 143"/>
                <a:gd name="T117" fmla="*/ 208 h 20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43" h="208">
                  <a:moveTo>
                    <a:pt x="25" y="182"/>
                  </a:moveTo>
                  <a:lnTo>
                    <a:pt x="25" y="111"/>
                  </a:lnTo>
                  <a:lnTo>
                    <a:pt x="75" y="111"/>
                  </a:lnTo>
                  <a:lnTo>
                    <a:pt x="84" y="111"/>
                  </a:lnTo>
                  <a:lnTo>
                    <a:pt x="94" y="113"/>
                  </a:lnTo>
                  <a:lnTo>
                    <a:pt x="101" y="116"/>
                  </a:lnTo>
                  <a:lnTo>
                    <a:pt x="106" y="119"/>
                  </a:lnTo>
                  <a:lnTo>
                    <a:pt x="111" y="124"/>
                  </a:lnTo>
                  <a:lnTo>
                    <a:pt x="115" y="130"/>
                  </a:lnTo>
                  <a:lnTo>
                    <a:pt x="116" y="137"/>
                  </a:lnTo>
                  <a:lnTo>
                    <a:pt x="117" y="146"/>
                  </a:lnTo>
                  <a:lnTo>
                    <a:pt x="116" y="154"/>
                  </a:lnTo>
                  <a:lnTo>
                    <a:pt x="115" y="161"/>
                  </a:lnTo>
                  <a:lnTo>
                    <a:pt x="112" y="168"/>
                  </a:lnTo>
                  <a:lnTo>
                    <a:pt x="107" y="173"/>
                  </a:lnTo>
                  <a:lnTo>
                    <a:pt x="101" y="176"/>
                  </a:lnTo>
                  <a:lnTo>
                    <a:pt x="95" y="180"/>
                  </a:lnTo>
                  <a:lnTo>
                    <a:pt x="86" y="181"/>
                  </a:lnTo>
                  <a:lnTo>
                    <a:pt x="78" y="182"/>
                  </a:lnTo>
                  <a:lnTo>
                    <a:pt x="25" y="182"/>
                  </a:lnTo>
                  <a:close/>
                  <a:moveTo>
                    <a:pt x="25" y="88"/>
                  </a:moveTo>
                  <a:lnTo>
                    <a:pt x="25" y="24"/>
                  </a:lnTo>
                  <a:lnTo>
                    <a:pt x="73" y="24"/>
                  </a:lnTo>
                  <a:lnTo>
                    <a:pt x="81" y="24"/>
                  </a:lnTo>
                  <a:lnTo>
                    <a:pt x="89" y="26"/>
                  </a:lnTo>
                  <a:lnTo>
                    <a:pt x="96" y="28"/>
                  </a:lnTo>
                  <a:lnTo>
                    <a:pt x="100" y="32"/>
                  </a:lnTo>
                  <a:lnTo>
                    <a:pt x="104" y="35"/>
                  </a:lnTo>
                  <a:lnTo>
                    <a:pt x="107" y="41"/>
                  </a:lnTo>
                  <a:lnTo>
                    <a:pt x="109" y="47"/>
                  </a:lnTo>
                  <a:lnTo>
                    <a:pt x="110" y="55"/>
                  </a:lnTo>
                  <a:lnTo>
                    <a:pt x="109" y="63"/>
                  </a:lnTo>
                  <a:lnTo>
                    <a:pt x="107" y="70"/>
                  </a:lnTo>
                  <a:lnTo>
                    <a:pt x="104" y="75"/>
                  </a:lnTo>
                  <a:lnTo>
                    <a:pt x="100" y="80"/>
                  </a:lnTo>
                  <a:lnTo>
                    <a:pt x="95" y="83"/>
                  </a:lnTo>
                  <a:lnTo>
                    <a:pt x="87" y="85"/>
                  </a:lnTo>
                  <a:lnTo>
                    <a:pt x="80" y="88"/>
                  </a:lnTo>
                  <a:lnTo>
                    <a:pt x="71" y="88"/>
                  </a:lnTo>
                  <a:lnTo>
                    <a:pt x="25" y="88"/>
                  </a:lnTo>
                  <a:close/>
                  <a:moveTo>
                    <a:pt x="0" y="208"/>
                  </a:moveTo>
                  <a:lnTo>
                    <a:pt x="80" y="208"/>
                  </a:lnTo>
                  <a:lnTo>
                    <a:pt x="95" y="206"/>
                  </a:lnTo>
                  <a:lnTo>
                    <a:pt x="106" y="203"/>
                  </a:lnTo>
                  <a:lnTo>
                    <a:pt x="118" y="198"/>
                  </a:lnTo>
                  <a:lnTo>
                    <a:pt x="126" y="190"/>
                  </a:lnTo>
                  <a:lnTo>
                    <a:pt x="134" y="182"/>
                  </a:lnTo>
                  <a:lnTo>
                    <a:pt x="139" y="172"/>
                  </a:lnTo>
                  <a:lnTo>
                    <a:pt x="142" y="159"/>
                  </a:lnTo>
                  <a:lnTo>
                    <a:pt x="143" y="146"/>
                  </a:lnTo>
                  <a:lnTo>
                    <a:pt x="142" y="137"/>
                  </a:lnTo>
                  <a:lnTo>
                    <a:pt x="141" y="127"/>
                  </a:lnTo>
                  <a:lnTo>
                    <a:pt x="138" y="119"/>
                  </a:lnTo>
                  <a:lnTo>
                    <a:pt x="134" y="112"/>
                  </a:lnTo>
                  <a:lnTo>
                    <a:pt x="129" y="106"/>
                  </a:lnTo>
                  <a:lnTo>
                    <a:pt x="123" y="102"/>
                  </a:lnTo>
                  <a:lnTo>
                    <a:pt x="116" y="98"/>
                  </a:lnTo>
                  <a:lnTo>
                    <a:pt x="109" y="96"/>
                  </a:lnTo>
                  <a:lnTo>
                    <a:pt x="115" y="92"/>
                  </a:lnTo>
                  <a:lnTo>
                    <a:pt x="120" y="89"/>
                  </a:lnTo>
                  <a:lnTo>
                    <a:pt x="124" y="84"/>
                  </a:lnTo>
                  <a:lnTo>
                    <a:pt x="129" y="78"/>
                  </a:lnTo>
                  <a:lnTo>
                    <a:pt x="131" y="73"/>
                  </a:lnTo>
                  <a:lnTo>
                    <a:pt x="133" y="66"/>
                  </a:lnTo>
                  <a:lnTo>
                    <a:pt x="135" y="59"/>
                  </a:lnTo>
                  <a:lnTo>
                    <a:pt x="135" y="52"/>
                  </a:lnTo>
                  <a:lnTo>
                    <a:pt x="134" y="39"/>
                  </a:lnTo>
                  <a:lnTo>
                    <a:pt x="132" y="28"/>
                  </a:lnTo>
                  <a:lnTo>
                    <a:pt x="126" y="20"/>
                  </a:lnTo>
                  <a:lnTo>
                    <a:pt x="120" y="13"/>
                  </a:lnTo>
                  <a:lnTo>
                    <a:pt x="112" y="7"/>
                  </a:lnTo>
                  <a:lnTo>
                    <a:pt x="102" y="4"/>
                  </a:lnTo>
                  <a:lnTo>
                    <a:pt x="90" y="2"/>
                  </a:lnTo>
                  <a:lnTo>
                    <a:pt x="76" y="0"/>
                  </a:lnTo>
                  <a:lnTo>
                    <a:pt x="0" y="0"/>
                  </a:lnTo>
                  <a:lnTo>
                    <a:pt x="0" y="20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83" name="Rectangle 527"/>
            <p:cNvSpPr>
              <a:spLocks noChangeArrowheads="1"/>
            </p:cNvSpPr>
            <p:nvPr/>
          </p:nvSpPr>
          <p:spPr bwMode="auto">
            <a:xfrm>
              <a:off x="6116638" y="5119688"/>
              <a:ext cx="12700" cy="158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984" name="Freeform 528"/>
            <p:cNvSpPr>
              <a:spLocks noEditPoints="1"/>
            </p:cNvSpPr>
            <p:nvPr/>
          </p:nvSpPr>
          <p:spPr bwMode="auto">
            <a:xfrm>
              <a:off x="4851400" y="5226050"/>
              <a:ext cx="60325" cy="103188"/>
            </a:xfrm>
            <a:custGeom>
              <a:avLst/>
              <a:gdLst>
                <a:gd name="T0" fmla="*/ 2147483647 w 129"/>
                <a:gd name="T1" fmla="*/ 2147483647 h 195"/>
                <a:gd name="T2" fmla="*/ 2147483647 w 129"/>
                <a:gd name="T3" fmla="*/ 2147483647 h 195"/>
                <a:gd name="T4" fmla="*/ 2147483647 w 129"/>
                <a:gd name="T5" fmla="*/ 2147483647 h 195"/>
                <a:gd name="T6" fmla="*/ 2147483647 w 129"/>
                <a:gd name="T7" fmla="*/ 2147483647 h 195"/>
                <a:gd name="T8" fmla="*/ 2147483647 w 129"/>
                <a:gd name="T9" fmla="*/ 2147483647 h 195"/>
                <a:gd name="T10" fmla="*/ 2147483647 w 129"/>
                <a:gd name="T11" fmla="*/ 2147483647 h 195"/>
                <a:gd name="T12" fmla="*/ 2147483647 w 129"/>
                <a:gd name="T13" fmla="*/ 0 h 195"/>
                <a:gd name="T14" fmla="*/ 2147483647 w 129"/>
                <a:gd name="T15" fmla="*/ 0 h 195"/>
                <a:gd name="T16" fmla="*/ 0 w 129"/>
                <a:gd name="T17" fmla="*/ 2147483647 h 195"/>
                <a:gd name="T18" fmla="*/ 0 w 129"/>
                <a:gd name="T19" fmla="*/ 2147483647 h 195"/>
                <a:gd name="T20" fmla="*/ 2147483647 w 129"/>
                <a:gd name="T21" fmla="*/ 2147483647 h 195"/>
                <a:gd name="T22" fmla="*/ 2147483647 w 129"/>
                <a:gd name="T23" fmla="*/ 2147483647 h 195"/>
                <a:gd name="T24" fmla="*/ 2147483647 w 129"/>
                <a:gd name="T25" fmla="*/ 2147483647 h 195"/>
                <a:gd name="T26" fmla="*/ 2147483647 w 129"/>
                <a:gd name="T27" fmla="*/ 2147483647 h 195"/>
                <a:gd name="T28" fmla="*/ 2147483647 w 129"/>
                <a:gd name="T29" fmla="*/ 2147483647 h 195"/>
                <a:gd name="T30" fmla="*/ 2147483647 w 129"/>
                <a:gd name="T31" fmla="*/ 2147483647 h 19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9"/>
                <a:gd name="T49" fmla="*/ 0 h 195"/>
                <a:gd name="T50" fmla="*/ 129 w 129"/>
                <a:gd name="T51" fmla="*/ 195 h 19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9" h="195">
                  <a:moveTo>
                    <a:pt x="79" y="195"/>
                  </a:moveTo>
                  <a:lnTo>
                    <a:pt x="103" y="195"/>
                  </a:lnTo>
                  <a:lnTo>
                    <a:pt x="103" y="146"/>
                  </a:lnTo>
                  <a:lnTo>
                    <a:pt x="129" y="146"/>
                  </a:lnTo>
                  <a:lnTo>
                    <a:pt x="129" y="123"/>
                  </a:lnTo>
                  <a:lnTo>
                    <a:pt x="103" y="123"/>
                  </a:lnTo>
                  <a:lnTo>
                    <a:pt x="103" y="0"/>
                  </a:lnTo>
                  <a:lnTo>
                    <a:pt x="79" y="0"/>
                  </a:lnTo>
                  <a:lnTo>
                    <a:pt x="0" y="121"/>
                  </a:lnTo>
                  <a:lnTo>
                    <a:pt x="0" y="146"/>
                  </a:lnTo>
                  <a:lnTo>
                    <a:pt x="79" y="146"/>
                  </a:lnTo>
                  <a:lnTo>
                    <a:pt x="79" y="195"/>
                  </a:lnTo>
                  <a:close/>
                  <a:moveTo>
                    <a:pt x="22" y="123"/>
                  </a:moveTo>
                  <a:lnTo>
                    <a:pt x="79" y="33"/>
                  </a:lnTo>
                  <a:lnTo>
                    <a:pt x="79" y="123"/>
                  </a:lnTo>
                  <a:lnTo>
                    <a:pt x="22" y="123"/>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85" name="Freeform 529"/>
            <p:cNvSpPr>
              <a:spLocks noEditPoints="1"/>
            </p:cNvSpPr>
            <p:nvPr/>
          </p:nvSpPr>
          <p:spPr bwMode="auto">
            <a:xfrm>
              <a:off x="4919663" y="5222875"/>
              <a:ext cx="60325" cy="107950"/>
            </a:xfrm>
            <a:custGeom>
              <a:avLst/>
              <a:gdLst>
                <a:gd name="T0" fmla="*/ 2147483647 w 128"/>
                <a:gd name="T1" fmla="*/ 2147483647 h 204"/>
                <a:gd name="T2" fmla="*/ 2147483647 w 128"/>
                <a:gd name="T3" fmla="*/ 2147483647 h 204"/>
                <a:gd name="T4" fmla="*/ 2147483647 w 128"/>
                <a:gd name="T5" fmla="*/ 2147483647 h 204"/>
                <a:gd name="T6" fmla="*/ 2147483647 w 128"/>
                <a:gd name="T7" fmla="*/ 2147483647 h 204"/>
                <a:gd name="T8" fmla="*/ 2147483647 w 128"/>
                <a:gd name="T9" fmla="*/ 0 h 204"/>
                <a:gd name="T10" fmla="*/ 2147483647 w 128"/>
                <a:gd name="T11" fmla="*/ 2147483647 h 204"/>
                <a:gd name="T12" fmla="*/ 2147483647 w 128"/>
                <a:gd name="T13" fmla="*/ 2147483647 h 204"/>
                <a:gd name="T14" fmla="*/ 2147483647 w 128"/>
                <a:gd name="T15" fmla="*/ 2147483647 h 204"/>
                <a:gd name="T16" fmla="*/ 2147483647 w 128"/>
                <a:gd name="T17" fmla="*/ 2147483647 h 204"/>
                <a:gd name="T18" fmla="*/ 2147483647 w 128"/>
                <a:gd name="T19" fmla="*/ 2147483647 h 204"/>
                <a:gd name="T20" fmla="*/ 2147483647 w 128"/>
                <a:gd name="T21" fmla="*/ 2147483647 h 204"/>
                <a:gd name="T22" fmla="*/ 0 w 128"/>
                <a:gd name="T23" fmla="*/ 2147483647 h 204"/>
                <a:gd name="T24" fmla="*/ 0 w 128"/>
                <a:gd name="T25" fmla="*/ 2147483647 h 204"/>
                <a:gd name="T26" fmla="*/ 2147483647 w 128"/>
                <a:gd name="T27" fmla="*/ 2147483647 h 204"/>
                <a:gd name="T28" fmla="*/ 2147483647 w 128"/>
                <a:gd name="T29" fmla="*/ 2147483647 h 204"/>
                <a:gd name="T30" fmla="*/ 2147483647 w 128"/>
                <a:gd name="T31" fmla="*/ 2147483647 h 204"/>
                <a:gd name="T32" fmla="*/ 2147483647 w 128"/>
                <a:gd name="T33" fmla="*/ 2147483647 h 204"/>
                <a:gd name="T34" fmla="*/ 2147483647 w 128"/>
                <a:gd name="T35" fmla="*/ 2147483647 h 204"/>
                <a:gd name="T36" fmla="*/ 2147483647 w 128"/>
                <a:gd name="T37" fmla="*/ 2147483647 h 204"/>
                <a:gd name="T38" fmla="*/ 2147483647 w 128"/>
                <a:gd name="T39" fmla="*/ 2147483647 h 204"/>
                <a:gd name="T40" fmla="*/ 2147483647 w 128"/>
                <a:gd name="T41" fmla="*/ 2147483647 h 204"/>
                <a:gd name="T42" fmla="*/ 2147483647 w 128"/>
                <a:gd name="T43" fmla="*/ 2147483647 h 204"/>
                <a:gd name="T44" fmla="*/ 2147483647 w 128"/>
                <a:gd name="T45" fmla="*/ 2147483647 h 204"/>
                <a:gd name="T46" fmla="*/ 2147483647 w 128"/>
                <a:gd name="T47" fmla="*/ 2147483647 h 204"/>
                <a:gd name="T48" fmla="*/ 2147483647 w 128"/>
                <a:gd name="T49" fmla="*/ 2147483647 h 204"/>
                <a:gd name="T50" fmla="*/ 2147483647 w 128"/>
                <a:gd name="T51" fmla="*/ 2147483647 h 204"/>
                <a:gd name="T52" fmla="*/ 2147483647 w 128"/>
                <a:gd name="T53" fmla="*/ 2147483647 h 204"/>
                <a:gd name="T54" fmla="*/ 2147483647 w 128"/>
                <a:gd name="T55" fmla="*/ 2147483647 h 204"/>
                <a:gd name="T56" fmla="*/ 2147483647 w 128"/>
                <a:gd name="T57" fmla="*/ 2147483647 h 204"/>
                <a:gd name="T58" fmla="*/ 2147483647 w 128"/>
                <a:gd name="T59" fmla="*/ 2147483647 h 204"/>
                <a:gd name="T60" fmla="*/ 2147483647 w 128"/>
                <a:gd name="T61" fmla="*/ 2147483647 h 204"/>
                <a:gd name="T62" fmla="*/ 2147483647 w 128"/>
                <a:gd name="T63" fmla="*/ 2147483647 h 204"/>
                <a:gd name="T64" fmla="*/ 2147483647 w 128"/>
                <a:gd name="T65" fmla="*/ 2147483647 h 204"/>
                <a:gd name="T66" fmla="*/ 2147483647 w 128"/>
                <a:gd name="T67" fmla="*/ 2147483647 h 204"/>
                <a:gd name="T68" fmla="*/ 2147483647 w 128"/>
                <a:gd name="T69" fmla="*/ 2147483647 h 204"/>
                <a:gd name="T70" fmla="*/ 2147483647 w 128"/>
                <a:gd name="T71" fmla="*/ 2147483647 h 204"/>
                <a:gd name="T72" fmla="*/ 2147483647 w 128"/>
                <a:gd name="T73" fmla="*/ 2147483647 h 204"/>
                <a:gd name="T74" fmla="*/ 2147483647 w 128"/>
                <a:gd name="T75" fmla="*/ 2147483647 h 204"/>
                <a:gd name="T76" fmla="*/ 2147483647 w 128"/>
                <a:gd name="T77" fmla="*/ 2147483647 h 204"/>
                <a:gd name="T78" fmla="*/ 2147483647 w 128"/>
                <a:gd name="T79" fmla="*/ 2147483647 h 204"/>
                <a:gd name="T80" fmla="*/ 2147483647 w 128"/>
                <a:gd name="T81" fmla="*/ 2147483647 h 204"/>
                <a:gd name="T82" fmla="*/ 2147483647 w 128"/>
                <a:gd name="T83" fmla="*/ 2147483647 h 204"/>
                <a:gd name="T84" fmla="*/ 2147483647 w 128"/>
                <a:gd name="T85" fmla="*/ 2147483647 h 204"/>
                <a:gd name="T86" fmla="*/ 2147483647 w 128"/>
                <a:gd name="T87" fmla="*/ 2147483647 h 204"/>
                <a:gd name="T88" fmla="*/ 2147483647 w 128"/>
                <a:gd name="T89" fmla="*/ 2147483647 h 204"/>
                <a:gd name="T90" fmla="*/ 2147483647 w 128"/>
                <a:gd name="T91" fmla="*/ 2147483647 h 204"/>
                <a:gd name="T92" fmla="*/ 2147483647 w 128"/>
                <a:gd name="T93" fmla="*/ 2147483647 h 204"/>
                <a:gd name="T94" fmla="*/ 2147483647 w 128"/>
                <a:gd name="T95" fmla="*/ 2147483647 h 204"/>
                <a:gd name="T96" fmla="*/ 2147483647 w 128"/>
                <a:gd name="T97" fmla="*/ 2147483647 h 204"/>
                <a:gd name="T98" fmla="*/ 2147483647 w 128"/>
                <a:gd name="T99" fmla="*/ 2147483647 h 204"/>
                <a:gd name="T100" fmla="*/ 2147483647 w 128"/>
                <a:gd name="T101" fmla="*/ 2147483647 h 204"/>
                <a:gd name="T102" fmla="*/ 2147483647 w 128"/>
                <a:gd name="T103" fmla="*/ 2147483647 h 204"/>
                <a:gd name="T104" fmla="*/ 2147483647 w 128"/>
                <a:gd name="T105" fmla="*/ 2147483647 h 204"/>
                <a:gd name="T106" fmla="*/ 2147483647 w 128"/>
                <a:gd name="T107" fmla="*/ 2147483647 h 204"/>
                <a:gd name="T108" fmla="*/ 2147483647 w 128"/>
                <a:gd name="T109" fmla="*/ 2147483647 h 20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8"/>
                <a:gd name="T166" fmla="*/ 0 h 204"/>
                <a:gd name="T167" fmla="*/ 128 w 128"/>
                <a:gd name="T168" fmla="*/ 204 h 204"/>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8" h="204">
                  <a:moveTo>
                    <a:pt x="127" y="52"/>
                  </a:moveTo>
                  <a:lnTo>
                    <a:pt x="125" y="41"/>
                  </a:lnTo>
                  <a:lnTo>
                    <a:pt x="122" y="30"/>
                  </a:lnTo>
                  <a:lnTo>
                    <a:pt x="116" y="21"/>
                  </a:lnTo>
                  <a:lnTo>
                    <a:pt x="110" y="14"/>
                  </a:lnTo>
                  <a:lnTo>
                    <a:pt x="102" y="8"/>
                  </a:lnTo>
                  <a:lnTo>
                    <a:pt x="92" y="4"/>
                  </a:lnTo>
                  <a:lnTo>
                    <a:pt x="82" y="1"/>
                  </a:lnTo>
                  <a:lnTo>
                    <a:pt x="69" y="0"/>
                  </a:lnTo>
                  <a:lnTo>
                    <a:pt x="62" y="0"/>
                  </a:lnTo>
                  <a:lnTo>
                    <a:pt x="54" y="2"/>
                  </a:lnTo>
                  <a:lnTo>
                    <a:pt x="47" y="5"/>
                  </a:lnTo>
                  <a:lnTo>
                    <a:pt x="40" y="7"/>
                  </a:lnTo>
                  <a:lnTo>
                    <a:pt x="34" y="12"/>
                  </a:lnTo>
                  <a:lnTo>
                    <a:pt x="29" y="16"/>
                  </a:lnTo>
                  <a:lnTo>
                    <a:pt x="24" y="22"/>
                  </a:lnTo>
                  <a:lnTo>
                    <a:pt x="18" y="28"/>
                  </a:lnTo>
                  <a:lnTo>
                    <a:pt x="14" y="36"/>
                  </a:lnTo>
                  <a:lnTo>
                    <a:pt x="11" y="44"/>
                  </a:lnTo>
                  <a:lnTo>
                    <a:pt x="8" y="54"/>
                  </a:lnTo>
                  <a:lnTo>
                    <a:pt x="5" y="63"/>
                  </a:lnTo>
                  <a:lnTo>
                    <a:pt x="4" y="73"/>
                  </a:lnTo>
                  <a:lnTo>
                    <a:pt x="1" y="85"/>
                  </a:lnTo>
                  <a:lnTo>
                    <a:pt x="0" y="98"/>
                  </a:lnTo>
                  <a:lnTo>
                    <a:pt x="0" y="111"/>
                  </a:lnTo>
                  <a:lnTo>
                    <a:pt x="0" y="122"/>
                  </a:lnTo>
                  <a:lnTo>
                    <a:pt x="1" y="133"/>
                  </a:lnTo>
                  <a:lnTo>
                    <a:pt x="3" y="142"/>
                  </a:lnTo>
                  <a:lnTo>
                    <a:pt x="5" y="151"/>
                  </a:lnTo>
                  <a:lnTo>
                    <a:pt x="7" y="160"/>
                  </a:lnTo>
                  <a:lnTo>
                    <a:pt x="10" y="167"/>
                  </a:lnTo>
                  <a:lnTo>
                    <a:pt x="13" y="174"/>
                  </a:lnTo>
                  <a:lnTo>
                    <a:pt x="17" y="181"/>
                  </a:lnTo>
                  <a:lnTo>
                    <a:pt x="22" y="185"/>
                  </a:lnTo>
                  <a:lnTo>
                    <a:pt x="27" y="190"/>
                  </a:lnTo>
                  <a:lnTo>
                    <a:pt x="32" y="194"/>
                  </a:lnTo>
                  <a:lnTo>
                    <a:pt x="38" y="198"/>
                  </a:lnTo>
                  <a:lnTo>
                    <a:pt x="45" y="200"/>
                  </a:lnTo>
                  <a:lnTo>
                    <a:pt x="51" y="203"/>
                  </a:lnTo>
                  <a:lnTo>
                    <a:pt x="58" y="204"/>
                  </a:lnTo>
                  <a:lnTo>
                    <a:pt x="66" y="204"/>
                  </a:lnTo>
                  <a:lnTo>
                    <a:pt x="80" y="203"/>
                  </a:lnTo>
                  <a:lnTo>
                    <a:pt x="91" y="199"/>
                  </a:lnTo>
                  <a:lnTo>
                    <a:pt x="102" y="193"/>
                  </a:lnTo>
                  <a:lnTo>
                    <a:pt x="111" y="185"/>
                  </a:lnTo>
                  <a:lnTo>
                    <a:pt x="119" y="176"/>
                  </a:lnTo>
                  <a:lnTo>
                    <a:pt x="124" y="164"/>
                  </a:lnTo>
                  <a:lnTo>
                    <a:pt x="127" y="150"/>
                  </a:lnTo>
                  <a:lnTo>
                    <a:pt x="128" y="136"/>
                  </a:lnTo>
                  <a:lnTo>
                    <a:pt x="127" y="122"/>
                  </a:lnTo>
                  <a:lnTo>
                    <a:pt x="124" y="109"/>
                  </a:lnTo>
                  <a:lnTo>
                    <a:pt x="119" y="98"/>
                  </a:lnTo>
                  <a:lnTo>
                    <a:pt x="112" y="89"/>
                  </a:lnTo>
                  <a:lnTo>
                    <a:pt x="104" y="80"/>
                  </a:lnTo>
                  <a:lnTo>
                    <a:pt x="93" y="75"/>
                  </a:lnTo>
                  <a:lnTo>
                    <a:pt x="83" y="71"/>
                  </a:lnTo>
                  <a:lnTo>
                    <a:pt x="70" y="70"/>
                  </a:lnTo>
                  <a:lnTo>
                    <a:pt x="57" y="71"/>
                  </a:lnTo>
                  <a:lnTo>
                    <a:pt x="46" y="76"/>
                  </a:lnTo>
                  <a:lnTo>
                    <a:pt x="35" y="83"/>
                  </a:lnTo>
                  <a:lnTo>
                    <a:pt x="27" y="92"/>
                  </a:lnTo>
                  <a:lnTo>
                    <a:pt x="28" y="76"/>
                  </a:lnTo>
                  <a:lnTo>
                    <a:pt x="31" y="62"/>
                  </a:lnTo>
                  <a:lnTo>
                    <a:pt x="34" y="50"/>
                  </a:lnTo>
                  <a:lnTo>
                    <a:pt x="39" y="41"/>
                  </a:lnTo>
                  <a:lnTo>
                    <a:pt x="45" y="33"/>
                  </a:lnTo>
                  <a:lnTo>
                    <a:pt x="52" y="28"/>
                  </a:lnTo>
                  <a:lnTo>
                    <a:pt x="61" y="24"/>
                  </a:lnTo>
                  <a:lnTo>
                    <a:pt x="70" y="23"/>
                  </a:lnTo>
                  <a:lnTo>
                    <a:pt x="76" y="23"/>
                  </a:lnTo>
                  <a:lnTo>
                    <a:pt x="83" y="26"/>
                  </a:lnTo>
                  <a:lnTo>
                    <a:pt x="88" y="28"/>
                  </a:lnTo>
                  <a:lnTo>
                    <a:pt x="93" y="30"/>
                  </a:lnTo>
                  <a:lnTo>
                    <a:pt x="96" y="35"/>
                  </a:lnTo>
                  <a:lnTo>
                    <a:pt x="100" y="40"/>
                  </a:lnTo>
                  <a:lnTo>
                    <a:pt x="102" y="47"/>
                  </a:lnTo>
                  <a:lnTo>
                    <a:pt x="103" y="52"/>
                  </a:lnTo>
                  <a:lnTo>
                    <a:pt x="127" y="52"/>
                  </a:lnTo>
                  <a:close/>
                  <a:moveTo>
                    <a:pt x="103" y="136"/>
                  </a:moveTo>
                  <a:lnTo>
                    <a:pt x="102" y="146"/>
                  </a:lnTo>
                  <a:lnTo>
                    <a:pt x="101" y="155"/>
                  </a:lnTo>
                  <a:lnTo>
                    <a:pt x="97" y="162"/>
                  </a:lnTo>
                  <a:lnTo>
                    <a:pt x="92" y="169"/>
                  </a:lnTo>
                  <a:lnTo>
                    <a:pt x="87" y="174"/>
                  </a:lnTo>
                  <a:lnTo>
                    <a:pt x="82" y="177"/>
                  </a:lnTo>
                  <a:lnTo>
                    <a:pt x="74" y="179"/>
                  </a:lnTo>
                  <a:lnTo>
                    <a:pt x="66" y="181"/>
                  </a:lnTo>
                  <a:lnTo>
                    <a:pt x="58" y="179"/>
                  </a:lnTo>
                  <a:lnTo>
                    <a:pt x="51" y="177"/>
                  </a:lnTo>
                  <a:lnTo>
                    <a:pt x="45" y="174"/>
                  </a:lnTo>
                  <a:lnTo>
                    <a:pt x="39" y="169"/>
                  </a:lnTo>
                  <a:lnTo>
                    <a:pt x="35" y="162"/>
                  </a:lnTo>
                  <a:lnTo>
                    <a:pt x="32" y="155"/>
                  </a:lnTo>
                  <a:lnTo>
                    <a:pt x="30" y="147"/>
                  </a:lnTo>
                  <a:lnTo>
                    <a:pt x="29" y="136"/>
                  </a:lnTo>
                  <a:lnTo>
                    <a:pt x="30" y="127"/>
                  </a:lnTo>
                  <a:lnTo>
                    <a:pt x="31" y="119"/>
                  </a:lnTo>
                  <a:lnTo>
                    <a:pt x="35" y="111"/>
                  </a:lnTo>
                  <a:lnTo>
                    <a:pt x="39" y="105"/>
                  </a:lnTo>
                  <a:lnTo>
                    <a:pt x="45" y="100"/>
                  </a:lnTo>
                  <a:lnTo>
                    <a:pt x="51" y="97"/>
                  </a:lnTo>
                  <a:lnTo>
                    <a:pt x="58" y="94"/>
                  </a:lnTo>
                  <a:lnTo>
                    <a:pt x="67" y="93"/>
                  </a:lnTo>
                  <a:lnTo>
                    <a:pt x="74" y="94"/>
                  </a:lnTo>
                  <a:lnTo>
                    <a:pt x="82" y="97"/>
                  </a:lnTo>
                  <a:lnTo>
                    <a:pt x="88" y="100"/>
                  </a:lnTo>
                  <a:lnTo>
                    <a:pt x="93" y="105"/>
                  </a:lnTo>
                  <a:lnTo>
                    <a:pt x="97" y="111"/>
                  </a:lnTo>
                  <a:lnTo>
                    <a:pt x="101" y="119"/>
                  </a:lnTo>
                  <a:lnTo>
                    <a:pt x="102" y="127"/>
                  </a:lnTo>
                  <a:lnTo>
                    <a:pt x="103" y="13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86" name="Freeform 530"/>
            <p:cNvSpPr>
              <a:spLocks/>
            </p:cNvSpPr>
            <p:nvPr/>
          </p:nvSpPr>
          <p:spPr bwMode="auto">
            <a:xfrm>
              <a:off x="5537200" y="5219700"/>
              <a:ext cx="60325" cy="109538"/>
            </a:xfrm>
            <a:custGeom>
              <a:avLst/>
              <a:gdLst>
                <a:gd name="T0" fmla="*/ 0 w 127"/>
                <a:gd name="T1" fmla="*/ 2147483647 h 207"/>
                <a:gd name="T2" fmla="*/ 2147483647 w 127"/>
                <a:gd name="T3" fmla="*/ 2147483647 h 207"/>
                <a:gd name="T4" fmla="*/ 2147483647 w 127"/>
                <a:gd name="T5" fmla="*/ 2147483647 h 207"/>
                <a:gd name="T6" fmla="*/ 2147483647 w 127"/>
                <a:gd name="T7" fmla="*/ 2147483647 h 207"/>
                <a:gd name="T8" fmla="*/ 2147483647 w 127"/>
                <a:gd name="T9" fmla="*/ 2147483647 h 207"/>
                <a:gd name="T10" fmla="*/ 2147483647 w 127"/>
                <a:gd name="T11" fmla="*/ 2147483647 h 207"/>
                <a:gd name="T12" fmla="*/ 2147483647 w 127"/>
                <a:gd name="T13" fmla="*/ 2147483647 h 207"/>
                <a:gd name="T14" fmla="*/ 2147483647 w 127"/>
                <a:gd name="T15" fmla="*/ 2147483647 h 207"/>
                <a:gd name="T16" fmla="*/ 2147483647 w 127"/>
                <a:gd name="T17" fmla="*/ 0 h 207"/>
                <a:gd name="T18" fmla="*/ 0 w 127"/>
                <a:gd name="T19" fmla="*/ 0 h 207"/>
                <a:gd name="T20" fmla="*/ 0 w 127"/>
                <a:gd name="T21" fmla="*/ 2147483647 h 20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27"/>
                <a:gd name="T34" fmla="*/ 0 h 207"/>
                <a:gd name="T35" fmla="*/ 127 w 127"/>
                <a:gd name="T36" fmla="*/ 207 h 20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27" h="207">
                  <a:moveTo>
                    <a:pt x="0" y="207"/>
                  </a:moveTo>
                  <a:lnTo>
                    <a:pt x="26" y="207"/>
                  </a:lnTo>
                  <a:lnTo>
                    <a:pt x="26" y="112"/>
                  </a:lnTo>
                  <a:lnTo>
                    <a:pt x="114" y="112"/>
                  </a:lnTo>
                  <a:lnTo>
                    <a:pt x="114" y="86"/>
                  </a:lnTo>
                  <a:lnTo>
                    <a:pt x="26" y="86"/>
                  </a:lnTo>
                  <a:lnTo>
                    <a:pt x="26" y="25"/>
                  </a:lnTo>
                  <a:lnTo>
                    <a:pt x="127" y="25"/>
                  </a:lnTo>
                  <a:lnTo>
                    <a:pt x="127" y="0"/>
                  </a:lnTo>
                  <a:lnTo>
                    <a:pt x="0" y="0"/>
                  </a:lnTo>
                  <a:lnTo>
                    <a:pt x="0"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87" name="Freeform 531"/>
            <p:cNvSpPr>
              <a:spLocks/>
            </p:cNvSpPr>
            <p:nvPr/>
          </p:nvSpPr>
          <p:spPr bwMode="auto">
            <a:xfrm>
              <a:off x="5607050" y="5246688"/>
              <a:ext cx="31750" cy="82550"/>
            </a:xfrm>
            <a:custGeom>
              <a:avLst/>
              <a:gdLst>
                <a:gd name="T0" fmla="*/ 0 w 67"/>
                <a:gd name="T1" fmla="*/ 2147483647 h 155"/>
                <a:gd name="T2" fmla="*/ 2147483647 w 67"/>
                <a:gd name="T3" fmla="*/ 2147483647 h 155"/>
                <a:gd name="T4" fmla="*/ 2147483647 w 67"/>
                <a:gd name="T5" fmla="*/ 2147483647 h 155"/>
                <a:gd name="T6" fmla="*/ 2147483647 w 67"/>
                <a:gd name="T7" fmla="*/ 2147483647 h 155"/>
                <a:gd name="T8" fmla="*/ 2147483647 w 67"/>
                <a:gd name="T9" fmla="*/ 2147483647 h 155"/>
                <a:gd name="T10" fmla="*/ 2147483647 w 67"/>
                <a:gd name="T11" fmla="*/ 2147483647 h 155"/>
                <a:gd name="T12" fmla="*/ 2147483647 w 67"/>
                <a:gd name="T13" fmla="*/ 2147483647 h 155"/>
                <a:gd name="T14" fmla="*/ 2147483647 w 67"/>
                <a:gd name="T15" fmla="*/ 2147483647 h 155"/>
                <a:gd name="T16" fmla="*/ 2147483647 w 67"/>
                <a:gd name="T17" fmla="*/ 2147483647 h 155"/>
                <a:gd name="T18" fmla="*/ 2147483647 w 67"/>
                <a:gd name="T19" fmla="*/ 2147483647 h 155"/>
                <a:gd name="T20" fmla="*/ 2147483647 w 67"/>
                <a:gd name="T21" fmla="*/ 2147483647 h 155"/>
                <a:gd name="T22" fmla="*/ 2147483647 w 67"/>
                <a:gd name="T23" fmla="*/ 2147483647 h 155"/>
                <a:gd name="T24" fmla="*/ 2147483647 w 67"/>
                <a:gd name="T25" fmla="*/ 0 h 155"/>
                <a:gd name="T26" fmla="*/ 2147483647 w 67"/>
                <a:gd name="T27" fmla="*/ 0 h 155"/>
                <a:gd name="T28" fmla="*/ 2147483647 w 67"/>
                <a:gd name="T29" fmla="*/ 0 h 155"/>
                <a:gd name="T30" fmla="*/ 2147483647 w 67"/>
                <a:gd name="T31" fmla="*/ 2147483647 h 155"/>
                <a:gd name="T32" fmla="*/ 2147483647 w 67"/>
                <a:gd name="T33" fmla="*/ 2147483647 h 155"/>
                <a:gd name="T34" fmla="*/ 2147483647 w 67"/>
                <a:gd name="T35" fmla="*/ 2147483647 h 155"/>
                <a:gd name="T36" fmla="*/ 2147483647 w 67"/>
                <a:gd name="T37" fmla="*/ 2147483647 h 155"/>
                <a:gd name="T38" fmla="*/ 2147483647 w 67"/>
                <a:gd name="T39" fmla="*/ 2147483647 h 155"/>
                <a:gd name="T40" fmla="*/ 2147483647 w 67"/>
                <a:gd name="T41" fmla="*/ 2147483647 h 155"/>
                <a:gd name="T42" fmla="*/ 2147483647 w 67"/>
                <a:gd name="T43" fmla="*/ 2147483647 h 155"/>
                <a:gd name="T44" fmla="*/ 2147483647 w 67"/>
                <a:gd name="T45" fmla="*/ 2147483647 h 155"/>
                <a:gd name="T46" fmla="*/ 0 w 67"/>
                <a:gd name="T47" fmla="*/ 2147483647 h 155"/>
                <a:gd name="T48" fmla="*/ 0 w 67"/>
                <a:gd name="T49" fmla="*/ 2147483647 h 15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7"/>
                <a:gd name="T76" fmla="*/ 0 h 155"/>
                <a:gd name="T77" fmla="*/ 67 w 67"/>
                <a:gd name="T78" fmla="*/ 155 h 15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7" h="155">
                  <a:moveTo>
                    <a:pt x="0" y="155"/>
                  </a:moveTo>
                  <a:lnTo>
                    <a:pt x="23" y="155"/>
                  </a:lnTo>
                  <a:lnTo>
                    <a:pt x="23" y="70"/>
                  </a:lnTo>
                  <a:lnTo>
                    <a:pt x="24" y="61"/>
                  </a:lnTo>
                  <a:lnTo>
                    <a:pt x="25" y="52"/>
                  </a:lnTo>
                  <a:lnTo>
                    <a:pt x="29" y="45"/>
                  </a:lnTo>
                  <a:lnTo>
                    <a:pt x="33" y="39"/>
                  </a:lnTo>
                  <a:lnTo>
                    <a:pt x="38" y="33"/>
                  </a:lnTo>
                  <a:lnTo>
                    <a:pt x="44" y="29"/>
                  </a:lnTo>
                  <a:lnTo>
                    <a:pt x="53" y="28"/>
                  </a:lnTo>
                  <a:lnTo>
                    <a:pt x="61" y="27"/>
                  </a:lnTo>
                  <a:lnTo>
                    <a:pt x="67" y="27"/>
                  </a:lnTo>
                  <a:lnTo>
                    <a:pt x="67" y="0"/>
                  </a:lnTo>
                  <a:lnTo>
                    <a:pt x="60" y="0"/>
                  </a:lnTo>
                  <a:lnTo>
                    <a:pt x="54" y="0"/>
                  </a:lnTo>
                  <a:lnTo>
                    <a:pt x="48" y="3"/>
                  </a:lnTo>
                  <a:lnTo>
                    <a:pt x="42" y="5"/>
                  </a:lnTo>
                  <a:lnTo>
                    <a:pt x="37" y="7"/>
                  </a:lnTo>
                  <a:lnTo>
                    <a:pt x="33" y="12"/>
                  </a:lnTo>
                  <a:lnTo>
                    <a:pt x="29" y="18"/>
                  </a:lnTo>
                  <a:lnTo>
                    <a:pt x="25" y="24"/>
                  </a:lnTo>
                  <a:lnTo>
                    <a:pt x="22" y="31"/>
                  </a:lnTo>
                  <a:lnTo>
                    <a:pt x="22" y="4"/>
                  </a:lnTo>
                  <a:lnTo>
                    <a:pt x="0" y="4"/>
                  </a:lnTo>
                  <a:lnTo>
                    <a:pt x="0"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88" name="Freeform 532"/>
            <p:cNvSpPr>
              <a:spLocks noEditPoints="1"/>
            </p:cNvSpPr>
            <p:nvPr/>
          </p:nvSpPr>
          <p:spPr bwMode="auto">
            <a:xfrm>
              <a:off x="5645150" y="5246688"/>
              <a:ext cx="60325" cy="84137"/>
            </a:xfrm>
            <a:custGeom>
              <a:avLst/>
              <a:gdLst>
                <a:gd name="T0" fmla="*/ 2147483647 w 129"/>
                <a:gd name="T1" fmla="*/ 2147483647 h 159"/>
                <a:gd name="T2" fmla="*/ 2147483647 w 129"/>
                <a:gd name="T3" fmla="*/ 2147483647 h 159"/>
                <a:gd name="T4" fmla="*/ 2147483647 w 129"/>
                <a:gd name="T5" fmla="*/ 2147483647 h 159"/>
                <a:gd name="T6" fmla="*/ 2147483647 w 129"/>
                <a:gd name="T7" fmla="*/ 2147483647 h 159"/>
                <a:gd name="T8" fmla="*/ 2147483647 w 129"/>
                <a:gd name="T9" fmla="*/ 2147483647 h 159"/>
                <a:gd name="T10" fmla="*/ 2147483647 w 129"/>
                <a:gd name="T11" fmla="*/ 2147483647 h 159"/>
                <a:gd name="T12" fmla="*/ 2147483647 w 129"/>
                <a:gd name="T13" fmla="*/ 2147483647 h 159"/>
                <a:gd name="T14" fmla="*/ 2147483647 w 129"/>
                <a:gd name="T15" fmla="*/ 2147483647 h 159"/>
                <a:gd name="T16" fmla="*/ 2147483647 w 129"/>
                <a:gd name="T17" fmla="*/ 2147483647 h 159"/>
                <a:gd name="T18" fmla="*/ 2147483647 w 129"/>
                <a:gd name="T19" fmla="*/ 2147483647 h 159"/>
                <a:gd name="T20" fmla="*/ 2147483647 w 129"/>
                <a:gd name="T21" fmla="*/ 2147483647 h 159"/>
                <a:gd name="T22" fmla="*/ 2147483647 w 129"/>
                <a:gd name="T23" fmla="*/ 2147483647 h 159"/>
                <a:gd name="T24" fmla="*/ 2147483647 w 129"/>
                <a:gd name="T25" fmla="*/ 2147483647 h 159"/>
                <a:gd name="T26" fmla="*/ 2147483647 w 129"/>
                <a:gd name="T27" fmla="*/ 2147483647 h 159"/>
                <a:gd name="T28" fmla="*/ 2147483647 w 129"/>
                <a:gd name="T29" fmla="*/ 2147483647 h 159"/>
                <a:gd name="T30" fmla="*/ 2147483647 w 129"/>
                <a:gd name="T31" fmla="*/ 2147483647 h 159"/>
                <a:gd name="T32" fmla="*/ 2147483647 w 129"/>
                <a:gd name="T33" fmla="*/ 2147483647 h 159"/>
                <a:gd name="T34" fmla="*/ 2147483647 w 129"/>
                <a:gd name="T35" fmla="*/ 2147483647 h 159"/>
                <a:gd name="T36" fmla="*/ 2147483647 w 129"/>
                <a:gd name="T37" fmla="*/ 2147483647 h 159"/>
                <a:gd name="T38" fmla="*/ 2147483647 w 129"/>
                <a:gd name="T39" fmla="*/ 2147483647 h 159"/>
                <a:gd name="T40" fmla="*/ 2147483647 w 129"/>
                <a:gd name="T41" fmla="*/ 2147483647 h 159"/>
                <a:gd name="T42" fmla="*/ 2147483647 w 129"/>
                <a:gd name="T43" fmla="*/ 2147483647 h 159"/>
                <a:gd name="T44" fmla="*/ 2147483647 w 129"/>
                <a:gd name="T45" fmla="*/ 2147483647 h 159"/>
                <a:gd name="T46" fmla="*/ 2147483647 w 129"/>
                <a:gd name="T47" fmla="*/ 2147483647 h 159"/>
                <a:gd name="T48" fmla="*/ 2147483647 w 129"/>
                <a:gd name="T49" fmla="*/ 2147483647 h 159"/>
                <a:gd name="T50" fmla="*/ 2147483647 w 129"/>
                <a:gd name="T51" fmla="*/ 2147483647 h 159"/>
                <a:gd name="T52" fmla="*/ 2147483647 w 129"/>
                <a:gd name="T53" fmla="*/ 2147483647 h 159"/>
                <a:gd name="T54" fmla="*/ 2147483647 w 129"/>
                <a:gd name="T55" fmla="*/ 0 h 159"/>
                <a:gd name="T56" fmla="*/ 2147483647 w 129"/>
                <a:gd name="T57" fmla="*/ 2147483647 h 159"/>
                <a:gd name="T58" fmla="*/ 2147483647 w 129"/>
                <a:gd name="T59" fmla="*/ 2147483647 h 159"/>
                <a:gd name="T60" fmla="*/ 2147483647 w 129"/>
                <a:gd name="T61" fmla="*/ 2147483647 h 159"/>
                <a:gd name="T62" fmla="*/ 2147483647 w 129"/>
                <a:gd name="T63" fmla="*/ 2147483647 h 159"/>
                <a:gd name="T64" fmla="*/ 2147483647 w 129"/>
                <a:gd name="T65" fmla="*/ 2147483647 h 159"/>
                <a:gd name="T66" fmla="*/ 2147483647 w 129"/>
                <a:gd name="T67" fmla="*/ 2147483647 h 159"/>
                <a:gd name="T68" fmla="*/ 2147483647 w 129"/>
                <a:gd name="T69" fmla="*/ 2147483647 h 159"/>
                <a:gd name="T70" fmla="*/ 2147483647 w 129"/>
                <a:gd name="T71" fmla="*/ 2147483647 h 159"/>
                <a:gd name="T72" fmla="*/ 2147483647 w 129"/>
                <a:gd name="T73" fmla="*/ 2147483647 h 159"/>
                <a:gd name="T74" fmla="*/ 2147483647 w 129"/>
                <a:gd name="T75" fmla="*/ 2147483647 h 159"/>
                <a:gd name="T76" fmla="*/ 2147483647 w 129"/>
                <a:gd name="T77" fmla="*/ 2147483647 h 159"/>
                <a:gd name="T78" fmla="*/ 2147483647 w 129"/>
                <a:gd name="T79" fmla="*/ 2147483647 h 159"/>
                <a:gd name="T80" fmla="*/ 2147483647 w 129"/>
                <a:gd name="T81" fmla="*/ 2147483647 h 159"/>
                <a:gd name="T82" fmla="*/ 2147483647 w 129"/>
                <a:gd name="T83" fmla="*/ 2147483647 h 159"/>
                <a:gd name="T84" fmla="*/ 2147483647 w 129"/>
                <a:gd name="T85" fmla="*/ 2147483647 h 159"/>
                <a:gd name="T86" fmla="*/ 2147483647 w 129"/>
                <a:gd name="T87" fmla="*/ 2147483647 h 159"/>
                <a:gd name="T88" fmla="*/ 2147483647 w 129"/>
                <a:gd name="T89" fmla="*/ 2147483647 h 159"/>
                <a:gd name="T90" fmla="*/ 2147483647 w 129"/>
                <a:gd name="T91" fmla="*/ 2147483647 h 159"/>
                <a:gd name="T92" fmla="*/ 2147483647 w 129"/>
                <a:gd name="T93" fmla="*/ 2147483647 h 159"/>
                <a:gd name="T94" fmla="*/ 2147483647 w 129"/>
                <a:gd name="T95" fmla="*/ 2147483647 h 159"/>
                <a:gd name="T96" fmla="*/ 0 w 129"/>
                <a:gd name="T97" fmla="*/ 2147483647 h 159"/>
                <a:gd name="T98" fmla="*/ 2147483647 w 129"/>
                <a:gd name="T99" fmla="*/ 2147483647 h 159"/>
                <a:gd name="T100" fmla="*/ 2147483647 w 129"/>
                <a:gd name="T101" fmla="*/ 2147483647 h 159"/>
                <a:gd name="T102" fmla="*/ 2147483647 w 129"/>
                <a:gd name="T103" fmla="*/ 2147483647 h 159"/>
                <a:gd name="T104" fmla="*/ 2147483647 w 129"/>
                <a:gd name="T105" fmla="*/ 2147483647 h 159"/>
                <a:gd name="T106" fmla="*/ 2147483647 w 129"/>
                <a:gd name="T107" fmla="*/ 2147483647 h 159"/>
                <a:gd name="T108" fmla="*/ 2147483647 w 129"/>
                <a:gd name="T109" fmla="*/ 2147483647 h 15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9"/>
                <a:gd name="T166" fmla="*/ 0 h 159"/>
                <a:gd name="T167" fmla="*/ 129 w 129"/>
                <a:gd name="T168" fmla="*/ 159 h 15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9" h="159">
                  <a:moveTo>
                    <a:pt x="91" y="77"/>
                  </a:moveTo>
                  <a:lnTo>
                    <a:pt x="91" y="99"/>
                  </a:lnTo>
                  <a:lnTo>
                    <a:pt x="90" y="107"/>
                  </a:lnTo>
                  <a:lnTo>
                    <a:pt x="88" y="114"/>
                  </a:lnTo>
                  <a:lnTo>
                    <a:pt x="84" y="120"/>
                  </a:lnTo>
                  <a:lnTo>
                    <a:pt x="79" y="126"/>
                  </a:lnTo>
                  <a:lnTo>
                    <a:pt x="73" y="131"/>
                  </a:lnTo>
                  <a:lnTo>
                    <a:pt x="65" y="134"/>
                  </a:lnTo>
                  <a:lnTo>
                    <a:pt x="58" y="135"/>
                  </a:lnTo>
                  <a:lnTo>
                    <a:pt x="49" y="137"/>
                  </a:lnTo>
                  <a:lnTo>
                    <a:pt x="43" y="137"/>
                  </a:lnTo>
                  <a:lnTo>
                    <a:pt x="38" y="135"/>
                  </a:lnTo>
                  <a:lnTo>
                    <a:pt x="34" y="133"/>
                  </a:lnTo>
                  <a:lnTo>
                    <a:pt x="31" y="131"/>
                  </a:lnTo>
                  <a:lnTo>
                    <a:pt x="28" y="127"/>
                  </a:lnTo>
                  <a:lnTo>
                    <a:pt x="26" y="123"/>
                  </a:lnTo>
                  <a:lnTo>
                    <a:pt x="24" y="118"/>
                  </a:lnTo>
                  <a:lnTo>
                    <a:pt x="24" y="113"/>
                  </a:lnTo>
                  <a:lnTo>
                    <a:pt x="24" y="107"/>
                  </a:lnTo>
                  <a:lnTo>
                    <a:pt x="25" y="103"/>
                  </a:lnTo>
                  <a:lnTo>
                    <a:pt x="28" y="99"/>
                  </a:lnTo>
                  <a:lnTo>
                    <a:pt x="30" y="96"/>
                  </a:lnTo>
                  <a:lnTo>
                    <a:pt x="33" y="92"/>
                  </a:lnTo>
                  <a:lnTo>
                    <a:pt x="37" y="90"/>
                  </a:lnTo>
                  <a:lnTo>
                    <a:pt x="42" y="89"/>
                  </a:lnTo>
                  <a:lnTo>
                    <a:pt x="48" y="88"/>
                  </a:lnTo>
                  <a:lnTo>
                    <a:pt x="59" y="85"/>
                  </a:lnTo>
                  <a:lnTo>
                    <a:pt x="71" y="84"/>
                  </a:lnTo>
                  <a:lnTo>
                    <a:pt x="81" y="82"/>
                  </a:lnTo>
                  <a:lnTo>
                    <a:pt x="91" y="77"/>
                  </a:lnTo>
                  <a:close/>
                  <a:moveTo>
                    <a:pt x="93" y="134"/>
                  </a:moveTo>
                  <a:lnTo>
                    <a:pt x="93" y="140"/>
                  </a:lnTo>
                  <a:lnTo>
                    <a:pt x="94" y="145"/>
                  </a:lnTo>
                  <a:lnTo>
                    <a:pt x="96" y="148"/>
                  </a:lnTo>
                  <a:lnTo>
                    <a:pt x="98" y="152"/>
                  </a:lnTo>
                  <a:lnTo>
                    <a:pt x="101" y="154"/>
                  </a:lnTo>
                  <a:lnTo>
                    <a:pt x="106" y="156"/>
                  </a:lnTo>
                  <a:lnTo>
                    <a:pt x="110" y="157"/>
                  </a:lnTo>
                  <a:lnTo>
                    <a:pt x="116" y="157"/>
                  </a:lnTo>
                  <a:lnTo>
                    <a:pt x="121" y="156"/>
                  </a:lnTo>
                  <a:lnTo>
                    <a:pt x="129" y="155"/>
                  </a:lnTo>
                  <a:lnTo>
                    <a:pt x="129" y="135"/>
                  </a:lnTo>
                  <a:lnTo>
                    <a:pt x="122" y="137"/>
                  </a:lnTo>
                  <a:lnTo>
                    <a:pt x="118" y="135"/>
                  </a:lnTo>
                  <a:lnTo>
                    <a:pt x="115" y="132"/>
                  </a:lnTo>
                  <a:lnTo>
                    <a:pt x="114" y="127"/>
                  </a:lnTo>
                  <a:lnTo>
                    <a:pt x="114" y="120"/>
                  </a:lnTo>
                  <a:lnTo>
                    <a:pt x="114" y="46"/>
                  </a:lnTo>
                  <a:lnTo>
                    <a:pt x="113" y="35"/>
                  </a:lnTo>
                  <a:lnTo>
                    <a:pt x="111" y="26"/>
                  </a:lnTo>
                  <a:lnTo>
                    <a:pt x="107" y="18"/>
                  </a:lnTo>
                  <a:lnTo>
                    <a:pt x="101" y="11"/>
                  </a:lnTo>
                  <a:lnTo>
                    <a:pt x="94" y="6"/>
                  </a:lnTo>
                  <a:lnTo>
                    <a:pt x="84" y="3"/>
                  </a:lnTo>
                  <a:lnTo>
                    <a:pt x="74" y="1"/>
                  </a:lnTo>
                  <a:lnTo>
                    <a:pt x="61" y="0"/>
                  </a:lnTo>
                  <a:lnTo>
                    <a:pt x="49" y="1"/>
                  </a:lnTo>
                  <a:lnTo>
                    <a:pt x="38" y="4"/>
                  </a:lnTo>
                  <a:lnTo>
                    <a:pt x="29" y="7"/>
                  </a:lnTo>
                  <a:lnTo>
                    <a:pt x="21" y="13"/>
                  </a:lnTo>
                  <a:lnTo>
                    <a:pt x="15" y="20"/>
                  </a:lnTo>
                  <a:lnTo>
                    <a:pt x="11" y="28"/>
                  </a:lnTo>
                  <a:lnTo>
                    <a:pt x="7" y="38"/>
                  </a:lnTo>
                  <a:lnTo>
                    <a:pt x="6" y="48"/>
                  </a:lnTo>
                  <a:lnTo>
                    <a:pt x="6" y="49"/>
                  </a:lnTo>
                  <a:lnTo>
                    <a:pt x="29" y="49"/>
                  </a:lnTo>
                  <a:lnTo>
                    <a:pt x="29" y="43"/>
                  </a:lnTo>
                  <a:lnTo>
                    <a:pt x="31" y="38"/>
                  </a:lnTo>
                  <a:lnTo>
                    <a:pt x="33" y="33"/>
                  </a:lnTo>
                  <a:lnTo>
                    <a:pt x="37" y="29"/>
                  </a:lnTo>
                  <a:lnTo>
                    <a:pt x="41" y="26"/>
                  </a:lnTo>
                  <a:lnTo>
                    <a:pt x="46" y="24"/>
                  </a:lnTo>
                  <a:lnTo>
                    <a:pt x="53" y="22"/>
                  </a:lnTo>
                  <a:lnTo>
                    <a:pt x="60" y="22"/>
                  </a:lnTo>
                  <a:lnTo>
                    <a:pt x="68" y="22"/>
                  </a:lnTo>
                  <a:lnTo>
                    <a:pt x="74" y="24"/>
                  </a:lnTo>
                  <a:lnTo>
                    <a:pt x="79" y="26"/>
                  </a:lnTo>
                  <a:lnTo>
                    <a:pt x="83" y="28"/>
                  </a:lnTo>
                  <a:lnTo>
                    <a:pt x="87" y="31"/>
                  </a:lnTo>
                  <a:lnTo>
                    <a:pt x="89" y="35"/>
                  </a:lnTo>
                  <a:lnTo>
                    <a:pt x="91" y="39"/>
                  </a:lnTo>
                  <a:lnTo>
                    <a:pt x="91" y="45"/>
                  </a:lnTo>
                  <a:lnTo>
                    <a:pt x="91" y="50"/>
                  </a:lnTo>
                  <a:lnTo>
                    <a:pt x="90" y="55"/>
                  </a:lnTo>
                  <a:lnTo>
                    <a:pt x="89" y="57"/>
                  </a:lnTo>
                  <a:lnTo>
                    <a:pt x="84" y="60"/>
                  </a:lnTo>
                  <a:lnTo>
                    <a:pt x="79" y="62"/>
                  </a:lnTo>
                  <a:lnTo>
                    <a:pt x="71" y="63"/>
                  </a:lnTo>
                  <a:lnTo>
                    <a:pt x="60" y="64"/>
                  </a:lnTo>
                  <a:lnTo>
                    <a:pt x="48" y="65"/>
                  </a:lnTo>
                  <a:lnTo>
                    <a:pt x="36" y="68"/>
                  </a:lnTo>
                  <a:lnTo>
                    <a:pt x="26" y="71"/>
                  </a:lnTo>
                  <a:lnTo>
                    <a:pt x="18" y="75"/>
                  </a:lnTo>
                  <a:lnTo>
                    <a:pt x="12" y="81"/>
                  </a:lnTo>
                  <a:lnTo>
                    <a:pt x="6" y="86"/>
                  </a:lnTo>
                  <a:lnTo>
                    <a:pt x="3" y="95"/>
                  </a:lnTo>
                  <a:lnTo>
                    <a:pt x="1" y="103"/>
                  </a:lnTo>
                  <a:lnTo>
                    <a:pt x="0" y="113"/>
                  </a:lnTo>
                  <a:lnTo>
                    <a:pt x="1" y="124"/>
                  </a:lnTo>
                  <a:lnTo>
                    <a:pt x="3" y="132"/>
                  </a:lnTo>
                  <a:lnTo>
                    <a:pt x="6" y="140"/>
                  </a:lnTo>
                  <a:lnTo>
                    <a:pt x="12" y="147"/>
                  </a:lnTo>
                  <a:lnTo>
                    <a:pt x="18" y="152"/>
                  </a:lnTo>
                  <a:lnTo>
                    <a:pt x="25" y="155"/>
                  </a:lnTo>
                  <a:lnTo>
                    <a:pt x="35" y="157"/>
                  </a:lnTo>
                  <a:lnTo>
                    <a:pt x="44" y="159"/>
                  </a:lnTo>
                  <a:lnTo>
                    <a:pt x="58" y="157"/>
                  </a:lnTo>
                  <a:lnTo>
                    <a:pt x="71" y="153"/>
                  </a:lnTo>
                  <a:lnTo>
                    <a:pt x="82" y="145"/>
                  </a:lnTo>
                  <a:lnTo>
                    <a:pt x="93" y="13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89" name="Freeform 533"/>
            <p:cNvSpPr>
              <a:spLocks/>
            </p:cNvSpPr>
            <p:nvPr/>
          </p:nvSpPr>
          <p:spPr bwMode="auto">
            <a:xfrm>
              <a:off x="5715000" y="5246688"/>
              <a:ext cx="53975" cy="82550"/>
            </a:xfrm>
            <a:custGeom>
              <a:avLst/>
              <a:gdLst>
                <a:gd name="T0" fmla="*/ 2147483647 w 114"/>
                <a:gd name="T1" fmla="*/ 2147483647 h 155"/>
                <a:gd name="T2" fmla="*/ 2147483647 w 114"/>
                <a:gd name="T3" fmla="*/ 2147483647 h 155"/>
                <a:gd name="T4" fmla="*/ 2147483647 w 114"/>
                <a:gd name="T5" fmla="*/ 2147483647 h 155"/>
                <a:gd name="T6" fmla="*/ 2147483647 w 114"/>
                <a:gd name="T7" fmla="*/ 2147483647 h 155"/>
                <a:gd name="T8" fmla="*/ 2147483647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0 h 155"/>
                <a:gd name="T30" fmla="*/ 2147483647 w 114"/>
                <a:gd name="T31" fmla="*/ 0 h 155"/>
                <a:gd name="T32" fmla="*/ 2147483647 w 114"/>
                <a:gd name="T33" fmla="*/ 0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0 w 114"/>
                <a:gd name="T51" fmla="*/ 2147483647 h 155"/>
                <a:gd name="T52" fmla="*/ 0 w 114"/>
                <a:gd name="T53" fmla="*/ 2147483647 h 155"/>
                <a:gd name="T54" fmla="*/ 2147483647 w 114"/>
                <a:gd name="T55" fmla="*/ 2147483647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91" y="155"/>
                  </a:moveTo>
                  <a:lnTo>
                    <a:pt x="114" y="155"/>
                  </a:lnTo>
                  <a:lnTo>
                    <a:pt x="114" y="64"/>
                  </a:lnTo>
                  <a:lnTo>
                    <a:pt x="114" y="57"/>
                  </a:lnTo>
                  <a:lnTo>
                    <a:pt x="114" y="47"/>
                  </a:lnTo>
                  <a:lnTo>
                    <a:pt x="113" y="38"/>
                  </a:lnTo>
                  <a:lnTo>
                    <a:pt x="112" y="28"/>
                  </a:lnTo>
                  <a:lnTo>
                    <a:pt x="107" y="21"/>
                  </a:lnTo>
                  <a:lnTo>
                    <a:pt x="104" y="15"/>
                  </a:lnTo>
                  <a:lnTo>
                    <a:pt x="101" y="12"/>
                  </a:lnTo>
                  <a:lnTo>
                    <a:pt x="97" y="8"/>
                  </a:lnTo>
                  <a:lnTo>
                    <a:pt x="92" y="5"/>
                  </a:lnTo>
                  <a:lnTo>
                    <a:pt x="86" y="3"/>
                  </a:lnTo>
                  <a:lnTo>
                    <a:pt x="80" y="1"/>
                  </a:lnTo>
                  <a:lnTo>
                    <a:pt x="73" y="0"/>
                  </a:lnTo>
                  <a:lnTo>
                    <a:pt x="65" y="0"/>
                  </a:lnTo>
                  <a:lnTo>
                    <a:pt x="59" y="0"/>
                  </a:lnTo>
                  <a:lnTo>
                    <a:pt x="53" y="1"/>
                  </a:lnTo>
                  <a:lnTo>
                    <a:pt x="46" y="4"/>
                  </a:lnTo>
                  <a:lnTo>
                    <a:pt x="41" y="6"/>
                  </a:lnTo>
                  <a:lnTo>
                    <a:pt x="36" y="10"/>
                  </a:lnTo>
                  <a:lnTo>
                    <a:pt x="30" y="14"/>
                  </a:lnTo>
                  <a:lnTo>
                    <a:pt x="26" y="20"/>
                  </a:lnTo>
                  <a:lnTo>
                    <a:pt x="22" y="26"/>
                  </a:lnTo>
                  <a:lnTo>
                    <a:pt x="22" y="4"/>
                  </a:lnTo>
                  <a:lnTo>
                    <a:pt x="0" y="4"/>
                  </a:lnTo>
                  <a:lnTo>
                    <a:pt x="0" y="155"/>
                  </a:lnTo>
                  <a:lnTo>
                    <a:pt x="23" y="155"/>
                  </a:lnTo>
                  <a:lnTo>
                    <a:pt x="23" y="69"/>
                  </a:lnTo>
                  <a:lnTo>
                    <a:pt x="24" y="58"/>
                  </a:lnTo>
                  <a:lnTo>
                    <a:pt x="26" y="49"/>
                  </a:lnTo>
                  <a:lnTo>
                    <a:pt x="29" y="41"/>
                  </a:lnTo>
                  <a:lnTo>
                    <a:pt x="34" y="34"/>
                  </a:lnTo>
                  <a:lnTo>
                    <a:pt x="40" y="29"/>
                  </a:lnTo>
                  <a:lnTo>
                    <a:pt x="46" y="26"/>
                  </a:lnTo>
                  <a:lnTo>
                    <a:pt x="55" y="24"/>
                  </a:lnTo>
                  <a:lnTo>
                    <a:pt x="63" y="22"/>
                  </a:lnTo>
                  <a:lnTo>
                    <a:pt x="71" y="24"/>
                  </a:lnTo>
                  <a:lnTo>
                    <a:pt x="77" y="25"/>
                  </a:lnTo>
                  <a:lnTo>
                    <a:pt x="81" y="28"/>
                  </a:lnTo>
                  <a:lnTo>
                    <a:pt x="85" y="32"/>
                  </a:lnTo>
                  <a:lnTo>
                    <a:pt x="87" y="38"/>
                  </a:lnTo>
                  <a:lnTo>
                    <a:pt x="90" y="45"/>
                  </a:lnTo>
                  <a:lnTo>
                    <a:pt x="91" y="53"/>
                  </a:lnTo>
                  <a:lnTo>
                    <a:pt x="91" y="62"/>
                  </a:lnTo>
                  <a:lnTo>
                    <a:pt x="91"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90" name="Freeform 534"/>
            <p:cNvSpPr>
              <a:spLocks noEditPoints="1"/>
            </p:cNvSpPr>
            <p:nvPr/>
          </p:nvSpPr>
          <p:spPr bwMode="auto">
            <a:xfrm>
              <a:off x="5781675" y="5246688"/>
              <a:ext cx="57150" cy="115887"/>
            </a:xfrm>
            <a:custGeom>
              <a:avLst/>
              <a:gdLst>
                <a:gd name="T0" fmla="*/ 2147483647 w 121"/>
                <a:gd name="T1" fmla="*/ 2147483647 h 218"/>
                <a:gd name="T2" fmla="*/ 2147483647 w 121"/>
                <a:gd name="T3" fmla="*/ 2147483647 h 218"/>
                <a:gd name="T4" fmla="*/ 2147483647 w 121"/>
                <a:gd name="T5" fmla="*/ 2147483647 h 218"/>
                <a:gd name="T6" fmla="*/ 2147483647 w 121"/>
                <a:gd name="T7" fmla="*/ 2147483647 h 218"/>
                <a:gd name="T8" fmla="*/ 2147483647 w 121"/>
                <a:gd name="T9" fmla="*/ 0 h 218"/>
                <a:gd name="T10" fmla="*/ 2147483647 w 121"/>
                <a:gd name="T11" fmla="*/ 2147483647 h 218"/>
                <a:gd name="T12" fmla="*/ 2147483647 w 121"/>
                <a:gd name="T13" fmla="*/ 2147483647 h 218"/>
                <a:gd name="T14" fmla="*/ 2147483647 w 121"/>
                <a:gd name="T15" fmla="*/ 2147483647 h 218"/>
                <a:gd name="T16" fmla="*/ 0 w 121"/>
                <a:gd name="T17" fmla="*/ 2147483647 h 218"/>
                <a:gd name="T18" fmla="*/ 2147483647 w 121"/>
                <a:gd name="T19" fmla="*/ 2147483647 h 218"/>
                <a:gd name="T20" fmla="*/ 2147483647 w 121"/>
                <a:gd name="T21" fmla="*/ 2147483647 h 218"/>
                <a:gd name="T22" fmla="*/ 2147483647 w 121"/>
                <a:gd name="T23" fmla="*/ 2147483647 h 218"/>
                <a:gd name="T24" fmla="*/ 2147483647 w 121"/>
                <a:gd name="T25" fmla="*/ 2147483647 h 218"/>
                <a:gd name="T26" fmla="*/ 2147483647 w 121"/>
                <a:gd name="T27" fmla="*/ 2147483647 h 218"/>
                <a:gd name="T28" fmla="*/ 2147483647 w 121"/>
                <a:gd name="T29" fmla="*/ 2147483647 h 218"/>
                <a:gd name="T30" fmla="*/ 2147483647 w 121"/>
                <a:gd name="T31" fmla="*/ 2147483647 h 218"/>
                <a:gd name="T32" fmla="*/ 2147483647 w 121"/>
                <a:gd name="T33" fmla="*/ 2147483647 h 218"/>
                <a:gd name="T34" fmla="*/ 2147483647 w 121"/>
                <a:gd name="T35" fmla="*/ 2147483647 h 218"/>
                <a:gd name="T36" fmla="*/ 2147483647 w 121"/>
                <a:gd name="T37" fmla="*/ 2147483647 h 218"/>
                <a:gd name="T38" fmla="*/ 2147483647 w 121"/>
                <a:gd name="T39" fmla="*/ 2147483647 h 218"/>
                <a:gd name="T40" fmla="*/ 2147483647 w 121"/>
                <a:gd name="T41" fmla="*/ 2147483647 h 218"/>
                <a:gd name="T42" fmla="*/ 2147483647 w 121"/>
                <a:gd name="T43" fmla="*/ 2147483647 h 218"/>
                <a:gd name="T44" fmla="*/ 2147483647 w 121"/>
                <a:gd name="T45" fmla="*/ 2147483647 h 218"/>
                <a:gd name="T46" fmla="*/ 2147483647 w 121"/>
                <a:gd name="T47" fmla="*/ 2147483647 h 218"/>
                <a:gd name="T48" fmla="*/ 2147483647 w 121"/>
                <a:gd name="T49" fmla="*/ 2147483647 h 218"/>
                <a:gd name="T50" fmla="*/ 2147483647 w 121"/>
                <a:gd name="T51" fmla="*/ 2147483647 h 218"/>
                <a:gd name="T52" fmla="*/ 2147483647 w 121"/>
                <a:gd name="T53" fmla="*/ 2147483647 h 218"/>
                <a:gd name="T54" fmla="*/ 2147483647 w 121"/>
                <a:gd name="T55" fmla="*/ 2147483647 h 218"/>
                <a:gd name="T56" fmla="*/ 2147483647 w 121"/>
                <a:gd name="T57" fmla="*/ 2147483647 h 218"/>
                <a:gd name="T58" fmla="*/ 2147483647 w 121"/>
                <a:gd name="T59" fmla="*/ 2147483647 h 218"/>
                <a:gd name="T60" fmla="*/ 2147483647 w 121"/>
                <a:gd name="T61" fmla="*/ 2147483647 h 218"/>
                <a:gd name="T62" fmla="*/ 2147483647 w 121"/>
                <a:gd name="T63" fmla="*/ 2147483647 h 218"/>
                <a:gd name="T64" fmla="*/ 2147483647 w 121"/>
                <a:gd name="T65" fmla="*/ 2147483647 h 218"/>
                <a:gd name="T66" fmla="*/ 2147483647 w 121"/>
                <a:gd name="T67" fmla="*/ 2147483647 h 218"/>
                <a:gd name="T68" fmla="*/ 2147483647 w 121"/>
                <a:gd name="T69" fmla="*/ 2147483647 h 218"/>
                <a:gd name="T70" fmla="*/ 2147483647 w 121"/>
                <a:gd name="T71" fmla="*/ 2147483647 h 218"/>
                <a:gd name="T72" fmla="*/ 2147483647 w 121"/>
                <a:gd name="T73" fmla="*/ 2147483647 h 218"/>
                <a:gd name="T74" fmla="*/ 2147483647 w 121"/>
                <a:gd name="T75" fmla="*/ 2147483647 h 218"/>
                <a:gd name="T76" fmla="*/ 2147483647 w 121"/>
                <a:gd name="T77" fmla="*/ 2147483647 h 218"/>
                <a:gd name="T78" fmla="*/ 2147483647 w 121"/>
                <a:gd name="T79" fmla="*/ 2147483647 h 218"/>
                <a:gd name="T80" fmla="*/ 2147483647 w 121"/>
                <a:gd name="T81" fmla="*/ 2147483647 h 218"/>
                <a:gd name="T82" fmla="*/ 2147483647 w 121"/>
                <a:gd name="T83" fmla="*/ 2147483647 h 218"/>
                <a:gd name="T84" fmla="*/ 2147483647 w 121"/>
                <a:gd name="T85" fmla="*/ 2147483647 h 218"/>
                <a:gd name="T86" fmla="*/ 2147483647 w 121"/>
                <a:gd name="T87" fmla="*/ 2147483647 h 218"/>
                <a:gd name="T88" fmla="*/ 2147483647 w 121"/>
                <a:gd name="T89" fmla="*/ 2147483647 h 218"/>
                <a:gd name="T90" fmla="*/ 2147483647 w 121"/>
                <a:gd name="T91" fmla="*/ 2147483647 h 218"/>
                <a:gd name="T92" fmla="*/ 2147483647 w 121"/>
                <a:gd name="T93" fmla="*/ 2147483647 h 218"/>
                <a:gd name="T94" fmla="*/ 2147483647 w 121"/>
                <a:gd name="T95" fmla="*/ 2147483647 h 218"/>
                <a:gd name="T96" fmla="*/ 2147483647 w 121"/>
                <a:gd name="T97" fmla="*/ 2147483647 h 218"/>
                <a:gd name="T98" fmla="*/ 2147483647 w 121"/>
                <a:gd name="T99" fmla="*/ 2147483647 h 218"/>
                <a:gd name="T100" fmla="*/ 2147483647 w 121"/>
                <a:gd name="T101" fmla="*/ 2147483647 h 21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21"/>
                <a:gd name="T154" fmla="*/ 0 h 218"/>
                <a:gd name="T155" fmla="*/ 121 w 121"/>
                <a:gd name="T156" fmla="*/ 218 h 21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21" h="218">
                  <a:moveTo>
                    <a:pt x="98" y="55"/>
                  </a:moveTo>
                  <a:lnTo>
                    <a:pt x="121" y="55"/>
                  </a:lnTo>
                  <a:lnTo>
                    <a:pt x="119" y="43"/>
                  </a:lnTo>
                  <a:lnTo>
                    <a:pt x="116" y="33"/>
                  </a:lnTo>
                  <a:lnTo>
                    <a:pt x="112" y="24"/>
                  </a:lnTo>
                  <a:lnTo>
                    <a:pt x="105" y="15"/>
                  </a:lnTo>
                  <a:lnTo>
                    <a:pt x="96" y="8"/>
                  </a:lnTo>
                  <a:lnTo>
                    <a:pt x="87" y="4"/>
                  </a:lnTo>
                  <a:lnTo>
                    <a:pt x="76" y="1"/>
                  </a:lnTo>
                  <a:lnTo>
                    <a:pt x="63" y="0"/>
                  </a:lnTo>
                  <a:lnTo>
                    <a:pt x="50" y="1"/>
                  </a:lnTo>
                  <a:lnTo>
                    <a:pt x="37" y="6"/>
                  </a:lnTo>
                  <a:lnTo>
                    <a:pt x="27" y="12"/>
                  </a:lnTo>
                  <a:lnTo>
                    <a:pt x="17" y="21"/>
                  </a:lnTo>
                  <a:lnTo>
                    <a:pt x="10" y="33"/>
                  </a:lnTo>
                  <a:lnTo>
                    <a:pt x="4" y="47"/>
                  </a:lnTo>
                  <a:lnTo>
                    <a:pt x="1" y="62"/>
                  </a:lnTo>
                  <a:lnTo>
                    <a:pt x="0" y="79"/>
                  </a:lnTo>
                  <a:lnTo>
                    <a:pt x="1" y="98"/>
                  </a:lnTo>
                  <a:lnTo>
                    <a:pt x="4" y="113"/>
                  </a:lnTo>
                  <a:lnTo>
                    <a:pt x="10" y="126"/>
                  </a:lnTo>
                  <a:lnTo>
                    <a:pt x="16" y="138"/>
                  </a:lnTo>
                  <a:lnTo>
                    <a:pt x="26" y="147"/>
                  </a:lnTo>
                  <a:lnTo>
                    <a:pt x="35" y="153"/>
                  </a:lnTo>
                  <a:lnTo>
                    <a:pt x="48" y="157"/>
                  </a:lnTo>
                  <a:lnTo>
                    <a:pt x="60" y="159"/>
                  </a:lnTo>
                  <a:lnTo>
                    <a:pt x="74" y="157"/>
                  </a:lnTo>
                  <a:lnTo>
                    <a:pt x="85" y="155"/>
                  </a:lnTo>
                  <a:lnTo>
                    <a:pt x="95" y="149"/>
                  </a:lnTo>
                  <a:lnTo>
                    <a:pt x="104" y="144"/>
                  </a:lnTo>
                  <a:lnTo>
                    <a:pt x="111" y="135"/>
                  </a:lnTo>
                  <a:lnTo>
                    <a:pt x="116" y="125"/>
                  </a:lnTo>
                  <a:lnTo>
                    <a:pt x="119" y="113"/>
                  </a:lnTo>
                  <a:lnTo>
                    <a:pt x="121" y="100"/>
                  </a:lnTo>
                  <a:lnTo>
                    <a:pt x="99" y="100"/>
                  </a:lnTo>
                  <a:lnTo>
                    <a:pt x="97" y="109"/>
                  </a:lnTo>
                  <a:lnTo>
                    <a:pt x="95" y="116"/>
                  </a:lnTo>
                  <a:lnTo>
                    <a:pt x="92" y="121"/>
                  </a:lnTo>
                  <a:lnTo>
                    <a:pt x="88" y="126"/>
                  </a:lnTo>
                  <a:lnTo>
                    <a:pt x="82" y="131"/>
                  </a:lnTo>
                  <a:lnTo>
                    <a:pt x="76" y="133"/>
                  </a:lnTo>
                  <a:lnTo>
                    <a:pt x="70" y="135"/>
                  </a:lnTo>
                  <a:lnTo>
                    <a:pt x="61" y="135"/>
                  </a:lnTo>
                  <a:lnTo>
                    <a:pt x="53" y="134"/>
                  </a:lnTo>
                  <a:lnTo>
                    <a:pt x="46" y="132"/>
                  </a:lnTo>
                  <a:lnTo>
                    <a:pt x="39" y="127"/>
                  </a:lnTo>
                  <a:lnTo>
                    <a:pt x="34" y="121"/>
                  </a:lnTo>
                  <a:lnTo>
                    <a:pt x="30" y="113"/>
                  </a:lnTo>
                  <a:lnTo>
                    <a:pt x="27" y="104"/>
                  </a:lnTo>
                  <a:lnTo>
                    <a:pt x="26" y="92"/>
                  </a:lnTo>
                  <a:lnTo>
                    <a:pt x="24" y="79"/>
                  </a:lnTo>
                  <a:lnTo>
                    <a:pt x="26" y="67"/>
                  </a:lnTo>
                  <a:lnTo>
                    <a:pt x="28" y="55"/>
                  </a:lnTo>
                  <a:lnTo>
                    <a:pt x="31" y="46"/>
                  </a:lnTo>
                  <a:lnTo>
                    <a:pt x="35" y="38"/>
                  </a:lnTo>
                  <a:lnTo>
                    <a:pt x="40" y="32"/>
                  </a:lnTo>
                  <a:lnTo>
                    <a:pt x="47" y="27"/>
                  </a:lnTo>
                  <a:lnTo>
                    <a:pt x="55" y="25"/>
                  </a:lnTo>
                  <a:lnTo>
                    <a:pt x="63" y="24"/>
                  </a:lnTo>
                  <a:lnTo>
                    <a:pt x="71" y="24"/>
                  </a:lnTo>
                  <a:lnTo>
                    <a:pt x="77" y="26"/>
                  </a:lnTo>
                  <a:lnTo>
                    <a:pt x="84" y="28"/>
                  </a:lnTo>
                  <a:lnTo>
                    <a:pt x="88" y="32"/>
                  </a:lnTo>
                  <a:lnTo>
                    <a:pt x="92" y="36"/>
                  </a:lnTo>
                  <a:lnTo>
                    <a:pt x="95" y="42"/>
                  </a:lnTo>
                  <a:lnTo>
                    <a:pt x="97" y="48"/>
                  </a:lnTo>
                  <a:lnTo>
                    <a:pt x="98" y="55"/>
                  </a:lnTo>
                  <a:close/>
                  <a:moveTo>
                    <a:pt x="34" y="212"/>
                  </a:moveTo>
                  <a:lnTo>
                    <a:pt x="52" y="217"/>
                  </a:lnTo>
                  <a:lnTo>
                    <a:pt x="66" y="218"/>
                  </a:lnTo>
                  <a:lnTo>
                    <a:pt x="73" y="218"/>
                  </a:lnTo>
                  <a:lnTo>
                    <a:pt x="79" y="217"/>
                  </a:lnTo>
                  <a:lnTo>
                    <a:pt x="85" y="215"/>
                  </a:lnTo>
                  <a:lnTo>
                    <a:pt x="89" y="212"/>
                  </a:lnTo>
                  <a:lnTo>
                    <a:pt x="92" y="209"/>
                  </a:lnTo>
                  <a:lnTo>
                    <a:pt x="94" y="204"/>
                  </a:lnTo>
                  <a:lnTo>
                    <a:pt x="96" y="199"/>
                  </a:lnTo>
                  <a:lnTo>
                    <a:pt x="96" y="194"/>
                  </a:lnTo>
                  <a:lnTo>
                    <a:pt x="96" y="189"/>
                  </a:lnTo>
                  <a:lnTo>
                    <a:pt x="94" y="184"/>
                  </a:lnTo>
                  <a:lnTo>
                    <a:pt x="92" y="181"/>
                  </a:lnTo>
                  <a:lnTo>
                    <a:pt x="89" y="177"/>
                  </a:lnTo>
                  <a:lnTo>
                    <a:pt x="86" y="175"/>
                  </a:lnTo>
                  <a:lnTo>
                    <a:pt x="80" y="173"/>
                  </a:lnTo>
                  <a:lnTo>
                    <a:pt x="75" y="171"/>
                  </a:lnTo>
                  <a:lnTo>
                    <a:pt x="69" y="171"/>
                  </a:lnTo>
                  <a:lnTo>
                    <a:pt x="66" y="171"/>
                  </a:lnTo>
                  <a:lnTo>
                    <a:pt x="66" y="157"/>
                  </a:lnTo>
                  <a:lnTo>
                    <a:pt x="56" y="157"/>
                  </a:lnTo>
                  <a:lnTo>
                    <a:pt x="56" y="183"/>
                  </a:lnTo>
                  <a:lnTo>
                    <a:pt x="62" y="183"/>
                  </a:lnTo>
                  <a:lnTo>
                    <a:pt x="70" y="184"/>
                  </a:lnTo>
                  <a:lnTo>
                    <a:pt x="74" y="185"/>
                  </a:lnTo>
                  <a:lnTo>
                    <a:pt x="77" y="189"/>
                  </a:lnTo>
                  <a:lnTo>
                    <a:pt x="78" y="195"/>
                  </a:lnTo>
                  <a:lnTo>
                    <a:pt x="77" y="199"/>
                  </a:lnTo>
                  <a:lnTo>
                    <a:pt x="75" y="203"/>
                  </a:lnTo>
                  <a:lnTo>
                    <a:pt x="71" y="204"/>
                  </a:lnTo>
                  <a:lnTo>
                    <a:pt x="65" y="205"/>
                  </a:lnTo>
                  <a:lnTo>
                    <a:pt x="52" y="204"/>
                  </a:lnTo>
                  <a:lnTo>
                    <a:pt x="34" y="199"/>
                  </a:lnTo>
                  <a:lnTo>
                    <a:pt x="34" y="212"/>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91" name="Freeform 535"/>
            <p:cNvSpPr>
              <a:spLocks noEditPoints="1"/>
            </p:cNvSpPr>
            <p:nvPr/>
          </p:nvSpPr>
          <p:spPr bwMode="auto">
            <a:xfrm>
              <a:off x="5846763" y="5246688"/>
              <a:ext cx="61912" cy="84137"/>
            </a:xfrm>
            <a:custGeom>
              <a:avLst/>
              <a:gdLst>
                <a:gd name="T0" fmla="*/ 2147483647 w 131"/>
                <a:gd name="T1" fmla="*/ 2147483647 h 159"/>
                <a:gd name="T2" fmla="*/ 2147483647 w 131"/>
                <a:gd name="T3" fmla="*/ 2147483647 h 159"/>
                <a:gd name="T4" fmla="*/ 2147483647 w 131"/>
                <a:gd name="T5" fmla="*/ 2147483647 h 159"/>
                <a:gd name="T6" fmla="*/ 2147483647 w 131"/>
                <a:gd name="T7" fmla="*/ 2147483647 h 159"/>
                <a:gd name="T8" fmla="*/ 2147483647 w 131"/>
                <a:gd name="T9" fmla="*/ 2147483647 h 159"/>
                <a:gd name="T10" fmla="*/ 2147483647 w 131"/>
                <a:gd name="T11" fmla="*/ 2147483647 h 159"/>
                <a:gd name="T12" fmla="*/ 2147483647 w 131"/>
                <a:gd name="T13" fmla="*/ 2147483647 h 159"/>
                <a:gd name="T14" fmla="*/ 2147483647 w 131"/>
                <a:gd name="T15" fmla="*/ 2147483647 h 159"/>
                <a:gd name="T16" fmla="*/ 2147483647 w 131"/>
                <a:gd name="T17" fmla="*/ 2147483647 h 159"/>
                <a:gd name="T18" fmla="*/ 2147483647 w 131"/>
                <a:gd name="T19" fmla="*/ 2147483647 h 159"/>
                <a:gd name="T20" fmla="*/ 2147483647 w 131"/>
                <a:gd name="T21" fmla="*/ 2147483647 h 159"/>
                <a:gd name="T22" fmla="*/ 2147483647 w 131"/>
                <a:gd name="T23" fmla="*/ 2147483647 h 159"/>
                <a:gd name="T24" fmla="*/ 2147483647 w 131"/>
                <a:gd name="T25" fmla="*/ 2147483647 h 159"/>
                <a:gd name="T26" fmla="*/ 2147483647 w 131"/>
                <a:gd name="T27" fmla="*/ 2147483647 h 159"/>
                <a:gd name="T28" fmla="*/ 2147483647 w 131"/>
                <a:gd name="T29" fmla="*/ 2147483647 h 159"/>
                <a:gd name="T30" fmla="*/ 2147483647 w 131"/>
                <a:gd name="T31" fmla="*/ 2147483647 h 159"/>
                <a:gd name="T32" fmla="*/ 2147483647 w 131"/>
                <a:gd name="T33" fmla="*/ 2147483647 h 159"/>
                <a:gd name="T34" fmla="*/ 2147483647 w 131"/>
                <a:gd name="T35" fmla="*/ 2147483647 h 159"/>
                <a:gd name="T36" fmla="*/ 2147483647 w 131"/>
                <a:gd name="T37" fmla="*/ 2147483647 h 159"/>
                <a:gd name="T38" fmla="*/ 2147483647 w 131"/>
                <a:gd name="T39" fmla="*/ 2147483647 h 159"/>
                <a:gd name="T40" fmla="*/ 2147483647 w 131"/>
                <a:gd name="T41" fmla="*/ 2147483647 h 159"/>
                <a:gd name="T42" fmla="*/ 2147483647 w 131"/>
                <a:gd name="T43" fmla="*/ 2147483647 h 159"/>
                <a:gd name="T44" fmla="*/ 2147483647 w 131"/>
                <a:gd name="T45" fmla="*/ 2147483647 h 159"/>
                <a:gd name="T46" fmla="*/ 2147483647 w 131"/>
                <a:gd name="T47" fmla="*/ 2147483647 h 159"/>
                <a:gd name="T48" fmla="*/ 2147483647 w 131"/>
                <a:gd name="T49" fmla="*/ 2147483647 h 159"/>
                <a:gd name="T50" fmla="*/ 2147483647 w 131"/>
                <a:gd name="T51" fmla="*/ 2147483647 h 159"/>
                <a:gd name="T52" fmla="*/ 2147483647 w 131"/>
                <a:gd name="T53" fmla="*/ 2147483647 h 159"/>
                <a:gd name="T54" fmla="*/ 2147483647 w 131"/>
                <a:gd name="T55" fmla="*/ 2147483647 h 159"/>
                <a:gd name="T56" fmla="*/ 2147483647 w 131"/>
                <a:gd name="T57" fmla="*/ 2147483647 h 159"/>
                <a:gd name="T58" fmla="*/ 2147483647 w 131"/>
                <a:gd name="T59" fmla="*/ 2147483647 h 159"/>
                <a:gd name="T60" fmla="*/ 2147483647 w 131"/>
                <a:gd name="T61" fmla="*/ 2147483647 h 159"/>
                <a:gd name="T62" fmla="*/ 2147483647 w 131"/>
                <a:gd name="T63" fmla="*/ 2147483647 h 159"/>
                <a:gd name="T64" fmla="*/ 2147483647 w 131"/>
                <a:gd name="T65" fmla="*/ 2147483647 h 15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1"/>
                <a:gd name="T100" fmla="*/ 0 h 159"/>
                <a:gd name="T101" fmla="*/ 131 w 131"/>
                <a:gd name="T102" fmla="*/ 159 h 15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1" h="159">
                  <a:moveTo>
                    <a:pt x="0" y="79"/>
                  </a:moveTo>
                  <a:lnTo>
                    <a:pt x="1" y="97"/>
                  </a:lnTo>
                  <a:lnTo>
                    <a:pt x="5" y="113"/>
                  </a:lnTo>
                  <a:lnTo>
                    <a:pt x="10" y="127"/>
                  </a:lnTo>
                  <a:lnTo>
                    <a:pt x="17" y="138"/>
                  </a:lnTo>
                  <a:lnTo>
                    <a:pt x="27" y="147"/>
                  </a:lnTo>
                  <a:lnTo>
                    <a:pt x="38" y="153"/>
                  </a:lnTo>
                  <a:lnTo>
                    <a:pt x="51" y="157"/>
                  </a:lnTo>
                  <a:lnTo>
                    <a:pt x="66" y="159"/>
                  </a:lnTo>
                  <a:lnTo>
                    <a:pt x="80" y="157"/>
                  </a:lnTo>
                  <a:lnTo>
                    <a:pt x="93" y="153"/>
                  </a:lnTo>
                  <a:lnTo>
                    <a:pt x="105" y="147"/>
                  </a:lnTo>
                  <a:lnTo>
                    <a:pt x="114" y="138"/>
                  </a:lnTo>
                  <a:lnTo>
                    <a:pt x="122" y="127"/>
                  </a:lnTo>
                  <a:lnTo>
                    <a:pt x="127" y="113"/>
                  </a:lnTo>
                  <a:lnTo>
                    <a:pt x="130" y="97"/>
                  </a:lnTo>
                  <a:lnTo>
                    <a:pt x="131" y="79"/>
                  </a:lnTo>
                  <a:lnTo>
                    <a:pt x="130" y="62"/>
                  </a:lnTo>
                  <a:lnTo>
                    <a:pt x="127" y="46"/>
                  </a:lnTo>
                  <a:lnTo>
                    <a:pt x="122" y="32"/>
                  </a:lnTo>
                  <a:lnTo>
                    <a:pt x="114" y="21"/>
                  </a:lnTo>
                  <a:lnTo>
                    <a:pt x="105" y="12"/>
                  </a:lnTo>
                  <a:lnTo>
                    <a:pt x="93" y="6"/>
                  </a:lnTo>
                  <a:lnTo>
                    <a:pt x="80" y="1"/>
                  </a:lnTo>
                  <a:lnTo>
                    <a:pt x="66" y="0"/>
                  </a:lnTo>
                  <a:lnTo>
                    <a:pt x="51" y="1"/>
                  </a:lnTo>
                  <a:lnTo>
                    <a:pt x="38" y="6"/>
                  </a:lnTo>
                  <a:lnTo>
                    <a:pt x="27" y="12"/>
                  </a:lnTo>
                  <a:lnTo>
                    <a:pt x="17" y="21"/>
                  </a:lnTo>
                  <a:lnTo>
                    <a:pt x="10" y="32"/>
                  </a:lnTo>
                  <a:lnTo>
                    <a:pt x="5" y="46"/>
                  </a:lnTo>
                  <a:lnTo>
                    <a:pt x="1" y="62"/>
                  </a:lnTo>
                  <a:lnTo>
                    <a:pt x="0" y="79"/>
                  </a:lnTo>
                  <a:close/>
                  <a:moveTo>
                    <a:pt x="23" y="79"/>
                  </a:moveTo>
                  <a:lnTo>
                    <a:pt x="25" y="67"/>
                  </a:lnTo>
                  <a:lnTo>
                    <a:pt x="27" y="55"/>
                  </a:lnTo>
                  <a:lnTo>
                    <a:pt x="30" y="46"/>
                  </a:lnTo>
                  <a:lnTo>
                    <a:pt x="34" y="38"/>
                  </a:lnTo>
                  <a:lnTo>
                    <a:pt x="40" y="31"/>
                  </a:lnTo>
                  <a:lnTo>
                    <a:pt x="48" y="26"/>
                  </a:lnTo>
                  <a:lnTo>
                    <a:pt x="56" y="24"/>
                  </a:lnTo>
                  <a:lnTo>
                    <a:pt x="66" y="22"/>
                  </a:lnTo>
                  <a:lnTo>
                    <a:pt x="75" y="24"/>
                  </a:lnTo>
                  <a:lnTo>
                    <a:pt x="84" y="26"/>
                  </a:lnTo>
                  <a:lnTo>
                    <a:pt x="90" y="31"/>
                  </a:lnTo>
                  <a:lnTo>
                    <a:pt x="96" y="38"/>
                  </a:lnTo>
                  <a:lnTo>
                    <a:pt x="100" y="46"/>
                  </a:lnTo>
                  <a:lnTo>
                    <a:pt x="104" y="55"/>
                  </a:lnTo>
                  <a:lnTo>
                    <a:pt x="106" y="67"/>
                  </a:lnTo>
                  <a:lnTo>
                    <a:pt x="107" y="79"/>
                  </a:lnTo>
                  <a:lnTo>
                    <a:pt x="106" y="92"/>
                  </a:lnTo>
                  <a:lnTo>
                    <a:pt x="104" y="104"/>
                  </a:lnTo>
                  <a:lnTo>
                    <a:pt x="100" y="114"/>
                  </a:lnTo>
                  <a:lnTo>
                    <a:pt x="96" y="121"/>
                  </a:lnTo>
                  <a:lnTo>
                    <a:pt x="90" y="128"/>
                  </a:lnTo>
                  <a:lnTo>
                    <a:pt x="84" y="133"/>
                  </a:lnTo>
                  <a:lnTo>
                    <a:pt x="75" y="135"/>
                  </a:lnTo>
                  <a:lnTo>
                    <a:pt x="66" y="137"/>
                  </a:lnTo>
                  <a:lnTo>
                    <a:pt x="56" y="135"/>
                  </a:lnTo>
                  <a:lnTo>
                    <a:pt x="48" y="133"/>
                  </a:lnTo>
                  <a:lnTo>
                    <a:pt x="40" y="128"/>
                  </a:lnTo>
                  <a:lnTo>
                    <a:pt x="34" y="121"/>
                  </a:lnTo>
                  <a:lnTo>
                    <a:pt x="30" y="114"/>
                  </a:lnTo>
                  <a:lnTo>
                    <a:pt x="27" y="104"/>
                  </a:lnTo>
                  <a:lnTo>
                    <a:pt x="25" y="92"/>
                  </a:lnTo>
                  <a:lnTo>
                    <a:pt x="23" y="7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92" name="Freeform 536"/>
            <p:cNvSpPr>
              <a:spLocks noEditPoints="1"/>
            </p:cNvSpPr>
            <p:nvPr/>
          </p:nvSpPr>
          <p:spPr bwMode="auto">
            <a:xfrm>
              <a:off x="5921375" y="5219700"/>
              <a:ext cx="11113" cy="109538"/>
            </a:xfrm>
            <a:custGeom>
              <a:avLst/>
              <a:gdLst>
                <a:gd name="T0" fmla="*/ 0 w 23"/>
                <a:gd name="T1" fmla="*/ 2147483647 h 207"/>
                <a:gd name="T2" fmla="*/ 2147483647 w 23"/>
                <a:gd name="T3" fmla="*/ 2147483647 h 207"/>
                <a:gd name="T4" fmla="*/ 2147483647 w 23"/>
                <a:gd name="T5" fmla="*/ 2147483647 h 207"/>
                <a:gd name="T6" fmla="*/ 0 w 23"/>
                <a:gd name="T7" fmla="*/ 2147483647 h 207"/>
                <a:gd name="T8" fmla="*/ 0 w 23"/>
                <a:gd name="T9" fmla="*/ 2147483647 h 207"/>
                <a:gd name="T10" fmla="*/ 0 w 23"/>
                <a:gd name="T11" fmla="*/ 2147483647 h 207"/>
                <a:gd name="T12" fmla="*/ 2147483647 w 23"/>
                <a:gd name="T13" fmla="*/ 2147483647 h 207"/>
                <a:gd name="T14" fmla="*/ 2147483647 w 23"/>
                <a:gd name="T15" fmla="*/ 0 h 207"/>
                <a:gd name="T16" fmla="*/ 0 w 23"/>
                <a:gd name="T17" fmla="*/ 0 h 207"/>
                <a:gd name="T18" fmla="*/ 0 w 23"/>
                <a:gd name="T19" fmla="*/ 2147483647 h 2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7"/>
                <a:gd name="T32" fmla="*/ 23 w 23"/>
                <a:gd name="T33" fmla="*/ 207 h 2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7">
                  <a:moveTo>
                    <a:pt x="0" y="207"/>
                  </a:moveTo>
                  <a:lnTo>
                    <a:pt x="23" y="207"/>
                  </a:lnTo>
                  <a:lnTo>
                    <a:pt x="23" y="56"/>
                  </a:lnTo>
                  <a:lnTo>
                    <a:pt x="0" y="56"/>
                  </a:lnTo>
                  <a:lnTo>
                    <a:pt x="0" y="207"/>
                  </a:lnTo>
                  <a:close/>
                  <a:moveTo>
                    <a:pt x="0" y="28"/>
                  </a:moveTo>
                  <a:lnTo>
                    <a:pt x="23" y="28"/>
                  </a:lnTo>
                  <a:lnTo>
                    <a:pt x="23"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93" name="Freeform 537"/>
            <p:cNvSpPr>
              <a:spLocks/>
            </p:cNvSpPr>
            <p:nvPr/>
          </p:nvSpPr>
          <p:spPr bwMode="auto">
            <a:xfrm>
              <a:off x="5943600" y="5246688"/>
              <a:ext cx="53975" cy="84137"/>
            </a:xfrm>
            <a:custGeom>
              <a:avLst/>
              <a:gdLst>
                <a:gd name="T0" fmla="*/ 2147483647 w 112"/>
                <a:gd name="T1" fmla="*/ 2147483647 h 159"/>
                <a:gd name="T2" fmla="*/ 2147483647 w 112"/>
                <a:gd name="T3" fmla="*/ 2147483647 h 159"/>
                <a:gd name="T4" fmla="*/ 2147483647 w 112"/>
                <a:gd name="T5" fmla="*/ 2147483647 h 159"/>
                <a:gd name="T6" fmla="*/ 2147483647 w 112"/>
                <a:gd name="T7" fmla="*/ 2147483647 h 159"/>
                <a:gd name="T8" fmla="*/ 2147483647 w 112"/>
                <a:gd name="T9" fmla="*/ 2147483647 h 159"/>
                <a:gd name="T10" fmla="*/ 2147483647 w 112"/>
                <a:gd name="T11" fmla="*/ 2147483647 h 159"/>
                <a:gd name="T12" fmla="*/ 2147483647 w 112"/>
                <a:gd name="T13" fmla="*/ 2147483647 h 159"/>
                <a:gd name="T14" fmla="*/ 2147483647 w 112"/>
                <a:gd name="T15" fmla="*/ 2147483647 h 159"/>
                <a:gd name="T16" fmla="*/ 2147483647 w 112"/>
                <a:gd name="T17" fmla="*/ 2147483647 h 159"/>
                <a:gd name="T18" fmla="*/ 2147483647 w 112"/>
                <a:gd name="T19" fmla="*/ 2147483647 h 159"/>
                <a:gd name="T20" fmla="*/ 2147483647 w 112"/>
                <a:gd name="T21" fmla="*/ 2147483647 h 159"/>
                <a:gd name="T22" fmla="*/ 2147483647 w 112"/>
                <a:gd name="T23" fmla="*/ 2147483647 h 159"/>
                <a:gd name="T24" fmla="*/ 2147483647 w 112"/>
                <a:gd name="T25" fmla="*/ 2147483647 h 159"/>
                <a:gd name="T26" fmla="*/ 2147483647 w 112"/>
                <a:gd name="T27" fmla="*/ 2147483647 h 159"/>
                <a:gd name="T28" fmla="*/ 2147483647 w 112"/>
                <a:gd name="T29" fmla="*/ 2147483647 h 159"/>
                <a:gd name="T30" fmla="*/ 2147483647 w 112"/>
                <a:gd name="T31" fmla="*/ 2147483647 h 159"/>
                <a:gd name="T32" fmla="*/ 2147483647 w 112"/>
                <a:gd name="T33" fmla="*/ 2147483647 h 159"/>
                <a:gd name="T34" fmla="*/ 2147483647 w 112"/>
                <a:gd name="T35" fmla="*/ 2147483647 h 159"/>
                <a:gd name="T36" fmla="*/ 2147483647 w 112"/>
                <a:gd name="T37" fmla="*/ 2147483647 h 159"/>
                <a:gd name="T38" fmla="*/ 2147483647 w 112"/>
                <a:gd name="T39" fmla="*/ 2147483647 h 159"/>
                <a:gd name="T40" fmla="*/ 2147483647 w 112"/>
                <a:gd name="T41" fmla="*/ 2147483647 h 159"/>
                <a:gd name="T42" fmla="*/ 2147483647 w 112"/>
                <a:gd name="T43" fmla="*/ 2147483647 h 159"/>
                <a:gd name="T44" fmla="*/ 2147483647 w 112"/>
                <a:gd name="T45" fmla="*/ 2147483647 h 159"/>
                <a:gd name="T46" fmla="*/ 2147483647 w 112"/>
                <a:gd name="T47" fmla="*/ 2147483647 h 159"/>
                <a:gd name="T48" fmla="*/ 2147483647 w 112"/>
                <a:gd name="T49" fmla="*/ 2147483647 h 159"/>
                <a:gd name="T50" fmla="*/ 2147483647 w 112"/>
                <a:gd name="T51" fmla="*/ 2147483647 h 159"/>
                <a:gd name="T52" fmla="*/ 2147483647 w 112"/>
                <a:gd name="T53" fmla="*/ 2147483647 h 159"/>
                <a:gd name="T54" fmla="*/ 2147483647 w 112"/>
                <a:gd name="T55" fmla="*/ 2147483647 h 159"/>
                <a:gd name="T56" fmla="*/ 2147483647 w 112"/>
                <a:gd name="T57" fmla="*/ 2147483647 h 159"/>
                <a:gd name="T58" fmla="*/ 2147483647 w 112"/>
                <a:gd name="T59" fmla="*/ 2147483647 h 159"/>
                <a:gd name="T60" fmla="*/ 2147483647 w 112"/>
                <a:gd name="T61" fmla="*/ 2147483647 h 159"/>
                <a:gd name="T62" fmla="*/ 2147483647 w 112"/>
                <a:gd name="T63" fmla="*/ 2147483647 h 159"/>
                <a:gd name="T64" fmla="*/ 2147483647 w 112"/>
                <a:gd name="T65" fmla="*/ 2147483647 h 159"/>
                <a:gd name="T66" fmla="*/ 2147483647 w 112"/>
                <a:gd name="T67" fmla="*/ 2147483647 h 159"/>
                <a:gd name="T68" fmla="*/ 2147483647 w 112"/>
                <a:gd name="T69" fmla="*/ 2147483647 h 159"/>
                <a:gd name="T70" fmla="*/ 2147483647 w 112"/>
                <a:gd name="T71" fmla="*/ 2147483647 h 159"/>
                <a:gd name="T72" fmla="*/ 2147483647 w 112"/>
                <a:gd name="T73" fmla="*/ 2147483647 h 159"/>
                <a:gd name="T74" fmla="*/ 2147483647 w 112"/>
                <a:gd name="T75" fmla="*/ 2147483647 h 159"/>
                <a:gd name="T76" fmla="*/ 2147483647 w 112"/>
                <a:gd name="T77" fmla="*/ 2147483647 h 159"/>
                <a:gd name="T78" fmla="*/ 2147483647 w 112"/>
                <a:gd name="T79" fmla="*/ 2147483647 h 159"/>
                <a:gd name="T80" fmla="*/ 2147483647 w 112"/>
                <a:gd name="T81" fmla="*/ 2147483647 h 159"/>
                <a:gd name="T82" fmla="*/ 2147483647 w 112"/>
                <a:gd name="T83" fmla="*/ 2147483647 h 159"/>
                <a:gd name="T84" fmla="*/ 2147483647 w 112"/>
                <a:gd name="T85" fmla="*/ 2147483647 h 159"/>
                <a:gd name="T86" fmla="*/ 2147483647 w 112"/>
                <a:gd name="T87" fmla="*/ 2147483647 h 159"/>
                <a:gd name="T88" fmla="*/ 2147483647 w 112"/>
                <a:gd name="T89" fmla="*/ 2147483647 h 159"/>
                <a:gd name="T90" fmla="*/ 2147483647 w 112"/>
                <a:gd name="T91" fmla="*/ 2147483647 h 159"/>
                <a:gd name="T92" fmla="*/ 2147483647 w 112"/>
                <a:gd name="T93" fmla="*/ 2147483647 h 159"/>
                <a:gd name="T94" fmla="*/ 2147483647 w 112"/>
                <a:gd name="T95" fmla="*/ 2147483647 h 159"/>
                <a:gd name="T96" fmla="*/ 2147483647 w 112"/>
                <a:gd name="T97" fmla="*/ 2147483647 h 159"/>
                <a:gd name="T98" fmla="*/ 2147483647 w 112"/>
                <a:gd name="T99" fmla="*/ 2147483647 h 15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12"/>
                <a:gd name="T151" fmla="*/ 0 h 159"/>
                <a:gd name="T152" fmla="*/ 112 w 112"/>
                <a:gd name="T153" fmla="*/ 159 h 159"/>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12" h="159">
                  <a:moveTo>
                    <a:pt x="0" y="106"/>
                  </a:moveTo>
                  <a:lnTo>
                    <a:pt x="1" y="118"/>
                  </a:lnTo>
                  <a:lnTo>
                    <a:pt x="3" y="128"/>
                  </a:lnTo>
                  <a:lnTo>
                    <a:pt x="8" y="138"/>
                  </a:lnTo>
                  <a:lnTo>
                    <a:pt x="14" y="145"/>
                  </a:lnTo>
                  <a:lnTo>
                    <a:pt x="22" y="150"/>
                  </a:lnTo>
                  <a:lnTo>
                    <a:pt x="32" y="155"/>
                  </a:lnTo>
                  <a:lnTo>
                    <a:pt x="42" y="157"/>
                  </a:lnTo>
                  <a:lnTo>
                    <a:pt x="55" y="159"/>
                  </a:lnTo>
                  <a:lnTo>
                    <a:pt x="68" y="157"/>
                  </a:lnTo>
                  <a:lnTo>
                    <a:pt x="79" y="155"/>
                  </a:lnTo>
                  <a:lnTo>
                    <a:pt x="89" y="152"/>
                  </a:lnTo>
                  <a:lnTo>
                    <a:pt x="97" y="146"/>
                  </a:lnTo>
                  <a:lnTo>
                    <a:pt x="103" y="139"/>
                  </a:lnTo>
                  <a:lnTo>
                    <a:pt x="108" y="131"/>
                  </a:lnTo>
                  <a:lnTo>
                    <a:pt x="111" y="120"/>
                  </a:lnTo>
                  <a:lnTo>
                    <a:pt x="112" y="110"/>
                  </a:lnTo>
                  <a:lnTo>
                    <a:pt x="111" y="100"/>
                  </a:lnTo>
                  <a:lnTo>
                    <a:pt x="110" y="93"/>
                  </a:lnTo>
                  <a:lnTo>
                    <a:pt x="107" y="86"/>
                  </a:lnTo>
                  <a:lnTo>
                    <a:pt x="101" y="82"/>
                  </a:lnTo>
                  <a:lnTo>
                    <a:pt x="96" y="77"/>
                  </a:lnTo>
                  <a:lnTo>
                    <a:pt x="89" y="74"/>
                  </a:lnTo>
                  <a:lnTo>
                    <a:pt x="80" y="70"/>
                  </a:lnTo>
                  <a:lnTo>
                    <a:pt x="71" y="68"/>
                  </a:lnTo>
                  <a:lnTo>
                    <a:pt x="47" y="62"/>
                  </a:lnTo>
                  <a:lnTo>
                    <a:pt x="42" y="60"/>
                  </a:lnTo>
                  <a:lnTo>
                    <a:pt x="38" y="58"/>
                  </a:lnTo>
                  <a:lnTo>
                    <a:pt x="34" y="57"/>
                  </a:lnTo>
                  <a:lnTo>
                    <a:pt x="31" y="55"/>
                  </a:lnTo>
                  <a:lnTo>
                    <a:pt x="28" y="53"/>
                  </a:lnTo>
                  <a:lnTo>
                    <a:pt x="26" y="50"/>
                  </a:lnTo>
                  <a:lnTo>
                    <a:pt x="25" y="47"/>
                  </a:lnTo>
                  <a:lnTo>
                    <a:pt x="25" y="43"/>
                  </a:lnTo>
                  <a:lnTo>
                    <a:pt x="25" y="39"/>
                  </a:lnTo>
                  <a:lnTo>
                    <a:pt x="27" y="34"/>
                  </a:lnTo>
                  <a:lnTo>
                    <a:pt x="30" y="31"/>
                  </a:lnTo>
                  <a:lnTo>
                    <a:pt x="33" y="28"/>
                  </a:lnTo>
                  <a:lnTo>
                    <a:pt x="37" y="26"/>
                  </a:lnTo>
                  <a:lnTo>
                    <a:pt x="42" y="24"/>
                  </a:lnTo>
                  <a:lnTo>
                    <a:pt x="47" y="22"/>
                  </a:lnTo>
                  <a:lnTo>
                    <a:pt x="55" y="22"/>
                  </a:lnTo>
                  <a:lnTo>
                    <a:pt x="61" y="22"/>
                  </a:lnTo>
                  <a:lnTo>
                    <a:pt x="68" y="24"/>
                  </a:lnTo>
                  <a:lnTo>
                    <a:pt x="73" y="26"/>
                  </a:lnTo>
                  <a:lnTo>
                    <a:pt x="77" y="29"/>
                  </a:lnTo>
                  <a:lnTo>
                    <a:pt x="81" y="33"/>
                  </a:lnTo>
                  <a:lnTo>
                    <a:pt x="83" y="36"/>
                  </a:lnTo>
                  <a:lnTo>
                    <a:pt x="85" y="41"/>
                  </a:lnTo>
                  <a:lnTo>
                    <a:pt x="86" y="47"/>
                  </a:lnTo>
                  <a:lnTo>
                    <a:pt x="109" y="47"/>
                  </a:lnTo>
                  <a:lnTo>
                    <a:pt x="108" y="36"/>
                  </a:lnTo>
                  <a:lnTo>
                    <a:pt x="104" y="27"/>
                  </a:lnTo>
                  <a:lnTo>
                    <a:pt x="100" y="19"/>
                  </a:lnTo>
                  <a:lnTo>
                    <a:pt x="94" y="13"/>
                  </a:lnTo>
                  <a:lnTo>
                    <a:pt x="86" y="7"/>
                  </a:lnTo>
                  <a:lnTo>
                    <a:pt x="77" y="4"/>
                  </a:lnTo>
                  <a:lnTo>
                    <a:pt x="66" y="1"/>
                  </a:lnTo>
                  <a:lnTo>
                    <a:pt x="55" y="0"/>
                  </a:lnTo>
                  <a:lnTo>
                    <a:pt x="43" y="1"/>
                  </a:lnTo>
                  <a:lnTo>
                    <a:pt x="33" y="4"/>
                  </a:lnTo>
                  <a:lnTo>
                    <a:pt x="24" y="7"/>
                  </a:lnTo>
                  <a:lnTo>
                    <a:pt x="17" y="12"/>
                  </a:lnTo>
                  <a:lnTo>
                    <a:pt x="11" y="19"/>
                  </a:lnTo>
                  <a:lnTo>
                    <a:pt x="6" y="26"/>
                  </a:lnTo>
                  <a:lnTo>
                    <a:pt x="4" y="34"/>
                  </a:lnTo>
                  <a:lnTo>
                    <a:pt x="3" y="43"/>
                  </a:lnTo>
                  <a:lnTo>
                    <a:pt x="4" y="53"/>
                  </a:lnTo>
                  <a:lnTo>
                    <a:pt x="5" y="60"/>
                  </a:lnTo>
                  <a:lnTo>
                    <a:pt x="8" y="67"/>
                  </a:lnTo>
                  <a:lnTo>
                    <a:pt x="13" y="71"/>
                  </a:lnTo>
                  <a:lnTo>
                    <a:pt x="18" y="76"/>
                  </a:lnTo>
                  <a:lnTo>
                    <a:pt x="24" y="79"/>
                  </a:lnTo>
                  <a:lnTo>
                    <a:pt x="33" y="83"/>
                  </a:lnTo>
                  <a:lnTo>
                    <a:pt x="41" y="85"/>
                  </a:lnTo>
                  <a:lnTo>
                    <a:pt x="69" y="93"/>
                  </a:lnTo>
                  <a:lnTo>
                    <a:pt x="73" y="95"/>
                  </a:lnTo>
                  <a:lnTo>
                    <a:pt x="78" y="96"/>
                  </a:lnTo>
                  <a:lnTo>
                    <a:pt x="81" y="98"/>
                  </a:lnTo>
                  <a:lnTo>
                    <a:pt x="84" y="99"/>
                  </a:lnTo>
                  <a:lnTo>
                    <a:pt x="86" y="103"/>
                  </a:lnTo>
                  <a:lnTo>
                    <a:pt x="89" y="105"/>
                  </a:lnTo>
                  <a:lnTo>
                    <a:pt x="90" y="109"/>
                  </a:lnTo>
                  <a:lnTo>
                    <a:pt x="90" y="113"/>
                  </a:lnTo>
                  <a:lnTo>
                    <a:pt x="89" y="118"/>
                  </a:lnTo>
                  <a:lnTo>
                    <a:pt x="88" y="123"/>
                  </a:lnTo>
                  <a:lnTo>
                    <a:pt x="84" y="127"/>
                  </a:lnTo>
                  <a:lnTo>
                    <a:pt x="81" y="130"/>
                  </a:lnTo>
                  <a:lnTo>
                    <a:pt x="76" y="133"/>
                  </a:lnTo>
                  <a:lnTo>
                    <a:pt x="71" y="135"/>
                  </a:lnTo>
                  <a:lnTo>
                    <a:pt x="64" y="137"/>
                  </a:lnTo>
                  <a:lnTo>
                    <a:pt x="57" y="137"/>
                  </a:lnTo>
                  <a:lnTo>
                    <a:pt x="50" y="137"/>
                  </a:lnTo>
                  <a:lnTo>
                    <a:pt x="42" y="134"/>
                  </a:lnTo>
                  <a:lnTo>
                    <a:pt x="36" y="132"/>
                  </a:lnTo>
                  <a:lnTo>
                    <a:pt x="32" y="128"/>
                  </a:lnTo>
                  <a:lnTo>
                    <a:pt x="27" y="125"/>
                  </a:lnTo>
                  <a:lnTo>
                    <a:pt x="24" y="119"/>
                  </a:lnTo>
                  <a:lnTo>
                    <a:pt x="22" y="113"/>
                  </a:lnTo>
                  <a:lnTo>
                    <a:pt x="21" y="106"/>
                  </a:lnTo>
                  <a:lnTo>
                    <a:pt x="0" y="10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94" name="Freeform 538"/>
            <p:cNvSpPr>
              <a:spLocks noEditPoints="1"/>
            </p:cNvSpPr>
            <p:nvPr/>
          </p:nvSpPr>
          <p:spPr bwMode="auto">
            <a:xfrm>
              <a:off x="6043613" y="5219700"/>
              <a:ext cx="61912" cy="109538"/>
            </a:xfrm>
            <a:custGeom>
              <a:avLst/>
              <a:gdLst>
                <a:gd name="T0" fmla="*/ 0 w 134"/>
                <a:gd name="T1" fmla="*/ 2147483647 h 207"/>
                <a:gd name="T2" fmla="*/ 2147483647 w 134"/>
                <a:gd name="T3" fmla="*/ 2147483647 h 207"/>
                <a:gd name="T4" fmla="*/ 2147483647 w 134"/>
                <a:gd name="T5" fmla="*/ 2147483647 h 207"/>
                <a:gd name="T6" fmla="*/ 2147483647 w 134"/>
                <a:gd name="T7" fmla="*/ 2147483647 h 207"/>
                <a:gd name="T8" fmla="*/ 2147483647 w 134"/>
                <a:gd name="T9" fmla="*/ 2147483647 h 207"/>
                <a:gd name="T10" fmla="*/ 2147483647 w 134"/>
                <a:gd name="T11" fmla="*/ 2147483647 h 207"/>
                <a:gd name="T12" fmla="*/ 2147483647 w 134"/>
                <a:gd name="T13" fmla="*/ 2147483647 h 207"/>
                <a:gd name="T14" fmla="*/ 2147483647 w 134"/>
                <a:gd name="T15" fmla="*/ 2147483647 h 207"/>
                <a:gd name="T16" fmla="*/ 2147483647 w 134"/>
                <a:gd name="T17" fmla="*/ 2147483647 h 207"/>
                <a:gd name="T18" fmla="*/ 2147483647 w 134"/>
                <a:gd name="T19" fmla="*/ 2147483647 h 207"/>
                <a:gd name="T20" fmla="*/ 2147483647 w 134"/>
                <a:gd name="T21" fmla="*/ 2147483647 h 207"/>
                <a:gd name="T22" fmla="*/ 2147483647 w 134"/>
                <a:gd name="T23" fmla="*/ 2147483647 h 207"/>
                <a:gd name="T24" fmla="*/ 2147483647 w 134"/>
                <a:gd name="T25" fmla="*/ 2147483647 h 207"/>
                <a:gd name="T26" fmla="*/ 2147483647 w 134"/>
                <a:gd name="T27" fmla="*/ 2147483647 h 207"/>
                <a:gd name="T28" fmla="*/ 2147483647 w 134"/>
                <a:gd name="T29" fmla="*/ 2147483647 h 207"/>
                <a:gd name="T30" fmla="*/ 2147483647 w 134"/>
                <a:gd name="T31" fmla="*/ 2147483647 h 207"/>
                <a:gd name="T32" fmla="*/ 2147483647 w 134"/>
                <a:gd name="T33" fmla="*/ 2147483647 h 207"/>
                <a:gd name="T34" fmla="*/ 2147483647 w 134"/>
                <a:gd name="T35" fmla="*/ 2147483647 h 207"/>
                <a:gd name="T36" fmla="*/ 2147483647 w 134"/>
                <a:gd name="T37" fmla="*/ 2147483647 h 207"/>
                <a:gd name="T38" fmla="*/ 2147483647 w 134"/>
                <a:gd name="T39" fmla="*/ 2147483647 h 207"/>
                <a:gd name="T40" fmla="*/ 2147483647 w 134"/>
                <a:gd name="T41" fmla="*/ 2147483647 h 207"/>
                <a:gd name="T42" fmla="*/ 2147483647 w 134"/>
                <a:gd name="T43" fmla="*/ 2147483647 h 207"/>
                <a:gd name="T44" fmla="*/ 2147483647 w 134"/>
                <a:gd name="T45" fmla="*/ 2147483647 h 207"/>
                <a:gd name="T46" fmla="*/ 2147483647 w 134"/>
                <a:gd name="T47" fmla="*/ 2147483647 h 207"/>
                <a:gd name="T48" fmla="*/ 2147483647 w 134"/>
                <a:gd name="T49" fmla="*/ 2147483647 h 207"/>
                <a:gd name="T50" fmla="*/ 2147483647 w 134"/>
                <a:gd name="T51" fmla="*/ 2147483647 h 207"/>
                <a:gd name="T52" fmla="*/ 2147483647 w 134"/>
                <a:gd name="T53" fmla="*/ 0 h 207"/>
                <a:gd name="T54" fmla="*/ 2147483647 w 134"/>
                <a:gd name="T55" fmla="*/ 0 h 207"/>
                <a:gd name="T56" fmla="*/ 2147483647 w 134"/>
                <a:gd name="T57" fmla="*/ 0 h 207"/>
                <a:gd name="T58" fmla="*/ 0 w 134"/>
                <a:gd name="T59" fmla="*/ 0 h 207"/>
                <a:gd name="T60" fmla="*/ 0 w 134"/>
                <a:gd name="T61" fmla="*/ 2147483647 h 207"/>
                <a:gd name="T62" fmla="*/ 2147483647 w 134"/>
                <a:gd name="T63" fmla="*/ 2147483647 h 207"/>
                <a:gd name="T64" fmla="*/ 2147483647 w 134"/>
                <a:gd name="T65" fmla="*/ 2147483647 h 207"/>
                <a:gd name="T66" fmla="*/ 2147483647 w 134"/>
                <a:gd name="T67" fmla="*/ 2147483647 h 207"/>
                <a:gd name="T68" fmla="*/ 2147483647 w 134"/>
                <a:gd name="T69" fmla="*/ 2147483647 h 207"/>
                <a:gd name="T70" fmla="*/ 2147483647 w 134"/>
                <a:gd name="T71" fmla="*/ 2147483647 h 207"/>
                <a:gd name="T72" fmla="*/ 2147483647 w 134"/>
                <a:gd name="T73" fmla="*/ 2147483647 h 207"/>
                <a:gd name="T74" fmla="*/ 2147483647 w 134"/>
                <a:gd name="T75" fmla="*/ 2147483647 h 207"/>
                <a:gd name="T76" fmla="*/ 2147483647 w 134"/>
                <a:gd name="T77" fmla="*/ 2147483647 h 207"/>
                <a:gd name="T78" fmla="*/ 2147483647 w 134"/>
                <a:gd name="T79" fmla="*/ 2147483647 h 207"/>
                <a:gd name="T80" fmla="*/ 2147483647 w 134"/>
                <a:gd name="T81" fmla="*/ 2147483647 h 207"/>
                <a:gd name="T82" fmla="*/ 2147483647 w 134"/>
                <a:gd name="T83" fmla="*/ 2147483647 h 207"/>
                <a:gd name="T84" fmla="*/ 2147483647 w 134"/>
                <a:gd name="T85" fmla="*/ 2147483647 h 207"/>
                <a:gd name="T86" fmla="*/ 2147483647 w 134"/>
                <a:gd name="T87" fmla="*/ 2147483647 h 207"/>
                <a:gd name="T88" fmla="*/ 2147483647 w 134"/>
                <a:gd name="T89" fmla="*/ 2147483647 h 207"/>
                <a:gd name="T90" fmla="*/ 2147483647 w 134"/>
                <a:gd name="T91" fmla="*/ 2147483647 h 207"/>
                <a:gd name="T92" fmla="*/ 2147483647 w 134"/>
                <a:gd name="T93" fmla="*/ 2147483647 h 207"/>
                <a:gd name="T94" fmla="*/ 2147483647 w 134"/>
                <a:gd name="T95" fmla="*/ 2147483647 h 207"/>
                <a:gd name="T96" fmla="*/ 2147483647 w 134"/>
                <a:gd name="T97" fmla="*/ 2147483647 h 207"/>
                <a:gd name="T98" fmla="*/ 2147483647 w 134"/>
                <a:gd name="T99" fmla="*/ 2147483647 h 207"/>
                <a:gd name="T100" fmla="*/ 2147483647 w 134"/>
                <a:gd name="T101" fmla="*/ 2147483647 h 20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34"/>
                <a:gd name="T154" fmla="*/ 0 h 207"/>
                <a:gd name="T155" fmla="*/ 134 w 134"/>
                <a:gd name="T156" fmla="*/ 207 h 20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34" h="207">
                  <a:moveTo>
                    <a:pt x="0" y="207"/>
                  </a:moveTo>
                  <a:lnTo>
                    <a:pt x="25" y="207"/>
                  </a:lnTo>
                  <a:lnTo>
                    <a:pt x="25" y="120"/>
                  </a:lnTo>
                  <a:lnTo>
                    <a:pt x="63" y="120"/>
                  </a:lnTo>
                  <a:lnTo>
                    <a:pt x="77" y="120"/>
                  </a:lnTo>
                  <a:lnTo>
                    <a:pt x="90" y="119"/>
                  </a:lnTo>
                  <a:lnTo>
                    <a:pt x="100" y="116"/>
                  </a:lnTo>
                  <a:lnTo>
                    <a:pt x="110" y="112"/>
                  </a:lnTo>
                  <a:lnTo>
                    <a:pt x="115" y="107"/>
                  </a:lnTo>
                  <a:lnTo>
                    <a:pt x="120" y="102"/>
                  </a:lnTo>
                  <a:lnTo>
                    <a:pt x="124" y="97"/>
                  </a:lnTo>
                  <a:lnTo>
                    <a:pt x="128" y="91"/>
                  </a:lnTo>
                  <a:lnTo>
                    <a:pt x="131" y="84"/>
                  </a:lnTo>
                  <a:lnTo>
                    <a:pt x="132" y="77"/>
                  </a:lnTo>
                  <a:lnTo>
                    <a:pt x="134" y="69"/>
                  </a:lnTo>
                  <a:lnTo>
                    <a:pt x="134" y="60"/>
                  </a:lnTo>
                  <a:lnTo>
                    <a:pt x="134" y="51"/>
                  </a:lnTo>
                  <a:lnTo>
                    <a:pt x="133" y="43"/>
                  </a:lnTo>
                  <a:lnTo>
                    <a:pt x="131" y="35"/>
                  </a:lnTo>
                  <a:lnTo>
                    <a:pt x="128" y="28"/>
                  </a:lnTo>
                  <a:lnTo>
                    <a:pt x="124" y="22"/>
                  </a:lnTo>
                  <a:lnTo>
                    <a:pt x="120" y="16"/>
                  </a:lnTo>
                  <a:lnTo>
                    <a:pt x="116" y="12"/>
                  </a:lnTo>
                  <a:lnTo>
                    <a:pt x="110" y="8"/>
                  </a:lnTo>
                  <a:lnTo>
                    <a:pt x="101" y="3"/>
                  </a:lnTo>
                  <a:lnTo>
                    <a:pt x="91" y="1"/>
                  </a:lnTo>
                  <a:lnTo>
                    <a:pt x="80" y="0"/>
                  </a:lnTo>
                  <a:lnTo>
                    <a:pt x="68" y="0"/>
                  </a:lnTo>
                  <a:lnTo>
                    <a:pt x="62" y="0"/>
                  </a:lnTo>
                  <a:lnTo>
                    <a:pt x="0" y="0"/>
                  </a:lnTo>
                  <a:lnTo>
                    <a:pt x="0" y="207"/>
                  </a:lnTo>
                  <a:close/>
                  <a:moveTo>
                    <a:pt x="25" y="94"/>
                  </a:moveTo>
                  <a:lnTo>
                    <a:pt x="25" y="25"/>
                  </a:lnTo>
                  <a:lnTo>
                    <a:pt x="70" y="25"/>
                  </a:lnTo>
                  <a:lnTo>
                    <a:pt x="79" y="25"/>
                  </a:lnTo>
                  <a:lnTo>
                    <a:pt x="86" y="28"/>
                  </a:lnTo>
                  <a:lnTo>
                    <a:pt x="93" y="30"/>
                  </a:lnTo>
                  <a:lnTo>
                    <a:pt x="98" y="34"/>
                  </a:lnTo>
                  <a:lnTo>
                    <a:pt x="102" y="38"/>
                  </a:lnTo>
                  <a:lnTo>
                    <a:pt x="105" y="44"/>
                  </a:lnTo>
                  <a:lnTo>
                    <a:pt x="106" y="51"/>
                  </a:lnTo>
                  <a:lnTo>
                    <a:pt x="107" y="59"/>
                  </a:lnTo>
                  <a:lnTo>
                    <a:pt x="106" y="69"/>
                  </a:lnTo>
                  <a:lnTo>
                    <a:pt x="105" y="77"/>
                  </a:lnTo>
                  <a:lnTo>
                    <a:pt x="102" y="83"/>
                  </a:lnTo>
                  <a:lnTo>
                    <a:pt x="98" y="87"/>
                  </a:lnTo>
                  <a:lnTo>
                    <a:pt x="93" y="91"/>
                  </a:lnTo>
                  <a:lnTo>
                    <a:pt x="85" y="93"/>
                  </a:lnTo>
                  <a:lnTo>
                    <a:pt x="77" y="94"/>
                  </a:lnTo>
                  <a:lnTo>
                    <a:pt x="67" y="94"/>
                  </a:lnTo>
                  <a:lnTo>
                    <a:pt x="25" y="9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95" name="Rectangle 539"/>
            <p:cNvSpPr>
              <a:spLocks noChangeArrowheads="1"/>
            </p:cNvSpPr>
            <p:nvPr/>
          </p:nvSpPr>
          <p:spPr bwMode="auto">
            <a:xfrm>
              <a:off x="6094413" y="5311775"/>
              <a:ext cx="12700" cy="17463"/>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19996" name="Freeform 540"/>
            <p:cNvSpPr>
              <a:spLocks noEditPoints="1"/>
            </p:cNvSpPr>
            <p:nvPr/>
          </p:nvSpPr>
          <p:spPr bwMode="auto">
            <a:xfrm>
              <a:off x="4851400" y="5418138"/>
              <a:ext cx="60325" cy="103187"/>
            </a:xfrm>
            <a:custGeom>
              <a:avLst/>
              <a:gdLst>
                <a:gd name="T0" fmla="*/ 2147483647 w 129"/>
                <a:gd name="T1" fmla="*/ 2147483647 h 196"/>
                <a:gd name="T2" fmla="*/ 2147483647 w 129"/>
                <a:gd name="T3" fmla="*/ 2147483647 h 196"/>
                <a:gd name="T4" fmla="*/ 2147483647 w 129"/>
                <a:gd name="T5" fmla="*/ 2147483647 h 196"/>
                <a:gd name="T6" fmla="*/ 2147483647 w 129"/>
                <a:gd name="T7" fmla="*/ 2147483647 h 196"/>
                <a:gd name="T8" fmla="*/ 2147483647 w 129"/>
                <a:gd name="T9" fmla="*/ 2147483647 h 196"/>
                <a:gd name="T10" fmla="*/ 2147483647 w 129"/>
                <a:gd name="T11" fmla="*/ 2147483647 h 196"/>
                <a:gd name="T12" fmla="*/ 2147483647 w 129"/>
                <a:gd name="T13" fmla="*/ 0 h 196"/>
                <a:gd name="T14" fmla="*/ 2147483647 w 129"/>
                <a:gd name="T15" fmla="*/ 0 h 196"/>
                <a:gd name="T16" fmla="*/ 0 w 129"/>
                <a:gd name="T17" fmla="*/ 2147483647 h 196"/>
                <a:gd name="T18" fmla="*/ 0 w 129"/>
                <a:gd name="T19" fmla="*/ 2147483647 h 196"/>
                <a:gd name="T20" fmla="*/ 2147483647 w 129"/>
                <a:gd name="T21" fmla="*/ 2147483647 h 196"/>
                <a:gd name="T22" fmla="*/ 2147483647 w 129"/>
                <a:gd name="T23" fmla="*/ 2147483647 h 196"/>
                <a:gd name="T24" fmla="*/ 2147483647 w 129"/>
                <a:gd name="T25" fmla="*/ 2147483647 h 196"/>
                <a:gd name="T26" fmla="*/ 2147483647 w 129"/>
                <a:gd name="T27" fmla="*/ 2147483647 h 196"/>
                <a:gd name="T28" fmla="*/ 2147483647 w 129"/>
                <a:gd name="T29" fmla="*/ 2147483647 h 196"/>
                <a:gd name="T30" fmla="*/ 2147483647 w 129"/>
                <a:gd name="T31" fmla="*/ 2147483647 h 1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9"/>
                <a:gd name="T49" fmla="*/ 0 h 196"/>
                <a:gd name="T50" fmla="*/ 129 w 129"/>
                <a:gd name="T51" fmla="*/ 196 h 19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9" h="196">
                  <a:moveTo>
                    <a:pt x="79" y="196"/>
                  </a:moveTo>
                  <a:lnTo>
                    <a:pt x="103" y="196"/>
                  </a:lnTo>
                  <a:lnTo>
                    <a:pt x="103" y="147"/>
                  </a:lnTo>
                  <a:lnTo>
                    <a:pt x="129" y="147"/>
                  </a:lnTo>
                  <a:lnTo>
                    <a:pt x="129" y="123"/>
                  </a:lnTo>
                  <a:lnTo>
                    <a:pt x="103" y="123"/>
                  </a:lnTo>
                  <a:lnTo>
                    <a:pt x="103" y="0"/>
                  </a:lnTo>
                  <a:lnTo>
                    <a:pt x="79" y="0"/>
                  </a:lnTo>
                  <a:lnTo>
                    <a:pt x="0" y="121"/>
                  </a:lnTo>
                  <a:lnTo>
                    <a:pt x="0" y="147"/>
                  </a:lnTo>
                  <a:lnTo>
                    <a:pt x="79" y="147"/>
                  </a:lnTo>
                  <a:lnTo>
                    <a:pt x="79" y="196"/>
                  </a:lnTo>
                  <a:close/>
                  <a:moveTo>
                    <a:pt x="22" y="123"/>
                  </a:moveTo>
                  <a:lnTo>
                    <a:pt x="79" y="34"/>
                  </a:lnTo>
                  <a:lnTo>
                    <a:pt x="79" y="123"/>
                  </a:lnTo>
                  <a:lnTo>
                    <a:pt x="22" y="123"/>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97" name="Freeform 541"/>
            <p:cNvSpPr>
              <a:spLocks/>
            </p:cNvSpPr>
            <p:nvPr/>
          </p:nvSpPr>
          <p:spPr bwMode="auto">
            <a:xfrm>
              <a:off x="4921250" y="5418138"/>
              <a:ext cx="57150" cy="103187"/>
            </a:xfrm>
            <a:custGeom>
              <a:avLst/>
              <a:gdLst>
                <a:gd name="T0" fmla="*/ 2147483647 w 124"/>
                <a:gd name="T1" fmla="*/ 2147483647 h 196"/>
                <a:gd name="T2" fmla="*/ 2147483647 w 124"/>
                <a:gd name="T3" fmla="*/ 2147483647 h 196"/>
                <a:gd name="T4" fmla="*/ 2147483647 w 124"/>
                <a:gd name="T5" fmla="*/ 2147483647 h 196"/>
                <a:gd name="T6" fmla="*/ 2147483647 w 124"/>
                <a:gd name="T7" fmla="*/ 2147483647 h 196"/>
                <a:gd name="T8" fmla="*/ 2147483647 w 124"/>
                <a:gd name="T9" fmla="*/ 2147483647 h 196"/>
                <a:gd name="T10" fmla="*/ 2147483647 w 124"/>
                <a:gd name="T11" fmla="*/ 2147483647 h 196"/>
                <a:gd name="T12" fmla="*/ 2147483647 w 124"/>
                <a:gd name="T13" fmla="*/ 2147483647 h 196"/>
                <a:gd name="T14" fmla="*/ 2147483647 w 124"/>
                <a:gd name="T15" fmla="*/ 2147483647 h 196"/>
                <a:gd name="T16" fmla="*/ 2147483647 w 124"/>
                <a:gd name="T17" fmla="*/ 2147483647 h 196"/>
                <a:gd name="T18" fmla="*/ 2147483647 w 124"/>
                <a:gd name="T19" fmla="*/ 2147483647 h 196"/>
                <a:gd name="T20" fmla="*/ 2147483647 w 124"/>
                <a:gd name="T21" fmla="*/ 0 h 196"/>
                <a:gd name="T22" fmla="*/ 0 w 124"/>
                <a:gd name="T23" fmla="*/ 0 h 196"/>
                <a:gd name="T24" fmla="*/ 0 w 124"/>
                <a:gd name="T25" fmla="*/ 2147483647 h 196"/>
                <a:gd name="T26" fmla="*/ 2147483647 w 124"/>
                <a:gd name="T27" fmla="*/ 2147483647 h 196"/>
                <a:gd name="T28" fmla="*/ 2147483647 w 124"/>
                <a:gd name="T29" fmla="*/ 2147483647 h 196"/>
                <a:gd name="T30" fmla="*/ 2147483647 w 124"/>
                <a:gd name="T31" fmla="*/ 2147483647 h 196"/>
                <a:gd name="T32" fmla="*/ 2147483647 w 124"/>
                <a:gd name="T33" fmla="*/ 2147483647 h 196"/>
                <a:gd name="T34" fmla="*/ 2147483647 w 124"/>
                <a:gd name="T35" fmla="*/ 2147483647 h 196"/>
                <a:gd name="T36" fmla="*/ 2147483647 w 124"/>
                <a:gd name="T37" fmla="*/ 2147483647 h 196"/>
                <a:gd name="T38" fmla="*/ 2147483647 w 124"/>
                <a:gd name="T39" fmla="*/ 2147483647 h 196"/>
                <a:gd name="T40" fmla="*/ 2147483647 w 124"/>
                <a:gd name="T41" fmla="*/ 2147483647 h 196"/>
                <a:gd name="T42" fmla="*/ 2147483647 w 124"/>
                <a:gd name="T43" fmla="*/ 2147483647 h 19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24"/>
                <a:gd name="T67" fmla="*/ 0 h 196"/>
                <a:gd name="T68" fmla="*/ 124 w 124"/>
                <a:gd name="T69" fmla="*/ 196 h 19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24" h="196">
                  <a:moveTo>
                    <a:pt x="25" y="196"/>
                  </a:moveTo>
                  <a:lnTo>
                    <a:pt x="51" y="196"/>
                  </a:lnTo>
                  <a:lnTo>
                    <a:pt x="54" y="171"/>
                  </a:lnTo>
                  <a:lnTo>
                    <a:pt x="60" y="148"/>
                  </a:lnTo>
                  <a:lnTo>
                    <a:pt x="67" y="126"/>
                  </a:lnTo>
                  <a:lnTo>
                    <a:pt x="74" y="104"/>
                  </a:lnTo>
                  <a:lnTo>
                    <a:pt x="85" y="83"/>
                  </a:lnTo>
                  <a:lnTo>
                    <a:pt x="97" y="63"/>
                  </a:lnTo>
                  <a:lnTo>
                    <a:pt x="109" y="43"/>
                  </a:lnTo>
                  <a:lnTo>
                    <a:pt x="124" y="24"/>
                  </a:lnTo>
                  <a:lnTo>
                    <a:pt x="124" y="0"/>
                  </a:lnTo>
                  <a:lnTo>
                    <a:pt x="0" y="0"/>
                  </a:lnTo>
                  <a:lnTo>
                    <a:pt x="0" y="27"/>
                  </a:lnTo>
                  <a:lnTo>
                    <a:pt x="99" y="27"/>
                  </a:lnTo>
                  <a:lnTo>
                    <a:pt x="84" y="45"/>
                  </a:lnTo>
                  <a:lnTo>
                    <a:pt x="70" y="65"/>
                  </a:lnTo>
                  <a:lnTo>
                    <a:pt x="59" y="85"/>
                  </a:lnTo>
                  <a:lnTo>
                    <a:pt x="48" y="106"/>
                  </a:lnTo>
                  <a:lnTo>
                    <a:pt x="40" y="127"/>
                  </a:lnTo>
                  <a:lnTo>
                    <a:pt x="33" y="149"/>
                  </a:lnTo>
                  <a:lnTo>
                    <a:pt x="28" y="172"/>
                  </a:lnTo>
                  <a:lnTo>
                    <a:pt x="25" y="19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98" name="Freeform 542"/>
            <p:cNvSpPr>
              <a:spLocks noEditPoints="1"/>
            </p:cNvSpPr>
            <p:nvPr/>
          </p:nvSpPr>
          <p:spPr bwMode="auto">
            <a:xfrm>
              <a:off x="5537200" y="5411788"/>
              <a:ext cx="71438" cy="109537"/>
            </a:xfrm>
            <a:custGeom>
              <a:avLst/>
              <a:gdLst>
                <a:gd name="T0" fmla="*/ 0 w 153"/>
                <a:gd name="T1" fmla="*/ 2147483647 h 208"/>
                <a:gd name="T2" fmla="*/ 2147483647 w 153"/>
                <a:gd name="T3" fmla="*/ 2147483647 h 208"/>
                <a:gd name="T4" fmla="*/ 2147483647 w 153"/>
                <a:gd name="T5" fmla="*/ 2147483647 h 208"/>
                <a:gd name="T6" fmla="*/ 2147483647 w 153"/>
                <a:gd name="T7" fmla="*/ 2147483647 h 208"/>
                <a:gd name="T8" fmla="*/ 2147483647 w 153"/>
                <a:gd name="T9" fmla="*/ 2147483647 h 208"/>
                <a:gd name="T10" fmla="*/ 2147483647 w 153"/>
                <a:gd name="T11" fmla="*/ 2147483647 h 208"/>
                <a:gd name="T12" fmla="*/ 2147483647 w 153"/>
                <a:gd name="T13" fmla="*/ 2147483647 h 208"/>
                <a:gd name="T14" fmla="*/ 2147483647 w 153"/>
                <a:gd name="T15" fmla="*/ 2147483647 h 208"/>
                <a:gd name="T16" fmla="*/ 2147483647 w 153"/>
                <a:gd name="T17" fmla="*/ 2147483647 h 208"/>
                <a:gd name="T18" fmla="*/ 2147483647 w 153"/>
                <a:gd name="T19" fmla="*/ 2147483647 h 208"/>
                <a:gd name="T20" fmla="*/ 2147483647 w 153"/>
                <a:gd name="T21" fmla="*/ 2147483647 h 208"/>
                <a:gd name="T22" fmla="*/ 2147483647 w 153"/>
                <a:gd name="T23" fmla="*/ 2147483647 h 208"/>
                <a:gd name="T24" fmla="*/ 2147483647 w 153"/>
                <a:gd name="T25" fmla="*/ 2147483647 h 208"/>
                <a:gd name="T26" fmla="*/ 2147483647 w 153"/>
                <a:gd name="T27" fmla="*/ 2147483647 h 208"/>
                <a:gd name="T28" fmla="*/ 2147483647 w 153"/>
                <a:gd name="T29" fmla="*/ 2147483647 h 208"/>
                <a:gd name="T30" fmla="*/ 2147483647 w 153"/>
                <a:gd name="T31" fmla="*/ 2147483647 h 208"/>
                <a:gd name="T32" fmla="*/ 2147483647 w 153"/>
                <a:gd name="T33" fmla="*/ 2147483647 h 208"/>
                <a:gd name="T34" fmla="*/ 2147483647 w 153"/>
                <a:gd name="T35" fmla="*/ 2147483647 h 208"/>
                <a:gd name="T36" fmla="*/ 2147483647 w 153"/>
                <a:gd name="T37" fmla="*/ 2147483647 h 208"/>
                <a:gd name="T38" fmla="*/ 2147483647 w 153"/>
                <a:gd name="T39" fmla="*/ 2147483647 h 208"/>
                <a:gd name="T40" fmla="*/ 2147483647 w 153"/>
                <a:gd name="T41" fmla="*/ 2147483647 h 208"/>
                <a:gd name="T42" fmla="*/ 2147483647 w 153"/>
                <a:gd name="T43" fmla="*/ 2147483647 h 208"/>
                <a:gd name="T44" fmla="*/ 2147483647 w 153"/>
                <a:gd name="T45" fmla="*/ 2147483647 h 208"/>
                <a:gd name="T46" fmla="*/ 2147483647 w 153"/>
                <a:gd name="T47" fmla="*/ 2147483647 h 208"/>
                <a:gd name="T48" fmla="*/ 2147483647 w 153"/>
                <a:gd name="T49" fmla="*/ 2147483647 h 208"/>
                <a:gd name="T50" fmla="*/ 2147483647 w 153"/>
                <a:gd name="T51" fmla="*/ 2147483647 h 208"/>
                <a:gd name="T52" fmla="*/ 2147483647 w 153"/>
                <a:gd name="T53" fmla="*/ 2147483647 h 208"/>
                <a:gd name="T54" fmla="*/ 2147483647 w 153"/>
                <a:gd name="T55" fmla="*/ 2147483647 h 208"/>
                <a:gd name="T56" fmla="*/ 2147483647 w 153"/>
                <a:gd name="T57" fmla="*/ 2147483647 h 208"/>
                <a:gd name="T58" fmla="*/ 2147483647 w 153"/>
                <a:gd name="T59" fmla="*/ 2147483647 h 208"/>
                <a:gd name="T60" fmla="*/ 2147483647 w 153"/>
                <a:gd name="T61" fmla="*/ 2147483647 h 208"/>
                <a:gd name="T62" fmla="*/ 2147483647 w 153"/>
                <a:gd name="T63" fmla="*/ 2147483647 h 208"/>
                <a:gd name="T64" fmla="*/ 2147483647 w 153"/>
                <a:gd name="T65" fmla="*/ 0 h 208"/>
                <a:gd name="T66" fmla="*/ 2147483647 w 153"/>
                <a:gd name="T67" fmla="*/ 0 h 208"/>
                <a:gd name="T68" fmla="*/ 0 w 153"/>
                <a:gd name="T69" fmla="*/ 0 h 208"/>
                <a:gd name="T70" fmla="*/ 0 w 153"/>
                <a:gd name="T71" fmla="*/ 2147483647 h 208"/>
                <a:gd name="T72" fmla="*/ 2147483647 w 153"/>
                <a:gd name="T73" fmla="*/ 2147483647 h 208"/>
                <a:gd name="T74" fmla="*/ 2147483647 w 153"/>
                <a:gd name="T75" fmla="*/ 2147483647 h 208"/>
                <a:gd name="T76" fmla="*/ 2147483647 w 153"/>
                <a:gd name="T77" fmla="*/ 2147483647 h 208"/>
                <a:gd name="T78" fmla="*/ 2147483647 w 153"/>
                <a:gd name="T79" fmla="*/ 2147483647 h 208"/>
                <a:gd name="T80" fmla="*/ 2147483647 w 153"/>
                <a:gd name="T81" fmla="*/ 2147483647 h 208"/>
                <a:gd name="T82" fmla="*/ 2147483647 w 153"/>
                <a:gd name="T83" fmla="*/ 2147483647 h 208"/>
                <a:gd name="T84" fmla="*/ 2147483647 w 153"/>
                <a:gd name="T85" fmla="*/ 2147483647 h 208"/>
                <a:gd name="T86" fmla="*/ 2147483647 w 153"/>
                <a:gd name="T87" fmla="*/ 2147483647 h 208"/>
                <a:gd name="T88" fmla="*/ 2147483647 w 153"/>
                <a:gd name="T89" fmla="*/ 2147483647 h 208"/>
                <a:gd name="T90" fmla="*/ 2147483647 w 153"/>
                <a:gd name="T91" fmla="*/ 2147483647 h 208"/>
                <a:gd name="T92" fmla="*/ 2147483647 w 153"/>
                <a:gd name="T93" fmla="*/ 2147483647 h 208"/>
                <a:gd name="T94" fmla="*/ 2147483647 w 153"/>
                <a:gd name="T95" fmla="*/ 2147483647 h 208"/>
                <a:gd name="T96" fmla="*/ 2147483647 w 153"/>
                <a:gd name="T97" fmla="*/ 2147483647 h 208"/>
                <a:gd name="T98" fmla="*/ 2147483647 w 153"/>
                <a:gd name="T99" fmla="*/ 2147483647 h 208"/>
                <a:gd name="T100" fmla="*/ 2147483647 w 153"/>
                <a:gd name="T101" fmla="*/ 2147483647 h 208"/>
                <a:gd name="T102" fmla="*/ 2147483647 w 153"/>
                <a:gd name="T103" fmla="*/ 2147483647 h 208"/>
                <a:gd name="T104" fmla="*/ 2147483647 w 153"/>
                <a:gd name="T105" fmla="*/ 2147483647 h 208"/>
                <a:gd name="T106" fmla="*/ 2147483647 w 153"/>
                <a:gd name="T107" fmla="*/ 2147483647 h 208"/>
                <a:gd name="T108" fmla="*/ 2147483647 w 153"/>
                <a:gd name="T109" fmla="*/ 2147483647 h 208"/>
                <a:gd name="T110" fmla="*/ 2147483647 w 153"/>
                <a:gd name="T111" fmla="*/ 2147483647 h 20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53"/>
                <a:gd name="T169" fmla="*/ 0 h 208"/>
                <a:gd name="T170" fmla="*/ 153 w 153"/>
                <a:gd name="T171" fmla="*/ 208 h 208"/>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53" h="208">
                  <a:moveTo>
                    <a:pt x="0" y="208"/>
                  </a:moveTo>
                  <a:lnTo>
                    <a:pt x="71" y="208"/>
                  </a:lnTo>
                  <a:lnTo>
                    <a:pt x="81" y="208"/>
                  </a:lnTo>
                  <a:lnTo>
                    <a:pt x="89" y="205"/>
                  </a:lnTo>
                  <a:lnTo>
                    <a:pt x="97" y="204"/>
                  </a:lnTo>
                  <a:lnTo>
                    <a:pt x="106" y="201"/>
                  </a:lnTo>
                  <a:lnTo>
                    <a:pt x="113" y="197"/>
                  </a:lnTo>
                  <a:lnTo>
                    <a:pt x="120" y="191"/>
                  </a:lnTo>
                  <a:lnTo>
                    <a:pt x="126" y="187"/>
                  </a:lnTo>
                  <a:lnTo>
                    <a:pt x="131" y="180"/>
                  </a:lnTo>
                  <a:lnTo>
                    <a:pt x="136" y="173"/>
                  </a:lnTo>
                  <a:lnTo>
                    <a:pt x="141" y="165"/>
                  </a:lnTo>
                  <a:lnTo>
                    <a:pt x="145" y="156"/>
                  </a:lnTo>
                  <a:lnTo>
                    <a:pt x="148" y="146"/>
                  </a:lnTo>
                  <a:lnTo>
                    <a:pt x="150" y="137"/>
                  </a:lnTo>
                  <a:lnTo>
                    <a:pt x="152" y="125"/>
                  </a:lnTo>
                  <a:lnTo>
                    <a:pt x="153" y="113"/>
                  </a:lnTo>
                  <a:lnTo>
                    <a:pt x="153" y="101"/>
                  </a:lnTo>
                  <a:lnTo>
                    <a:pt x="153" y="89"/>
                  </a:lnTo>
                  <a:lnTo>
                    <a:pt x="152" y="78"/>
                  </a:lnTo>
                  <a:lnTo>
                    <a:pt x="150" y="68"/>
                  </a:lnTo>
                  <a:lnTo>
                    <a:pt x="148" y="57"/>
                  </a:lnTo>
                  <a:lnTo>
                    <a:pt x="145" y="49"/>
                  </a:lnTo>
                  <a:lnTo>
                    <a:pt x="142" y="40"/>
                  </a:lnTo>
                  <a:lnTo>
                    <a:pt x="137" y="33"/>
                  </a:lnTo>
                  <a:lnTo>
                    <a:pt x="132" y="26"/>
                  </a:lnTo>
                  <a:lnTo>
                    <a:pt x="127" y="20"/>
                  </a:lnTo>
                  <a:lnTo>
                    <a:pt x="121" y="16"/>
                  </a:lnTo>
                  <a:lnTo>
                    <a:pt x="114" y="11"/>
                  </a:lnTo>
                  <a:lnTo>
                    <a:pt x="107" y="7"/>
                  </a:lnTo>
                  <a:lnTo>
                    <a:pt x="100" y="4"/>
                  </a:lnTo>
                  <a:lnTo>
                    <a:pt x="91" y="2"/>
                  </a:lnTo>
                  <a:lnTo>
                    <a:pt x="82" y="0"/>
                  </a:lnTo>
                  <a:lnTo>
                    <a:pt x="72" y="0"/>
                  </a:lnTo>
                  <a:lnTo>
                    <a:pt x="0" y="0"/>
                  </a:lnTo>
                  <a:lnTo>
                    <a:pt x="0" y="208"/>
                  </a:lnTo>
                  <a:close/>
                  <a:moveTo>
                    <a:pt x="70" y="25"/>
                  </a:moveTo>
                  <a:lnTo>
                    <a:pt x="83" y="26"/>
                  </a:lnTo>
                  <a:lnTo>
                    <a:pt x="94" y="29"/>
                  </a:lnTo>
                  <a:lnTo>
                    <a:pt x="104" y="36"/>
                  </a:lnTo>
                  <a:lnTo>
                    <a:pt x="112" y="45"/>
                  </a:lnTo>
                  <a:lnTo>
                    <a:pt x="118" y="56"/>
                  </a:lnTo>
                  <a:lnTo>
                    <a:pt x="123" y="69"/>
                  </a:lnTo>
                  <a:lnTo>
                    <a:pt x="126" y="84"/>
                  </a:lnTo>
                  <a:lnTo>
                    <a:pt x="127" y="103"/>
                  </a:lnTo>
                  <a:lnTo>
                    <a:pt x="126" y="121"/>
                  </a:lnTo>
                  <a:lnTo>
                    <a:pt x="124" y="137"/>
                  </a:lnTo>
                  <a:lnTo>
                    <a:pt x="118" y="151"/>
                  </a:lnTo>
                  <a:lnTo>
                    <a:pt x="112" y="162"/>
                  </a:lnTo>
                  <a:lnTo>
                    <a:pt x="105" y="170"/>
                  </a:lnTo>
                  <a:lnTo>
                    <a:pt x="94" y="177"/>
                  </a:lnTo>
                  <a:lnTo>
                    <a:pt x="83" y="181"/>
                  </a:lnTo>
                  <a:lnTo>
                    <a:pt x="70" y="182"/>
                  </a:lnTo>
                  <a:lnTo>
                    <a:pt x="26" y="182"/>
                  </a:lnTo>
                  <a:lnTo>
                    <a:pt x="26" y="25"/>
                  </a:lnTo>
                  <a:lnTo>
                    <a:pt x="70" y="2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9999" name="Freeform 543"/>
            <p:cNvSpPr>
              <a:spLocks noEditPoints="1"/>
            </p:cNvSpPr>
            <p:nvPr/>
          </p:nvSpPr>
          <p:spPr bwMode="auto">
            <a:xfrm>
              <a:off x="5619750" y="5440363"/>
              <a:ext cx="63500" cy="82550"/>
            </a:xfrm>
            <a:custGeom>
              <a:avLst/>
              <a:gdLst>
                <a:gd name="T0" fmla="*/ 2147483647 w 131"/>
                <a:gd name="T1" fmla="*/ 2147483647 h 158"/>
                <a:gd name="T2" fmla="*/ 2147483647 w 131"/>
                <a:gd name="T3" fmla="*/ 2147483647 h 158"/>
                <a:gd name="T4" fmla="*/ 2147483647 w 131"/>
                <a:gd name="T5" fmla="*/ 2147483647 h 158"/>
                <a:gd name="T6" fmla="*/ 2147483647 w 131"/>
                <a:gd name="T7" fmla="*/ 2147483647 h 158"/>
                <a:gd name="T8" fmla="*/ 2147483647 w 131"/>
                <a:gd name="T9" fmla="*/ 2147483647 h 158"/>
                <a:gd name="T10" fmla="*/ 2147483647 w 131"/>
                <a:gd name="T11" fmla="*/ 2147483647 h 158"/>
                <a:gd name="T12" fmla="*/ 2147483647 w 131"/>
                <a:gd name="T13" fmla="*/ 2147483647 h 158"/>
                <a:gd name="T14" fmla="*/ 2147483647 w 131"/>
                <a:gd name="T15" fmla="*/ 2147483647 h 158"/>
                <a:gd name="T16" fmla="*/ 2147483647 w 131"/>
                <a:gd name="T17" fmla="*/ 2147483647 h 158"/>
                <a:gd name="T18" fmla="*/ 2147483647 w 131"/>
                <a:gd name="T19" fmla="*/ 2147483647 h 158"/>
                <a:gd name="T20" fmla="*/ 2147483647 w 131"/>
                <a:gd name="T21" fmla="*/ 2147483647 h 158"/>
                <a:gd name="T22" fmla="*/ 2147483647 w 131"/>
                <a:gd name="T23" fmla="*/ 2147483647 h 158"/>
                <a:gd name="T24" fmla="*/ 2147483647 w 131"/>
                <a:gd name="T25" fmla="*/ 2147483647 h 158"/>
                <a:gd name="T26" fmla="*/ 2147483647 w 131"/>
                <a:gd name="T27" fmla="*/ 2147483647 h 158"/>
                <a:gd name="T28" fmla="*/ 2147483647 w 131"/>
                <a:gd name="T29" fmla="*/ 2147483647 h 158"/>
                <a:gd name="T30" fmla="*/ 2147483647 w 131"/>
                <a:gd name="T31" fmla="*/ 2147483647 h 158"/>
                <a:gd name="T32" fmla="*/ 2147483647 w 131"/>
                <a:gd name="T33" fmla="*/ 2147483647 h 158"/>
                <a:gd name="T34" fmla="*/ 2147483647 w 131"/>
                <a:gd name="T35" fmla="*/ 2147483647 h 158"/>
                <a:gd name="T36" fmla="*/ 2147483647 w 131"/>
                <a:gd name="T37" fmla="*/ 2147483647 h 158"/>
                <a:gd name="T38" fmla="*/ 2147483647 w 131"/>
                <a:gd name="T39" fmla="*/ 2147483647 h 158"/>
                <a:gd name="T40" fmla="*/ 2147483647 w 131"/>
                <a:gd name="T41" fmla="*/ 2147483647 h 158"/>
                <a:gd name="T42" fmla="*/ 2147483647 w 131"/>
                <a:gd name="T43" fmla="*/ 2147483647 h 158"/>
                <a:gd name="T44" fmla="*/ 2147483647 w 131"/>
                <a:gd name="T45" fmla="*/ 2147483647 h 158"/>
                <a:gd name="T46" fmla="*/ 2147483647 w 131"/>
                <a:gd name="T47" fmla="*/ 2147483647 h 158"/>
                <a:gd name="T48" fmla="*/ 2147483647 w 131"/>
                <a:gd name="T49" fmla="*/ 2147483647 h 158"/>
                <a:gd name="T50" fmla="*/ 2147483647 w 131"/>
                <a:gd name="T51" fmla="*/ 2147483647 h 158"/>
                <a:gd name="T52" fmla="*/ 2147483647 w 131"/>
                <a:gd name="T53" fmla="*/ 2147483647 h 158"/>
                <a:gd name="T54" fmla="*/ 2147483647 w 131"/>
                <a:gd name="T55" fmla="*/ 2147483647 h 158"/>
                <a:gd name="T56" fmla="*/ 2147483647 w 131"/>
                <a:gd name="T57" fmla="*/ 2147483647 h 158"/>
                <a:gd name="T58" fmla="*/ 2147483647 w 131"/>
                <a:gd name="T59" fmla="*/ 2147483647 h 158"/>
                <a:gd name="T60" fmla="*/ 2147483647 w 131"/>
                <a:gd name="T61" fmla="*/ 2147483647 h 158"/>
                <a:gd name="T62" fmla="*/ 2147483647 w 131"/>
                <a:gd name="T63" fmla="*/ 2147483647 h 158"/>
                <a:gd name="T64" fmla="*/ 2147483647 w 131"/>
                <a:gd name="T65" fmla="*/ 2147483647 h 1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1"/>
                <a:gd name="T100" fmla="*/ 0 h 158"/>
                <a:gd name="T101" fmla="*/ 131 w 131"/>
                <a:gd name="T102" fmla="*/ 158 h 15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1" h="158">
                  <a:moveTo>
                    <a:pt x="0" y="79"/>
                  </a:moveTo>
                  <a:lnTo>
                    <a:pt x="2" y="96"/>
                  </a:lnTo>
                  <a:lnTo>
                    <a:pt x="5" y="113"/>
                  </a:lnTo>
                  <a:lnTo>
                    <a:pt x="10" y="127"/>
                  </a:lnTo>
                  <a:lnTo>
                    <a:pt x="17" y="137"/>
                  </a:lnTo>
                  <a:lnTo>
                    <a:pt x="27" y="147"/>
                  </a:lnTo>
                  <a:lnTo>
                    <a:pt x="38" y="152"/>
                  </a:lnTo>
                  <a:lnTo>
                    <a:pt x="51" y="157"/>
                  </a:lnTo>
                  <a:lnTo>
                    <a:pt x="66" y="158"/>
                  </a:lnTo>
                  <a:lnTo>
                    <a:pt x="81" y="157"/>
                  </a:lnTo>
                  <a:lnTo>
                    <a:pt x="93" y="152"/>
                  </a:lnTo>
                  <a:lnTo>
                    <a:pt x="105" y="147"/>
                  </a:lnTo>
                  <a:lnTo>
                    <a:pt x="114" y="137"/>
                  </a:lnTo>
                  <a:lnTo>
                    <a:pt x="122" y="127"/>
                  </a:lnTo>
                  <a:lnTo>
                    <a:pt x="127" y="113"/>
                  </a:lnTo>
                  <a:lnTo>
                    <a:pt x="130" y="96"/>
                  </a:lnTo>
                  <a:lnTo>
                    <a:pt x="131" y="79"/>
                  </a:lnTo>
                  <a:lnTo>
                    <a:pt x="130" y="62"/>
                  </a:lnTo>
                  <a:lnTo>
                    <a:pt x="127" y="45"/>
                  </a:lnTo>
                  <a:lnTo>
                    <a:pt x="122" y="31"/>
                  </a:lnTo>
                  <a:lnTo>
                    <a:pt x="114" y="21"/>
                  </a:lnTo>
                  <a:lnTo>
                    <a:pt x="105" y="11"/>
                  </a:lnTo>
                  <a:lnTo>
                    <a:pt x="93" y="6"/>
                  </a:lnTo>
                  <a:lnTo>
                    <a:pt x="81" y="1"/>
                  </a:lnTo>
                  <a:lnTo>
                    <a:pt x="66" y="0"/>
                  </a:lnTo>
                  <a:lnTo>
                    <a:pt x="51" y="1"/>
                  </a:lnTo>
                  <a:lnTo>
                    <a:pt x="38" y="6"/>
                  </a:lnTo>
                  <a:lnTo>
                    <a:pt x="27" y="11"/>
                  </a:lnTo>
                  <a:lnTo>
                    <a:pt x="17" y="21"/>
                  </a:lnTo>
                  <a:lnTo>
                    <a:pt x="10" y="31"/>
                  </a:lnTo>
                  <a:lnTo>
                    <a:pt x="5" y="45"/>
                  </a:lnTo>
                  <a:lnTo>
                    <a:pt x="2" y="62"/>
                  </a:lnTo>
                  <a:lnTo>
                    <a:pt x="0" y="79"/>
                  </a:lnTo>
                  <a:close/>
                  <a:moveTo>
                    <a:pt x="24" y="79"/>
                  </a:moveTo>
                  <a:lnTo>
                    <a:pt x="25" y="66"/>
                  </a:lnTo>
                  <a:lnTo>
                    <a:pt x="27" y="55"/>
                  </a:lnTo>
                  <a:lnTo>
                    <a:pt x="30" y="45"/>
                  </a:lnTo>
                  <a:lnTo>
                    <a:pt x="34" y="37"/>
                  </a:lnTo>
                  <a:lnTo>
                    <a:pt x="41" y="30"/>
                  </a:lnTo>
                  <a:lnTo>
                    <a:pt x="48" y="25"/>
                  </a:lnTo>
                  <a:lnTo>
                    <a:pt x="56" y="23"/>
                  </a:lnTo>
                  <a:lnTo>
                    <a:pt x="66" y="22"/>
                  </a:lnTo>
                  <a:lnTo>
                    <a:pt x="75" y="23"/>
                  </a:lnTo>
                  <a:lnTo>
                    <a:pt x="84" y="25"/>
                  </a:lnTo>
                  <a:lnTo>
                    <a:pt x="90" y="30"/>
                  </a:lnTo>
                  <a:lnTo>
                    <a:pt x="96" y="37"/>
                  </a:lnTo>
                  <a:lnTo>
                    <a:pt x="101" y="45"/>
                  </a:lnTo>
                  <a:lnTo>
                    <a:pt x="104" y="55"/>
                  </a:lnTo>
                  <a:lnTo>
                    <a:pt x="106" y="66"/>
                  </a:lnTo>
                  <a:lnTo>
                    <a:pt x="107" y="79"/>
                  </a:lnTo>
                  <a:lnTo>
                    <a:pt x="106" y="92"/>
                  </a:lnTo>
                  <a:lnTo>
                    <a:pt x="104" y="103"/>
                  </a:lnTo>
                  <a:lnTo>
                    <a:pt x="101" y="114"/>
                  </a:lnTo>
                  <a:lnTo>
                    <a:pt x="96" y="121"/>
                  </a:lnTo>
                  <a:lnTo>
                    <a:pt x="90" y="128"/>
                  </a:lnTo>
                  <a:lnTo>
                    <a:pt x="84" y="133"/>
                  </a:lnTo>
                  <a:lnTo>
                    <a:pt x="75" y="135"/>
                  </a:lnTo>
                  <a:lnTo>
                    <a:pt x="66" y="136"/>
                  </a:lnTo>
                  <a:lnTo>
                    <a:pt x="56" y="135"/>
                  </a:lnTo>
                  <a:lnTo>
                    <a:pt x="48" y="133"/>
                  </a:lnTo>
                  <a:lnTo>
                    <a:pt x="41" y="128"/>
                  </a:lnTo>
                  <a:lnTo>
                    <a:pt x="34" y="121"/>
                  </a:lnTo>
                  <a:lnTo>
                    <a:pt x="30" y="114"/>
                  </a:lnTo>
                  <a:lnTo>
                    <a:pt x="27" y="103"/>
                  </a:lnTo>
                  <a:lnTo>
                    <a:pt x="25" y="92"/>
                  </a:lnTo>
                  <a:lnTo>
                    <a:pt x="24" y="7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0000" name="Freeform 544"/>
            <p:cNvSpPr>
              <a:spLocks/>
            </p:cNvSpPr>
            <p:nvPr/>
          </p:nvSpPr>
          <p:spPr bwMode="auto">
            <a:xfrm>
              <a:off x="5695950" y="5440363"/>
              <a:ext cx="88900" cy="80962"/>
            </a:xfrm>
            <a:custGeom>
              <a:avLst/>
              <a:gdLst>
                <a:gd name="T0" fmla="*/ 2147483647 w 190"/>
                <a:gd name="T1" fmla="*/ 2147483647 h 155"/>
                <a:gd name="T2" fmla="*/ 2147483647 w 190"/>
                <a:gd name="T3" fmla="*/ 2147483647 h 155"/>
                <a:gd name="T4" fmla="*/ 2147483647 w 190"/>
                <a:gd name="T5" fmla="*/ 2147483647 h 155"/>
                <a:gd name="T6" fmla="*/ 2147483647 w 190"/>
                <a:gd name="T7" fmla="*/ 2147483647 h 155"/>
                <a:gd name="T8" fmla="*/ 2147483647 w 190"/>
                <a:gd name="T9" fmla="*/ 2147483647 h 155"/>
                <a:gd name="T10" fmla="*/ 2147483647 w 190"/>
                <a:gd name="T11" fmla="*/ 0 h 155"/>
                <a:gd name="T12" fmla="*/ 2147483647 w 190"/>
                <a:gd name="T13" fmla="*/ 2147483647 h 155"/>
                <a:gd name="T14" fmla="*/ 2147483647 w 190"/>
                <a:gd name="T15" fmla="*/ 2147483647 h 155"/>
                <a:gd name="T16" fmla="*/ 2147483647 w 190"/>
                <a:gd name="T17" fmla="*/ 2147483647 h 155"/>
                <a:gd name="T18" fmla="*/ 2147483647 w 190"/>
                <a:gd name="T19" fmla="*/ 2147483647 h 155"/>
                <a:gd name="T20" fmla="*/ 2147483647 w 190"/>
                <a:gd name="T21" fmla="*/ 2147483647 h 155"/>
                <a:gd name="T22" fmla="*/ 2147483647 w 190"/>
                <a:gd name="T23" fmla="*/ 0 h 155"/>
                <a:gd name="T24" fmla="*/ 2147483647 w 190"/>
                <a:gd name="T25" fmla="*/ 2147483647 h 155"/>
                <a:gd name="T26" fmla="*/ 2147483647 w 190"/>
                <a:gd name="T27" fmla="*/ 2147483647 h 155"/>
                <a:gd name="T28" fmla="*/ 2147483647 w 190"/>
                <a:gd name="T29" fmla="*/ 2147483647 h 155"/>
                <a:gd name="T30" fmla="*/ 2147483647 w 190"/>
                <a:gd name="T31" fmla="*/ 2147483647 h 155"/>
                <a:gd name="T32" fmla="*/ 0 w 190"/>
                <a:gd name="T33" fmla="*/ 2147483647 h 155"/>
                <a:gd name="T34" fmla="*/ 2147483647 w 190"/>
                <a:gd name="T35" fmla="*/ 2147483647 h 155"/>
                <a:gd name="T36" fmla="*/ 2147483647 w 190"/>
                <a:gd name="T37" fmla="*/ 2147483647 h 155"/>
                <a:gd name="T38" fmla="*/ 2147483647 w 190"/>
                <a:gd name="T39" fmla="*/ 2147483647 h 155"/>
                <a:gd name="T40" fmla="*/ 2147483647 w 190"/>
                <a:gd name="T41" fmla="*/ 2147483647 h 155"/>
                <a:gd name="T42" fmla="*/ 2147483647 w 190"/>
                <a:gd name="T43" fmla="*/ 2147483647 h 155"/>
                <a:gd name="T44" fmla="*/ 2147483647 w 190"/>
                <a:gd name="T45" fmla="*/ 2147483647 h 155"/>
                <a:gd name="T46" fmla="*/ 2147483647 w 190"/>
                <a:gd name="T47" fmla="*/ 2147483647 h 155"/>
                <a:gd name="T48" fmla="*/ 2147483647 w 190"/>
                <a:gd name="T49" fmla="*/ 2147483647 h 155"/>
                <a:gd name="T50" fmla="*/ 2147483647 w 190"/>
                <a:gd name="T51" fmla="*/ 2147483647 h 155"/>
                <a:gd name="T52" fmla="*/ 2147483647 w 190"/>
                <a:gd name="T53" fmla="*/ 2147483647 h 155"/>
                <a:gd name="T54" fmla="*/ 2147483647 w 190"/>
                <a:gd name="T55" fmla="*/ 2147483647 h 155"/>
                <a:gd name="T56" fmla="*/ 2147483647 w 190"/>
                <a:gd name="T57" fmla="*/ 2147483647 h 155"/>
                <a:gd name="T58" fmla="*/ 2147483647 w 190"/>
                <a:gd name="T59" fmla="*/ 2147483647 h 155"/>
                <a:gd name="T60" fmla="*/ 2147483647 w 190"/>
                <a:gd name="T61" fmla="*/ 2147483647 h 155"/>
                <a:gd name="T62" fmla="*/ 2147483647 w 190"/>
                <a:gd name="T63" fmla="*/ 2147483647 h 155"/>
                <a:gd name="T64" fmla="*/ 2147483647 w 190"/>
                <a:gd name="T65" fmla="*/ 2147483647 h 155"/>
                <a:gd name="T66" fmla="*/ 2147483647 w 190"/>
                <a:gd name="T67" fmla="*/ 2147483647 h 155"/>
                <a:gd name="T68" fmla="*/ 2147483647 w 190"/>
                <a:gd name="T69" fmla="*/ 2147483647 h 155"/>
                <a:gd name="T70" fmla="*/ 2147483647 w 190"/>
                <a:gd name="T71" fmla="*/ 2147483647 h 15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90"/>
                <a:gd name="T109" fmla="*/ 0 h 155"/>
                <a:gd name="T110" fmla="*/ 190 w 190"/>
                <a:gd name="T111" fmla="*/ 155 h 15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90" h="155">
                  <a:moveTo>
                    <a:pt x="166" y="155"/>
                  </a:moveTo>
                  <a:lnTo>
                    <a:pt x="190" y="155"/>
                  </a:lnTo>
                  <a:lnTo>
                    <a:pt x="190" y="64"/>
                  </a:lnTo>
                  <a:lnTo>
                    <a:pt x="190" y="59"/>
                  </a:lnTo>
                  <a:lnTo>
                    <a:pt x="190" y="48"/>
                  </a:lnTo>
                  <a:lnTo>
                    <a:pt x="188" y="38"/>
                  </a:lnTo>
                  <a:lnTo>
                    <a:pt x="187" y="29"/>
                  </a:lnTo>
                  <a:lnTo>
                    <a:pt x="184" y="21"/>
                  </a:lnTo>
                  <a:lnTo>
                    <a:pt x="178" y="11"/>
                  </a:lnTo>
                  <a:lnTo>
                    <a:pt x="169" y="6"/>
                  </a:lnTo>
                  <a:lnTo>
                    <a:pt x="159" y="1"/>
                  </a:lnTo>
                  <a:lnTo>
                    <a:pt x="146" y="0"/>
                  </a:lnTo>
                  <a:lnTo>
                    <a:pt x="133" y="1"/>
                  </a:lnTo>
                  <a:lnTo>
                    <a:pt x="121" y="6"/>
                  </a:lnTo>
                  <a:lnTo>
                    <a:pt x="111" y="13"/>
                  </a:lnTo>
                  <a:lnTo>
                    <a:pt x="102" y="23"/>
                  </a:lnTo>
                  <a:lnTo>
                    <a:pt x="99" y="17"/>
                  </a:lnTo>
                  <a:lnTo>
                    <a:pt x="95" y="13"/>
                  </a:lnTo>
                  <a:lnTo>
                    <a:pt x="90" y="9"/>
                  </a:lnTo>
                  <a:lnTo>
                    <a:pt x="86" y="6"/>
                  </a:lnTo>
                  <a:lnTo>
                    <a:pt x="82" y="3"/>
                  </a:lnTo>
                  <a:lnTo>
                    <a:pt x="77" y="1"/>
                  </a:lnTo>
                  <a:lnTo>
                    <a:pt x="70" y="0"/>
                  </a:lnTo>
                  <a:lnTo>
                    <a:pt x="64" y="0"/>
                  </a:lnTo>
                  <a:lnTo>
                    <a:pt x="58" y="0"/>
                  </a:lnTo>
                  <a:lnTo>
                    <a:pt x="51" y="1"/>
                  </a:lnTo>
                  <a:lnTo>
                    <a:pt x="45" y="3"/>
                  </a:lnTo>
                  <a:lnTo>
                    <a:pt x="40" y="6"/>
                  </a:lnTo>
                  <a:lnTo>
                    <a:pt x="35" y="9"/>
                  </a:lnTo>
                  <a:lnTo>
                    <a:pt x="30" y="14"/>
                  </a:lnTo>
                  <a:lnTo>
                    <a:pt x="26" y="18"/>
                  </a:lnTo>
                  <a:lnTo>
                    <a:pt x="22" y="24"/>
                  </a:lnTo>
                  <a:lnTo>
                    <a:pt x="22" y="3"/>
                  </a:lnTo>
                  <a:lnTo>
                    <a:pt x="0" y="3"/>
                  </a:lnTo>
                  <a:lnTo>
                    <a:pt x="0" y="155"/>
                  </a:lnTo>
                  <a:lnTo>
                    <a:pt x="23" y="155"/>
                  </a:lnTo>
                  <a:lnTo>
                    <a:pt x="23" y="65"/>
                  </a:lnTo>
                  <a:lnTo>
                    <a:pt x="24" y="56"/>
                  </a:lnTo>
                  <a:lnTo>
                    <a:pt x="25" y="46"/>
                  </a:lnTo>
                  <a:lnTo>
                    <a:pt x="28" y="39"/>
                  </a:lnTo>
                  <a:lnTo>
                    <a:pt x="32" y="34"/>
                  </a:lnTo>
                  <a:lnTo>
                    <a:pt x="38" y="29"/>
                  </a:lnTo>
                  <a:lnTo>
                    <a:pt x="43" y="25"/>
                  </a:lnTo>
                  <a:lnTo>
                    <a:pt x="50" y="23"/>
                  </a:lnTo>
                  <a:lnTo>
                    <a:pt x="58" y="22"/>
                  </a:lnTo>
                  <a:lnTo>
                    <a:pt x="65" y="23"/>
                  </a:lnTo>
                  <a:lnTo>
                    <a:pt x="70" y="24"/>
                  </a:lnTo>
                  <a:lnTo>
                    <a:pt x="75" y="28"/>
                  </a:lnTo>
                  <a:lnTo>
                    <a:pt x="78" y="31"/>
                  </a:lnTo>
                  <a:lnTo>
                    <a:pt x="81" y="37"/>
                  </a:lnTo>
                  <a:lnTo>
                    <a:pt x="82" y="44"/>
                  </a:lnTo>
                  <a:lnTo>
                    <a:pt x="83" y="52"/>
                  </a:lnTo>
                  <a:lnTo>
                    <a:pt x="83" y="62"/>
                  </a:lnTo>
                  <a:lnTo>
                    <a:pt x="83" y="155"/>
                  </a:lnTo>
                  <a:lnTo>
                    <a:pt x="106" y="155"/>
                  </a:lnTo>
                  <a:lnTo>
                    <a:pt x="106" y="65"/>
                  </a:lnTo>
                  <a:lnTo>
                    <a:pt x="107" y="56"/>
                  </a:lnTo>
                  <a:lnTo>
                    <a:pt x="108" y="46"/>
                  </a:lnTo>
                  <a:lnTo>
                    <a:pt x="111" y="39"/>
                  </a:lnTo>
                  <a:lnTo>
                    <a:pt x="116" y="34"/>
                  </a:lnTo>
                  <a:lnTo>
                    <a:pt x="121" y="29"/>
                  </a:lnTo>
                  <a:lnTo>
                    <a:pt x="126" y="24"/>
                  </a:lnTo>
                  <a:lnTo>
                    <a:pt x="134" y="23"/>
                  </a:lnTo>
                  <a:lnTo>
                    <a:pt x="141" y="22"/>
                  </a:lnTo>
                  <a:lnTo>
                    <a:pt x="148" y="23"/>
                  </a:lnTo>
                  <a:lnTo>
                    <a:pt x="154" y="24"/>
                  </a:lnTo>
                  <a:lnTo>
                    <a:pt x="158" y="28"/>
                  </a:lnTo>
                  <a:lnTo>
                    <a:pt x="161" y="31"/>
                  </a:lnTo>
                  <a:lnTo>
                    <a:pt x="164" y="37"/>
                  </a:lnTo>
                  <a:lnTo>
                    <a:pt x="165" y="44"/>
                  </a:lnTo>
                  <a:lnTo>
                    <a:pt x="166" y="52"/>
                  </a:lnTo>
                  <a:lnTo>
                    <a:pt x="166" y="62"/>
                  </a:lnTo>
                  <a:lnTo>
                    <a:pt x="166"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0001" name="Freeform 545"/>
            <p:cNvSpPr>
              <a:spLocks noEditPoints="1"/>
            </p:cNvSpPr>
            <p:nvPr/>
          </p:nvSpPr>
          <p:spPr bwMode="auto">
            <a:xfrm>
              <a:off x="5800725" y="5411788"/>
              <a:ext cx="9525" cy="109537"/>
            </a:xfrm>
            <a:custGeom>
              <a:avLst/>
              <a:gdLst>
                <a:gd name="T0" fmla="*/ 0 w 23"/>
                <a:gd name="T1" fmla="*/ 2147483647 h 208"/>
                <a:gd name="T2" fmla="*/ 2147483647 w 23"/>
                <a:gd name="T3" fmla="*/ 2147483647 h 208"/>
                <a:gd name="T4" fmla="*/ 2147483647 w 23"/>
                <a:gd name="T5" fmla="*/ 2147483647 h 208"/>
                <a:gd name="T6" fmla="*/ 0 w 23"/>
                <a:gd name="T7" fmla="*/ 2147483647 h 208"/>
                <a:gd name="T8" fmla="*/ 0 w 23"/>
                <a:gd name="T9" fmla="*/ 2147483647 h 208"/>
                <a:gd name="T10" fmla="*/ 0 w 23"/>
                <a:gd name="T11" fmla="*/ 2147483647 h 208"/>
                <a:gd name="T12" fmla="*/ 2147483647 w 23"/>
                <a:gd name="T13" fmla="*/ 2147483647 h 208"/>
                <a:gd name="T14" fmla="*/ 2147483647 w 23"/>
                <a:gd name="T15" fmla="*/ 0 h 208"/>
                <a:gd name="T16" fmla="*/ 0 w 23"/>
                <a:gd name="T17" fmla="*/ 0 h 208"/>
                <a:gd name="T18" fmla="*/ 0 w 23"/>
                <a:gd name="T19" fmla="*/ 2147483647 h 20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8"/>
                <a:gd name="T32" fmla="*/ 23 w 23"/>
                <a:gd name="T33" fmla="*/ 208 h 20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8">
                  <a:moveTo>
                    <a:pt x="0" y="208"/>
                  </a:moveTo>
                  <a:lnTo>
                    <a:pt x="23" y="208"/>
                  </a:lnTo>
                  <a:lnTo>
                    <a:pt x="23" y="56"/>
                  </a:lnTo>
                  <a:lnTo>
                    <a:pt x="0" y="56"/>
                  </a:lnTo>
                  <a:lnTo>
                    <a:pt x="0" y="208"/>
                  </a:lnTo>
                  <a:close/>
                  <a:moveTo>
                    <a:pt x="0" y="28"/>
                  </a:moveTo>
                  <a:lnTo>
                    <a:pt x="23" y="28"/>
                  </a:lnTo>
                  <a:lnTo>
                    <a:pt x="23"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0002" name="Freeform 546"/>
            <p:cNvSpPr>
              <a:spLocks/>
            </p:cNvSpPr>
            <p:nvPr/>
          </p:nvSpPr>
          <p:spPr bwMode="auto">
            <a:xfrm>
              <a:off x="5827713" y="5440363"/>
              <a:ext cx="53975" cy="80962"/>
            </a:xfrm>
            <a:custGeom>
              <a:avLst/>
              <a:gdLst>
                <a:gd name="T0" fmla="*/ 2147483647 w 114"/>
                <a:gd name="T1" fmla="*/ 2147483647 h 155"/>
                <a:gd name="T2" fmla="*/ 2147483647 w 114"/>
                <a:gd name="T3" fmla="*/ 2147483647 h 155"/>
                <a:gd name="T4" fmla="*/ 2147483647 w 114"/>
                <a:gd name="T5" fmla="*/ 2147483647 h 155"/>
                <a:gd name="T6" fmla="*/ 2147483647 w 114"/>
                <a:gd name="T7" fmla="*/ 2147483647 h 155"/>
                <a:gd name="T8" fmla="*/ 2147483647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0 h 155"/>
                <a:gd name="T30" fmla="*/ 2147483647 w 114"/>
                <a:gd name="T31" fmla="*/ 0 h 155"/>
                <a:gd name="T32" fmla="*/ 2147483647 w 114"/>
                <a:gd name="T33" fmla="*/ 0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0 w 114"/>
                <a:gd name="T51" fmla="*/ 2147483647 h 155"/>
                <a:gd name="T52" fmla="*/ 0 w 114"/>
                <a:gd name="T53" fmla="*/ 2147483647 h 155"/>
                <a:gd name="T54" fmla="*/ 2147483647 w 114"/>
                <a:gd name="T55" fmla="*/ 2147483647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91" y="155"/>
                  </a:moveTo>
                  <a:lnTo>
                    <a:pt x="114" y="155"/>
                  </a:lnTo>
                  <a:lnTo>
                    <a:pt x="114" y="64"/>
                  </a:lnTo>
                  <a:lnTo>
                    <a:pt x="114" y="57"/>
                  </a:lnTo>
                  <a:lnTo>
                    <a:pt x="114" y="46"/>
                  </a:lnTo>
                  <a:lnTo>
                    <a:pt x="113" y="37"/>
                  </a:lnTo>
                  <a:lnTo>
                    <a:pt x="112" y="28"/>
                  </a:lnTo>
                  <a:lnTo>
                    <a:pt x="108" y="21"/>
                  </a:lnTo>
                  <a:lnTo>
                    <a:pt x="105" y="15"/>
                  </a:lnTo>
                  <a:lnTo>
                    <a:pt x="101" y="11"/>
                  </a:lnTo>
                  <a:lnTo>
                    <a:pt x="97" y="8"/>
                  </a:lnTo>
                  <a:lnTo>
                    <a:pt x="92" y="4"/>
                  </a:lnTo>
                  <a:lnTo>
                    <a:pt x="87" y="2"/>
                  </a:lnTo>
                  <a:lnTo>
                    <a:pt x="80" y="1"/>
                  </a:lnTo>
                  <a:lnTo>
                    <a:pt x="73" y="0"/>
                  </a:lnTo>
                  <a:lnTo>
                    <a:pt x="66" y="0"/>
                  </a:lnTo>
                  <a:lnTo>
                    <a:pt x="59" y="0"/>
                  </a:lnTo>
                  <a:lnTo>
                    <a:pt x="53" y="1"/>
                  </a:lnTo>
                  <a:lnTo>
                    <a:pt x="47" y="3"/>
                  </a:lnTo>
                  <a:lnTo>
                    <a:pt x="41" y="6"/>
                  </a:lnTo>
                  <a:lnTo>
                    <a:pt x="36" y="9"/>
                  </a:lnTo>
                  <a:lnTo>
                    <a:pt x="31" y="14"/>
                  </a:lnTo>
                  <a:lnTo>
                    <a:pt x="27" y="20"/>
                  </a:lnTo>
                  <a:lnTo>
                    <a:pt x="22" y="25"/>
                  </a:lnTo>
                  <a:lnTo>
                    <a:pt x="22" y="3"/>
                  </a:lnTo>
                  <a:lnTo>
                    <a:pt x="0" y="3"/>
                  </a:lnTo>
                  <a:lnTo>
                    <a:pt x="0" y="155"/>
                  </a:lnTo>
                  <a:lnTo>
                    <a:pt x="23" y="155"/>
                  </a:lnTo>
                  <a:lnTo>
                    <a:pt x="23" y="68"/>
                  </a:lnTo>
                  <a:lnTo>
                    <a:pt x="25" y="58"/>
                  </a:lnTo>
                  <a:lnTo>
                    <a:pt x="27" y="49"/>
                  </a:lnTo>
                  <a:lnTo>
                    <a:pt x="30" y="41"/>
                  </a:lnTo>
                  <a:lnTo>
                    <a:pt x="34" y="34"/>
                  </a:lnTo>
                  <a:lnTo>
                    <a:pt x="40" y="29"/>
                  </a:lnTo>
                  <a:lnTo>
                    <a:pt x="47" y="25"/>
                  </a:lnTo>
                  <a:lnTo>
                    <a:pt x="55" y="23"/>
                  </a:lnTo>
                  <a:lnTo>
                    <a:pt x="64" y="22"/>
                  </a:lnTo>
                  <a:lnTo>
                    <a:pt x="71" y="23"/>
                  </a:lnTo>
                  <a:lnTo>
                    <a:pt x="77" y="24"/>
                  </a:lnTo>
                  <a:lnTo>
                    <a:pt x="81" y="28"/>
                  </a:lnTo>
                  <a:lnTo>
                    <a:pt x="86" y="31"/>
                  </a:lnTo>
                  <a:lnTo>
                    <a:pt x="88" y="37"/>
                  </a:lnTo>
                  <a:lnTo>
                    <a:pt x="90" y="44"/>
                  </a:lnTo>
                  <a:lnTo>
                    <a:pt x="91" y="52"/>
                  </a:lnTo>
                  <a:lnTo>
                    <a:pt x="91" y="62"/>
                  </a:lnTo>
                  <a:lnTo>
                    <a:pt x="91"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0003" name="Freeform 547"/>
            <p:cNvSpPr>
              <a:spLocks noEditPoints="1"/>
            </p:cNvSpPr>
            <p:nvPr/>
          </p:nvSpPr>
          <p:spPr bwMode="auto">
            <a:xfrm>
              <a:off x="5899150" y="5411788"/>
              <a:ext cx="9525" cy="109537"/>
            </a:xfrm>
            <a:custGeom>
              <a:avLst/>
              <a:gdLst>
                <a:gd name="T0" fmla="*/ 0 w 23"/>
                <a:gd name="T1" fmla="*/ 2147483647 h 208"/>
                <a:gd name="T2" fmla="*/ 2147483647 w 23"/>
                <a:gd name="T3" fmla="*/ 2147483647 h 208"/>
                <a:gd name="T4" fmla="*/ 2147483647 w 23"/>
                <a:gd name="T5" fmla="*/ 2147483647 h 208"/>
                <a:gd name="T6" fmla="*/ 0 w 23"/>
                <a:gd name="T7" fmla="*/ 2147483647 h 208"/>
                <a:gd name="T8" fmla="*/ 0 w 23"/>
                <a:gd name="T9" fmla="*/ 2147483647 h 208"/>
                <a:gd name="T10" fmla="*/ 0 w 23"/>
                <a:gd name="T11" fmla="*/ 2147483647 h 208"/>
                <a:gd name="T12" fmla="*/ 2147483647 w 23"/>
                <a:gd name="T13" fmla="*/ 2147483647 h 208"/>
                <a:gd name="T14" fmla="*/ 2147483647 w 23"/>
                <a:gd name="T15" fmla="*/ 0 h 208"/>
                <a:gd name="T16" fmla="*/ 0 w 23"/>
                <a:gd name="T17" fmla="*/ 0 h 208"/>
                <a:gd name="T18" fmla="*/ 0 w 23"/>
                <a:gd name="T19" fmla="*/ 2147483647 h 20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8"/>
                <a:gd name="T32" fmla="*/ 23 w 23"/>
                <a:gd name="T33" fmla="*/ 208 h 20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8">
                  <a:moveTo>
                    <a:pt x="0" y="208"/>
                  </a:moveTo>
                  <a:lnTo>
                    <a:pt x="23" y="208"/>
                  </a:lnTo>
                  <a:lnTo>
                    <a:pt x="23" y="56"/>
                  </a:lnTo>
                  <a:lnTo>
                    <a:pt x="0" y="56"/>
                  </a:lnTo>
                  <a:lnTo>
                    <a:pt x="0" y="208"/>
                  </a:lnTo>
                  <a:close/>
                  <a:moveTo>
                    <a:pt x="0" y="28"/>
                  </a:moveTo>
                  <a:lnTo>
                    <a:pt x="23" y="28"/>
                  </a:lnTo>
                  <a:lnTo>
                    <a:pt x="23"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0004" name="Freeform 548"/>
            <p:cNvSpPr>
              <a:spLocks noEditPoints="1"/>
            </p:cNvSpPr>
            <p:nvPr/>
          </p:nvSpPr>
          <p:spPr bwMode="auto">
            <a:xfrm>
              <a:off x="5922963" y="5440363"/>
              <a:ext cx="58737" cy="112712"/>
            </a:xfrm>
            <a:custGeom>
              <a:avLst/>
              <a:gdLst>
                <a:gd name="T0" fmla="*/ 2147483647 w 126"/>
                <a:gd name="T1" fmla="*/ 2147483647 h 215"/>
                <a:gd name="T2" fmla="*/ 2147483647 w 126"/>
                <a:gd name="T3" fmla="*/ 2147483647 h 215"/>
                <a:gd name="T4" fmla="*/ 2147483647 w 126"/>
                <a:gd name="T5" fmla="*/ 2147483647 h 215"/>
                <a:gd name="T6" fmla="*/ 2147483647 w 126"/>
                <a:gd name="T7" fmla="*/ 2147483647 h 215"/>
                <a:gd name="T8" fmla="*/ 2147483647 w 126"/>
                <a:gd name="T9" fmla="*/ 2147483647 h 215"/>
                <a:gd name="T10" fmla="*/ 2147483647 w 126"/>
                <a:gd name="T11" fmla="*/ 2147483647 h 215"/>
                <a:gd name="T12" fmla="*/ 2147483647 w 126"/>
                <a:gd name="T13" fmla="*/ 0 h 215"/>
                <a:gd name="T14" fmla="*/ 2147483647 w 126"/>
                <a:gd name="T15" fmla="*/ 2147483647 h 215"/>
                <a:gd name="T16" fmla="*/ 2147483647 w 126"/>
                <a:gd name="T17" fmla="*/ 2147483647 h 215"/>
                <a:gd name="T18" fmla="*/ 2147483647 w 126"/>
                <a:gd name="T19" fmla="*/ 2147483647 h 215"/>
                <a:gd name="T20" fmla="*/ 0 w 126"/>
                <a:gd name="T21" fmla="*/ 2147483647 h 215"/>
                <a:gd name="T22" fmla="*/ 2147483647 w 126"/>
                <a:gd name="T23" fmla="*/ 2147483647 h 215"/>
                <a:gd name="T24" fmla="*/ 2147483647 w 126"/>
                <a:gd name="T25" fmla="*/ 2147483647 h 215"/>
                <a:gd name="T26" fmla="*/ 2147483647 w 126"/>
                <a:gd name="T27" fmla="*/ 2147483647 h 215"/>
                <a:gd name="T28" fmla="*/ 2147483647 w 126"/>
                <a:gd name="T29" fmla="*/ 2147483647 h 215"/>
                <a:gd name="T30" fmla="*/ 2147483647 w 126"/>
                <a:gd name="T31" fmla="*/ 2147483647 h 215"/>
                <a:gd name="T32" fmla="*/ 2147483647 w 126"/>
                <a:gd name="T33" fmla="*/ 2147483647 h 215"/>
                <a:gd name="T34" fmla="*/ 2147483647 w 126"/>
                <a:gd name="T35" fmla="*/ 2147483647 h 215"/>
                <a:gd name="T36" fmla="*/ 2147483647 w 126"/>
                <a:gd name="T37" fmla="*/ 2147483647 h 215"/>
                <a:gd name="T38" fmla="*/ 2147483647 w 126"/>
                <a:gd name="T39" fmla="*/ 2147483647 h 215"/>
                <a:gd name="T40" fmla="*/ 2147483647 w 126"/>
                <a:gd name="T41" fmla="*/ 2147483647 h 215"/>
                <a:gd name="T42" fmla="*/ 2147483647 w 126"/>
                <a:gd name="T43" fmla="*/ 2147483647 h 215"/>
                <a:gd name="T44" fmla="*/ 2147483647 w 126"/>
                <a:gd name="T45" fmla="*/ 2147483647 h 215"/>
                <a:gd name="T46" fmla="*/ 2147483647 w 126"/>
                <a:gd name="T47" fmla="*/ 2147483647 h 215"/>
                <a:gd name="T48" fmla="*/ 2147483647 w 126"/>
                <a:gd name="T49" fmla="*/ 2147483647 h 215"/>
                <a:gd name="T50" fmla="*/ 2147483647 w 126"/>
                <a:gd name="T51" fmla="*/ 2147483647 h 215"/>
                <a:gd name="T52" fmla="*/ 2147483647 w 126"/>
                <a:gd name="T53" fmla="*/ 2147483647 h 215"/>
                <a:gd name="T54" fmla="*/ 2147483647 w 126"/>
                <a:gd name="T55" fmla="*/ 2147483647 h 215"/>
                <a:gd name="T56" fmla="*/ 2147483647 w 126"/>
                <a:gd name="T57" fmla="*/ 2147483647 h 215"/>
                <a:gd name="T58" fmla="*/ 2147483647 w 126"/>
                <a:gd name="T59" fmla="*/ 2147483647 h 215"/>
                <a:gd name="T60" fmla="*/ 2147483647 w 126"/>
                <a:gd name="T61" fmla="*/ 2147483647 h 215"/>
                <a:gd name="T62" fmla="*/ 2147483647 w 126"/>
                <a:gd name="T63" fmla="*/ 2147483647 h 215"/>
                <a:gd name="T64" fmla="*/ 2147483647 w 126"/>
                <a:gd name="T65" fmla="*/ 2147483647 h 215"/>
                <a:gd name="T66" fmla="*/ 2147483647 w 126"/>
                <a:gd name="T67" fmla="*/ 2147483647 h 215"/>
                <a:gd name="T68" fmla="*/ 2147483647 w 126"/>
                <a:gd name="T69" fmla="*/ 2147483647 h 21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6"/>
                <a:gd name="T106" fmla="*/ 0 h 215"/>
                <a:gd name="T107" fmla="*/ 126 w 126"/>
                <a:gd name="T108" fmla="*/ 215 h 21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6" h="215">
                  <a:moveTo>
                    <a:pt x="104" y="134"/>
                  </a:moveTo>
                  <a:lnTo>
                    <a:pt x="104" y="215"/>
                  </a:lnTo>
                  <a:lnTo>
                    <a:pt x="126" y="215"/>
                  </a:lnTo>
                  <a:lnTo>
                    <a:pt x="126" y="3"/>
                  </a:lnTo>
                  <a:lnTo>
                    <a:pt x="104" y="3"/>
                  </a:lnTo>
                  <a:lnTo>
                    <a:pt x="104" y="25"/>
                  </a:lnTo>
                  <a:lnTo>
                    <a:pt x="100" y="20"/>
                  </a:lnTo>
                  <a:lnTo>
                    <a:pt x="96" y="14"/>
                  </a:lnTo>
                  <a:lnTo>
                    <a:pt x="90" y="10"/>
                  </a:lnTo>
                  <a:lnTo>
                    <a:pt x="85" y="6"/>
                  </a:lnTo>
                  <a:lnTo>
                    <a:pt x="80" y="3"/>
                  </a:lnTo>
                  <a:lnTo>
                    <a:pt x="73" y="1"/>
                  </a:lnTo>
                  <a:lnTo>
                    <a:pt x="67" y="0"/>
                  </a:lnTo>
                  <a:lnTo>
                    <a:pt x="60" y="0"/>
                  </a:lnTo>
                  <a:lnTo>
                    <a:pt x="47" y="1"/>
                  </a:lnTo>
                  <a:lnTo>
                    <a:pt x="35" y="6"/>
                  </a:lnTo>
                  <a:lnTo>
                    <a:pt x="25" y="11"/>
                  </a:lnTo>
                  <a:lnTo>
                    <a:pt x="16" y="21"/>
                  </a:lnTo>
                  <a:lnTo>
                    <a:pt x="9" y="32"/>
                  </a:lnTo>
                  <a:lnTo>
                    <a:pt x="4" y="45"/>
                  </a:lnTo>
                  <a:lnTo>
                    <a:pt x="1" y="62"/>
                  </a:lnTo>
                  <a:lnTo>
                    <a:pt x="0" y="79"/>
                  </a:lnTo>
                  <a:lnTo>
                    <a:pt x="1" y="96"/>
                  </a:lnTo>
                  <a:lnTo>
                    <a:pt x="4" y="112"/>
                  </a:lnTo>
                  <a:lnTo>
                    <a:pt x="9" y="126"/>
                  </a:lnTo>
                  <a:lnTo>
                    <a:pt x="16" y="137"/>
                  </a:lnTo>
                  <a:lnTo>
                    <a:pt x="25" y="147"/>
                  </a:lnTo>
                  <a:lnTo>
                    <a:pt x="35" y="152"/>
                  </a:lnTo>
                  <a:lnTo>
                    <a:pt x="47" y="157"/>
                  </a:lnTo>
                  <a:lnTo>
                    <a:pt x="60" y="158"/>
                  </a:lnTo>
                  <a:lnTo>
                    <a:pt x="67" y="158"/>
                  </a:lnTo>
                  <a:lnTo>
                    <a:pt x="73" y="157"/>
                  </a:lnTo>
                  <a:lnTo>
                    <a:pt x="80" y="155"/>
                  </a:lnTo>
                  <a:lnTo>
                    <a:pt x="86" y="152"/>
                  </a:lnTo>
                  <a:lnTo>
                    <a:pt x="91" y="149"/>
                  </a:lnTo>
                  <a:lnTo>
                    <a:pt x="97" y="144"/>
                  </a:lnTo>
                  <a:lnTo>
                    <a:pt x="101" y="140"/>
                  </a:lnTo>
                  <a:lnTo>
                    <a:pt x="104" y="134"/>
                  </a:lnTo>
                  <a:close/>
                  <a:moveTo>
                    <a:pt x="24" y="78"/>
                  </a:moveTo>
                  <a:lnTo>
                    <a:pt x="25" y="65"/>
                  </a:lnTo>
                  <a:lnTo>
                    <a:pt x="27" y="55"/>
                  </a:lnTo>
                  <a:lnTo>
                    <a:pt x="30" y="45"/>
                  </a:lnTo>
                  <a:lnTo>
                    <a:pt x="35" y="37"/>
                  </a:lnTo>
                  <a:lnTo>
                    <a:pt x="41" y="31"/>
                  </a:lnTo>
                  <a:lnTo>
                    <a:pt x="48" y="27"/>
                  </a:lnTo>
                  <a:lnTo>
                    <a:pt x="55" y="24"/>
                  </a:lnTo>
                  <a:lnTo>
                    <a:pt x="65" y="23"/>
                  </a:lnTo>
                  <a:lnTo>
                    <a:pt x="73" y="24"/>
                  </a:lnTo>
                  <a:lnTo>
                    <a:pt x="82" y="27"/>
                  </a:lnTo>
                  <a:lnTo>
                    <a:pt x="88" y="31"/>
                  </a:lnTo>
                  <a:lnTo>
                    <a:pt x="94" y="38"/>
                  </a:lnTo>
                  <a:lnTo>
                    <a:pt x="99" y="45"/>
                  </a:lnTo>
                  <a:lnTo>
                    <a:pt x="102" y="56"/>
                  </a:lnTo>
                  <a:lnTo>
                    <a:pt x="104" y="66"/>
                  </a:lnTo>
                  <a:lnTo>
                    <a:pt x="105" y="79"/>
                  </a:lnTo>
                  <a:lnTo>
                    <a:pt x="104" y="92"/>
                  </a:lnTo>
                  <a:lnTo>
                    <a:pt x="102" y="103"/>
                  </a:lnTo>
                  <a:lnTo>
                    <a:pt x="99" y="114"/>
                  </a:lnTo>
                  <a:lnTo>
                    <a:pt x="94" y="121"/>
                  </a:lnTo>
                  <a:lnTo>
                    <a:pt x="89" y="128"/>
                  </a:lnTo>
                  <a:lnTo>
                    <a:pt x="82" y="133"/>
                  </a:lnTo>
                  <a:lnTo>
                    <a:pt x="74" y="135"/>
                  </a:lnTo>
                  <a:lnTo>
                    <a:pt x="66" y="136"/>
                  </a:lnTo>
                  <a:lnTo>
                    <a:pt x="57" y="135"/>
                  </a:lnTo>
                  <a:lnTo>
                    <a:pt x="48" y="133"/>
                  </a:lnTo>
                  <a:lnTo>
                    <a:pt x="41" y="128"/>
                  </a:lnTo>
                  <a:lnTo>
                    <a:pt x="35" y="121"/>
                  </a:lnTo>
                  <a:lnTo>
                    <a:pt x="30" y="113"/>
                  </a:lnTo>
                  <a:lnTo>
                    <a:pt x="27" y="102"/>
                  </a:lnTo>
                  <a:lnTo>
                    <a:pt x="25" y="91"/>
                  </a:lnTo>
                  <a:lnTo>
                    <a:pt x="24" y="7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0005" name="Freeform 549"/>
            <p:cNvSpPr>
              <a:spLocks/>
            </p:cNvSpPr>
            <p:nvPr/>
          </p:nvSpPr>
          <p:spPr bwMode="auto">
            <a:xfrm>
              <a:off x="5997575" y="5441950"/>
              <a:ext cx="53975" cy="80963"/>
            </a:xfrm>
            <a:custGeom>
              <a:avLst/>
              <a:gdLst>
                <a:gd name="T0" fmla="*/ 2147483647 w 114"/>
                <a:gd name="T1" fmla="*/ 0 h 155"/>
                <a:gd name="T2" fmla="*/ 0 w 114"/>
                <a:gd name="T3" fmla="*/ 0 h 155"/>
                <a:gd name="T4" fmla="*/ 0 w 114"/>
                <a:gd name="T5" fmla="*/ 2147483647 h 155"/>
                <a:gd name="T6" fmla="*/ 0 w 114"/>
                <a:gd name="T7" fmla="*/ 2147483647 h 155"/>
                <a:gd name="T8" fmla="*/ 0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2147483647 h 155"/>
                <a:gd name="T30" fmla="*/ 2147483647 w 114"/>
                <a:gd name="T31" fmla="*/ 2147483647 h 155"/>
                <a:gd name="T32" fmla="*/ 2147483647 w 114"/>
                <a:gd name="T33" fmla="*/ 2147483647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2147483647 w 114"/>
                <a:gd name="T51" fmla="*/ 2147483647 h 155"/>
                <a:gd name="T52" fmla="*/ 2147483647 w 114"/>
                <a:gd name="T53" fmla="*/ 0 h 155"/>
                <a:gd name="T54" fmla="*/ 2147483647 w 114"/>
                <a:gd name="T55" fmla="*/ 0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0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23" y="0"/>
                  </a:moveTo>
                  <a:lnTo>
                    <a:pt x="0" y="0"/>
                  </a:lnTo>
                  <a:lnTo>
                    <a:pt x="0" y="91"/>
                  </a:lnTo>
                  <a:lnTo>
                    <a:pt x="0" y="98"/>
                  </a:lnTo>
                  <a:lnTo>
                    <a:pt x="0" y="109"/>
                  </a:lnTo>
                  <a:lnTo>
                    <a:pt x="1" y="118"/>
                  </a:lnTo>
                  <a:lnTo>
                    <a:pt x="3" y="127"/>
                  </a:lnTo>
                  <a:lnTo>
                    <a:pt x="6" y="134"/>
                  </a:lnTo>
                  <a:lnTo>
                    <a:pt x="9" y="139"/>
                  </a:lnTo>
                  <a:lnTo>
                    <a:pt x="13" y="144"/>
                  </a:lnTo>
                  <a:lnTo>
                    <a:pt x="17" y="147"/>
                  </a:lnTo>
                  <a:lnTo>
                    <a:pt x="22" y="149"/>
                  </a:lnTo>
                  <a:lnTo>
                    <a:pt x="27" y="152"/>
                  </a:lnTo>
                  <a:lnTo>
                    <a:pt x="34" y="154"/>
                  </a:lnTo>
                  <a:lnTo>
                    <a:pt x="40" y="155"/>
                  </a:lnTo>
                  <a:lnTo>
                    <a:pt x="46" y="155"/>
                  </a:lnTo>
                  <a:lnTo>
                    <a:pt x="54" y="155"/>
                  </a:lnTo>
                  <a:lnTo>
                    <a:pt x="61" y="154"/>
                  </a:lnTo>
                  <a:lnTo>
                    <a:pt x="67" y="152"/>
                  </a:lnTo>
                  <a:lnTo>
                    <a:pt x="74" y="148"/>
                  </a:lnTo>
                  <a:lnTo>
                    <a:pt x="79" y="145"/>
                  </a:lnTo>
                  <a:lnTo>
                    <a:pt x="83" y="140"/>
                  </a:lnTo>
                  <a:lnTo>
                    <a:pt x="87" y="135"/>
                  </a:lnTo>
                  <a:lnTo>
                    <a:pt x="92" y="130"/>
                  </a:lnTo>
                  <a:lnTo>
                    <a:pt x="92" y="152"/>
                  </a:lnTo>
                  <a:lnTo>
                    <a:pt x="114" y="152"/>
                  </a:lnTo>
                  <a:lnTo>
                    <a:pt x="114" y="0"/>
                  </a:lnTo>
                  <a:lnTo>
                    <a:pt x="91" y="0"/>
                  </a:lnTo>
                  <a:lnTo>
                    <a:pt x="91" y="82"/>
                  </a:lnTo>
                  <a:lnTo>
                    <a:pt x="89" y="93"/>
                  </a:lnTo>
                  <a:lnTo>
                    <a:pt x="88" y="104"/>
                  </a:lnTo>
                  <a:lnTo>
                    <a:pt x="85" y="113"/>
                  </a:lnTo>
                  <a:lnTo>
                    <a:pt x="80" y="120"/>
                  </a:lnTo>
                  <a:lnTo>
                    <a:pt x="75" y="126"/>
                  </a:lnTo>
                  <a:lnTo>
                    <a:pt x="68" y="130"/>
                  </a:lnTo>
                  <a:lnTo>
                    <a:pt x="60" y="132"/>
                  </a:lnTo>
                  <a:lnTo>
                    <a:pt x="50" y="133"/>
                  </a:lnTo>
                  <a:lnTo>
                    <a:pt x="43" y="133"/>
                  </a:lnTo>
                  <a:lnTo>
                    <a:pt x="37" y="131"/>
                  </a:lnTo>
                  <a:lnTo>
                    <a:pt x="33" y="127"/>
                  </a:lnTo>
                  <a:lnTo>
                    <a:pt x="28" y="124"/>
                  </a:lnTo>
                  <a:lnTo>
                    <a:pt x="26" y="118"/>
                  </a:lnTo>
                  <a:lnTo>
                    <a:pt x="24" y="111"/>
                  </a:lnTo>
                  <a:lnTo>
                    <a:pt x="23" y="103"/>
                  </a:lnTo>
                  <a:lnTo>
                    <a:pt x="23" y="93"/>
                  </a:lnTo>
                  <a:lnTo>
                    <a:pt x="23" y="0"/>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0006" name="Freeform 550"/>
            <p:cNvSpPr>
              <a:spLocks noEditPoints="1"/>
            </p:cNvSpPr>
            <p:nvPr/>
          </p:nvSpPr>
          <p:spPr bwMode="auto">
            <a:xfrm>
              <a:off x="6064250" y="5440363"/>
              <a:ext cx="58738" cy="82550"/>
            </a:xfrm>
            <a:custGeom>
              <a:avLst/>
              <a:gdLst>
                <a:gd name="T0" fmla="*/ 2147483647 w 124"/>
                <a:gd name="T1" fmla="*/ 2147483647 h 158"/>
                <a:gd name="T2" fmla="*/ 2147483647 w 124"/>
                <a:gd name="T3" fmla="*/ 2147483647 h 158"/>
                <a:gd name="T4" fmla="*/ 2147483647 w 124"/>
                <a:gd name="T5" fmla="*/ 2147483647 h 158"/>
                <a:gd name="T6" fmla="*/ 2147483647 w 124"/>
                <a:gd name="T7" fmla="*/ 2147483647 h 158"/>
                <a:gd name="T8" fmla="*/ 2147483647 w 124"/>
                <a:gd name="T9" fmla="*/ 2147483647 h 158"/>
                <a:gd name="T10" fmla="*/ 2147483647 w 124"/>
                <a:gd name="T11" fmla="*/ 2147483647 h 158"/>
                <a:gd name="T12" fmla="*/ 2147483647 w 124"/>
                <a:gd name="T13" fmla="*/ 2147483647 h 158"/>
                <a:gd name="T14" fmla="*/ 2147483647 w 124"/>
                <a:gd name="T15" fmla="*/ 2147483647 h 158"/>
                <a:gd name="T16" fmla="*/ 2147483647 w 124"/>
                <a:gd name="T17" fmla="*/ 2147483647 h 158"/>
                <a:gd name="T18" fmla="*/ 2147483647 w 124"/>
                <a:gd name="T19" fmla="*/ 2147483647 h 158"/>
                <a:gd name="T20" fmla="*/ 2147483647 w 124"/>
                <a:gd name="T21" fmla="*/ 2147483647 h 158"/>
                <a:gd name="T22" fmla="*/ 2147483647 w 124"/>
                <a:gd name="T23" fmla="*/ 2147483647 h 158"/>
                <a:gd name="T24" fmla="*/ 2147483647 w 124"/>
                <a:gd name="T25" fmla="*/ 2147483647 h 158"/>
                <a:gd name="T26" fmla="*/ 2147483647 w 124"/>
                <a:gd name="T27" fmla="*/ 2147483647 h 158"/>
                <a:gd name="T28" fmla="*/ 2147483647 w 124"/>
                <a:gd name="T29" fmla="*/ 2147483647 h 158"/>
                <a:gd name="T30" fmla="*/ 2147483647 w 124"/>
                <a:gd name="T31" fmla="*/ 2147483647 h 158"/>
                <a:gd name="T32" fmla="*/ 2147483647 w 124"/>
                <a:gd name="T33" fmla="*/ 2147483647 h 158"/>
                <a:gd name="T34" fmla="*/ 2147483647 w 124"/>
                <a:gd name="T35" fmla="*/ 2147483647 h 158"/>
                <a:gd name="T36" fmla="*/ 2147483647 w 124"/>
                <a:gd name="T37" fmla="*/ 2147483647 h 158"/>
                <a:gd name="T38" fmla="*/ 2147483647 w 124"/>
                <a:gd name="T39" fmla="*/ 2147483647 h 158"/>
                <a:gd name="T40" fmla="*/ 2147483647 w 124"/>
                <a:gd name="T41" fmla="*/ 2147483647 h 158"/>
                <a:gd name="T42" fmla="*/ 2147483647 w 124"/>
                <a:gd name="T43" fmla="*/ 2147483647 h 158"/>
                <a:gd name="T44" fmla="*/ 2147483647 w 124"/>
                <a:gd name="T45" fmla="*/ 2147483647 h 158"/>
                <a:gd name="T46" fmla="*/ 2147483647 w 124"/>
                <a:gd name="T47" fmla="*/ 2147483647 h 158"/>
                <a:gd name="T48" fmla="*/ 2147483647 w 124"/>
                <a:gd name="T49" fmla="*/ 2147483647 h 158"/>
                <a:gd name="T50" fmla="*/ 2147483647 w 124"/>
                <a:gd name="T51" fmla="*/ 2147483647 h 158"/>
                <a:gd name="T52" fmla="*/ 2147483647 w 124"/>
                <a:gd name="T53" fmla="*/ 2147483647 h 158"/>
                <a:gd name="T54" fmla="*/ 2147483647 w 124"/>
                <a:gd name="T55" fmla="*/ 2147483647 h 158"/>
                <a:gd name="T56" fmla="*/ 2147483647 w 124"/>
                <a:gd name="T57" fmla="*/ 2147483647 h 158"/>
                <a:gd name="T58" fmla="*/ 2147483647 w 124"/>
                <a:gd name="T59" fmla="*/ 2147483647 h 158"/>
                <a:gd name="T60" fmla="*/ 2147483647 w 124"/>
                <a:gd name="T61" fmla="*/ 2147483647 h 158"/>
                <a:gd name="T62" fmla="*/ 2147483647 w 124"/>
                <a:gd name="T63" fmla="*/ 2147483647 h 158"/>
                <a:gd name="T64" fmla="*/ 2147483647 w 124"/>
                <a:gd name="T65" fmla="*/ 2147483647 h 158"/>
                <a:gd name="T66" fmla="*/ 2147483647 w 124"/>
                <a:gd name="T67" fmla="*/ 2147483647 h 158"/>
                <a:gd name="T68" fmla="*/ 2147483647 w 124"/>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4"/>
                <a:gd name="T106" fmla="*/ 0 h 158"/>
                <a:gd name="T107" fmla="*/ 124 w 124"/>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4" h="158">
                  <a:moveTo>
                    <a:pt x="99" y="107"/>
                  </a:moveTo>
                  <a:lnTo>
                    <a:pt x="97" y="113"/>
                  </a:lnTo>
                  <a:lnTo>
                    <a:pt x="94" y="119"/>
                  </a:lnTo>
                  <a:lnTo>
                    <a:pt x="91" y="123"/>
                  </a:lnTo>
                  <a:lnTo>
                    <a:pt x="87" y="128"/>
                  </a:lnTo>
                  <a:lnTo>
                    <a:pt x="82" y="130"/>
                  </a:lnTo>
                  <a:lnTo>
                    <a:pt x="77" y="133"/>
                  </a:lnTo>
                  <a:lnTo>
                    <a:pt x="71" y="135"/>
                  </a:lnTo>
                  <a:lnTo>
                    <a:pt x="63" y="135"/>
                  </a:lnTo>
                  <a:lnTo>
                    <a:pt x="55" y="134"/>
                  </a:lnTo>
                  <a:lnTo>
                    <a:pt x="48" y="131"/>
                  </a:lnTo>
                  <a:lnTo>
                    <a:pt x="41" y="128"/>
                  </a:lnTo>
                  <a:lnTo>
                    <a:pt x="35" y="122"/>
                  </a:lnTo>
                  <a:lnTo>
                    <a:pt x="31" y="116"/>
                  </a:lnTo>
                  <a:lnTo>
                    <a:pt x="28" y="108"/>
                  </a:lnTo>
                  <a:lnTo>
                    <a:pt x="26" y="98"/>
                  </a:lnTo>
                  <a:lnTo>
                    <a:pt x="24" y="87"/>
                  </a:lnTo>
                  <a:lnTo>
                    <a:pt x="124" y="87"/>
                  </a:lnTo>
                  <a:lnTo>
                    <a:pt x="124" y="75"/>
                  </a:lnTo>
                  <a:lnTo>
                    <a:pt x="123" y="59"/>
                  </a:lnTo>
                  <a:lnTo>
                    <a:pt x="119" y="43"/>
                  </a:lnTo>
                  <a:lnTo>
                    <a:pt x="114" y="30"/>
                  </a:lnTo>
                  <a:lnTo>
                    <a:pt x="108" y="20"/>
                  </a:lnTo>
                  <a:lnTo>
                    <a:pt x="98" y="11"/>
                  </a:lnTo>
                  <a:lnTo>
                    <a:pt x="88" y="4"/>
                  </a:lnTo>
                  <a:lnTo>
                    <a:pt x="76" y="1"/>
                  </a:lnTo>
                  <a:lnTo>
                    <a:pt x="61" y="0"/>
                  </a:lnTo>
                  <a:lnTo>
                    <a:pt x="49" y="1"/>
                  </a:lnTo>
                  <a:lnTo>
                    <a:pt x="36" y="6"/>
                  </a:lnTo>
                  <a:lnTo>
                    <a:pt x="26" y="11"/>
                  </a:lnTo>
                  <a:lnTo>
                    <a:pt x="17" y="21"/>
                  </a:lnTo>
                  <a:lnTo>
                    <a:pt x="10" y="32"/>
                  </a:lnTo>
                  <a:lnTo>
                    <a:pt x="4" y="46"/>
                  </a:lnTo>
                  <a:lnTo>
                    <a:pt x="1" y="63"/>
                  </a:lnTo>
                  <a:lnTo>
                    <a:pt x="0" y="80"/>
                  </a:lnTo>
                  <a:lnTo>
                    <a:pt x="1" y="98"/>
                  </a:lnTo>
                  <a:lnTo>
                    <a:pt x="4" y="113"/>
                  </a:lnTo>
                  <a:lnTo>
                    <a:pt x="10" y="127"/>
                  </a:lnTo>
                  <a:lnTo>
                    <a:pt x="17" y="137"/>
                  </a:lnTo>
                  <a:lnTo>
                    <a:pt x="26" y="147"/>
                  </a:lnTo>
                  <a:lnTo>
                    <a:pt x="36" y="152"/>
                  </a:lnTo>
                  <a:lnTo>
                    <a:pt x="49" y="157"/>
                  </a:lnTo>
                  <a:lnTo>
                    <a:pt x="61" y="158"/>
                  </a:lnTo>
                  <a:lnTo>
                    <a:pt x="73" y="157"/>
                  </a:lnTo>
                  <a:lnTo>
                    <a:pt x="85" y="155"/>
                  </a:lnTo>
                  <a:lnTo>
                    <a:pt x="94" y="150"/>
                  </a:lnTo>
                  <a:lnTo>
                    <a:pt x="102" y="144"/>
                  </a:lnTo>
                  <a:lnTo>
                    <a:pt x="109" y="137"/>
                  </a:lnTo>
                  <a:lnTo>
                    <a:pt x="115" y="128"/>
                  </a:lnTo>
                  <a:lnTo>
                    <a:pt x="119" y="119"/>
                  </a:lnTo>
                  <a:lnTo>
                    <a:pt x="121" y="107"/>
                  </a:lnTo>
                  <a:lnTo>
                    <a:pt x="99" y="107"/>
                  </a:lnTo>
                  <a:close/>
                  <a:moveTo>
                    <a:pt x="24" y="66"/>
                  </a:moveTo>
                  <a:lnTo>
                    <a:pt x="26" y="56"/>
                  </a:lnTo>
                  <a:lnTo>
                    <a:pt x="28" y="48"/>
                  </a:lnTo>
                  <a:lnTo>
                    <a:pt x="32" y="39"/>
                  </a:lnTo>
                  <a:lnTo>
                    <a:pt x="36" y="34"/>
                  </a:lnTo>
                  <a:lnTo>
                    <a:pt x="41" y="28"/>
                  </a:lnTo>
                  <a:lnTo>
                    <a:pt x="48" y="24"/>
                  </a:lnTo>
                  <a:lnTo>
                    <a:pt x="54" y="23"/>
                  </a:lnTo>
                  <a:lnTo>
                    <a:pt x="62" y="22"/>
                  </a:lnTo>
                  <a:lnTo>
                    <a:pt x="71" y="23"/>
                  </a:lnTo>
                  <a:lnTo>
                    <a:pt x="78" y="24"/>
                  </a:lnTo>
                  <a:lnTo>
                    <a:pt x="85" y="29"/>
                  </a:lnTo>
                  <a:lnTo>
                    <a:pt x="90" y="34"/>
                  </a:lnTo>
                  <a:lnTo>
                    <a:pt x="94" y="39"/>
                  </a:lnTo>
                  <a:lnTo>
                    <a:pt x="97" y="48"/>
                  </a:lnTo>
                  <a:lnTo>
                    <a:pt x="98" y="56"/>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0007" name="Freeform 551"/>
            <p:cNvSpPr>
              <a:spLocks/>
            </p:cNvSpPr>
            <p:nvPr/>
          </p:nvSpPr>
          <p:spPr bwMode="auto">
            <a:xfrm>
              <a:off x="6167438" y="5411788"/>
              <a:ext cx="84137" cy="109537"/>
            </a:xfrm>
            <a:custGeom>
              <a:avLst/>
              <a:gdLst>
                <a:gd name="T0" fmla="*/ 2147483647 w 177"/>
                <a:gd name="T1" fmla="*/ 2147483647 h 208"/>
                <a:gd name="T2" fmla="*/ 2147483647 w 177"/>
                <a:gd name="T3" fmla="*/ 2147483647 h 208"/>
                <a:gd name="T4" fmla="*/ 2147483647 w 177"/>
                <a:gd name="T5" fmla="*/ 2147483647 h 208"/>
                <a:gd name="T6" fmla="*/ 2147483647 w 177"/>
                <a:gd name="T7" fmla="*/ 2147483647 h 208"/>
                <a:gd name="T8" fmla="*/ 2147483647 w 177"/>
                <a:gd name="T9" fmla="*/ 2147483647 h 208"/>
                <a:gd name="T10" fmla="*/ 2147483647 w 177"/>
                <a:gd name="T11" fmla="*/ 2147483647 h 208"/>
                <a:gd name="T12" fmla="*/ 2147483647 w 177"/>
                <a:gd name="T13" fmla="*/ 2147483647 h 208"/>
                <a:gd name="T14" fmla="*/ 2147483647 w 177"/>
                <a:gd name="T15" fmla="*/ 2147483647 h 208"/>
                <a:gd name="T16" fmla="*/ 2147483647 w 177"/>
                <a:gd name="T17" fmla="*/ 2147483647 h 208"/>
                <a:gd name="T18" fmla="*/ 2147483647 w 177"/>
                <a:gd name="T19" fmla="*/ 0 h 208"/>
                <a:gd name="T20" fmla="*/ 2147483647 w 177"/>
                <a:gd name="T21" fmla="*/ 0 h 208"/>
                <a:gd name="T22" fmla="*/ 2147483647 w 177"/>
                <a:gd name="T23" fmla="*/ 2147483647 h 208"/>
                <a:gd name="T24" fmla="*/ 2147483647 w 177"/>
                <a:gd name="T25" fmla="*/ 2147483647 h 208"/>
                <a:gd name="T26" fmla="*/ 2147483647 w 177"/>
                <a:gd name="T27" fmla="*/ 2147483647 h 208"/>
                <a:gd name="T28" fmla="*/ 2147483647 w 177"/>
                <a:gd name="T29" fmla="*/ 0 h 208"/>
                <a:gd name="T30" fmla="*/ 0 w 177"/>
                <a:gd name="T31" fmla="*/ 0 h 208"/>
                <a:gd name="T32" fmla="*/ 0 w 177"/>
                <a:gd name="T33" fmla="*/ 2147483647 h 208"/>
                <a:gd name="T34" fmla="*/ 2147483647 w 177"/>
                <a:gd name="T35" fmla="*/ 2147483647 h 208"/>
                <a:gd name="T36" fmla="*/ 2147483647 w 177"/>
                <a:gd name="T37" fmla="*/ 2147483647 h 20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77"/>
                <a:gd name="T58" fmla="*/ 0 h 208"/>
                <a:gd name="T59" fmla="*/ 177 w 177"/>
                <a:gd name="T60" fmla="*/ 208 h 20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77" h="208">
                  <a:moveTo>
                    <a:pt x="23" y="31"/>
                  </a:moveTo>
                  <a:lnTo>
                    <a:pt x="25" y="40"/>
                  </a:lnTo>
                  <a:lnTo>
                    <a:pt x="27" y="49"/>
                  </a:lnTo>
                  <a:lnTo>
                    <a:pt x="75" y="208"/>
                  </a:lnTo>
                  <a:lnTo>
                    <a:pt x="99" y="208"/>
                  </a:lnTo>
                  <a:lnTo>
                    <a:pt x="147" y="49"/>
                  </a:lnTo>
                  <a:lnTo>
                    <a:pt x="152" y="31"/>
                  </a:lnTo>
                  <a:lnTo>
                    <a:pt x="152" y="208"/>
                  </a:lnTo>
                  <a:lnTo>
                    <a:pt x="177" y="208"/>
                  </a:lnTo>
                  <a:lnTo>
                    <a:pt x="177" y="0"/>
                  </a:lnTo>
                  <a:lnTo>
                    <a:pt x="140" y="0"/>
                  </a:lnTo>
                  <a:lnTo>
                    <a:pt x="91" y="159"/>
                  </a:lnTo>
                  <a:lnTo>
                    <a:pt x="87" y="176"/>
                  </a:lnTo>
                  <a:lnTo>
                    <a:pt x="83" y="159"/>
                  </a:lnTo>
                  <a:lnTo>
                    <a:pt x="36" y="0"/>
                  </a:lnTo>
                  <a:lnTo>
                    <a:pt x="0" y="0"/>
                  </a:lnTo>
                  <a:lnTo>
                    <a:pt x="0" y="208"/>
                  </a:lnTo>
                  <a:lnTo>
                    <a:pt x="23" y="208"/>
                  </a:lnTo>
                  <a:lnTo>
                    <a:pt x="23" y="31"/>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0008" name="Rectangle 552"/>
            <p:cNvSpPr>
              <a:spLocks noChangeArrowheads="1"/>
            </p:cNvSpPr>
            <p:nvPr/>
          </p:nvSpPr>
          <p:spPr bwMode="auto">
            <a:xfrm>
              <a:off x="6270625" y="5505450"/>
              <a:ext cx="12700" cy="158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0009" name="Freeform 553"/>
            <p:cNvSpPr>
              <a:spLocks noEditPoints="1"/>
            </p:cNvSpPr>
            <p:nvPr/>
          </p:nvSpPr>
          <p:spPr bwMode="auto">
            <a:xfrm>
              <a:off x="4851400" y="5611813"/>
              <a:ext cx="60325" cy="103187"/>
            </a:xfrm>
            <a:custGeom>
              <a:avLst/>
              <a:gdLst>
                <a:gd name="T0" fmla="*/ 2147483647 w 129"/>
                <a:gd name="T1" fmla="*/ 2147483647 h 195"/>
                <a:gd name="T2" fmla="*/ 2147483647 w 129"/>
                <a:gd name="T3" fmla="*/ 2147483647 h 195"/>
                <a:gd name="T4" fmla="*/ 2147483647 w 129"/>
                <a:gd name="T5" fmla="*/ 2147483647 h 195"/>
                <a:gd name="T6" fmla="*/ 2147483647 w 129"/>
                <a:gd name="T7" fmla="*/ 2147483647 h 195"/>
                <a:gd name="T8" fmla="*/ 2147483647 w 129"/>
                <a:gd name="T9" fmla="*/ 2147483647 h 195"/>
                <a:gd name="T10" fmla="*/ 2147483647 w 129"/>
                <a:gd name="T11" fmla="*/ 2147483647 h 195"/>
                <a:gd name="T12" fmla="*/ 2147483647 w 129"/>
                <a:gd name="T13" fmla="*/ 0 h 195"/>
                <a:gd name="T14" fmla="*/ 2147483647 w 129"/>
                <a:gd name="T15" fmla="*/ 0 h 195"/>
                <a:gd name="T16" fmla="*/ 0 w 129"/>
                <a:gd name="T17" fmla="*/ 2147483647 h 195"/>
                <a:gd name="T18" fmla="*/ 0 w 129"/>
                <a:gd name="T19" fmla="*/ 2147483647 h 195"/>
                <a:gd name="T20" fmla="*/ 2147483647 w 129"/>
                <a:gd name="T21" fmla="*/ 2147483647 h 195"/>
                <a:gd name="T22" fmla="*/ 2147483647 w 129"/>
                <a:gd name="T23" fmla="*/ 2147483647 h 195"/>
                <a:gd name="T24" fmla="*/ 2147483647 w 129"/>
                <a:gd name="T25" fmla="*/ 2147483647 h 195"/>
                <a:gd name="T26" fmla="*/ 2147483647 w 129"/>
                <a:gd name="T27" fmla="*/ 2147483647 h 195"/>
                <a:gd name="T28" fmla="*/ 2147483647 w 129"/>
                <a:gd name="T29" fmla="*/ 2147483647 h 195"/>
                <a:gd name="T30" fmla="*/ 2147483647 w 129"/>
                <a:gd name="T31" fmla="*/ 2147483647 h 19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9"/>
                <a:gd name="T49" fmla="*/ 0 h 195"/>
                <a:gd name="T50" fmla="*/ 129 w 129"/>
                <a:gd name="T51" fmla="*/ 195 h 19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9" h="195">
                  <a:moveTo>
                    <a:pt x="79" y="195"/>
                  </a:moveTo>
                  <a:lnTo>
                    <a:pt x="103" y="195"/>
                  </a:lnTo>
                  <a:lnTo>
                    <a:pt x="103" y="146"/>
                  </a:lnTo>
                  <a:lnTo>
                    <a:pt x="129" y="146"/>
                  </a:lnTo>
                  <a:lnTo>
                    <a:pt x="129" y="123"/>
                  </a:lnTo>
                  <a:lnTo>
                    <a:pt x="103" y="123"/>
                  </a:lnTo>
                  <a:lnTo>
                    <a:pt x="103" y="0"/>
                  </a:lnTo>
                  <a:lnTo>
                    <a:pt x="79" y="0"/>
                  </a:lnTo>
                  <a:lnTo>
                    <a:pt x="0" y="121"/>
                  </a:lnTo>
                  <a:lnTo>
                    <a:pt x="0" y="146"/>
                  </a:lnTo>
                  <a:lnTo>
                    <a:pt x="79" y="146"/>
                  </a:lnTo>
                  <a:lnTo>
                    <a:pt x="79" y="195"/>
                  </a:lnTo>
                  <a:close/>
                  <a:moveTo>
                    <a:pt x="22" y="123"/>
                  </a:moveTo>
                  <a:lnTo>
                    <a:pt x="79" y="33"/>
                  </a:lnTo>
                  <a:lnTo>
                    <a:pt x="79" y="123"/>
                  </a:lnTo>
                  <a:lnTo>
                    <a:pt x="22" y="123"/>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0010" name="Freeform 554"/>
            <p:cNvSpPr>
              <a:spLocks noEditPoints="1"/>
            </p:cNvSpPr>
            <p:nvPr/>
          </p:nvSpPr>
          <p:spPr bwMode="auto">
            <a:xfrm>
              <a:off x="4919663" y="5608638"/>
              <a:ext cx="58737" cy="107950"/>
            </a:xfrm>
            <a:custGeom>
              <a:avLst/>
              <a:gdLst>
                <a:gd name="T0" fmla="*/ 2147483647 w 126"/>
                <a:gd name="T1" fmla="*/ 2147483647 h 204"/>
                <a:gd name="T2" fmla="*/ 2147483647 w 126"/>
                <a:gd name="T3" fmla="*/ 2147483647 h 204"/>
                <a:gd name="T4" fmla="*/ 0 w 126"/>
                <a:gd name="T5" fmla="*/ 2147483647 h 204"/>
                <a:gd name="T6" fmla="*/ 2147483647 w 126"/>
                <a:gd name="T7" fmla="*/ 2147483647 h 204"/>
                <a:gd name="T8" fmla="*/ 2147483647 w 126"/>
                <a:gd name="T9" fmla="*/ 2147483647 h 204"/>
                <a:gd name="T10" fmla="*/ 2147483647 w 126"/>
                <a:gd name="T11" fmla="*/ 2147483647 h 204"/>
                <a:gd name="T12" fmla="*/ 2147483647 w 126"/>
                <a:gd name="T13" fmla="*/ 2147483647 h 204"/>
                <a:gd name="T14" fmla="*/ 2147483647 w 126"/>
                <a:gd name="T15" fmla="*/ 2147483647 h 204"/>
                <a:gd name="T16" fmla="*/ 2147483647 w 126"/>
                <a:gd name="T17" fmla="*/ 2147483647 h 204"/>
                <a:gd name="T18" fmla="*/ 2147483647 w 126"/>
                <a:gd name="T19" fmla="*/ 2147483647 h 204"/>
                <a:gd name="T20" fmla="*/ 2147483647 w 126"/>
                <a:gd name="T21" fmla="*/ 2147483647 h 204"/>
                <a:gd name="T22" fmla="*/ 2147483647 w 126"/>
                <a:gd name="T23" fmla="*/ 2147483647 h 204"/>
                <a:gd name="T24" fmla="*/ 2147483647 w 126"/>
                <a:gd name="T25" fmla="*/ 2147483647 h 204"/>
                <a:gd name="T26" fmla="*/ 2147483647 w 126"/>
                <a:gd name="T27" fmla="*/ 2147483647 h 204"/>
                <a:gd name="T28" fmla="*/ 2147483647 w 126"/>
                <a:gd name="T29" fmla="*/ 2147483647 h 204"/>
                <a:gd name="T30" fmla="*/ 2147483647 w 126"/>
                <a:gd name="T31" fmla="*/ 2147483647 h 204"/>
                <a:gd name="T32" fmla="*/ 2147483647 w 126"/>
                <a:gd name="T33" fmla="*/ 2147483647 h 204"/>
                <a:gd name="T34" fmla="*/ 2147483647 w 126"/>
                <a:gd name="T35" fmla="*/ 2147483647 h 204"/>
                <a:gd name="T36" fmla="*/ 2147483647 w 126"/>
                <a:gd name="T37" fmla="*/ 2147483647 h 204"/>
                <a:gd name="T38" fmla="*/ 2147483647 w 126"/>
                <a:gd name="T39" fmla="*/ 2147483647 h 204"/>
                <a:gd name="T40" fmla="*/ 2147483647 w 126"/>
                <a:gd name="T41" fmla="*/ 2147483647 h 204"/>
                <a:gd name="T42" fmla="*/ 2147483647 w 126"/>
                <a:gd name="T43" fmla="*/ 2147483647 h 204"/>
                <a:gd name="T44" fmla="*/ 2147483647 w 126"/>
                <a:gd name="T45" fmla="*/ 2147483647 h 204"/>
                <a:gd name="T46" fmla="*/ 2147483647 w 126"/>
                <a:gd name="T47" fmla="*/ 2147483647 h 204"/>
                <a:gd name="T48" fmla="*/ 2147483647 w 126"/>
                <a:gd name="T49" fmla="*/ 2147483647 h 204"/>
                <a:gd name="T50" fmla="*/ 2147483647 w 126"/>
                <a:gd name="T51" fmla="*/ 2147483647 h 204"/>
                <a:gd name="T52" fmla="*/ 2147483647 w 126"/>
                <a:gd name="T53" fmla="*/ 2147483647 h 204"/>
                <a:gd name="T54" fmla="*/ 2147483647 w 126"/>
                <a:gd name="T55" fmla="*/ 2147483647 h 204"/>
                <a:gd name="T56" fmla="*/ 2147483647 w 126"/>
                <a:gd name="T57" fmla="*/ 2147483647 h 204"/>
                <a:gd name="T58" fmla="*/ 2147483647 w 126"/>
                <a:gd name="T59" fmla="*/ 2147483647 h 204"/>
                <a:gd name="T60" fmla="*/ 2147483647 w 126"/>
                <a:gd name="T61" fmla="*/ 2147483647 h 204"/>
                <a:gd name="T62" fmla="*/ 2147483647 w 126"/>
                <a:gd name="T63" fmla="*/ 2147483647 h 204"/>
                <a:gd name="T64" fmla="*/ 2147483647 w 126"/>
                <a:gd name="T65" fmla="*/ 2147483647 h 204"/>
                <a:gd name="T66" fmla="*/ 2147483647 w 126"/>
                <a:gd name="T67" fmla="*/ 2147483647 h 204"/>
                <a:gd name="T68" fmla="*/ 2147483647 w 126"/>
                <a:gd name="T69" fmla="*/ 2147483647 h 204"/>
                <a:gd name="T70" fmla="*/ 2147483647 w 126"/>
                <a:gd name="T71" fmla="*/ 2147483647 h 204"/>
                <a:gd name="T72" fmla="*/ 2147483647 w 126"/>
                <a:gd name="T73" fmla="*/ 2147483647 h 204"/>
                <a:gd name="T74" fmla="*/ 2147483647 w 126"/>
                <a:gd name="T75" fmla="*/ 2147483647 h 204"/>
                <a:gd name="T76" fmla="*/ 2147483647 w 126"/>
                <a:gd name="T77" fmla="*/ 2147483647 h 204"/>
                <a:gd name="T78" fmla="*/ 2147483647 w 126"/>
                <a:gd name="T79" fmla="*/ 2147483647 h 204"/>
                <a:gd name="T80" fmla="*/ 2147483647 w 126"/>
                <a:gd name="T81" fmla="*/ 2147483647 h 204"/>
                <a:gd name="T82" fmla="*/ 2147483647 w 126"/>
                <a:gd name="T83" fmla="*/ 2147483647 h 204"/>
                <a:gd name="T84" fmla="*/ 2147483647 w 126"/>
                <a:gd name="T85" fmla="*/ 2147483647 h 20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26"/>
                <a:gd name="T130" fmla="*/ 0 h 204"/>
                <a:gd name="T131" fmla="*/ 126 w 126"/>
                <a:gd name="T132" fmla="*/ 204 h 20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26" h="204">
                  <a:moveTo>
                    <a:pt x="31" y="90"/>
                  </a:moveTo>
                  <a:lnTo>
                    <a:pt x="24" y="93"/>
                  </a:lnTo>
                  <a:lnTo>
                    <a:pt x="17" y="98"/>
                  </a:lnTo>
                  <a:lnTo>
                    <a:pt x="12" y="103"/>
                  </a:lnTo>
                  <a:lnTo>
                    <a:pt x="8" y="108"/>
                  </a:lnTo>
                  <a:lnTo>
                    <a:pt x="5" y="115"/>
                  </a:lnTo>
                  <a:lnTo>
                    <a:pt x="3" y="123"/>
                  </a:lnTo>
                  <a:lnTo>
                    <a:pt x="0" y="132"/>
                  </a:lnTo>
                  <a:lnTo>
                    <a:pt x="0" y="140"/>
                  </a:lnTo>
                  <a:lnTo>
                    <a:pt x="2" y="154"/>
                  </a:lnTo>
                  <a:lnTo>
                    <a:pt x="5" y="167"/>
                  </a:lnTo>
                  <a:lnTo>
                    <a:pt x="10" y="177"/>
                  </a:lnTo>
                  <a:lnTo>
                    <a:pt x="17" y="186"/>
                  </a:lnTo>
                  <a:lnTo>
                    <a:pt x="26" y="193"/>
                  </a:lnTo>
                  <a:lnTo>
                    <a:pt x="36" y="199"/>
                  </a:lnTo>
                  <a:lnTo>
                    <a:pt x="49" y="203"/>
                  </a:lnTo>
                  <a:lnTo>
                    <a:pt x="63" y="204"/>
                  </a:lnTo>
                  <a:lnTo>
                    <a:pt x="77" y="203"/>
                  </a:lnTo>
                  <a:lnTo>
                    <a:pt x="89" y="199"/>
                  </a:lnTo>
                  <a:lnTo>
                    <a:pt x="101" y="193"/>
                  </a:lnTo>
                  <a:lnTo>
                    <a:pt x="109" y="186"/>
                  </a:lnTo>
                  <a:lnTo>
                    <a:pt x="116" y="177"/>
                  </a:lnTo>
                  <a:lnTo>
                    <a:pt x="122" y="167"/>
                  </a:lnTo>
                  <a:lnTo>
                    <a:pt x="125" y="154"/>
                  </a:lnTo>
                  <a:lnTo>
                    <a:pt x="126" y="140"/>
                  </a:lnTo>
                  <a:lnTo>
                    <a:pt x="126" y="132"/>
                  </a:lnTo>
                  <a:lnTo>
                    <a:pt x="124" y="123"/>
                  </a:lnTo>
                  <a:lnTo>
                    <a:pt x="122" y="115"/>
                  </a:lnTo>
                  <a:lnTo>
                    <a:pt x="119" y="108"/>
                  </a:lnTo>
                  <a:lnTo>
                    <a:pt x="113" y="103"/>
                  </a:lnTo>
                  <a:lnTo>
                    <a:pt x="108" y="98"/>
                  </a:lnTo>
                  <a:lnTo>
                    <a:pt x="103" y="93"/>
                  </a:lnTo>
                  <a:lnTo>
                    <a:pt x="95" y="90"/>
                  </a:lnTo>
                  <a:lnTo>
                    <a:pt x="101" y="86"/>
                  </a:lnTo>
                  <a:lnTo>
                    <a:pt x="106" y="83"/>
                  </a:lnTo>
                  <a:lnTo>
                    <a:pt x="110" y="78"/>
                  </a:lnTo>
                  <a:lnTo>
                    <a:pt x="113" y="73"/>
                  </a:lnTo>
                  <a:lnTo>
                    <a:pt x="116" y="69"/>
                  </a:lnTo>
                  <a:lnTo>
                    <a:pt x="119" y="63"/>
                  </a:lnTo>
                  <a:lnTo>
                    <a:pt x="120" y="56"/>
                  </a:lnTo>
                  <a:lnTo>
                    <a:pt x="120" y="49"/>
                  </a:lnTo>
                  <a:lnTo>
                    <a:pt x="119" y="38"/>
                  </a:lnTo>
                  <a:lnTo>
                    <a:pt x="115" y="29"/>
                  </a:lnTo>
                  <a:lnTo>
                    <a:pt x="111" y="21"/>
                  </a:lnTo>
                  <a:lnTo>
                    <a:pt x="104" y="14"/>
                  </a:lnTo>
                  <a:lnTo>
                    <a:pt x="96" y="8"/>
                  </a:lnTo>
                  <a:lnTo>
                    <a:pt x="87" y="4"/>
                  </a:lnTo>
                  <a:lnTo>
                    <a:pt x="75" y="1"/>
                  </a:lnTo>
                  <a:lnTo>
                    <a:pt x="63" y="0"/>
                  </a:lnTo>
                  <a:lnTo>
                    <a:pt x="51" y="1"/>
                  </a:lnTo>
                  <a:lnTo>
                    <a:pt x="39" y="4"/>
                  </a:lnTo>
                  <a:lnTo>
                    <a:pt x="30" y="8"/>
                  </a:lnTo>
                  <a:lnTo>
                    <a:pt x="22" y="14"/>
                  </a:lnTo>
                  <a:lnTo>
                    <a:pt x="15" y="21"/>
                  </a:lnTo>
                  <a:lnTo>
                    <a:pt x="11" y="29"/>
                  </a:lnTo>
                  <a:lnTo>
                    <a:pt x="8" y="38"/>
                  </a:lnTo>
                  <a:lnTo>
                    <a:pt x="7" y="49"/>
                  </a:lnTo>
                  <a:lnTo>
                    <a:pt x="7" y="56"/>
                  </a:lnTo>
                  <a:lnTo>
                    <a:pt x="8" y="63"/>
                  </a:lnTo>
                  <a:lnTo>
                    <a:pt x="10" y="69"/>
                  </a:lnTo>
                  <a:lnTo>
                    <a:pt x="13" y="73"/>
                  </a:lnTo>
                  <a:lnTo>
                    <a:pt x="16" y="78"/>
                  </a:lnTo>
                  <a:lnTo>
                    <a:pt x="21" y="83"/>
                  </a:lnTo>
                  <a:lnTo>
                    <a:pt x="25" y="86"/>
                  </a:lnTo>
                  <a:lnTo>
                    <a:pt x="31" y="90"/>
                  </a:lnTo>
                  <a:close/>
                  <a:moveTo>
                    <a:pt x="31" y="52"/>
                  </a:moveTo>
                  <a:lnTo>
                    <a:pt x="32" y="45"/>
                  </a:lnTo>
                  <a:lnTo>
                    <a:pt x="33" y="40"/>
                  </a:lnTo>
                  <a:lnTo>
                    <a:pt x="36" y="35"/>
                  </a:lnTo>
                  <a:lnTo>
                    <a:pt x="39" y="31"/>
                  </a:lnTo>
                  <a:lnTo>
                    <a:pt x="44" y="28"/>
                  </a:lnTo>
                  <a:lnTo>
                    <a:pt x="49" y="26"/>
                  </a:lnTo>
                  <a:lnTo>
                    <a:pt x="55" y="23"/>
                  </a:lnTo>
                  <a:lnTo>
                    <a:pt x="63" y="23"/>
                  </a:lnTo>
                  <a:lnTo>
                    <a:pt x="70" y="23"/>
                  </a:lnTo>
                  <a:lnTo>
                    <a:pt x="76" y="26"/>
                  </a:lnTo>
                  <a:lnTo>
                    <a:pt x="82" y="28"/>
                  </a:lnTo>
                  <a:lnTo>
                    <a:pt x="86" y="31"/>
                  </a:lnTo>
                  <a:lnTo>
                    <a:pt x="89" y="35"/>
                  </a:lnTo>
                  <a:lnTo>
                    <a:pt x="92" y="40"/>
                  </a:lnTo>
                  <a:lnTo>
                    <a:pt x="93" y="45"/>
                  </a:lnTo>
                  <a:lnTo>
                    <a:pt x="94" y="52"/>
                  </a:lnTo>
                  <a:lnTo>
                    <a:pt x="93" y="58"/>
                  </a:lnTo>
                  <a:lnTo>
                    <a:pt x="92" y="64"/>
                  </a:lnTo>
                  <a:lnTo>
                    <a:pt x="89" y="69"/>
                  </a:lnTo>
                  <a:lnTo>
                    <a:pt x="86" y="73"/>
                  </a:lnTo>
                  <a:lnTo>
                    <a:pt x="82" y="77"/>
                  </a:lnTo>
                  <a:lnTo>
                    <a:pt x="75" y="79"/>
                  </a:lnTo>
                  <a:lnTo>
                    <a:pt x="70" y="82"/>
                  </a:lnTo>
                  <a:lnTo>
                    <a:pt x="63" y="82"/>
                  </a:lnTo>
                  <a:lnTo>
                    <a:pt x="55" y="82"/>
                  </a:lnTo>
                  <a:lnTo>
                    <a:pt x="50" y="79"/>
                  </a:lnTo>
                  <a:lnTo>
                    <a:pt x="44" y="77"/>
                  </a:lnTo>
                  <a:lnTo>
                    <a:pt x="39" y="73"/>
                  </a:lnTo>
                  <a:lnTo>
                    <a:pt x="36" y="69"/>
                  </a:lnTo>
                  <a:lnTo>
                    <a:pt x="33" y="64"/>
                  </a:lnTo>
                  <a:lnTo>
                    <a:pt x="32" y="58"/>
                  </a:lnTo>
                  <a:lnTo>
                    <a:pt x="31" y="52"/>
                  </a:lnTo>
                  <a:close/>
                  <a:moveTo>
                    <a:pt x="26" y="140"/>
                  </a:moveTo>
                  <a:lnTo>
                    <a:pt x="27" y="132"/>
                  </a:lnTo>
                  <a:lnTo>
                    <a:pt x="28" y="125"/>
                  </a:lnTo>
                  <a:lnTo>
                    <a:pt x="31" y="118"/>
                  </a:lnTo>
                  <a:lnTo>
                    <a:pt x="35" y="113"/>
                  </a:lnTo>
                  <a:lnTo>
                    <a:pt x="41" y="108"/>
                  </a:lnTo>
                  <a:lnTo>
                    <a:pt x="48" y="105"/>
                  </a:lnTo>
                  <a:lnTo>
                    <a:pt x="55" y="104"/>
                  </a:lnTo>
                  <a:lnTo>
                    <a:pt x="63" y="103"/>
                  </a:lnTo>
                  <a:lnTo>
                    <a:pt x="71" y="104"/>
                  </a:lnTo>
                  <a:lnTo>
                    <a:pt x="79" y="105"/>
                  </a:lnTo>
                  <a:lnTo>
                    <a:pt x="85" y="108"/>
                  </a:lnTo>
                  <a:lnTo>
                    <a:pt x="91" y="113"/>
                  </a:lnTo>
                  <a:lnTo>
                    <a:pt x="95" y="118"/>
                  </a:lnTo>
                  <a:lnTo>
                    <a:pt x="99" y="125"/>
                  </a:lnTo>
                  <a:lnTo>
                    <a:pt x="100" y="132"/>
                  </a:lnTo>
                  <a:lnTo>
                    <a:pt x="101" y="140"/>
                  </a:lnTo>
                  <a:lnTo>
                    <a:pt x="100" y="148"/>
                  </a:lnTo>
                  <a:lnTo>
                    <a:pt x="99" y="156"/>
                  </a:lnTo>
                  <a:lnTo>
                    <a:pt x="95" y="163"/>
                  </a:lnTo>
                  <a:lnTo>
                    <a:pt x="91" y="169"/>
                  </a:lnTo>
                  <a:lnTo>
                    <a:pt x="85" y="174"/>
                  </a:lnTo>
                  <a:lnTo>
                    <a:pt x="79" y="177"/>
                  </a:lnTo>
                  <a:lnTo>
                    <a:pt x="71" y="178"/>
                  </a:lnTo>
                  <a:lnTo>
                    <a:pt x="63" y="179"/>
                  </a:lnTo>
                  <a:lnTo>
                    <a:pt x="55" y="178"/>
                  </a:lnTo>
                  <a:lnTo>
                    <a:pt x="48" y="177"/>
                  </a:lnTo>
                  <a:lnTo>
                    <a:pt x="41" y="174"/>
                  </a:lnTo>
                  <a:lnTo>
                    <a:pt x="35" y="169"/>
                  </a:lnTo>
                  <a:lnTo>
                    <a:pt x="31" y="163"/>
                  </a:lnTo>
                  <a:lnTo>
                    <a:pt x="28" y="156"/>
                  </a:lnTo>
                  <a:lnTo>
                    <a:pt x="27" y="148"/>
                  </a:lnTo>
                  <a:lnTo>
                    <a:pt x="26" y="140"/>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0011" name="Freeform 555"/>
            <p:cNvSpPr>
              <a:spLocks noEditPoints="1"/>
            </p:cNvSpPr>
            <p:nvPr/>
          </p:nvSpPr>
          <p:spPr bwMode="auto">
            <a:xfrm>
              <a:off x="5527675" y="5605463"/>
              <a:ext cx="79375" cy="109537"/>
            </a:xfrm>
            <a:custGeom>
              <a:avLst/>
              <a:gdLst>
                <a:gd name="T0" fmla="*/ 0 w 168"/>
                <a:gd name="T1" fmla="*/ 2147483647 h 207"/>
                <a:gd name="T2" fmla="*/ 2147483647 w 168"/>
                <a:gd name="T3" fmla="*/ 2147483647 h 207"/>
                <a:gd name="T4" fmla="*/ 2147483647 w 168"/>
                <a:gd name="T5" fmla="*/ 2147483647 h 207"/>
                <a:gd name="T6" fmla="*/ 2147483647 w 168"/>
                <a:gd name="T7" fmla="*/ 2147483647 h 207"/>
                <a:gd name="T8" fmla="*/ 2147483647 w 168"/>
                <a:gd name="T9" fmla="*/ 2147483647 h 207"/>
                <a:gd name="T10" fmla="*/ 2147483647 w 168"/>
                <a:gd name="T11" fmla="*/ 2147483647 h 207"/>
                <a:gd name="T12" fmla="*/ 2147483647 w 168"/>
                <a:gd name="T13" fmla="*/ 0 h 207"/>
                <a:gd name="T14" fmla="*/ 2147483647 w 168"/>
                <a:gd name="T15" fmla="*/ 0 h 207"/>
                <a:gd name="T16" fmla="*/ 0 w 168"/>
                <a:gd name="T17" fmla="*/ 2147483647 h 207"/>
                <a:gd name="T18" fmla="*/ 2147483647 w 168"/>
                <a:gd name="T19" fmla="*/ 2147483647 h 207"/>
                <a:gd name="T20" fmla="*/ 2147483647 w 168"/>
                <a:gd name="T21" fmla="*/ 2147483647 h 207"/>
                <a:gd name="T22" fmla="*/ 2147483647 w 168"/>
                <a:gd name="T23" fmla="*/ 2147483647 h 207"/>
                <a:gd name="T24" fmla="*/ 2147483647 w 168"/>
                <a:gd name="T25" fmla="*/ 2147483647 h 20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68"/>
                <a:gd name="T40" fmla="*/ 0 h 207"/>
                <a:gd name="T41" fmla="*/ 168 w 168"/>
                <a:gd name="T42" fmla="*/ 207 h 20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68" h="207">
                  <a:moveTo>
                    <a:pt x="0" y="207"/>
                  </a:moveTo>
                  <a:lnTo>
                    <a:pt x="27" y="207"/>
                  </a:lnTo>
                  <a:lnTo>
                    <a:pt x="47" y="145"/>
                  </a:lnTo>
                  <a:lnTo>
                    <a:pt x="121" y="145"/>
                  </a:lnTo>
                  <a:lnTo>
                    <a:pt x="141" y="207"/>
                  </a:lnTo>
                  <a:lnTo>
                    <a:pt x="168" y="207"/>
                  </a:lnTo>
                  <a:lnTo>
                    <a:pt x="98" y="0"/>
                  </a:lnTo>
                  <a:lnTo>
                    <a:pt x="70" y="0"/>
                  </a:lnTo>
                  <a:lnTo>
                    <a:pt x="0" y="207"/>
                  </a:lnTo>
                  <a:close/>
                  <a:moveTo>
                    <a:pt x="55" y="121"/>
                  </a:moveTo>
                  <a:lnTo>
                    <a:pt x="85" y="30"/>
                  </a:lnTo>
                  <a:lnTo>
                    <a:pt x="113" y="121"/>
                  </a:lnTo>
                  <a:lnTo>
                    <a:pt x="55" y="121"/>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0012" name="Freeform 556"/>
            <p:cNvSpPr>
              <a:spLocks/>
            </p:cNvSpPr>
            <p:nvPr/>
          </p:nvSpPr>
          <p:spPr bwMode="auto">
            <a:xfrm>
              <a:off x="5614988" y="5632450"/>
              <a:ext cx="53975" cy="82550"/>
            </a:xfrm>
            <a:custGeom>
              <a:avLst/>
              <a:gdLst>
                <a:gd name="T0" fmla="*/ 2147483647 w 114"/>
                <a:gd name="T1" fmla="*/ 2147483647 h 155"/>
                <a:gd name="T2" fmla="*/ 2147483647 w 114"/>
                <a:gd name="T3" fmla="*/ 2147483647 h 155"/>
                <a:gd name="T4" fmla="*/ 2147483647 w 114"/>
                <a:gd name="T5" fmla="*/ 2147483647 h 155"/>
                <a:gd name="T6" fmla="*/ 2147483647 w 114"/>
                <a:gd name="T7" fmla="*/ 2147483647 h 155"/>
                <a:gd name="T8" fmla="*/ 2147483647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0 h 155"/>
                <a:gd name="T30" fmla="*/ 2147483647 w 114"/>
                <a:gd name="T31" fmla="*/ 0 h 155"/>
                <a:gd name="T32" fmla="*/ 2147483647 w 114"/>
                <a:gd name="T33" fmla="*/ 0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0 w 114"/>
                <a:gd name="T51" fmla="*/ 2147483647 h 155"/>
                <a:gd name="T52" fmla="*/ 0 w 114"/>
                <a:gd name="T53" fmla="*/ 2147483647 h 155"/>
                <a:gd name="T54" fmla="*/ 2147483647 w 114"/>
                <a:gd name="T55" fmla="*/ 2147483647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91" y="155"/>
                  </a:moveTo>
                  <a:lnTo>
                    <a:pt x="114" y="155"/>
                  </a:lnTo>
                  <a:lnTo>
                    <a:pt x="114" y="64"/>
                  </a:lnTo>
                  <a:lnTo>
                    <a:pt x="114" y="57"/>
                  </a:lnTo>
                  <a:lnTo>
                    <a:pt x="114" y="47"/>
                  </a:lnTo>
                  <a:lnTo>
                    <a:pt x="113" y="38"/>
                  </a:lnTo>
                  <a:lnTo>
                    <a:pt x="112" y="28"/>
                  </a:lnTo>
                  <a:lnTo>
                    <a:pt x="107" y="21"/>
                  </a:lnTo>
                  <a:lnTo>
                    <a:pt x="104" y="15"/>
                  </a:lnTo>
                  <a:lnTo>
                    <a:pt x="101" y="12"/>
                  </a:lnTo>
                  <a:lnTo>
                    <a:pt x="97" y="8"/>
                  </a:lnTo>
                  <a:lnTo>
                    <a:pt x="92" y="5"/>
                  </a:lnTo>
                  <a:lnTo>
                    <a:pt x="86" y="3"/>
                  </a:lnTo>
                  <a:lnTo>
                    <a:pt x="80" y="1"/>
                  </a:lnTo>
                  <a:lnTo>
                    <a:pt x="73" y="0"/>
                  </a:lnTo>
                  <a:lnTo>
                    <a:pt x="65" y="0"/>
                  </a:lnTo>
                  <a:lnTo>
                    <a:pt x="59" y="0"/>
                  </a:lnTo>
                  <a:lnTo>
                    <a:pt x="53" y="1"/>
                  </a:lnTo>
                  <a:lnTo>
                    <a:pt x="46" y="4"/>
                  </a:lnTo>
                  <a:lnTo>
                    <a:pt x="41" y="6"/>
                  </a:lnTo>
                  <a:lnTo>
                    <a:pt x="36" y="10"/>
                  </a:lnTo>
                  <a:lnTo>
                    <a:pt x="30" y="14"/>
                  </a:lnTo>
                  <a:lnTo>
                    <a:pt x="26" y="20"/>
                  </a:lnTo>
                  <a:lnTo>
                    <a:pt x="22" y="26"/>
                  </a:lnTo>
                  <a:lnTo>
                    <a:pt x="22" y="4"/>
                  </a:lnTo>
                  <a:lnTo>
                    <a:pt x="0" y="4"/>
                  </a:lnTo>
                  <a:lnTo>
                    <a:pt x="0" y="155"/>
                  </a:lnTo>
                  <a:lnTo>
                    <a:pt x="23" y="155"/>
                  </a:lnTo>
                  <a:lnTo>
                    <a:pt x="23" y="69"/>
                  </a:lnTo>
                  <a:lnTo>
                    <a:pt x="24" y="59"/>
                  </a:lnTo>
                  <a:lnTo>
                    <a:pt x="26" y="49"/>
                  </a:lnTo>
                  <a:lnTo>
                    <a:pt x="29" y="41"/>
                  </a:lnTo>
                  <a:lnTo>
                    <a:pt x="34" y="34"/>
                  </a:lnTo>
                  <a:lnTo>
                    <a:pt x="40" y="29"/>
                  </a:lnTo>
                  <a:lnTo>
                    <a:pt x="46" y="26"/>
                  </a:lnTo>
                  <a:lnTo>
                    <a:pt x="55" y="24"/>
                  </a:lnTo>
                  <a:lnTo>
                    <a:pt x="63" y="22"/>
                  </a:lnTo>
                  <a:lnTo>
                    <a:pt x="70" y="24"/>
                  </a:lnTo>
                  <a:lnTo>
                    <a:pt x="77" y="25"/>
                  </a:lnTo>
                  <a:lnTo>
                    <a:pt x="81" y="28"/>
                  </a:lnTo>
                  <a:lnTo>
                    <a:pt x="85" y="32"/>
                  </a:lnTo>
                  <a:lnTo>
                    <a:pt x="87" y="38"/>
                  </a:lnTo>
                  <a:lnTo>
                    <a:pt x="89" y="45"/>
                  </a:lnTo>
                  <a:lnTo>
                    <a:pt x="91" y="53"/>
                  </a:lnTo>
                  <a:lnTo>
                    <a:pt x="91" y="62"/>
                  </a:lnTo>
                  <a:lnTo>
                    <a:pt x="91"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0013" name="Freeform 557"/>
            <p:cNvSpPr>
              <a:spLocks/>
            </p:cNvSpPr>
            <p:nvPr/>
          </p:nvSpPr>
          <p:spPr bwMode="auto">
            <a:xfrm>
              <a:off x="5676900" y="5611813"/>
              <a:ext cx="31750" cy="104775"/>
            </a:xfrm>
            <a:custGeom>
              <a:avLst/>
              <a:gdLst>
                <a:gd name="T0" fmla="*/ 2147483647 w 67"/>
                <a:gd name="T1" fmla="*/ 2147483647 h 196"/>
                <a:gd name="T2" fmla="*/ 2147483647 w 67"/>
                <a:gd name="T3" fmla="*/ 2147483647 h 196"/>
                <a:gd name="T4" fmla="*/ 2147483647 w 67"/>
                <a:gd name="T5" fmla="*/ 2147483647 h 196"/>
                <a:gd name="T6" fmla="*/ 2147483647 w 67"/>
                <a:gd name="T7" fmla="*/ 2147483647 h 196"/>
                <a:gd name="T8" fmla="*/ 2147483647 w 67"/>
                <a:gd name="T9" fmla="*/ 2147483647 h 196"/>
                <a:gd name="T10" fmla="*/ 2147483647 w 67"/>
                <a:gd name="T11" fmla="*/ 0 h 196"/>
                <a:gd name="T12" fmla="*/ 2147483647 w 67"/>
                <a:gd name="T13" fmla="*/ 0 h 196"/>
                <a:gd name="T14" fmla="*/ 2147483647 w 67"/>
                <a:gd name="T15" fmla="*/ 2147483647 h 196"/>
                <a:gd name="T16" fmla="*/ 0 w 67"/>
                <a:gd name="T17" fmla="*/ 2147483647 h 196"/>
                <a:gd name="T18" fmla="*/ 0 w 67"/>
                <a:gd name="T19" fmla="*/ 2147483647 h 196"/>
                <a:gd name="T20" fmla="*/ 2147483647 w 67"/>
                <a:gd name="T21" fmla="*/ 2147483647 h 196"/>
                <a:gd name="T22" fmla="*/ 2147483647 w 67"/>
                <a:gd name="T23" fmla="*/ 2147483647 h 196"/>
                <a:gd name="T24" fmla="*/ 2147483647 w 67"/>
                <a:gd name="T25" fmla="*/ 2147483647 h 196"/>
                <a:gd name="T26" fmla="*/ 2147483647 w 67"/>
                <a:gd name="T27" fmla="*/ 2147483647 h 196"/>
                <a:gd name="T28" fmla="*/ 2147483647 w 67"/>
                <a:gd name="T29" fmla="*/ 2147483647 h 196"/>
                <a:gd name="T30" fmla="*/ 2147483647 w 67"/>
                <a:gd name="T31" fmla="*/ 2147483647 h 196"/>
                <a:gd name="T32" fmla="*/ 2147483647 w 67"/>
                <a:gd name="T33" fmla="*/ 2147483647 h 196"/>
                <a:gd name="T34" fmla="*/ 2147483647 w 67"/>
                <a:gd name="T35" fmla="*/ 2147483647 h 196"/>
                <a:gd name="T36" fmla="*/ 2147483647 w 67"/>
                <a:gd name="T37" fmla="*/ 2147483647 h 196"/>
                <a:gd name="T38" fmla="*/ 2147483647 w 67"/>
                <a:gd name="T39" fmla="*/ 2147483647 h 196"/>
                <a:gd name="T40" fmla="*/ 2147483647 w 67"/>
                <a:gd name="T41" fmla="*/ 2147483647 h 196"/>
                <a:gd name="T42" fmla="*/ 2147483647 w 67"/>
                <a:gd name="T43" fmla="*/ 2147483647 h 196"/>
                <a:gd name="T44" fmla="*/ 2147483647 w 67"/>
                <a:gd name="T45" fmla="*/ 2147483647 h 196"/>
                <a:gd name="T46" fmla="*/ 2147483647 w 67"/>
                <a:gd name="T47" fmla="*/ 2147483647 h 196"/>
                <a:gd name="T48" fmla="*/ 2147483647 w 67"/>
                <a:gd name="T49" fmla="*/ 2147483647 h 196"/>
                <a:gd name="T50" fmla="*/ 2147483647 w 67"/>
                <a:gd name="T51" fmla="*/ 2147483647 h 196"/>
                <a:gd name="T52" fmla="*/ 2147483647 w 67"/>
                <a:gd name="T53" fmla="*/ 2147483647 h 196"/>
                <a:gd name="T54" fmla="*/ 2147483647 w 67"/>
                <a:gd name="T55" fmla="*/ 2147483647 h 19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7"/>
                <a:gd name="T85" fmla="*/ 0 h 196"/>
                <a:gd name="T86" fmla="*/ 67 w 67"/>
                <a:gd name="T87" fmla="*/ 196 h 19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7" h="196">
                  <a:moveTo>
                    <a:pt x="43" y="155"/>
                  </a:moveTo>
                  <a:lnTo>
                    <a:pt x="43" y="62"/>
                  </a:lnTo>
                  <a:lnTo>
                    <a:pt x="67" y="62"/>
                  </a:lnTo>
                  <a:lnTo>
                    <a:pt x="67" y="42"/>
                  </a:lnTo>
                  <a:lnTo>
                    <a:pt x="43" y="42"/>
                  </a:lnTo>
                  <a:lnTo>
                    <a:pt x="43" y="0"/>
                  </a:lnTo>
                  <a:lnTo>
                    <a:pt x="20" y="0"/>
                  </a:lnTo>
                  <a:lnTo>
                    <a:pt x="20" y="42"/>
                  </a:lnTo>
                  <a:lnTo>
                    <a:pt x="0" y="42"/>
                  </a:lnTo>
                  <a:lnTo>
                    <a:pt x="0" y="62"/>
                  </a:lnTo>
                  <a:lnTo>
                    <a:pt x="20" y="62"/>
                  </a:lnTo>
                  <a:lnTo>
                    <a:pt x="20" y="164"/>
                  </a:lnTo>
                  <a:lnTo>
                    <a:pt x="20" y="172"/>
                  </a:lnTo>
                  <a:lnTo>
                    <a:pt x="21" y="178"/>
                  </a:lnTo>
                  <a:lnTo>
                    <a:pt x="23" y="184"/>
                  </a:lnTo>
                  <a:lnTo>
                    <a:pt x="26" y="189"/>
                  </a:lnTo>
                  <a:lnTo>
                    <a:pt x="30" y="192"/>
                  </a:lnTo>
                  <a:lnTo>
                    <a:pt x="35" y="194"/>
                  </a:lnTo>
                  <a:lnTo>
                    <a:pt x="42" y="196"/>
                  </a:lnTo>
                  <a:lnTo>
                    <a:pt x="49" y="196"/>
                  </a:lnTo>
                  <a:lnTo>
                    <a:pt x="58" y="194"/>
                  </a:lnTo>
                  <a:lnTo>
                    <a:pt x="67" y="193"/>
                  </a:lnTo>
                  <a:lnTo>
                    <a:pt x="67" y="171"/>
                  </a:lnTo>
                  <a:lnTo>
                    <a:pt x="56" y="172"/>
                  </a:lnTo>
                  <a:lnTo>
                    <a:pt x="49" y="171"/>
                  </a:lnTo>
                  <a:lnTo>
                    <a:pt x="45" y="169"/>
                  </a:lnTo>
                  <a:lnTo>
                    <a:pt x="43" y="163"/>
                  </a:lnTo>
                  <a:lnTo>
                    <a:pt x="43"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0014" name="Freeform 558"/>
            <p:cNvSpPr>
              <a:spLocks noEditPoints="1"/>
            </p:cNvSpPr>
            <p:nvPr/>
          </p:nvSpPr>
          <p:spPr bwMode="auto">
            <a:xfrm>
              <a:off x="5715000" y="5632450"/>
              <a:ext cx="61913" cy="84138"/>
            </a:xfrm>
            <a:custGeom>
              <a:avLst/>
              <a:gdLst>
                <a:gd name="T0" fmla="*/ 2147483647 w 131"/>
                <a:gd name="T1" fmla="*/ 2147483647 h 159"/>
                <a:gd name="T2" fmla="*/ 2147483647 w 131"/>
                <a:gd name="T3" fmla="*/ 2147483647 h 159"/>
                <a:gd name="T4" fmla="*/ 2147483647 w 131"/>
                <a:gd name="T5" fmla="*/ 2147483647 h 159"/>
                <a:gd name="T6" fmla="*/ 2147483647 w 131"/>
                <a:gd name="T7" fmla="*/ 2147483647 h 159"/>
                <a:gd name="T8" fmla="*/ 2147483647 w 131"/>
                <a:gd name="T9" fmla="*/ 2147483647 h 159"/>
                <a:gd name="T10" fmla="*/ 2147483647 w 131"/>
                <a:gd name="T11" fmla="*/ 2147483647 h 159"/>
                <a:gd name="T12" fmla="*/ 2147483647 w 131"/>
                <a:gd name="T13" fmla="*/ 2147483647 h 159"/>
                <a:gd name="T14" fmla="*/ 2147483647 w 131"/>
                <a:gd name="T15" fmla="*/ 2147483647 h 159"/>
                <a:gd name="T16" fmla="*/ 2147483647 w 131"/>
                <a:gd name="T17" fmla="*/ 2147483647 h 159"/>
                <a:gd name="T18" fmla="*/ 2147483647 w 131"/>
                <a:gd name="T19" fmla="*/ 2147483647 h 159"/>
                <a:gd name="T20" fmla="*/ 2147483647 w 131"/>
                <a:gd name="T21" fmla="*/ 2147483647 h 159"/>
                <a:gd name="T22" fmla="*/ 2147483647 w 131"/>
                <a:gd name="T23" fmla="*/ 2147483647 h 159"/>
                <a:gd name="T24" fmla="*/ 2147483647 w 131"/>
                <a:gd name="T25" fmla="*/ 2147483647 h 159"/>
                <a:gd name="T26" fmla="*/ 2147483647 w 131"/>
                <a:gd name="T27" fmla="*/ 2147483647 h 159"/>
                <a:gd name="T28" fmla="*/ 2147483647 w 131"/>
                <a:gd name="T29" fmla="*/ 2147483647 h 159"/>
                <a:gd name="T30" fmla="*/ 2147483647 w 131"/>
                <a:gd name="T31" fmla="*/ 2147483647 h 159"/>
                <a:gd name="T32" fmla="*/ 2147483647 w 131"/>
                <a:gd name="T33" fmla="*/ 2147483647 h 159"/>
                <a:gd name="T34" fmla="*/ 2147483647 w 131"/>
                <a:gd name="T35" fmla="*/ 2147483647 h 159"/>
                <a:gd name="T36" fmla="*/ 2147483647 w 131"/>
                <a:gd name="T37" fmla="*/ 2147483647 h 159"/>
                <a:gd name="T38" fmla="*/ 2147483647 w 131"/>
                <a:gd name="T39" fmla="*/ 2147483647 h 159"/>
                <a:gd name="T40" fmla="*/ 2147483647 w 131"/>
                <a:gd name="T41" fmla="*/ 2147483647 h 159"/>
                <a:gd name="T42" fmla="*/ 2147483647 w 131"/>
                <a:gd name="T43" fmla="*/ 2147483647 h 159"/>
                <a:gd name="T44" fmla="*/ 2147483647 w 131"/>
                <a:gd name="T45" fmla="*/ 2147483647 h 159"/>
                <a:gd name="T46" fmla="*/ 2147483647 w 131"/>
                <a:gd name="T47" fmla="*/ 2147483647 h 159"/>
                <a:gd name="T48" fmla="*/ 2147483647 w 131"/>
                <a:gd name="T49" fmla="*/ 2147483647 h 159"/>
                <a:gd name="T50" fmla="*/ 2147483647 w 131"/>
                <a:gd name="T51" fmla="*/ 2147483647 h 159"/>
                <a:gd name="T52" fmla="*/ 2147483647 w 131"/>
                <a:gd name="T53" fmla="*/ 2147483647 h 159"/>
                <a:gd name="T54" fmla="*/ 2147483647 w 131"/>
                <a:gd name="T55" fmla="*/ 2147483647 h 159"/>
                <a:gd name="T56" fmla="*/ 2147483647 w 131"/>
                <a:gd name="T57" fmla="*/ 2147483647 h 159"/>
                <a:gd name="T58" fmla="*/ 2147483647 w 131"/>
                <a:gd name="T59" fmla="*/ 2147483647 h 159"/>
                <a:gd name="T60" fmla="*/ 2147483647 w 131"/>
                <a:gd name="T61" fmla="*/ 2147483647 h 159"/>
                <a:gd name="T62" fmla="*/ 2147483647 w 131"/>
                <a:gd name="T63" fmla="*/ 2147483647 h 159"/>
                <a:gd name="T64" fmla="*/ 2147483647 w 131"/>
                <a:gd name="T65" fmla="*/ 2147483647 h 15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1"/>
                <a:gd name="T100" fmla="*/ 0 h 159"/>
                <a:gd name="T101" fmla="*/ 131 w 131"/>
                <a:gd name="T102" fmla="*/ 159 h 15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1" h="159">
                  <a:moveTo>
                    <a:pt x="0" y="79"/>
                  </a:moveTo>
                  <a:lnTo>
                    <a:pt x="1" y="97"/>
                  </a:lnTo>
                  <a:lnTo>
                    <a:pt x="4" y="113"/>
                  </a:lnTo>
                  <a:lnTo>
                    <a:pt x="9" y="127"/>
                  </a:lnTo>
                  <a:lnTo>
                    <a:pt x="17" y="138"/>
                  </a:lnTo>
                  <a:lnTo>
                    <a:pt x="26" y="147"/>
                  </a:lnTo>
                  <a:lnTo>
                    <a:pt x="38" y="153"/>
                  </a:lnTo>
                  <a:lnTo>
                    <a:pt x="50" y="158"/>
                  </a:lnTo>
                  <a:lnTo>
                    <a:pt x="65" y="159"/>
                  </a:lnTo>
                  <a:lnTo>
                    <a:pt x="80" y="158"/>
                  </a:lnTo>
                  <a:lnTo>
                    <a:pt x="93" y="153"/>
                  </a:lnTo>
                  <a:lnTo>
                    <a:pt x="104" y="147"/>
                  </a:lnTo>
                  <a:lnTo>
                    <a:pt x="114" y="138"/>
                  </a:lnTo>
                  <a:lnTo>
                    <a:pt x="121" y="127"/>
                  </a:lnTo>
                  <a:lnTo>
                    <a:pt x="126" y="113"/>
                  </a:lnTo>
                  <a:lnTo>
                    <a:pt x="130" y="97"/>
                  </a:lnTo>
                  <a:lnTo>
                    <a:pt x="131" y="79"/>
                  </a:lnTo>
                  <a:lnTo>
                    <a:pt x="130" y="62"/>
                  </a:lnTo>
                  <a:lnTo>
                    <a:pt x="126" y="46"/>
                  </a:lnTo>
                  <a:lnTo>
                    <a:pt x="121" y="32"/>
                  </a:lnTo>
                  <a:lnTo>
                    <a:pt x="114" y="21"/>
                  </a:lnTo>
                  <a:lnTo>
                    <a:pt x="104" y="12"/>
                  </a:lnTo>
                  <a:lnTo>
                    <a:pt x="93" y="6"/>
                  </a:lnTo>
                  <a:lnTo>
                    <a:pt x="80" y="1"/>
                  </a:lnTo>
                  <a:lnTo>
                    <a:pt x="65" y="0"/>
                  </a:lnTo>
                  <a:lnTo>
                    <a:pt x="50" y="1"/>
                  </a:lnTo>
                  <a:lnTo>
                    <a:pt x="38" y="6"/>
                  </a:lnTo>
                  <a:lnTo>
                    <a:pt x="26" y="12"/>
                  </a:lnTo>
                  <a:lnTo>
                    <a:pt x="17" y="21"/>
                  </a:lnTo>
                  <a:lnTo>
                    <a:pt x="9" y="32"/>
                  </a:lnTo>
                  <a:lnTo>
                    <a:pt x="4" y="46"/>
                  </a:lnTo>
                  <a:lnTo>
                    <a:pt x="1" y="62"/>
                  </a:lnTo>
                  <a:lnTo>
                    <a:pt x="0" y="79"/>
                  </a:lnTo>
                  <a:close/>
                  <a:moveTo>
                    <a:pt x="23" y="79"/>
                  </a:moveTo>
                  <a:lnTo>
                    <a:pt x="24" y="67"/>
                  </a:lnTo>
                  <a:lnTo>
                    <a:pt x="26" y="55"/>
                  </a:lnTo>
                  <a:lnTo>
                    <a:pt x="29" y="46"/>
                  </a:lnTo>
                  <a:lnTo>
                    <a:pt x="34" y="38"/>
                  </a:lnTo>
                  <a:lnTo>
                    <a:pt x="40" y="31"/>
                  </a:lnTo>
                  <a:lnTo>
                    <a:pt x="47" y="26"/>
                  </a:lnTo>
                  <a:lnTo>
                    <a:pt x="56" y="24"/>
                  </a:lnTo>
                  <a:lnTo>
                    <a:pt x="65" y="22"/>
                  </a:lnTo>
                  <a:lnTo>
                    <a:pt x="75" y="24"/>
                  </a:lnTo>
                  <a:lnTo>
                    <a:pt x="83" y="26"/>
                  </a:lnTo>
                  <a:lnTo>
                    <a:pt x="89" y="31"/>
                  </a:lnTo>
                  <a:lnTo>
                    <a:pt x="96" y="38"/>
                  </a:lnTo>
                  <a:lnTo>
                    <a:pt x="100" y="46"/>
                  </a:lnTo>
                  <a:lnTo>
                    <a:pt x="103" y="55"/>
                  </a:lnTo>
                  <a:lnTo>
                    <a:pt x="105" y="67"/>
                  </a:lnTo>
                  <a:lnTo>
                    <a:pt x="106" y="79"/>
                  </a:lnTo>
                  <a:lnTo>
                    <a:pt x="105" y="92"/>
                  </a:lnTo>
                  <a:lnTo>
                    <a:pt x="103" y="104"/>
                  </a:lnTo>
                  <a:lnTo>
                    <a:pt x="100" y="114"/>
                  </a:lnTo>
                  <a:lnTo>
                    <a:pt x="96" y="121"/>
                  </a:lnTo>
                  <a:lnTo>
                    <a:pt x="89" y="128"/>
                  </a:lnTo>
                  <a:lnTo>
                    <a:pt x="83" y="133"/>
                  </a:lnTo>
                  <a:lnTo>
                    <a:pt x="75" y="135"/>
                  </a:lnTo>
                  <a:lnTo>
                    <a:pt x="65" y="137"/>
                  </a:lnTo>
                  <a:lnTo>
                    <a:pt x="56" y="135"/>
                  </a:lnTo>
                  <a:lnTo>
                    <a:pt x="47" y="133"/>
                  </a:lnTo>
                  <a:lnTo>
                    <a:pt x="40" y="128"/>
                  </a:lnTo>
                  <a:lnTo>
                    <a:pt x="34" y="121"/>
                  </a:lnTo>
                  <a:lnTo>
                    <a:pt x="29" y="114"/>
                  </a:lnTo>
                  <a:lnTo>
                    <a:pt x="26" y="104"/>
                  </a:lnTo>
                  <a:lnTo>
                    <a:pt x="24" y="92"/>
                  </a:lnTo>
                  <a:lnTo>
                    <a:pt x="23" y="7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0015" name="Freeform 559"/>
            <p:cNvSpPr>
              <a:spLocks noEditPoints="1"/>
            </p:cNvSpPr>
            <p:nvPr/>
          </p:nvSpPr>
          <p:spPr bwMode="auto">
            <a:xfrm>
              <a:off x="5789613" y="5605463"/>
              <a:ext cx="11112" cy="109537"/>
            </a:xfrm>
            <a:custGeom>
              <a:avLst/>
              <a:gdLst>
                <a:gd name="T0" fmla="*/ 0 w 23"/>
                <a:gd name="T1" fmla="*/ 2147483647 h 207"/>
                <a:gd name="T2" fmla="*/ 2147483647 w 23"/>
                <a:gd name="T3" fmla="*/ 2147483647 h 207"/>
                <a:gd name="T4" fmla="*/ 2147483647 w 23"/>
                <a:gd name="T5" fmla="*/ 2147483647 h 207"/>
                <a:gd name="T6" fmla="*/ 0 w 23"/>
                <a:gd name="T7" fmla="*/ 2147483647 h 207"/>
                <a:gd name="T8" fmla="*/ 0 w 23"/>
                <a:gd name="T9" fmla="*/ 2147483647 h 207"/>
                <a:gd name="T10" fmla="*/ 0 w 23"/>
                <a:gd name="T11" fmla="*/ 2147483647 h 207"/>
                <a:gd name="T12" fmla="*/ 2147483647 w 23"/>
                <a:gd name="T13" fmla="*/ 2147483647 h 207"/>
                <a:gd name="T14" fmla="*/ 2147483647 w 23"/>
                <a:gd name="T15" fmla="*/ 0 h 207"/>
                <a:gd name="T16" fmla="*/ 0 w 23"/>
                <a:gd name="T17" fmla="*/ 0 h 207"/>
                <a:gd name="T18" fmla="*/ 0 w 23"/>
                <a:gd name="T19" fmla="*/ 2147483647 h 2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7"/>
                <a:gd name="T32" fmla="*/ 23 w 23"/>
                <a:gd name="T33" fmla="*/ 207 h 2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7">
                  <a:moveTo>
                    <a:pt x="0" y="207"/>
                  </a:moveTo>
                  <a:lnTo>
                    <a:pt x="23" y="207"/>
                  </a:lnTo>
                  <a:lnTo>
                    <a:pt x="23" y="56"/>
                  </a:lnTo>
                  <a:lnTo>
                    <a:pt x="0" y="56"/>
                  </a:lnTo>
                  <a:lnTo>
                    <a:pt x="0" y="207"/>
                  </a:lnTo>
                  <a:close/>
                  <a:moveTo>
                    <a:pt x="0" y="28"/>
                  </a:moveTo>
                  <a:lnTo>
                    <a:pt x="23" y="28"/>
                  </a:lnTo>
                  <a:lnTo>
                    <a:pt x="23"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0016" name="Freeform 560"/>
            <p:cNvSpPr>
              <a:spLocks/>
            </p:cNvSpPr>
            <p:nvPr/>
          </p:nvSpPr>
          <p:spPr bwMode="auto">
            <a:xfrm>
              <a:off x="5816600" y="5632450"/>
              <a:ext cx="53975" cy="82550"/>
            </a:xfrm>
            <a:custGeom>
              <a:avLst/>
              <a:gdLst>
                <a:gd name="T0" fmla="*/ 2147483647 w 114"/>
                <a:gd name="T1" fmla="*/ 2147483647 h 155"/>
                <a:gd name="T2" fmla="*/ 2147483647 w 114"/>
                <a:gd name="T3" fmla="*/ 2147483647 h 155"/>
                <a:gd name="T4" fmla="*/ 2147483647 w 114"/>
                <a:gd name="T5" fmla="*/ 2147483647 h 155"/>
                <a:gd name="T6" fmla="*/ 2147483647 w 114"/>
                <a:gd name="T7" fmla="*/ 2147483647 h 155"/>
                <a:gd name="T8" fmla="*/ 2147483647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0 h 155"/>
                <a:gd name="T30" fmla="*/ 2147483647 w 114"/>
                <a:gd name="T31" fmla="*/ 0 h 155"/>
                <a:gd name="T32" fmla="*/ 2147483647 w 114"/>
                <a:gd name="T33" fmla="*/ 0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0 w 114"/>
                <a:gd name="T51" fmla="*/ 2147483647 h 155"/>
                <a:gd name="T52" fmla="*/ 0 w 114"/>
                <a:gd name="T53" fmla="*/ 2147483647 h 155"/>
                <a:gd name="T54" fmla="*/ 2147483647 w 114"/>
                <a:gd name="T55" fmla="*/ 2147483647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91" y="155"/>
                  </a:moveTo>
                  <a:lnTo>
                    <a:pt x="114" y="155"/>
                  </a:lnTo>
                  <a:lnTo>
                    <a:pt x="114" y="64"/>
                  </a:lnTo>
                  <a:lnTo>
                    <a:pt x="114" y="57"/>
                  </a:lnTo>
                  <a:lnTo>
                    <a:pt x="114" y="47"/>
                  </a:lnTo>
                  <a:lnTo>
                    <a:pt x="113" y="38"/>
                  </a:lnTo>
                  <a:lnTo>
                    <a:pt x="112" y="28"/>
                  </a:lnTo>
                  <a:lnTo>
                    <a:pt x="108" y="21"/>
                  </a:lnTo>
                  <a:lnTo>
                    <a:pt x="104" y="15"/>
                  </a:lnTo>
                  <a:lnTo>
                    <a:pt x="101" y="12"/>
                  </a:lnTo>
                  <a:lnTo>
                    <a:pt x="97" y="8"/>
                  </a:lnTo>
                  <a:lnTo>
                    <a:pt x="92" y="5"/>
                  </a:lnTo>
                  <a:lnTo>
                    <a:pt x="87" y="3"/>
                  </a:lnTo>
                  <a:lnTo>
                    <a:pt x="80" y="1"/>
                  </a:lnTo>
                  <a:lnTo>
                    <a:pt x="73" y="0"/>
                  </a:lnTo>
                  <a:lnTo>
                    <a:pt x="65" y="0"/>
                  </a:lnTo>
                  <a:lnTo>
                    <a:pt x="59" y="0"/>
                  </a:lnTo>
                  <a:lnTo>
                    <a:pt x="53" y="1"/>
                  </a:lnTo>
                  <a:lnTo>
                    <a:pt x="46" y="4"/>
                  </a:lnTo>
                  <a:lnTo>
                    <a:pt x="41" y="6"/>
                  </a:lnTo>
                  <a:lnTo>
                    <a:pt x="36" y="10"/>
                  </a:lnTo>
                  <a:lnTo>
                    <a:pt x="31" y="14"/>
                  </a:lnTo>
                  <a:lnTo>
                    <a:pt x="26" y="20"/>
                  </a:lnTo>
                  <a:lnTo>
                    <a:pt x="22" y="26"/>
                  </a:lnTo>
                  <a:lnTo>
                    <a:pt x="22" y="4"/>
                  </a:lnTo>
                  <a:lnTo>
                    <a:pt x="0" y="4"/>
                  </a:lnTo>
                  <a:lnTo>
                    <a:pt x="0" y="155"/>
                  </a:lnTo>
                  <a:lnTo>
                    <a:pt x="23" y="155"/>
                  </a:lnTo>
                  <a:lnTo>
                    <a:pt x="23" y="69"/>
                  </a:lnTo>
                  <a:lnTo>
                    <a:pt x="24" y="59"/>
                  </a:lnTo>
                  <a:lnTo>
                    <a:pt x="26" y="49"/>
                  </a:lnTo>
                  <a:lnTo>
                    <a:pt x="30" y="41"/>
                  </a:lnTo>
                  <a:lnTo>
                    <a:pt x="34" y="34"/>
                  </a:lnTo>
                  <a:lnTo>
                    <a:pt x="40" y="29"/>
                  </a:lnTo>
                  <a:lnTo>
                    <a:pt x="46" y="26"/>
                  </a:lnTo>
                  <a:lnTo>
                    <a:pt x="55" y="24"/>
                  </a:lnTo>
                  <a:lnTo>
                    <a:pt x="63" y="22"/>
                  </a:lnTo>
                  <a:lnTo>
                    <a:pt x="71" y="24"/>
                  </a:lnTo>
                  <a:lnTo>
                    <a:pt x="77" y="25"/>
                  </a:lnTo>
                  <a:lnTo>
                    <a:pt x="81" y="28"/>
                  </a:lnTo>
                  <a:lnTo>
                    <a:pt x="85" y="32"/>
                  </a:lnTo>
                  <a:lnTo>
                    <a:pt x="88" y="38"/>
                  </a:lnTo>
                  <a:lnTo>
                    <a:pt x="90" y="45"/>
                  </a:lnTo>
                  <a:lnTo>
                    <a:pt x="91" y="53"/>
                  </a:lnTo>
                  <a:lnTo>
                    <a:pt x="91" y="62"/>
                  </a:lnTo>
                  <a:lnTo>
                    <a:pt x="91"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0017" name="Freeform 561"/>
            <p:cNvSpPr>
              <a:spLocks noEditPoints="1"/>
            </p:cNvSpPr>
            <p:nvPr/>
          </p:nvSpPr>
          <p:spPr bwMode="auto">
            <a:xfrm>
              <a:off x="5883275" y="5632450"/>
              <a:ext cx="58738" cy="84138"/>
            </a:xfrm>
            <a:custGeom>
              <a:avLst/>
              <a:gdLst>
                <a:gd name="T0" fmla="*/ 2147483647 w 124"/>
                <a:gd name="T1" fmla="*/ 2147483647 h 159"/>
                <a:gd name="T2" fmla="*/ 2147483647 w 124"/>
                <a:gd name="T3" fmla="*/ 2147483647 h 159"/>
                <a:gd name="T4" fmla="*/ 2147483647 w 124"/>
                <a:gd name="T5" fmla="*/ 2147483647 h 159"/>
                <a:gd name="T6" fmla="*/ 2147483647 w 124"/>
                <a:gd name="T7" fmla="*/ 2147483647 h 159"/>
                <a:gd name="T8" fmla="*/ 2147483647 w 124"/>
                <a:gd name="T9" fmla="*/ 2147483647 h 159"/>
                <a:gd name="T10" fmla="*/ 2147483647 w 124"/>
                <a:gd name="T11" fmla="*/ 2147483647 h 159"/>
                <a:gd name="T12" fmla="*/ 2147483647 w 124"/>
                <a:gd name="T13" fmla="*/ 2147483647 h 159"/>
                <a:gd name="T14" fmla="*/ 2147483647 w 124"/>
                <a:gd name="T15" fmla="*/ 2147483647 h 159"/>
                <a:gd name="T16" fmla="*/ 2147483647 w 124"/>
                <a:gd name="T17" fmla="*/ 2147483647 h 159"/>
                <a:gd name="T18" fmla="*/ 2147483647 w 124"/>
                <a:gd name="T19" fmla="*/ 2147483647 h 159"/>
                <a:gd name="T20" fmla="*/ 2147483647 w 124"/>
                <a:gd name="T21" fmla="*/ 2147483647 h 159"/>
                <a:gd name="T22" fmla="*/ 2147483647 w 124"/>
                <a:gd name="T23" fmla="*/ 2147483647 h 159"/>
                <a:gd name="T24" fmla="*/ 2147483647 w 124"/>
                <a:gd name="T25" fmla="*/ 2147483647 h 159"/>
                <a:gd name="T26" fmla="*/ 2147483647 w 124"/>
                <a:gd name="T27" fmla="*/ 2147483647 h 159"/>
                <a:gd name="T28" fmla="*/ 2147483647 w 124"/>
                <a:gd name="T29" fmla="*/ 2147483647 h 159"/>
                <a:gd name="T30" fmla="*/ 2147483647 w 124"/>
                <a:gd name="T31" fmla="*/ 2147483647 h 159"/>
                <a:gd name="T32" fmla="*/ 2147483647 w 124"/>
                <a:gd name="T33" fmla="*/ 2147483647 h 159"/>
                <a:gd name="T34" fmla="*/ 2147483647 w 124"/>
                <a:gd name="T35" fmla="*/ 2147483647 h 159"/>
                <a:gd name="T36" fmla="*/ 2147483647 w 124"/>
                <a:gd name="T37" fmla="*/ 2147483647 h 159"/>
                <a:gd name="T38" fmla="*/ 2147483647 w 124"/>
                <a:gd name="T39" fmla="*/ 2147483647 h 159"/>
                <a:gd name="T40" fmla="*/ 2147483647 w 124"/>
                <a:gd name="T41" fmla="*/ 2147483647 h 159"/>
                <a:gd name="T42" fmla="*/ 2147483647 w 124"/>
                <a:gd name="T43" fmla="*/ 2147483647 h 159"/>
                <a:gd name="T44" fmla="*/ 2147483647 w 124"/>
                <a:gd name="T45" fmla="*/ 2147483647 h 159"/>
                <a:gd name="T46" fmla="*/ 2147483647 w 124"/>
                <a:gd name="T47" fmla="*/ 2147483647 h 159"/>
                <a:gd name="T48" fmla="*/ 2147483647 w 124"/>
                <a:gd name="T49" fmla="*/ 2147483647 h 159"/>
                <a:gd name="T50" fmla="*/ 2147483647 w 124"/>
                <a:gd name="T51" fmla="*/ 2147483647 h 159"/>
                <a:gd name="T52" fmla="*/ 2147483647 w 124"/>
                <a:gd name="T53" fmla="*/ 2147483647 h 159"/>
                <a:gd name="T54" fmla="*/ 2147483647 w 124"/>
                <a:gd name="T55" fmla="*/ 2147483647 h 159"/>
                <a:gd name="T56" fmla="*/ 2147483647 w 124"/>
                <a:gd name="T57" fmla="*/ 2147483647 h 159"/>
                <a:gd name="T58" fmla="*/ 2147483647 w 124"/>
                <a:gd name="T59" fmla="*/ 2147483647 h 159"/>
                <a:gd name="T60" fmla="*/ 2147483647 w 124"/>
                <a:gd name="T61" fmla="*/ 2147483647 h 159"/>
                <a:gd name="T62" fmla="*/ 2147483647 w 124"/>
                <a:gd name="T63" fmla="*/ 2147483647 h 159"/>
                <a:gd name="T64" fmla="*/ 2147483647 w 124"/>
                <a:gd name="T65" fmla="*/ 2147483647 h 159"/>
                <a:gd name="T66" fmla="*/ 2147483647 w 124"/>
                <a:gd name="T67" fmla="*/ 2147483647 h 159"/>
                <a:gd name="T68" fmla="*/ 2147483647 w 124"/>
                <a:gd name="T69" fmla="*/ 2147483647 h 15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4"/>
                <a:gd name="T106" fmla="*/ 0 h 159"/>
                <a:gd name="T107" fmla="*/ 124 w 124"/>
                <a:gd name="T108" fmla="*/ 159 h 15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4" h="159">
                  <a:moveTo>
                    <a:pt x="99" y="107"/>
                  </a:moveTo>
                  <a:lnTo>
                    <a:pt x="97" y="113"/>
                  </a:lnTo>
                  <a:lnTo>
                    <a:pt x="94" y="119"/>
                  </a:lnTo>
                  <a:lnTo>
                    <a:pt x="91" y="124"/>
                  </a:lnTo>
                  <a:lnTo>
                    <a:pt x="87" y="128"/>
                  </a:lnTo>
                  <a:lnTo>
                    <a:pt x="83" y="131"/>
                  </a:lnTo>
                  <a:lnTo>
                    <a:pt x="77" y="133"/>
                  </a:lnTo>
                  <a:lnTo>
                    <a:pt x="71" y="135"/>
                  </a:lnTo>
                  <a:lnTo>
                    <a:pt x="64" y="135"/>
                  </a:lnTo>
                  <a:lnTo>
                    <a:pt x="55" y="134"/>
                  </a:lnTo>
                  <a:lnTo>
                    <a:pt x="48" y="132"/>
                  </a:lnTo>
                  <a:lnTo>
                    <a:pt x="41" y="128"/>
                  </a:lnTo>
                  <a:lnTo>
                    <a:pt x="35" y="123"/>
                  </a:lnTo>
                  <a:lnTo>
                    <a:pt x="31" y="117"/>
                  </a:lnTo>
                  <a:lnTo>
                    <a:pt x="28" y="109"/>
                  </a:lnTo>
                  <a:lnTo>
                    <a:pt x="26" y="98"/>
                  </a:lnTo>
                  <a:lnTo>
                    <a:pt x="25" y="88"/>
                  </a:lnTo>
                  <a:lnTo>
                    <a:pt x="124" y="88"/>
                  </a:lnTo>
                  <a:lnTo>
                    <a:pt x="124" y="76"/>
                  </a:lnTo>
                  <a:lnTo>
                    <a:pt x="123" y="60"/>
                  </a:lnTo>
                  <a:lnTo>
                    <a:pt x="120" y="43"/>
                  </a:lnTo>
                  <a:lnTo>
                    <a:pt x="114" y="31"/>
                  </a:lnTo>
                  <a:lnTo>
                    <a:pt x="108" y="20"/>
                  </a:lnTo>
                  <a:lnTo>
                    <a:pt x="98" y="12"/>
                  </a:lnTo>
                  <a:lnTo>
                    <a:pt x="88" y="5"/>
                  </a:lnTo>
                  <a:lnTo>
                    <a:pt x="76" y="1"/>
                  </a:lnTo>
                  <a:lnTo>
                    <a:pt x="62" y="0"/>
                  </a:lnTo>
                  <a:lnTo>
                    <a:pt x="49" y="1"/>
                  </a:lnTo>
                  <a:lnTo>
                    <a:pt x="36" y="6"/>
                  </a:lnTo>
                  <a:lnTo>
                    <a:pt x="26" y="12"/>
                  </a:lnTo>
                  <a:lnTo>
                    <a:pt x="17" y="21"/>
                  </a:lnTo>
                  <a:lnTo>
                    <a:pt x="10" y="33"/>
                  </a:lnTo>
                  <a:lnTo>
                    <a:pt x="5" y="47"/>
                  </a:lnTo>
                  <a:lnTo>
                    <a:pt x="1" y="63"/>
                  </a:lnTo>
                  <a:lnTo>
                    <a:pt x="0" y="81"/>
                  </a:lnTo>
                  <a:lnTo>
                    <a:pt x="1" y="98"/>
                  </a:lnTo>
                  <a:lnTo>
                    <a:pt x="5" y="113"/>
                  </a:lnTo>
                  <a:lnTo>
                    <a:pt x="10" y="127"/>
                  </a:lnTo>
                  <a:lnTo>
                    <a:pt x="17" y="138"/>
                  </a:lnTo>
                  <a:lnTo>
                    <a:pt x="26" y="147"/>
                  </a:lnTo>
                  <a:lnTo>
                    <a:pt x="36" y="153"/>
                  </a:lnTo>
                  <a:lnTo>
                    <a:pt x="49" y="158"/>
                  </a:lnTo>
                  <a:lnTo>
                    <a:pt x="62" y="159"/>
                  </a:lnTo>
                  <a:lnTo>
                    <a:pt x="73" y="158"/>
                  </a:lnTo>
                  <a:lnTo>
                    <a:pt x="85" y="155"/>
                  </a:lnTo>
                  <a:lnTo>
                    <a:pt x="94" y="151"/>
                  </a:lnTo>
                  <a:lnTo>
                    <a:pt x="103" y="145"/>
                  </a:lnTo>
                  <a:lnTo>
                    <a:pt x="109" y="138"/>
                  </a:lnTo>
                  <a:lnTo>
                    <a:pt x="115" y="128"/>
                  </a:lnTo>
                  <a:lnTo>
                    <a:pt x="120" y="119"/>
                  </a:lnTo>
                  <a:lnTo>
                    <a:pt x="122" y="107"/>
                  </a:lnTo>
                  <a:lnTo>
                    <a:pt x="99" y="107"/>
                  </a:lnTo>
                  <a:close/>
                  <a:moveTo>
                    <a:pt x="25" y="67"/>
                  </a:moveTo>
                  <a:lnTo>
                    <a:pt x="26" y="56"/>
                  </a:lnTo>
                  <a:lnTo>
                    <a:pt x="28" y="48"/>
                  </a:lnTo>
                  <a:lnTo>
                    <a:pt x="32" y="40"/>
                  </a:lnTo>
                  <a:lnTo>
                    <a:pt x="36" y="34"/>
                  </a:lnTo>
                  <a:lnTo>
                    <a:pt x="41" y="28"/>
                  </a:lnTo>
                  <a:lnTo>
                    <a:pt x="48" y="25"/>
                  </a:lnTo>
                  <a:lnTo>
                    <a:pt x="54" y="24"/>
                  </a:lnTo>
                  <a:lnTo>
                    <a:pt x="63" y="22"/>
                  </a:lnTo>
                  <a:lnTo>
                    <a:pt x="71" y="24"/>
                  </a:lnTo>
                  <a:lnTo>
                    <a:pt x="78" y="25"/>
                  </a:lnTo>
                  <a:lnTo>
                    <a:pt x="85" y="29"/>
                  </a:lnTo>
                  <a:lnTo>
                    <a:pt x="90" y="34"/>
                  </a:lnTo>
                  <a:lnTo>
                    <a:pt x="94" y="40"/>
                  </a:lnTo>
                  <a:lnTo>
                    <a:pt x="97" y="48"/>
                  </a:lnTo>
                  <a:lnTo>
                    <a:pt x="98" y="56"/>
                  </a:lnTo>
                  <a:lnTo>
                    <a:pt x="99" y="67"/>
                  </a:lnTo>
                  <a:lnTo>
                    <a:pt x="25" y="6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0018" name="Freeform 562"/>
            <p:cNvSpPr>
              <a:spLocks/>
            </p:cNvSpPr>
            <p:nvPr/>
          </p:nvSpPr>
          <p:spPr bwMode="auto">
            <a:xfrm>
              <a:off x="5983288" y="5602288"/>
              <a:ext cx="77787" cy="114300"/>
            </a:xfrm>
            <a:custGeom>
              <a:avLst/>
              <a:gdLst>
                <a:gd name="T0" fmla="*/ 2147483647 w 165"/>
                <a:gd name="T1" fmla="*/ 2147483647 h 216"/>
                <a:gd name="T2" fmla="*/ 2147483647 w 165"/>
                <a:gd name="T3" fmla="*/ 2147483647 h 216"/>
                <a:gd name="T4" fmla="*/ 2147483647 w 165"/>
                <a:gd name="T5" fmla="*/ 2147483647 h 216"/>
                <a:gd name="T6" fmla="*/ 2147483647 w 165"/>
                <a:gd name="T7" fmla="*/ 2147483647 h 216"/>
                <a:gd name="T8" fmla="*/ 2147483647 w 165"/>
                <a:gd name="T9" fmla="*/ 2147483647 h 216"/>
                <a:gd name="T10" fmla="*/ 2147483647 w 165"/>
                <a:gd name="T11" fmla="*/ 2147483647 h 216"/>
                <a:gd name="T12" fmla="*/ 2147483647 w 165"/>
                <a:gd name="T13" fmla="*/ 2147483647 h 216"/>
                <a:gd name="T14" fmla="*/ 2147483647 w 165"/>
                <a:gd name="T15" fmla="*/ 2147483647 h 216"/>
                <a:gd name="T16" fmla="*/ 2147483647 w 165"/>
                <a:gd name="T17" fmla="*/ 2147483647 h 216"/>
                <a:gd name="T18" fmla="*/ 2147483647 w 165"/>
                <a:gd name="T19" fmla="*/ 2147483647 h 216"/>
                <a:gd name="T20" fmla="*/ 2147483647 w 165"/>
                <a:gd name="T21" fmla="*/ 2147483647 h 216"/>
                <a:gd name="T22" fmla="*/ 2147483647 w 165"/>
                <a:gd name="T23" fmla="*/ 2147483647 h 216"/>
                <a:gd name="T24" fmla="*/ 2147483647 w 165"/>
                <a:gd name="T25" fmla="*/ 2147483647 h 216"/>
                <a:gd name="T26" fmla="*/ 2147483647 w 165"/>
                <a:gd name="T27" fmla="*/ 2147483647 h 216"/>
                <a:gd name="T28" fmla="*/ 2147483647 w 165"/>
                <a:gd name="T29" fmla="*/ 2147483647 h 216"/>
                <a:gd name="T30" fmla="*/ 2147483647 w 165"/>
                <a:gd name="T31" fmla="*/ 2147483647 h 216"/>
                <a:gd name="T32" fmla="*/ 2147483647 w 165"/>
                <a:gd name="T33" fmla="*/ 2147483647 h 216"/>
                <a:gd name="T34" fmla="*/ 2147483647 w 165"/>
                <a:gd name="T35" fmla="*/ 2147483647 h 216"/>
                <a:gd name="T36" fmla="*/ 2147483647 w 165"/>
                <a:gd name="T37" fmla="*/ 2147483647 h 216"/>
                <a:gd name="T38" fmla="*/ 2147483647 w 165"/>
                <a:gd name="T39" fmla="*/ 2147483647 h 216"/>
                <a:gd name="T40" fmla="*/ 2147483647 w 165"/>
                <a:gd name="T41" fmla="*/ 0 h 216"/>
                <a:gd name="T42" fmla="*/ 2147483647 w 165"/>
                <a:gd name="T43" fmla="*/ 2147483647 h 216"/>
                <a:gd name="T44" fmla="*/ 2147483647 w 165"/>
                <a:gd name="T45" fmla="*/ 2147483647 h 216"/>
                <a:gd name="T46" fmla="*/ 2147483647 w 165"/>
                <a:gd name="T47" fmla="*/ 2147483647 h 216"/>
                <a:gd name="T48" fmla="*/ 2147483647 w 165"/>
                <a:gd name="T49" fmla="*/ 2147483647 h 216"/>
                <a:gd name="T50" fmla="*/ 2147483647 w 165"/>
                <a:gd name="T51" fmla="*/ 2147483647 h 216"/>
                <a:gd name="T52" fmla="*/ 2147483647 w 165"/>
                <a:gd name="T53" fmla="*/ 2147483647 h 216"/>
                <a:gd name="T54" fmla="*/ 2147483647 w 165"/>
                <a:gd name="T55" fmla="*/ 2147483647 h 216"/>
                <a:gd name="T56" fmla="*/ 0 w 165"/>
                <a:gd name="T57" fmla="*/ 2147483647 h 216"/>
                <a:gd name="T58" fmla="*/ 2147483647 w 165"/>
                <a:gd name="T59" fmla="*/ 2147483647 h 216"/>
                <a:gd name="T60" fmla="*/ 2147483647 w 165"/>
                <a:gd name="T61" fmla="*/ 2147483647 h 216"/>
                <a:gd name="T62" fmla="*/ 2147483647 w 165"/>
                <a:gd name="T63" fmla="*/ 2147483647 h 216"/>
                <a:gd name="T64" fmla="*/ 2147483647 w 165"/>
                <a:gd name="T65" fmla="*/ 2147483647 h 216"/>
                <a:gd name="T66" fmla="*/ 2147483647 w 165"/>
                <a:gd name="T67" fmla="*/ 2147483647 h 216"/>
                <a:gd name="T68" fmla="*/ 2147483647 w 165"/>
                <a:gd name="T69" fmla="*/ 2147483647 h 216"/>
                <a:gd name="T70" fmla="*/ 2147483647 w 165"/>
                <a:gd name="T71" fmla="*/ 2147483647 h 216"/>
                <a:gd name="T72" fmla="*/ 2147483647 w 165"/>
                <a:gd name="T73" fmla="*/ 2147483647 h 216"/>
                <a:gd name="T74" fmla="*/ 2147483647 w 165"/>
                <a:gd name="T75" fmla="*/ 2147483647 h 216"/>
                <a:gd name="T76" fmla="*/ 2147483647 w 165"/>
                <a:gd name="T77" fmla="*/ 2147483647 h 216"/>
                <a:gd name="T78" fmla="*/ 2147483647 w 165"/>
                <a:gd name="T79" fmla="*/ 2147483647 h 216"/>
                <a:gd name="T80" fmla="*/ 2147483647 w 165"/>
                <a:gd name="T81" fmla="*/ 2147483647 h 21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65"/>
                <a:gd name="T124" fmla="*/ 0 h 216"/>
                <a:gd name="T125" fmla="*/ 165 w 165"/>
                <a:gd name="T126" fmla="*/ 216 h 21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65" h="216">
                  <a:moveTo>
                    <a:pt x="140" y="134"/>
                  </a:moveTo>
                  <a:lnTo>
                    <a:pt x="139" y="146"/>
                  </a:lnTo>
                  <a:lnTo>
                    <a:pt x="135" y="158"/>
                  </a:lnTo>
                  <a:lnTo>
                    <a:pt x="131" y="167"/>
                  </a:lnTo>
                  <a:lnTo>
                    <a:pt x="124" y="175"/>
                  </a:lnTo>
                  <a:lnTo>
                    <a:pt x="116" y="181"/>
                  </a:lnTo>
                  <a:lnTo>
                    <a:pt x="108" y="187"/>
                  </a:lnTo>
                  <a:lnTo>
                    <a:pt x="97" y="189"/>
                  </a:lnTo>
                  <a:lnTo>
                    <a:pt x="87" y="190"/>
                  </a:lnTo>
                  <a:lnTo>
                    <a:pt x="74" y="189"/>
                  </a:lnTo>
                  <a:lnTo>
                    <a:pt x="63" y="184"/>
                  </a:lnTo>
                  <a:lnTo>
                    <a:pt x="52" y="177"/>
                  </a:lnTo>
                  <a:lnTo>
                    <a:pt x="44" y="168"/>
                  </a:lnTo>
                  <a:lnTo>
                    <a:pt x="36" y="156"/>
                  </a:lnTo>
                  <a:lnTo>
                    <a:pt x="31" y="142"/>
                  </a:lnTo>
                  <a:lnTo>
                    <a:pt x="28" y="126"/>
                  </a:lnTo>
                  <a:lnTo>
                    <a:pt x="27" y="109"/>
                  </a:lnTo>
                  <a:lnTo>
                    <a:pt x="28" y="90"/>
                  </a:lnTo>
                  <a:lnTo>
                    <a:pt x="31" y="74"/>
                  </a:lnTo>
                  <a:lnTo>
                    <a:pt x="36" y="60"/>
                  </a:lnTo>
                  <a:lnTo>
                    <a:pt x="43" y="47"/>
                  </a:lnTo>
                  <a:lnTo>
                    <a:pt x="51" y="38"/>
                  </a:lnTo>
                  <a:lnTo>
                    <a:pt x="62" y="32"/>
                  </a:lnTo>
                  <a:lnTo>
                    <a:pt x="73" y="27"/>
                  </a:lnTo>
                  <a:lnTo>
                    <a:pt x="87" y="26"/>
                  </a:lnTo>
                  <a:lnTo>
                    <a:pt x="97" y="27"/>
                  </a:lnTo>
                  <a:lnTo>
                    <a:pt x="106" y="28"/>
                  </a:lnTo>
                  <a:lnTo>
                    <a:pt x="114" y="32"/>
                  </a:lnTo>
                  <a:lnTo>
                    <a:pt x="122" y="36"/>
                  </a:lnTo>
                  <a:lnTo>
                    <a:pt x="128" y="42"/>
                  </a:lnTo>
                  <a:lnTo>
                    <a:pt x="132" y="49"/>
                  </a:lnTo>
                  <a:lnTo>
                    <a:pt x="136" y="59"/>
                  </a:lnTo>
                  <a:lnTo>
                    <a:pt x="139" y="68"/>
                  </a:lnTo>
                  <a:lnTo>
                    <a:pt x="164" y="68"/>
                  </a:lnTo>
                  <a:lnTo>
                    <a:pt x="161" y="53"/>
                  </a:lnTo>
                  <a:lnTo>
                    <a:pt x="156" y="40"/>
                  </a:lnTo>
                  <a:lnTo>
                    <a:pt x="149" y="28"/>
                  </a:lnTo>
                  <a:lnTo>
                    <a:pt x="141" y="19"/>
                  </a:lnTo>
                  <a:lnTo>
                    <a:pt x="129" y="11"/>
                  </a:lnTo>
                  <a:lnTo>
                    <a:pt x="117" y="5"/>
                  </a:lnTo>
                  <a:lnTo>
                    <a:pt x="103" y="2"/>
                  </a:lnTo>
                  <a:lnTo>
                    <a:pt x="88" y="0"/>
                  </a:lnTo>
                  <a:lnTo>
                    <a:pt x="78" y="0"/>
                  </a:lnTo>
                  <a:lnTo>
                    <a:pt x="69" y="3"/>
                  </a:lnTo>
                  <a:lnTo>
                    <a:pt x="59" y="5"/>
                  </a:lnTo>
                  <a:lnTo>
                    <a:pt x="51" y="7"/>
                  </a:lnTo>
                  <a:lnTo>
                    <a:pt x="44" y="12"/>
                  </a:lnTo>
                  <a:lnTo>
                    <a:pt x="36" y="17"/>
                  </a:lnTo>
                  <a:lnTo>
                    <a:pt x="30" y="23"/>
                  </a:lnTo>
                  <a:lnTo>
                    <a:pt x="24" y="28"/>
                  </a:lnTo>
                  <a:lnTo>
                    <a:pt x="18" y="35"/>
                  </a:lnTo>
                  <a:lnTo>
                    <a:pt x="14" y="43"/>
                  </a:lnTo>
                  <a:lnTo>
                    <a:pt x="10" y="53"/>
                  </a:lnTo>
                  <a:lnTo>
                    <a:pt x="7" y="62"/>
                  </a:lnTo>
                  <a:lnTo>
                    <a:pt x="4" y="71"/>
                  </a:lnTo>
                  <a:lnTo>
                    <a:pt x="1" y="82"/>
                  </a:lnTo>
                  <a:lnTo>
                    <a:pt x="0" y="94"/>
                  </a:lnTo>
                  <a:lnTo>
                    <a:pt x="0" y="105"/>
                  </a:lnTo>
                  <a:lnTo>
                    <a:pt x="0" y="118"/>
                  </a:lnTo>
                  <a:lnTo>
                    <a:pt x="1" y="130"/>
                  </a:lnTo>
                  <a:lnTo>
                    <a:pt x="4" y="141"/>
                  </a:lnTo>
                  <a:lnTo>
                    <a:pt x="7" y="152"/>
                  </a:lnTo>
                  <a:lnTo>
                    <a:pt x="10" y="162"/>
                  </a:lnTo>
                  <a:lnTo>
                    <a:pt x="13" y="170"/>
                  </a:lnTo>
                  <a:lnTo>
                    <a:pt x="18" y="180"/>
                  </a:lnTo>
                  <a:lnTo>
                    <a:pt x="24" y="187"/>
                  </a:lnTo>
                  <a:lnTo>
                    <a:pt x="29" y="194"/>
                  </a:lnTo>
                  <a:lnTo>
                    <a:pt x="35" y="200"/>
                  </a:lnTo>
                  <a:lnTo>
                    <a:pt x="43" y="204"/>
                  </a:lnTo>
                  <a:lnTo>
                    <a:pt x="50" y="209"/>
                  </a:lnTo>
                  <a:lnTo>
                    <a:pt x="58" y="211"/>
                  </a:lnTo>
                  <a:lnTo>
                    <a:pt x="67" y="214"/>
                  </a:lnTo>
                  <a:lnTo>
                    <a:pt x="75" y="216"/>
                  </a:lnTo>
                  <a:lnTo>
                    <a:pt x="85" y="216"/>
                  </a:lnTo>
                  <a:lnTo>
                    <a:pt x="102" y="215"/>
                  </a:lnTo>
                  <a:lnTo>
                    <a:pt x="116" y="210"/>
                  </a:lnTo>
                  <a:lnTo>
                    <a:pt x="130" y="203"/>
                  </a:lnTo>
                  <a:lnTo>
                    <a:pt x="142" y="194"/>
                  </a:lnTo>
                  <a:lnTo>
                    <a:pt x="151" y="182"/>
                  </a:lnTo>
                  <a:lnTo>
                    <a:pt x="157" y="168"/>
                  </a:lnTo>
                  <a:lnTo>
                    <a:pt x="163" y="152"/>
                  </a:lnTo>
                  <a:lnTo>
                    <a:pt x="165" y="134"/>
                  </a:lnTo>
                  <a:lnTo>
                    <a:pt x="140" y="13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0019" name="Rectangle 563"/>
            <p:cNvSpPr>
              <a:spLocks noChangeArrowheads="1"/>
            </p:cNvSpPr>
            <p:nvPr/>
          </p:nvSpPr>
          <p:spPr bwMode="auto">
            <a:xfrm>
              <a:off x="6076950" y="5697538"/>
              <a:ext cx="12700" cy="17462"/>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grpSp>
          <p:nvGrpSpPr>
            <p:cNvPr id="2" name="Group 564"/>
            <p:cNvGrpSpPr>
              <a:grpSpLocks/>
            </p:cNvGrpSpPr>
            <p:nvPr/>
          </p:nvGrpSpPr>
          <p:grpSpPr bwMode="auto">
            <a:xfrm>
              <a:off x="4783138" y="2466975"/>
              <a:ext cx="1439862" cy="200025"/>
              <a:chOff x="3390" y="1554"/>
              <a:chExt cx="1020" cy="126"/>
            </a:xfrm>
          </p:grpSpPr>
          <p:sp>
            <p:nvSpPr>
              <p:cNvPr id="20035" name="Oval 565"/>
              <p:cNvSpPr>
                <a:spLocks noChangeArrowheads="1"/>
              </p:cNvSpPr>
              <p:nvPr/>
            </p:nvSpPr>
            <p:spPr bwMode="auto">
              <a:xfrm>
                <a:off x="3390" y="1554"/>
                <a:ext cx="192" cy="126"/>
              </a:xfrm>
              <a:prstGeom prst="ellipse">
                <a:avLst/>
              </a:prstGeom>
              <a:noFill/>
              <a:ln w="381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0036" name="Oval 566"/>
              <p:cNvSpPr>
                <a:spLocks noChangeArrowheads="1"/>
              </p:cNvSpPr>
              <p:nvPr/>
            </p:nvSpPr>
            <p:spPr bwMode="auto">
              <a:xfrm>
                <a:off x="3834" y="1554"/>
                <a:ext cx="576" cy="126"/>
              </a:xfrm>
              <a:prstGeom prst="ellipse">
                <a:avLst/>
              </a:prstGeom>
              <a:noFill/>
              <a:ln w="381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grpSp>
        <p:grpSp>
          <p:nvGrpSpPr>
            <p:cNvPr id="3" name="Group 567"/>
            <p:cNvGrpSpPr>
              <a:grpSpLocks/>
            </p:cNvGrpSpPr>
            <p:nvPr/>
          </p:nvGrpSpPr>
          <p:grpSpPr bwMode="auto">
            <a:xfrm>
              <a:off x="4767263" y="4005263"/>
              <a:ext cx="1438275" cy="200025"/>
              <a:chOff x="3378" y="2523"/>
              <a:chExt cx="1020" cy="126"/>
            </a:xfrm>
          </p:grpSpPr>
          <p:sp>
            <p:nvSpPr>
              <p:cNvPr id="20033" name="Oval 568"/>
              <p:cNvSpPr>
                <a:spLocks noChangeArrowheads="1"/>
              </p:cNvSpPr>
              <p:nvPr/>
            </p:nvSpPr>
            <p:spPr bwMode="auto">
              <a:xfrm>
                <a:off x="3378" y="2523"/>
                <a:ext cx="192" cy="126"/>
              </a:xfrm>
              <a:prstGeom prst="ellipse">
                <a:avLst/>
              </a:prstGeom>
              <a:noFill/>
              <a:ln w="381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0034" name="Oval 569"/>
              <p:cNvSpPr>
                <a:spLocks noChangeArrowheads="1"/>
              </p:cNvSpPr>
              <p:nvPr/>
            </p:nvSpPr>
            <p:spPr bwMode="auto">
              <a:xfrm>
                <a:off x="3822" y="2523"/>
                <a:ext cx="576" cy="126"/>
              </a:xfrm>
              <a:prstGeom prst="ellipse">
                <a:avLst/>
              </a:prstGeom>
              <a:noFill/>
              <a:ln w="381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grpSp>
        <p:grpSp>
          <p:nvGrpSpPr>
            <p:cNvPr id="4" name="Group 570"/>
            <p:cNvGrpSpPr>
              <a:grpSpLocks/>
            </p:cNvGrpSpPr>
            <p:nvPr/>
          </p:nvGrpSpPr>
          <p:grpSpPr bwMode="auto">
            <a:xfrm>
              <a:off x="1277938" y="4795838"/>
              <a:ext cx="1439862" cy="200025"/>
              <a:chOff x="906" y="3021"/>
              <a:chExt cx="1020" cy="126"/>
            </a:xfrm>
          </p:grpSpPr>
          <p:sp>
            <p:nvSpPr>
              <p:cNvPr id="20031" name="Oval 571"/>
              <p:cNvSpPr>
                <a:spLocks noChangeArrowheads="1"/>
              </p:cNvSpPr>
              <p:nvPr/>
            </p:nvSpPr>
            <p:spPr bwMode="auto">
              <a:xfrm>
                <a:off x="906" y="3021"/>
                <a:ext cx="192" cy="126"/>
              </a:xfrm>
              <a:prstGeom prst="ellipse">
                <a:avLst/>
              </a:prstGeom>
              <a:noFill/>
              <a:ln w="381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0032" name="Oval 572"/>
              <p:cNvSpPr>
                <a:spLocks noChangeArrowheads="1"/>
              </p:cNvSpPr>
              <p:nvPr/>
            </p:nvSpPr>
            <p:spPr bwMode="auto">
              <a:xfrm>
                <a:off x="1350" y="3021"/>
                <a:ext cx="576" cy="126"/>
              </a:xfrm>
              <a:prstGeom prst="ellipse">
                <a:avLst/>
              </a:prstGeom>
              <a:noFill/>
              <a:ln w="381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grpSp>
        <p:grpSp>
          <p:nvGrpSpPr>
            <p:cNvPr id="5" name="Group 573"/>
            <p:cNvGrpSpPr>
              <a:grpSpLocks/>
            </p:cNvGrpSpPr>
            <p:nvPr/>
          </p:nvGrpSpPr>
          <p:grpSpPr bwMode="auto">
            <a:xfrm>
              <a:off x="4767263" y="1890713"/>
              <a:ext cx="1438275" cy="200025"/>
              <a:chOff x="3378" y="1191"/>
              <a:chExt cx="1020" cy="126"/>
            </a:xfrm>
          </p:grpSpPr>
          <p:sp>
            <p:nvSpPr>
              <p:cNvPr id="20029" name="Oval 574"/>
              <p:cNvSpPr>
                <a:spLocks noChangeArrowheads="1"/>
              </p:cNvSpPr>
              <p:nvPr/>
            </p:nvSpPr>
            <p:spPr bwMode="auto">
              <a:xfrm>
                <a:off x="3378" y="1191"/>
                <a:ext cx="192" cy="126"/>
              </a:xfrm>
              <a:prstGeom prst="ellipse">
                <a:avLst/>
              </a:prstGeom>
              <a:noFill/>
              <a:ln w="381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0030" name="Oval 575"/>
              <p:cNvSpPr>
                <a:spLocks noChangeArrowheads="1"/>
              </p:cNvSpPr>
              <p:nvPr/>
            </p:nvSpPr>
            <p:spPr bwMode="auto">
              <a:xfrm>
                <a:off x="3822" y="1191"/>
                <a:ext cx="576" cy="126"/>
              </a:xfrm>
              <a:prstGeom prst="ellipse">
                <a:avLst/>
              </a:prstGeom>
              <a:noFill/>
              <a:ln w="381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grpSp>
        <p:grpSp>
          <p:nvGrpSpPr>
            <p:cNvPr id="6" name="Group 576"/>
            <p:cNvGrpSpPr>
              <a:grpSpLocks/>
            </p:cNvGrpSpPr>
            <p:nvPr/>
          </p:nvGrpSpPr>
          <p:grpSpPr bwMode="auto">
            <a:xfrm>
              <a:off x="4767263" y="1495425"/>
              <a:ext cx="1438275" cy="200025"/>
              <a:chOff x="3378" y="942"/>
              <a:chExt cx="1020" cy="126"/>
            </a:xfrm>
          </p:grpSpPr>
          <p:sp>
            <p:nvSpPr>
              <p:cNvPr id="20027" name="Oval 577"/>
              <p:cNvSpPr>
                <a:spLocks noChangeArrowheads="1"/>
              </p:cNvSpPr>
              <p:nvPr/>
            </p:nvSpPr>
            <p:spPr bwMode="auto">
              <a:xfrm>
                <a:off x="3378" y="942"/>
                <a:ext cx="192" cy="126"/>
              </a:xfrm>
              <a:prstGeom prst="ellipse">
                <a:avLst/>
              </a:prstGeom>
              <a:noFill/>
              <a:ln w="381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0028" name="Oval 578"/>
              <p:cNvSpPr>
                <a:spLocks noChangeArrowheads="1"/>
              </p:cNvSpPr>
              <p:nvPr/>
            </p:nvSpPr>
            <p:spPr bwMode="auto">
              <a:xfrm>
                <a:off x="3822" y="942"/>
                <a:ext cx="576" cy="126"/>
              </a:xfrm>
              <a:prstGeom prst="ellipse">
                <a:avLst/>
              </a:prstGeom>
              <a:noFill/>
              <a:ln w="381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grpSp>
      </p:grpSp>
      <p:sp>
        <p:nvSpPr>
          <p:cNvPr id="7" name="Τίτλος 6"/>
          <p:cNvSpPr>
            <a:spLocks noGrp="1"/>
          </p:cNvSpPr>
          <p:nvPr>
            <p:ph type="title"/>
          </p:nvPr>
        </p:nvSpPr>
        <p:spPr/>
        <p:txBody>
          <a:bodyPr/>
          <a:lstStyle/>
          <a:p>
            <a:r>
              <a:rPr lang="en-US" dirty="0"/>
              <a:t>Simple random </a:t>
            </a:r>
            <a:r>
              <a:rPr lang="en-US" dirty="0" smtClean="0"/>
              <a:t>sampling</a:t>
            </a:r>
            <a:endParaRPr lang="el-GR" dirty="0"/>
          </a:p>
        </p:txBody>
      </p:sp>
      <p:sp>
        <p:nvSpPr>
          <p:cNvPr id="9" name="Θέση αριθμού διαφάνειας 8"/>
          <p:cNvSpPr>
            <a:spLocks noGrp="1"/>
          </p:cNvSpPr>
          <p:nvPr>
            <p:ph type="sldNum" sz="quarter" idx="12"/>
          </p:nvPr>
        </p:nvSpPr>
        <p:spPr/>
        <p:txBody>
          <a:bodyPr/>
          <a:lstStyle/>
          <a:p>
            <a:pPr>
              <a:defRPr/>
            </a:pPr>
            <a:fld id="{7E55E3B3-0445-4CFC-BED8-763D4409E61F}" type="slidenum">
              <a:rPr lang="el-GR" smtClean="0"/>
              <a:pPr>
                <a:defRPr/>
              </a:pPr>
              <a:t>16</a:t>
            </a:fld>
            <a:endParaRPr lang="el-GR"/>
          </a:p>
        </p:txBody>
      </p:sp>
    </p:spTree>
    <p:extLst>
      <p:ext uri="{BB962C8B-B14F-4D97-AF65-F5344CB8AC3E}">
        <p14:creationId xmlns:p14="http://schemas.microsoft.com/office/powerpoint/2010/main" val="28313690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9" name="Rectangle 3"/>
          <p:cNvSpPr>
            <a:spLocks noGrp="1" noChangeArrowheads="1"/>
          </p:cNvSpPr>
          <p:nvPr>
            <p:ph idx="1"/>
          </p:nvPr>
        </p:nvSpPr>
        <p:spPr/>
        <p:txBody>
          <a:bodyPr/>
          <a:lstStyle/>
          <a:p>
            <a:pPr algn="ctr" rtl="0" eaLnBrk="1" hangingPunct="1">
              <a:buFont typeface="Wingdings" pitchFamily="2" charset="2"/>
              <a:buNone/>
              <a:defRPr/>
            </a:pPr>
            <a:r>
              <a:rPr lang="en-US" dirty="0" smtClean="0"/>
              <a:t>6 8 4 2 5 7 9 5 4 1 2 5 6 3 2 1 4 0</a:t>
            </a:r>
          </a:p>
          <a:p>
            <a:pPr algn="ctr" rtl="0" eaLnBrk="1" hangingPunct="1">
              <a:buFont typeface="Wingdings" pitchFamily="2" charset="2"/>
              <a:buNone/>
              <a:defRPr/>
            </a:pPr>
            <a:r>
              <a:rPr lang="en-US" dirty="0" smtClean="0"/>
              <a:t>5 8 2 0 3 2 1 5 4 7 8 5 9 6 2 0 2 4 </a:t>
            </a:r>
          </a:p>
          <a:p>
            <a:pPr algn="ctr" rtl="0" eaLnBrk="1" hangingPunct="1">
              <a:buFont typeface="Wingdings" pitchFamily="2" charset="2"/>
              <a:buNone/>
              <a:defRPr/>
            </a:pPr>
            <a:r>
              <a:rPr lang="en-US" dirty="0" smtClean="0"/>
              <a:t>3 6 2 3 3 3 2 5 4 7 8 9 1 2 0 3 2 5</a:t>
            </a:r>
          </a:p>
          <a:p>
            <a:pPr algn="ctr" rtl="0" eaLnBrk="1" hangingPunct="1">
              <a:buFont typeface="Wingdings" pitchFamily="2" charset="2"/>
              <a:buNone/>
              <a:defRPr/>
            </a:pPr>
            <a:r>
              <a:rPr lang="en-US" dirty="0" smtClean="0"/>
              <a:t>9 8 5 2 6 3 0 1 7 4 2 4 5 0 3 6 8 6</a:t>
            </a:r>
          </a:p>
        </p:txBody>
      </p:sp>
      <p:sp>
        <p:nvSpPr>
          <p:cNvPr id="2" name="Θέση αριθμού διαφάνειας 1"/>
          <p:cNvSpPr>
            <a:spLocks noGrp="1"/>
          </p:cNvSpPr>
          <p:nvPr>
            <p:ph type="sldNum" sz="quarter" idx="12"/>
          </p:nvPr>
        </p:nvSpPr>
        <p:spPr/>
        <p:txBody>
          <a:bodyPr/>
          <a:lstStyle/>
          <a:p>
            <a:pPr>
              <a:defRPr/>
            </a:pPr>
            <a:fld id="{7E55E3B3-0445-4CFC-BED8-763D4409E61F}" type="slidenum">
              <a:rPr lang="el-GR" smtClean="0"/>
              <a:pPr>
                <a:defRPr/>
              </a:pPr>
              <a:t>17</a:t>
            </a:fld>
            <a:endParaRPr lang="el-GR"/>
          </a:p>
        </p:txBody>
      </p:sp>
      <p:sp>
        <p:nvSpPr>
          <p:cNvPr id="3" name="Τίτλος 2"/>
          <p:cNvSpPr>
            <a:spLocks noGrp="1"/>
          </p:cNvSpPr>
          <p:nvPr>
            <p:ph type="title"/>
          </p:nvPr>
        </p:nvSpPr>
        <p:spPr/>
        <p:txBody>
          <a:bodyPr/>
          <a:lstStyle/>
          <a:p>
            <a:r>
              <a:rPr lang="en-US" dirty="0"/>
              <a:t>Table of random numbers</a:t>
            </a:r>
            <a:endParaRPr lang="el-GR" dirty="0"/>
          </a:p>
        </p:txBody>
      </p:sp>
    </p:spTree>
    <p:extLst>
      <p:ext uri="{BB962C8B-B14F-4D97-AF65-F5344CB8AC3E}">
        <p14:creationId xmlns:p14="http://schemas.microsoft.com/office/powerpoint/2010/main" val="15970988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3670300" y="1617663"/>
            <a:ext cx="3079750" cy="4826000"/>
          </a:xfrm>
          <a:prstGeom prst="rect">
            <a:avLst/>
          </a:prstGeom>
          <a:solidFill>
            <a:srgbClr val="808080"/>
          </a:solidFill>
          <a:ln w="0">
            <a:solidFill>
              <a:srgbClr val="808080"/>
            </a:solidFill>
            <a:miter lim="800000"/>
            <a:headEnd/>
            <a:tailEnd/>
          </a:ln>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507" name="Rectangle 3"/>
          <p:cNvSpPr>
            <a:spLocks noChangeArrowheads="1"/>
          </p:cNvSpPr>
          <p:nvPr/>
        </p:nvSpPr>
        <p:spPr bwMode="auto">
          <a:xfrm>
            <a:off x="3754438" y="1557338"/>
            <a:ext cx="3081337" cy="4826000"/>
          </a:xfrm>
          <a:prstGeom prst="rect">
            <a:avLst/>
          </a:prstGeom>
          <a:solidFill>
            <a:srgbClr val="888888"/>
          </a:solidFill>
          <a:ln w="0">
            <a:solidFill>
              <a:srgbClr val="888888"/>
            </a:solidFill>
            <a:miter lim="800000"/>
            <a:headEnd/>
            <a:tailEnd/>
          </a:ln>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508" name="Rectangle 4"/>
          <p:cNvSpPr>
            <a:spLocks noChangeArrowheads="1"/>
          </p:cNvSpPr>
          <p:nvPr/>
        </p:nvSpPr>
        <p:spPr bwMode="auto">
          <a:xfrm>
            <a:off x="3840163" y="1497013"/>
            <a:ext cx="3078162" cy="4826000"/>
          </a:xfrm>
          <a:prstGeom prst="rect">
            <a:avLst/>
          </a:prstGeom>
          <a:solidFill>
            <a:srgbClr val="909090"/>
          </a:solidFill>
          <a:ln w="0">
            <a:solidFill>
              <a:srgbClr val="909090"/>
            </a:solidFill>
            <a:miter lim="800000"/>
            <a:headEnd/>
            <a:tailEnd/>
          </a:ln>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509" name="Rectangle 5"/>
          <p:cNvSpPr>
            <a:spLocks noChangeArrowheads="1"/>
          </p:cNvSpPr>
          <p:nvPr/>
        </p:nvSpPr>
        <p:spPr bwMode="auto">
          <a:xfrm>
            <a:off x="3924300" y="1438275"/>
            <a:ext cx="3079750" cy="4826000"/>
          </a:xfrm>
          <a:prstGeom prst="rect">
            <a:avLst/>
          </a:prstGeom>
          <a:solidFill>
            <a:srgbClr val="989898"/>
          </a:solidFill>
          <a:ln w="0">
            <a:solidFill>
              <a:srgbClr val="989898"/>
            </a:solidFill>
            <a:miter lim="800000"/>
            <a:headEnd/>
            <a:tailEnd/>
          </a:ln>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510" name="Rectangle 6"/>
          <p:cNvSpPr>
            <a:spLocks noChangeArrowheads="1"/>
          </p:cNvSpPr>
          <p:nvPr/>
        </p:nvSpPr>
        <p:spPr bwMode="auto">
          <a:xfrm>
            <a:off x="4006850" y="1377950"/>
            <a:ext cx="3081338" cy="4826000"/>
          </a:xfrm>
          <a:prstGeom prst="rect">
            <a:avLst/>
          </a:prstGeom>
          <a:solidFill>
            <a:srgbClr val="9F9F9F"/>
          </a:solidFill>
          <a:ln w="0">
            <a:solidFill>
              <a:srgbClr val="9F9F9F"/>
            </a:solidFill>
            <a:miter lim="800000"/>
            <a:headEnd/>
            <a:tailEnd/>
          </a:ln>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511" name="Rectangle 7"/>
          <p:cNvSpPr>
            <a:spLocks noChangeArrowheads="1"/>
          </p:cNvSpPr>
          <p:nvPr/>
        </p:nvSpPr>
        <p:spPr bwMode="auto">
          <a:xfrm>
            <a:off x="4092575" y="1317625"/>
            <a:ext cx="3079750" cy="4826000"/>
          </a:xfrm>
          <a:prstGeom prst="rect">
            <a:avLst/>
          </a:prstGeom>
          <a:solidFill>
            <a:srgbClr val="A7A7A7"/>
          </a:solidFill>
          <a:ln w="0">
            <a:solidFill>
              <a:srgbClr val="A7A7A7"/>
            </a:solidFill>
            <a:miter lim="800000"/>
            <a:headEnd/>
            <a:tailEnd/>
          </a:ln>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512" name="Rectangle 8"/>
          <p:cNvSpPr>
            <a:spLocks noChangeArrowheads="1"/>
          </p:cNvSpPr>
          <p:nvPr/>
        </p:nvSpPr>
        <p:spPr bwMode="auto">
          <a:xfrm>
            <a:off x="4176713" y="1258888"/>
            <a:ext cx="3079750" cy="4826000"/>
          </a:xfrm>
          <a:prstGeom prst="rect">
            <a:avLst/>
          </a:prstGeom>
          <a:solidFill>
            <a:srgbClr val="AFAFAF"/>
          </a:solidFill>
          <a:ln w="0">
            <a:solidFill>
              <a:srgbClr val="AFAFAF"/>
            </a:solidFill>
            <a:miter lim="800000"/>
            <a:headEnd/>
            <a:tailEnd/>
          </a:ln>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513" name="Rectangle 9"/>
          <p:cNvSpPr>
            <a:spLocks noChangeArrowheads="1"/>
          </p:cNvSpPr>
          <p:nvPr/>
        </p:nvSpPr>
        <p:spPr bwMode="auto">
          <a:xfrm>
            <a:off x="4260850" y="1198563"/>
            <a:ext cx="3079750" cy="4826000"/>
          </a:xfrm>
          <a:prstGeom prst="rect">
            <a:avLst/>
          </a:prstGeom>
          <a:solidFill>
            <a:srgbClr val="B7B7B7"/>
          </a:solidFill>
          <a:ln w="0">
            <a:solidFill>
              <a:srgbClr val="B7B7B7"/>
            </a:solidFill>
            <a:miter lim="800000"/>
            <a:headEnd/>
            <a:tailEnd/>
          </a:ln>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514" name="Rectangle 10"/>
          <p:cNvSpPr>
            <a:spLocks noChangeArrowheads="1"/>
          </p:cNvSpPr>
          <p:nvPr/>
        </p:nvSpPr>
        <p:spPr bwMode="auto">
          <a:xfrm>
            <a:off x="4344988" y="1138238"/>
            <a:ext cx="3079750" cy="4826000"/>
          </a:xfrm>
          <a:prstGeom prst="rect">
            <a:avLst/>
          </a:prstGeom>
          <a:solidFill>
            <a:srgbClr val="BFBFBF"/>
          </a:solidFill>
          <a:ln w="0">
            <a:solidFill>
              <a:srgbClr val="BFBFBF"/>
            </a:solidFill>
            <a:miter lim="800000"/>
            <a:headEnd/>
            <a:tailEnd/>
          </a:ln>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515" name="Rectangle 11"/>
          <p:cNvSpPr>
            <a:spLocks noChangeArrowheads="1"/>
          </p:cNvSpPr>
          <p:nvPr/>
        </p:nvSpPr>
        <p:spPr bwMode="auto">
          <a:xfrm>
            <a:off x="4429125" y="1079500"/>
            <a:ext cx="3081338" cy="4826000"/>
          </a:xfrm>
          <a:prstGeom prst="rect">
            <a:avLst/>
          </a:prstGeom>
          <a:solidFill>
            <a:srgbClr val="FFFFFF"/>
          </a:solidFill>
          <a:ln w="0">
            <a:solidFill>
              <a:srgbClr val="000000"/>
            </a:solidFill>
            <a:miter lim="800000"/>
            <a:headEnd/>
            <a:tailEnd/>
          </a:ln>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516" name="Rectangle 12"/>
          <p:cNvSpPr>
            <a:spLocks noChangeArrowheads="1"/>
          </p:cNvSpPr>
          <p:nvPr/>
        </p:nvSpPr>
        <p:spPr bwMode="auto">
          <a:xfrm>
            <a:off x="482600" y="1617663"/>
            <a:ext cx="3079750" cy="4826000"/>
          </a:xfrm>
          <a:prstGeom prst="rect">
            <a:avLst/>
          </a:prstGeom>
          <a:solidFill>
            <a:srgbClr val="808080"/>
          </a:solidFill>
          <a:ln w="0">
            <a:solidFill>
              <a:srgbClr val="808080"/>
            </a:solidFill>
            <a:miter lim="800000"/>
            <a:headEnd/>
            <a:tailEnd/>
          </a:ln>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517" name="Rectangle 13"/>
          <p:cNvSpPr>
            <a:spLocks noChangeArrowheads="1"/>
          </p:cNvSpPr>
          <p:nvPr/>
        </p:nvSpPr>
        <p:spPr bwMode="auto">
          <a:xfrm>
            <a:off x="566738" y="1557338"/>
            <a:ext cx="3082925" cy="4826000"/>
          </a:xfrm>
          <a:prstGeom prst="rect">
            <a:avLst/>
          </a:prstGeom>
          <a:solidFill>
            <a:srgbClr val="888888"/>
          </a:solidFill>
          <a:ln w="0">
            <a:solidFill>
              <a:srgbClr val="888888"/>
            </a:solidFill>
            <a:miter lim="800000"/>
            <a:headEnd/>
            <a:tailEnd/>
          </a:ln>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518" name="Rectangle 14"/>
          <p:cNvSpPr>
            <a:spLocks noChangeArrowheads="1"/>
          </p:cNvSpPr>
          <p:nvPr/>
        </p:nvSpPr>
        <p:spPr bwMode="auto">
          <a:xfrm>
            <a:off x="654050" y="1497013"/>
            <a:ext cx="3079750" cy="4826000"/>
          </a:xfrm>
          <a:prstGeom prst="rect">
            <a:avLst/>
          </a:prstGeom>
          <a:solidFill>
            <a:srgbClr val="909090"/>
          </a:solidFill>
          <a:ln w="0">
            <a:solidFill>
              <a:srgbClr val="909090"/>
            </a:solidFill>
            <a:miter lim="800000"/>
            <a:headEnd/>
            <a:tailEnd/>
          </a:ln>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519" name="Rectangle 15"/>
          <p:cNvSpPr>
            <a:spLocks noChangeArrowheads="1"/>
          </p:cNvSpPr>
          <p:nvPr/>
        </p:nvSpPr>
        <p:spPr bwMode="auto">
          <a:xfrm>
            <a:off x="738188" y="1438275"/>
            <a:ext cx="3079750" cy="4826000"/>
          </a:xfrm>
          <a:prstGeom prst="rect">
            <a:avLst/>
          </a:prstGeom>
          <a:solidFill>
            <a:srgbClr val="989898"/>
          </a:solidFill>
          <a:ln w="0">
            <a:solidFill>
              <a:srgbClr val="989898"/>
            </a:solidFill>
            <a:miter lim="800000"/>
            <a:headEnd/>
            <a:tailEnd/>
          </a:ln>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520" name="Rectangle 16"/>
          <p:cNvSpPr>
            <a:spLocks noChangeArrowheads="1"/>
          </p:cNvSpPr>
          <p:nvPr/>
        </p:nvSpPr>
        <p:spPr bwMode="auto">
          <a:xfrm>
            <a:off x="822325" y="1377950"/>
            <a:ext cx="3081338" cy="4826000"/>
          </a:xfrm>
          <a:prstGeom prst="rect">
            <a:avLst/>
          </a:prstGeom>
          <a:solidFill>
            <a:srgbClr val="9F9F9F"/>
          </a:solidFill>
          <a:ln w="0">
            <a:solidFill>
              <a:srgbClr val="9F9F9F"/>
            </a:solidFill>
            <a:miter lim="800000"/>
            <a:headEnd/>
            <a:tailEnd/>
          </a:ln>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521" name="Rectangle 17"/>
          <p:cNvSpPr>
            <a:spLocks noChangeArrowheads="1"/>
          </p:cNvSpPr>
          <p:nvPr/>
        </p:nvSpPr>
        <p:spPr bwMode="auto">
          <a:xfrm>
            <a:off x="908050" y="1317625"/>
            <a:ext cx="3079750" cy="4826000"/>
          </a:xfrm>
          <a:prstGeom prst="rect">
            <a:avLst/>
          </a:prstGeom>
          <a:solidFill>
            <a:srgbClr val="A7A7A7"/>
          </a:solidFill>
          <a:ln w="0">
            <a:solidFill>
              <a:srgbClr val="A7A7A7"/>
            </a:solidFill>
            <a:miter lim="800000"/>
            <a:headEnd/>
            <a:tailEnd/>
          </a:ln>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522" name="Rectangle 18"/>
          <p:cNvSpPr>
            <a:spLocks noChangeArrowheads="1"/>
          </p:cNvSpPr>
          <p:nvPr/>
        </p:nvSpPr>
        <p:spPr bwMode="auto">
          <a:xfrm>
            <a:off x="992188" y="1258888"/>
            <a:ext cx="3079750" cy="4826000"/>
          </a:xfrm>
          <a:prstGeom prst="rect">
            <a:avLst/>
          </a:prstGeom>
          <a:solidFill>
            <a:srgbClr val="AFAFAF"/>
          </a:solidFill>
          <a:ln w="0">
            <a:solidFill>
              <a:srgbClr val="AFAFAF"/>
            </a:solidFill>
            <a:miter lim="800000"/>
            <a:headEnd/>
            <a:tailEnd/>
          </a:ln>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523" name="Rectangle 19"/>
          <p:cNvSpPr>
            <a:spLocks noChangeArrowheads="1"/>
          </p:cNvSpPr>
          <p:nvPr/>
        </p:nvSpPr>
        <p:spPr bwMode="auto">
          <a:xfrm>
            <a:off x="1076325" y="1198563"/>
            <a:ext cx="3081338" cy="4826000"/>
          </a:xfrm>
          <a:prstGeom prst="rect">
            <a:avLst/>
          </a:prstGeom>
          <a:solidFill>
            <a:srgbClr val="B7B7B7"/>
          </a:solidFill>
          <a:ln w="0">
            <a:solidFill>
              <a:srgbClr val="B7B7B7"/>
            </a:solidFill>
            <a:miter lim="800000"/>
            <a:headEnd/>
            <a:tailEnd/>
          </a:ln>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524" name="Rectangle 20"/>
          <p:cNvSpPr>
            <a:spLocks noChangeArrowheads="1"/>
          </p:cNvSpPr>
          <p:nvPr/>
        </p:nvSpPr>
        <p:spPr bwMode="auto">
          <a:xfrm>
            <a:off x="1162050" y="1138238"/>
            <a:ext cx="3079750" cy="4826000"/>
          </a:xfrm>
          <a:prstGeom prst="rect">
            <a:avLst/>
          </a:prstGeom>
          <a:solidFill>
            <a:srgbClr val="BFBFBF"/>
          </a:solidFill>
          <a:ln w="0">
            <a:solidFill>
              <a:srgbClr val="BFBFBF"/>
            </a:solidFill>
            <a:miter lim="800000"/>
            <a:headEnd/>
            <a:tailEnd/>
          </a:ln>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525" name="Rectangle 21"/>
          <p:cNvSpPr>
            <a:spLocks noChangeArrowheads="1"/>
          </p:cNvSpPr>
          <p:nvPr/>
        </p:nvSpPr>
        <p:spPr bwMode="auto">
          <a:xfrm>
            <a:off x="1246188" y="1079500"/>
            <a:ext cx="3079750" cy="4826000"/>
          </a:xfrm>
          <a:prstGeom prst="rect">
            <a:avLst/>
          </a:prstGeom>
          <a:solidFill>
            <a:srgbClr val="FFFFFF"/>
          </a:solidFill>
          <a:ln w="0">
            <a:solidFill>
              <a:srgbClr val="000000"/>
            </a:solidFill>
            <a:miter lim="800000"/>
            <a:headEnd/>
            <a:tailEnd/>
          </a:ln>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526" name="Freeform 22"/>
          <p:cNvSpPr>
            <a:spLocks/>
          </p:cNvSpPr>
          <p:nvPr/>
        </p:nvSpPr>
        <p:spPr bwMode="auto">
          <a:xfrm>
            <a:off x="4564063" y="1743075"/>
            <a:ext cx="133350" cy="166688"/>
          </a:xfrm>
          <a:custGeom>
            <a:avLst/>
            <a:gdLst>
              <a:gd name="T0" fmla="*/ 2147483647 w 285"/>
              <a:gd name="T1" fmla="*/ 2147483647 h 314"/>
              <a:gd name="T2" fmla="*/ 2147483647 w 285"/>
              <a:gd name="T3" fmla="*/ 2147483647 h 314"/>
              <a:gd name="T4" fmla="*/ 2147483647 w 285"/>
              <a:gd name="T5" fmla="*/ 2147483647 h 314"/>
              <a:gd name="T6" fmla="*/ 2147483647 w 285"/>
              <a:gd name="T7" fmla="*/ 2147483647 h 314"/>
              <a:gd name="T8" fmla="*/ 2147483647 w 285"/>
              <a:gd name="T9" fmla="*/ 0 h 314"/>
              <a:gd name="T10" fmla="*/ 2147483647 w 285"/>
              <a:gd name="T11" fmla="*/ 2147483647 h 314"/>
              <a:gd name="T12" fmla="*/ 2147483647 w 285"/>
              <a:gd name="T13" fmla="*/ 2147483647 h 314"/>
              <a:gd name="T14" fmla="*/ 2147483647 w 285"/>
              <a:gd name="T15" fmla="*/ 2147483647 h 314"/>
              <a:gd name="T16" fmla="*/ 0 w 285"/>
              <a:gd name="T17" fmla="*/ 2147483647 h 314"/>
              <a:gd name="T18" fmla="*/ 2147483647 w 285"/>
              <a:gd name="T19" fmla="*/ 2147483647 h 314"/>
              <a:gd name="T20" fmla="*/ 2147483647 w 285"/>
              <a:gd name="T21" fmla="*/ 2147483647 h 314"/>
              <a:gd name="T22" fmla="*/ 2147483647 w 285"/>
              <a:gd name="T23" fmla="*/ 2147483647 h 314"/>
              <a:gd name="T24" fmla="*/ 2147483647 w 285"/>
              <a:gd name="T25" fmla="*/ 2147483647 h 314"/>
              <a:gd name="T26" fmla="*/ 2147483647 w 285"/>
              <a:gd name="T27" fmla="*/ 2147483647 h 314"/>
              <a:gd name="T28" fmla="*/ 2147483647 w 285"/>
              <a:gd name="T29" fmla="*/ 2147483647 h 314"/>
              <a:gd name="T30" fmla="*/ 2147483647 w 285"/>
              <a:gd name="T31" fmla="*/ 2147483647 h 314"/>
              <a:gd name="T32" fmla="*/ 2147483647 w 285"/>
              <a:gd name="T33" fmla="*/ 2147483647 h 3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5"/>
              <a:gd name="T52" fmla="*/ 0 h 314"/>
              <a:gd name="T53" fmla="*/ 285 w 285"/>
              <a:gd name="T54" fmla="*/ 314 h 3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5" h="314">
                <a:moveTo>
                  <a:pt x="285" y="157"/>
                </a:moveTo>
                <a:lnTo>
                  <a:pt x="273" y="95"/>
                </a:lnTo>
                <a:lnTo>
                  <a:pt x="243" y="45"/>
                </a:lnTo>
                <a:lnTo>
                  <a:pt x="197" y="11"/>
                </a:lnTo>
                <a:lnTo>
                  <a:pt x="143" y="0"/>
                </a:lnTo>
                <a:lnTo>
                  <a:pt x="87" y="11"/>
                </a:lnTo>
                <a:lnTo>
                  <a:pt x="41" y="45"/>
                </a:lnTo>
                <a:lnTo>
                  <a:pt x="11" y="95"/>
                </a:lnTo>
                <a:lnTo>
                  <a:pt x="0" y="157"/>
                </a:lnTo>
                <a:lnTo>
                  <a:pt x="11" y="217"/>
                </a:lnTo>
                <a:lnTo>
                  <a:pt x="41" y="267"/>
                </a:lnTo>
                <a:lnTo>
                  <a:pt x="87" y="301"/>
                </a:lnTo>
                <a:lnTo>
                  <a:pt x="143" y="314"/>
                </a:lnTo>
                <a:lnTo>
                  <a:pt x="197" y="301"/>
                </a:lnTo>
                <a:lnTo>
                  <a:pt x="243" y="267"/>
                </a:lnTo>
                <a:lnTo>
                  <a:pt x="273" y="217"/>
                </a:lnTo>
                <a:lnTo>
                  <a:pt x="285" y="157"/>
                </a:lnTo>
                <a:close/>
              </a:path>
            </a:pathLst>
          </a:custGeom>
          <a:solidFill>
            <a:srgbClr val="FFFFFF"/>
          </a:solidFill>
          <a:ln w="0">
            <a:solidFill>
              <a:srgbClr val="000000"/>
            </a:solidFill>
            <a:round/>
            <a:headEnd/>
            <a:tailEnd/>
          </a:ln>
        </p:spPr>
        <p:txBody>
          <a:bodyPr/>
          <a:lstStyle/>
          <a:p>
            <a:endParaRPr lang="el-GR"/>
          </a:p>
        </p:txBody>
      </p:sp>
      <p:sp>
        <p:nvSpPr>
          <p:cNvPr id="21527" name="Freeform 23"/>
          <p:cNvSpPr>
            <a:spLocks/>
          </p:cNvSpPr>
          <p:nvPr/>
        </p:nvSpPr>
        <p:spPr bwMode="auto">
          <a:xfrm>
            <a:off x="4564063" y="2076450"/>
            <a:ext cx="133350" cy="166688"/>
          </a:xfrm>
          <a:custGeom>
            <a:avLst/>
            <a:gdLst>
              <a:gd name="T0" fmla="*/ 2147483647 w 285"/>
              <a:gd name="T1" fmla="*/ 2147483647 h 314"/>
              <a:gd name="T2" fmla="*/ 2147483647 w 285"/>
              <a:gd name="T3" fmla="*/ 2147483647 h 314"/>
              <a:gd name="T4" fmla="*/ 2147483647 w 285"/>
              <a:gd name="T5" fmla="*/ 2147483647 h 314"/>
              <a:gd name="T6" fmla="*/ 2147483647 w 285"/>
              <a:gd name="T7" fmla="*/ 2147483647 h 314"/>
              <a:gd name="T8" fmla="*/ 2147483647 w 285"/>
              <a:gd name="T9" fmla="*/ 0 h 314"/>
              <a:gd name="T10" fmla="*/ 2147483647 w 285"/>
              <a:gd name="T11" fmla="*/ 2147483647 h 314"/>
              <a:gd name="T12" fmla="*/ 2147483647 w 285"/>
              <a:gd name="T13" fmla="*/ 2147483647 h 314"/>
              <a:gd name="T14" fmla="*/ 2147483647 w 285"/>
              <a:gd name="T15" fmla="*/ 2147483647 h 314"/>
              <a:gd name="T16" fmla="*/ 0 w 285"/>
              <a:gd name="T17" fmla="*/ 2147483647 h 314"/>
              <a:gd name="T18" fmla="*/ 2147483647 w 285"/>
              <a:gd name="T19" fmla="*/ 2147483647 h 314"/>
              <a:gd name="T20" fmla="*/ 2147483647 w 285"/>
              <a:gd name="T21" fmla="*/ 2147483647 h 314"/>
              <a:gd name="T22" fmla="*/ 2147483647 w 285"/>
              <a:gd name="T23" fmla="*/ 2147483647 h 314"/>
              <a:gd name="T24" fmla="*/ 2147483647 w 285"/>
              <a:gd name="T25" fmla="*/ 2147483647 h 314"/>
              <a:gd name="T26" fmla="*/ 2147483647 w 285"/>
              <a:gd name="T27" fmla="*/ 2147483647 h 314"/>
              <a:gd name="T28" fmla="*/ 2147483647 w 285"/>
              <a:gd name="T29" fmla="*/ 2147483647 h 314"/>
              <a:gd name="T30" fmla="*/ 2147483647 w 285"/>
              <a:gd name="T31" fmla="*/ 2147483647 h 314"/>
              <a:gd name="T32" fmla="*/ 2147483647 w 285"/>
              <a:gd name="T33" fmla="*/ 2147483647 h 3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5"/>
              <a:gd name="T52" fmla="*/ 0 h 314"/>
              <a:gd name="T53" fmla="*/ 285 w 285"/>
              <a:gd name="T54" fmla="*/ 314 h 3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5" h="314">
                <a:moveTo>
                  <a:pt x="285" y="157"/>
                </a:moveTo>
                <a:lnTo>
                  <a:pt x="273" y="95"/>
                </a:lnTo>
                <a:lnTo>
                  <a:pt x="243" y="45"/>
                </a:lnTo>
                <a:lnTo>
                  <a:pt x="198" y="11"/>
                </a:lnTo>
                <a:lnTo>
                  <a:pt x="143" y="0"/>
                </a:lnTo>
                <a:lnTo>
                  <a:pt x="87" y="11"/>
                </a:lnTo>
                <a:lnTo>
                  <a:pt x="41" y="45"/>
                </a:lnTo>
                <a:lnTo>
                  <a:pt x="11" y="95"/>
                </a:lnTo>
                <a:lnTo>
                  <a:pt x="0" y="157"/>
                </a:lnTo>
                <a:lnTo>
                  <a:pt x="11" y="217"/>
                </a:lnTo>
                <a:lnTo>
                  <a:pt x="41" y="267"/>
                </a:lnTo>
                <a:lnTo>
                  <a:pt x="87" y="301"/>
                </a:lnTo>
                <a:lnTo>
                  <a:pt x="143" y="314"/>
                </a:lnTo>
                <a:lnTo>
                  <a:pt x="198" y="301"/>
                </a:lnTo>
                <a:lnTo>
                  <a:pt x="243" y="267"/>
                </a:lnTo>
                <a:lnTo>
                  <a:pt x="273" y="217"/>
                </a:lnTo>
                <a:lnTo>
                  <a:pt x="285" y="157"/>
                </a:lnTo>
                <a:close/>
              </a:path>
            </a:pathLst>
          </a:custGeom>
          <a:solidFill>
            <a:srgbClr val="FFFFFF"/>
          </a:solidFill>
          <a:ln w="0">
            <a:solidFill>
              <a:srgbClr val="000000"/>
            </a:solidFill>
            <a:round/>
            <a:headEnd/>
            <a:tailEnd/>
          </a:ln>
        </p:spPr>
        <p:txBody>
          <a:bodyPr/>
          <a:lstStyle/>
          <a:p>
            <a:endParaRPr lang="el-GR"/>
          </a:p>
        </p:txBody>
      </p:sp>
      <p:sp>
        <p:nvSpPr>
          <p:cNvPr id="21528" name="Freeform 24"/>
          <p:cNvSpPr>
            <a:spLocks/>
          </p:cNvSpPr>
          <p:nvPr/>
        </p:nvSpPr>
        <p:spPr bwMode="auto">
          <a:xfrm>
            <a:off x="4564063" y="2408238"/>
            <a:ext cx="133350" cy="166687"/>
          </a:xfrm>
          <a:custGeom>
            <a:avLst/>
            <a:gdLst>
              <a:gd name="T0" fmla="*/ 2147483647 w 285"/>
              <a:gd name="T1" fmla="*/ 2147483647 h 315"/>
              <a:gd name="T2" fmla="*/ 2147483647 w 285"/>
              <a:gd name="T3" fmla="*/ 2147483647 h 315"/>
              <a:gd name="T4" fmla="*/ 2147483647 w 285"/>
              <a:gd name="T5" fmla="*/ 2147483647 h 315"/>
              <a:gd name="T6" fmla="*/ 2147483647 w 285"/>
              <a:gd name="T7" fmla="*/ 2147483647 h 315"/>
              <a:gd name="T8" fmla="*/ 2147483647 w 285"/>
              <a:gd name="T9" fmla="*/ 0 h 315"/>
              <a:gd name="T10" fmla="*/ 2147483647 w 285"/>
              <a:gd name="T11" fmla="*/ 2147483647 h 315"/>
              <a:gd name="T12" fmla="*/ 2147483647 w 285"/>
              <a:gd name="T13" fmla="*/ 2147483647 h 315"/>
              <a:gd name="T14" fmla="*/ 2147483647 w 285"/>
              <a:gd name="T15" fmla="*/ 2147483647 h 315"/>
              <a:gd name="T16" fmla="*/ 0 w 285"/>
              <a:gd name="T17" fmla="*/ 2147483647 h 315"/>
              <a:gd name="T18" fmla="*/ 2147483647 w 285"/>
              <a:gd name="T19" fmla="*/ 2147483647 h 315"/>
              <a:gd name="T20" fmla="*/ 2147483647 w 285"/>
              <a:gd name="T21" fmla="*/ 2147483647 h 315"/>
              <a:gd name="T22" fmla="*/ 2147483647 w 285"/>
              <a:gd name="T23" fmla="*/ 2147483647 h 315"/>
              <a:gd name="T24" fmla="*/ 2147483647 w 285"/>
              <a:gd name="T25" fmla="*/ 2147483647 h 315"/>
              <a:gd name="T26" fmla="*/ 2147483647 w 285"/>
              <a:gd name="T27" fmla="*/ 2147483647 h 315"/>
              <a:gd name="T28" fmla="*/ 2147483647 w 285"/>
              <a:gd name="T29" fmla="*/ 2147483647 h 315"/>
              <a:gd name="T30" fmla="*/ 2147483647 w 285"/>
              <a:gd name="T31" fmla="*/ 2147483647 h 315"/>
              <a:gd name="T32" fmla="*/ 2147483647 w 285"/>
              <a:gd name="T33" fmla="*/ 2147483647 h 3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5"/>
              <a:gd name="T52" fmla="*/ 0 h 315"/>
              <a:gd name="T53" fmla="*/ 285 w 285"/>
              <a:gd name="T54" fmla="*/ 315 h 3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5" h="315">
                <a:moveTo>
                  <a:pt x="285" y="158"/>
                </a:moveTo>
                <a:lnTo>
                  <a:pt x="273" y="96"/>
                </a:lnTo>
                <a:lnTo>
                  <a:pt x="243" y="46"/>
                </a:lnTo>
                <a:lnTo>
                  <a:pt x="198" y="12"/>
                </a:lnTo>
                <a:lnTo>
                  <a:pt x="143" y="0"/>
                </a:lnTo>
                <a:lnTo>
                  <a:pt x="87" y="12"/>
                </a:lnTo>
                <a:lnTo>
                  <a:pt x="41" y="46"/>
                </a:lnTo>
                <a:lnTo>
                  <a:pt x="11" y="96"/>
                </a:lnTo>
                <a:lnTo>
                  <a:pt x="0" y="158"/>
                </a:lnTo>
                <a:lnTo>
                  <a:pt x="11" y="218"/>
                </a:lnTo>
                <a:lnTo>
                  <a:pt x="41" y="268"/>
                </a:lnTo>
                <a:lnTo>
                  <a:pt x="87" y="302"/>
                </a:lnTo>
                <a:lnTo>
                  <a:pt x="143" y="315"/>
                </a:lnTo>
                <a:lnTo>
                  <a:pt x="198" y="302"/>
                </a:lnTo>
                <a:lnTo>
                  <a:pt x="243" y="268"/>
                </a:lnTo>
                <a:lnTo>
                  <a:pt x="273" y="218"/>
                </a:lnTo>
                <a:lnTo>
                  <a:pt x="285" y="158"/>
                </a:lnTo>
                <a:close/>
              </a:path>
            </a:pathLst>
          </a:custGeom>
          <a:solidFill>
            <a:srgbClr val="FFFFFF"/>
          </a:solidFill>
          <a:ln w="0">
            <a:solidFill>
              <a:srgbClr val="000000"/>
            </a:solidFill>
            <a:round/>
            <a:headEnd/>
            <a:tailEnd/>
          </a:ln>
        </p:spPr>
        <p:txBody>
          <a:bodyPr/>
          <a:lstStyle/>
          <a:p>
            <a:endParaRPr lang="el-GR"/>
          </a:p>
        </p:txBody>
      </p:sp>
      <p:sp>
        <p:nvSpPr>
          <p:cNvPr id="21529" name="Freeform 25"/>
          <p:cNvSpPr>
            <a:spLocks/>
          </p:cNvSpPr>
          <p:nvPr/>
        </p:nvSpPr>
        <p:spPr bwMode="auto">
          <a:xfrm>
            <a:off x="4564063" y="2741613"/>
            <a:ext cx="133350" cy="166687"/>
          </a:xfrm>
          <a:custGeom>
            <a:avLst/>
            <a:gdLst>
              <a:gd name="T0" fmla="*/ 2147483647 w 285"/>
              <a:gd name="T1" fmla="*/ 2147483647 h 315"/>
              <a:gd name="T2" fmla="*/ 2147483647 w 285"/>
              <a:gd name="T3" fmla="*/ 2147483647 h 315"/>
              <a:gd name="T4" fmla="*/ 2147483647 w 285"/>
              <a:gd name="T5" fmla="*/ 2147483647 h 315"/>
              <a:gd name="T6" fmla="*/ 2147483647 w 285"/>
              <a:gd name="T7" fmla="*/ 2147483647 h 315"/>
              <a:gd name="T8" fmla="*/ 2147483647 w 285"/>
              <a:gd name="T9" fmla="*/ 0 h 315"/>
              <a:gd name="T10" fmla="*/ 2147483647 w 285"/>
              <a:gd name="T11" fmla="*/ 2147483647 h 315"/>
              <a:gd name="T12" fmla="*/ 2147483647 w 285"/>
              <a:gd name="T13" fmla="*/ 2147483647 h 315"/>
              <a:gd name="T14" fmla="*/ 2147483647 w 285"/>
              <a:gd name="T15" fmla="*/ 2147483647 h 315"/>
              <a:gd name="T16" fmla="*/ 0 w 285"/>
              <a:gd name="T17" fmla="*/ 2147483647 h 315"/>
              <a:gd name="T18" fmla="*/ 2147483647 w 285"/>
              <a:gd name="T19" fmla="*/ 2147483647 h 315"/>
              <a:gd name="T20" fmla="*/ 2147483647 w 285"/>
              <a:gd name="T21" fmla="*/ 2147483647 h 315"/>
              <a:gd name="T22" fmla="*/ 2147483647 w 285"/>
              <a:gd name="T23" fmla="*/ 2147483647 h 315"/>
              <a:gd name="T24" fmla="*/ 2147483647 w 285"/>
              <a:gd name="T25" fmla="*/ 2147483647 h 315"/>
              <a:gd name="T26" fmla="*/ 2147483647 w 285"/>
              <a:gd name="T27" fmla="*/ 2147483647 h 315"/>
              <a:gd name="T28" fmla="*/ 2147483647 w 285"/>
              <a:gd name="T29" fmla="*/ 2147483647 h 315"/>
              <a:gd name="T30" fmla="*/ 2147483647 w 285"/>
              <a:gd name="T31" fmla="*/ 2147483647 h 315"/>
              <a:gd name="T32" fmla="*/ 2147483647 w 285"/>
              <a:gd name="T33" fmla="*/ 2147483647 h 3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5"/>
              <a:gd name="T52" fmla="*/ 0 h 315"/>
              <a:gd name="T53" fmla="*/ 285 w 285"/>
              <a:gd name="T54" fmla="*/ 315 h 3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5" h="315">
                <a:moveTo>
                  <a:pt x="285" y="158"/>
                </a:moveTo>
                <a:lnTo>
                  <a:pt x="274" y="96"/>
                </a:lnTo>
                <a:lnTo>
                  <a:pt x="243" y="46"/>
                </a:lnTo>
                <a:lnTo>
                  <a:pt x="198" y="12"/>
                </a:lnTo>
                <a:lnTo>
                  <a:pt x="143" y="0"/>
                </a:lnTo>
                <a:lnTo>
                  <a:pt x="87" y="12"/>
                </a:lnTo>
                <a:lnTo>
                  <a:pt x="42" y="46"/>
                </a:lnTo>
                <a:lnTo>
                  <a:pt x="11" y="96"/>
                </a:lnTo>
                <a:lnTo>
                  <a:pt x="0" y="158"/>
                </a:lnTo>
                <a:lnTo>
                  <a:pt x="11" y="218"/>
                </a:lnTo>
                <a:lnTo>
                  <a:pt x="42" y="268"/>
                </a:lnTo>
                <a:lnTo>
                  <a:pt x="87" y="302"/>
                </a:lnTo>
                <a:lnTo>
                  <a:pt x="143" y="315"/>
                </a:lnTo>
                <a:lnTo>
                  <a:pt x="198" y="302"/>
                </a:lnTo>
                <a:lnTo>
                  <a:pt x="243" y="268"/>
                </a:lnTo>
                <a:lnTo>
                  <a:pt x="274" y="218"/>
                </a:lnTo>
                <a:lnTo>
                  <a:pt x="285" y="158"/>
                </a:lnTo>
                <a:close/>
              </a:path>
            </a:pathLst>
          </a:custGeom>
          <a:solidFill>
            <a:srgbClr val="FFFFFF"/>
          </a:solidFill>
          <a:ln w="0">
            <a:solidFill>
              <a:srgbClr val="000000"/>
            </a:solidFill>
            <a:round/>
            <a:headEnd/>
            <a:tailEnd/>
          </a:ln>
        </p:spPr>
        <p:txBody>
          <a:bodyPr/>
          <a:lstStyle/>
          <a:p>
            <a:endParaRPr lang="el-GR"/>
          </a:p>
        </p:txBody>
      </p:sp>
      <p:sp>
        <p:nvSpPr>
          <p:cNvPr id="21530" name="Freeform 26"/>
          <p:cNvSpPr>
            <a:spLocks/>
          </p:cNvSpPr>
          <p:nvPr/>
        </p:nvSpPr>
        <p:spPr bwMode="auto">
          <a:xfrm>
            <a:off x="4564063" y="3074988"/>
            <a:ext cx="133350" cy="166687"/>
          </a:xfrm>
          <a:custGeom>
            <a:avLst/>
            <a:gdLst>
              <a:gd name="T0" fmla="*/ 2147483647 w 285"/>
              <a:gd name="T1" fmla="*/ 2147483647 h 315"/>
              <a:gd name="T2" fmla="*/ 2147483647 w 285"/>
              <a:gd name="T3" fmla="*/ 2147483647 h 315"/>
              <a:gd name="T4" fmla="*/ 2147483647 w 285"/>
              <a:gd name="T5" fmla="*/ 2147483647 h 315"/>
              <a:gd name="T6" fmla="*/ 2147483647 w 285"/>
              <a:gd name="T7" fmla="*/ 2147483647 h 315"/>
              <a:gd name="T8" fmla="*/ 2147483647 w 285"/>
              <a:gd name="T9" fmla="*/ 0 h 315"/>
              <a:gd name="T10" fmla="*/ 2147483647 w 285"/>
              <a:gd name="T11" fmla="*/ 2147483647 h 315"/>
              <a:gd name="T12" fmla="*/ 2147483647 w 285"/>
              <a:gd name="T13" fmla="*/ 2147483647 h 315"/>
              <a:gd name="T14" fmla="*/ 2147483647 w 285"/>
              <a:gd name="T15" fmla="*/ 2147483647 h 315"/>
              <a:gd name="T16" fmla="*/ 0 w 285"/>
              <a:gd name="T17" fmla="*/ 2147483647 h 315"/>
              <a:gd name="T18" fmla="*/ 2147483647 w 285"/>
              <a:gd name="T19" fmla="*/ 2147483647 h 315"/>
              <a:gd name="T20" fmla="*/ 2147483647 w 285"/>
              <a:gd name="T21" fmla="*/ 2147483647 h 315"/>
              <a:gd name="T22" fmla="*/ 2147483647 w 285"/>
              <a:gd name="T23" fmla="*/ 2147483647 h 315"/>
              <a:gd name="T24" fmla="*/ 2147483647 w 285"/>
              <a:gd name="T25" fmla="*/ 2147483647 h 315"/>
              <a:gd name="T26" fmla="*/ 2147483647 w 285"/>
              <a:gd name="T27" fmla="*/ 2147483647 h 315"/>
              <a:gd name="T28" fmla="*/ 2147483647 w 285"/>
              <a:gd name="T29" fmla="*/ 2147483647 h 315"/>
              <a:gd name="T30" fmla="*/ 2147483647 w 285"/>
              <a:gd name="T31" fmla="*/ 2147483647 h 315"/>
              <a:gd name="T32" fmla="*/ 2147483647 w 285"/>
              <a:gd name="T33" fmla="*/ 2147483647 h 3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5"/>
              <a:gd name="T52" fmla="*/ 0 h 315"/>
              <a:gd name="T53" fmla="*/ 285 w 285"/>
              <a:gd name="T54" fmla="*/ 315 h 3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5" h="315">
                <a:moveTo>
                  <a:pt x="285" y="157"/>
                </a:moveTo>
                <a:lnTo>
                  <a:pt x="273" y="96"/>
                </a:lnTo>
                <a:lnTo>
                  <a:pt x="243" y="46"/>
                </a:lnTo>
                <a:lnTo>
                  <a:pt x="198" y="12"/>
                </a:lnTo>
                <a:lnTo>
                  <a:pt x="143" y="0"/>
                </a:lnTo>
                <a:lnTo>
                  <a:pt x="87" y="12"/>
                </a:lnTo>
                <a:lnTo>
                  <a:pt x="41" y="46"/>
                </a:lnTo>
                <a:lnTo>
                  <a:pt x="11" y="96"/>
                </a:lnTo>
                <a:lnTo>
                  <a:pt x="0" y="157"/>
                </a:lnTo>
                <a:lnTo>
                  <a:pt x="11" y="218"/>
                </a:lnTo>
                <a:lnTo>
                  <a:pt x="41" y="268"/>
                </a:lnTo>
                <a:lnTo>
                  <a:pt x="87" y="302"/>
                </a:lnTo>
                <a:lnTo>
                  <a:pt x="143" y="315"/>
                </a:lnTo>
                <a:lnTo>
                  <a:pt x="198" y="302"/>
                </a:lnTo>
                <a:lnTo>
                  <a:pt x="243" y="268"/>
                </a:lnTo>
                <a:lnTo>
                  <a:pt x="273" y="218"/>
                </a:lnTo>
                <a:lnTo>
                  <a:pt x="285" y="157"/>
                </a:lnTo>
                <a:close/>
              </a:path>
            </a:pathLst>
          </a:custGeom>
          <a:solidFill>
            <a:srgbClr val="FFFFFF"/>
          </a:solidFill>
          <a:ln w="0">
            <a:solidFill>
              <a:srgbClr val="000000"/>
            </a:solidFill>
            <a:round/>
            <a:headEnd/>
            <a:tailEnd/>
          </a:ln>
        </p:spPr>
        <p:txBody>
          <a:bodyPr/>
          <a:lstStyle/>
          <a:p>
            <a:endParaRPr lang="el-GR"/>
          </a:p>
        </p:txBody>
      </p:sp>
      <p:sp>
        <p:nvSpPr>
          <p:cNvPr id="21531" name="Freeform 27"/>
          <p:cNvSpPr>
            <a:spLocks/>
          </p:cNvSpPr>
          <p:nvPr/>
        </p:nvSpPr>
        <p:spPr bwMode="auto">
          <a:xfrm>
            <a:off x="4564063" y="3408363"/>
            <a:ext cx="133350" cy="166687"/>
          </a:xfrm>
          <a:custGeom>
            <a:avLst/>
            <a:gdLst>
              <a:gd name="T0" fmla="*/ 2147483647 w 285"/>
              <a:gd name="T1" fmla="*/ 2147483647 h 315"/>
              <a:gd name="T2" fmla="*/ 2147483647 w 285"/>
              <a:gd name="T3" fmla="*/ 2147483647 h 315"/>
              <a:gd name="T4" fmla="*/ 2147483647 w 285"/>
              <a:gd name="T5" fmla="*/ 2147483647 h 315"/>
              <a:gd name="T6" fmla="*/ 2147483647 w 285"/>
              <a:gd name="T7" fmla="*/ 2147483647 h 315"/>
              <a:gd name="T8" fmla="*/ 2147483647 w 285"/>
              <a:gd name="T9" fmla="*/ 0 h 315"/>
              <a:gd name="T10" fmla="*/ 2147483647 w 285"/>
              <a:gd name="T11" fmla="*/ 2147483647 h 315"/>
              <a:gd name="T12" fmla="*/ 2147483647 w 285"/>
              <a:gd name="T13" fmla="*/ 2147483647 h 315"/>
              <a:gd name="T14" fmla="*/ 2147483647 w 285"/>
              <a:gd name="T15" fmla="*/ 2147483647 h 315"/>
              <a:gd name="T16" fmla="*/ 0 w 285"/>
              <a:gd name="T17" fmla="*/ 2147483647 h 315"/>
              <a:gd name="T18" fmla="*/ 2147483647 w 285"/>
              <a:gd name="T19" fmla="*/ 2147483647 h 315"/>
              <a:gd name="T20" fmla="*/ 2147483647 w 285"/>
              <a:gd name="T21" fmla="*/ 2147483647 h 315"/>
              <a:gd name="T22" fmla="*/ 2147483647 w 285"/>
              <a:gd name="T23" fmla="*/ 2147483647 h 315"/>
              <a:gd name="T24" fmla="*/ 2147483647 w 285"/>
              <a:gd name="T25" fmla="*/ 2147483647 h 315"/>
              <a:gd name="T26" fmla="*/ 2147483647 w 285"/>
              <a:gd name="T27" fmla="*/ 2147483647 h 315"/>
              <a:gd name="T28" fmla="*/ 2147483647 w 285"/>
              <a:gd name="T29" fmla="*/ 2147483647 h 315"/>
              <a:gd name="T30" fmla="*/ 2147483647 w 285"/>
              <a:gd name="T31" fmla="*/ 2147483647 h 315"/>
              <a:gd name="T32" fmla="*/ 2147483647 w 285"/>
              <a:gd name="T33" fmla="*/ 2147483647 h 3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5"/>
              <a:gd name="T52" fmla="*/ 0 h 315"/>
              <a:gd name="T53" fmla="*/ 285 w 285"/>
              <a:gd name="T54" fmla="*/ 315 h 3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5" h="315">
                <a:moveTo>
                  <a:pt x="285" y="157"/>
                </a:moveTo>
                <a:lnTo>
                  <a:pt x="274" y="96"/>
                </a:lnTo>
                <a:lnTo>
                  <a:pt x="243" y="46"/>
                </a:lnTo>
                <a:lnTo>
                  <a:pt x="198" y="12"/>
                </a:lnTo>
                <a:lnTo>
                  <a:pt x="143" y="0"/>
                </a:lnTo>
                <a:lnTo>
                  <a:pt x="87" y="12"/>
                </a:lnTo>
                <a:lnTo>
                  <a:pt x="42" y="46"/>
                </a:lnTo>
                <a:lnTo>
                  <a:pt x="11" y="96"/>
                </a:lnTo>
                <a:lnTo>
                  <a:pt x="0" y="157"/>
                </a:lnTo>
                <a:lnTo>
                  <a:pt x="11" y="218"/>
                </a:lnTo>
                <a:lnTo>
                  <a:pt x="42" y="268"/>
                </a:lnTo>
                <a:lnTo>
                  <a:pt x="87" y="302"/>
                </a:lnTo>
                <a:lnTo>
                  <a:pt x="143" y="315"/>
                </a:lnTo>
                <a:lnTo>
                  <a:pt x="198" y="302"/>
                </a:lnTo>
                <a:lnTo>
                  <a:pt x="243" y="268"/>
                </a:lnTo>
                <a:lnTo>
                  <a:pt x="274" y="218"/>
                </a:lnTo>
                <a:lnTo>
                  <a:pt x="285" y="157"/>
                </a:lnTo>
                <a:close/>
              </a:path>
            </a:pathLst>
          </a:custGeom>
          <a:solidFill>
            <a:srgbClr val="FFFFFF"/>
          </a:solidFill>
          <a:ln w="0">
            <a:solidFill>
              <a:srgbClr val="000000"/>
            </a:solidFill>
            <a:round/>
            <a:headEnd/>
            <a:tailEnd/>
          </a:ln>
        </p:spPr>
        <p:txBody>
          <a:bodyPr/>
          <a:lstStyle/>
          <a:p>
            <a:endParaRPr lang="el-GR"/>
          </a:p>
        </p:txBody>
      </p:sp>
      <p:sp>
        <p:nvSpPr>
          <p:cNvPr id="21532" name="Freeform 28"/>
          <p:cNvSpPr>
            <a:spLocks/>
          </p:cNvSpPr>
          <p:nvPr/>
        </p:nvSpPr>
        <p:spPr bwMode="auto">
          <a:xfrm>
            <a:off x="4564063" y="3740150"/>
            <a:ext cx="133350" cy="166688"/>
          </a:xfrm>
          <a:custGeom>
            <a:avLst/>
            <a:gdLst>
              <a:gd name="T0" fmla="*/ 2147483647 w 285"/>
              <a:gd name="T1" fmla="*/ 2147483647 h 314"/>
              <a:gd name="T2" fmla="*/ 2147483647 w 285"/>
              <a:gd name="T3" fmla="*/ 2147483647 h 314"/>
              <a:gd name="T4" fmla="*/ 2147483647 w 285"/>
              <a:gd name="T5" fmla="*/ 2147483647 h 314"/>
              <a:gd name="T6" fmla="*/ 2147483647 w 285"/>
              <a:gd name="T7" fmla="*/ 2147483647 h 314"/>
              <a:gd name="T8" fmla="*/ 2147483647 w 285"/>
              <a:gd name="T9" fmla="*/ 0 h 314"/>
              <a:gd name="T10" fmla="*/ 2147483647 w 285"/>
              <a:gd name="T11" fmla="*/ 2147483647 h 314"/>
              <a:gd name="T12" fmla="*/ 2147483647 w 285"/>
              <a:gd name="T13" fmla="*/ 2147483647 h 314"/>
              <a:gd name="T14" fmla="*/ 2147483647 w 285"/>
              <a:gd name="T15" fmla="*/ 2147483647 h 314"/>
              <a:gd name="T16" fmla="*/ 0 w 285"/>
              <a:gd name="T17" fmla="*/ 2147483647 h 314"/>
              <a:gd name="T18" fmla="*/ 2147483647 w 285"/>
              <a:gd name="T19" fmla="*/ 2147483647 h 314"/>
              <a:gd name="T20" fmla="*/ 2147483647 w 285"/>
              <a:gd name="T21" fmla="*/ 2147483647 h 314"/>
              <a:gd name="T22" fmla="*/ 2147483647 w 285"/>
              <a:gd name="T23" fmla="*/ 2147483647 h 314"/>
              <a:gd name="T24" fmla="*/ 2147483647 w 285"/>
              <a:gd name="T25" fmla="*/ 2147483647 h 314"/>
              <a:gd name="T26" fmla="*/ 2147483647 w 285"/>
              <a:gd name="T27" fmla="*/ 2147483647 h 314"/>
              <a:gd name="T28" fmla="*/ 2147483647 w 285"/>
              <a:gd name="T29" fmla="*/ 2147483647 h 314"/>
              <a:gd name="T30" fmla="*/ 2147483647 w 285"/>
              <a:gd name="T31" fmla="*/ 2147483647 h 314"/>
              <a:gd name="T32" fmla="*/ 2147483647 w 285"/>
              <a:gd name="T33" fmla="*/ 2147483647 h 3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5"/>
              <a:gd name="T52" fmla="*/ 0 h 314"/>
              <a:gd name="T53" fmla="*/ 285 w 285"/>
              <a:gd name="T54" fmla="*/ 314 h 3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5" h="314">
                <a:moveTo>
                  <a:pt x="285" y="157"/>
                </a:moveTo>
                <a:lnTo>
                  <a:pt x="274" y="96"/>
                </a:lnTo>
                <a:lnTo>
                  <a:pt x="243" y="45"/>
                </a:lnTo>
                <a:lnTo>
                  <a:pt x="198" y="12"/>
                </a:lnTo>
                <a:lnTo>
                  <a:pt x="143" y="0"/>
                </a:lnTo>
                <a:lnTo>
                  <a:pt x="87" y="12"/>
                </a:lnTo>
                <a:lnTo>
                  <a:pt x="42" y="45"/>
                </a:lnTo>
                <a:lnTo>
                  <a:pt x="11" y="96"/>
                </a:lnTo>
                <a:lnTo>
                  <a:pt x="0" y="157"/>
                </a:lnTo>
                <a:lnTo>
                  <a:pt x="11" y="218"/>
                </a:lnTo>
                <a:lnTo>
                  <a:pt x="42" y="268"/>
                </a:lnTo>
                <a:lnTo>
                  <a:pt x="87" y="302"/>
                </a:lnTo>
                <a:lnTo>
                  <a:pt x="143" y="314"/>
                </a:lnTo>
                <a:lnTo>
                  <a:pt x="198" y="302"/>
                </a:lnTo>
                <a:lnTo>
                  <a:pt x="243" y="268"/>
                </a:lnTo>
                <a:lnTo>
                  <a:pt x="274" y="218"/>
                </a:lnTo>
                <a:lnTo>
                  <a:pt x="285" y="157"/>
                </a:lnTo>
                <a:close/>
              </a:path>
            </a:pathLst>
          </a:custGeom>
          <a:solidFill>
            <a:srgbClr val="FFFFFF"/>
          </a:solidFill>
          <a:ln w="0">
            <a:solidFill>
              <a:srgbClr val="000000"/>
            </a:solidFill>
            <a:round/>
            <a:headEnd/>
            <a:tailEnd/>
          </a:ln>
        </p:spPr>
        <p:txBody>
          <a:bodyPr/>
          <a:lstStyle/>
          <a:p>
            <a:endParaRPr lang="el-GR"/>
          </a:p>
        </p:txBody>
      </p:sp>
      <p:sp>
        <p:nvSpPr>
          <p:cNvPr id="21533" name="Freeform 29"/>
          <p:cNvSpPr>
            <a:spLocks/>
          </p:cNvSpPr>
          <p:nvPr/>
        </p:nvSpPr>
        <p:spPr bwMode="auto">
          <a:xfrm>
            <a:off x="4565650" y="4073525"/>
            <a:ext cx="133350" cy="166688"/>
          </a:xfrm>
          <a:custGeom>
            <a:avLst/>
            <a:gdLst>
              <a:gd name="T0" fmla="*/ 2147483647 w 285"/>
              <a:gd name="T1" fmla="*/ 2147483647 h 315"/>
              <a:gd name="T2" fmla="*/ 2147483647 w 285"/>
              <a:gd name="T3" fmla="*/ 2147483647 h 315"/>
              <a:gd name="T4" fmla="*/ 2147483647 w 285"/>
              <a:gd name="T5" fmla="*/ 2147483647 h 315"/>
              <a:gd name="T6" fmla="*/ 2147483647 w 285"/>
              <a:gd name="T7" fmla="*/ 2147483647 h 315"/>
              <a:gd name="T8" fmla="*/ 2147483647 w 285"/>
              <a:gd name="T9" fmla="*/ 0 h 315"/>
              <a:gd name="T10" fmla="*/ 2147483647 w 285"/>
              <a:gd name="T11" fmla="*/ 2147483647 h 315"/>
              <a:gd name="T12" fmla="*/ 2147483647 w 285"/>
              <a:gd name="T13" fmla="*/ 2147483647 h 315"/>
              <a:gd name="T14" fmla="*/ 2147483647 w 285"/>
              <a:gd name="T15" fmla="*/ 2147483647 h 315"/>
              <a:gd name="T16" fmla="*/ 0 w 285"/>
              <a:gd name="T17" fmla="*/ 2147483647 h 315"/>
              <a:gd name="T18" fmla="*/ 2147483647 w 285"/>
              <a:gd name="T19" fmla="*/ 2147483647 h 315"/>
              <a:gd name="T20" fmla="*/ 2147483647 w 285"/>
              <a:gd name="T21" fmla="*/ 2147483647 h 315"/>
              <a:gd name="T22" fmla="*/ 2147483647 w 285"/>
              <a:gd name="T23" fmla="*/ 2147483647 h 315"/>
              <a:gd name="T24" fmla="*/ 2147483647 w 285"/>
              <a:gd name="T25" fmla="*/ 2147483647 h 315"/>
              <a:gd name="T26" fmla="*/ 2147483647 w 285"/>
              <a:gd name="T27" fmla="*/ 2147483647 h 315"/>
              <a:gd name="T28" fmla="*/ 2147483647 w 285"/>
              <a:gd name="T29" fmla="*/ 2147483647 h 315"/>
              <a:gd name="T30" fmla="*/ 2147483647 w 285"/>
              <a:gd name="T31" fmla="*/ 2147483647 h 315"/>
              <a:gd name="T32" fmla="*/ 2147483647 w 285"/>
              <a:gd name="T33" fmla="*/ 2147483647 h 3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5"/>
              <a:gd name="T52" fmla="*/ 0 h 315"/>
              <a:gd name="T53" fmla="*/ 285 w 285"/>
              <a:gd name="T54" fmla="*/ 315 h 3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5" h="315">
                <a:moveTo>
                  <a:pt x="285" y="157"/>
                </a:moveTo>
                <a:lnTo>
                  <a:pt x="274" y="96"/>
                </a:lnTo>
                <a:lnTo>
                  <a:pt x="243" y="46"/>
                </a:lnTo>
                <a:lnTo>
                  <a:pt x="198" y="12"/>
                </a:lnTo>
                <a:lnTo>
                  <a:pt x="143" y="0"/>
                </a:lnTo>
                <a:lnTo>
                  <a:pt x="87" y="12"/>
                </a:lnTo>
                <a:lnTo>
                  <a:pt x="42" y="46"/>
                </a:lnTo>
                <a:lnTo>
                  <a:pt x="11" y="96"/>
                </a:lnTo>
                <a:lnTo>
                  <a:pt x="0" y="157"/>
                </a:lnTo>
                <a:lnTo>
                  <a:pt x="11" y="218"/>
                </a:lnTo>
                <a:lnTo>
                  <a:pt x="42" y="268"/>
                </a:lnTo>
                <a:lnTo>
                  <a:pt x="87" y="302"/>
                </a:lnTo>
                <a:lnTo>
                  <a:pt x="143" y="315"/>
                </a:lnTo>
                <a:lnTo>
                  <a:pt x="198" y="302"/>
                </a:lnTo>
                <a:lnTo>
                  <a:pt x="243" y="268"/>
                </a:lnTo>
                <a:lnTo>
                  <a:pt x="274" y="218"/>
                </a:lnTo>
                <a:lnTo>
                  <a:pt x="285" y="157"/>
                </a:lnTo>
                <a:close/>
              </a:path>
            </a:pathLst>
          </a:custGeom>
          <a:solidFill>
            <a:srgbClr val="FFFFFF"/>
          </a:solidFill>
          <a:ln w="0">
            <a:solidFill>
              <a:srgbClr val="000000"/>
            </a:solidFill>
            <a:round/>
            <a:headEnd/>
            <a:tailEnd/>
          </a:ln>
        </p:spPr>
        <p:txBody>
          <a:bodyPr/>
          <a:lstStyle/>
          <a:p>
            <a:endParaRPr lang="el-GR"/>
          </a:p>
        </p:txBody>
      </p:sp>
      <p:sp>
        <p:nvSpPr>
          <p:cNvPr id="21534" name="Freeform 30"/>
          <p:cNvSpPr>
            <a:spLocks/>
          </p:cNvSpPr>
          <p:nvPr/>
        </p:nvSpPr>
        <p:spPr bwMode="auto">
          <a:xfrm>
            <a:off x="4564063" y="4405313"/>
            <a:ext cx="133350" cy="166687"/>
          </a:xfrm>
          <a:custGeom>
            <a:avLst/>
            <a:gdLst>
              <a:gd name="T0" fmla="*/ 2147483647 w 285"/>
              <a:gd name="T1" fmla="*/ 2147483647 h 314"/>
              <a:gd name="T2" fmla="*/ 2147483647 w 285"/>
              <a:gd name="T3" fmla="*/ 2147483647 h 314"/>
              <a:gd name="T4" fmla="*/ 2147483647 w 285"/>
              <a:gd name="T5" fmla="*/ 2147483647 h 314"/>
              <a:gd name="T6" fmla="*/ 2147483647 w 285"/>
              <a:gd name="T7" fmla="*/ 2147483647 h 314"/>
              <a:gd name="T8" fmla="*/ 2147483647 w 285"/>
              <a:gd name="T9" fmla="*/ 0 h 314"/>
              <a:gd name="T10" fmla="*/ 2147483647 w 285"/>
              <a:gd name="T11" fmla="*/ 2147483647 h 314"/>
              <a:gd name="T12" fmla="*/ 2147483647 w 285"/>
              <a:gd name="T13" fmla="*/ 2147483647 h 314"/>
              <a:gd name="T14" fmla="*/ 2147483647 w 285"/>
              <a:gd name="T15" fmla="*/ 2147483647 h 314"/>
              <a:gd name="T16" fmla="*/ 0 w 285"/>
              <a:gd name="T17" fmla="*/ 2147483647 h 314"/>
              <a:gd name="T18" fmla="*/ 2147483647 w 285"/>
              <a:gd name="T19" fmla="*/ 2147483647 h 314"/>
              <a:gd name="T20" fmla="*/ 2147483647 w 285"/>
              <a:gd name="T21" fmla="*/ 2147483647 h 314"/>
              <a:gd name="T22" fmla="*/ 2147483647 w 285"/>
              <a:gd name="T23" fmla="*/ 2147483647 h 314"/>
              <a:gd name="T24" fmla="*/ 2147483647 w 285"/>
              <a:gd name="T25" fmla="*/ 2147483647 h 314"/>
              <a:gd name="T26" fmla="*/ 2147483647 w 285"/>
              <a:gd name="T27" fmla="*/ 2147483647 h 314"/>
              <a:gd name="T28" fmla="*/ 2147483647 w 285"/>
              <a:gd name="T29" fmla="*/ 2147483647 h 314"/>
              <a:gd name="T30" fmla="*/ 2147483647 w 285"/>
              <a:gd name="T31" fmla="*/ 2147483647 h 314"/>
              <a:gd name="T32" fmla="*/ 2147483647 w 285"/>
              <a:gd name="T33" fmla="*/ 2147483647 h 3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5"/>
              <a:gd name="T52" fmla="*/ 0 h 314"/>
              <a:gd name="T53" fmla="*/ 285 w 285"/>
              <a:gd name="T54" fmla="*/ 314 h 3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5" h="314">
                <a:moveTo>
                  <a:pt x="285" y="157"/>
                </a:moveTo>
                <a:lnTo>
                  <a:pt x="273" y="95"/>
                </a:lnTo>
                <a:lnTo>
                  <a:pt x="243" y="45"/>
                </a:lnTo>
                <a:lnTo>
                  <a:pt x="198" y="11"/>
                </a:lnTo>
                <a:lnTo>
                  <a:pt x="143" y="0"/>
                </a:lnTo>
                <a:lnTo>
                  <a:pt x="87" y="11"/>
                </a:lnTo>
                <a:lnTo>
                  <a:pt x="41" y="45"/>
                </a:lnTo>
                <a:lnTo>
                  <a:pt x="11" y="95"/>
                </a:lnTo>
                <a:lnTo>
                  <a:pt x="0" y="157"/>
                </a:lnTo>
                <a:lnTo>
                  <a:pt x="11" y="217"/>
                </a:lnTo>
                <a:lnTo>
                  <a:pt x="41" y="267"/>
                </a:lnTo>
                <a:lnTo>
                  <a:pt x="87" y="301"/>
                </a:lnTo>
                <a:lnTo>
                  <a:pt x="143" y="314"/>
                </a:lnTo>
                <a:lnTo>
                  <a:pt x="198" y="301"/>
                </a:lnTo>
                <a:lnTo>
                  <a:pt x="243" y="267"/>
                </a:lnTo>
                <a:lnTo>
                  <a:pt x="273" y="217"/>
                </a:lnTo>
                <a:lnTo>
                  <a:pt x="285" y="157"/>
                </a:lnTo>
                <a:close/>
              </a:path>
            </a:pathLst>
          </a:custGeom>
          <a:solidFill>
            <a:srgbClr val="FFFFFF"/>
          </a:solidFill>
          <a:ln w="0">
            <a:solidFill>
              <a:srgbClr val="000000"/>
            </a:solidFill>
            <a:round/>
            <a:headEnd/>
            <a:tailEnd/>
          </a:ln>
        </p:spPr>
        <p:txBody>
          <a:bodyPr/>
          <a:lstStyle/>
          <a:p>
            <a:endParaRPr lang="el-GR"/>
          </a:p>
        </p:txBody>
      </p:sp>
      <p:sp>
        <p:nvSpPr>
          <p:cNvPr id="21535" name="Freeform 31"/>
          <p:cNvSpPr>
            <a:spLocks/>
          </p:cNvSpPr>
          <p:nvPr/>
        </p:nvSpPr>
        <p:spPr bwMode="auto">
          <a:xfrm>
            <a:off x="4564063" y="4738688"/>
            <a:ext cx="133350" cy="166687"/>
          </a:xfrm>
          <a:custGeom>
            <a:avLst/>
            <a:gdLst>
              <a:gd name="T0" fmla="*/ 2147483647 w 285"/>
              <a:gd name="T1" fmla="*/ 2147483647 h 314"/>
              <a:gd name="T2" fmla="*/ 2147483647 w 285"/>
              <a:gd name="T3" fmla="*/ 2147483647 h 314"/>
              <a:gd name="T4" fmla="*/ 2147483647 w 285"/>
              <a:gd name="T5" fmla="*/ 2147483647 h 314"/>
              <a:gd name="T6" fmla="*/ 2147483647 w 285"/>
              <a:gd name="T7" fmla="*/ 2147483647 h 314"/>
              <a:gd name="T8" fmla="*/ 2147483647 w 285"/>
              <a:gd name="T9" fmla="*/ 0 h 314"/>
              <a:gd name="T10" fmla="*/ 2147483647 w 285"/>
              <a:gd name="T11" fmla="*/ 2147483647 h 314"/>
              <a:gd name="T12" fmla="*/ 2147483647 w 285"/>
              <a:gd name="T13" fmla="*/ 2147483647 h 314"/>
              <a:gd name="T14" fmla="*/ 2147483647 w 285"/>
              <a:gd name="T15" fmla="*/ 2147483647 h 314"/>
              <a:gd name="T16" fmla="*/ 0 w 285"/>
              <a:gd name="T17" fmla="*/ 2147483647 h 314"/>
              <a:gd name="T18" fmla="*/ 2147483647 w 285"/>
              <a:gd name="T19" fmla="*/ 2147483647 h 314"/>
              <a:gd name="T20" fmla="*/ 2147483647 w 285"/>
              <a:gd name="T21" fmla="*/ 2147483647 h 314"/>
              <a:gd name="T22" fmla="*/ 2147483647 w 285"/>
              <a:gd name="T23" fmla="*/ 2147483647 h 314"/>
              <a:gd name="T24" fmla="*/ 2147483647 w 285"/>
              <a:gd name="T25" fmla="*/ 2147483647 h 314"/>
              <a:gd name="T26" fmla="*/ 2147483647 w 285"/>
              <a:gd name="T27" fmla="*/ 2147483647 h 314"/>
              <a:gd name="T28" fmla="*/ 2147483647 w 285"/>
              <a:gd name="T29" fmla="*/ 2147483647 h 314"/>
              <a:gd name="T30" fmla="*/ 2147483647 w 285"/>
              <a:gd name="T31" fmla="*/ 2147483647 h 314"/>
              <a:gd name="T32" fmla="*/ 2147483647 w 285"/>
              <a:gd name="T33" fmla="*/ 2147483647 h 3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5"/>
              <a:gd name="T52" fmla="*/ 0 h 314"/>
              <a:gd name="T53" fmla="*/ 285 w 285"/>
              <a:gd name="T54" fmla="*/ 314 h 3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5" h="314">
                <a:moveTo>
                  <a:pt x="285" y="157"/>
                </a:moveTo>
                <a:lnTo>
                  <a:pt x="274" y="95"/>
                </a:lnTo>
                <a:lnTo>
                  <a:pt x="243" y="45"/>
                </a:lnTo>
                <a:lnTo>
                  <a:pt x="198" y="11"/>
                </a:lnTo>
                <a:lnTo>
                  <a:pt x="143" y="0"/>
                </a:lnTo>
                <a:lnTo>
                  <a:pt x="87" y="11"/>
                </a:lnTo>
                <a:lnTo>
                  <a:pt x="42" y="45"/>
                </a:lnTo>
                <a:lnTo>
                  <a:pt x="11" y="95"/>
                </a:lnTo>
                <a:lnTo>
                  <a:pt x="0" y="157"/>
                </a:lnTo>
                <a:lnTo>
                  <a:pt x="11" y="217"/>
                </a:lnTo>
                <a:lnTo>
                  <a:pt x="42" y="268"/>
                </a:lnTo>
                <a:lnTo>
                  <a:pt x="87" y="301"/>
                </a:lnTo>
                <a:lnTo>
                  <a:pt x="143" y="314"/>
                </a:lnTo>
                <a:lnTo>
                  <a:pt x="198" y="301"/>
                </a:lnTo>
                <a:lnTo>
                  <a:pt x="243" y="268"/>
                </a:lnTo>
                <a:lnTo>
                  <a:pt x="274" y="217"/>
                </a:lnTo>
                <a:lnTo>
                  <a:pt x="285" y="157"/>
                </a:lnTo>
                <a:close/>
              </a:path>
            </a:pathLst>
          </a:custGeom>
          <a:solidFill>
            <a:srgbClr val="FFFFFF"/>
          </a:solidFill>
          <a:ln w="0">
            <a:solidFill>
              <a:srgbClr val="000000"/>
            </a:solidFill>
            <a:round/>
            <a:headEnd/>
            <a:tailEnd/>
          </a:ln>
        </p:spPr>
        <p:txBody>
          <a:bodyPr/>
          <a:lstStyle/>
          <a:p>
            <a:endParaRPr lang="el-GR"/>
          </a:p>
        </p:txBody>
      </p:sp>
      <p:sp>
        <p:nvSpPr>
          <p:cNvPr id="21536" name="Freeform 32"/>
          <p:cNvSpPr>
            <a:spLocks/>
          </p:cNvSpPr>
          <p:nvPr/>
        </p:nvSpPr>
        <p:spPr bwMode="auto">
          <a:xfrm>
            <a:off x="4564063" y="5070475"/>
            <a:ext cx="133350" cy="166688"/>
          </a:xfrm>
          <a:custGeom>
            <a:avLst/>
            <a:gdLst>
              <a:gd name="T0" fmla="*/ 2147483647 w 285"/>
              <a:gd name="T1" fmla="*/ 2147483647 h 315"/>
              <a:gd name="T2" fmla="*/ 2147483647 w 285"/>
              <a:gd name="T3" fmla="*/ 2147483647 h 315"/>
              <a:gd name="T4" fmla="*/ 2147483647 w 285"/>
              <a:gd name="T5" fmla="*/ 2147483647 h 315"/>
              <a:gd name="T6" fmla="*/ 2147483647 w 285"/>
              <a:gd name="T7" fmla="*/ 2147483647 h 315"/>
              <a:gd name="T8" fmla="*/ 2147483647 w 285"/>
              <a:gd name="T9" fmla="*/ 0 h 315"/>
              <a:gd name="T10" fmla="*/ 2147483647 w 285"/>
              <a:gd name="T11" fmla="*/ 2147483647 h 315"/>
              <a:gd name="T12" fmla="*/ 2147483647 w 285"/>
              <a:gd name="T13" fmla="*/ 2147483647 h 315"/>
              <a:gd name="T14" fmla="*/ 2147483647 w 285"/>
              <a:gd name="T15" fmla="*/ 2147483647 h 315"/>
              <a:gd name="T16" fmla="*/ 0 w 285"/>
              <a:gd name="T17" fmla="*/ 2147483647 h 315"/>
              <a:gd name="T18" fmla="*/ 2147483647 w 285"/>
              <a:gd name="T19" fmla="*/ 2147483647 h 315"/>
              <a:gd name="T20" fmla="*/ 2147483647 w 285"/>
              <a:gd name="T21" fmla="*/ 2147483647 h 315"/>
              <a:gd name="T22" fmla="*/ 2147483647 w 285"/>
              <a:gd name="T23" fmla="*/ 2147483647 h 315"/>
              <a:gd name="T24" fmla="*/ 2147483647 w 285"/>
              <a:gd name="T25" fmla="*/ 2147483647 h 315"/>
              <a:gd name="T26" fmla="*/ 2147483647 w 285"/>
              <a:gd name="T27" fmla="*/ 2147483647 h 315"/>
              <a:gd name="T28" fmla="*/ 2147483647 w 285"/>
              <a:gd name="T29" fmla="*/ 2147483647 h 315"/>
              <a:gd name="T30" fmla="*/ 2147483647 w 285"/>
              <a:gd name="T31" fmla="*/ 2147483647 h 315"/>
              <a:gd name="T32" fmla="*/ 2147483647 w 285"/>
              <a:gd name="T33" fmla="*/ 2147483647 h 3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5"/>
              <a:gd name="T52" fmla="*/ 0 h 315"/>
              <a:gd name="T53" fmla="*/ 285 w 285"/>
              <a:gd name="T54" fmla="*/ 315 h 3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5" h="315">
                <a:moveTo>
                  <a:pt x="285" y="158"/>
                </a:moveTo>
                <a:lnTo>
                  <a:pt x="273" y="96"/>
                </a:lnTo>
                <a:lnTo>
                  <a:pt x="243" y="46"/>
                </a:lnTo>
                <a:lnTo>
                  <a:pt x="198" y="12"/>
                </a:lnTo>
                <a:lnTo>
                  <a:pt x="143" y="0"/>
                </a:lnTo>
                <a:lnTo>
                  <a:pt x="87" y="12"/>
                </a:lnTo>
                <a:lnTo>
                  <a:pt x="41" y="46"/>
                </a:lnTo>
                <a:lnTo>
                  <a:pt x="11" y="96"/>
                </a:lnTo>
                <a:lnTo>
                  <a:pt x="0" y="158"/>
                </a:lnTo>
                <a:lnTo>
                  <a:pt x="11" y="218"/>
                </a:lnTo>
                <a:lnTo>
                  <a:pt x="41" y="268"/>
                </a:lnTo>
                <a:lnTo>
                  <a:pt x="87" y="302"/>
                </a:lnTo>
                <a:lnTo>
                  <a:pt x="143" y="315"/>
                </a:lnTo>
                <a:lnTo>
                  <a:pt x="198" y="302"/>
                </a:lnTo>
                <a:lnTo>
                  <a:pt x="243" y="268"/>
                </a:lnTo>
                <a:lnTo>
                  <a:pt x="273" y="218"/>
                </a:lnTo>
                <a:lnTo>
                  <a:pt x="285" y="158"/>
                </a:lnTo>
                <a:close/>
              </a:path>
            </a:pathLst>
          </a:custGeom>
          <a:solidFill>
            <a:srgbClr val="FFFFFF"/>
          </a:solidFill>
          <a:ln w="0">
            <a:solidFill>
              <a:srgbClr val="000000"/>
            </a:solidFill>
            <a:round/>
            <a:headEnd/>
            <a:tailEnd/>
          </a:ln>
        </p:spPr>
        <p:txBody>
          <a:bodyPr/>
          <a:lstStyle/>
          <a:p>
            <a:endParaRPr lang="el-GR"/>
          </a:p>
        </p:txBody>
      </p:sp>
      <p:sp>
        <p:nvSpPr>
          <p:cNvPr id="21537" name="Freeform 33"/>
          <p:cNvSpPr>
            <a:spLocks/>
          </p:cNvSpPr>
          <p:nvPr/>
        </p:nvSpPr>
        <p:spPr bwMode="auto">
          <a:xfrm>
            <a:off x="4564063" y="5403850"/>
            <a:ext cx="133350" cy="166688"/>
          </a:xfrm>
          <a:custGeom>
            <a:avLst/>
            <a:gdLst>
              <a:gd name="T0" fmla="*/ 2147483647 w 285"/>
              <a:gd name="T1" fmla="*/ 2147483647 h 315"/>
              <a:gd name="T2" fmla="*/ 2147483647 w 285"/>
              <a:gd name="T3" fmla="*/ 2147483647 h 315"/>
              <a:gd name="T4" fmla="*/ 2147483647 w 285"/>
              <a:gd name="T5" fmla="*/ 2147483647 h 315"/>
              <a:gd name="T6" fmla="*/ 2147483647 w 285"/>
              <a:gd name="T7" fmla="*/ 2147483647 h 315"/>
              <a:gd name="T8" fmla="*/ 2147483647 w 285"/>
              <a:gd name="T9" fmla="*/ 0 h 315"/>
              <a:gd name="T10" fmla="*/ 2147483647 w 285"/>
              <a:gd name="T11" fmla="*/ 2147483647 h 315"/>
              <a:gd name="T12" fmla="*/ 2147483647 w 285"/>
              <a:gd name="T13" fmla="*/ 2147483647 h 315"/>
              <a:gd name="T14" fmla="*/ 2147483647 w 285"/>
              <a:gd name="T15" fmla="*/ 2147483647 h 315"/>
              <a:gd name="T16" fmla="*/ 0 w 285"/>
              <a:gd name="T17" fmla="*/ 2147483647 h 315"/>
              <a:gd name="T18" fmla="*/ 2147483647 w 285"/>
              <a:gd name="T19" fmla="*/ 2147483647 h 315"/>
              <a:gd name="T20" fmla="*/ 2147483647 w 285"/>
              <a:gd name="T21" fmla="*/ 2147483647 h 315"/>
              <a:gd name="T22" fmla="*/ 2147483647 w 285"/>
              <a:gd name="T23" fmla="*/ 2147483647 h 315"/>
              <a:gd name="T24" fmla="*/ 2147483647 w 285"/>
              <a:gd name="T25" fmla="*/ 2147483647 h 315"/>
              <a:gd name="T26" fmla="*/ 2147483647 w 285"/>
              <a:gd name="T27" fmla="*/ 2147483647 h 315"/>
              <a:gd name="T28" fmla="*/ 2147483647 w 285"/>
              <a:gd name="T29" fmla="*/ 2147483647 h 315"/>
              <a:gd name="T30" fmla="*/ 2147483647 w 285"/>
              <a:gd name="T31" fmla="*/ 2147483647 h 315"/>
              <a:gd name="T32" fmla="*/ 2147483647 w 285"/>
              <a:gd name="T33" fmla="*/ 2147483647 h 3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5"/>
              <a:gd name="T52" fmla="*/ 0 h 315"/>
              <a:gd name="T53" fmla="*/ 285 w 285"/>
              <a:gd name="T54" fmla="*/ 315 h 3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5" h="315">
                <a:moveTo>
                  <a:pt x="285" y="158"/>
                </a:moveTo>
                <a:lnTo>
                  <a:pt x="274" y="96"/>
                </a:lnTo>
                <a:lnTo>
                  <a:pt x="243" y="46"/>
                </a:lnTo>
                <a:lnTo>
                  <a:pt x="198" y="12"/>
                </a:lnTo>
                <a:lnTo>
                  <a:pt x="143" y="0"/>
                </a:lnTo>
                <a:lnTo>
                  <a:pt x="87" y="12"/>
                </a:lnTo>
                <a:lnTo>
                  <a:pt x="42" y="46"/>
                </a:lnTo>
                <a:lnTo>
                  <a:pt x="11" y="96"/>
                </a:lnTo>
                <a:lnTo>
                  <a:pt x="0" y="158"/>
                </a:lnTo>
                <a:lnTo>
                  <a:pt x="11" y="218"/>
                </a:lnTo>
                <a:lnTo>
                  <a:pt x="42" y="268"/>
                </a:lnTo>
                <a:lnTo>
                  <a:pt x="87" y="302"/>
                </a:lnTo>
                <a:lnTo>
                  <a:pt x="143" y="315"/>
                </a:lnTo>
                <a:lnTo>
                  <a:pt x="198" y="302"/>
                </a:lnTo>
                <a:lnTo>
                  <a:pt x="243" y="268"/>
                </a:lnTo>
                <a:lnTo>
                  <a:pt x="274" y="218"/>
                </a:lnTo>
                <a:lnTo>
                  <a:pt x="285" y="158"/>
                </a:lnTo>
                <a:close/>
              </a:path>
            </a:pathLst>
          </a:custGeom>
          <a:solidFill>
            <a:srgbClr val="FFFFFF"/>
          </a:solidFill>
          <a:ln w="0">
            <a:solidFill>
              <a:srgbClr val="000000"/>
            </a:solidFill>
            <a:round/>
            <a:headEnd/>
            <a:tailEnd/>
          </a:ln>
        </p:spPr>
        <p:txBody>
          <a:bodyPr/>
          <a:lstStyle/>
          <a:p>
            <a:endParaRPr lang="el-GR"/>
          </a:p>
        </p:txBody>
      </p:sp>
      <p:sp>
        <p:nvSpPr>
          <p:cNvPr id="21538" name="Freeform 34"/>
          <p:cNvSpPr>
            <a:spLocks/>
          </p:cNvSpPr>
          <p:nvPr/>
        </p:nvSpPr>
        <p:spPr bwMode="auto">
          <a:xfrm>
            <a:off x="4564063" y="1411288"/>
            <a:ext cx="133350" cy="166687"/>
          </a:xfrm>
          <a:custGeom>
            <a:avLst/>
            <a:gdLst>
              <a:gd name="T0" fmla="*/ 2147483647 w 285"/>
              <a:gd name="T1" fmla="*/ 2147483647 h 314"/>
              <a:gd name="T2" fmla="*/ 2147483647 w 285"/>
              <a:gd name="T3" fmla="*/ 2147483647 h 314"/>
              <a:gd name="T4" fmla="*/ 2147483647 w 285"/>
              <a:gd name="T5" fmla="*/ 2147483647 h 314"/>
              <a:gd name="T6" fmla="*/ 2147483647 w 285"/>
              <a:gd name="T7" fmla="*/ 2147483647 h 314"/>
              <a:gd name="T8" fmla="*/ 2147483647 w 285"/>
              <a:gd name="T9" fmla="*/ 0 h 314"/>
              <a:gd name="T10" fmla="*/ 2147483647 w 285"/>
              <a:gd name="T11" fmla="*/ 2147483647 h 314"/>
              <a:gd name="T12" fmla="*/ 2147483647 w 285"/>
              <a:gd name="T13" fmla="*/ 2147483647 h 314"/>
              <a:gd name="T14" fmla="*/ 2147483647 w 285"/>
              <a:gd name="T15" fmla="*/ 2147483647 h 314"/>
              <a:gd name="T16" fmla="*/ 0 w 285"/>
              <a:gd name="T17" fmla="*/ 2147483647 h 314"/>
              <a:gd name="T18" fmla="*/ 2147483647 w 285"/>
              <a:gd name="T19" fmla="*/ 2147483647 h 314"/>
              <a:gd name="T20" fmla="*/ 2147483647 w 285"/>
              <a:gd name="T21" fmla="*/ 2147483647 h 314"/>
              <a:gd name="T22" fmla="*/ 2147483647 w 285"/>
              <a:gd name="T23" fmla="*/ 2147483647 h 314"/>
              <a:gd name="T24" fmla="*/ 2147483647 w 285"/>
              <a:gd name="T25" fmla="*/ 2147483647 h 314"/>
              <a:gd name="T26" fmla="*/ 2147483647 w 285"/>
              <a:gd name="T27" fmla="*/ 2147483647 h 314"/>
              <a:gd name="T28" fmla="*/ 2147483647 w 285"/>
              <a:gd name="T29" fmla="*/ 2147483647 h 314"/>
              <a:gd name="T30" fmla="*/ 2147483647 w 285"/>
              <a:gd name="T31" fmla="*/ 2147483647 h 314"/>
              <a:gd name="T32" fmla="*/ 2147483647 w 285"/>
              <a:gd name="T33" fmla="*/ 2147483647 h 3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5"/>
              <a:gd name="T52" fmla="*/ 0 h 314"/>
              <a:gd name="T53" fmla="*/ 285 w 285"/>
              <a:gd name="T54" fmla="*/ 314 h 3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5" h="314">
                <a:moveTo>
                  <a:pt x="285" y="157"/>
                </a:moveTo>
                <a:lnTo>
                  <a:pt x="274" y="95"/>
                </a:lnTo>
                <a:lnTo>
                  <a:pt x="243" y="45"/>
                </a:lnTo>
                <a:lnTo>
                  <a:pt x="198" y="12"/>
                </a:lnTo>
                <a:lnTo>
                  <a:pt x="143" y="0"/>
                </a:lnTo>
                <a:lnTo>
                  <a:pt x="87" y="12"/>
                </a:lnTo>
                <a:lnTo>
                  <a:pt x="42" y="45"/>
                </a:lnTo>
                <a:lnTo>
                  <a:pt x="11" y="95"/>
                </a:lnTo>
                <a:lnTo>
                  <a:pt x="0" y="157"/>
                </a:lnTo>
                <a:lnTo>
                  <a:pt x="11" y="218"/>
                </a:lnTo>
                <a:lnTo>
                  <a:pt x="42" y="268"/>
                </a:lnTo>
                <a:lnTo>
                  <a:pt x="87" y="302"/>
                </a:lnTo>
                <a:lnTo>
                  <a:pt x="143" y="314"/>
                </a:lnTo>
                <a:lnTo>
                  <a:pt x="198" y="302"/>
                </a:lnTo>
                <a:lnTo>
                  <a:pt x="243" y="268"/>
                </a:lnTo>
                <a:lnTo>
                  <a:pt x="274" y="218"/>
                </a:lnTo>
                <a:lnTo>
                  <a:pt x="285" y="157"/>
                </a:lnTo>
                <a:close/>
              </a:path>
            </a:pathLst>
          </a:custGeom>
          <a:solidFill>
            <a:srgbClr val="FFFFFF"/>
          </a:solidFill>
          <a:ln w="0">
            <a:solidFill>
              <a:srgbClr val="000000"/>
            </a:solidFill>
            <a:round/>
            <a:headEnd/>
            <a:tailEnd/>
          </a:ln>
        </p:spPr>
        <p:txBody>
          <a:bodyPr/>
          <a:lstStyle/>
          <a:p>
            <a:endParaRPr lang="el-GR"/>
          </a:p>
        </p:txBody>
      </p:sp>
      <p:sp>
        <p:nvSpPr>
          <p:cNvPr id="21539" name="Freeform 35"/>
          <p:cNvSpPr>
            <a:spLocks/>
          </p:cNvSpPr>
          <p:nvPr/>
        </p:nvSpPr>
        <p:spPr bwMode="auto">
          <a:xfrm>
            <a:off x="3892550" y="1743075"/>
            <a:ext cx="134938" cy="166688"/>
          </a:xfrm>
          <a:custGeom>
            <a:avLst/>
            <a:gdLst>
              <a:gd name="T0" fmla="*/ 2147483647 w 284"/>
              <a:gd name="T1" fmla="*/ 2147483647 h 314"/>
              <a:gd name="T2" fmla="*/ 2147483647 w 284"/>
              <a:gd name="T3" fmla="*/ 2147483647 h 314"/>
              <a:gd name="T4" fmla="*/ 2147483647 w 284"/>
              <a:gd name="T5" fmla="*/ 2147483647 h 314"/>
              <a:gd name="T6" fmla="*/ 2147483647 w 284"/>
              <a:gd name="T7" fmla="*/ 2147483647 h 314"/>
              <a:gd name="T8" fmla="*/ 2147483647 w 284"/>
              <a:gd name="T9" fmla="*/ 0 h 314"/>
              <a:gd name="T10" fmla="*/ 2147483647 w 284"/>
              <a:gd name="T11" fmla="*/ 2147483647 h 314"/>
              <a:gd name="T12" fmla="*/ 2147483647 w 284"/>
              <a:gd name="T13" fmla="*/ 2147483647 h 314"/>
              <a:gd name="T14" fmla="*/ 2147483647 w 284"/>
              <a:gd name="T15" fmla="*/ 2147483647 h 314"/>
              <a:gd name="T16" fmla="*/ 0 w 284"/>
              <a:gd name="T17" fmla="*/ 2147483647 h 314"/>
              <a:gd name="T18" fmla="*/ 2147483647 w 284"/>
              <a:gd name="T19" fmla="*/ 2147483647 h 314"/>
              <a:gd name="T20" fmla="*/ 2147483647 w 284"/>
              <a:gd name="T21" fmla="*/ 2147483647 h 314"/>
              <a:gd name="T22" fmla="*/ 2147483647 w 284"/>
              <a:gd name="T23" fmla="*/ 2147483647 h 314"/>
              <a:gd name="T24" fmla="*/ 2147483647 w 284"/>
              <a:gd name="T25" fmla="*/ 2147483647 h 314"/>
              <a:gd name="T26" fmla="*/ 2147483647 w 284"/>
              <a:gd name="T27" fmla="*/ 2147483647 h 314"/>
              <a:gd name="T28" fmla="*/ 2147483647 w 284"/>
              <a:gd name="T29" fmla="*/ 2147483647 h 314"/>
              <a:gd name="T30" fmla="*/ 2147483647 w 284"/>
              <a:gd name="T31" fmla="*/ 2147483647 h 314"/>
              <a:gd name="T32" fmla="*/ 2147483647 w 284"/>
              <a:gd name="T33" fmla="*/ 2147483647 h 3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4"/>
              <a:gd name="T52" fmla="*/ 0 h 314"/>
              <a:gd name="T53" fmla="*/ 284 w 284"/>
              <a:gd name="T54" fmla="*/ 314 h 3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4" h="314">
                <a:moveTo>
                  <a:pt x="284" y="157"/>
                </a:moveTo>
                <a:lnTo>
                  <a:pt x="273" y="95"/>
                </a:lnTo>
                <a:lnTo>
                  <a:pt x="242" y="45"/>
                </a:lnTo>
                <a:lnTo>
                  <a:pt x="197" y="11"/>
                </a:lnTo>
                <a:lnTo>
                  <a:pt x="142" y="0"/>
                </a:lnTo>
                <a:lnTo>
                  <a:pt x="86" y="11"/>
                </a:lnTo>
                <a:lnTo>
                  <a:pt x="41" y="45"/>
                </a:lnTo>
                <a:lnTo>
                  <a:pt x="10" y="95"/>
                </a:lnTo>
                <a:lnTo>
                  <a:pt x="0" y="157"/>
                </a:lnTo>
                <a:lnTo>
                  <a:pt x="10" y="217"/>
                </a:lnTo>
                <a:lnTo>
                  <a:pt x="41" y="267"/>
                </a:lnTo>
                <a:lnTo>
                  <a:pt x="86" y="301"/>
                </a:lnTo>
                <a:lnTo>
                  <a:pt x="142" y="314"/>
                </a:lnTo>
                <a:lnTo>
                  <a:pt x="197" y="301"/>
                </a:lnTo>
                <a:lnTo>
                  <a:pt x="242" y="267"/>
                </a:lnTo>
                <a:lnTo>
                  <a:pt x="273" y="217"/>
                </a:lnTo>
                <a:lnTo>
                  <a:pt x="284" y="157"/>
                </a:lnTo>
                <a:close/>
              </a:path>
            </a:pathLst>
          </a:custGeom>
          <a:solidFill>
            <a:srgbClr val="FFFFFF"/>
          </a:solidFill>
          <a:ln w="0">
            <a:solidFill>
              <a:srgbClr val="000000"/>
            </a:solidFill>
            <a:round/>
            <a:headEnd/>
            <a:tailEnd/>
          </a:ln>
        </p:spPr>
        <p:txBody>
          <a:bodyPr/>
          <a:lstStyle/>
          <a:p>
            <a:endParaRPr lang="el-GR"/>
          </a:p>
        </p:txBody>
      </p:sp>
      <p:sp>
        <p:nvSpPr>
          <p:cNvPr id="21540" name="Freeform 36"/>
          <p:cNvSpPr>
            <a:spLocks/>
          </p:cNvSpPr>
          <p:nvPr/>
        </p:nvSpPr>
        <p:spPr bwMode="auto">
          <a:xfrm>
            <a:off x="3894138" y="2076450"/>
            <a:ext cx="133350" cy="166688"/>
          </a:xfrm>
          <a:custGeom>
            <a:avLst/>
            <a:gdLst>
              <a:gd name="T0" fmla="*/ 2147483647 w 284"/>
              <a:gd name="T1" fmla="*/ 2147483647 h 314"/>
              <a:gd name="T2" fmla="*/ 2147483647 w 284"/>
              <a:gd name="T3" fmla="*/ 2147483647 h 314"/>
              <a:gd name="T4" fmla="*/ 2147483647 w 284"/>
              <a:gd name="T5" fmla="*/ 2147483647 h 314"/>
              <a:gd name="T6" fmla="*/ 2147483647 w 284"/>
              <a:gd name="T7" fmla="*/ 2147483647 h 314"/>
              <a:gd name="T8" fmla="*/ 2147483647 w 284"/>
              <a:gd name="T9" fmla="*/ 0 h 314"/>
              <a:gd name="T10" fmla="*/ 2147483647 w 284"/>
              <a:gd name="T11" fmla="*/ 2147483647 h 314"/>
              <a:gd name="T12" fmla="*/ 2147483647 w 284"/>
              <a:gd name="T13" fmla="*/ 2147483647 h 314"/>
              <a:gd name="T14" fmla="*/ 2147483647 w 284"/>
              <a:gd name="T15" fmla="*/ 2147483647 h 314"/>
              <a:gd name="T16" fmla="*/ 0 w 284"/>
              <a:gd name="T17" fmla="*/ 2147483647 h 314"/>
              <a:gd name="T18" fmla="*/ 2147483647 w 284"/>
              <a:gd name="T19" fmla="*/ 2147483647 h 314"/>
              <a:gd name="T20" fmla="*/ 2147483647 w 284"/>
              <a:gd name="T21" fmla="*/ 2147483647 h 314"/>
              <a:gd name="T22" fmla="*/ 2147483647 w 284"/>
              <a:gd name="T23" fmla="*/ 2147483647 h 314"/>
              <a:gd name="T24" fmla="*/ 2147483647 w 284"/>
              <a:gd name="T25" fmla="*/ 2147483647 h 314"/>
              <a:gd name="T26" fmla="*/ 2147483647 w 284"/>
              <a:gd name="T27" fmla="*/ 2147483647 h 314"/>
              <a:gd name="T28" fmla="*/ 2147483647 w 284"/>
              <a:gd name="T29" fmla="*/ 2147483647 h 314"/>
              <a:gd name="T30" fmla="*/ 2147483647 w 284"/>
              <a:gd name="T31" fmla="*/ 2147483647 h 314"/>
              <a:gd name="T32" fmla="*/ 2147483647 w 284"/>
              <a:gd name="T33" fmla="*/ 2147483647 h 3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4"/>
              <a:gd name="T52" fmla="*/ 0 h 314"/>
              <a:gd name="T53" fmla="*/ 284 w 284"/>
              <a:gd name="T54" fmla="*/ 314 h 3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4" h="314">
                <a:moveTo>
                  <a:pt x="284" y="157"/>
                </a:moveTo>
                <a:lnTo>
                  <a:pt x="273" y="95"/>
                </a:lnTo>
                <a:lnTo>
                  <a:pt x="242" y="45"/>
                </a:lnTo>
                <a:lnTo>
                  <a:pt x="197" y="11"/>
                </a:lnTo>
                <a:lnTo>
                  <a:pt x="142" y="0"/>
                </a:lnTo>
                <a:lnTo>
                  <a:pt x="86" y="11"/>
                </a:lnTo>
                <a:lnTo>
                  <a:pt x="41" y="45"/>
                </a:lnTo>
                <a:lnTo>
                  <a:pt x="10" y="95"/>
                </a:lnTo>
                <a:lnTo>
                  <a:pt x="0" y="157"/>
                </a:lnTo>
                <a:lnTo>
                  <a:pt x="10" y="217"/>
                </a:lnTo>
                <a:lnTo>
                  <a:pt x="41" y="267"/>
                </a:lnTo>
                <a:lnTo>
                  <a:pt x="86" y="301"/>
                </a:lnTo>
                <a:lnTo>
                  <a:pt x="142" y="314"/>
                </a:lnTo>
                <a:lnTo>
                  <a:pt x="197" y="301"/>
                </a:lnTo>
                <a:lnTo>
                  <a:pt x="242" y="267"/>
                </a:lnTo>
                <a:lnTo>
                  <a:pt x="273" y="217"/>
                </a:lnTo>
                <a:lnTo>
                  <a:pt x="284" y="157"/>
                </a:lnTo>
                <a:close/>
              </a:path>
            </a:pathLst>
          </a:custGeom>
          <a:solidFill>
            <a:srgbClr val="FFFFFF"/>
          </a:solidFill>
          <a:ln w="0">
            <a:solidFill>
              <a:srgbClr val="000000"/>
            </a:solidFill>
            <a:round/>
            <a:headEnd/>
            <a:tailEnd/>
          </a:ln>
        </p:spPr>
        <p:txBody>
          <a:bodyPr/>
          <a:lstStyle/>
          <a:p>
            <a:endParaRPr lang="el-GR"/>
          </a:p>
        </p:txBody>
      </p:sp>
      <p:sp>
        <p:nvSpPr>
          <p:cNvPr id="21541" name="Freeform 37"/>
          <p:cNvSpPr>
            <a:spLocks/>
          </p:cNvSpPr>
          <p:nvPr/>
        </p:nvSpPr>
        <p:spPr bwMode="auto">
          <a:xfrm>
            <a:off x="3894138" y="2408238"/>
            <a:ext cx="133350" cy="166687"/>
          </a:xfrm>
          <a:custGeom>
            <a:avLst/>
            <a:gdLst>
              <a:gd name="T0" fmla="*/ 2147483647 w 284"/>
              <a:gd name="T1" fmla="*/ 2147483647 h 315"/>
              <a:gd name="T2" fmla="*/ 2147483647 w 284"/>
              <a:gd name="T3" fmla="*/ 2147483647 h 315"/>
              <a:gd name="T4" fmla="*/ 2147483647 w 284"/>
              <a:gd name="T5" fmla="*/ 2147483647 h 315"/>
              <a:gd name="T6" fmla="*/ 2147483647 w 284"/>
              <a:gd name="T7" fmla="*/ 2147483647 h 315"/>
              <a:gd name="T8" fmla="*/ 2147483647 w 284"/>
              <a:gd name="T9" fmla="*/ 0 h 315"/>
              <a:gd name="T10" fmla="*/ 2147483647 w 284"/>
              <a:gd name="T11" fmla="*/ 2147483647 h 315"/>
              <a:gd name="T12" fmla="*/ 2147483647 w 284"/>
              <a:gd name="T13" fmla="*/ 2147483647 h 315"/>
              <a:gd name="T14" fmla="*/ 2147483647 w 284"/>
              <a:gd name="T15" fmla="*/ 2147483647 h 315"/>
              <a:gd name="T16" fmla="*/ 0 w 284"/>
              <a:gd name="T17" fmla="*/ 2147483647 h 315"/>
              <a:gd name="T18" fmla="*/ 2147483647 w 284"/>
              <a:gd name="T19" fmla="*/ 2147483647 h 315"/>
              <a:gd name="T20" fmla="*/ 2147483647 w 284"/>
              <a:gd name="T21" fmla="*/ 2147483647 h 315"/>
              <a:gd name="T22" fmla="*/ 2147483647 w 284"/>
              <a:gd name="T23" fmla="*/ 2147483647 h 315"/>
              <a:gd name="T24" fmla="*/ 2147483647 w 284"/>
              <a:gd name="T25" fmla="*/ 2147483647 h 315"/>
              <a:gd name="T26" fmla="*/ 2147483647 w 284"/>
              <a:gd name="T27" fmla="*/ 2147483647 h 315"/>
              <a:gd name="T28" fmla="*/ 2147483647 w 284"/>
              <a:gd name="T29" fmla="*/ 2147483647 h 315"/>
              <a:gd name="T30" fmla="*/ 2147483647 w 284"/>
              <a:gd name="T31" fmla="*/ 2147483647 h 315"/>
              <a:gd name="T32" fmla="*/ 2147483647 w 284"/>
              <a:gd name="T33" fmla="*/ 2147483647 h 3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4"/>
              <a:gd name="T52" fmla="*/ 0 h 315"/>
              <a:gd name="T53" fmla="*/ 284 w 284"/>
              <a:gd name="T54" fmla="*/ 315 h 3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4" h="315">
                <a:moveTo>
                  <a:pt x="284" y="158"/>
                </a:moveTo>
                <a:lnTo>
                  <a:pt x="273" y="96"/>
                </a:lnTo>
                <a:lnTo>
                  <a:pt x="242" y="46"/>
                </a:lnTo>
                <a:lnTo>
                  <a:pt x="197" y="12"/>
                </a:lnTo>
                <a:lnTo>
                  <a:pt x="142" y="0"/>
                </a:lnTo>
                <a:lnTo>
                  <a:pt x="86" y="12"/>
                </a:lnTo>
                <a:lnTo>
                  <a:pt x="41" y="46"/>
                </a:lnTo>
                <a:lnTo>
                  <a:pt x="10" y="96"/>
                </a:lnTo>
                <a:lnTo>
                  <a:pt x="0" y="158"/>
                </a:lnTo>
                <a:lnTo>
                  <a:pt x="10" y="218"/>
                </a:lnTo>
                <a:lnTo>
                  <a:pt x="41" y="268"/>
                </a:lnTo>
                <a:lnTo>
                  <a:pt x="86" y="302"/>
                </a:lnTo>
                <a:lnTo>
                  <a:pt x="142" y="315"/>
                </a:lnTo>
                <a:lnTo>
                  <a:pt x="197" y="302"/>
                </a:lnTo>
                <a:lnTo>
                  <a:pt x="242" y="268"/>
                </a:lnTo>
                <a:lnTo>
                  <a:pt x="273" y="218"/>
                </a:lnTo>
                <a:lnTo>
                  <a:pt x="284" y="158"/>
                </a:lnTo>
                <a:close/>
              </a:path>
            </a:pathLst>
          </a:custGeom>
          <a:solidFill>
            <a:srgbClr val="FFFFFF"/>
          </a:solidFill>
          <a:ln w="0">
            <a:solidFill>
              <a:srgbClr val="000000"/>
            </a:solidFill>
            <a:round/>
            <a:headEnd/>
            <a:tailEnd/>
          </a:ln>
        </p:spPr>
        <p:txBody>
          <a:bodyPr/>
          <a:lstStyle/>
          <a:p>
            <a:endParaRPr lang="el-GR"/>
          </a:p>
        </p:txBody>
      </p:sp>
      <p:sp>
        <p:nvSpPr>
          <p:cNvPr id="21542" name="Freeform 38"/>
          <p:cNvSpPr>
            <a:spLocks/>
          </p:cNvSpPr>
          <p:nvPr/>
        </p:nvSpPr>
        <p:spPr bwMode="auto">
          <a:xfrm>
            <a:off x="3894138" y="2741613"/>
            <a:ext cx="134937" cy="166687"/>
          </a:xfrm>
          <a:custGeom>
            <a:avLst/>
            <a:gdLst>
              <a:gd name="T0" fmla="*/ 2147483647 w 285"/>
              <a:gd name="T1" fmla="*/ 2147483647 h 315"/>
              <a:gd name="T2" fmla="*/ 2147483647 w 285"/>
              <a:gd name="T3" fmla="*/ 2147483647 h 315"/>
              <a:gd name="T4" fmla="*/ 2147483647 w 285"/>
              <a:gd name="T5" fmla="*/ 2147483647 h 315"/>
              <a:gd name="T6" fmla="*/ 2147483647 w 285"/>
              <a:gd name="T7" fmla="*/ 2147483647 h 315"/>
              <a:gd name="T8" fmla="*/ 2147483647 w 285"/>
              <a:gd name="T9" fmla="*/ 0 h 315"/>
              <a:gd name="T10" fmla="*/ 2147483647 w 285"/>
              <a:gd name="T11" fmla="*/ 2147483647 h 315"/>
              <a:gd name="T12" fmla="*/ 2147483647 w 285"/>
              <a:gd name="T13" fmla="*/ 2147483647 h 315"/>
              <a:gd name="T14" fmla="*/ 2147483647 w 285"/>
              <a:gd name="T15" fmla="*/ 2147483647 h 315"/>
              <a:gd name="T16" fmla="*/ 0 w 285"/>
              <a:gd name="T17" fmla="*/ 2147483647 h 315"/>
              <a:gd name="T18" fmla="*/ 2147483647 w 285"/>
              <a:gd name="T19" fmla="*/ 2147483647 h 315"/>
              <a:gd name="T20" fmla="*/ 2147483647 w 285"/>
              <a:gd name="T21" fmla="*/ 2147483647 h 315"/>
              <a:gd name="T22" fmla="*/ 2147483647 w 285"/>
              <a:gd name="T23" fmla="*/ 2147483647 h 315"/>
              <a:gd name="T24" fmla="*/ 2147483647 w 285"/>
              <a:gd name="T25" fmla="*/ 2147483647 h 315"/>
              <a:gd name="T26" fmla="*/ 2147483647 w 285"/>
              <a:gd name="T27" fmla="*/ 2147483647 h 315"/>
              <a:gd name="T28" fmla="*/ 2147483647 w 285"/>
              <a:gd name="T29" fmla="*/ 2147483647 h 315"/>
              <a:gd name="T30" fmla="*/ 2147483647 w 285"/>
              <a:gd name="T31" fmla="*/ 2147483647 h 315"/>
              <a:gd name="T32" fmla="*/ 2147483647 w 285"/>
              <a:gd name="T33" fmla="*/ 2147483647 h 3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5"/>
              <a:gd name="T52" fmla="*/ 0 h 315"/>
              <a:gd name="T53" fmla="*/ 285 w 285"/>
              <a:gd name="T54" fmla="*/ 315 h 3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5" h="315">
                <a:moveTo>
                  <a:pt x="285" y="158"/>
                </a:moveTo>
                <a:lnTo>
                  <a:pt x="273" y="96"/>
                </a:lnTo>
                <a:lnTo>
                  <a:pt x="242" y="46"/>
                </a:lnTo>
                <a:lnTo>
                  <a:pt x="197" y="12"/>
                </a:lnTo>
                <a:lnTo>
                  <a:pt x="142" y="0"/>
                </a:lnTo>
                <a:lnTo>
                  <a:pt x="86" y="12"/>
                </a:lnTo>
                <a:lnTo>
                  <a:pt x="41" y="46"/>
                </a:lnTo>
                <a:lnTo>
                  <a:pt x="10" y="96"/>
                </a:lnTo>
                <a:lnTo>
                  <a:pt x="0" y="158"/>
                </a:lnTo>
                <a:lnTo>
                  <a:pt x="10" y="218"/>
                </a:lnTo>
                <a:lnTo>
                  <a:pt x="41" y="268"/>
                </a:lnTo>
                <a:lnTo>
                  <a:pt x="86" y="302"/>
                </a:lnTo>
                <a:lnTo>
                  <a:pt x="142" y="315"/>
                </a:lnTo>
                <a:lnTo>
                  <a:pt x="197" y="302"/>
                </a:lnTo>
                <a:lnTo>
                  <a:pt x="242" y="268"/>
                </a:lnTo>
                <a:lnTo>
                  <a:pt x="273" y="218"/>
                </a:lnTo>
                <a:lnTo>
                  <a:pt x="285" y="158"/>
                </a:lnTo>
                <a:close/>
              </a:path>
            </a:pathLst>
          </a:custGeom>
          <a:solidFill>
            <a:srgbClr val="FFFFFF"/>
          </a:solidFill>
          <a:ln w="0">
            <a:solidFill>
              <a:srgbClr val="000000"/>
            </a:solidFill>
            <a:round/>
            <a:headEnd/>
            <a:tailEnd/>
          </a:ln>
        </p:spPr>
        <p:txBody>
          <a:bodyPr/>
          <a:lstStyle/>
          <a:p>
            <a:endParaRPr lang="el-GR"/>
          </a:p>
        </p:txBody>
      </p:sp>
      <p:sp>
        <p:nvSpPr>
          <p:cNvPr id="21543" name="Freeform 39"/>
          <p:cNvSpPr>
            <a:spLocks/>
          </p:cNvSpPr>
          <p:nvPr/>
        </p:nvSpPr>
        <p:spPr bwMode="auto">
          <a:xfrm>
            <a:off x="3894138" y="3074988"/>
            <a:ext cx="133350" cy="166687"/>
          </a:xfrm>
          <a:custGeom>
            <a:avLst/>
            <a:gdLst>
              <a:gd name="T0" fmla="*/ 2147483647 w 284"/>
              <a:gd name="T1" fmla="*/ 2147483647 h 315"/>
              <a:gd name="T2" fmla="*/ 2147483647 w 284"/>
              <a:gd name="T3" fmla="*/ 2147483647 h 315"/>
              <a:gd name="T4" fmla="*/ 2147483647 w 284"/>
              <a:gd name="T5" fmla="*/ 2147483647 h 315"/>
              <a:gd name="T6" fmla="*/ 2147483647 w 284"/>
              <a:gd name="T7" fmla="*/ 2147483647 h 315"/>
              <a:gd name="T8" fmla="*/ 2147483647 w 284"/>
              <a:gd name="T9" fmla="*/ 0 h 315"/>
              <a:gd name="T10" fmla="*/ 2147483647 w 284"/>
              <a:gd name="T11" fmla="*/ 2147483647 h 315"/>
              <a:gd name="T12" fmla="*/ 2147483647 w 284"/>
              <a:gd name="T13" fmla="*/ 2147483647 h 315"/>
              <a:gd name="T14" fmla="*/ 2147483647 w 284"/>
              <a:gd name="T15" fmla="*/ 2147483647 h 315"/>
              <a:gd name="T16" fmla="*/ 0 w 284"/>
              <a:gd name="T17" fmla="*/ 2147483647 h 315"/>
              <a:gd name="T18" fmla="*/ 2147483647 w 284"/>
              <a:gd name="T19" fmla="*/ 2147483647 h 315"/>
              <a:gd name="T20" fmla="*/ 2147483647 w 284"/>
              <a:gd name="T21" fmla="*/ 2147483647 h 315"/>
              <a:gd name="T22" fmla="*/ 2147483647 w 284"/>
              <a:gd name="T23" fmla="*/ 2147483647 h 315"/>
              <a:gd name="T24" fmla="*/ 2147483647 w 284"/>
              <a:gd name="T25" fmla="*/ 2147483647 h 315"/>
              <a:gd name="T26" fmla="*/ 2147483647 w 284"/>
              <a:gd name="T27" fmla="*/ 2147483647 h 315"/>
              <a:gd name="T28" fmla="*/ 2147483647 w 284"/>
              <a:gd name="T29" fmla="*/ 2147483647 h 315"/>
              <a:gd name="T30" fmla="*/ 2147483647 w 284"/>
              <a:gd name="T31" fmla="*/ 2147483647 h 315"/>
              <a:gd name="T32" fmla="*/ 2147483647 w 284"/>
              <a:gd name="T33" fmla="*/ 2147483647 h 3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4"/>
              <a:gd name="T52" fmla="*/ 0 h 315"/>
              <a:gd name="T53" fmla="*/ 284 w 284"/>
              <a:gd name="T54" fmla="*/ 315 h 3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4" h="315">
                <a:moveTo>
                  <a:pt x="284" y="157"/>
                </a:moveTo>
                <a:lnTo>
                  <a:pt x="273" y="96"/>
                </a:lnTo>
                <a:lnTo>
                  <a:pt x="242" y="46"/>
                </a:lnTo>
                <a:lnTo>
                  <a:pt x="197" y="12"/>
                </a:lnTo>
                <a:lnTo>
                  <a:pt x="142" y="0"/>
                </a:lnTo>
                <a:lnTo>
                  <a:pt x="86" y="12"/>
                </a:lnTo>
                <a:lnTo>
                  <a:pt x="41" y="46"/>
                </a:lnTo>
                <a:lnTo>
                  <a:pt x="10" y="96"/>
                </a:lnTo>
                <a:lnTo>
                  <a:pt x="0" y="157"/>
                </a:lnTo>
                <a:lnTo>
                  <a:pt x="10" y="218"/>
                </a:lnTo>
                <a:lnTo>
                  <a:pt x="41" y="268"/>
                </a:lnTo>
                <a:lnTo>
                  <a:pt x="86" y="302"/>
                </a:lnTo>
                <a:lnTo>
                  <a:pt x="142" y="315"/>
                </a:lnTo>
                <a:lnTo>
                  <a:pt x="197" y="302"/>
                </a:lnTo>
                <a:lnTo>
                  <a:pt x="242" y="268"/>
                </a:lnTo>
                <a:lnTo>
                  <a:pt x="273" y="218"/>
                </a:lnTo>
                <a:lnTo>
                  <a:pt x="284" y="157"/>
                </a:lnTo>
                <a:close/>
              </a:path>
            </a:pathLst>
          </a:custGeom>
          <a:solidFill>
            <a:srgbClr val="FFFFFF"/>
          </a:solidFill>
          <a:ln w="0">
            <a:solidFill>
              <a:srgbClr val="000000"/>
            </a:solidFill>
            <a:round/>
            <a:headEnd/>
            <a:tailEnd/>
          </a:ln>
        </p:spPr>
        <p:txBody>
          <a:bodyPr/>
          <a:lstStyle/>
          <a:p>
            <a:endParaRPr lang="el-GR"/>
          </a:p>
        </p:txBody>
      </p:sp>
      <p:sp>
        <p:nvSpPr>
          <p:cNvPr id="21544" name="Freeform 40"/>
          <p:cNvSpPr>
            <a:spLocks/>
          </p:cNvSpPr>
          <p:nvPr/>
        </p:nvSpPr>
        <p:spPr bwMode="auto">
          <a:xfrm>
            <a:off x="3894138" y="3408363"/>
            <a:ext cx="134937" cy="166687"/>
          </a:xfrm>
          <a:custGeom>
            <a:avLst/>
            <a:gdLst>
              <a:gd name="T0" fmla="*/ 2147483647 w 285"/>
              <a:gd name="T1" fmla="*/ 2147483647 h 315"/>
              <a:gd name="T2" fmla="*/ 2147483647 w 285"/>
              <a:gd name="T3" fmla="*/ 2147483647 h 315"/>
              <a:gd name="T4" fmla="*/ 2147483647 w 285"/>
              <a:gd name="T5" fmla="*/ 2147483647 h 315"/>
              <a:gd name="T6" fmla="*/ 2147483647 w 285"/>
              <a:gd name="T7" fmla="*/ 2147483647 h 315"/>
              <a:gd name="T8" fmla="*/ 2147483647 w 285"/>
              <a:gd name="T9" fmla="*/ 0 h 315"/>
              <a:gd name="T10" fmla="*/ 2147483647 w 285"/>
              <a:gd name="T11" fmla="*/ 2147483647 h 315"/>
              <a:gd name="T12" fmla="*/ 2147483647 w 285"/>
              <a:gd name="T13" fmla="*/ 2147483647 h 315"/>
              <a:gd name="T14" fmla="*/ 2147483647 w 285"/>
              <a:gd name="T15" fmla="*/ 2147483647 h 315"/>
              <a:gd name="T16" fmla="*/ 0 w 285"/>
              <a:gd name="T17" fmla="*/ 2147483647 h 315"/>
              <a:gd name="T18" fmla="*/ 2147483647 w 285"/>
              <a:gd name="T19" fmla="*/ 2147483647 h 315"/>
              <a:gd name="T20" fmla="*/ 2147483647 w 285"/>
              <a:gd name="T21" fmla="*/ 2147483647 h 315"/>
              <a:gd name="T22" fmla="*/ 2147483647 w 285"/>
              <a:gd name="T23" fmla="*/ 2147483647 h 315"/>
              <a:gd name="T24" fmla="*/ 2147483647 w 285"/>
              <a:gd name="T25" fmla="*/ 2147483647 h 315"/>
              <a:gd name="T26" fmla="*/ 2147483647 w 285"/>
              <a:gd name="T27" fmla="*/ 2147483647 h 315"/>
              <a:gd name="T28" fmla="*/ 2147483647 w 285"/>
              <a:gd name="T29" fmla="*/ 2147483647 h 315"/>
              <a:gd name="T30" fmla="*/ 2147483647 w 285"/>
              <a:gd name="T31" fmla="*/ 2147483647 h 315"/>
              <a:gd name="T32" fmla="*/ 2147483647 w 285"/>
              <a:gd name="T33" fmla="*/ 2147483647 h 3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5"/>
              <a:gd name="T52" fmla="*/ 0 h 315"/>
              <a:gd name="T53" fmla="*/ 285 w 285"/>
              <a:gd name="T54" fmla="*/ 315 h 3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5" h="315">
                <a:moveTo>
                  <a:pt x="285" y="157"/>
                </a:moveTo>
                <a:lnTo>
                  <a:pt x="273" y="96"/>
                </a:lnTo>
                <a:lnTo>
                  <a:pt x="242" y="46"/>
                </a:lnTo>
                <a:lnTo>
                  <a:pt x="197" y="12"/>
                </a:lnTo>
                <a:lnTo>
                  <a:pt x="142" y="0"/>
                </a:lnTo>
                <a:lnTo>
                  <a:pt x="86" y="12"/>
                </a:lnTo>
                <a:lnTo>
                  <a:pt x="41" y="46"/>
                </a:lnTo>
                <a:lnTo>
                  <a:pt x="10" y="96"/>
                </a:lnTo>
                <a:lnTo>
                  <a:pt x="0" y="157"/>
                </a:lnTo>
                <a:lnTo>
                  <a:pt x="10" y="218"/>
                </a:lnTo>
                <a:lnTo>
                  <a:pt x="41" y="268"/>
                </a:lnTo>
                <a:lnTo>
                  <a:pt x="86" y="302"/>
                </a:lnTo>
                <a:lnTo>
                  <a:pt x="142" y="315"/>
                </a:lnTo>
                <a:lnTo>
                  <a:pt x="197" y="302"/>
                </a:lnTo>
                <a:lnTo>
                  <a:pt x="242" y="268"/>
                </a:lnTo>
                <a:lnTo>
                  <a:pt x="273" y="218"/>
                </a:lnTo>
                <a:lnTo>
                  <a:pt x="285" y="157"/>
                </a:lnTo>
                <a:close/>
              </a:path>
            </a:pathLst>
          </a:custGeom>
          <a:solidFill>
            <a:srgbClr val="FFFFFF"/>
          </a:solidFill>
          <a:ln w="0">
            <a:solidFill>
              <a:srgbClr val="000000"/>
            </a:solidFill>
            <a:round/>
            <a:headEnd/>
            <a:tailEnd/>
          </a:ln>
        </p:spPr>
        <p:txBody>
          <a:bodyPr/>
          <a:lstStyle/>
          <a:p>
            <a:endParaRPr lang="el-GR"/>
          </a:p>
        </p:txBody>
      </p:sp>
      <p:sp>
        <p:nvSpPr>
          <p:cNvPr id="21545" name="Freeform 41"/>
          <p:cNvSpPr>
            <a:spLocks/>
          </p:cNvSpPr>
          <p:nvPr/>
        </p:nvSpPr>
        <p:spPr bwMode="auto">
          <a:xfrm>
            <a:off x="3894138" y="3740150"/>
            <a:ext cx="134937" cy="166688"/>
          </a:xfrm>
          <a:custGeom>
            <a:avLst/>
            <a:gdLst>
              <a:gd name="T0" fmla="*/ 2147483647 w 285"/>
              <a:gd name="T1" fmla="*/ 2147483647 h 314"/>
              <a:gd name="T2" fmla="*/ 2147483647 w 285"/>
              <a:gd name="T3" fmla="*/ 2147483647 h 314"/>
              <a:gd name="T4" fmla="*/ 2147483647 w 285"/>
              <a:gd name="T5" fmla="*/ 2147483647 h 314"/>
              <a:gd name="T6" fmla="*/ 2147483647 w 285"/>
              <a:gd name="T7" fmla="*/ 2147483647 h 314"/>
              <a:gd name="T8" fmla="*/ 2147483647 w 285"/>
              <a:gd name="T9" fmla="*/ 0 h 314"/>
              <a:gd name="T10" fmla="*/ 2147483647 w 285"/>
              <a:gd name="T11" fmla="*/ 2147483647 h 314"/>
              <a:gd name="T12" fmla="*/ 2147483647 w 285"/>
              <a:gd name="T13" fmla="*/ 2147483647 h 314"/>
              <a:gd name="T14" fmla="*/ 2147483647 w 285"/>
              <a:gd name="T15" fmla="*/ 2147483647 h 314"/>
              <a:gd name="T16" fmla="*/ 0 w 285"/>
              <a:gd name="T17" fmla="*/ 2147483647 h 314"/>
              <a:gd name="T18" fmla="*/ 2147483647 w 285"/>
              <a:gd name="T19" fmla="*/ 2147483647 h 314"/>
              <a:gd name="T20" fmla="*/ 2147483647 w 285"/>
              <a:gd name="T21" fmla="*/ 2147483647 h 314"/>
              <a:gd name="T22" fmla="*/ 2147483647 w 285"/>
              <a:gd name="T23" fmla="*/ 2147483647 h 314"/>
              <a:gd name="T24" fmla="*/ 2147483647 w 285"/>
              <a:gd name="T25" fmla="*/ 2147483647 h 314"/>
              <a:gd name="T26" fmla="*/ 2147483647 w 285"/>
              <a:gd name="T27" fmla="*/ 2147483647 h 314"/>
              <a:gd name="T28" fmla="*/ 2147483647 w 285"/>
              <a:gd name="T29" fmla="*/ 2147483647 h 314"/>
              <a:gd name="T30" fmla="*/ 2147483647 w 285"/>
              <a:gd name="T31" fmla="*/ 2147483647 h 314"/>
              <a:gd name="T32" fmla="*/ 2147483647 w 285"/>
              <a:gd name="T33" fmla="*/ 2147483647 h 3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5"/>
              <a:gd name="T52" fmla="*/ 0 h 314"/>
              <a:gd name="T53" fmla="*/ 285 w 285"/>
              <a:gd name="T54" fmla="*/ 314 h 3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5" h="314">
                <a:moveTo>
                  <a:pt x="285" y="157"/>
                </a:moveTo>
                <a:lnTo>
                  <a:pt x="273" y="96"/>
                </a:lnTo>
                <a:lnTo>
                  <a:pt x="242" y="45"/>
                </a:lnTo>
                <a:lnTo>
                  <a:pt x="197" y="12"/>
                </a:lnTo>
                <a:lnTo>
                  <a:pt x="142" y="0"/>
                </a:lnTo>
                <a:lnTo>
                  <a:pt x="86" y="12"/>
                </a:lnTo>
                <a:lnTo>
                  <a:pt x="41" y="45"/>
                </a:lnTo>
                <a:lnTo>
                  <a:pt x="10" y="96"/>
                </a:lnTo>
                <a:lnTo>
                  <a:pt x="0" y="157"/>
                </a:lnTo>
                <a:lnTo>
                  <a:pt x="10" y="218"/>
                </a:lnTo>
                <a:lnTo>
                  <a:pt x="41" y="268"/>
                </a:lnTo>
                <a:lnTo>
                  <a:pt x="86" y="302"/>
                </a:lnTo>
                <a:lnTo>
                  <a:pt x="142" y="314"/>
                </a:lnTo>
                <a:lnTo>
                  <a:pt x="197" y="302"/>
                </a:lnTo>
                <a:lnTo>
                  <a:pt x="242" y="268"/>
                </a:lnTo>
                <a:lnTo>
                  <a:pt x="273" y="218"/>
                </a:lnTo>
                <a:lnTo>
                  <a:pt x="285" y="157"/>
                </a:lnTo>
                <a:close/>
              </a:path>
            </a:pathLst>
          </a:custGeom>
          <a:solidFill>
            <a:srgbClr val="FFFFFF"/>
          </a:solidFill>
          <a:ln w="0">
            <a:solidFill>
              <a:srgbClr val="000000"/>
            </a:solidFill>
            <a:round/>
            <a:headEnd/>
            <a:tailEnd/>
          </a:ln>
        </p:spPr>
        <p:txBody>
          <a:bodyPr/>
          <a:lstStyle/>
          <a:p>
            <a:endParaRPr lang="el-GR"/>
          </a:p>
        </p:txBody>
      </p:sp>
      <p:sp>
        <p:nvSpPr>
          <p:cNvPr id="21546" name="Freeform 42"/>
          <p:cNvSpPr>
            <a:spLocks/>
          </p:cNvSpPr>
          <p:nvPr/>
        </p:nvSpPr>
        <p:spPr bwMode="auto">
          <a:xfrm>
            <a:off x="3894138" y="4073525"/>
            <a:ext cx="134937" cy="166688"/>
          </a:xfrm>
          <a:custGeom>
            <a:avLst/>
            <a:gdLst>
              <a:gd name="T0" fmla="*/ 2147483647 w 285"/>
              <a:gd name="T1" fmla="*/ 2147483647 h 315"/>
              <a:gd name="T2" fmla="*/ 2147483647 w 285"/>
              <a:gd name="T3" fmla="*/ 2147483647 h 315"/>
              <a:gd name="T4" fmla="*/ 2147483647 w 285"/>
              <a:gd name="T5" fmla="*/ 2147483647 h 315"/>
              <a:gd name="T6" fmla="*/ 2147483647 w 285"/>
              <a:gd name="T7" fmla="*/ 2147483647 h 315"/>
              <a:gd name="T8" fmla="*/ 2147483647 w 285"/>
              <a:gd name="T9" fmla="*/ 0 h 315"/>
              <a:gd name="T10" fmla="*/ 2147483647 w 285"/>
              <a:gd name="T11" fmla="*/ 2147483647 h 315"/>
              <a:gd name="T12" fmla="*/ 2147483647 w 285"/>
              <a:gd name="T13" fmla="*/ 2147483647 h 315"/>
              <a:gd name="T14" fmla="*/ 2147483647 w 285"/>
              <a:gd name="T15" fmla="*/ 2147483647 h 315"/>
              <a:gd name="T16" fmla="*/ 0 w 285"/>
              <a:gd name="T17" fmla="*/ 2147483647 h 315"/>
              <a:gd name="T18" fmla="*/ 2147483647 w 285"/>
              <a:gd name="T19" fmla="*/ 2147483647 h 315"/>
              <a:gd name="T20" fmla="*/ 2147483647 w 285"/>
              <a:gd name="T21" fmla="*/ 2147483647 h 315"/>
              <a:gd name="T22" fmla="*/ 2147483647 w 285"/>
              <a:gd name="T23" fmla="*/ 2147483647 h 315"/>
              <a:gd name="T24" fmla="*/ 2147483647 w 285"/>
              <a:gd name="T25" fmla="*/ 2147483647 h 315"/>
              <a:gd name="T26" fmla="*/ 2147483647 w 285"/>
              <a:gd name="T27" fmla="*/ 2147483647 h 315"/>
              <a:gd name="T28" fmla="*/ 2147483647 w 285"/>
              <a:gd name="T29" fmla="*/ 2147483647 h 315"/>
              <a:gd name="T30" fmla="*/ 2147483647 w 285"/>
              <a:gd name="T31" fmla="*/ 2147483647 h 315"/>
              <a:gd name="T32" fmla="*/ 2147483647 w 285"/>
              <a:gd name="T33" fmla="*/ 2147483647 h 3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5"/>
              <a:gd name="T52" fmla="*/ 0 h 315"/>
              <a:gd name="T53" fmla="*/ 285 w 285"/>
              <a:gd name="T54" fmla="*/ 315 h 3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5" h="315">
                <a:moveTo>
                  <a:pt x="285" y="157"/>
                </a:moveTo>
                <a:lnTo>
                  <a:pt x="273" y="96"/>
                </a:lnTo>
                <a:lnTo>
                  <a:pt x="242" y="46"/>
                </a:lnTo>
                <a:lnTo>
                  <a:pt x="197" y="12"/>
                </a:lnTo>
                <a:lnTo>
                  <a:pt x="142" y="0"/>
                </a:lnTo>
                <a:lnTo>
                  <a:pt x="86" y="12"/>
                </a:lnTo>
                <a:lnTo>
                  <a:pt x="41" y="46"/>
                </a:lnTo>
                <a:lnTo>
                  <a:pt x="10" y="96"/>
                </a:lnTo>
                <a:lnTo>
                  <a:pt x="0" y="157"/>
                </a:lnTo>
                <a:lnTo>
                  <a:pt x="10" y="218"/>
                </a:lnTo>
                <a:lnTo>
                  <a:pt x="41" y="268"/>
                </a:lnTo>
                <a:lnTo>
                  <a:pt x="86" y="302"/>
                </a:lnTo>
                <a:lnTo>
                  <a:pt x="142" y="315"/>
                </a:lnTo>
                <a:lnTo>
                  <a:pt x="197" y="302"/>
                </a:lnTo>
                <a:lnTo>
                  <a:pt x="242" y="268"/>
                </a:lnTo>
                <a:lnTo>
                  <a:pt x="273" y="218"/>
                </a:lnTo>
                <a:lnTo>
                  <a:pt x="285" y="157"/>
                </a:lnTo>
                <a:close/>
              </a:path>
            </a:pathLst>
          </a:custGeom>
          <a:solidFill>
            <a:srgbClr val="FFFFFF"/>
          </a:solidFill>
          <a:ln w="0">
            <a:solidFill>
              <a:srgbClr val="000000"/>
            </a:solidFill>
            <a:round/>
            <a:headEnd/>
            <a:tailEnd/>
          </a:ln>
        </p:spPr>
        <p:txBody>
          <a:bodyPr/>
          <a:lstStyle/>
          <a:p>
            <a:endParaRPr lang="el-GR"/>
          </a:p>
        </p:txBody>
      </p:sp>
      <p:sp>
        <p:nvSpPr>
          <p:cNvPr id="21547" name="Freeform 43"/>
          <p:cNvSpPr>
            <a:spLocks/>
          </p:cNvSpPr>
          <p:nvPr/>
        </p:nvSpPr>
        <p:spPr bwMode="auto">
          <a:xfrm>
            <a:off x="3894138" y="4405313"/>
            <a:ext cx="133350" cy="166687"/>
          </a:xfrm>
          <a:custGeom>
            <a:avLst/>
            <a:gdLst>
              <a:gd name="T0" fmla="*/ 2147483647 w 284"/>
              <a:gd name="T1" fmla="*/ 2147483647 h 314"/>
              <a:gd name="T2" fmla="*/ 2147483647 w 284"/>
              <a:gd name="T3" fmla="*/ 2147483647 h 314"/>
              <a:gd name="T4" fmla="*/ 2147483647 w 284"/>
              <a:gd name="T5" fmla="*/ 2147483647 h 314"/>
              <a:gd name="T6" fmla="*/ 2147483647 w 284"/>
              <a:gd name="T7" fmla="*/ 2147483647 h 314"/>
              <a:gd name="T8" fmla="*/ 2147483647 w 284"/>
              <a:gd name="T9" fmla="*/ 0 h 314"/>
              <a:gd name="T10" fmla="*/ 2147483647 w 284"/>
              <a:gd name="T11" fmla="*/ 2147483647 h 314"/>
              <a:gd name="T12" fmla="*/ 2147483647 w 284"/>
              <a:gd name="T13" fmla="*/ 2147483647 h 314"/>
              <a:gd name="T14" fmla="*/ 2147483647 w 284"/>
              <a:gd name="T15" fmla="*/ 2147483647 h 314"/>
              <a:gd name="T16" fmla="*/ 0 w 284"/>
              <a:gd name="T17" fmla="*/ 2147483647 h 314"/>
              <a:gd name="T18" fmla="*/ 2147483647 w 284"/>
              <a:gd name="T19" fmla="*/ 2147483647 h 314"/>
              <a:gd name="T20" fmla="*/ 2147483647 w 284"/>
              <a:gd name="T21" fmla="*/ 2147483647 h 314"/>
              <a:gd name="T22" fmla="*/ 2147483647 w 284"/>
              <a:gd name="T23" fmla="*/ 2147483647 h 314"/>
              <a:gd name="T24" fmla="*/ 2147483647 w 284"/>
              <a:gd name="T25" fmla="*/ 2147483647 h 314"/>
              <a:gd name="T26" fmla="*/ 2147483647 w 284"/>
              <a:gd name="T27" fmla="*/ 2147483647 h 314"/>
              <a:gd name="T28" fmla="*/ 2147483647 w 284"/>
              <a:gd name="T29" fmla="*/ 2147483647 h 314"/>
              <a:gd name="T30" fmla="*/ 2147483647 w 284"/>
              <a:gd name="T31" fmla="*/ 2147483647 h 314"/>
              <a:gd name="T32" fmla="*/ 2147483647 w 284"/>
              <a:gd name="T33" fmla="*/ 2147483647 h 3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4"/>
              <a:gd name="T52" fmla="*/ 0 h 314"/>
              <a:gd name="T53" fmla="*/ 284 w 284"/>
              <a:gd name="T54" fmla="*/ 314 h 3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4" h="314">
                <a:moveTo>
                  <a:pt x="284" y="157"/>
                </a:moveTo>
                <a:lnTo>
                  <a:pt x="273" y="95"/>
                </a:lnTo>
                <a:lnTo>
                  <a:pt x="242" y="45"/>
                </a:lnTo>
                <a:lnTo>
                  <a:pt x="197" y="11"/>
                </a:lnTo>
                <a:lnTo>
                  <a:pt x="142" y="0"/>
                </a:lnTo>
                <a:lnTo>
                  <a:pt x="86" y="11"/>
                </a:lnTo>
                <a:lnTo>
                  <a:pt x="41" y="45"/>
                </a:lnTo>
                <a:lnTo>
                  <a:pt x="10" y="95"/>
                </a:lnTo>
                <a:lnTo>
                  <a:pt x="0" y="157"/>
                </a:lnTo>
                <a:lnTo>
                  <a:pt x="10" y="217"/>
                </a:lnTo>
                <a:lnTo>
                  <a:pt x="41" y="267"/>
                </a:lnTo>
                <a:lnTo>
                  <a:pt x="86" y="301"/>
                </a:lnTo>
                <a:lnTo>
                  <a:pt x="142" y="314"/>
                </a:lnTo>
                <a:lnTo>
                  <a:pt x="197" y="301"/>
                </a:lnTo>
                <a:lnTo>
                  <a:pt x="242" y="267"/>
                </a:lnTo>
                <a:lnTo>
                  <a:pt x="273" y="217"/>
                </a:lnTo>
                <a:lnTo>
                  <a:pt x="284" y="157"/>
                </a:lnTo>
                <a:close/>
              </a:path>
            </a:pathLst>
          </a:custGeom>
          <a:solidFill>
            <a:srgbClr val="FFFFFF"/>
          </a:solidFill>
          <a:ln w="0">
            <a:solidFill>
              <a:srgbClr val="000000"/>
            </a:solidFill>
            <a:round/>
            <a:headEnd/>
            <a:tailEnd/>
          </a:ln>
        </p:spPr>
        <p:txBody>
          <a:bodyPr/>
          <a:lstStyle/>
          <a:p>
            <a:endParaRPr lang="el-GR"/>
          </a:p>
        </p:txBody>
      </p:sp>
      <p:sp>
        <p:nvSpPr>
          <p:cNvPr id="21548" name="Freeform 44"/>
          <p:cNvSpPr>
            <a:spLocks/>
          </p:cNvSpPr>
          <p:nvPr/>
        </p:nvSpPr>
        <p:spPr bwMode="auto">
          <a:xfrm>
            <a:off x="3894138" y="4738688"/>
            <a:ext cx="134937" cy="166687"/>
          </a:xfrm>
          <a:custGeom>
            <a:avLst/>
            <a:gdLst>
              <a:gd name="T0" fmla="*/ 2147483647 w 285"/>
              <a:gd name="T1" fmla="*/ 2147483647 h 314"/>
              <a:gd name="T2" fmla="*/ 2147483647 w 285"/>
              <a:gd name="T3" fmla="*/ 2147483647 h 314"/>
              <a:gd name="T4" fmla="*/ 2147483647 w 285"/>
              <a:gd name="T5" fmla="*/ 2147483647 h 314"/>
              <a:gd name="T6" fmla="*/ 2147483647 w 285"/>
              <a:gd name="T7" fmla="*/ 2147483647 h 314"/>
              <a:gd name="T8" fmla="*/ 2147483647 w 285"/>
              <a:gd name="T9" fmla="*/ 0 h 314"/>
              <a:gd name="T10" fmla="*/ 2147483647 w 285"/>
              <a:gd name="T11" fmla="*/ 2147483647 h 314"/>
              <a:gd name="T12" fmla="*/ 2147483647 w 285"/>
              <a:gd name="T13" fmla="*/ 2147483647 h 314"/>
              <a:gd name="T14" fmla="*/ 2147483647 w 285"/>
              <a:gd name="T15" fmla="*/ 2147483647 h 314"/>
              <a:gd name="T16" fmla="*/ 0 w 285"/>
              <a:gd name="T17" fmla="*/ 2147483647 h 314"/>
              <a:gd name="T18" fmla="*/ 2147483647 w 285"/>
              <a:gd name="T19" fmla="*/ 2147483647 h 314"/>
              <a:gd name="T20" fmla="*/ 2147483647 w 285"/>
              <a:gd name="T21" fmla="*/ 2147483647 h 314"/>
              <a:gd name="T22" fmla="*/ 2147483647 w 285"/>
              <a:gd name="T23" fmla="*/ 2147483647 h 314"/>
              <a:gd name="T24" fmla="*/ 2147483647 w 285"/>
              <a:gd name="T25" fmla="*/ 2147483647 h 314"/>
              <a:gd name="T26" fmla="*/ 2147483647 w 285"/>
              <a:gd name="T27" fmla="*/ 2147483647 h 314"/>
              <a:gd name="T28" fmla="*/ 2147483647 w 285"/>
              <a:gd name="T29" fmla="*/ 2147483647 h 314"/>
              <a:gd name="T30" fmla="*/ 2147483647 w 285"/>
              <a:gd name="T31" fmla="*/ 2147483647 h 314"/>
              <a:gd name="T32" fmla="*/ 2147483647 w 285"/>
              <a:gd name="T33" fmla="*/ 2147483647 h 3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5"/>
              <a:gd name="T52" fmla="*/ 0 h 314"/>
              <a:gd name="T53" fmla="*/ 285 w 285"/>
              <a:gd name="T54" fmla="*/ 314 h 3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5" h="314">
                <a:moveTo>
                  <a:pt x="285" y="157"/>
                </a:moveTo>
                <a:lnTo>
                  <a:pt x="273" y="95"/>
                </a:lnTo>
                <a:lnTo>
                  <a:pt x="242" y="45"/>
                </a:lnTo>
                <a:lnTo>
                  <a:pt x="197" y="11"/>
                </a:lnTo>
                <a:lnTo>
                  <a:pt x="142" y="0"/>
                </a:lnTo>
                <a:lnTo>
                  <a:pt x="86" y="11"/>
                </a:lnTo>
                <a:lnTo>
                  <a:pt x="41" y="45"/>
                </a:lnTo>
                <a:lnTo>
                  <a:pt x="10" y="95"/>
                </a:lnTo>
                <a:lnTo>
                  <a:pt x="0" y="157"/>
                </a:lnTo>
                <a:lnTo>
                  <a:pt x="10" y="217"/>
                </a:lnTo>
                <a:lnTo>
                  <a:pt x="41" y="268"/>
                </a:lnTo>
                <a:lnTo>
                  <a:pt x="86" y="301"/>
                </a:lnTo>
                <a:lnTo>
                  <a:pt x="142" y="314"/>
                </a:lnTo>
                <a:lnTo>
                  <a:pt x="197" y="301"/>
                </a:lnTo>
                <a:lnTo>
                  <a:pt x="242" y="268"/>
                </a:lnTo>
                <a:lnTo>
                  <a:pt x="273" y="217"/>
                </a:lnTo>
                <a:lnTo>
                  <a:pt x="285" y="157"/>
                </a:lnTo>
                <a:close/>
              </a:path>
            </a:pathLst>
          </a:custGeom>
          <a:solidFill>
            <a:srgbClr val="FFFFFF"/>
          </a:solidFill>
          <a:ln w="0">
            <a:solidFill>
              <a:srgbClr val="000000"/>
            </a:solidFill>
            <a:round/>
            <a:headEnd/>
            <a:tailEnd/>
          </a:ln>
        </p:spPr>
        <p:txBody>
          <a:bodyPr/>
          <a:lstStyle/>
          <a:p>
            <a:endParaRPr lang="el-GR"/>
          </a:p>
        </p:txBody>
      </p:sp>
      <p:sp>
        <p:nvSpPr>
          <p:cNvPr id="21549" name="Freeform 45"/>
          <p:cNvSpPr>
            <a:spLocks/>
          </p:cNvSpPr>
          <p:nvPr/>
        </p:nvSpPr>
        <p:spPr bwMode="auto">
          <a:xfrm>
            <a:off x="3894138" y="5070475"/>
            <a:ext cx="133350" cy="166688"/>
          </a:xfrm>
          <a:custGeom>
            <a:avLst/>
            <a:gdLst>
              <a:gd name="T0" fmla="*/ 2147483647 w 284"/>
              <a:gd name="T1" fmla="*/ 2147483647 h 315"/>
              <a:gd name="T2" fmla="*/ 2147483647 w 284"/>
              <a:gd name="T3" fmla="*/ 2147483647 h 315"/>
              <a:gd name="T4" fmla="*/ 2147483647 w 284"/>
              <a:gd name="T5" fmla="*/ 2147483647 h 315"/>
              <a:gd name="T6" fmla="*/ 2147483647 w 284"/>
              <a:gd name="T7" fmla="*/ 2147483647 h 315"/>
              <a:gd name="T8" fmla="*/ 2147483647 w 284"/>
              <a:gd name="T9" fmla="*/ 0 h 315"/>
              <a:gd name="T10" fmla="*/ 2147483647 w 284"/>
              <a:gd name="T11" fmla="*/ 2147483647 h 315"/>
              <a:gd name="T12" fmla="*/ 2147483647 w 284"/>
              <a:gd name="T13" fmla="*/ 2147483647 h 315"/>
              <a:gd name="T14" fmla="*/ 2147483647 w 284"/>
              <a:gd name="T15" fmla="*/ 2147483647 h 315"/>
              <a:gd name="T16" fmla="*/ 0 w 284"/>
              <a:gd name="T17" fmla="*/ 2147483647 h 315"/>
              <a:gd name="T18" fmla="*/ 2147483647 w 284"/>
              <a:gd name="T19" fmla="*/ 2147483647 h 315"/>
              <a:gd name="T20" fmla="*/ 2147483647 w 284"/>
              <a:gd name="T21" fmla="*/ 2147483647 h 315"/>
              <a:gd name="T22" fmla="*/ 2147483647 w 284"/>
              <a:gd name="T23" fmla="*/ 2147483647 h 315"/>
              <a:gd name="T24" fmla="*/ 2147483647 w 284"/>
              <a:gd name="T25" fmla="*/ 2147483647 h 315"/>
              <a:gd name="T26" fmla="*/ 2147483647 w 284"/>
              <a:gd name="T27" fmla="*/ 2147483647 h 315"/>
              <a:gd name="T28" fmla="*/ 2147483647 w 284"/>
              <a:gd name="T29" fmla="*/ 2147483647 h 315"/>
              <a:gd name="T30" fmla="*/ 2147483647 w 284"/>
              <a:gd name="T31" fmla="*/ 2147483647 h 315"/>
              <a:gd name="T32" fmla="*/ 2147483647 w 284"/>
              <a:gd name="T33" fmla="*/ 2147483647 h 3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4"/>
              <a:gd name="T52" fmla="*/ 0 h 315"/>
              <a:gd name="T53" fmla="*/ 284 w 284"/>
              <a:gd name="T54" fmla="*/ 315 h 3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4" h="315">
                <a:moveTo>
                  <a:pt x="284" y="158"/>
                </a:moveTo>
                <a:lnTo>
                  <a:pt x="273" y="96"/>
                </a:lnTo>
                <a:lnTo>
                  <a:pt x="242" y="46"/>
                </a:lnTo>
                <a:lnTo>
                  <a:pt x="197" y="12"/>
                </a:lnTo>
                <a:lnTo>
                  <a:pt x="142" y="0"/>
                </a:lnTo>
                <a:lnTo>
                  <a:pt x="86" y="12"/>
                </a:lnTo>
                <a:lnTo>
                  <a:pt x="41" y="46"/>
                </a:lnTo>
                <a:lnTo>
                  <a:pt x="10" y="96"/>
                </a:lnTo>
                <a:lnTo>
                  <a:pt x="0" y="158"/>
                </a:lnTo>
                <a:lnTo>
                  <a:pt x="10" y="218"/>
                </a:lnTo>
                <a:lnTo>
                  <a:pt x="41" y="268"/>
                </a:lnTo>
                <a:lnTo>
                  <a:pt x="86" y="302"/>
                </a:lnTo>
                <a:lnTo>
                  <a:pt x="142" y="315"/>
                </a:lnTo>
                <a:lnTo>
                  <a:pt x="197" y="302"/>
                </a:lnTo>
                <a:lnTo>
                  <a:pt x="242" y="268"/>
                </a:lnTo>
                <a:lnTo>
                  <a:pt x="273" y="218"/>
                </a:lnTo>
                <a:lnTo>
                  <a:pt x="284" y="158"/>
                </a:lnTo>
                <a:close/>
              </a:path>
            </a:pathLst>
          </a:custGeom>
          <a:solidFill>
            <a:srgbClr val="FFFFFF"/>
          </a:solidFill>
          <a:ln w="0">
            <a:solidFill>
              <a:srgbClr val="000000"/>
            </a:solidFill>
            <a:round/>
            <a:headEnd/>
            <a:tailEnd/>
          </a:ln>
        </p:spPr>
        <p:txBody>
          <a:bodyPr/>
          <a:lstStyle/>
          <a:p>
            <a:endParaRPr lang="el-GR"/>
          </a:p>
        </p:txBody>
      </p:sp>
      <p:sp>
        <p:nvSpPr>
          <p:cNvPr id="21550" name="Freeform 46"/>
          <p:cNvSpPr>
            <a:spLocks/>
          </p:cNvSpPr>
          <p:nvPr/>
        </p:nvSpPr>
        <p:spPr bwMode="auto">
          <a:xfrm>
            <a:off x="3894138" y="5403850"/>
            <a:ext cx="134937" cy="166688"/>
          </a:xfrm>
          <a:custGeom>
            <a:avLst/>
            <a:gdLst>
              <a:gd name="T0" fmla="*/ 2147483647 w 285"/>
              <a:gd name="T1" fmla="*/ 2147483647 h 315"/>
              <a:gd name="T2" fmla="*/ 2147483647 w 285"/>
              <a:gd name="T3" fmla="*/ 2147483647 h 315"/>
              <a:gd name="T4" fmla="*/ 2147483647 w 285"/>
              <a:gd name="T5" fmla="*/ 2147483647 h 315"/>
              <a:gd name="T6" fmla="*/ 2147483647 w 285"/>
              <a:gd name="T7" fmla="*/ 2147483647 h 315"/>
              <a:gd name="T8" fmla="*/ 2147483647 w 285"/>
              <a:gd name="T9" fmla="*/ 0 h 315"/>
              <a:gd name="T10" fmla="*/ 2147483647 w 285"/>
              <a:gd name="T11" fmla="*/ 2147483647 h 315"/>
              <a:gd name="T12" fmla="*/ 2147483647 w 285"/>
              <a:gd name="T13" fmla="*/ 2147483647 h 315"/>
              <a:gd name="T14" fmla="*/ 2147483647 w 285"/>
              <a:gd name="T15" fmla="*/ 2147483647 h 315"/>
              <a:gd name="T16" fmla="*/ 0 w 285"/>
              <a:gd name="T17" fmla="*/ 2147483647 h 315"/>
              <a:gd name="T18" fmla="*/ 2147483647 w 285"/>
              <a:gd name="T19" fmla="*/ 2147483647 h 315"/>
              <a:gd name="T20" fmla="*/ 2147483647 w 285"/>
              <a:gd name="T21" fmla="*/ 2147483647 h 315"/>
              <a:gd name="T22" fmla="*/ 2147483647 w 285"/>
              <a:gd name="T23" fmla="*/ 2147483647 h 315"/>
              <a:gd name="T24" fmla="*/ 2147483647 w 285"/>
              <a:gd name="T25" fmla="*/ 2147483647 h 315"/>
              <a:gd name="T26" fmla="*/ 2147483647 w 285"/>
              <a:gd name="T27" fmla="*/ 2147483647 h 315"/>
              <a:gd name="T28" fmla="*/ 2147483647 w 285"/>
              <a:gd name="T29" fmla="*/ 2147483647 h 315"/>
              <a:gd name="T30" fmla="*/ 2147483647 w 285"/>
              <a:gd name="T31" fmla="*/ 2147483647 h 315"/>
              <a:gd name="T32" fmla="*/ 2147483647 w 285"/>
              <a:gd name="T33" fmla="*/ 2147483647 h 3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5"/>
              <a:gd name="T52" fmla="*/ 0 h 315"/>
              <a:gd name="T53" fmla="*/ 285 w 285"/>
              <a:gd name="T54" fmla="*/ 315 h 3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5" h="315">
                <a:moveTo>
                  <a:pt x="285" y="158"/>
                </a:moveTo>
                <a:lnTo>
                  <a:pt x="273" y="96"/>
                </a:lnTo>
                <a:lnTo>
                  <a:pt x="242" y="46"/>
                </a:lnTo>
                <a:lnTo>
                  <a:pt x="197" y="12"/>
                </a:lnTo>
                <a:lnTo>
                  <a:pt x="142" y="0"/>
                </a:lnTo>
                <a:lnTo>
                  <a:pt x="86" y="12"/>
                </a:lnTo>
                <a:lnTo>
                  <a:pt x="41" y="46"/>
                </a:lnTo>
                <a:lnTo>
                  <a:pt x="10" y="96"/>
                </a:lnTo>
                <a:lnTo>
                  <a:pt x="0" y="158"/>
                </a:lnTo>
                <a:lnTo>
                  <a:pt x="10" y="218"/>
                </a:lnTo>
                <a:lnTo>
                  <a:pt x="41" y="268"/>
                </a:lnTo>
                <a:lnTo>
                  <a:pt x="86" y="302"/>
                </a:lnTo>
                <a:lnTo>
                  <a:pt x="142" y="315"/>
                </a:lnTo>
                <a:lnTo>
                  <a:pt x="197" y="302"/>
                </a:lnTo>
                <a:lnTo>
                  <a:pt x="242" y="268"/>
                </a:lnTo>
                <a:lnTo>
                  <a:pt x="273" y="218"/>
                </a:lnTo>
                <a:lnTo>
                  <a:pt x="285" y="158"/>
                </a:lnTo>
                <a:close/>
              </a:path>
            </a:pathLst>
          </a:custGeom>
          <a:solidFill>
            <a:srgbClr val="FFFFFF"/>
          </a:solidFill>
          <a:ln w="0">
            <a:solidFill>
              <a:srgbClr val="000000"/>
            </a:solidFill>
            <a:round/>
            <a:headEnd/>
            <a:tailEnd/>
          </a:ln>
        </p:spPr>
        <p:txBody>
          <a:bodyPr/>
          <a:lstStyle/>
          <a:p>
            <a:endParaRPr lang="el-GR"/>
          </a:p>
        </p:txBody>
      </p:sp>
      <p:sp>
        <p:nvSpPr>
          <p:cNvPr id="21551" name="Freeform 47"/>
          <p:cNvSpPr>
            <a:spLocks/>
          </p:cNvSpPr>
          <p:nvPr/>
        </p:nvSpPr>
        <p:spPr bwMode="auto">
          <a:xfrm>
            <a:off x="3894138" y="1411288"/>
            <a:ext cx="134937" cy="166687"/>
          </a:xfrm>
          <a:custGeom>
            <a:avLst/>
            <a:gdLst>
              <a:gd name="T0" fmla="*/ 2147483647 w 285"/>
              <a:gd name="T1" fmla="*/ 2147483647 h 314"/>
              <a:gd name="T2" fmla="*/ 2147483647 w 285"/>
              <a:gd name="T3" fmla="*/ 2147483647 h 314"/>
              <a:gd name="T4" fmla="*/ 2147483647 w 285"/>
              <a:gd name="T5" fmla="*/ 2147483647 h 314"/>
              <a:gd name="T6" fmla="*/ 2147483647 w 285"/>
              <a:gd name="T7" fmla="*/ 2147483647 h 314"/>
              <a:gd name="T8" fmla="*/ 2147483647 w 285"/>
              <a:gd name="T9" fmla="*/ 0 h 314"/>
              <a:gd name="T10" fmla="*/ 2147483647 w 285"/>
              <a:gd name="T11" fmla="*/ 2147483647 h 314"/>
              <a:gd name="T12" fmla="*/ 2147483647 w 285"/>
              <a:gd name="T13" fmla="*/ 2147483647 h 314"/>
              <a:gd name="T14" fmla="*/ 2147483647 w 285"/>
              <a:gd name="T15" fmla="*/ 2147483647 h 314"/>
              <a:gd name="T16" fmla="*/ 0 w 285"/>
              <a:gd name="T17" fmla="*/ 2147483647 h 314"/>
              <a:gd name="T18" fmla="*/ 2147483647 w 285"/>
              <a:gd name="T19" fmla="*/ 2147483647 h 314"/>
              <a:gd name="T20" fmla="*/ 2147483647 w 285"/>
              <a:gd name="T21" fmla="*/ 2147483647 h 314"/>
              <a:gd name="T22" fmla="*/ 2147483647 w 285"/>
              <a:gd name="T23" fmla="*/ 2147483647 h 314"/>
              <a:gd name="T24" fmla="*/ 2147483647 w 285"/>
              <a:gd name="T25" fmla="*/ 2147483647 h 314"/>
              <a:gd name="T26" fmla="*/ 2147483647 w 285"/>
              <a:gd name="T27" fmla="*/ 2147483647 h 314"/>
              <a:gd name="T28" fmla="*/ 2147483647 w 285"/>
              <a:gd name="T29" fmla="*/ 2147483647 h 314"/>
              <a:gd name="T30" fmla="*/ 2147483647 w 285"/>
              <a:gd name="T31" fmla="*/ 2147483647 h 314"/>
              <a:gd name="T32" fmla="*/ 2147483647 w 285"/>
              <a:gd name="T33" fmla="*/ 2147483647 h 3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5"/>
              <a:gd name="T52" fmla="*/ 0 h 314"/>
              <a:gd name="T53" fmla="*/ 285 w 285"/>
              <a:gd name="T54" fmla="*/ 314 h 3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5" h="314">
                <a:moveTo>
                  <a:pt x="285" y="157"/>
                </a:moveTo>
                <a:lnTo>
                  <a:pt x="273" y="95"/>
                </a:lnTo>
                <a:lnTo>
                  <a:pt x="242" y="45"/>
                </a:lnTo>
                <a:lnTo>
                  <a:pt x="197" y="12"/>
                </a:lnTo>
                <a:lnTo>
                  <a:pt x="142" y="0"/>
                </a:lnTo>
                <a:lnTo>
                  <a:pt x="86" y="12"/>
                </a:lnTo>
                <a:lnTo>
                  <a:pt x="41" y="45"/>
                </a:lnTo>
                <a:lnTo>
                  <a:pt x="10" y="95"/>
                </a:lnTo>
                <a:lnTo>
                  <a:pt x="0" y="157"/>
                </a:lnTo>
                <a:lnTo>
                  <a:pt x="10" y="218"/>
                </a:lnTo>
                <a:lnTo>
                  <a:pt x="41" y="268"/>
                </a:lnTo>
                <a:lnTo>
                  <a:pt x="86" y="302"/>
                </a:lnTo>
                <a:lnTo>
                  <a:pt x="142" y="314"/>
                </a:lnTo>
                <a:lnTo>
                  <a:pt x="197" y="302"/>
                </a:lnTo>
                <a:lnTo>
                  <a:pt x="242" y="268"/>
                </a:lnTo>
                <a:lnTo>
                  <a:pt x="273" y="218"/>
                </a:lnTo>
                <a:lnTo>
                  <a:pt x="285" y="157"/>
                </a:lnTo>
                <a:close/>
              </a:path>
            </a:pathLst>
          </a:custGeom>
          <a:solidFill>
            <a:srgbClr val="FFFFFF"/>
          </a:solidFill>
          <a:ln w="0">
            <a:solidFill>
              <a:srgbClr val="000000"/>
            </a:solidFill>
            <a:round/>
            <a:headEnd/>
            <a:tailEnd/>
          </a:ln>
        </p:spPr>
        <p:txBody>
          <a:bodyPr/>
          <a:lstStyle/>
          <a:p>
            <a:endParaRPr lang="el-GR"/>
          </a:p>
        </p:txBody>
      </p:sp>
      <p:sp>
        <p:nvSpPr>
          <p:cNvPr id="21552" name="Freeform 48"/>
          <p:cNvSpPr>
            <a:spLocks/>
          </p:cNvSpPr>
          <p:nvPr/>
        </p:nvSpPr>
        <p:spPr bwMode="auto">
          <a:xfrm>
            <a:off x="3970338" y="1168400"/>
            <a:ext cx="671512" cy="333375"/>
          </a:xfrm>
          <a:custGeom>
            <a:avLst/>
            <a:gdLst>
              <a:gd name="T0" fmla="*/ 0 w 1424"/>
              <a:gd name="T1" fmla="*/ 2147483647 h 629"/>
              <a:gd name="T2" fmla="*/ 0 w 1424"/>
              <a:gd name="T3" fmla="*/ 2147483647 h 629"/>
              <a:gd name="T4" fmla="*/ 2147483647 w 1424"/>
              <a:gd name="T5" fmla="*/ 0 h 629"/>
              <a:gd name="T6" fmla="*/ 2147483647 w 1424"/>
              <a:gd name="T7" fmla="*/ 0 h 629"/>
              <a:gd name="T8" fmla="*/ 2147483647 w 1424"/>
              <a:gd name="T9" fmla="*/ 2147483647 h 629"/>
              <a:gd name="T10" fmla="*/ 2147483647 w 1424"/>
              <a:gd name="T11" fmla="*/ 2147483647 h 629"/>
              <a:gd name="T12" fmla="*/ 2147483647 w 1424"/>
              <a:gd name="T13" fmla="*/ 2147483647 h 629"/>
              <a:gd name="T14" fmla="*/ 0 60000 65536"/>
              <a:gd name="T15" fmla="*/ 0 60000 65536"/>
              <a:gd name="T16" fmla="*/ 0 60000 65536"/>
              <a:gd name="T17" fmla="*/ 0 60000 65536"/>
              <a:gd name="T18" fmla="*/ 0 60000 65536"/>
              <a:gd name="T19" fmla="*/ 0 60000 65536"/>
              <a:gd name="T20" fmla="*/ 0 60000 65536"/>
              <a:gd name="T21" fmla="*/ 0 w 1424"/>
              <a:gd name="T22" fmla="*/ 0 h 629"/>
              <a:gd name="T23" fmla="*/ 1424 w 1424"/>
              <a:gd name="T24" fmla="*/ 629 h 6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24" h="629">
                <a:moveTo>
                  <a:pt x="0" y="629"/>
                </a:moveTo>
                <a:lnTo>
                  <a:pt x="0" y="315"/>
                </a:lnTo>
                <a:lnTo>
                  <a:pt x="285" y="0"/>
                </a:lnTo>
                <a:lnTo>
                  <a:pt x="1139" y="0"/>
                </a:lnTo>
                <a:lnTo>
                  <a:pt x="1424" y="315"/>
                </a:lnTo>
                <a:lnTo>
                  <a:pt x="1424" y="629"/>
                </a:lnTo>
              </a:path>
            </a:pathLst>
          </a:custGeom>
          <a:noFill/>
          <a:ln w="635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l-GR"/>
          </a:p>
        </p:txBody>
      </p:sp>
      <p:sp>
        <p:nvSpPr>
          <p:cNvPr id="21553" name="Freeform 49"/>
          <p:cNvSpPr>
            <a:spLocks/>
          </p:cNvSpPr>
          <p:nvPr/>
        </p:nvSpPr>
        <p:spPr bwMode="auto">
          <a:xfrm>
            <a:off x="3970338" y="1501775"/>
            <a:ext cx="671512" cy="333375"/>
          </a:xfrm>
          <a:custGeom>
            <a:avLst/>
            <a:gdLst>
              <a:gd name="T0" fmla="*/ 0 w 1424"/>
              <a:gd name="T1" fmla="*/ 2147483647 h 629"/>
              <a:gd name="T2" fmla="*/ 0 w 1424"/>
              <a:gd name="T3" fmla="*/ 2147483647 h 629"/>
              <a:gd name="T4" fmla="*/ 2147483647 w 1424"/>
              <a:gd name="T5" fmla="*/ 0 h 629"/>
              <a:gd name="T6" fmla="*/ 2147483647 w 1424"/>
              <a:gd name="T7" fmla="*/ 0 h 629"/>
              <a:gd name="T8" fmla="*/ 2147483647 w 1424"/>
              <a:gd name="T9" fmla="*/ 2147483647 h 629"/>
              <a:gd name="T10" fmla="*/ 2147483647 w 1424"/>
              <a:gd name="T11" fmla="*/ 2147483647 h 629"/>
              <a:gd name="T12" fmla="*/ 2147483647 w 1424"/>
              <a:gd name="T13" fmla="*/ 2147483647 h 629"/>
              <a:gd name="T14" fmla="*/ 0 60000 65536"/>
              <a:gd name="T15" fmla="*/ 0 60000 65536"/>
              <a:gd name="T16" fmla="*/ 0 60000 65536"/>
              <a:gd name="T17" fmla="*/ 0 60000 65536"/>
              <a:gd name="T18" fmla="*/ 0 60000 65536"/>
              <a:gd name="T19" fmla="*/ 0 60000 65536"/>
              <a:gd name="T20" fmla="*/ 0 60000 65536"/>
              <a:gd name="T21" fmla="*/ 0 w 1424"/>
              <a:gd name="T22" fmla="*/ 0 h 629"/>
              <a:gd name="T23" fmla="*/ 1424 w 1424"/>
              <a:gd name="T24" fmla="*/ 629 h 6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24" h="629">
                <a:moveTo>
                  <a:pt x="0" y="629"/>
                </a:moveTo>
                <a:lnTo>
                  <a:pt x="0" y="315"/>
                </a:lnTo>
                <a:lnTo>
                  <a:pt x="285" y="0"/>
                </a:lnTo>
                <a:lnTo>
                  <a:pt x="1139" y="0"/>
                </a:lnTo>
                <a:lnTo>
                  <a:pt x="1424" y="315"/>
                </a:lnTo>
                <a:lnTo>
                  <a:pt x="1424" y="629"/>
                </a:lnTo>
              </a:path>
            </a:pathLst>
          </a:custGeom>
          <a:noFill/>
          <a:ln w="635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l-GR"/>
          </a:p>
        </p:txBody>
      </p:sp>
      <p:sp>
        <p:nvSpPr>
          <p:cNvPr id="21554" name="Freeform 50"/>
          <p:cNvSpPr>
            <a:spLocks/>
          </p:cNvSpPr>
          <p:nvPr/>
        </p:nvSpPr>
        <p:spPr bwMode="auto">
          <a:xfrm>
            <a:off x="3970338" y="1835150"/>
            <a:ext cx="671512" cy="331788"/>
          </a:xfrm>
          <a:custGeom>
            <a:avLst/>
            <a:gdLst>
              <a:gd name="T0" fmla="*/ 0 w 1424"/>
              <a:gd name="T1" fmla="*/ 2147483647 h 629"/>
              <a:gd name="T2" fmla="*/ 0 w 1424"/>
              <a:gd name="T3" fmla="*/ 2147483647 h 629"/>
              <a:gd name="T4" fmla="*/ 2147483647 w 1424"/>
              <a:gd name="T5" fmla="*/ 0 h 629"/>
              <a:gd name="T6" fmla="*/ 2147483647 w 1424"/>
              <a:gd name="T7" fmla="*/ 0 h 629"/>
              <a:gd name="T8" fmla="*/ 2147483647 w 1424"/>
              <a:gd name="T9" fmla="*/ 2147483647 h 629"/>
              <a:gd name="T10" fmla="*/ 2147483647 w 1424"/>
              <a:gd name="T11" fmla="*/ 2147483647 h 629"/>
              <a:gd name="T12" fmla="*/ 2147483647 w 1424"/>
              <a:gd name="T13" fmla="*/ 2147483647 h 629"/>
              <a:gd name="T14" fmla="*/ 0 60000 65536"/>
              <a:gd name="T15" fmla="*/ 0 60000 65536"/>
              <a:gd name="T16" fmla="*/ 0 60000 65536"/>
              <a:gd name="T17" fmla="*/ 0 60000 65536"/>
              <a:gd name="T18" fmla="*/ 0 60000 65536"/>
              <a:gd name="T19" fmla="*/ 0 60000 65536"/>
              <a:gd name="T20" fmla="*/ 0 60000 65536"/>
              <a:gd name="T21" fmla="*/ 0 w 1424"/>
              <a:gd name="T22" fmla="*/ 0 h 629"/>
              <a:gd name="T23" fmla="*/ 1424 w 1424"/>
              <a:gd name="T24" fmla="*/ 629 h 6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24" h="629">
                <a:moveTo>
                  <a:pt x="0" y="629"/>
                </a:moveTo>
                <a:lnTo>
                  <a:pt x="0" y="314"/>
                </a:lnTo>
                <a:lnTo>
                  <a:pt x="285" y="0"/>
                </a:lnTo>
                <a:lnTo>
                  <a:pt x="1139" y="0"/>
                </a:lnTo>
                <a:lnTo>
                  <a:pt x="1424" y="314"/>
                </a:lnTo>
                <a:lnTo>
                  <a:pt x="1424" y="629"/>
                </a:lnTo>
              </a:path>
            </a:pathLst>
          </a:custGeom>
          <a:noFill/>
          <a:ln w="635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l-GR"/>
          </a:p>
        </p:txBody>
      </p:sp>
      <p:sp>
        <p:nvSpPr>
          <p:cNvPr id="21555" name="Freeform 51"/>
          <p:cNvSpPr>
            <a:spLocks/>
          </p:cNvSpPr>
          <p:nvPr/>
        </p:nvSpPr>
        <p:spPr bwMode="auto">
          <a:xfrm>
            <a:off x="3970338" y="2166938"/>
            <a:ext cx="671512" cy="333375"/>
          </a:xfrm>
          <a:custGeom>
            <a:avLst/>
            <a:gdLst>
              <a:gd name="T0" fmla="*/ 0 w 1424"/>
              <a:gd name="T1" fmla="*/ 2147483647 h 629"/>
              <a:gd name="T2" fmla="*/ 0 w 1424"/>
              <a:gd name="T3" fmla="*/ 2147483647 h 629"/>
              <a:gd name="T4" fmla="*/ 2147483647 w 1424"/>
              <a:gd name="T5" fmla="*/ 0 h 629"/>
              <a:gd name="T6" fmla="*/ 2147483647 w 1424"/>
              <a:gd name="T7" fmla="*/ 0 h 629"/>
              <a:gd name="T8" fmla="*/ 2147483647 w 1424"/>
              <a:gd name="T9" fmla="*/ 2147483647 h 629"/>
              <a:gd name="T10" fmla="*/ 2147483647 w 1424"/>
              <a:gd name="T11" fmla="*/ 2147483647 h 629"/>
              <a:gd name="T12" fmla="*/ 2147483647 w 1424"/>
              <a:gd name="T13" fmla="*/ 2147483647 h 629"/>
              <a:gd name="T14" fmla="*/ 0 60000 65536"/>
              <a:gd name="T15" fmla="*/ 0 60000 65536"/>
              <a:gd name="T16" fmla="*/ 0 60000 65536"/>
              <a:gd name="T17" fmla="*/ 0 60000 65536"/>
              <a:gd name="T18" fmla="*/ 0 60000 65536"/>
              <a:gd name="T19" fmla="*/ 0 60000 65536"/>
              <a:gd name="T20" fmla="*/ 0 60000 65536"/>
              <a:gd name="T21" fmla="*/ 0 w 1424"/>
              <a:gd name="T22" fmla="*/ 0 h 629"/>
              <a:gd name="T23" fmla="*/ 1424 w 1424"/>
              <a:gd name="T24" fmla="*/ 629 h 6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24" h="629">
                <a:moveTo>
                  <a:pt x="0" y="629"/>
                </a:moveTo>
                <a:lnTo>
                  <a:pt x="0" y="314"/>
                </a:lnTo>
                <a:lnTo>
                  <a:pt x="285" y="0"/>
                </a:lnTo>
                <a:lnTo>
                  <a:pt x="1139" y="0"/>
                </a:lnTo>
                <a:lnTo>
                  <a:pt x="1424" y="314"/>
                </a:lnTo>
                <a:lnTo>
                  <a:pt x="1424" y="629"/>
                </a:lnTo>
              </a:path>
            </a:pathLst>
          </a:custGeom>
          <a:noFill/>
          <a:ln w="635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l-GR"/>
          </a:p>
        </p:txBody>
      </p:sp>
      <p:sp>
        <p:nvSpPr>
          <p:cNvPr id="21556" name="Freeform 52"/>
          <p:cNvSpPr>
            <a:spLocks/>
          </p:cNvSpPr>
          <p:nvPr/>
        </p:nvSpPr>
        <p:spPr bwMode="auto">
          <a:xfrm>
            <a:off x="3970338" y="2500313"/>
            <a:ext cx="671512" cy="333375"/>
          </a:xfrm>
          <a:custGeom>
            <a:avLst/>
            <a:gdLst>
              <a:gd name="T0" fmla="*/ 0 w 1424"/>
              <a:gd name="T1" fmla="*/ 2147483647 h 629"/>
              <a:gd name="T2" fmla="*/ 0 w 1424"/>
              <a:gd name="T3" fmla="*/ 2147483647 h 629"/>
              <a:gd name="T4" fmla="*/ 2147483647 w 1424"/>
              <a:gd name="T5" fmla="*/ 0 h 629"/>
              <a:gd name="T6" fmla="*/ 2147483647 w 1424"/>
              <a:gd name="T7" fmla="*/ 0 h 629"/>
              <a:gd name="T8" fmla="*/ 2147483647 w 1424"/>
              <a:gd name="T9" fmla="*/ 2147483647 h 629"/>
              <a:gd name="T10" fmla="*/ 2147483647 w 1424"/>
              <a:gd name="T11" fmla="*/ 2147483647 h 629"/>
              <a:gd name="T12" fmla="*/ 2147483647 w 1424"/>
              <a:gd name="T13" fmla="*/ 2147483647 h 629"/>
              <a:gd name="T14" fmla="*/ 0 60000 65536"/>
              <a:gd name="T15" fmla="*/ 0 60000 65536"/>
              <a:gd name="T16" fmla="*/ 0 60000 65536"/>
              <a:gd name="T17" fmla="*/ 0 60000 65536"/>
              <a:gd name="T18" fmla="*/ 0 60000 65536"/>
              <a:gd name="T19" fmla="*/ 0 60000 65536"/>
              <a:gd name="T20" fmla="*/ 0 60000 65536"/>
              <a:gd name="T21" fmla="*/ 0 w 1424"/>
              <a:gd name="T22" fmla="*/ 0 h 629"/>
              <a:gd name="T23" fmla="*/ 1424 w 1424"/>
              <a:gd name="T24" fmla="*/ 629 h 6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24" h="629">
                <a:moveTo>
                  <a:pt x="0" y="629"/>
                </a:moveTo>
                <a:lnTo>
                  <a:pt x="0" y="314"/>
                </a:lnTo>
                <a:lnTo>
                  <a:pt x="285" y="0"/>
                </a:lnTo>
                <a:lnTo>
                  <a:pt x="1139" y="0"/>
                </a:lnTo>
                <a:lnTo>
                  <a:pt x="1424" y="314"/>
                </a:lnTo>
                <a:lnTo>
                  <a:pt x="1424" y="629"/>
                </a:lnTo>
              </a:path>
            </a:pathLst>
          </a:custGeom>
          <a:noFill/>
          <a:ln w="635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l-GR"/>
          </a:p>
        </p:txBody>
      </p:sp>
      <p:sp>
        <p:nvSpPr>
          <p:cNvPr id="21557" name="Freeform 53"/>
          <p:cNvSpPr>
            <a:spLocks/>
          </p:cNvSpPr>
          <p:nvPr/>
        </p:nvSpPr>
        <p:spPr bwMode="auto">
          <a:xfrm>
            <a:off x="3970338" y="2833688"/>
            <a:ext cx="671512" cy="331787"/>
          </a:xfrm>
          <a:custGeom>
            <a:avLst/>
            <a:gdLst>
              <a:gd name="T0" fmla="*/ 0 w 1424"/>
              <a:gd name="T1" fmla="*/ 2147483647 h 629"/>
              <a:gd name="T2" fmla="*/ 0 w 1424"/>
              <a:gd name="T3" fmla="*/ 2147483647 h 629"/>
              <a:gd name="T4" fmla="*/ 2147483647 w 1424"/>
              <a:gd name="T5" fmla="*/ 0 h 629"/>
              <a:gd name="T6" fmla="*/ 2147483647 w 1424"/>
              <a:gd name="T7" fmla="*/ 0 h 629"/>
              <a:gd name="T8" fmla="*/ 2147483647 w 1424"/>
              <a:gd name="T9" fmla="*/ 2147483647 h 629"/>
              <a:gd name="T10" fmla="*/ 2147483647 w 1424"/>
              <a:gd name="T11" fmla="*/ 2147483647 h 629"/>
              <a:gd name="T12" fmla="*/ 2147483647 w 1424"/>
              <a:gd name="T13" fmla="*/ 2147483647 h 629"/>
              <a:gd name="T14" fmla="*/ 0 60000 65536"/>
              <a:gd name="T15" fmla="*/ 0 60000 65536"/>
              <a:gd name="T16" fmla="*/ 0 60000 65536"/>
              <a:gd name="T17" fmla="*/ 0 60000 65536"/>
              <a:gd name="T18" fmla="*/ 0 60000 65536"/>
              <a:gd name="T19" fmla="*/ 0 60000 65536"/>
              <a:gd name="T20" fmla="*/ 0 60000 65536"/>
              <a:gd name="T21" fmla="*/ 0 w 1424"/>
              <a:gd name="T22" fmla="*/ 0 h 629"/>
              <a:gd name="T23" fmla="*/ 1424 w 1424"/>
              <a:gd name="T24" fmla="*/ 629 h 6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24" h="629">
                <a:moveTo>
                  <a:pt x="0" y="629"/>
                </a:moveTo>
                <a:lnTo>
                  <a:pt x="0" y="314"/>
                </a:lnTo>
                <a:lnTo>
                  <a:pt x="285" y="0"/>
                </a:lnTo>
                <a:lnTo>
                  <a:pt x="1139" y="0"/>
                </a:lnTo>
                <a:lnTo>
                  <a:pt x="1424" y="314"/>
                </a:lnTo>
                <a:lnTo>
                  <a:pt x="1424" y="629"/>
                </a:lnTo>
              </a:path>
            </a:pathLst>
          </a:custGeom>
          <a:noFill/>
          <a:ln w="635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l-GR"/>
          </a:p>
        </p:txBody>
      </p:sp>
      <p:sp>
        <p:nvSpPr>
          <p:cNvPr id="21558" name="Freeform 54"/>
          <p:cNvSpPr>
            <a:spLocks/>
          </p:cNvSpPr>
          <p:nvPr/>
        </p:nvSpPr>
        <p:spPr bwMode="auto">
          <a:xfrm>
            <a:off x="3970338" y="3165475"/>
            <a:ext cx="671512" cy="333375"/>
          </a:xfrm>
          <a:custGeom>
            <a:avLst/>
            <a:gdLst>
              <a:gd name="T0" fmla="*/ 0 w 1424"/>
              <a:gd name="T1" fmla="*/ 2147483647 h 628"/>
              <a:gd name="T2" fmla="*/ 0 w 1424"/>
              <a:gd name="T3" fmla="*/ 2147483647 h 628"/>
              <a:gd name="T4" fmla="*/ 2147483647 w 1424"/>
              <a:gd name="T5" fmla="*/ 0 h 628"/>
              <a:gd name="T6" fmla="*/ 2147483647 w 1424"/>
              <a:gd name="T7" fmla="*/ 0 h 628"/>
              <a:gd name="T8" fmla="*/ 2147483647 w 1424"/>
              <a:gd name="T9" fmla="*/ 2147483647 h 628"/>
              <a:gd name="T10" fmla="*/ 2147483647 w 1424"/>
              <a:gd name="T11" fmla="*/ 2147483647 h 628"/>
              <a:gd name="T12" fmla="*/ 2147483647 w 1424"/>
              <a:gd name="T13" fmla="*/ 2147483647 h 628"/>
              <a:gd name="T14" fmla="*/ 0 60000 65536"/>
              <a:gd name="T15" fmla="*/ 0 60000 65536"/>
              <a:gd name="T16" fmla="*/ 0 60000 65536"/>
              <a:gd name="T17" fmla="*/ 0 60000 65536"/>
              <a:gd name="T18" fmla="*/ 0 60000 65536"/>
              <a:gd name="T19" fmla="*/ 0 60000 65536"/>
              <a:gd name="T20" fmla="*/ 0 60000 65536"/>
              <a:gd name="T21" fmla="*/ 0 w 1424"/>
              <a:gd name="T22" fmla="*/ 0 h 628"/>
              <a:gd name="T23" fmla="*/ 1424 w 1424"/>
              <a:gd name="T24" fmla="*/ 628 h 62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24" h="628">
                <a:moveTo>
                  <a:pt x="0" y="628"/>
                </a:moveTo>
                <a:lnTo>
                  <a:pt x="0" y="314"/>
                </a:lnTo>
                <a:lnTo>
                  <a:pt x="285" y="0"/>
                </a:lnTo>
                <a:lnTo>
                  <a:pt x="1139" y="0"/>
                </a:lnTo>
                <a:lnTo>
                  <a:pt x="1424" y="314"/>
                </a:lnTo>
                <a:lnTo>
                  <a:pt x="1424" y="628"/>
                </a:lnTo>
              </a:path>
            </a:pathLst>
          </a:custGeom>
          <a:noFill/>
          <a:ln w="635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l-GR"/>
          </a:p>
        </p:txBody>
      </p:sp>
      <p:sp>
        <p:nvSpPr>
          <p:cNvPr id="21559" name="Freeform 55"/>
          <p:cNvSpPr>
            <a:spLocks/>
          </p:cNvSpPr>
          <p:nvPr/>
        </p:nvSpPr>
        <p:spPr bwMode="auto">
          <a:xfrm>
            <a:off x="3970338" y="3498850"/>
            <a:ext cx="671512" cy="331788"/>
          </a:xfrm>
          <a:custGeom>
            <a:avLst/>
            <a:gdLst>
              <a:gd name="T0" fmla="*/ 0 w 1424"/>
              <a:gd name="T1" fmla="*/ 2147483647 h 629"/>
              <a:gd name="T2" fmla="*/ 0 w 1424"/>
              <a:gd name="T3" fmla="*/ 2147483647 h 629"/>
              <a:gd name="T4" fmla="*/ 2147483647 w 1424"/>
              <a:gd name="T5" fmla="*/ 0 h 629"/>
              <a:gd name="T6" fmla="*/ 2147483647 w 1424"/>
              <a:gd name="T7" fmla="*/ 0 h 629"/>
              <a:gd name="T8" fmla="*/ 2147483647 w 1424"/>
              <a:gd name="T9" fmla="*/ 2147483647 h 629"/>
              <a:gd name="T10" fmla="*/ 2147483647 w 1424"/>
              <a:gd name="T11" fmla="*/ 2147483647 h 629"/>
              <a:gd name="T12" fmla="*/ 2147483647 w 1424"/>
              <a:gd name="T13" fmla="*/ 2147483647 h 629"/>
              <a:gd name="T14" fmla="*/ 0 60000 65536"/>
              <a:gd name="T15" fmla="*/ 0 60000 65536"/>
              <a:gd name="T16" fmla="*/ 0 60000 65536"/>
              <a:gd name="T17" fmla="*/ 0 60000 65536"/>
              <a:gd name="T18" fmla="*/ 0 60000 65536"/>
              <a:gd name="T19" fmla="*/ 0 60000 65536"/>
              <a:gd name="T20" fmla="*/ 0 60000 65536"/>
              <a:gd name="T21" fmla="*/ 0 w 1424"/>
              <a:gd name="T22" fmla="*/ 0 h 629"/>
              <a:gd name="T23" fmla="*/ 1424 w 1424"/>
              <a:gd name="T24" fmla="*/ 629 h 6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24" h="629">
                <a:moveTo>
                  <a:pt x="0" y="629"/>
                </a:moveTo>
                <a:lnTo>
                  <a:pt x="0" y="315"/>
                </a:lnTo>
                <a:lnTo>
                  <a:pt x="285" y="0"/>
                </a:lnTo>
                <a:lnTo>
                  <a:pt x="1139" y="0"/>
                </a:lnTo>
                <a:lnTo>
                  <a:pt x="1424" y="315"/>
                </a:lnTo>
                <a:lnTo>
                  <a:pt x="1424" y="629"/>
                </a:lnTo>
              </a:path>
            </a:pathLst>
          </a:custGeom>
          <a:noFill/>
          <a:ln w="635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l-GR"/>
          </a:p>
        </p:txBody>
      </p:sp>
      <p:sp>
        <p:nvSpPr>
          <p:cNvPr id="21560" name="Freeform 56"/>
          <p:cNvSpPr>
            <a:spLocks/>
          </p:cNvSpPr>
          <p:nvPr/>
        </p:nvSpPr>
        <p:spPr bwMode="auto">
          <a:xfrm>
            <a:off x="3970338" y="3830638"/>
            <a:ext cx="671512" cy="333375"/>
          </a:xfrm>
          <a:custGeom>
            <a:avLst/>
            <a:gdLst>
              <a:gd name="T0" fmla="*/ 0 w 1424"/>
              <a:gd name="T1" fmla="*/ 2147483647 h 629"/>
              <a:gd name="T2" fmla="*/ 0 w 1424"/>
              <a:gd name="T3" fmla="*/ 2147483647 h 629"/>
              <a:gd name="T4" fmla="*/ 2147483647 w 1424"/>
              <a:gd name="T5" fmla="*/ 0 h 629"/>
              <a:gd name="T6" fmla="*/ 2147483647 w 1424"/>
              <a:gd name="T7" fmla="*/ 0 h 629"/>
              <a:gd name="T8" fmla="*/ 2147483647 w 1424"/>
              <a:gd name="T9" fmla="*/ 2147483647 h 629"/>
              <a:gd name="T10" fmla="*/ 2147483647 w 1424"/>
              <a:gd name="T11" fmla="*/ 2147483647 h 629"/>
              <a:gd name="T12" fmla="*/ 2147483647 w 1424"/>
              <a:gd name="T13" fmla="*/ 2147483647 h 629"/>
              <a:gd name="T14" fmla="*/ 0 60000 65536"/>
              <a:gd name="T15" fmla="*/ 0 60000 65536"/>
              <a:gd name="T16" fmla="*/ 0 60000 65536"/>
              <a:gd name="T17" fmla="*/ 0 60000 65536"/>
              <a:gd name="T18" fmla="*/ 0 60000 65536"/>
              <a:gd name="T19" fmla="*/ 0 60000 65536"/>
              <a:gd name="T20" fmla="*/ 0 60000 65536"/>
              <a:gd name="T21" fmla="*/ 0 w 1424"/>
              <a:gd name="T22" fmla="*/ 0 h 629"/>
              <a:gd name="T23" fmla="*/ 1424 w 1424"/>
              <a:gd name="T24" fmla="*/ 629 h 6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24" h="629">
                <a:moveTo>
                  <a:pt x="0" y="629"/>
                </a:moveTo>
                <a:lnTo>
                  <a:pt x="0" y="315"/>
                </a:lnTo>
                <a:lnTo>
                  <a:pt x="285" y="0"/>
                </a:lnTo>
                <a:lnTo>
                  <a:pt x="1139" y="0"/>
                </a:lnTo>
                <a:lnTo>
                  <a:pt x="1424" y="315"/>
                </a:lnTo>
                <a:lnTo>
                  <a:pt x="1424" y="629"/>
                </a:lnTo>
              </a:path>
            </a:pathLst>
          </a:custGeom>
          <a:noFill/>
          <a:ln w="635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l-GR"/>
          </a:p>
        </p:txBody>
      </p:sp>
      <p:sp>
        <p:nvSpPr>
          <p:cNvPr id="21561" name="Freeform 57"/>
          <p:cNvSpPr>
            <a:spLocks/>
          </p:cNvSpPr>
          <p:nvPr/>
        </p:nvSpPr>
        <p:spPr bwMode="auto">
          <a:xfrm>
            <a:off x="3970338" y="4164013"/>
            <a:ext cx="671512" cy="333375"/>
          </a:xfrm>
          <a:custGeom>
            <a:avLst/>
            <a:gdLst>
              <a:gd name="T0" fmla="*/ 0 w 1424"/>
              <a:gd name="T1" fmla="*/ 2147483647 h 629"/>
              <a:gd name="T2" fmla="*/ 0 w 1424"/>
              <a:gd name="T3" fmla="*/ 2147483647 h 629"/>
              <a:gd name="T4" fmla="*/ 2147483647 w 1424"/>
              <a:gd name="T5" fmla="*/ 0 h 629"/>
              <a:gd name="T6" fmla="*/ 2147483647 w 1424"/>
              <a:gd name="T7" fmla="*/ 0 h 629"/>
              <a:gd name="T8" fmla="*/ 2147483647 w 1424"/>
              <a:gd name="T9" fmla="*/ 2147483647 h 629"/>
              <a:gd name="T10" fmla="*/ 2147483647 w 1424"/>
              <a:gd name="T11" fmla="*/ 2147483647 h 629"/>
              <a:gd name="T12" fmla="*/ 2147483647 w 1424"/>
              <a:gd name="T13" fmla="*/ 2147483647 h 629"/>
              <a:gd name="T14" fmla="*/ 0 60000 65536"/>
              <a:gd name="T15" fmla="*/ 0 60000 65536"/>
              <a:gd name="T16" fmla="*/ 0 60000 65536"/>
              <a:gd name="T17" fmla="*/ 0 60000 65536"/>
              <a:gd name="T18" fmla="*/ 0 60000 65536"/>
              <a:gd name="T19" fmla="*/ 0 60000 65536"/>
              <a:gd name="T20" fmla="*/ 0 60000 65536"/>
              <a:gd name="T21" fmla="*/ 0 w 1424"/>
              <a:gd name="T22" fmla="*/ 0 h 629"/>
              <a:gd name="T23" fmla="*/ 1424 w 1424"/>
              <a:gd name="T24" fmla="*/ 629 h 6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24" h="629">
                <a:moveTo>
                  <a:pt x="0" y="629"/>
                </a:moveTo>
                <a:lnTo>
                  <a:pt x="0" y="315"/>
                </a:lnTo>
                <a:lnTo>
                  <a:pt x="285" y="0"/>
                </a:lnTo>
                <a:lnTo>
                  <a:pt x="1139" y="0"/>
                </a:lnTo>
                <a:lnTo>
                  <a:pt x="1424" y="315"/>
                </a:lnTo>
                <a:lnTo>
                  <a:pt x="1424" y="629"/>
                </a:lnTo>
              </a:path>
            </a:pathLst>
          </a:custGeom>
          <a:noFill/>
          <a:ln w="635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l-GR"/>
          </a:p>
        </p:txBody>
      </p:sp>
      <p:sp>
        <p:nvSpPr>
          <p:cNvPr id="21562" name="Freeform 58"/>
          <p:cNvSpPr>
            <a:spLocks/>
          </p:cNvSpPr>
          <p:nvPr/>
        </p:nvSpPr>
        <p:spPr bwMode="auto">
          <a:xfrm>
            <a:off x="3970338" y="4497388"/>
            <a:ext cx="671512" cy="331787"/>
          </a:xfrm>
          <a:custGeom>
            <a:avLst/>
            <a:gdLst>
              <a:gd name="T0" fmla="*/ 0 w 1424"/>
              <a:gd name="T1" fmla="*/ 2147483647 h 629"/>
              <a:gd name="T2" fmla="*/ 0 w 1424"/>
              <a:gd name="T3" fmla="*/ 2147483647 h 629"/>
              <a:gd name="T4" fmla="*/ 2147483647 w 1424"/>
              <a:gd name="T5" fmla="*/ 0 h 629"/>
              <a:gd name="T6" fmla="*/ 2147483647 w 1424"/>
              <a:gd name="T7" fmla="*/ 0 h 629"/>
              <a:gd name="T8" fmla="*/ 2147483647 w 1424"/>
              <a:gd name="T9" fmla="*/ 2147483647 h 629"/>
              <a:gd name="T10" fmla="*/ 2147483647 w 1424"/>
              <a:gd name="T11" fmla="*/ 2147483647 h 629"/>
              <a:gd name="T12" fmla="*/ 2147483647 w 1424"/>
              <a:gd name="T13" fmla="*/ 2147483647 h 629"/>
              <a:gd name="T14" fmla="*/ 0 60000 65536"/>
              <a:gd name="T15" fmla="*/ 0 60000 65536"/>
              <a:gd name="T16" fmla="*/ 0 60000 65536"/>
              <a:gd name="T17" fmla="*/ 0 60000 65536"/>
              <a:gd name="T18" fmla="*/ 0 60000 65536"/>
              <a:gd name="T19" fmla="*/ 0 60000 65536"/>
              <a:gd name="T20" fmla="*/ 0 60000 65536"/>
              <a:gd name="T21" fmla="*/ 0 w 1424"/>
              <a:gd name="T22" fmla="*/ 0 h 629"/>
              <a:gd name="T23" fmla="*/ 1424 w 1424"/>
              <a:gd name="T24" fmla="*/ 629 h 6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24" h="629">
                <a:moveTo>
                  <a:pt x="0" y="629"/>
                </a:moveTo>
                <a:lnTo>
                  <a:pt x="0" y="314"/>
                </a:lnTo>
                <a:lnTo>
                  <a:pt x="285" y="0"/>
                </a:lnTo>
                <a:lnTo>
                  <a:pt x="1139" y="0"/>
                </a:lnTo>
                <a:lnTo>
                  <a:pt x="1424" y="314"/>
                </a:lnTo>
                <a:lnTo>
                  <a:pt x="1424" y="629"/>
                </a:lnTo>
              </a:path>
            </a:pathLst>
          </a:custGeom>
          <a:noFill/>
          <a:ln w="635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l-GR"/>
          </a:p>
        </p:txBody>
      </p:sp>
      <p:sp>
        <p:nvSpPr>
          <p:cNvPr id="21563" name="Freeform 59"/>
          <p:cNvSpPr>
            <a:spLocks/>
          </p:cNvSpPr>
          <p:nvPr/>
        </p:nvSpPr>
        <p:spPr bwMode="auto">
          <a:xfrm>
            <a:off x="3970338" y="4829175"/>
            <a:ext cx="671512" cy="333375"/>
          </a:xfrm>
          <a:custGeom>
            <a:avLst/>
            <a:gdLst>
              <a:gd name="T0" fmla="*/ 0 w 1424"/>
              <a:gd name="T1" fmla="*/ 2147483647 h 629"/>
              <a:gd name="T2" fmla="*/ 0 w 1424"/>
              <a:gd name="T3" fmla="*/ 2147483647 h 629"/>
              <a:gd name="T4" fmla="*/ 2147483647 w 1424"/>
              <a:gd name="T5" fmla="*/ 0 h 629"/>
              <a:gd name="T6" fmla="*/ 2147483647 w 1424"/>
              <a:gd name="T7" fmla="*/ 0 h 629"/>
              <a:gd name="T8" fmla="*/ 2147483647 w 1424"/>
              <a:gd name="T9" fmla="*/ 2147483647 h 629"/>
              <a:gd name="T10" fmla="*/ 2147483647 w 1424"/>
              <a:gd name="T11" fmla="*/ 2147483647 h 629"/>
              <a:gd name="T12" fmla="*/ 2147483647 w 1424"/>
              <a:gd name="T13" fmla="*/ 2147483647 h 629"/>
              <a:gd name="T14" fmla="*/ 0 60000 65536"/>
              <a:gd name="T15" fmla="*/ 0 60000 65536"/>
              <a:gd name="T16" fmla="*/ 0 60000 65536"/>
              <a:gd name="T17" fmla="*/ 0 60000 65536"/>
              <a:gd name="T18" fmla="*/ 0 60000 65536"/>
              <a:gd name="T19" fmla="*/ 0 60000 65536"/>
              <a:gd name="T20" fmla="*/ 0 60000 65536"/>
              <a:gd name="T21" fmla="*/ 0 w 1424"/>
              <a:gd name="T22" fmla="*/ 0 h 629"/>
              <a:gd name="T23" fmla="*/ 1424 w 1424"/>
              <a:gd name="T24" fmla="*/ 629 h 6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24" h="629">
                <a:moveTo>
                  <a:pt x="0" y="629"/>
                </a:moveTo>
                <a:lnTo>
                  <a:pt x="0" y="314"/>
                </a:lnTo>
                <a:lnTo>
                  <a:pt x="285" y="0"/>
                </a:lnTo>
                <a:lnTo>
                  <a:pt x="1139" y="0"/>
                </a:lnTo>
                <a:lnTo>
                  <a:pt x="1424" y="314"/>
                </a:lnTo>
                <a:lnTo>
                  <a:pt x="1424" y="629"/>
                </a:lnTo>
              </a:path>
            </a:pathLst>
          </a:custGeom>
          <a:noFill/>
          <a:ln w="635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l-GR"/>
          </a:p>
        </p:txBody>
      </p:sp>
      <p:sp>
        <p:nvSpPr>
          <p:cNvPr id="21564" name="Freeform 60"/>
          <p:cNvSpPr>
            <a:spLocks/>
          </p:cNvSpPr>
          <p:nvPr/>
        </p:nvSpPr>
        <p:spPr bwMode="auto">
          <a:xfrm>
            <a:off x="3970338" y="5162550"/>
            <a:ext cx="671512" cy="333375"/>
          </a:xfrm>
          <a:custGeom>
            <a:avLst/>
            <a:gdLst>
              <a:gd name="T0" fmla="*/ 0 w 1424"/>
              <a:gd name="T1" fmla="*/ 2147483647 h 629"/>
              <a:gd name="T2" fmla="*/ 0 w 1424"/>
              <a:gd name="T3" fmla="*/ 2147483647 h 629"/>
              <a:gd name="T4" fmla="*/ 2147483647 w 1424"/>
              <a:gd name="T5" fmla="*/ 0 h 629"/>
              <a:gd name="T6" fmla="*/ 2147483647 w 1424"/>
              <a:gd name="T7" fmla="*/ 0 h 629"/>
              <a:gd name="T8" fmla="*/ 2147483647 w 1424"/>
              <a:gd name="T9" fmla="*/ 2147483647 h 629"/>
              <a:gd name="T10" fmla="*/ 2147483647 w 1424"/>
              <a:gd name="T11" fmla="*/ 2147483647 h 629"/>
              <a:gd name="T12" fmla="*/ 2147483647 w 1424"/>
              <a:gd name="T13" fmla="*/ 2147483647 h 629"/>
              <a:gd name="T14" fmla="*/ 0 60000 65536"/>
              <a:gd name="T15" fmla="*/ 0 60000 65536"/>
              <a:gd name="T16" fmla="*/ 0 60000 65536"/>
              <a:gd name="T17" fmla="*/ 0 60000 65536"/>
              <a:gd name="T18" fmla="*/ 0 60000 65536"/>
              <a:gd name="T19" fmla="*/ 0 60000 65536"/>
              <a:gd name="T20" fmla="*/ 0 60000 65536"/>
              <a:gd name="T21" fmla="*/ 0 w 1424"/>
              <a:gd name="T22" fmla="*/ 0 h 629"/>
              <a:gd name="T23" fmla="*/ 1424 w 1424"/>
              <a:gd name="T24" fmla="*/ 629 h 6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24" h="629">
                <a:moveTo>
                  <a:pt x="0" y="629"/>
                </a:moveTo>
                <a:lnTo>
                  <a:pt x="0" y="314"/>
                </a:lnTo>
                <a:lnTo>
                  <a:pt x="285" y="0"/>
                </a:lnTo>
                <a:lnTo>
                  <a:pt x="1139" y="0"/>
                </a:lnTo>
                <a:lnTo>
                  <a:pt x="1424" y="314"/>
                </a:lnTo>
                <a:lnTo>
                  <a:pt x="1424" y="629"/>
                </a:lnTo>
              </a:path>
            </a:pathLst>
          </a:custGeom>
          <a:noFill/>
          <a:ln w="635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l-GR"/>
          </a:p>
        </p:txBody>
      </p:sp>
      <p:sp>
        <p:nvSpPr>
          <p:cNvPr id="21565" name="Freeform 61"/>
          <p:cNvSpPr>
            <a:spLocks/>
          </p:cNvSpPr>
          <p:nvPr/>
        </p:nvSpPr>
        <p:spPr bwMode="auto">
          <a:xfrm>
            <a:off x="1357313" y="1187450"/>
            <a:ext cx="33337" cy="104775"/>
          </a:xfrm>
          <a:custGeom>
            <a:avLst/>
            <a:gdLst>
              <a:gd name="T0" fmla="*/ 2147483647 w 67"/>
              <a:gd name="T1" fmla="*/ 2147483647 h 199"/>
              <a:gd name="T2" fmla="*/ 2147483647 w 67"/>
              <a:gd name="T3" fmla="*/ 2147483647 h 199"/>
              <a:gd name="T4" fmla="*/ 2147483647 w 67"/>
              <a:gd name="T5" fmla="*/ 0 h 199"/>
              <a:gd name="T6" fmla="*/ 2147483647 w 67"/>
              <a:gd name="T7" fmla="*/ 0 h 199"/>
              <a:gd name="T8" fmla="*/ 2147483647 w 67"/>
              <a:gd name="T9" fmla="*/ 2147483647 h 199"/>
              <a:gd name="T10" fmla="*/ 2147483647 w 67"/>
              <a:gd name="T11" fmla="*/ 2147483647 h 199"/>
              <a:gd name="T12" fmla="*/ 2147483647 w 67"/>
              <a:gd name="T13" fmla="*/ 2147483647 h 199"/>
              <a:gd name="T14" fmla="*/ 2147483647 w 67"/>
              <a:gd name="T15" fmla="*/ 2147483647 h 199"/>
              <a:gd name="T16" fmla="*/ 2147483647 w 67"/>
              <a:gd name="T17" fmla="*/ 2147483647 h 199"/>
              <a:gd name="T18" fmla="*/ 2147483647 w 67"/>
              <a:gd name="T19" fmla="*/ 2147483647 h 199"/>
              <a:gd name="T20" fmla="*/ 2147483647 w 67"/>
              <a:gd name="T21" fmla="*/ 2147483647 h 199"/>
              <a:gd name="T22" fmla="*/ 0 w 67"/>
              <a:gd name="T23" fmla="*/ 2147483647 h 199"/>
              <a:gd name="T24" fmla="*/ 0 w 67"/>
              <a:gd name="T25" fmla="*/ 2147483647 h 199"/>
              <a:gd name="T26" fmla="*/ 2147483647 w 67"/>
              <a:gd name="T27" fmla="*/ 2147483647 h 199"/>
              <a:gd name="T28" fmla="*/ 2147483647 w 67"/>
              <a:gd name="T29" fmla="*/ 2147483647 h 19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7"/>
              <a:gd name="T46" fmla="*/ 0 h 199"/>
              <a:gd name="T47" fmla="*/ 67 w 67"/>
              <a:gd name="T48" fmla="*/ 199 h 19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7" h="199">
                <a:moveTo>
                  <a:pt x="42" y="199"/>
                </a:moveTo>
                <a:lnTo>
                  <a:pt x="67" y="199"/>
                </a:lnTo>
                <a:lnTo>
                  <a:pt x="67" y="0"/>
                </a:lnTo>
                <a:lnTo>
                  <a:pt x="49" y="0"/>
                </a:lnTo>
                <a:lnTo>
                  <a:pt x="47" y="9"/>
                </a:lnTo>
                <a:lnTo>
                  <a:pt x="44" y="18"/>
                </a:lnTo>
                <a:lnTo>
                  <a:pt x="40" y="23"/>
                </a:lnTo>
                <a:lnTo>
                  <a:pt x="35" y="29"/>
                </a:lnTo>
                <a:lnTo>
                  <a:pt x="28" y="34"/>
                </a:lnTo>
                <a:lnTo>
                  <a:pt x="20" y="36"/>
                </a:lnTo>
                <a:lnTo>
                  <a:pt x="11" y="37"/>
                </a:lnTo>
                <a:lnTo>
                  <a:pt x="0" y="39"/>
                </a:lnTo>
                <a:lnTo>
                  <a:pt x="0" y="59"/>
                </a:lnTo>
                <a:lnTo>
                  <a:pt x="42" y="59"/>
                </a:lnTo>
                <a:lnTo>
                  <a:pt x="42"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566" name="Freeform 62"/>
          <p:cNvSpPr>
            <a:spLocks noEditPoints="1"/>
          </p:cNvSpPr>
          <p:nvPr/>
        </p:nvSpPr>
        <p:spPr bwMode="auto">
          <a:xfrm>
            <a:off x="2025650" y="1182688"/>
            <a:ext cx="79375" cy="109537"/>
          </a:xfrm>
          <a:custGeom>
            <a:avLst/>
            <a:gdLst>
              <a:gd name="T0" fmla="*/ 0 w 167"/>
              <a:gd name="T1" fmla="*/ 2147483647 h 207"/>
              <a:gd name="T2" fmla="*/ 2147483647 w 167"/>
              <a:gd name="T3" fmla="*/ 2147483647 h 207"/>
              <a:gd name="T4" fmla="*/ 2147483647 w 167"/>
              <a:gd name="T5" fmla="*/ 2147483647 h 207"/>
              <a:gd name="T6" fmla="*/ 2147483647 w 167"/>
              <a:gd name="T7" fmla="*/ 2147483647 h 207"/>
              <a:gd name="T8" fmla="*/ 2147483647 w 167"/>
              <a:gd name="T9" fmla="*/ 2147483647 h 207"/>
              <a:gd name="T10" fmla="*/ 2147483647 w 167"/>
              <a:gd name="T11" fmla="*/ 2147483647 h 207"/>
              <a:gd name="T12" fmla="*/ 2147483647 w 167"/>
              <a:gd name="T13" fmla="*/ 0 h 207"/>
              <a:gd name="T14" fmla="*/ 2147483647 w 167"/>
              <a:gd name="T15" fmla="*/ 0 h 207"/>
              <a:gd name="T16" fmla="*/ 0 w 167"/>
              <a:gd name="T17" fmla="*/ 2147483647 h 207"/>
              <a:gd name="T18" fmla="*/ 2147483647 w 167"/>
              <a:gd name="T19" fmla="*/ 2147483647 h 207"/>
              <a:gd name="T20" fmla="*/ 2147483647 w 167"/>
              <a:gd name="T21" fmla="*/ 2147483647 h 207"/>
              <a:gd name="T22" fmla="*/ 2147483647 w 167"/>
              <a:gd name="T23" fmla="*/ 2147483647 h 207"/>
              <a:gd name="T24" fmla="*/ 2147483647 w 167"/>
              <a:gd name="T25" fmla="*/ 2147483647 h 20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67"/>
              <a:gd name="T40" fmla="*/ 0 h 207"/>
              <a:gd name="T41" fmla="*/ 167 w 167"/>
              <a:gd name="T42" fmla="*/ 207 h 20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67" h="207">
                <a:moveTo>
                  <a:pt x="0" y="207"/>
                </a:moveTo>
                <a:lnTo>
                  <a:pt x="26" y="207"/>
                </a:lnTo>
                <a:lnTo>
                  <a:pt x="46" y="146"/>
                </a:lnTo>
                <a:lnTo>
                  <a:pt x="120" y="146"/>
                </a:lnTo>
                <a:lnTo>
                  <a:pt x="140" y="207"/>
                </a:lnTo>
                <a:lnTo>
                  <a:pt x="167" y="207"/>
                </a:lnTo>
                <a:lnTo>
                  <a:pt x="98" y="0"/>
                </a:lnTo>
                <a:lnTo>
                  <a:pt x="69" y="0"/>
                </a:lnTo>
                <a:lnTo>
                  <a:pt x="0" y="207"/>
                </a:lnTo>
                <a:close/>
                <a:moveTo>
                  <a:pt x="54" y="121"/>
                </a:moveTo>
                <a:lnTo>
                  <a:pt x="84" y="30"/>
                </a:lnTo>
                <a:lnTo>
                  <a:pt x="112" y="121"/>
                </a:lnTo>
                <a:lnTo>
                  <a:pt x="54" y="121"/>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567" name="Rectangle 63"/>
          <p:cNvSpPr>
            <a:spLocks noChangeArrowheads="1"/>
          </p:cNvSpPr>
          <p:nvPr/>
        </p:nvSpPr>
        <p:spPr bwMode="auto">
          <a:xfrm>
            <a:off x="2112963" y="1182688"/>
            <a:ext cx="11112" cy="109537"/>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568" name="Freeform 64"/>
          <p:cNvSpPr>
            <a:spLocks noEditPoints="1"/>
          </p:cNvSpPr>
          <p:nvPr/>
        </p:nvSpPr>
        <p:spPr bwMode="auto">
          <a:xfrm>
            <a:off x="2139950" y="1182688"/>
            <a:ext cx="60325" cy="111125"/>
          </a:xfrm>
          <a:custGeom>
            <a:avLst/>
            <a:gdLst>
              <a:gd name="T0" fmla="*/ 2147483647 w 127"/>
              <a:gd name="T1" fmla="*/ 2147483647 h 211"/>
              <a:gd name="T2" fmla="*/ 2147483647 w 127"/>
              <a:gd name="T3" fmla="*/ 2147483647 h 211"/>
              <a:gd name="T4" fmla="*/ 2147483647 w 127"/>
              <a:gd name="T5" fmla="*/ 2147483647 h 211"/>
              <a:gd name="T6" fmla="*/ 2147483647 w 127"/>
              <a:gd name="T7" fmla="*/ 2147483647 h 211"/>
              <a:gd name="T8" fmla="*/ 2147483647 w 127"/>
              <a:gd name="T9" fmla="*/ 2147483647 h 211"/>
              <a:gd name="T10" fmla="*/ 2147483647 w 127"/>
              <a:gd name="T11" fmla="*/ 2147483647 h 211"/>
              <a:gd name="T12" fmla="*/ 2147483647 w 127"/>
              <a:gd name="T13" fmla="*/ 2147483647 h 211"/>
              <a:gd name="T14" fmla="*/ 2147483647 w 127"/>
              <a:gd name="T15" fmla="*/ 2147483647 h 211"/>
              <a:gd name="T16" fmla="*/ 2147483647 w 127"/>
              <a:gd name="T17" fmla="*/ 2147483647 h 211"/>
              <a:gd name="T18" fmla="*/ 2147483647 w 127"/>
              <a:gd name="T19" fmla="*/ 2147483647 h 211"/>
              <a:gd name="T20" fmla="*/ 2147483647 w 127"/>
              <a:gd name="T21" fmla="*/ 2147483647 h 211"/>
              <a:gd name="T22" fmla="*/ 2147483647 w 127"/>
              <a:gd name="T23" fmla="*/ 2147483647 h 211"/>
              <a:gd name="T24" fmla="*/ 2147483647 w 127"/>
              <a:gd name="T25" fmla="*/ 2147483647 h 211"/>
              <a:gd name="T26" fmla="*/ 2147483647 w 127"/>
              <a:gd name="T27" fmla="*/ 2147483647 h 211"/>
              <a:gd name="T28" fmla="*/ 2147483647 w 127"/>
              <a:gd name="T29" fmla="*/ 2147483647 h 211"/>
              <a:gd name="T30" fmla="*/ 2147483647 w 127"/>
              <a:gd name="T31" fmla="*/ 0 h 211"/>
              <a:gd name="T32" fmla="*/ 0 w 127"/>
              <a:gd name="T33" fmla="*/ 2147483647 h 211"/>
              <a:gd name="T34" fmla="*/ 2147483647 w 127"/>
              <a:gd name="T35" fmla="*/ 2147483647 h 211"/>
              <a:gd name="T36" fmla="*/ 2147483647 w 127"/>
              <a:gd name="T37" fmla="*/ 2147483647 h 211"/>
              <a:gd name="T38" fmla="*/ 2147483647 w 127"/>
              <a:gd name="T39" fmla="*/ 2147483647 h 211"/>
              <a:gd name="T40" fmla="*/ 2147483647 w 127"/>
              <a:gd name="T41" fmla="*/ 2147483647 h 211"/>
              <a:gd name="T42" fmla="*/ 2147483647 w 127"/>
              <a:gd name="T43" fmla="*/ 2147483647 h 211"/>
              <a:gd name="T44" fmla="*/ 2147483647 w 127"/>
              <a:gd name="T45" fmla="*/ 2147483647 h 211"/>
              <a:gd name="T46" fmla="*/ 2147483647 w 127"/>
              <a:gd name="T47" fmla="*/ 2147483647 h 211"/>
              <a:gd name="T48" fmla="*/ 2147483647 w 127"/>
              <a:gd name="T49" fmla="*/ 2147483647 h 211"/>
              <a:gd name="T50" fmla="*/ 2147483647 w 127"/>
              <a:gd name="T51" fmla="*/ 2147483647 h 211"/>
              <a:gd name="T52" fmla="*/ 2147483647 w 127"/>
              <a:gd name="T53" fmla="*/ 2147483647 h 211"/>
              <a:gd name="T54" fmla="*/ 2147483647 w 127"/>
              <a:gd name="T55" fmla="*/ 2147483647 h 211"/>
              <a:gd name="T56" fmla="*/ 2147483647 w 127"/>
              <a:gd name="T57" fmla="*/ 2147483647 h 211"/>
              <a:gd name="T58" fmla="*/ 2147483647 w 127"/>
              <a:gd name="T59" fmla="*/ 2147483647 h 211"/>
              <a:gd name="T60" fmla="*/ 2147483647 w 127"/>
              <a:gd name="T61" fmla="*/ 2147483647 h 211"/>
              <a:gd name="T62" fmla="*/ 2147483647 w 127"/>
              <a:gd name="T63" fmla="*/ 2147483647 h 211"/>
              <a:gd name="T64" fmla="*/ 2147483647 w 127"/>
              <a:gd name="T65" fmla="*/ 2147483647 h 21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7"/>
              <a:gd name="T100" fmla="*/ 0 h 211"/>
              <a:gd name="T101" fmla="*/ 127 w 127"/>
              <a:gd name="T102" fmla="*/ 211 h 21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7" h="211">
                <a:moveTo>
                  <a:pt x="0" y="207"/>
                </a:moveTo>
                <a:lnTo>
                  <a:pt x="23" y="207"/>
                </a:lnTo>
                <a:lnTo>
                  <a:pt x="23" y="187"/>
                </a:lnTo>
                <a:lnTo>
                  <a:pt x="32" y="198"/>
                </a:lnTo>
                <a:lnTo>
                  <a:pt x="42" y="205"/>
                </a:lnTo>
                <a:lnTo>
                  <a:pt x="54" y="210"/>
                </a:lnTo>
                <a:lnTo>
                  <a:pt x="68" y="211"/>
                </a:lnTo>
                <a:lnTo>
                  <a:pt x="80" y="210"/>
                </a:lnTo>
                <a:lnTo>
                  <a:pt x="92" y="205"/>
                </a:lnTo>
                <a:lnTo>
                  <a:pt x="101" y="199"/>
                </a:lnTo>
                <a:lnTo>
                  <a:pt x="110" y="190"/>
                </a:lnTo>
                <a:lnTo>
                  <a:pt x="117" y="178"/>
                </a:lnTo>
                <a:lnTo>
                  <a:pt x="122" y="165"/>
                </a:lnTo>
                <a:lnTo>
                  <a:pt x="126" y="149"/>
                </a:lnTo>
                <a:lnTo>
                  <a:pt x="127" y="132"/>
                </a:lnTo>
                <a:lnTo>
                  <a:pt x="126" y="114"/>
                </a:lnTo>
                <a:lnTo>
                  <a:pt x="122" y="99"/>
                </a:lnTo>
                <a:lnTo>
                  <a:pt x="117" y="85"/>
                </a:lnTo>
                <a:lnTo>
                  <a:pt x="110" y="73"/>
                </a:lnTo>
                <a:lnTo>
                  <a:pt x="101" y="64"/>
                </a:lnTo>
                <a:lnTo>
                  <a:pt x="91" y="58"/>
                </a:lnTo>
                <a:lnTo>
                  <a:pt x="79" y="54"/>
                </a:lnTo>
                <a:lnTo>
                  <a:pt x="66" y="52"/>
                </a:lnTo>
                <a:lnTo>
                  <a:pt x="60" y="52"/>
                </a:lnTo>
                <a:lnTo>
                  <a:pt x="54" y="54"/>
                </a:lnTo>
                <a:lnTo>
                  <a:pt x="48" y="56"/>
                </a:lnTo>
                <a:lnTo>
                  <a:pt x="42" y="59"/>
                </a:lnTo>
                <a:lnTo>
                  <a:pt x="37" y="63"/>
                </a:lnTo>
                <a:lnTo>
                  <a:pt x="32" y="67"/>
                </a:lnTo>
                <a:lnTo>
                  <a:pt x="27" y="72"/>
                </a:lnTo>
                <a:lnTo>
                  <a:pt x="23" y="79"/>
                </a:lnTo>
                <a:lnTo>
                  <a:pt x="23" y="0"/>
                </a:lnTo>
                <a:lnTo>
                  <a:pt x="0" y="0"/>
                </a:lnTo>
                <a:lnTo>
                  <a:pt x="0" y="207"/>
                </a:lnTo>
                <a:close/>
                <a:moveTo>
                  <a:pt x="22" y="132"/>
                </a:moveTo>
                <a:lnTo>
                  <a:pt x="23" y="118"/>
                </a:lnTo>
                <a:lnTo>
                  <a:pt x="24" y="107"/>
                </a:lnTo>
                <a:lnTo>
                  <a:pt x="27" y="98"/>
                </a:lnTo>
                <a:lnTo>
                  <a:pt x="33" y="90"/>
                </a:lnTo>
                <a:lnTo>
                  <a:pt x="38" y="84"/>
                </a:lnTo>
                <a:lnTo>
                  <a:pt x="44" y="79"/>
                </a:lnTo>
                <a:lnTo>
                  <a:pt x="53" y="77"/>
                </a:lnTo>
                <a:lnTo>
                  <a:pt x="62" y="76"/>
                </a:lnTo>
                <a:lnTo>
                  <a:pt x="71" y="77"/>
                </a:lnTo>
                <a:lnTo>
                  <a:pt x="79" y="79"/>
                </a:lnTo>
                <a:lnTo>
                  <a:pt x="85" y="84"/>
                </a:lnTo>
                <a:lnTo>
                  <a:pt x="92" y="91"/>
                </a:lnTo>
                <a:lnTo>
                  <a:pt x="96" y="99"/>
                </a:lnTo>
                <a:lnTo>
                  <a:pt x="99" y="109"/>
                </a:lnTo>
                <a:lnTo>
                  <a:pt x="101" y="121"/>
                </a:lnTo>
                <a:lnTo>
                  <a:pt x="102" y="134"/>
                </a:lnTo>
                <a:lnTo>
                  <a:pt x="101" y="147"/>
                </a:lnTo>
                <a:lnTo>
                  <a:pt x="99" y="157"/>
                </a:lnTo>
                <a:lnTo>
                  <a:pt x="96" y="166"/>
                </a:lnTo>
                <a:lnTo>
                  <a:pt x="92" y="175"/>
                </a:lnTo>
                <a:lnTo>
                  <a:pt x="85" y="180"/>
                </a:lnTo>
                <a:lnTo>
                  <a:pt x="79" y="185"/>
                </a:lnTo>
                <a:lnTo>
                  <a:pt x="71" y="187"/>
                </a:lnTo>
                <a:lnTo>
                  <a:pt x="62" y="189"/>
                </a:lnTo>
                <a:lnTo>
                  <a:pt x="53" y="187"/>
                </a:lnTo>
                <a:lnTo>
                  <a:pt x="45" y="185"/>
                </a:lnTo>
                <a:lnTo>
                  <a:pt x="38" y="180"/>
                </a:lnTo>
                <a:lnTo>
                  <a:pt x="33" y="173"/>
                </a:lnTo>
                <a:lnTo>
                  <a:pt x="29" y="165"/>
                </a:lnTo>
                <a:lnTo>
                  <a:pt x="25" y="156"/>
                </a:lnTo>
                <a:lnTo>
                  <a:pt x="23" y="144"/>
                </a:lnTo>
                <a:lnTo>
                  <a:pt x="22" y="132"/>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569" name="Freeform 65"/>
          <p:cNvSpPr>
            <a:spLocks noEditPoints="1"/>
          </p:cNvSpPr>
          <p:nvPr/>
        </p:nvSpPr>
        <p:spPr bwMode="auto">
          <a:xfrm>
            <a:off x="2209800" y="1209675"/>
            <a:ext cx="57150" cy="84138"/>
          </a:xfrm>
          <a:custGeom>
            <a:avLst/>
            <a:gdLst>
              <a:gd name="T0" fmla="*/ 2147483647 w 123"/>
              <a:gd name="T1" fmla="*/ 2147483647 h 159"/>
              <a:gd name="T2" fmla="*/ 2147483647 w 123"/>
              <a:gd name="T3" fmla="*/ 2147483647 h 159"/>
              <a:gd name="T4" fmla="*/ 2147483647 w 123"/>
              <a:gd name="T5" fmla="*/ 2147483647 h 159"/>
              <a:gd name="T6" fmla="*/ 2147483647 w 123"/>
              <a:gd name="T7" fmla="*/ 2147483647 h 159"/>
              <a:gd name="T8" fmla="*/ 2147483647 w 123"/>
              <a:gd name="T9" fmla="*/ 2147483647 h 159"/>
              <a:gd name="T10" fmla="*/ 2147483647 w 123"/>
              <a:gd name="T11" fmla="*/ 2147483647 h 159"/>
              <a:gd name="T12" fmla="*/ 2147483647 w 123"/>
              <a:gd name="T13" fmla="*/ 2147483647 h 159"/>
              <a:gd name="T14" fmla="*/ 2147483647 w 123"/>
              <a:gd name="T15" fmla="*/ 2147483647 h 159"/>
              <a:gd name="T16" fmla="*/ 2147483647 w 123"/>
              <a:gd name="T17" fmla="*/ 2147483647 h 159"/>
              <a:gd name="T18" fmla="*/ 2147483647 w 123"/>
              <a:gd name="T19" fmla="*/ 2147483647 h 159"/>
              <a:gd name="T20" fmla="*/ 2147483647 w 123"/>
              <a:gd name="T21" fmla="*/ 2147483647 h 159"/>
              <a:gd name="T22" fmla="*/ 2147483647 w 123"/>
              <a:gd name="T23" fmla="*/ 2147483647 h 159"/>
              <a:gd name="T24" fmla="*/ 2147483647 w 123"/>
              <a:gd name="T25" fmla="*/ 2147483647 h 159"/>
              <a:gd name="T26" fmla="*/ 2147483647 w 123"/>
              <a:gd name="T27" fmla="*/ 2147483647 h 159"/>
              <a:gd name="T28" fmla="*/ 2147483647 w 123"/>
              <a:gd name="T29" fmla="*/ 2147483647 h 159"/>
              <a:gd name="T30" fmla="*/ 2147483647 w 123"/>
              <a:gd name="T31" fmla="*/ 2147483647 h 159"/>
              <a:gd name="T32" fmla="*/ 2147483647 w 123"/>
              <a:gd name="T33" fmla="*/ 2147483647 h 159"/>
              <a:gd name="T34" fmla="*/ 2147483647 w 123"/>
              <a:gd name="T35" fmla="*/ 2147483647 h 159"/>
              <a:gd name="T36" fmla="*/ 2147483647 w 123"/>
              <a:gd name="T37" fmla="*/ 2147483647 h 159"/>
              <a:gd name="T38" fmla="*/ 2147483647 w 123"/>
              <a:gd name="T39" fmla="*/ 2147483647 h 159"/>
              <a:gd name="T40" fmla="*/ 2147483647 w 123"/>
              <a:gd name="T41" fmla="*/ 2147483647 h 159"/>
              <a:gd name="T42" fmla="*/ 2147483647 w 123"/>
              <a:gd name="T43" fmla="*/ 2147483647 h 159"/>
              <a:gd name="T44" fmla="*/ 2147483647 w 123"/>
              <a:gd name="T45" fmla="*/ 2147483647 h 159"/>
              <a:gd name="T46" fmla="*/ 2147483647 w 123"/>
              <a:gd name="T47" fmla="*/ 2147483647 h 159"/>
              <a:gd name="T48" fmla="*/ 2147483647 w 123"/>
              <a:gd name="T49" fmla="*/ 2147483647 h 159"/>
              <a:gd name="T50" fmla="*/ 2147483647 w 123"/>
              <a:gd name="T51" fmla="*/ 2147483647 h 159"/>
              <a:gd name="T52" fmla="*/ 2147483647 w 123"/>
              <a:gd name="T53" fmla="*/ 2147483647 h 159"/>
              <a:gd name="T54" fmla="*/ 2147483647 w 123"/>
              <a:gd name="T55" fmla="*/ 2147483647 h 159"/>
              <a:gd name="T56" fmla="*/ 2147483647 w 123"/>
              <a:gd name="T57" fmla="*/ 2147483647 h 159"/>
              <a:gd name="T58" fmla="*/ 2147483647 w 123"/>
              <a:gd name="T59" fmla="*/ 2147483647 h 159"/>
              <a:gd name="T60" fmla="*/ 2147483647 w 123"/>
              <a:gd name="T61" fmla="*/ 2147483647 h 159"/>
              <a:gd name="T62" fmla="*/ 2147483647 w 123"/>
              <a:gd name="T63" fmla="*/ 2147483647 h 159"/>
              <a:gd name="T64" fmla="*/ 2147483647 w 123"/>
              <a:gd name="T65" fmla="*/ 2147483647 h 159"/>
              <a:gd name="T66" fmla="*/ 2147483647 w 123"/>
              <a:gd name="T67" fmla="*/ 2147483647 h 159"/>
              <a:gd name="T68" fmla="*/ 2147483647 w 123"/>
              <a:gd name="T69" fmla="*/ 2147483647 h 15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9"/>
              <a:gd name="T107" fmla="*/ 123 w 123"/>
              <a:gd name="T108" fmla="*/ 159 h 15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9">
                <a:moveTo>
                  <a:pt x="99" y="107"/>
                </a:moveTo>
                <a:lnTo>
                  <a:pt x="97" y="113"/>
                </a:lnTo>
                <a:lnTo>
                  <a:pt x="93" y="119"/>
                </a:lnTo>
                <a:lnTo>
                  <a:pt x="90" y="124"/>
                </a:lnTo>
                <a:lnTo>
                  <a:pt x="86" y="128"/>
                </a:lnTo>
                <a:lnTo>
                  <a:pt x="82" y="131"/>
                </a:lnTo>
                <a:lnTo>
                  <a:pt x="77" y="133"/>
                </a:lnTo>
                <a:lnTo>
                  <a:pt x="70" y="135"/>
                </a:lnTo>
                <a:lnTo>
                  <a:pt x="63" y="135"/>
                </a:lnTo>
                <a:lnTo>
                  <a:pt x="54" y="134"/>
                </a:lnTo>
                <a:lnTo>
                  <a:pt x="47" y="132"/>
                </a:lnTo>
                <a:lnTo>
                  <a:pt x="41" y="128"/>
                </a:lnTo>
                <a:lnTo>
                  <a:pt x="34" y="123"/>
                </a:lnTo>
                <a:lnTo>
                  <a:pt x="30" y="117"/>
                </a:lnTo>
                <a:lnTo>
                  <a:pt x="27" y="109"/>
                </a:lnTo>
                <a:lnTo>
                  <a:pt x="25" y="98"/>
                </a:lnTo>
                <a:lnTo>
                  <a:pt x="24" y="88"/>
                </a:lnTo>
                <a:lnTo>
                  <a:pt x="123" y="88"/>
                </a:lnTo>
                <a:lnTo>
                  <a:pt x="123" y="76"/>
                </a:lnTo>
                <a:lnTo>
                  <a:pt x="122" y="60"/>
                </a:lnTo>
                <a:lnTo>
                  <a:pt x="119" y="43"/>
                </a:lnTo>
                <a:lnTo>
                  <a:pt x="114" y="31"/>
                </a:lnTo>
                <a:lnTo>
                  <a:pt x="107" y="20"/>
                </a:lnTo>
                <a:lnTo>
                  <a:pt x="98" y="12"/>
                </a:lnTo>
                <a:lnTo>
                  <a:pt x="87" y="5"/>
                </a:lnTo>
                <a:lnTo>
                  <a:pt x="76" y="2"/>
                </a:lnTo>
                <a:lnTo>
                  <a:pt x="61" y="0"/>
                </a:lnTo>
                <a:lnTo>
                  <a:pt x="48" y="2"/>
                </a:lnTo>
                <a:lnTo>
                  <a:pt x="35" y="6"/>
                </a:lnTo>
                <a:lnTo>
                  <a:pt x="25" y="12"/>
                </a:lnTo>
                <a:lnTo>
                  <a:pt x="17" y="21"/>
                </a:lnTo>
                <a:lnTo>
                  <a:pt x="9" y="33"/>
                </a:lnTo>
                <a:lnTo>
                  <a:pt x="4" y="47"/>
                </a:lnTo>
                <a:lnTo>
                  <a:pt x="1" y="63"/>
                </a:lnTo>
                <a:lnTo>
                  <a:pt x="0" y="81"/>
                </a:lnTo>
                <a:lnTo>
                  <a:pt x="1" y="98"/>
                </a:lnTo>
                <a:lnTo>
                  <a:pt x="4" y="113"/>
                </a:lnTo>
                <a:lnTo>
                  <a:pt x="9" y="127"/>
                </a:lnTo>
                <a:lnTo>
                  <a:pt x="17" y="138"/>
                </a:lnTo>
                <a:lnTo>
                  <a:pt x="25" y="147"/>
                </a:lnTo>
                <a:lnTo>
                  <a:pt x="35" y="153"/>
                </a:lnTo>
                <a:lnTo>
                  <a:pt x="48" y="158"/>
                </a:lnTo>
                <a:lnTo>
                  <a:pt x="61" y="159"/>
                </a:lnTo>
                <a:lnTo>
                  <a:pt x="72" y="158"/>
                </a:lnTo>
                <a:lnTo>
                  <a:pt x="84" y="155"/>
                </a:lnTo>
                <a:lnTo>
                  <a:pt x="93" y="151"/>
                </a:lnTo>
                <a:lnTo>
                  <a:pt x="102" y="145"/>
                </a:lnTo>
                <a:lnTo>
                  <a:pt x="108" y="138"/>
                </a:lnTo>
                <a:lnTo>
                  <a:pt x="115" y="128"/>
                </a:lnTo>
                <a:lnTo>
                  <a:pt x="119" y="119"/>
                </a:lnTo>
                <a:lnTo>
                  <a:pt x="121" y="107"/>
                </a:lnTo>
                <a:lnTo>
                  <a:pt x="99" y="107"/>
                </a:lnTo>
                <a:close/>
                <a:moveTo>
                  <a:pt x="24" y="67"/>
                </a:moveTo>
                <a:lnTo>
                  <a:pt x="25" y="56"/>
                </a:lnTo>
                <a:lnTo>
                  <a:pt x="27" y="48"/>
                </a:lnTo>
                <a:lnTo>
                  <a:pt x="31" y="40"/>
                </a:lnTo>
                <a:lnTo>
                  <a:pt x="35" y="34"/>
                </a:lnTo>
                <a:lnTo>
                  <a:pt x="41" y="28"/>
                </a:lnTo>
                <a:lnTo>
                  <a:pt x="47" y="25"/>
                </a:lnTo>
                <a:lnTo>
                  <a:pt x="53" y="24"/>
                </a:lnTo>
                <a:lnTo>
                  <a:pt x="62" y="22"/>
                </a:lnTo>
                <a:lnTo>
                  <a:pt x="70" y="24"/>
                </a:lnTo>
                <a:lnTo>
                  <a:pt x="78" y="25"/>
                </a:lnTo>
                <a:lnTo>
                  <a:pt x="84" y="29"/>
                </a:lnTo>
                <a:lnTo>
                  <a:pt x="89" y="34"/>
                </a:lnTo>
                <a:lnTo>
                  <a:pt x="93" y="40"/>
                </a:lnTo>
                <a:lnTo>
                  <a:pt x="97" y="48"/>
                </a:lnTo>
                <a:lnTo>
                  <a:pt x="98" y="56"/>
                </a:lnTo>
                <a:lnTo>
                  <a:pt x="99" y="67"/>
                </a:lnTo>
                <a:lnTo>
                  <a:pt x="24" y="6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570" name="Freeform 66"/>
          <p:cNvSpPr>
            <a:spLocks/>
          </p:cNvSpPr>
          <p:nvPr/>
        </p:nvSpPr>
        <p:spPr bwMode="auto">
          <a:xfrm>
            <a:off x="2279650" y="1209675"/>
            <a:ext cx="31750" cy="82550"/>
          </a:xfrm>
          <a:custGeom>
            <a:avLst/>
            <a:gdLst>
              <a:gd name="T0" fmla="*/ 0 w 67"/>
              <a:gd name="T1" fmla="*/ 2147483647 h 155"/>
              <a:gd name="T2" fmla="*/ 2147483647 w 67"/>
              <a:gd name="T3" fmla="*/ 2147483647 h 155"/>
              <a:gd name="T4" fmla="*/ 2147483647 w 67"/>
              <a:gd name="T5" fmla="*/ 2147483647 h 155"/>
              <a:gd name="T6" fmla="*/ 2147483647 w 67"/>
              <a:gd name="T7" fmla="*/ 2147483647 h 155"/>
              <a:gd name="T8" fmla="*/ 2147483647 w 67"/>
              <a:gd name="T9" fmla="*/ 2147483647 h 155"/>
              <a:gd name="T10" fmla="*/ 2147483647 w 67"/>
              <a:gd name="T11" fmla="*/ 2147483647 h 155"/>
              <a:gd name="T12" fmla="*/ 2147483647 w 67"/>
              <a:gd name="T13" fmla="*/ 2147483647 h 155"/>
              <a:gd name="T14" fmla="*/ 2147483647 w 67"/>
              <a:gd name="T15" fmla="*/ 2147483647 h 155"/>
              <a:gd name="T16" fmla="*/ 2147483647 w 67"/>
              <a:gd name="T17" fmla="*/ 2147483647 h 155"/>
              <a:gd name="T18" fmla="*/ 2147483647 w 67"/>
              <a:gd name="T19" fmla="*/ 2147483647 h 155"/>
              <a:gd name="T20" fmla="*/ 2147483647 w 67"/>
              <a:gd name="T21" fmla="*/ 2147483647 h 155"/>
              <a:gd name="T22" fmla="*/ 2147483647 w 67"/>
              <a:gd name="T23" fmla="*/ 2147483647 h 155"/>
              <a:gd name="T24" fmla="*/ 2147483647 w 67"/>
              <a:gd name="T25" fmla="*/ 0 h 155"/>
              <a:gd name="T26" fmla="*/ 2147483647 w 67"/>
              <a:gd name="T27" fmla="*/ 0 h 155"/>
              <a:gd name="T28" fmla="*/ 2147483647 w 67"/>
              <a:gd name="T29" fmla="*/ 0 h 155"/>
              <a:gd name="T30" fmla="*/ 2147483647 w 67"/>
              <a:gd name="T31" fmla="*/ 2147483647 h 155"/>
              <a:gd name="T32" fmla="*/ 2147483647 w 67"/>
              <a:gd name="T33" fmla="*/ 2147483647 h 155"/>
              <a:gd name="T34" fmla="*/ 2147483647 w 67"/>
              <a:gd name="T35" fmla="*/ 2147483647 h 155"/>
              <a:gd name="T36" fmla="*/ 2147483647 w 67"/>
              <a:gd name="T37" fmla="*/ 2147483647 h 155"/>
              <a:gd name="T38" fmla="*/ 2147483647 w 67"/>
              <a:gd name="T39" fmla="*/ 2147483647 h 155"/>
              <a:gd name="T40" fmla="*/ 2147483647 w 67"/>
              <a:gd name="T41" fmla="*/ 2147483647 h 155"/>
              <a:gd name="T42" fmla="*/ 2147483647 w 67"/>
              <a:gd name="T43" fmla="*/ 2147483647 h 155"/>
              <a:gd name="T44" fmla="*/ 2147483647 w 67"/>
              <a:gd name="T45" fmla="*/ 2147483647 h 155"/>
              <a:gd name="T46" fmla="*/ 0 w 67"/>
              <a:gd name="T47" fmla="*/ 2147483647 h 155"/>
              <a:gd name="T48" fmla="*/ 0 w 67"/>
              <a:gd name="T49" fmla="*/ 2147483647 h 15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7"/>
              <a:gd name="T76" fmla="*/ 0 h 155"/>
              <a:gd name="T77" fmla="*/ 67 w 67"/>
              <a:gd name="T78" fmla="*/ 155 h 15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7" h="155">
                <a:moveTo>
                  <a:pt x="0" y="155"/>
                </a:moveTo>
                <a:lnTo>
                  <a:pt x="24" y="155"/>
                </a:lnTo>
                <a:lnTo>
                  <a:pt x="24" y="70"/>
                </a:lnTo>
                <a:lnTo>
                  <a:pt x="25" y="61"/>
                </a:lnTo>
                <a:lnTo>
                  <a:pt x="26" y="52"/>
                </a:lnTo>
                <a:lnTo>
                  <a:pt x="29" y="45"/>
                </a:lnTo>
                <a:lnTo>
                  <a:pt x="33" y="39"/>
                </a:lnTo>
                <a:lnTo>
                  <a:pt x="38" y="33"/>
                </a:lnTo>
                <a:lnTo>
                  <a:pt x="45" y="29"/>
                </a:lnTo>
                <a:lnTo>
                  <a:pt x="53" y="28"/>
                </a:lnTo>
                <a:lnTo>
                  <a:pt x="62" y="27"/>
                </a:lnTo>
                <a:lnTo>
                  <a:pt x="67" y="27"/>
                </a:lnTo>
                <a:lnTo>
                  <a:pt x="67" y="0"/>
                </a:lnTo>
                <a:lnTo>
                  <a:pt x="60" y="0"/>
                </a:lnTo>
                <a:lnTo>
                  <a:pt x="54" y="0"/>
                </a:lnTo>
                <a:lnTo>
                  <a:pt x="48" y="3"/>
                </a:lnTo>
                <a:lnTo>
                  <a:pt x="43" y="5"/>
                </a:lnTo>
                <a:lnTo>
                  <a:pt x="37" y="7"/>
                </a:lnTo>
                <a:lnTo>
                  <a:pt x="33" y="12"/>
                </a:lnTo>
                <a:lnTo>
                  <a:pt x="29" y="18"/>
                </a:lnTo>
                <a:lnTo>
                  <a:pt x="26" y="24"/>
                </a:lnTo>
                <a:lnTo>
                  <a:pt x="23" y="31"/>
                </a:lnTo>
                <a:lnTo>
                  <a:pt x="23" y="4"/>
                </a:lnTo>
                <a:lnTo>
                  <a:pt x="0" y="4"/>
                </a:lnTo>
                <a:lnTo>
                  <a:pt x="0"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571" name="Freeform 67"/>
          <p:cNvSpPr>
            <a:spLocks/>
          </p:cNvSpPr>
          <p:nvPr/>
        </p:nvSpPr>
        <p:spPr bwMode="auto">
          <a:xfrm>
            <a:off x="2312988" y="1190625"/>
            <a:ext cx="30162" cy="103188"/>
          </a:xfrm>
          <a:custGeom>
            <a:avLst/>
            <a:gdLst>
              <a:gd name="T0" fmla="*/ 2147483647 w 67"/>
              <a:gd name="T1" fmla="*/ 2147483647 h 196"/>
              <a:gd name="T2" fmla="*/ 2147483647 w 67"/>
              <a:gd name="T3" fmla="*/ 2147483647 h 196"/>
              <a:gd name="T4" fmla="*/ 2147483647 w 67"/>
              <a:gd name="T5" fmla="*/ 2147483647 h 196"/>
              <a:gd name="T6" fmla="*/ 2147483647 w 67"/>
              <a:gd name="T7" fmla="*/ 2147483647 h 196"/>
              <a:gd name="T8" fmla="*/ 2147483647 w 67"/>
              <a:gd name="T9" fmla="*/ 2147483647 h 196"/>
              <a:gd name="T10" fmla="*/ 2147483647 w 67"/>
              <a:gd name="T11" fmla="*/ 0 h 196"/>
              <a:gd name="T12" fmla="*/ 2147483647 w 67"/>
              <a:gd name="T13" fmla="*/ 0 h 196"/>
              <a:gd name="T14" fmla="*/ 2147483647 w 67"/>
              <a:gd name="T15" fmla="*/ 2147483647 h 196"/>
              <a:gd name="T16" fmla="*/ 0 w 67"/>
              <a:gd name="T17" fmla="*/ 2147483647 h 196"/>
              <a:gd name="T18" fmla="*/ 0 w 67"/>
              <a:gd name="T19" fmla="*/ 2147483647 h 196"/>
              <a:gd name="T20" fmla="*/ 2147483647 w 67"/>
              <a:gd name="T21" fmla="*/ 2147483647 h 196"/>
              <a:gd name="T22" fmla="*/ 2147483647 w 67"/>
              <a:gd name="T23" fmla="*/ 2147483647 h 196"/>
              <a:gd name="T24" fmla="*/ 2147483647 w 67"/>
              <a:gd name="T25" fmla="*/ 2147483647 h 196"/>
              <a:gd name="T26" fmla="*/ 2147483647 w 67"/>
              <a:gd name="T27" fmla="*/ 2147483647 h 196"/>
              <a:gd name="T28" fmla="*/ 2147483647 w 67"/>
              <a:gd name="T29" fmla="*/ 2147483647 h 196"/>
              <a:gd name="T30" fmla="*/ 2147483647 w 67"/>
              <a:gd name="T31" fmla="*/ 2147483647 h 196"/>
              <a:gd name="T32" fmla="*/ 2147483647 w 67"/>
              <a:gd name="T33" fmla="*/ 2147483647 h 196"/>
              <a:gd name="T34" fmla="*/ 2147483647 w 67"/>
              <a:gd name="T35" fmla="*/ 2147483647 h 196"/>
              <a:gd name="T36" fmla="*/ 2147483647 w 67"/>
              <a:gd name="T37" fmla="*/ 2147483647 h 196"/>
              <a:gd name="T38" fmla="*/ 2147483647 w 67"/>
              <a:gd name="T39" fmla="*/ 2147483647 h 196"/>
              <a:gd name="T40" fmla="*/ 2147483647 w 67"/>
              <a:gd name="T41" fmla="*/ 2147483647 h 196"/>
              <a:gd name="T42" fmla="*/ 2147483647 w 67"/>
              <a:gd name="T43" fmla="*/ 2147483647 h 196"/>
              <a:gd name="T44" fmla="*/ 2147483647 w 67"/>
              <a:gd name="T45" fmla="*/ 2147483647 h 196"/>
              <a:gd name="T46" fmla="*/ 2147483647 w 67"/>
              <a:gd name="T47" fmla="*/ 2147483647 h 196"/>
              <a:gd name="T48" fmla="*/ 2147483647 w 67"/>
              <a:gd name="T49" fmla="*/ 2147483647 h 196"/>
              <a:gd name="T50" fmla="*/ 2147483647 w 67"/>
              <a:gd name="T51" fmla="*/ 2147483647 h 196"/>
              <a:gd name="T52" fmla="*/ 2147483647 w 67"/>
              <a:gd name="T53" fmla="*/ 2147483647 h 196"/>
              <a:gd name="T54" fmla="*/ 2147483647 w 67"/>
              <a:gd name="T55" fmla="*/ 2147483647 h 19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7"/>
              <a:gd name="T85" fmla="*/ 0 h 196"/>
              <a:gd name="T86" fmla="*/ 67 w 67"/>
              <a:gd name="T87" fmla="*/ 196 h 19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7" h="196">
                <a:moveTo>
                  <a:pt x="43" y="155"/>
                </a:moveTo>
                <a:lnTo>
                  <a:pt x="43" y="62"/>
                </a:lnTo>
                <a:lnTo>
                  <a:pt x="67" y="62"/>
                </a:lnTo>
                <a:lnTo>
                  <a:pt x="67" y="42"/>
                </a:lnTo>
                <a:lnTo>
                  <a:pt x="43" y="42"/>
                </a:lnTo>
                <a:lnTo>
                  <a:pt x="43" y="0"/>
                </a:lnTo>
                <a:lnTo>
                  <a:pt x="20" y="0"/>
                </a:lnTo>
                <a:lnTo>
                  <a:pt x="20" y="42"/>
                </a:lnTo>
                <a:lnTo>
                  <a:pt x="0" y="42"/>
                </a:lnTo>
                <a:lnTo>
                  <a:pt x="0" y="62"/>
                </a:lnTo>
                <a:lnTo>
                  <a:pt x="20" y="62"/>
                </a:lnTo>
                <a:lnTo>
                  <a:pt x="20" y="164"/>
                </a:lnTo>
                <a:lnTo>
                  <a:pt x="20" y="172"/>
                </a:lnTo>
                <a:lnTo>
                  <a:pt x="21" y="178"/>
                </a:lnTo>
                <a:lnTo>
                  <a:pt x="23" y="184"/>
                </a:lnTo>
                <a:lnTo>
                  <a:pt x="26" y="189"/>
                </a:lnTo>
                <a:lnTo>
                  <a:pt x="31" y="192"/>
                </a:lnTo>
                <a:lnTo>
                  <a:pt x="36" y="194"/>
                </a:lnTo>
                <a:lnTo>
                  <a:pt x="42" y="196"/>
                </a:lnTo>
                <a:lnTo>
                  <a:pt x="50" y="196"/>
                </a:lnTo>
                <a:lnTo>
                  <a:pt x="58" y="194"/>
                </a:lnTo>
                <a:lnTo>
                  <a:pt x="67" y="193"/>
                </a:lnTo>
                <a:lnTo>
                  <a:pt x="67" y="171"/>
                </a:lnTo>
                <a:lnTo>
                  <a:pt x="56" y="172"/>
                </a:lnTo>
                <a:lnTo>
                  <a:pt x="50" y="171"/>
                </a:lnTo>
                <a:lnTo>
                  <a:pt x="45" y="169"/>
                </a:lnTo>
                <a:lnTo>
                  <a:pt x="43" y="163"/>
                </a:lnTo>
                <a:lnTo>
                  <a:pt x="43"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572" name="Freeform 68"/>
          <p:cNvSpPr>
            <a:spLocks noEditPoints="1"/>
          </p:cNvSpPr>
          <p:nvPr/>
        </p:nvSpPr>
        <p:spPr bwMode="auto">
          <a:xfrm>
            <a:off x="2387600" y="1182688"/>
            <a:ext cx="71438" cy="109537"/>
          </a:xfrm>
          <a:custGeom>
            <a:avLst/>
            <a:gdLst>
              <a:gd name="T0" fmla="*/ 0 w 153"/>
              <a:gd name="T1" fmla="*/ 2147483647 h 207"/>
              <a:gd name="T2" fmla="*/ 2147483647 w 153"/>
              <a:gd name="T3" fmla="*/ 2147483647 h 207"/>
              <a:gd name="T4" fmla="*/ 2147483647 w 153"/>
              <a:gd name="T5" fmla="*/ 2147483647 h 207"/>
              <a:gd name="T6" fmla="*/ 2147483647 w 153"/>
              <a:gd name="T7" fmla="*/ 2147483647 h 207"/>
              <a:gd name="T8" fmla="*/ 2147483647 w 153"/>
              <a:gd name="T9" fmla="*/ 2147483647 h 207"/>
              <a:gd name="T10" fmla="*/ 2147483647 w 153"/>
              <a:gd name="T11" fmla="*/ 2147483647 h 207"/>
              <a:gd name="T12" fmla="*/ 2147483647 w 153"/>
              <a:gd name="T13" fmla="*/ 2147483647 h 207"/>
              <a:gd name="T14" fmla="*/ 2147483647 w 153"/>
              <a:gd name="T15" fmla="*/ 2147483647 h 207"/>
              <a:gd name="T16" fmla="*/ 2147483647 w 153"/>
              <a:gd name="T17" fmla="*/ 2147483647 h 207"/>
              <a:gd name="T18" fmla="*/ 2147483647 w 153"/>
              <a:gd name="T19" fmla="*/ 2147483647 h 207"/>
              <a:gd name="T20" fmla="*/ 2147483647 w 153"/>
              <a:gd name="T21" fmla="*/ 2147483647 h 207"/>
              <a:gd name="T22" fmla="*/ 2147483647 w 153"/>
              <a:gd name="T23" fmla="*/ 2147483647 h 207"/>
              <a:gd name="T24" fmla="*/ 2147483647 w 153"/>
              <a:gd name="T25" fmla="*/ 2147483647 h 207"/>
              <a:gd name="T26" fmla="*/ 2147483647 w 153"/>
              <a:gd name="T27" fmla="*/ 2147483647 h 207"/>
              <a:gd name="T28" fmla="*/ 2147483647 w 153"/>
              <a:gd name="T29" fmla="*/ 2147483647 h 207"/>
              <a:gd name="T30" fmla="*/ 2147483647 w 153"/>
              <a:gd name="T31" fmla="*/ 2147483647 h 207"/>
              <a:gd name="T32" fmla="*/ 2147483647 w 153"/>
              <a:gd name="T33" fmla="*/ 2147483647 h 207"/>
              <a:gd name="T34" fmla="*/ 2147483647 w 153"/>
              <a:gd name="T35" fmla="*/ 2147483647 h 207"/>
              <a:gd name="T36" fmla="*/ 2147483647 w 153"/>
              <a:gd name="T37" fmla="*/ 2147483647 h 207"/>
              <a:gd name="T38" fmla="*/ 2147483647 w 153"/>
              <a:gd name="T39" fmla="*/ 2147483647 h 207"/>
              <a:gd name="T40" fmla="*/ 2147483647 w 153"/>
              <a:gd name="T41" fmla="*/ 2147483647 h 207"/>
              <a:gd name="T42" fmla="*/ 2147483647 w 153"/>
              <a:gd name="T43" fmla="*/ 2147483647 h 207"/>
              <a:gd name="T44" fmla="*/ 2147483647 w 153"/>
              <a:gd name="T45" fmla="*/ 2147483647 h 207"/>
              <a:gd name="T46" fmla="*/ 2147483647 w 153"/>
              <a:gd name="T47" fmla="*/ 2147483647 h 207"/>
              <a:gd name="T48" fmla="*/ 2147483647 w 153"/>
              <a:gd name="T49" fmla="*/ 2147483647 h 207"/>
              <a:gd name="T50" fmla="*/ 2147483647 w 153"/>
              <a:gd name="T51" fmla="*/ 2147483647 h 207"/>
              <a:gd name="T52" fmla="*/ 2147483647 w 153"/>
              <a:gd name="T53" fmla="*/ 2147483647 h 207"/>
              <a:gd name="T54" fmla="*/ 2147483647 w 153"/>
              <a:gd name="T55" fmla="*/ 2147483647 h 207"/>
              <a:gd name="T56" fmla="*/ 2147483647 w 153"/>
              <a:gd name="T57" fmla="*/ 2147483647 h 207"/>
              <a:gd name="T58" fmla="*/ 2147483647 w 153"/>
              <a:gd name="T59" fmla="*/ 2147483647 h 207"/>
              <a:gd name="T60" fmla="*/ 2147483647 w 153"/>
              <a:gd name="T61" fmla="*/ 2147483647 h 207"/>
              <a:gd name="T62" fmla="*/ 2147483647 w 153"/>
              <a:gd name="T63" fmla="*/ 2147483647 h 207"/>
              <a:gd name="T64" fmla="*/ 2147483647 w 153"/>
              <a:gd name="T65" fmla="*/ 0 h 207"/>
              <a:gd name="T66" fmla="*/ 2147483647 w 153"/>
              <a:gd name="T67" fmla="*/ 0 h 207"/>
              <a:gd name="T68" fmla="*/ 0 w 153"/>
              <a:gd name="T69" fmla="*/ 0 h 207"/>
              <a:gd name="T70" fmla="*/ 0 w 153"/>
              <a:gd name="T71" fmla="*/ 2147483647 h 207"/>
              <a:gd name="T72" fmla="*/ 2147483647 w 153"/>
              <a:gd name="T73" fmla="*/ 2147483647 h 207"/>
              <a:gd name="T74" fmla="*/ 2147483647 w 153"/>
              <a:gd name="T75" fmla="*/ 2147483647 h 207"/>
              <a:gd name="T76" fmla="*/ 2147483647 w 153"/>
              <a:gd name="T77" fmla="*/ 2147483647 h 207"/>
              <a:gd name="T78" fmla="*/ 2147483647 w 153"/>
              <a:gd name="T79" fmla="*/ 2147483647 h 207"/>
              <a:gd name="T80" fmla="*/ 2147483647 w 153"/>
              <a:gd name="T81" fmla="*/ 2147483647 h 207"/>
              <a:gd name="T82" fmla="*/ 2147483647 w 153"/>
              <a:gd name="T83" fmla="*/ 2147483647 h 207"/>
              <a:gd name="T84" fmla="*/ 2147483647 w 153"/>
              <a:gd name="T85" fmla="*/ 2147483647 h 207"/>
              <a:gd name="T86" fmla="*/ 2147483647 w 153"/>
              <a:gd name="T87" fmla="*/ 2147483647 h 207"/>
              <a:gd name="T88" fmla="*/ 2147483647 w 153"/>
              <a:gd name="T89" fmla="*/ 2147483647 h 207"/>
              <a:gd name="T90" fmla="*/ 2147483647 w 153"/>
              <a:gd name="T91" fmla="*/ 2147483647 h 207"/>
              <a:gd name="T92" fmla="*/ 2147483647 w 153"/>
              <a:gd name="T93" fmla="*/ 2147483647 h 207"/>
              <a:gd name="T94" fmla="*/ 2147483647 w 153"/>
              <a:gd name="T95" fmla="*/ 2147483647 h 207"/>
              <a:gd name="T96" fmla="*/ 2147483647 w 153"/>
              <a:gd name="T97" fmla="*/ 2147483647 h 207"/>
              <a:gd name="T98" fmla="*/ 2147483647 w 153"/>
              <a:gd name="T99" fmla="*/ 2147483647 h 207"/>
              <a:gd name="T100" fmla="*/ 2147483647 w 153"/>
              <a:gd name="T101" fmla="*/ 2147483647 h 207"/>
              <a:gd name="T102" fmla="*/ 2147483647 w 153"/>
              <a:gd name="T103" fmla="*/ 2147483647 h 207"/>
              <a:gd name="T104" fmla="*/ 2147483647 w 153"/>
              <a:gd name="T105" fmla="*/ 2147483647 h 207"/>
              <a:gd name="T106" fmla="*/ 2147483647 w 153"/>
              <a:gd name="T107" fmla="*/ 2147483647 h 207"/>
              <a:gd name="T108" fmla="*/ 2147483647 w 153"/>
              <a:gd name="T109" fmla="*/ 2147483647 h 207"/>
              <a:gd name="T110" fmla="*/ 2147483647 w 153"/>
              <a:gd name="T111" fmla="*/ 2147483647 h 20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53"/>
              <a:gd name="T169" fmla="*/ 0 h 207"/>
              <a:gd name="T170" fmla="*/ 153 w 153"/>
              <a:gd name="T171" fmla="*/ 207 h 207"/>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53" h="207">
                <a:moveTo>
                  <a:pt x="0" y="207"/>
                </a:moveTo>
                <a:lnTo>
                  <a:pt x="71" y="207"/>
                </a:lnTo>
                <a:lnTo>
                  <a:pt x="80" y="207"/>
                </a:lnTo>
                <a:lnTo>
                  <a:pt x="89" y="205"/>
                </a:lnTo>
                <a:lnTo>
                  <a:pt x="97" y="204"/>
                </a:lnTo>
                <a:lnTo>
                  <a:pt x="106" y="200"/>
                </a:lnTo>
                <a:lnTo>
                  <a:pt x="113" y="197"/>
                </a:lnTo>
                <a:lnTo>
                  <a:pt x="119" y="191"/>
                </a:lnTo>
                <a:lnTo>
                  <a:pt x="126" y="186"/>
                </a:lnTo>
                <a:lnTo>
                  <a:pt x="131" y="179"/>
                </a:lnTo>
                <a:lnTo>
                  <a:pt x="136" y="172"/>
                </a:lnTo>
                <a:lnTo>
                  <a:pt x="141" y="164"/>
                </a:lnTo>
                <a:lnTo>
                  <a:pt x="145" y="156"/>
                </a:lnTo>
                <a:lnTo>
                  <a:pt x="148" y="146"/>
                </a:lnTo>
                <a:lnTo>
                  <a:pt x="150" y="136"/>
                </a:lnTo>
                <a:lnTo>
                  <a:pt x="152" y="125"/>
                </a:lnTo>
                <a:lnTo>
                  <a:pt x="153" y="113"/>
                </a:lnTo>
                <a:lnTo>
                  <a:pt x="153" y="100"/>
                </a:lnTo>
                <a:lnTo>
                  <a:pt x="153" y="88"/>
                </a:lnTo>
                <a:lnTo>
                  <a:pt x="152" y="78"/>
                </a:lnTo>
                <a:lnTo>
                  <a:pt x="150" y="67"/>
                </a:lnTo>
                <a:lnTo>
                  <a:pt x="148" y="57"/>
                </a:lnTo>
                <a:lnTo>
                  <a:pt x="145" y="49"/>
                </a:lnTo>
                <a:lnTo>
                  <a:pt x="142" y="40"/>
                </a:lnTo>
                <a:lnTo>
                  <a:pt x="137" y="33"/>
                </a:lnTo>
                <a:lnTo>
                  <a:pt x="132" y="26"/>
                </a:lnTo>
                <a:lnTo>
                  <a:pt x="127" y="20"/>
                </a:lnTo>
                <a:lnTo>
                  <a:pt x="120" y="15"/>
                </a:lnTo>
                <a:lnTo>
                  <a:pt x="114" y="10"/>
                </a:lnTo>
                <a:lnTo>
                  <a:pt x="107" y="7"/>
                </a:lnTo>
                <a:lnTo>
                  <a:pt x="99" y="3"/>
                </a:lnTo>
                <a:lnTo>
                  <a:pt x="91" y="1"/>
                </a:lnTo>
                <a:lnTo>
                  <a:pt x="81" y="0"/>
                </a:lnTo>
                <a:lnTo>
                  <a:pt x="72" y="0"/>
                </a:lnTo>
                <a:lnTo>
                  <a:pt x="0" y="0"/>
                </a:lnTo>
                <a:lnTo>
                  <a:pt x="0" y="207"/>
                </a:lnTo>
                <a:close/>
                <a:moveTo>
                  <a:pt x="70" y="24"/>
                </a:moveTo>
                <a:lnTo>
                  <a:pt x="83" y="26"/>
                </a:lnTo>
                <a:lnTo>
                  <a:pt x="94" y="29"/>
                </a:lnTo>
                <a:lnTo>
                  <a:pt x="104" y="36"/>
                </a:lnTo>
                <a:lnTo>
                  <a:pt x="112" y="44"/>
                </a:lnTo>
                <a:lnTo>
                  <a:pt x="118" y="56"/>
                </a:lnTo>
                <a:lnTo>
                  <a:pt x="123" y="69"/>
                </a:lnTo>
                <a:lnTo>
                  <a:pt x="126" y="84"/>
                </a:lnTo>
                <a:lnTo>
                  <a:pt x="127" y="102"/>
                </a:lnTo>
                <a:lnTo>
                  <a:pt x="126" y="121"/>
                </a:lnTo>
                <a:lnTo>
                  <a:pt x="124" y="136"/>
                </a:lnTo>
                <a:lnTo>
                  <a:pt x="118" y="150"/>
                </a:lnTo>
                <a:lnTo>
                  <a:pt x="112" y="162"/>
                </a:lnTo>
                <a:lnTo>
                  <a:pt x="105" y="170"/>
                </a:lnTo>
                <a:lnTo>
                  <a:pt x="94" y="177"/>
                </a:lnTo>
                <a:lnTo>
                  <a:pt x="83" y="180"/>
                </a:lnTo>
                <a:lnTo>
                  <a:pt x="70" y="182"/>
                </a:lnTo>
                <a:lnTo>
                  <a:pt x="26" y="182"/>
                </a:lnTo>
                <a:lnTo>
                  <a:pt x="26" y="24"/>
                </a:lnTo>
                <a:lnTo>
                  <a:pt x="70" y="2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573" name="Rectangle 69"/>
          <p:cNvSpPr>
            <a:spLocks noChangeArrowheads="1"/>
          </p:cNvSpPr>
          <p:nvPr/>
        </p:nvSpPr>
        <p:spPr bwMode="auto">
          <a:xfrm>
            <a:off x="2473325" y="1276350"/>
            <a:ext cx="12700" cy="158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574" name="Freeform 70"/>
          <p:cNvSpPr>
            <a:spLocks/>
          </p:cNvSpPr>
          <p:nvPr/>
        </p:nvSpPr>
        <p:spPr bwMode="auto">
          <a:xfrm>
            <a:off x="1350963" y="1379538"/>
            <a:ext cx="57150" cy="106362"/>
          </a:xfrm>
          <a:custGeom>
            <a:avLst/>
            <a:gdLst>
              <a:gd name="T0" fmla="*/ 2147483647 w 125"/>
              <a:gd name="T1" fmla="*/ 2147483647 h 199"/>
              <a:gd name="T2" fmla="*/ 2147483647 w 125"/>
              <a:gd name="T3" fmla="*/ 2147483647 h 199"/>
              <a:gd name="T4" fmla="*/ 2147483647 w 125"/>
              <a:gd name="T5" fmla="*/ 2147483647 h 199"/>
              <a:gd name="T6" fmla="*/ 2147483647 w 125"/>
              <a:gd name="T7" fmla="*/ 2147483647 h 199"/>
              <a:gd name="T8" fmla="*/ 2147483647 w 125"/>
              <a:gd name="T9" fmla="*/ 2147483647 h 199"/>
              <a:gd name="T10" fmla="*/ 2147483647 w 125"/>
              <a:gd name="T11" fmla="*/ 2147483647 h 199"/>
              <a:gd name="T12" fmla="*/ 2147483647 w 125"/>
              <a:gd name="T13" fmla="*/ 2147483647 h 199"/>
              <a:gd name="T14" fmla="*/ 2147483647 w 125"/>
              <a:gd name="T15" fmla="*/ 2147483647 h 199"/>
              <a:gd name="T16" fmla="*/ 2147483647 w 125"/>
              <a:gd name="T17" fmla="*/ 2147483647 h 199"/>
              <a:gd name="T18" fmla="*/ 2147483647 w 125"/>
              <a:gd name="T19" fmla="*/ 2147483647 h 199"/>
              <a:gd name="T20" fmla="*/ 2147483647 w 125"/>
              <a:gd name="T21" fmla="*/ 2147483647 h 199"/>
              <a:gd name="T22" fmla="*/ 2147483647 w 125"/>
              <a:gd name="T23" fmla="*/ 2147483647 h 199"/>
              <a:gd name="T24" fmla="*/ 2147483647 w 125"/>
              <a:gd name="T25" fmla="*/ 2147483647 h 199"/>
              <a:gd name="T26" fmla="*/ 2147483647 w 125"/>
              <a:gd name="T27" fmla="*/ 2147483647 h 199"/>
              <a:gd name="T28" fmla="*/ 2147483647 w 125"/>
              <a:gd name="T29" fmla="*/ 2147483647 h 199"/>
              <a:gd name="T30" fmla="*/ 2147483647 w 125"/>
              <a:gd name="T31" fmla="*/ 2147483647 h 199"/>
              <a:gd name="T32" fmla="*/ 2147483647 w 125"/>
              <a:gd name="T33" fmla="*/ 2147483647 h 199"/>
              <a:gd name="T34" fmla="*/ 2147483647 w 125"/>
              <a:gd name="T35" fmla="*/ 2147483647 h 199"/>
              <a:gd name="T36" fmla="*/ 2147483647 w 125"/>
              <a:gd name="T37" fmla="*/ 2147483647 h 199"/>
              <a:gd name="T38" fmla="*/ 2147483647 w 125"/>
              <a:gd name="T39" fmla="*/ 2147483647 h 199"/>
              <a:gd name="T40" fmla="*/ 2147483647 w 125"/>
              <a:gd name="T41" fmla="*/ 2147483647 h 199"/>
              <a:gd name="T42" fmla="*/ 2147483647 w 125"/>
              <a:gd name="T43" fmla="*/ 2147483647 h 199"/>
              <a:gd name="T44" fmla="*/ 2147483647 w 125"/>
              <a:gd name="T45" fmla="*/ 2147483647 h 199"/>
              <a:gd name="T46" fmla="*/ 2147483647 w 125"/>
              <a:gd name="T47" fmla="*/ 2147483647 h 199"/>
              <a:gd name="T48" fmla="*/ 2147483647 w 125"/>
              <a:gd name="T49" fmla="*/ 2147483647 h 199"/>
              <a:gd name="T50" fmla="*/ 2147483647 w 125"/>
              <a:gd name="T51" fmla="*/ 2147483647 h 199"/>
              <a:gd name="T52" fmla="*/ 2147483647 w 125"/>
              <a:gd name="T53" fmla="*/ 2147483647 h 199"/>
              <a:gd name="T54" fmla="*/ 2147483647 w 125"/>
              <a:gd name="T55" fmla="*/ 2147483647 h 199"/>
              <a:gd name="T56" fmla="*/ 2147483647 w 125"/>
              <a:gd name="T57" fmla="*/ 2147483647 h 199"/>
              <a:gd name="T58" fmla="*/ 2147483647 w 125"/>
              <a:gd name="T59" fmla="*/ 2147483647 h 199"/>
              <a:gd name="T60" fmla="*/ 2147483647 w 125"/>
              <a:gd name="T61" fmla="*/ 2147483647 h 199"/>
              <a:gd name="T62" fmla="*/ 2147483647 w 125"/>
              <a:gd name="T63" fmla="*/ 2147483647 h 199"/>
              <a:gd name="T64" fmla="*/ 2147483647 w 125"/>
              <a:gd name="T65" fmla="*/ 2147483647 h 199"/>
              <a:gd name="T66" fmla="*/ 2147483647 w 125"/>
              <a:gd name="T67" fmla="*/ 2147483647 h 199"/>
              <a:gd name="T68" fmla="*/ 2147483647 w 125"/>
              <a:gd name="T69" fmla="*/ 2147483647 h 199"/>
              <a:gd name="T70" fmla="*/ 2147483647 w 125"/>
              <a:gd name="T71" fmla="*/ 2147483647 h 199"/>
              <a:gd name="T72" fmla="*/ 0 w 125"/>
              <a:gd name="T73" fmla="*/ 2147483647 h 19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5"/>
              <a:gd name="T112" fmla="*/ 0 h 199"/>
              <a:gd name="T113" fmla="*/ 125 w 125"/>
              <a:gd name="T114" fmla="*/ 199 h 19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5" h="199">
                <a:moveTo>
                  <a:pt x="0" y="199"/>
                </a:moveTo>
                <a:lnTo>
                  <a:pt x="125" y="199"/>
                </a:lnTo>
                <a:lnTo>
                  <a:pt x="125" y="174"/>
                </a:lnTo>
                <a:lnTo>
                  <a:pt x="27" y="174"/>
                </a:lnTo>
                <a:lnTo>
                  <a:pt x="30" y="167"/>
                </a:lnTo>
                <a:lnTo>
                  <a:pt x="33" y="161"/>
                </a:lnTo>
                <a:lnTo>
                  <a:pt x="36" y="156"/>
                </a:lnTo>
                <a:lnTo>
                  <a:pt x="41" y="150"/>
                </a:lnTo>
                <a:lnTo>
                  <a:pt x="48" y="145"/>
                </a:lnTo>
                <a:lnTo>
                  <a:pt x="54" y="139"/>
                </a:lnTo>
                <a:lnTo>
                  <a:pt x="61" y="135"/>
                </a:lnTo>
                <a:lnTo>
                  <a:pt x="70" y="130"/>
                </a:lnTo>
                <a:lnTo>
                  <a:pt x="86" y="122"/>
                </a:lnTo>
                <a:lnTo>
                  <a:pt x="95" y="115"/>
                </a:lnTo>
                <a:lnTo>
                  <a:pt x="103" y="109"/>
                </a:lnTo>
                <a:lnTo>
                  <a:pt x="110" y="102"/>
                </a:lnTo>
                <a:lnTo>
                  <a:pt x="115" y="95"/>
                </a:lnTo>
                <a:lnTo>
                  <a:pt x="119" y="87"/>
                </a:lnTo>
                <a:lnTo>
                  <a:pt x="123" y="78"/>
                </a:lnTo>
                <a:lnTo>
                  <a:pt x="124" y="68"/>
                </a:lnTo>
                <a:lnTo>
                  <a:pt x="125" y="59"/>
                </a:lnTo>
                <a:lnTo>
                  <a:pt x="124" y="46"/>
                </a:lnTo>
                <a:lnTo>
                  <a:pt x="120" y="35"/>
                </a:lnTo>
                <a:lnTo>
                  <a:pt x="115" y="24"/>
                </a:lnTo>
                <a:lnTo>
                  <a:pt x="108" y="16"/>
                </a:lnTo>
                <a:lnTo>
                  <a:pt x="99" y="9"/>
                </a:lnTo>
                <a:lnTo>
                  <a:pt x="90" y="4"/>
                </a:lnTo>
                <a:lnTo>
                  <a:pt x="78" y="1"/>
                </a:lnTo>
                <a:lnTo>
                  <a:pt x="65" y="0"/>
                </a:lnTo>
                <a:lnTo>
                  <a:pt x="52" y="1"/>
                </a:lnTo>
                <a:lnTo>
                  <a:pt x="40" y="4"/>
                </a:lnTo>
                <a:lnTo>
                  <a:pt x="30" y="10"/>
                </a:lnTo>
                <a:lnTo>
                  <a:pt x="21" y="18"/>
                </a:lnTo>
                <a:lnTo>
                  <a:pt x="14" y="28"/>
                </a:lnTo>
                <a:lnTo>
                  <a:pt x="9" y="39"/>
                </a:lnTo>
                <a:lnTo>
                  <a:pt x="6" y="53"/>
                </a:lnTo>
                <a:lnTo>
                  <a:pt x="4" y="68"/>
                </a:lnTo>
                <a:lnTo>
                  <a:pt x="4" y="72"/>
                </a:lnTo>
                <a:lnTo>
                  <a:pt x="29" y="72"/>
                </a:lnTo>
                <a:lnTo>
                  <a:pt x="29" y="69"/>
                </a:lnTo>
                <a:lnTo>
                  <a:pt x="30" y="59"/>
                </a:lnTo>
                <a:lnTo>
                  <a:pt x="31" y="51"/>
                </a:lnTo>
                <a:lnTo>
                  <a:pt x="34" y="43"/>
                </a:lnTo>
                <a:lnTo>
                  <a:pt x="38" y="36"/>
                </a:lnTo>
                <a:lnTo>
                  <a:pt x="43" y="31"/>
                </a:lnTo>
                <a:lnTo>
                  <a:pt x="50" y="28"/>
                </a:lnTo>
                <a:lnTo>
                  <a:pt x="56" y="25"/>
                </a:lnTo>
                <a:lnTo>
                  <a:pt x="64" y="24"/>
                </a:lnTo>
                <a:lnTo>
                  <a:pt x="72" y="25"/>
                </a:lnTo>
                <a:lnTo>
                  <a:pt x="78" y="26"/>
                </a:lnTo>
                <a:lnTo>
                  <a:pt x="85" y="30"/>
                </a:lnTo>
                <a:lnTo>
                  <a:pt x="90" y="33"/>
                </a:lnTo>
                <a:lnTo>
                  <a:pt x="94" y="39"/>
                </a:lnTo>
                <a:lnTo>
                  <a:pt x="97" y="45"/>
                </a:lnTo>
                <a:lnTo>
                  <a:pt x="98" y="52"/>
                </a:lnTo>
                <a:lnTo>
                  <a:pt x="99" y="59"/>
                </a:lnTo>
                <a:lnTo>
                  <a:pt x="99" y="66"/>
                </a:lnTo>
                <a:lnTo>
                  <a:pt x="97" y="72"/>
                </a:lnTo>
                <a:lnTo>
                  <a:pt x="96" y="78"/>
                </a:lnTo>
                <a:lnTo>
                  <a:pt x="93" y="82"/>
                </a:lnTo>
                <a:lnTo>
                  <a:pt x="89" y="88"/>
                </a:lnTo>
                <a:lnTo>
                  <a:pt x="85" y="93"/>
                </a:lnTo>
                <a:lnTo>
                  <a:pt x="79" y="97"/>
                </a:lnTo>
                <a:lnTo>
                  <a:pt x="73" y="101"/>
                </a:lnTo>
                <a:lnTo>
                  <a:pt x="58" y="110"/>
                </a:lnTo>
                <a:lnTo>
                  <a:pt x="45" y="118"/>
                </a:lnTo>
                <a:lnTo>
                  <a:pt x="33" y="128"/>
                </a:lnTo>
                <a:lnTo>
                  <a:pt x="22" y="137"/>
                </a:lnTo>
                <a:lnTo>
                  <a:pt x="15" y="148"/>
                </a:lnTo>
                <a:lnTo>
                  <a:pt x="9" y="158"/>
                </a:lnTo>
                <a:lnTo>
                  <a:pt x="4" y="170"/>
                </a:lnTo>
                <a:lnTo>
                  <a:pt x="1" y="182"/>
                </a:lnTo>
                <a:lnTo>
                  <a:pt x="0" y="198"/>
                </a:lnTo>
                <a:lnTo>
                  <a:pt x="0"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575" name="Freeform 71"/>
          <p:cNvSpPr>
            <a:spLocks noEditPoints="1"/>
          </p:cNvSpPr>
          <p:nvPr/>
        </p:nvSpPr>
        <p:spPr bwMode="auto">
          <a:xfrm>
            <a:off x="2036763" y="1374775"/>
            <a:ext cx="66675" cy="111125"/>
          </a:xfrm>
          <a:custGeom>
            <a:avLst/>
            <a:gdLst>
              <a:gd name="T0" fmla="*/ 0 w 144"/>
              <a:gd name="T1" fmla="*/ 2147483647 h 208"/>
              <a:gd name="T2" fmla="*/ 2147483647 w 144"/>
              <a:gd name="T3" fmla="*/ 2147483647 h 208"/>
              <a:gd name="T4" fmla="*/ 2147483647 w 144"/>
              <a:gd name="T5" fmla="*/ 2147483647 h 208"/>
              <a:gd name="T6" fmla="*/ 2147483647 w 144"/>
              <a:gd name="T7" fmla="*/ 2147483647 h 208"/>
              <a:gd name="T8" fmla="*/ 2147483647 w 144"/>
              <a:gd name="T9" fmla="*/ 2147483647 h 208"/>
              <a:gd name="T10" fmla="*/ 2147483647 w 144"/>
              <a:gd name="T11" fmla="*/ 2147483647 h 208"/>
              <a:gd name="T12" fmla="*/ 2147483647 w 144"/>
              <a:gd name="T13" fmla="*/ 2147483647 h 208"/>
              <a:gd name="T14" fmla="*/ 2147483647 w 144"/>
              <a:gd name="T15" fmla="*/ 2147483647 h 208"/>
              <a:gd name="T16" fmla="*/ 2147483647 w 144"/>
              <a:gd name="T17" fmla="*/ 2147483647 h 208"/>
              <a:gd name="T18" fmla="*/ 2147483647 w 144"/>
              <a:gd name="T19" fmla="*/ 2147483647 h 208"/>
              <a:gd name="T20" fmla="*/ 2147483647 w 144"/>
              <a:gd name="T21" fmla="*/ 2147483647 h 208"/>
              <a:gd name="T22" fmla="*/ 2147483647 w 144"/>
              <a:gd name="T23" fmla="*/ 2147483647 h 208"/>
              <a:gd name="T24" fmla="*/ 2147483647 w 144"/>
              <a:gd name="T25" fmla="*/ 2147483647 h 208"/>
              <a:gd name="T26" fmla="*/ 2147483647 w 144"/>
              <a:gd name="T27" fmla="*/ 2147483647 h 208"/>
              <a:gd name="T28" fmla="*/ 2147483647 w 144"/>
              <a:gd name="T29" fmla="*/ 2147483647 h 208"/>
              <a:gd name="T30" fmla="*/ 2147483647 w 144"/>
              <a:gd name="T31" fmla="*/ 2147483647 h 208"/>
              <a:gd name="T32" fmla="*/ 2147483647 w 144"/>
              <a:gd name="T33" fmla="*/ 2147483647 h 208"/>
              <a:gd name="T34" fmla="*/ 2147483647 w 144"/>
              <a:gd name="T35" fmla="*/ 2147483647 h 208"/>
              <a:gd name="T36" fmla="*/ 2147483647 w 144"/>
              <a:gd name="T37" fmla="*/ 2147483647 h 208"/>
              <a:gd name="T38" fmla="*/ 2147483647 w 144"/>
              <a:gd name="T39" fmla="*/ 2147483647 h 208"/>
              <a:gd name="T40" fmla="*/ 2147483647 w 144"/>
              <a:gd name="T41" fmla="*/ 2147483647 h 208"/>
              <a:gd name="T42" fmla="*/ 2147483647 w 144"/>
              <a:gd name="T43" fmla="*/ 2147483647 h 208"/>
              <a:gd name="T44" fmla="*/ 2147483647 w 144"/>
              <a:gd name="T45" fmla="*/ 2147483647 h 208"/>
              <a:gd name="T46" fmla="*/ 2147483647 w 144"/>
              <a:gd name="T47" fmla="*/ 2147483647 h 208"/>
              <a:gd name="T48" fmla="*/ 2147483647 w 144"/>
              <a:gd name="T49" fmla="*/ 2147483647 h 208"/>
              <a:gd name="T50" fmla="*/ 2147483647 w 144"/>
              <a:gd name="T51" fmla="*/ 0 h 208"/>
              <a:gd name="T52" fmla="*/ 0 w 144"/>
              <a:gd name="T53" fmla="*/ 0 h 208"/>
              <a:gd name="T54" fmla="*/ 2147483647 w 144"/>
              <a:gd name="T55" fmla="*/ 2147483647 h 208"/>
              <a:gd name="T56" fmla="*/ 2147483647 w 144"/>
              <a:gd name="T57" fmla="*/ 2147483647 h 208"/>
              <a:gd name="T58" fmla="*/ 2147483647 w 144"/>
              <a:gd name="T59" fmla="*/ 2147483647 h 208"/>
              <a:gd name="T60" fmla="*/ 2147483647 w 144"/>
              <a:gd name="T61" fmla="*/ 2147483647 h 208"/>
              <a:gd name="T62" fmla="*/ 2147483647 w 144"/>
              <a:gd name="T63" fmla="*/ 2147483647 h 208"/>
              <a:gd name="T64" fmla="*/ 2147483647 w 144"/>
              <a:gd name="T65" fmla="*/ 2147483647 h 208"/>
              <a:gd name="T66" fmla="*/ 2147483647 w 144"/>
              <a:gd name="T67" fmla="*/ 2147483647 h 208"/>
              <a:gd name="T68" fmla="*/ 2147483647 w 144"/>
              <a:gd name="T69" fmla="*/ 2147483647 h 208"/>
              <a:gd name="T70" fmla="*/ 2147483647 w 144"/>
              <a:gd name="T71" fmla="*/ 2147483647 h 208"/>
              <a:gd name="T72" fmla="*/ 2147483647 w 144"/>
              <a:gd name="T73" fmla="*/ 2147483647 h 20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44"/>
              <a:gd name="T112" fmla="*/ 0 h 208"/>
              <a:gd name="T113" fmla="*/ 144 w 144"/>
              <a:gd name="T114" fmla="*/ 208 h 20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44" h="208">
                <a:moveTo>
                  <a:pt x="0" y="0"/>
                </a:moveTo>
                <a:lnTo>
                  <a:pt x="0" y="208"/>
                </a:lnTo>
                <a:lnTo>
                  <a:pt x="25" y="208"/>
                </a:lnTo>
                <a:lnTo>
                  <a:pt x="25" y="119"/>
                </a:lnTo>
                <a:lnTo>
                  <a:pt x="66" y="119"/>
                </a:lnTo>
                <a:lnTo>
                  <a:pt x="78" y="119"/>
                </a:lnTo>
                <a:lnTo>
                  <a:pt x="86" y="120"/>
                </a:lnTo>
                <a:lnTo>
                  <a:pt x="93" y="122"/>
                </a:lnTo>
                <a:lnTo>
                  <a:pt x="99" y="124"/>
                </a:lnTo>
                <a:lnTo>
                  <a:pt x="103" y="129"/>
                </a:lnTo>
                <a:lnTo>
                  <a:pt x="105" y="134"/>
                </a:lnTo>
                <a:lnTo>
                  <a:pt x="107" y="143"/>
                </a:lnTo>
                <a:lnTo>
                  <a:pt x="108" y="152"/>
                </a:lnTo>
                <a:lnTo>
                  <a:pt x="109" y="180"/>
                </a:lnTo>
                <a:lnTo>
                  <a:pt x="110" y="188"/>
                </a:lnTo>
                <a:lnTo>
                  <a:pt x="111" y="196"/>
                </a:lnTo>
                <a:lnTo>
                  <a:pt x="112" y="202"/>
                </a:lnTo>
                <a:lnTo>
                  <a:pt x="115" y="208"/>
                </a:lnTo>
                <a:lnTo>
                  <a:pt x="144" y="208"/>
                </a:lnTo>
                <a:lnTo>
                  <a:pt x="144" y="202"/>
                </a:lnTo>
                <a:lnTo>
                  <a:pt x="140" y="198"/>
                </a:lnTo>
                <a:lnTo>
                  <a:pt x="138" y="194"/>
                </a:lnTo>
                <a:lnTo>
                  <a:pt x="137" y="187"/>
                </a:lnTo>
                <a:lnTo>
                  <a:pt x="136" y="177"/>
                </a:lnTo>
                <a:lnTo>
                  <a:pt x="134" y="144"/>
                </a:lnTo>
                <a:lnTo>
                  <a:pt x="132" y="137"/>
                </a:lnTo>
                <a:lnTo>
                  <a:pt x="131" y="130"/>
                </a:lnTo>
                <a:lnTo>
                  <a:pt x="130" y="123"/>
                </a:lnTo>
                <a:lnTo>
                  <a:pt x="128" y="118"/>
                </a:lnTo>
                <a:lnTo>
                  <a:pt x="125" y="113"/>
                </a:lnTo>
                <a:lnTo>
                  <a:pt x="122" y="110"/>
                </a:lnTo>
                <a:lnTo>
                  <a:pt x="118" y="108"/>
                </a:lnTo>
                <a:lnTo>
                  <a:pt x="112" y="105"/>
                </a:lnTo>
                <a:lnTo>
                  <a:pt x="118" y="102"/>
                </a:lnTo>
                <a:lnTo>
                  <a:pt x="123" y="97"/>
                </a:lnTo>
                <a:lnTo>
                  <a:pt x="127" y="92"/>
                </a:lnTo>
                <a:lnTo>
                  <a:pt x="131" y="87"/>
                </a:lnTo>
                <a:lnTo>
                  <a:pt x="134" y="81"/>
                </a:lnTo>
                <a:lnTo>
                  <a:pt x="136" y="74"/>
                </a:lnTo>
                <a:lnTo>
                  <a:pt x="138" y="66"/>
                </a:lnTo>
                <a:lnTo>
                  <a:pt x="138" y="58"/>
                </a:lnTo>
                <a:lnTo>
                  <a:pt x="138" y="49"/>
                </a:lnTo>
                <a:lnTo>
                  <a:pt x="137" y="41"/>
                </a:lnTo>
                <a:lnTo>
                  <a:pt x="135" y="34"/>
                </a:lnTo>
                <a:lnTo>
                  <a:pt x="131" y="27"/>
                </a:lnTo>
                <a:lnTo>
                  <a:pt x="128" y="21"/>
                </a:lnTo>
                <a:lnTo>
                  <a:pt x="124" y="17"/>
                </a:lnTo>
                <a:lnTo>
                  <a:pt x="119" y="12"/>
                </a:lnTo>
                <a:lnTo>
                  <a:pt x="114" y="7"/>
                </a:lnTo>
                <a:lnTo>
                  <a:pt x="104" y="4"/>
                </a:lnTo>
                <a:lnTo>
                  <a:pt x="95" y="2"/>
                </a:lnTo>
                <a:lnTo>
                  <a:pt x="84" y="0"/>
                </a:lnTo>
                <a:lnTo>
                  <a:pt x="72" y="0"/>
                </a:lnTo>
                <a:lnTo>
                  <a:pt x="0" y="0"/>
                </a:lnTo>
                <a:close/>
                <a:moveTo>
                  <a:pt x="25" y="25"/>
                </a:moveTo>
                <a:lnTo>
                  <a:pt x="68" y="25"/>
                </a:lnTo>
                <a:lnTo>
                  <a:pt x="79" y="25"/>
                </a:lnTo>
                <a:lnTo>
                  <a:pt x="87" y="26"/>
                </a:lnTo>
                <a:lnTo>
                  <a:pt x="95" y="28"/>
                </a:lnTo>
                <a:lnTo>
                  <a:pt x="101" y="31"/>
                </a:lnTo>
                <a:lnTo>
                  <a:pt x="105" y="35"/>
                </a:lnTo>
                <a:lnTo>
                  <a:pt x="108" y="41"/>
                </a:lnTo>
                <a:lnTo>
                  <a:pt x="110" y="49"/>
                </a:lnTo>
                <a:lnTo>
                  <a:pt x="111" y="59"/>
                </a:lnTo>
                <a:lnTo>
                  <a:pt x="110" y="68"/>
                </a:lnTo>
                <a:lnTo>
                  <a:pt x="109" y="76"/>
                </a:lnTo>
                <a:lnTo>
                  <a:pt x="105" y="82"/>
                </a:lnTo>
                <a:lnTo>
                  <a:pt x="101" y="87"/>
                </a:lnTo>
                <a:lnTo>
                  <a:pt x="95" y="90"/>
                </a:lnTo>
                <a:lnTo>
                  <a:pt x="87" y="92"/>
                </a:lnTo>
                <a:lnTo>
                  <a:pt x="79" y="95"/>
                </a:lnTo>
                <a:lnTo>
                  <a:pt x="68" y="95"/>
                </a:lnTo>
                <a:lnTo>
                  <a:pt x="25" y="95"/>
                </a:lnTo>
                <a:lnTo>
                  <a:pt x="25" y="2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576" name="Freeform 72"/>
          <p:cNvSpPr>
            <a:spLocks noEditPoints="1"/>
          </p:cNvSpPr>
          <p:nvPr/>
        </p:nvSpPr>
        <p:spPr bwMode="auto">
          <a:xfrm>
            <a:off x="2116138" y="1374775"/>
            <a:ext cx="11112" cy="111125"/>
          </a:xfrm>
          <a:custGeom>
            <a:avLst/>
            <a:gdLst>
              <a:gd name="T0" fmla="*/ 0 w 24"/>
              <a:gd name="T1" fmla="*/ 2147483647 h 208"/>
              <a:gd name="T2" fmla="*/ 2147483647 w 24"/>
              <a:gd name="T3" fmla="*/ 2147483647 h 208"/>
              <a:gd name="T4" fmla="*/ 2147483647 w 24"/>
              <a:gd name="T5" fmla="*/ 2147483647 h 208"/>
              <a:gd name="T6" fmla="*/ 0 w 24"/>
              <a:gd name="T7" fmla="*/ 2147483647 h 208"/>
              <a:gd name="T8" fmla="*/ 0 w 24"/>
              <a:gd name="T9" fmla="*/ 2147483647 h 208"/>
              <a:gd name="T10" fmla="*/ 0 w 24"/>
              <a:gd name="T11" fmla="*/ 2147483647 h 208"/>
              <a:gd name="T12" fmla="*/ 2147483647 w 24"/>
              <a:gd name="T13" fmla="*/ 2147483647 h 208"/>
              <a:gd name="T14" fmla="*/ 2147483647 w 24"/>
              <a:gd name="T15" fmla="*/ 0 h 208"/>
              <a:gd name="T16" fmla="*/ 0 w 24"/>
              <a:gd name="T17" fmla="*/ 0 h 208"/>
              <a:gd name="T18" fmla="*/ 0 w 24"/>
              <a:gd name="T19" fmla="*/ 2147483647 h 20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4"/>
              <a:gd name="T31" fmla="*/ 0 h 208"/>
              <a:gd name="T32" fmla="*/ 24 w 24"/>
              <a:gd name="T33" fmla="*/ 208 h 20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4" h="208">
                <a:moveTo>
                  <a:pt x="0" y="208"/>
                </a:moveTo>
                <a:lnTo>
                  <a:pt x="24" y="208"/>
                </a:lnTo>
                <a:lnTo>
                  <a:pt x="24" y="56"/>
                </a:lnTo>
                <a:lnTo>
                  <a:pt x="0" y="56"/>
                </a:lnTo>
                <a:lnTo>
                  <a:pt x="0" y="208"/>
                </a:lnTo>
                <a:close/>
                <a:moveTo>
                  <a:pt x="0" y="28"/>
                </a:moveTo>
                <a:lnTo>
                  <a:pt x="24" y="28"/>
                </a:lnTo>
                <a:lnTo>
                  <a:pt x="24"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577" name="Freeform 73"/>
          <p:cNvSpPr>
            <a:spLocks/>
          </p:cNvSpPr>
          <p:nvPr/>
        </p:nvSpPr>
        <p:spPr bwMode="auto">
          <a:xfrm>
            <a:off x="2139950" y="1403350"/>
            <a:ext cx="57150" cy="84138"/>
          </a:xfrm>
          <a:custGeom>
            <a:avLst/>
            <a:gdLst>
              <a:gd name="T0" fmla="*/ 2147483647 w 121"/>
              <a:gd name="T1" fmla="*/ 2147483647 h 158"/>
              <a:gd name="T2" fmla="*/ 2147483647 w 121"/>
              <a:gd name="T3" fmla="*/ 2147483647 h 158"/>
              <a:gd name="T4" fmla="*/ 2147483647 w 121"/>
              <a:gd name="T5" fmla="*/ 2147483647 h 158"/>
              <a:gd name="T6" fmla="*/ 2147483647 w 121"/>
              <a:gd name="T7" fmla="*/ 2147483647 h 158"/>
              <a:gd name="T8" fmla="*/ 2147483647 w 121"/>
              <a:gd name="T9" fmla="*/ 0 h 158"/>
              <a:gd name="T10" fmla="*/ 2147483647 w 121"/>
              <a:gd name="T11" fmla="*/ 2147483647 h 158"/>
              <a:gd name="T12" fmla="*/ 2147483647 w 121"/>
              <a:gd name="T13" fmla="*/ 2147483647 h 158"/>
              <a:gd name="T14" fmla="*/ 2147483647 w 121"/>
              <a:gd name="T15" fmla="*/ 2147483647 h 158"/>
              <a:gd name="T16" fmla="*/ 0 w 121"/>
              <a:gd name="T17" fmla="*/ 2147483647 h 158"/>
              <a:gd name="T18" fmla="*/ 2147483647 w 121"/>
              <a:gd name="T19" fmla="*/ 2147483647 h 158"/>
              <a:gd name="T20" fmla="*/ 2147483647 w 121"/>
              <a:gd name="T21" fmla="*/ 2147483647 h 158"/>
              <a:gd name="T22" fmla="*/ 2147483647 w 121"/>
              <a:gd name="T23" fmla="*/ 2147483647 h 158"/>
              <a:gd name="T24" fmla="*/ 2147483647 w 121"/>
              <a:gd name="T25" fmla="*/ 2147483647 h 158"/>
              <a:gd name="T26" fmla="*/ 2147483647 w 121"/>
              <a:gd name="T27" fmla="*/ 2147483647 h 158"/>
              <a:gd name="T28" fmla="*/ 2147483647 w 121"/>
              <a:gd name="T29" fmla="*/ 2147483647 h 158"/>
              <a:gd name="T30" fmla="*/ 2147483647 w 121"/>
              <a:gd name="T31" fmla="*/ 2147483647 h 158"/>
              <a:gd name="T32" fmla="*/ 2147483647 w 121"/>
              <a:gd name="T33" fmla="*/ 2147483647 h 158"/>
              <a:gd name="T34" fmla="*/ 2147483647 w 121"/>
              <a:gd name="T35" fmla="*/ 2147483647 h 158"/>
              <a:gd name="T36" fmla="*/ 2147483647 w 121"/>
              <a:gd name="T37" fmla="*/ 2147483647 h 158"/>
              <a:gd name="T38" fmla="*/ 2147483647 w 121"/>
              <a:gd name="T39" fmla="*/ 2147483647 h 158"/>
              <a:gd name="T40" fmla="*/ 2147483647 w 121"/>
              <a:gd name="T41" fmla="*/ 2147483647 h 158"/>
              <a:gd name="T42" fmla="*/ 2147483647 w 121"/>
              <a:gd name="T43" fmla="*/ 2147483647 h 158"/>
              <a:gd name="T44" fmla="*/ 2147483647 w 121"/>
              <a:gd name="T45" fmla="*/ 2147483647 h 158"/>
              <a:gd name="T46" fmla="*/ 2147483647 w 121"/>
              <a:gd name="T47" fmla="*/ 2147483647 h 158"/>
              <a:gd name="T48" fmla="*/ 2147483647 w 121"/>
              <a:gd name="T49" fmla="*/ 2147483647 h 158"/>
              <a:gd name="T50" fmla="*/ 2147483647 w 121"/>
              <a:gd name="T51" fmla="*/ 2147483647 h 158"/>
              <a:gd name="T52" fmla="*/ 2147483647 w 121"/>
              <a:gd name="T53" fmla="*/ 2147483647 h 158"/>
              <a:gd name="T54" fmla="*/ 2147483647 w 121"/>
              <a:gd name="T55" fmla="*/ 2147483647 h 158"/>
              <a:gd name="T56" fmla="*/ 2147483647 w 121"/>
              <a:gd name="T57" fmla="*/ 2147483647 h 158"/>
              <a:gd name="T58" fmla="*/ 2147483647 w 121"/>
              <a:gd name="T59" fmla="*/ 2147483647 h 158"/>
              <a:gd name="T60" fmla="*/ 2147483647 w 121"/>
              <a:gd name="T61" fmla="*/ 2147483647 h 158"/>
              <a:gd name="T62" fmla="*/ 2147483647 w 121"/>
              <a:gd name="T63" fmla="*/ 2147483647 h 158"/>
              <a:gd name="T64" fmla="*/ 2147483647 w 121"/>
              <a:gd name="T65" fmla="*/ 2147483647 h 1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1"/>
              <a:gd name="T100" fmla="*/ 0 h 158"/>
              <a:gd name="T101" fmla="*/ 121 w 121"/>
              <a:gd name="T102" fmla="*/ 158 h 15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1" h="158">
                <a:moveTo>
                  <a:pt x="98" y="55"/>
                </a:moveTo>
                <a:lnTo>
                  <a:pt x="121" y="55"/>
                </a:lnTo>
                <a:lnTo>
                  <a:pt x="119" y="43"/>
                </a:lnTo>
                <a:lnTo>
                  <a:pt x="116" y="32"/>
                </a:lnTo>
                <a:lnTo>
                  <a:pt x="112" y="23"/>
                </a:lnTo>
                <a:lnTo>
                  <a:pt x="104" y="15"/>
                </a:lnTo>
                <a:lnTo>
                  <a:pt x="96" y="8"/>
                </a:lnTo>
                <a:lnTo>
                  <a:pt x="87" y="3"/>
                </a:lnTo>
                <a:lnTo>
                  <a:pt x="76" y="1"/>
                </a:lnTo>
                <a:lnTo>
                  <a:pt x="63" y="0"/>
                </a:lnTo>
                <a:lnTo>
                  <a:pt x="50" y="1"/>
                </a:lnTo>
                <a:lnTo>
                  <a:pt x="37" y="6"/>
                </a:lnTo>
                <a:lnTo>
                  <a:pt x="26" y="12"/>
                </a:lnTo>
                <a:lnTo>
                  <a:pt x="17" y="21"/>
                </a:lnTo>
                <a:lnTo>
                  <a:pt x="10" y="32"/>
                </a:lnTo>
                <a:lnTo>
                  <a:pt x="4" y="46"/>
                </a:lnTo>
                <a:lnTo>
                  <a:pt x="1" y="62"/>
                </a:lnTo>
                <a:lnTo>
                  <a:pt x="0" y="79"/>
                </a:lnTo>
                <a:lnTo>
                  <a:pt x="1" y="98"/>
                </a:lnTo>
                <a:lnTo>
                  <a:pt x="4" y="113"/>
                </a:lnTo>
                <a:lnTo>
                  <a:pt x="10" y="126"/>
                </a:lnTo>
                <a:lnTo>
                  <a:pt x="16" y="137"/>
                </a:lnTo>
                <a:lnTo>
                  <a:pt x="25" y="147"/>
                </a:lnTo>
                <a:lnTo>
                  <a:pt x="35" y="152"/>
                </a:lnTo>
                <a:lnTo>
                  <a:pt x="48" y="157"/>
                </a:lnTo>
                <a:lnTo>
                  <a:pt x="60" y="158"/>
                </a:lnTo>
                <a:lnTo>
                  <a:pt x="74" y="157"/>
                </a:lnTo>
                <a:lnTo>
                  <a:pt x="84" y="155"/>
                </a:lnTo>
                <a:lnTo>
                  <a:pt x="95" y="149"/>
                </a:lnTo>
                <a:lnTo>
                  <a:pt x="103" y="143"/>
                </a:lnTo>
                <a:lnTo>
                  <a:pt x="111" y="135"/>
                </a:lnTo>
                <a:lnTo>
                  <a:pt x="116" y="124"/>
                </a:lnTo>
                <a:lnTo>
                  <a:pt x="119" y="113"/>
                </a:lnTo>
                <a:lnTo>
                  <a:pt x="121" y="100"/>
                </a:lnTo>
                <a:lnTo>
                  <a:pt x="99" y="100"/>
                </a:lnTo>
                <a:lnTo>
                  <a:pt x="97" y="108"/>
                </a:lnTo>
                <a:lnTo>
                  <a:pt x="95" y="115"/>
                </a:lnTo>
                <a:lnTo>
                  <a:pt x="92" y="121"/>
                </a:lnTo>
                <a:lnTo>
                  <a:pt x="88" y="126"/>
                </a:lnTo>
                <a:lnTo>
                  <a:pt x="82" y="130"/>
                </a:lnTo>
                <a:lnTo>
                  <a:pt x="76" y="133"/>
                </a:lnTo>
                <a:lnTo>
                  <a:pt x="70" y="135"/>
                </a:lnTo>
                <a:lnTo>
                  <a:pt x="61" y="135"/>
                </a:lnTo>
                <a:lnTo>
                  <a:pt x="53" y="134"/>
                </a:lnTo>
                <a:lnTo>
                  <a:pt x="45" y="131"/>
                </a:lnTo>
                <a:lnTo>
                  <a:pt x="39" y="127"/>
                </a:lnTo>
                <a:lnTo>
                  <a:pt x="34" y="121"/>
                </a:lnTo>
                <a:lnTo>
                  <a:pt x="30" y="113"/>
                </a:lnTo>
                <a:lnTo>
                  <a:pt x="26" y="104"/>
                </a:lnTo>
                <a:lnTo>
                  <a:pt x="25" y="92"/>
                </a:lnTo>
                <a:lnTo>
                  <a:pt x="24" y="79"/>
                </a:lnTo>
                <a:lnTo>
                  <a:pt x="25" y="66"/>
                </a:lnTo>
                <a:lnTo>
                  <a:pt x="27" y="55"/>
                </a:lnTo>
                <a:lnTo>
                  <a:pt x="31" y="45"/>
                </a:lnTo>
                <a:lnTo>
                  <a:pt x="35" y="37"/>
                </a:lnTo>
                <a:lnTo>
                  <a:pt x="40" y="31"/>
                </a:lnTo>
                <a:lnTo>
                  <a:pt x="46" y="27"/>
                </a:lnTo>
                <a:lnTo>
                  <a:pt x="55" y="24"/>
                </a:lnTo>
                <a:lnTo>
                  <a:pt x="63" y="23"/>
                </a:lnTo>
                <a:lnTo>
                  <a:pt x="71" y="23"/>
                </a:lnTo>
                <a:lnTo>
                  <a:pt x="77" y="25"/>
                </a:lnTo>
                <a:lnTo>
                  <a:pt x="83" y="28"/>
                </a:lnTo>
                <a:lnTo>
                  <a:pt x="88" y="31"/>
                </a:lnTo>
                <a:lnTo>
                  <a:pt x="92" y="36"/>
                </a:lnTo>
                <a:lnTo>
                  <a:pt x="95" y="42"/>
                </a:lnTo>
                <a:lnTo>
                  <a:pt x="97" y="48"/>
                </a:lnTo>
                <a:lnTo>
                  <a:pt x="98" y="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578" name="Freeform 74"/>
          <p:cNvSpPr>
            <a:spLocks/>
          </p:cNvSpPr>
          <p:nvPr/>
        </p:nvSpPr>
        <p:spPr bwMode="auto">
          <a:xfrm>
            <a:off x="2208213" y="1374775"/>
            <a:ext cx="53975" cy="111125"/>
          </a:xfrm>
          <a:custGeom>
            <a:avLst/>
            <a:gdLst>
              <a:gd name="T0" fmla="*/ 2147483647 w 113"/>
              <a:gd name="T1" fmla="*/ 2147483647 h 208"/>
              <a:gd name="T2" fmla="*/ 2147483647 w 113"/>
              <a:gd name="T3" fmla="*/ 2147483647 h 208"/>
              <a:gd name="T4" fmla="*/ 2147483647 w 113"/>
              <a:gd name="T5" fmla="*/ 2147483647 h 208"/>
              <a:gd name="T6" fmla="*/ 2147483647 w 113"/>
              <a:gd name="T7" fmla="*/ 2147483647 h 208"/>
              <a:gd name="T8" fmla="*/ 2147483647 w 113"/>
              <a:gd name="T9" fmla="*/ 2147483647 h 208"/>
              <a:gd name="T10" fmla="*/ 2147483647 w 113"/>
              <a:gd name="T11" fmla="*/ 2147483647 h 208"/>
              <a:gd name="T12" fmla="*/ 2147483647 w 113"/>
              <a:gd name="T13" fmla="*/ 2147483647 h 208"/>
              <a:gd name="T14" fmla="*/ 2147483647 w 113"/>
              <a:gd name="T15" fmla="*/ 2147483647 h 208"/>
              <a:gd name="T16" fmla="*/ 2147483647 w 113"/>
              <a:gd name="T17" fmla="*/ 2147483647 h 208"/>
              <a:gd name="T18" fmla="*/ 2147483647 w 113"/>
              <a:gd name="T19" fmla="*/ 2147483647 h 208"/>
              <a:gd name="T20" fmla="*/ 2147483647 w 113"/>
              <a:gd name="T21" fmla="*/ 2147483647 h 208"/>
              <a:gd name="T22" fmla="*/ 2147483647 w 113"/>
              <a:gd name="T23" fmla="*/ 2147483647 h 208"/>
              <a:gd name="T24" fmla="*/ 2147483647 w 113"/>
              <a:gd name="T25" fmla="*/ 2147483647 h 208"/>
              <a:gd name="T26" fmla="*/ 2147483647 w 113"/>
              <a:gd name="T27" fmla="*/ 2147483647 h 208"/>
              <a:gd name="T28" fmla="*/ 2147483647 w 113"/>
              <a:gd name="T29" fmla="*/ 2147483647 h 208"/>
              <a:gd name="T30" fmla="*/ 2147483647 w 113"/>
              <a:gd name="T31" fmla="*/ 2147483647 h 208"/>
              <a:gd name="T32" fmla="*/ 2147483647 w 113"/>
              <a:gd name="T33" fmla="*/ 2147483647 h 208"/>
              <a:gd name="T34" fmla="*/ 2147483647 w 113"/>
              <a:gd name="T35" fmla="*/ 2147483647 h 208"/>
              <a:gd name="T36" fmla="*/ 2147483647 w 113"/>
              <a:gd name="T37" fmla="*/ 2147483647 h 208"/>
              <a:gd name="T38" fmla="*/ 2147483647 w 113"/>
              <a:gd name="T39" fmla="*/ 2147483647 h 208"/>
              <a:gd name="T40" fmla="*/ 2147483647 w 113"/>
              <a:gd name="T41" fmla="*/ 2147483647 h 208"/>
              <a:gd name="T42" fmla="*/ 2147483647 w 113"/>
              <a:gd name="T43" fmla="*/ 2147483647 h 208"/>
              <a:gd name="T44" fmla="*/ 2147483647 w 113"/>
              <a:gd name="T45" fmla="*/ 2147483647 h 208"/>
              <a:gd name="T46" fmla="*/ 2147483647 w 113"/>
              <a:gd name="T47" fmla="*/ 2147483647 h 208"/>
              <a:gd name="T48" fmla="*/ 2147483647 w 113"/>
              <a:gd name="T49" fmla="*/ 0 h 208"/>
              <a:gd name="T50" fmla="*/ 0 w 113"/>
              <a:gd name="T51" fmla="*/ 0 h 208"/>
              <a:gd name="T52" fmla="*/ 0 w 113"/>
              <a:gd name="T53" fmla="*/ 2147483647 h 208"/>
              <a:gd name="T54" fmla="*/ 2147483647 w 113"/>
              <a:gd name="T55" fmla="*/ 2147483647 h 208"/>
              <a:gd name="T56" fmla="*/ 2147483647 w 113"/>
              <a:gd name="T57" fmla="*/ 2147483647 h 208"/>
              <a:gd name="T58" fmla="*/ 2147483647 w 113"/>
              <a:gd name="T59" fmla="*/ 2147483647 h 208"/>
              <a:gd name="T60" fmla="*/ 2147483647 w 113"/>
              <a:gd name="T61" fmla="*/ 2147483647 h 208"/>
              <a:gd name="T62" fmla="*/ 2147483647 w 113"/>
              <a:gd name="T63" fmla="*/ 2147483647 h 208"/>
              <a:gd name="T64" fmla="*/ 2147483647 w 113"/>
              <a:gd name="T65" fmla="*/ 2147483647 h 208"/>
              <a:gd name="T66" fmla="*/ 2147483647 w 113"/>
              <a:gd name="T67" fmla="*/ 2147483647 h 208"/>
              <a:gd name="T68" fmla="*/ 2147483647 w 113"/>
              <a:gd name="T69" fmla="*/ 2147483647 h 208"/>
              <a:gd name="T70" fmla="*/ 2147483647 w 113"/>
              <a:gd name="T71" fmla="*/ 2147483647 h 208"/>
              <a:gd name="T72" fmla="*/ 2147483647 w 113"/>
              <a:gd name="T73" fmla="*/ 2147483647 h 208"/>
              <a:gd name="T74" fmla="*/ 2147483647 w 113"/>
              <a:gd name="T75" fmla="*/ 2147483647 h 208"/>
              <a:gd name="T76" fmla="*/ 2147483647 w 113"/>
              <a:gd name="T77" fmla="*/ 2147483647 h 208"/>
              <a:gd name="T78" fmla="*/ 2147483647 w 113"/>
              <a:gd name="T79" fmla="*/ 2147483647 h 208"/>
              <a:gd name="T80" fmla="*/ 2147483647 w 113"/>
              <a:gd name="T81" fmla="*/ 2147483647 h 208"/>
              <a:gd name="T82" fmla="*/ 2147483647 w 113"/>
              <a:gd name="T83" fmla="*/ 2147483647 h 208"/>
              <a:gd name="T84" fmla="*/ 2147483647 w 113"/>
              <a:gd name="T85" fmla="*/ 2147483647 h 208"/>
              <a:gd name="T86" fmla="*/ 2147483647 w 113"/>
              <a:gd name="T87" fmla="*/ 2147483647 h 208"/>
              <a:gd name="T88" fmla="*/ 2147483647 w 113"/>
              <a:gd name="T89" fmla="*/ 2147483647 h 208"/>
              <a:gd name="T90" fmla="*/ 2147483647 w 113"/>
              <a:gd name="T91" fmla="*/ 2147483647 h 20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3"/>
              <a:gd name="T139" fmla="*/ 0 h 208"/>
              <a:gd name="T140" fmla="*/ 113 w 113"/>
              <a:gd name="T141" fmla="*/ 208 h 208"/>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3" h="208">
                <a:moveTo>
                  <a:pt x="90" y="208"/>
                </a:moveTo>
                <a:lnTo>
                  <a:pt x="113" y="208"/>
                </a:lnTo>
                <a:lnTo>
                  <a:pt x="113" y="117"/>
                </a:lnTo>
                <a:lnTo>
                  <a:pt x="113" y="110"/>
                </a:lnTo>
                <a:lnTo>
                  <a:pt x="113" y="99"/>
                </a:lnTo>
                <a:lnTo>
                  <a:pt x="112" y="90"/>
                </a:lnTo>
                <a:lnTo>
                  <a:pt x="111" y="81"/>
                </a:lnTo>
                <a:lnTo>
                  <a:pt x="107" y="74"/>
                </a:lnTo>
                <a:lnTo>
                  <a:pt x="104" y="68"/>
                </a:lnTo>
                <a:lnTo>
                  <a:pt x="101" y="65"/>
                </a:lnTo>
                <a:lnTo>
                  <a:pt x="97" y="61"/>
                </a:lnTo>
                <a:lnTo>
                  <a:pt x="91" y="58"/>
                </a:lnTo>
                <a:lnTo>
                  <a:pt x="86" y="55"/>
                </a:lnTo>
                <a:lnTo>
                  <a:pt x="80" y="54"/>
                </a:lnTo>
                <a:lnTo>
                  <a:pt x="72" y="53"/>
                </a:lnTo>
                <a:lnTo>
                  <a:pt x="65" y="53"/>
                </a:lnTo>
                <a:lnTo>
                  <a:pt x="59" y="53"/>
                </a:lnTo>
                <a:lnTo>
                  <a:pt x="51" y="54"/>
                </a:lnTo>
                <a:lnTo>
                  <a:pt x="46" y="56"/>
                </a:lnTo>
                <a:lnTo>
                  <a:pt x="40" y="59"/>
                </a:lnTo>
                <a:lnTo>
                  <a:pt x="34" y="62"/>
                </a:lnTo>
                <a:lnTo>
                  <a:pt x="30" y="67"/>
                </a:lnTo>
                <a:lnTo>
                  <a:pt x="26" y="71"/>
                </a:lnTo>
                <a:lnTo>
                  <a:pt x="23" y="77"/>
                </a:lnTo>
                <a:lnTo>
                  <a:pt x="23" y="0"/>
                </a:lnTo>
                <a:lnTo>
                  <a:pt x="0" y="0"/>
                </a:lnTo>
                <a:lnTo>
                  <a:pt x="0" y="208"/>
                </a:lnTo>
                <a:lnTo>
                  <a:pt x="23" y="208"/>
                </a:lnTo>
                <a:lnTo>
                  <a:pt x="23" y="118"/>
                </a:lnTo>
                <a:lnTo>
                  <a:pt x="24" y="109"/>
                </a:lnTo>
                <a:lnTo>
                  <a:pt x="26" y="101"/>
                </a:lnTo>
                <a:lnTo>
                  <a:pt x="29" y="92"/>
                </a:lnTo>
                <a:lnTo>
                  <a:pt x="33" y="87"/>
                </a:lnTo>
                <a:lnTo>
                  <a:pt x="40" y="82"/>
                </a:lnTo>
                <a:lnTo>
                  <a:pt x="46" y="78"/>
                </a:lnTo>
                <a:lnTo>
                  <a:pt x="54" y="76"/>
                </a:lnTo>
                <a:lnTo>
                  <a:pt x="63" y="75"/>
                </a:lnTo>
                <a:lnTo>
                  <a:pt x="70" y="76"/>
                </a:lnTo>
                <a:lnTo>
                  <a:pt x="77" y="77"/>
                </a:lnTo>
                <a:lnTo>
                  <a:pt x="82" y="81"/>
                </a:lnTo>
                <a:lnTo>
                  <a:pt x="85" y="84"/>
                </a:lnTo>
                <a:lnTo>
                  <a:pt x="87" y="90"/>
                </a:lnTo>
                <a:lnTo>
                  <a:pt x="89" y="97"/>
                </a:lnTo>
                <a:lnTo>
                  <a:pt x="90" y="105"/>
                </a:lnTo>
                <a:lnTo>
                  <a:pt x="90" y="115"/>
                </a:lnTo>
                <a:lnTo>
                  <a:pt x="90" y="20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579" name="Freeform 75"/>
          <p:cNvSpPr>
            <a:spLocks noEditPoints="1"/>
          </p:cNvSpPr>
          <p:nvPr/>
        </p:nvSpPr>
        <p:spPr bwMode="auto">
          <a:xfrm>
            <a:off x="2274888" y="1403350"/>
            <a:ext cx="58737" cy="84138"/>
          </a:xfrm>
          <a:custGeom>
            <a:avLst/>
            <a:gdLst>
              <a:gd name="T0" fmla="*/ 2147483647 w 128"/>
              <a:gd name="T1" fmla="*/ 2147483647 h 158"/>
              <a:gd name="T2" fmla="*/ 2147483647 w 128"/>
              <a:gd name="T3" fmla="*/ 2147483647 h 158"/>
              <a:gd name="T4" fmla="*/ 2147483647 w 128"/>
              <a:gd name="T5" fmla="*/ 2147483647 h 158"/>
              <a:gd name="T6" fmla="*/ 2147483647 w 128"/>
              <a:gd name="T7" fmla="*/ 2147483647 h 158"/>
              <a:gd name="T8" fmla="*/ 2147483647 w 128"/>
              <a:gd name="T9" fmla="*/ 2147483647 h 158"/>
              <a:gd name="T10" fmla="*/ 2147483647 w 128"/>
              <a:gd name="T11" fmla="*/ 2147483647 h 158"/>
              <a:gd name="T12" fmla="*/ 2147483647 w 128"/>
              <a:gd name="T13" fmla="*/ 2147483647 h 158"/>
              <a:gd name="T14" fmla="*/ 2147483647 w 128"/>
              <a:gd name="T15" fmla="*/ 2147483647 h 158"/>
              <a:gd name="T16" fmla="*/ 2147483647 w 128"/>
              <a:gd name="T17" fmla="*/ 2147483647 h 158"/>
              <a:gd name="T18" fmla="*/ 2147483647 w 128"/>
              <a:gd name="T19" fmla="*/ 2147483647 h 158"/>
              <a:gd name="T20" fmla="*/ 2147483647 w 128"/>
              <a:gd name="T21" fmla="*/ 2147483647 h 158"/>
              <a:gd name="T22" fmla="*/ 2147483647 w 128"/>
              <a:gd name="T23" fmla="*/ 2147483647 h 158"/>
              <a:gd name="T24" fmla="*/ 2147483647 w 128"/>
              <a:gd name="T25" fmla="*/ 2147483647 h 158"/>
              <a:gd name="T26" fmla="*/ 2147483647 w 128"/>
              <a:gd name="T27" fmla="*/ 2147483647 h 158"/>
              <a:gd name="T28" fmla="*/ 2147483647 w 128"/>
              <a:gd name="T29" fmla="*/ 2147483647 h 158"/>
              <a:gd name="T30" fmla="*/ 2147483647 w 128"/>
              <a:gd name="T31" fmla="*/ 2147483647 h 158"/>
              <a:gd name="T32" fmla="*/ 2147483647 w 128"/>
              <a:gd name="T33" fmla="*/ 2147483647 h 158"/>
              <a:gd name="T34" fmla="*/ 2147483647 w 128"/>
              <a:gd name="T35" fmla="*/ 2147483647 h 158"/>
              <a:gd name="T36" fmla="*/ 2147483647 w 128"/>
              <a:gd name="T37" fmla="*/ 2147483647 h 158"/>
              <a:gd name="T38" fmla="*/ 2147483647 w 128"/>
              <a:gd name="T39" fmla="*/ 2147483647 h 158"/>
              <a:gd name="T40" fmla="*/ 2147483647 w 128"/>
              <a:gd name="T41" fmla="*/ 2147483647 h 158"/>
              <a:gd name="T42" fmla="*/ 2147483647 w 128"/>
              <a:gd name="T43" fmla="*/ 2147483647 h 158"/>
              <a:gd name="T44" fmla="*/ 2147483647 w 128"/>
              <a:gd name="T45" fmla="*/ 2147483647 h 158"/>
              <a:gd name="T46" fmla="*/ 2147483647 w 128"/>
              <a:gd name="T47" fmla="*/ 2147483647 h 158"/>
              <a:gd name="T48" fmla="*/ 2147483647 w 128"/>
              <a:gd name="T49" fmla="*/ 2147483647 h 158"/>
              <a:gd name="T50" fmla="*/ 2147483647 w 128"/>
              <a:gd name="T51" fmla="*/ 2147483647 h 158"/>
              <a:gd name="T52" fmla="*/ 2147483647 w 128"/>
              <a:gd name="T53" fmla="*/ 2147483647 h 158"/>
              <a:gd name="T54" fmla="*/ 2147483647 w 128"/>
              <a:gd name="T55" fmla="*/ 0 h 158"/>
              <a:gd name="T56" fmla="*/ 2147483647 w 128"/>
              <a:gd name="T57" fmla="*/ 2147483647 h 158"/>
              <a:gd name="T58" fmla="*/ 2147483647 w 128"/>
              <a:gd name="T59" fmla="*/ 2147483647 h 158"/>
              <a:gd name="T60" fmla="*/ 2147483647 w 128"/>
              <a:gd name="T61" fmla="*/ 2147483647 h 158"/>
              <a:gd name="T62" fmla="*/ 2147483647 w 128"/>
              <a:gd name="T63" fmla="*/ 2147483647 h 158"/>
              <a:gd name="T64" fmla="*/ 2147483647 w 128"/>
              <a:gd name="T65" fmla="*/ 2147483647 h 158"/>
              <a:gd name="T66" fmla="*/ 2147483647 w 128"/>
              <a:gd name="T67" fmla="*/ 2147483647 h 158"/>
              <a:gd name="T68" fmla="*/ 2147483647 w 128"/>
              <a:gd name="T69" fmla="*/ 2147483647 h 158"/>
              <a:gd name="T70" fmla="*/ 2147483647 w 128"/>
              <a:gd name="T71" fmla="*/ 2147483647 h 158"/>
              <a:gd name="T72" fmla="*/ 2147483647 w 128"/>
              <a:gd name="T73" fmla="*/ 2147483647 h 158"/>
              <a:gd name="T74" fmla="*/ 2147483647 w 128"/>
              <a:gd name="T75" fmla="*/ 2147483647 h 158"/>
              <a:gd name="T76" fmla="*/ 2147483647 w 128"/>
              <a:gd name="T77" fmla="*/ 2147483647 h 158"/>
              <a:gd name="T78" fmla="*/ 2147483647 w 128"/>
              <a:gd name="T79" fmla="*/ 2147483647 h 158"/>
              <a:gd name="T80" fmla="*/ 2147483647 w 128"/>
              <a:gd name="T81" fmla="*/ 2147483647 h 158"/>
              <a:gd name="T82" fmla="*/ 2147483647 w 128"/>
              <a:gd name="T83" fmla="*/ 2147483647 h 158"/>
              <a:gd name="T84" fmla="*/ 2147483647 w 128"/>
              <a:gd name="T85" fmla="*/ 2147483647 h 158"/>
              <a:gd name="T86" fmla="*/ 2147483647 w 128"/>
              <a:gd name="T87" fmla="*/ 2147483647 h 158"/>
              <a:gd name="T88" fmla="*/ 2147483647 w 128"/>
              <a:gd name="T89" fmla="*/ 2147483647 h 158"/>
              <a:gd name="T90" fmla="*/ 2147483647 w 128"/>
              <a:gd name="T91" fmla="*/ 2147483647 h 158"/>
              <a:gd name="T92" fmla="*/ 2147483647 w 128"/>
              <a:gd name="T93" fmla="*/ 2147483647 h 158"/>
              <a:gd name="T94" fmla="*/ 2147483647 w 128"/>
              <a:gd name="T95" fmla="*/ 2147483647 h 158"/>
              <a:gd name="T96" fmla="*/ 0 w 128"/>
              <a:gd name="T97" fmla="*/ 2147483647 h 158"/>
              <a:gd name="T98" fmla="*/ 2147483647 w 128"/>
              <a:gd name="T99" fmla="*/ 2147483647 h 158"/>
              <a:gd name="T100" fmla="*/ 2147483647 w 128"/>
              <a:gd name="T101" fmla="*/ 2147483647 h 158"/>
              <a:gd name="T102" fmla="*/ 2147483647 w 128"/>
              <a:gd name="T103" fmla="*/ 2147483647 h 158"/>
              <a:gd name="T104" fmla="*/ 2147483647 w 128"/>
              <a:gd name="T105" fmla="*/ 2147483647 h 158"/>
              <a:gd name="T106" fmla="*/ 2147483647 w 128"/>
              <a:gd name="T107" fmla="*/ 2147483647 h 158"/>
              <a:gd name="T108" fmla="*/ 2147483647 w 128"/>
              <a:gd name="T109" fmla="*/ 2147483647 h 15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8"/>
              <a:gd name="T166" fmla="*/ 0 h 158"/>
              <a:gd name="T167" fmla="*/ 128 w 128"/>
              <a:gd name="T168" fmla="*/ 158 h 15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8" h="158">
                <a:moveTo>
                  <a:pt x="90" y="77"/>
                </a:moveTo>
                <a:lnTo>
                  <a:pt x="90" y="99"/>
                </a:lnTo>
                <a:lnTo>
                  <a:pt x="89" y="107"/>
                </a:lnTo>
                <a:lnTo>
                  <a:pt x="87" y="114"/>
                </a:lnTo>
                <a:lnTo>
                  <a:pt x="84" y="120"/>
                </a:lnTo>
                <a:lnTo>
                  <a:pt x="79" y="126"/>
                </a:lnTo>
                <a:lnTo>
                  <a:pt x="73" y="130"/>
                </a:lnTo>
                <a:lnTo>
                  <a:pt x="65" y="134"/>
                </a:lnTo>
                <a:lnTo>
                  <a:pt x="58" y="135"/>
                </a:lnTo>
                <a:lnTo>
                  <a:pt x="48" y="136"/>
                </a:lnTo>
                <a:lnTo>
                  <a:pt x="43" y="136"/>
                </a:lnTo>
                <a:lnTo>
                  <a:pt x="38" y="135"/>
                </a:lnTo>
                <a:lnTo>
                  <a:pt x="34" y="133"/>
                </a:lnTo>
                <a:lnTo>
                  <a:pt x="30" y="130"/>
                </a:lnTo>
                <a:lnTo>
                  <a:pt x="27" y="127"/>
                </a:lnTo>
                <a:lnTo>
                  <a:pt x="26" y="122"/>
                </a:lnTo>
                <a:lnTo>
                  <a:pt x="24" y="117"/>
                </a:lnTo>
                <a:lnTo>
                  <a:pt x="24" y="113"/>
                </a:lnTo>
                <a:lnTo>
                  <a:pt x="24" y="107"/>
                </a:lnTo>
                <a:lnTo>
                  <a:pt x="25" y="102"/>
                </a:lnTo>
                <a:lnTo>
                  <a:pt x="27" y="99"/>
                </a:lnTo>
                <a:lnTo>
                  <a:pt x="29" y="95"/>
                </a:lnTo>
                <a:lnTo>
                  <a:pt x="32" y="92"/>
                </a:lnTo>
                <a:lnTo>
                  <a:pt x="37" y="90"/>
                </a:lnTo>
                <a:lnTo>
                  <a:pt x="42" y="88"/>
                </a:lnTo>
                <a:lnTo>
                  <a:pt x="47" y="87"/>
                </a:lnTo>
                <a:lnTo>
                  <a:pt x="59" y="85"/>
                </a:lnTo>
                <a:lnTo>
                  <a:pt x="70" y="84"/>
                </a:lnTo>
                <a:lnTo>
                  <a:pt x="81" y="81"/>
                </a:lnTo>
                <a:lnTo>
                  <a:pt x="90" y="77"/>
                </a:lnTo>
                <a:close/>
                <a:moveTo>
                  <a:pt x="93" y="134"/>
                </a:moveTo>
                <a:lnTo>
                  <a:pt x="93" y="140"/>
                </a:lnTo>
                <a:lnTo>
                  <a:pt x="94" y="144"/>
                </a:lnTo>
                <a:lnTo>
                  <a:pt x="96" y="148"/>
                </a:lnTo>
                <a:lnTo>
                  <a:pt x="98" y="151"/>
                </a:lnTo>
                <a:lnTo>
                  <a:pt x="101" y="154"/>
                </a:lnTo>
                <a:lnTo>
                  <a:pt x="105" y="156"/>
                </a:lnTo>
                <a:lnTo>
                  <a:pt x="109" y="157"/>
                </a:lnTo>
                <a:lnTo>
                  <a:pt x="116" y="157"/>
                </a:lnTo>
                <a:lnTo>
                  <a:pt x="121" y="156"/>
                </a:lnTo>
                <a:lnTo>
                  <a:pt x="128" y="155"/>
                </a:lnTo>
                <a:lnTo>
                  <a:pt x="128" y="135"/>
                </a:lnTo>
                <a:lnTo>
                  <a:pt x="122" y="136"/>
                </a:lnTo>
                <a:lnTo>
                  <a:pt x="118" y="135"/>
                </a:lnTo>
                <a:lnTo>
                  <a:pt x="115" y="131"/>
                </a:lnTo>
                <a:lnTo>
                  <a:pt x="114" y="127"/>
                </a:lnTo>
                <a:lnTo>
                  <a:pt x="114" y="120"/>
                </a:lnTo>
                <a:lnTo>
                  <a:pt x="114" y="45"/>
                </a:lnTo>
                <a:lnTo>
                  <a:pt x="113" y="35"/>
                </a:lnTo>
                <a:lnTo>
                  <a:pt x="111" y="25"/>
                </a:lnTo>
                <a:lnTo>
                  <a:pt x="106" y="17"/>
                </a:lnTo>
                <a:lnTo>
                  <a:pt x="101" y="10"/>
                </a:lnTo>
                <a:lnTo>
                  <a:pt x="94" y="6"/>
                </a:lnTo>
                <a:lnTo>
                  <a:pt x="84" y="2"/>
                </a:lnTo>
                <a:lnTo>
                  <a:pt x="74" y="1"/>
                </a:lnTo>
                <a:lnTo>
                  <a:pt x="61" y="0"/>
                </a:lnTo>
                <a:lnTo>
                  <a:pt x="48" y="1"/>
                </a:lnTo>
                <a:lnTo>
                  <a:pt x="38" y="3"/>
                </a:lnTo>
                <a:lnTo>
                  <a:pt x="28" y="7"/>
                </a:lnTo>
                <a:lnTo>
                  <a:pt x="21" y="13"/>
                </a:lnTo>
                <a:lnTo>
                  <a:pt x="15" y="20"/>
                </a:lnTo>
                <a:lnTo>
                  <a:pt x="10" y="28"/>
                </a:lnTo>
                <a:lnTo>
                  <a:pt x="7" y="37"/>
                </a:lnTo>
                <a:lnTo>
                  <a:pt x="6" y="48"/>
                </a:lnTo>
                <a:lnTo>
                  <a:pt x="6" y="49"/>
                </a:lnTo>
                <a:lnTo>
                  <a:pt x="28" y="49"/>
                </a:lnTo>
                <a:lnTo>
                  <a:pt x="28" y="43"/>
                </a:lnTo>
                <a:lnTo>
                  <a:pt x="30" y="37"/>
                </a:lnTo>
                <a:lnTo>
                  <a:pt x="32" y="32"/>
                </a:lnTo>
                <a:lnTo>
                  <a:pt x="37" y="29"/>
                </a:lnTo>
                <a:lnTo>
                  <a:pt x="41" y="25"/>
                </a:lnTo>
                <a:lnTo>
                  <a:pt x="46" y="23"/>
                </a:lnTo>
                <a:lnTo>
                  <a:pt x="53" y="22"/>
                </a:lnTo>
                <a:lnTo>
                  <a:pt x="60" y="22"/>
                </a:lnTo>
                <a:lnTo>
                  <a:pt x="67" y="22"/>
                </a:lnTo>
                <a:lnTo>
                  <a:pt x="74" y="23"/>
                </a:lnTo>
                <a:lnTo>
                  <a:pt x="79" y="25"/>
                </a:lnTo>
                <a:lnTo>
                  <a:pt x="83" y="28"/>
                </a:lnTo>
                <a:lnTo>
                  <a:pt x="86" y="30"/>
                </a:lnTo>
                <a:lnTo>
                  <a:pt x="88" y="35"/>
                </a:lnTo>
                <a:lnTo>
                  <a:pt x="90" y="38"/>
                </a:lnTo>
                <a:lnTo>
                  <a:pt x="90" y="44"/>
                </a:lnTo>
                <a:lnTo>
                  <a:pt x="90" y="50"/>
                </a:lnTo>
                <a:lnTo>
                  <a:pt x="89" y="55"/>
                </a:lnTo>
                <a:lnTo>
                  <a:pt x="88" y="57"/>
                </a:lnTo>
                <a:lnTo>
                  <a:pt x="84" y="59"/>
                </a:lnTo>
                <a:lnTo>
                  <a:pt x="79" y="62"/>
                </a:lnTo>
                <a:lnTo>
                  <a:pt x="70" y="63"/>
                </a:lnTo>
                <a:lnTo>
                  <a:pt x="60" y="64"/>
                </a:lnTo>
                <a:lnTo>
                  <a:pt x="47" y="65"/>
                </a:lnTo>
                <a:lnTo>
                  <a:pt x="36" y="67"/>
                </a:lnTo>
                <a:lnTo>
                  <a:pt x="26" y="71"/>
                </a:lnTo>
                <a:lnTo>
                  <a:pt x="18" y="74"/>
                </a:lnTo>
                <a:lnTo>
                  <a:pt x="11" y="80"/>
                </a:lnTo>
                <a:lnTo>
                  <a:pt x="6" y="86"/>
                </a:lnTo>
                <a:lnTo>
                  <a:pt x="3" y="94"/>
                </a:lnTo>
                <a:lnTo>
                  <a:pt x="1" y="102"/>
                </a:lnTo>
                <a:lnTo>
                  <a:pt x="0" y="113"/>
                </a:lnTo>
                <a:lnTo>
                  <a:pt x="1" y="123"/>
                </a:lnTo>
                <a:lnTo>
                  <a:pt x="3" y="131"/>
                </a:lnTo>
                <a:lnTo>
                  <a:pt x="6" y="140"/>
                </a:lnTo>
                <a:lnTo>
                  <a:pt x="11" y="147"/>
                </a:lnTo>
                <a:lnTo>
                  <a:pt x="18" y="151"/>
                </a:lnTo>
                <a:lnTo>
                  <a:pt x="25" y="155"/>
                </a:lnTo>
                <a:lnTo>
                  <a:pt x="35" y="157"/>
                </a:lnTo>
                <a:lnTo>
                  <a:pt x="44" y="158"/>
                </a:lnTo>
                <a:lnTo>
                  <a:pt x="58" y="157"/>
                </a:lnTo>
                <a:lnTo>
                  <a:pt x="70" y="152"/>
                </a:lnTo>
                <a:lnTo>
                  <a:pt x="82" y="144"/>
                </a:lnTo>
                <a:lnTo>
                  <a:pt x="93" y="13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580" name="Freeform 76"/>
          <p:cNvSpPr>
            <a:spLocks/>
          </p:cNvSpPr>
          <p:nvPr/>
        </p:nvSpPr>
        <p:spPr bwMode="auto">
          <a:xfrm>
            <a:off x="2344738" y="1403350"/>
            <a:ext cx="31750" cy="82550"/>
          </a:xfrm>
          <a:custGeom>
            <a:avLst/>
            <a:gdLst>
              <a:gd name="T0" fmla="*/ 0 w 66"/>
              <a:gd name="T1" fmla="*/ 2147483647 h 155"/>
              <a:gd name="T2" fmla="*/ 2147483647 w 66"/>
              <a:gd name="T3" fmla="*/ 2147483647 h 155"/>
              <a:gd name="T4" fmla="*/ 2147483647 w 66"/>
              <a:gd name="T5" fmla="*/ 2147483647 h 155"/>
              <a:gd name="T6" fmla="*/ 2147483647 w 66"/>
              <a:gd name="T7" fmla="*/ 2147483647 h 155"/>
              <a:gd name="T8" fmla="*/ 2147483647 w 66"/>
              <a:gd name="T9" fmla="*/ 2147483647 h 155"/>
              <a:gd name="T10" fmla="*/ 2147483647 w 66"/>
              <a:gd name="T11" fmla="*/ 2147483647 h 155"/>
              <a:gd name="T12" fmla="*/ 2147483647 w 66"/>
              <a:gd name="T13" fmla="*/ 2147483647 h 155"/>
              <a:gd name="T14" fmla="*/ 2147483647 w 66"/>
              <a:gd name="T15" fmla="*/ 2147483647 h 155"/>
              <a:gd name="T16" fmla="*/ 2147483647 w 66"/>
              <a:gd name="T17" fmla="*/ 2147483647 h 155"/>
              <a:gd name="T18" fmla="*/ 2147483647 w 66"/>
              <a:gd name="T19" fmla="*/ 2147483647 h 155"/>
              <a:gd name="T20" fmla="*/ 2147483647 w 66"/>
              <a:gd name="T21" fmla="*/ 2147483647 h 155"/>
              <a:gd name="T22" fmla="*/ 2147483647 w 66"/>
              <a:gd name="T23" fmla="*/ 2147483647 h 155"/>
              <a:gd name="T24" fmla="*/ 2147483647 w 66"/>
              <a:gd name="T25" fmla="*/ 0 h 155"/>
              <a:gd name="T26" fmla="*/ 2147483647 w 66"/>
              <a:gd name="T27" fmla="*/ 0 h 155"/>
              <a:gd name="T28" fmla="*/ 2147483647 w 66"/>
              <a:gd name="T29" fmla="*/ 0 h 155"/>
              <a:gd name="T30" fmla="*/ 2147483647 w 66"/>
              <a:gd name="T31" fmla="*/ 2147483647 h 155"/>
              <a:gd name="T32" fmla="*/ 2147483647 w 66"/>
              <a:gd name="T33" fmla="*/ 2147483647 h 155"/>
              <a:gd name="T34" fmla="*/ 2147483647 w 66"/>
              <a:gd name="T35" fmla="*/ 2147483647 h 155"/>
              <a:gd name="T36" fmla="*/ 2147483647 w 66"/>
              <a:gd name="T37" fmla="*/ 2147483647 h 155"/>
              <a:gd name="T38" fmla="*/ 2147483647 w 66"/>
              <a:gd name="T39" fmla="*/ 2147483647 h 155"/>
              <a:gd name="T40" fmla="*/ 2147483647 w 66"/>
              <a:gd name="T41" fmla="*/ 2147483647 h 155"/>
              <a:gd name="T42" fmla="*/ 2147483647 w 66"/>
              <a:gd name="T43" fmla="*/ 2147483647 h 155"/>
              <a:gd name="T44" fmla="*/ 2147483647 w 66"/>
              <a:gd name="T45" fmla="*/ 2147483647 h 155"/>
              <a:gd name="T46" fmla="*/ 0 w 66"/>
              <a:gd name="T47" fmla="*/ 2147483647 h 155"/>
              <a:gd name="T48" fmla="*/ 0 w 66"/>
              <a:gd name="T49" fmla="*/ 2147483647 h 15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6"/>
              <a:gd name="T76" fmla="*/ 0 h 155"/>
              <a:gd name="T77" fmla="*/ 66 w 66"/>
              <a:gd name="T78" fmla="*/ 155 h 15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6" h="155">
                <a:moveTo>
                  <a:pt x="0" y="155"/>
                </a:moveTo>
                <a:lnTo>
                  <a:pt x="23" y="155"/>
                </a:lnTo>
                <a:lnTo>
                  <a:pt x="23" y="70"/>
                </a:lnTo>
                <a:lnTo>
                  <a:pt x="24" y="60"/>
                </a:lnTo>
                <a:lnTo>
                  <a:pt x="25" y="51"/>
                </a:lnTo>
                <a:lnTo>
                  <a:pt x="28" y="44"/>
                </a:lnTo>
                <a:lnTo>
                  <a:pt x="32" y="38"/>
                </a:lnTo>
                <a:lnTo>
                  <a:pt x="38" y="32"/>
                </a:lnTo>
                <a:lnTo>
                  <a:pt x="44" y="29"/>
                </a:lnTo>
                <a:lnTo>
                  <a:pt x="52" y="28"/>
                </a:lnTo>
                <a:lnTo>
                  <a:pt x="61" y="27"/>
                </a:lnTo>
                <a:lnTo>
                  <a:pt x="66" y="27"/>
                </a:lnTo>
                <a:lnTo>
                  <a:pt x="66" y="0"/>
                </a:lnTo>
                <a:lnTo>
                  <a:pt x="60" y="0"/>
                </a:lnTo>
                <a:lnTo>
                  <a:pt x="53" y="0"/>
                </a:lnTo>
                <a:lnTo>
                  <a:pt x="47" y="2"/>
                </a:lnTo>
                <a:lnTo>
                  <a:pt x="42" y="5"/>
                </a:lnTo>
                <a:lnTo>
                  <a:pt x="36" y="7"/>
                </a:lnTo>
                <a:lnTo>
                  <a:pt x="32" y="12"/>
                </a:lnTo>
                <a:lnTo>
                  <a:pt x="28" y="17"/>
                </a:lnTo>
                <a:lnTo>
                  <a:pt x="25" y="23"/>
                </a:lnTo>
                <a:lnTo>
                  <a:pt x="22" y="30"/>
                </a:lnTo>
                <a:lnTo>
                  <a:pt x="22" y="3"/>
                </a:lnTo>
                <a:lnTo>
                  <a:pt x="0" y="3"/>
                </a:lnTo>
                <a:lnTo>
                  <a:pt x="0"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581" name="Freeform 77"/>
          <p:cNvSpPr>
            <a:spLocks noEditPoints="1"/>
          </p:cNvSpPr>
          <p:nvPr/>
        </p:nvSpPr>
        <p:spPr bwMode="auto">
          <a:xfrm>
            <a:off x="2381250" y="1374775"/>
            <a:ext cx="60325" cy="112713"/>
          </a:xfrm>
          <a:custGeom>
            <a:avLst/>
            <a:gdLst>
              <a:gd name="T0" fmla="*/ 2147483647 w 126"/>
              <a:gd name="T1" fmla="*/ 0 h 211"/>
              <a:gd name="T2" fmla="*/ 2147483647 w 126"/>
              <a:gd name="T3" fmla="*/ 0 h 211"/>
              <a:gd name="T4" fmla="*/ 2147483647 w 126"/>
              <a:gd name="T5" fmla="*/ 2147483647 h 211"/>
              <a:gd name="T6" fmla="*/ 2147483647 w 126"/>
              <a:gd name="T7" fmla="*/ 2147483647 h 211"/>
              <a:gd name="T8" fmla="*/ 2147483647 w 126"/>
              <a:gd name="T9" fmla="*/ 2147483647 h 211"/>
              <a:gd name="T10" fmla="*/ 2147483647 w 126"/>
              <a:gd name="T11" fmla="*/ 2147483647 h 211"/>
              <a:gd name="T12" fmla="*/ 2147483647 w 126"/>
              <a:gd name="T13" fmla="*/ 2147483647 h 211"/>
              <a:gd name="T14" fmla="*/ 2147483647 w 126"/>
              <a:gd name="T15" fmla="*/ 2147483647 h 211"/>
              <a:gd name="T16" fmla="*/ 2147483647 w 126"/>
              <a:gd name="T17" fmla="*/ 2147483647 h 211"/>
              <a:gd name="T18" fmla="*/ 2147483647 w 126"/>
              <a:gd name="T19" fmla="*/ 2147483647 h 211"/>
              <a:gd name="T20" fmla="*/ 2147483647 w 126"/>
              <a:gd name="T21" fmla="*/ 2147483647 h 211"/>
              <a:gd name="T22" fmla="*/ 2147483647 w 126"/>
              <a:gd name="T23" fmla="*/ 2147483647 h 211"/>
              <a:gd name="T24" fmla="*/ 2147483647 w 126"/>
              <a:gd name="T25" fmla="*/ 2147483647 h 211"/>
              <a:gd name="T26" fmla="*/ 2147483647 w 126"/>
              <a:gd name="T27" fmla="*/ 2147483647 h 211"/>
              <a:gd name="T28" fmla="*/ 0 w 126"/>
              <a:gd name="T29" fmla="*/ 2147483647 h 211"/>
              <a:gd name="T30" fmla="*/ 2147483647 w 126"/>
              <a:gd name="T31" fmla="*/ 2147483647 h 211"/>
              <a:gd name="T32" fmla="*/ 2147483647 w 126"/>
              <a:gd name="T33" fmla="*/ 2147483647 h 211"/>
              <a:gd name="T34" fmla="*/ 2147483647 w 126"/>
              <a:gd name="T35" fmla="*/ 2147483647 h 211"/>
              <a:gd name="T36" fmla="*/ 2147483647 w 126"/>
              <a:gd name="T37" fmla="*/ 2147483647 h 211"/>
              <a:gd name="T38" fmla="*/ 2147483647 w 126"/>
              <a:gd name="T39" fmla="*/ 2147483647 h 211"/>
              <a:gd name="T40" fmla="*/ 2147483647 w 126"/>
              <a:gd name="T41" fmla="*/ 2147483647 h 211"/>
              <a:gd name="T42" fmla="*/ 2147483647 w 126"/>
              <a:gd name="T43" fmla="*/ 2147483647 h 211"/>
              <a:gd name="T44" fmla="*/ 2147483647 w 126"/>
              <a:gd name="T45" fmla="*/ 2147483647 h 211"/>
              <a:gd name="T46" fmla="*/ 2147483647 w 126"/>
              <a:gd name="T47" fmla="*/ 2147483647 h 211"/>
              <a:gd name="T48" fmla="*/ 2147483647 w 126"/>
              <a:gd name="T49" fmla="*/ 2147483647 h 211"/>
              <a:gd name="T50" fmla="*/ 2147483647 w 126"/>
              <a:gd name="T51" fmla="*/ 2147483647 h 211"/>
              <a:gd name="T52" fmla="*/ 2147483647 w 126"/>
              <a:gd name="T53" fmla="*/ 2147483647 h 211"/>
              <a:gd name="T54" fmla="*/ 2147483647 w 126"/>
              <a:gd name="T55" fmla="*/ 2147483647 h 211"/>
              <a:gd name="T56" fmla="*/ 2147483647 w 126"/>
              <a:gd name="T57" fmla="*/ 2147483647 h 211"/>
              <a:gd name="T58" fmla="*/ 2147483647 w 126"/>
              <a:gd name="T59" fmla="*/ 0 h 211"/>
              <a:gd name="T60" fmla="*/ 2147483647 w 126"/>
              <a:gd name="T61" fmla="*/ 2147483647 h 211"/>
              <a:gd name="T62" fmla="*/ 2147483647 w 126"/>
              <a:gd name="T63" fmla="*/ 2147483647 h 211"/>
              <a:gd name="T64" fmla="*/ 2147483647 w 126"/>
              <a:gd name="T65" fmla="*/ 2147483647 h 211"/>
              <a:gd name="T66" fmla="*/ 2147483647 w 126"/>
              <a:gd name="T67" fmla="*/ 2147483647 h 211"/>
              <a:gd name="T68" fmla="*/ 2147483647 w 126"/>
              <a:gd name="T69" fmla="*/ 2147483647 h 211"/>
              <a:gd name="T70" fmla="*/ 2147483647 w 126"/>
              <a:gd name="T71" fmla="*/ 2147483647 h 211"/>
              <a:gd name="T72" fmla="*/ 2147483647 w 126"/>
              <a:gd name="T73" fmla="*/ 2147483647 h 211"/>
              <a:gd name="T74" fmla="*/ 2147483647 w 126"/>
              <a:gd name="T75" fmla="*/ 2147483647 h 211"/>
              <a:gd name="T76" fmla="*/ 2147483647 w 126"/>
              <a:gd name="T77" fmla="*/ 2147483647 h 211"/>
              <a:gd name="T78" fmla="*/ 2147483647 w 126"/>
              <a:gd name="T79" fmla="*/ 2147483647 h 211"/>
              <a:gd name="T80" fmla="*/ 2147483647 w 126"/>
              <a:gd name="T81" fmla="*/ 2147483647 h 211"/>
              <a:gd name="T82" fmla="*/ 2147483647 w 126"/>
              <a:gd name="T83" fmla="*/ 2147483647 h 211"/>
              <a:gd name="T84" fmla="*/ 2147483647 w 126"/>
              <a:gd name="T85" fmla="*/ 2147483647 h 211"/>
              <a:gd name="T86" fmla="*/ 2147483647 w 126"/>
              <a:gd name="T87" fmla="*/ 2147483647 h 211"/>
              <a:gd name="T88" fmla="*/ 2147483647 w 126"/>
              <a:gd name="T89" fmla="*/ 2147483647 h 211"/>
              <a:gd name="T90" fmla="*/ 2147483647 w 126"/>
              <a:gd name="T91" fmla="*/ 2147483647 h 211"/>
              <a:gd name="T92" fmla="*/ 2147483647 w 126"/>
              <a:gd name="T93" fmla="*/ 2147483647 h 211"/>
              <a:gd name="T94" fmla="*/ 2147483647 w 126"/>
              <a:gd name="T95" fmla="*/ 2147483647 h 211"/>
              <a:gd name="T96" fmla="*/ 2147483647 w 126"/>
              <a:gd name="T97" fmla="*/ 2147483647 h 211"/>
              <a:gd name="T98" fmla="*/ 2147483647 w 126"/>
              <a:gd name="T99" fmla="*/ 2147483647 h 211"/>
              <a:gd name="T100" fmla="*/ 2147483647 w 126"/>
              <a:gd name="T101" fmla="*/ 2147483647 h 211"/>
              <a:gd name="T102" fmla="*/ 2147483647 w 126"/>
              <a:gd name="T103" fmla="*/ 2147483647 h 211"/>
              <a:gd name="T104" fmla="*/ 2147483647 w 126"/>
              <a:gd name="T105" fmla="*/ 2147483647 h 211"/>
              <a:gd name="T106" fmla="*/ 2147483647 w 126"/>
              <a:gd name="T107" fmla="*/ 2147483647 h 211"/>
              <a:gd name="T108" fmla="*/ 2147483647 w 126"/>
              <a:gd name="T109" fmla="*/ 2147483647 h 211"/>
              <a:gd name="T110" fmla="*/ 2147483647 w 126"/>
              <a:gd name="T111" fmla="*/ 2147483647 h 211"/>
              <a:gd name="T112" fmla="*/ 2147483647 w 126"/>
              <a:gd name="T113" fmla="*/ 2147483647 h 211"/>
              <a:gd name="T114" fmla="*/ 2147483647 w 126"/>
              <a:gd name="T115" fmla="*/ 2147483647 h 211"/>
              <a:gd name="T116" fmla="*/ 2147483647 w 126"/>
              <a:gd name="T117" fmla="*/ 2147483647 h 211"/>
              <a:gd name="T118" fmla="*/ 2147483647 w 126"/>
              <a:gd name="T119" fmla="*/ 2147483647 h 211"/>
              <a:gd name="T120" fmla="*/ 2147483647 w 126"/>
              <a:gd name="T121" fmla="*/ 2147483647 h 211"/>
              <a:gd name="T122" fmla="*/ 2147483647 w 126"/>
              <a:gd name="T123" fmla="*/ 2147483647 h 211"/>
              <a:gd name="T124" fmla="*/ 2147483647 w 126"/>
              <a:gd name="T125" fmla="*/ 2147483647 h 21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6"/>
              <a:gd name="T190" fmla="*/ 0 h 211"/>
              <a:gd name="T191" fmla="*/ 126 w 126"/>
              <a:gd name="T192" fmla="*/ 211 h 211"/>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6" h="211">
                <a:moveTo>
                  <a:pt x="126" y="0"/>
                </a:moveTo>
                <a:lnTo>
                  <a:pt x="104" y="0"/>
                </a:lnTo>
                <a:lnTo>
                  <a:pt x="104" y="76"/>
                </a:lnTo>
                <a:lnTo>
                  <a:pt x="96" y="66"/>
                </a:lnTo>
                <a:lnTo>
                  <a:pt x="85" y="59"/>
                </a:lnTo>
                <a:lnTo>
                  <a:pt x="73" y="54"/>
                </a:lnTo>
                <a:lnTo>
                  <a:pt x="60" y="53"/>
                </a:lnTo>
                <a:lnTo>
                  <a:pt x="47" y="54"/>
                </a:lnTo>
                <a:lnTo>
                  <a:pt x="36" y="59"/>
                </a:lnTo>
                <a:lnTo>
                  <a:pt x="25" y="65"/>
                </a:lnTo>
                <a:lnTo>
                  <a:pt x="17" y="74"/>
                </a:lnTo>
                <a:lnTo>
                  <a:pt x="9" y="85"/>
                </a:lnTo>
                <a:lnTo>
                  <a:pt x="4" y="99"/>
                </a:lnTo>
                <a:lnTo>
                  <a:pt x="1" y="115"/>
                </a:lnTo>
                <a:lnTo>
                  <a:pt x="0" y="132"/>
                </a:lnTo>
                <a:lnTo>
                  <a:pt x="1" y="150"/>
                </a:lnTo>
                <a:lnTo>
                  <a:pt x="4" y="166"/>
                </a:lnTo>
                <a:lnTo>
                  <a:pt x="9" y="179"/>
                </a:lnTo>
                <a:lnTo>
                  <a:pt x="17" y="190"/>
                </a:lnTo>
                <a:lnTo>
                  <a:pt x="25" y="200"/>
                </a:lnTo>
                <a:lnTo>
                  <a:pt x="36" y="205"/>
                </a:lnTo>
                <a:lnTo>
                  <a:pt x="47" y="210"/>
                </a:lnTo>
                <a:lnTo>
                  <a:pt x="60" y="211"/>
                </a:lnTo>
                <a:lnTo>
                  <a:pt x="72" y="210"/>
                </a:lnTo>
                <a:lnTo>
                  <a:pt x="84" y="205"/>
                </a:lnTo>
                <a:lnTo>
                  <a:pt x="95" y="198"/>
                </a:lnTo>
                <a:lnTo>
                  <a:pt x="104" y="188"/>
                </a:lnTo>
                <a:lnTo>
                  <a:pt x="104" y="208"/>
                </a:lnTo>
                <a:lnTo>
                  <a:pt x="126" y="208"/>
                </a:lnTo>
                <a:lnTo>
                  <a:pt x="126" y="0"/>
                </a:lnTo>
                <a:close/>
                <a:moveTo>
                  <a:pt x="105" y="132"/>
                </a:moveTo>
                <a:lnTo>
                  <a:pt x="104" y="145"/>
                </a:lnTo>
                <a:lnTo>
                  <a:pt x="102" y="157"/>
                </a:lnTo>
                <a:lnTo>
                  <a:pt x="99" y="166"/>
                </a:lnTo>
                <a:lnTo>
                  <a:pt x="95" y="174"/>
                </a:lnTo>
                <a:lnTo>
                  <a:pt x="88" y="181"/>
                </a:lnTo>
                <a:lnTo>
                  <a:pt x="82" y="186"/>
                </a:lnTo>
                <a:lnTo>
                  <a:pt x="73" y="188"/>
                </a:lnTo>
                <a:lnTo>
                  <a:pt x="65" y="189"/>
                </a:lnTo>
                <a:lnTo>
                  <a:pt x="56" y="188"/>
                </a:lnTo>
                <a:lnTo>
                  <a:pt x="48" y="186"/>
                </a:lnTo>
                <a:lnTo>
                  <a:pt x="41" y="181"/>
                </a:lnTo>
                <a:lnTo>
                  <a:pt x="34" y="175"/>
                </a:lnTo>
                <a:lnTo>
                  <a:pt x="30" y="167"/>
                </a:lnTo>
                <a:lnTo>
                  <a:pt x="27" y="158"/>
                </a:lnTo>
                <a:lnTo>
                  <a:pt x="25" y="147"/>
                </a:lnTo>
                <a:lnTo>
                  <a:pt x="24" y="134"/>
                </a:lnTo>
                <a:lnTo>
                  <a:pt x="25" y="122"/>
                </a:lnTo>
                <a:lnTo>
                  <a:pt x="27" y="110"/>
                </a:lnTo>
                <a:lnTo>
                  <a:pt x="30" y="99"/>
                </a:lnTo>
                <a:lnTo>
                  <a:pt x="34" y="91"/>
                </a:lnTo>
                <a:lnTo>
                  <a:pt x="41" y="84"/>
                </a:lnTo>
                <a:lnTo>
                  <a:pt x="47" y="80"/>
                </a:lnTo>
                <a:lnTo>
                  <a:pt x="56" y="77"/>
                </a:lnTo>
                <a:lnTo>
                  <a:pt x="64" y="76"/>
                </a:lnTo>
                <a:lnTo>
                  <a:pt x="73" y="77"/>
                </a:lnTo>
                <a:lnTo>
                  <a:pt x="82" y="80"/>
                </a:lnTo>
                <a:lnTo>
                  <a:pt x="89" y="84"/>
                </a:lnTo>
                <a:lnTo>
                  <a:pt x="95" y="90"/>
                </a:lnTo>
                <a:lnTo>
                  <a:pt x="100" y="98"/>
                </a:lnTo>
                <a:lnTo>
                  <a:pt x="103" y="108"/>
                </a:lnTo>
                <a:lnTo>
                  <a:pt x="104" y="119"/>
                </a:lnTo>
                <a:lnTo>
                  <a:pt x="105" y="132"/>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582" name="Freeform 78"/>
          <p:cNvSpPr>
            <a:spLocks noEditPoints="1"/>
          </p:cNvSpPr>
          <p:nvPr/>
        </p:nvSpPr>
        <p:spPr bwMode="auto">
          <a:xfrm>
            <a:off x="2492375" y="1374775"/>
            <a:ext cx="71438" cy="111125"/>
          </a:xfrm>
          <a:custGeom>
            <a:avLst/>
            <a:gdLst>
              <a:gd name="T0" fmla="*/ 0 w 153"/>
              <a:gd name="T1" fmla="*/ 2147483647 h 208"/>
              <a:gd name="T2" fmla="*/ 2147483647 w 153"/>
              <a:gd name="T3" fmla="*/ 2147483647 h 208"/>
              <a:gd name="T4" fmla="*/ 2147483647 w 153"/>
              <a:gd name="T5" fmla="*/ 2147483647 h 208"/>
              <a:gd name="T6" fmla="*/ 2147483647 w 153"/>
              <a:gd name="T7" fmla="*/ 2147483647 h 208"/>
              <a:gd name="T8" fmla="*/ 2147483647 w 153"/>
              <a:gd name="T9" fmla="*/ 2147483647 h 208"/>
              <a:gd name="T10" fmla="*/ 2147483647 w 153"/>
              <a:gd name="T11" fmla="*/ 2147483647 h 208"/>
              <a:gd name="T12" fmla="*/ 2147483647 w 153"/>
              <a:gd name="T13" fmla="*/ 2147483647 h 208"/>
              <a:gd name="T14" fmla="*/ 2147483647 w 153"/>
              <a:gd name="T15" fmla="*/ 2147483647 h 208"/>
              <a:gd name="T16" fmla="*/ 2147483647 w 153"/>
              <a:gd name="T17" fmla="*/ 2147483647 h 208"/>
              <a:gd name="T18" fmla="*/ 2147483647 w 153"/>
              <a:gd name="T19" fmla="*/ 2147483647 h 208"/>
              <a:gd name="T20" fmla="*/ 2147483647 w 153"/>
              <a:gd name="T21" fmla="*/ 2147483647 h 208"/>
              <a:gd name="T22" fmla="*/ 2147483647 w 153"/>
              <a:gd name="T23" fmla="*/ 2147483647 h 208"/>
              <a:gd name="T24" fmla="*/ 2147483647 w 153"/>
              <a:gd name="T25" fmla="*/ 2147483647 h 208"/>
              <a:gd name="T26" fmla="*/ 2147483647 w 153"/>
              <a:gd name="T27" fmla="*/ 2147483647 h 208"/>
              <a:gd name="T28" fmla="*/ 2147483647 w 153"/>
              <a:gd name="T29" fmla="*/ 2147483647 h 208"/>
              <a:gd name="T30" fmla="*/ 2147483647 w 153"/>
              <a:gd name="T31" fmla="*/ 2147483647 h 208"/>
              <a:gd name="T32" fmla="*/ 2147483647 w 153"/>
              <a:gd name="T33" fmla="*/ 2147483647 h 208"/>
              <a:gd name="T34" fmla="*/ 2147483647 w 153"/>
              <a:gd name="T35" fmla="*/ 2147483647 h 208"/>
              <a:gd name="T36" fmla="*/ 2147483647 w 153"/>
              <a:gd name="T37" fmla="*/ 2147483647 h 208"/>
              <a:gd name="T38" fmla="*/ 2147483647 w 153"/>
              <a:gd name="T39" fmla="*/ 2147483647 h 208"/>
              <a:gd name="T40" fmla="*/ 2147483647 w 153"/>
              <a:gd name="T41" fmla="*/ 2147483647 h 208"/>
              <a:gd name="T42" fmla="*/ 2147483647 w 153"/>
              <a:gd name="T43" fmla="*/ 2147483647 h 208"/>
              <a:gd name="T44" fmla="*/ 2147483647 w 153"/>
              <a:gd name="T45" fmla="*/ 2147483647 h 208"/>
              <a:gd name="T46" fmla="*/ 2147483647 w 153"/>
              <a:gd name="T47" fmla="*/ 2147483647 h 208"/>
              <a:gd name="T48" fmla="*/ 2147483647 w 153"/>
              <a:gd name="T49" fmla="*/ 2147483647 h 208"/>
              <a:gd name="T50" fmla="*/ 2147483647 w 153"/>
              <a:gd name="T51" fmla="*/ 2147483647 h 208"/>
              <a:gd name="T52" fmla="*/ 2147483647 w 153"/>
              <a:gd name="T53" fmla="*/ 2147483647 h 208"/>
              <a:gd name="T54" fmla="*/ 2147483647 w 153"/>
              <a:gd name="T55" fmla="*/ 2147483647 h 208"/>
              <a:gd name="T56" fmla="*/ 2147483647 w 153"/>
              <a:gd name="T57" fmla="*/ 2147483647 h 208"/>
              <a:gd name="T58" fmla="*/ 2147483647 w 153"/>
              <a:gd name="T59" fmla="*/ 2147483647 h 208"/>
              <a:gd name="T60" fmla="*/ 2147483647 w 153"/>
              <a:gd name="T61" fmla="*/ 2147483647 h 208"/>
              <a:gd name="T62" fmla="*/ 2147483647 w 153"/>
              <a:gd name="T63" fmla="*/ 2147483647 h 208"/>
              <a:gd name="T64" fmla="*/ 2147483647 w 153"/>
              <a:gd name="T65" fmla="*/ 0 h 208"/>
              <a:gd name="T66" fmla="*/ 2147483647 w 153"/>
              <a:gd name="T67" fmla="*/ 0 h 208"/>
              <a:gd name="T68" fmla="*/ 0 w 153"/>
              <a:gd name="T69" fmla="*/ 0 h 208"/>
              <a:gd name="T70" fmla="*/ 0 w 153"/>
              <a:gd name="T71" fmla="*/ 2147483647 h 208"/>
              <a:gd name="T72" fmla="*/ 2147483647 w 153"/>
              <a:gd name="T73" fmla="*/ 2147483647 h 208"/>
              <a:gd name="T74" fmla="*/ 2147483647 w 153"/>
              <a:gd name="T75" fmla="*/ 2147483647 h 208"/>
              <a:gd name="T76" fmla="*/ 2147483647 w 153"/>
              <a:gd name="T77" fmla="*/ 2147483647 h 208"/>
              <a:gd name="T78" fmla="*/ 2147483647 w 153"/>
              <a:gd name="T79" fmla="*/ 2147483647 h 208"/>
              <a:gd name="T80" fmla="*/ 2147483647 w 153"/>
              <a:gd name="T81" fmla="*/ 2147483647 h 208"/>
              <a:gd name="T82" fmla="*/ 2147483647 w 153"/>
              <a:gd name="T83" fmla="*/ 2147483647 h 208"/>
              <a:gd name="T84" fmla="*/ 2147483647 w 153"/>
              <a:gd name="T85" fmla="*/ 2147483647 h 208"/>
              <a:gd name="T86" fmla="*/ 2147483647 w 153"/>
              <a:gd name="T87" fmla="*/ 2147483647 h 208"/>
              <a:gd name="T88" fmla="*/ 2147483647 w 153"/>
              <a:gd name="T89" fmla="*/ 2147483647 h 208"/>
              <a:gd name="T90" fmla="*/ 2147483647 w 153"/>
              <a:gd name="T91" fmla="*/ 2147483647 h 208"/>
              <a:gd name="T92" fmla="*/ 2147483647 w 153"/>
              <a:gd name="T93" fmla="*/ 2147483647 h 208"/>
              <a:gd name="T94" fmla="*/ 2147483647 w 153"/>
              <a:gd name="T95" fmla="*/ 2147483647 h 208"/>
              <a:gd name="T96" fmla="*/ 2147483647 w 153"/>
              <a:gd name="T97" fmla="*/ 2147483647 h 208"/>
              <a:gd name="T98" fmla="*/ 2147483647 w 153"/>
              <a:gd name="T99" fmla="*/ 2147483647 h 208"/>
              <a:gd name="T100" fmla="*/ 2147483647 w 153"/>
              <a:gd name="T101" fmla="*/ 2147483647 h 208"/>
              <a:gd name="T102" fmla="*/ 2147483647 w 153"/>
              <a:gd name="T103" fmla="*/ 2147483647 h 208"/>
              <a:gd name="T104" fmla="*/ 2147483647 w 153"/>
              <a:gd name="T105" fmla="*/ 2147483647 h 208"/>
              <a:gd name="T106" fmla="*/ 2147483647 w 153"/>
              <a:gd name="T107" fmla="*/ 2147483647 h 208"/>
              <a:gd name="T108" fmla="*/ 2147483647 w 153"/>
              <a:gd name="T109" fmla="*/ 2147483647 h 208"/>
              <a:gd name="T110" fmla="*/ 2147483647 w 153"/>
              <a:gd name="T111" fmla="*/ 2147483647 h 20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53"/>
              <a:gd name="T169" fmla="*/ 0 h 208"/>
              <a:gd name="T170" fmla="*/ 153 w 153"/>
              <a:gd name="T171" fmla="*/ 208 h 208"/>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53" h="208">
                <a:moveTo>
                  <a:pt x="0" y="208"/>
                </a:moveTo>
                <a:lnTo>
                  <a:pt x="70" y="208"/>
                </a:lnTo>
                <a:lnTo>
                  <a:pt x="80" y="208"/>
                </a:lnTo>
                <a:lnTo>
                  <a:pt x="88" y="205"/>
                </a:lnTo>
                <a:lnTo>
                  <a:pt x="97" y="204"/>
                </a:lnTo>
                <a:lnTo>
                  <a:pt x="105" y="201"/>
                </a:lnTo>
                <a:lnTo>
                  <a:pt x="113" y="197"/>
                </a:lnTo>
                <a:lnTo>
                  <a:pt x="119" y="191"/>
                </a:lnTo>
                <a:lnTo>
                  <a:pt x="125" y="187"/>
                </a:lnTo>
                <a:lnTo>
                  <a:pt x="130" y="180"/>
                </a:lnTo>
                <a:lnTo>
                  <a:pt x="136" y="173"/>
                </a:lnTo>
                <a:lnTo>
                  <a:pt x="140" y="165"/>
                </a:lnTo>
                <a:lnTo>
                  <a:pt x="144" y="157"/>
                </a:lnTo>
                <a:lnTo>
                  <a:pt x="147" y="146"/>
                </a:lnTo>
                <a:lnTo>
                  <a:pt x="149" y="137"/>
                </a:lnTo>
                <a:lnTo>
                  <a:pt x="152" y="125"/>
                </a:lnTo>
                <a:lnTo>
                  <a:pt x="153" y="113"/>
                </a:lnTo>
                <a:lnTo>
                  <a:pt x="153" y="101"/>
                </a:lnTo>
                <a:lnTo>
                  <a:pt x="153" y="89"/>
                </a:lnTo>
                <a:lnTo>
                  <a:pt x="152" y="78"/>
                </a:lnTo>
                <a:lnTo>
                  <a:pt x="149" y="68"/>
                </a:lnTo>
                <a:lnTo>
                  <a:pt x="147" y="58"/>
                </a:lnTo>
                <a:lnTo>
                  <a:pt x="144" y="49"/>
                </a:lnTo>
                <a:lnTo>
                  <a:pt x="141" y="40"/>
                </a:lnTo>
                <a:lnTo>
                  <a:pt x="137" y="33"/>
                </a:lnTo>
                <a:lnTo>
                  <a:pt x="132" y="26"/>
                </a:lnTo>
                <a:lnTo>
                  <a:pt x="126" y="20"/>
                </a:lnTo>
                <a:lnTo>
                  <a:pt x="120" y="16"/>
                </a:lnTo>
                <a:lnTo>
                  <a:pt x="114" y="11"/>
                </a:lnTo>
                <a:lnTo>
                  <a:pt x="106" y="7"/>
                </a:lnTo>
                <a:lnTo>
                  <a:pt x="99" y="4"/>
                </a:lnTo>
                <a:lnTo>
                  <a:pt x="90" y="2"/>
                </a:lnTo>
                <a:lnTo>
                  <a:pt x="81" y="0"/>
                </a:lnTo>
                <a:lnTo>
                  <a:pt x="71" y="0"/>
                </a:lnTo>
                <a:lnTo>
                  <a:pt x="0" y="0"/>
                </a:lnTo>
                <a:lnTo>
                  <a:pt x="0" y="208"/>
                </a:lnTo>
                <a:close/>
                <a:moveTo>
                  <a:pt x="69" y="25"/>
                </a:moveTo>
                <a:lnTo>
                  <a:pt x="82" y="26"/>
                </a:lnTo>
                <a:lnTo>
                  <a:pt x="94" y="30"/>
                </a:lnTo>
                <a:lnTo>
                  <a:pt x="103" y="37"/>
                </a:lnTo>
                <a:lnTo>
                  <a:pt x="111" y="45"/>
                </a:lnTo>
                <a:lnTo>
                  <a:pt x="118" y="56"/>
                </a:lnTo>
                <a:lnTo>
                  <a:pt x="122" y="69"/>
                </a:lnTo>
                <a:lnTo>
                  <a:pt x="125" y="84"/>
                </a:lnTo>
                <a:lnTo>
                  <a:pt x="126" y="103"/>
                </a:lnTo>
                <a:lnTo>
                  <a:pt x="125" y="122"/>
                </a:lnTo>
                <a:lnTo>
                  <a:pt x="123" y="137"/>
                </a:lnTo>
                <a:lnTo>
                  <a:pt x="118" y="151"/>
                </a:lnTo>
                <a:lnTo>
                  <a:pt x="111" y="162"/>
                </a:lnTo>
                <a:lnTo>
                  <a:pt x="104" y="170"/>
                </a:lnTo>
                <a:lnTo>
                  <a:pt x="94" y="177"/>
                </a:lnTo>
                <a:lnTo>
                  <a:pt x="82" y="181"/>
                </a:lnTo>
                <a:lnTo>
                  <a:pt x="69" y="182"/>
                </a:lnTo>
                <a:lnTo>
                  <a:pt x="25" y="182"/>
                </a:lnTo>
                <a:lnTo>
                  <a:pt x="25" y="25"/>
                </a:lnTo>
                <a:lnTo>
                  <a:pt x="69" y="2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583" name="Rectangle 79"/>
          <p:cNvSpPr>
            <a:spLocks noChangeArrowheads="1"/>
          </p:cNvSpPr>
          <p:nvPr/>
        </p:nvSpPr>
        <p:spPr bwMode="auto">
          <a:xfrm>
            <a:off x="2578100" y="1468438"/>
            <a:ext cx="11113" cy="17462"/>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584" name="Freeform 80"/>
          <p:cNvSpPr>
            <a:spLocks/>
          </p:cNvSpPr>
          <p:nvPr/>
        </p:nvSpPr>
        <p:spPr bwMode="auto">
          <a:xfrm>
            <a:off x="1349375" y="1573213"/>
            <a:ext cx="60325" cy="107950"/>
          </a:xfrm>
          <a:custGeom>
            <a:avLst/>
            <a:gdLst>
              <a:gd name="T0" fmla="*/ 0 w 127"/>
              <a:gd name="T1" fmla="*/ 2147483647 h 204"/>
              <a:gd name="T2" fmla="*/ 2147483647 w 127"/>
              <a:gd name="T3" fmla="*/ 2147483647 h 204"/>
              <a:gd name="T4" fmla="*/ 2147483647 w 127"/>
              <a:gd name="T5" fmla="*/ 2147483647 h 204"/>
              <a:gd name="T6" fmla="*/ 2147483647 w 127"/>
              <a:gd name="T7" fmla="*/ 2147483647 h 204"/>
              <a:gd name="T8" fmla="*/ 2147483647 w 127"/>
              <a:gd name="T9" fmla="*/ 2147483647 h 204"/>
              <a:gd name="T10" fmla="*/ 2147483647 w 127"/>
              <a:gd name="T11" fmla="*/ 2147483647 h 204"/>
              <a:gd name="T12" fmla="*/ 2147483647 w 127"/>
              <a:gd name="T13" fmla="*/ 2147483647 h 204"/>
              <a:gd name="T14" fmla="*/ 2147483647 w 127"/>
              <a:gd name="T15" fmla="*/ 2147483647 h 204"/>
              <a:gd name="T16" fmla="*/ 2147483647 w 127"/>
              <a:gd name="T17" fmla="*/ 2147483647 h 204"/>
              <a:gd name="T18" fmla="*/ 2147483647 w 127"/>
              <a:gd name="T19" fmla="*/ 2147483647 h 204"/>
              <a:gd name="T20" fmla="*/ 2147483647 w 127"/>
              <a:gd name="T21" fmla="*/ 2147483647 h 204"/>
              <a:gd name="T22" fmla="*/ 2147483647 w 127"/>
              <a:gd name="T23" fmla="*/ 2147483647 h 204"/>
              <a:gd name="T24" fmla="*/ 2147483647 w 127"/>
              <a:gd name="T25" fmla="*/ 2147483647 h 204"/>
              <a:gd name="T26" fmla="*/ 2147483647 w 127"/>
              <a:gd name="T27" fmla="*/ 2147483647 h 204"/>
              <a:gd name="T28" fmla="*/ 2147483647 w 127"/>
              <a:gd name="T29" fmla="*/ 2147483647 h 204"/>
              <a:gd name="T30" fmla="*/ 2147483647 w 127"/>
              <a:gd name="T31" fmla="*/ 2147483647 h 204"/>
              <a:gd name="T32" fmla="*/ 2147483647 w 127"/>
              <a:gd name="T33" fmla="*/ 2147483647 h 204"/>
              <a:gd name="T34" fmla="*/ 2147483647 w 127"/>
              <a:gd name="T35" fmla="*/ 2147483647 h 204"/>
              <a:gd name="T36" fmla="*/ 2147483647 w 127"/>
              <a:gd name="T37" fmla="*/ 2147483647 h 204"/>
              <a:gd name="T38" fmla="*/ 2147483647 w 127"/>
              <a:gd name="T39" fmla="*/ 2147483647 h 204"/>
              <a:gd name="T40" fmla="*/ 2147483647 w 127"/>
              <a:gd name="T41" fmla="*/ 0 h 204"/>
              <a:gd name="T42" fmla="*/ 2147483647 w 127"/>
              <a:gd name="T43" fmla="*/ 2147483647 h 204"/>
              <a:gd name="T44" fmla="*/ 2147483647 w 127"/>
              <a:gd name="T45" fmla="*/ 2147483647 h 204"/>
              <a:gd name="T46" fmla="*/ 2147483647 w 127"/>
              <a:gd name="T47" fmla="*/ 2147483647 h 204"/>
              <a:gd name="T48" fmla="*/ 2147483647 w 127"/>
              <a:gd name="T49" fmla="*/ 2147483647 h 204"/>
              <a:gd name="T50" fmla="*/ 2147483647 w 127"/>
              <a:gd name="T51" fmla="*/ 2147483647 h 204"/>
              <a:gd name="T52" fmla="*/ 2147483647 w 127"/>
              <a:gd name="T53" fmla="*/ 2147483647 h 204"/>
              <a:gd name="T54" fmla="*/ 2147483647 w 127"/>
              <a:gd name="T55" fmla="*/ 2147483647 h 204"/>
              <a:gd name="T56" fmla="*/ 2147483647 w 127"/>
              <a:gd name="T57" fmla="*/ 2147483647 h 204"/>
              <a:gd name="T58" fmla="*/ 2147483647 w 127"/>
              <a:gd name="T59" fmla="*/ 2147483647 h 204"/>
              <a:gd name="T60" fmla="*/ 2147483647 w 127"/>
              <a:gd name="T61" fmla="*/ 2147483647 h 204"/>
              <a:gd name="T62" fmla="*/ 2147483647 w 127"/>
              <a:gd name="T63" fmla="*/ 2147483647 h 204"/>
              <a:gd name="T64" fmla="*/ 2147483647 w 127"/>
              <a:gd name="T65" fmla="*/ 2147483647 h 204"/>
              <a:gd name="T66" fmla="*/ 2147483647 w 127"/>
              <a:gd name="T67" fmla="*/ 2147483647 h 204"/>
              <a:gd name="T68" fmla="*/ 2147483647 w 127"/>
              <a:gd name="T69" fmla="*/ 2147483647 h 204"/>
              <a:gd name="T70" fmla="*/ 2147483647 w 127"/>
              <a:gd name="T71" fmla="*/ 2147483647 h 204"/>
              <a:gd name="T72" fmla="*/ 2147483647 w 127"/>
              <a:gd name="T73" fmla="*/ 2147483647 h 204"/>
              <a:gd name="T74" fmla="*/ 2147483647 w 127"/>
              <a:gd name="T75" fmla="*/ 2147483647 h 204"/>
              <a:gd name="T76" fmla="*/ 2147483647 w 127"/>
              <a:gd name="T77" fmla="*/ 2147483647 h 204"/>
              <a:gd name="T78" fmla="*/ 2147483647 w 127"/>
              <a:gd name="T79" fmla="*/ 2147483647 h 204"/>
              <a:gd name="T80" fmla="*/ 2147483647 w 127"/>
              <a:gd name="T81" fmla="*/ 2147483647 h 204"/>
              <a:gd name="T82" fmla="*/ 2147483647 w 127"/>
              <a:gd name="T83" fmla="*/ 2147483647 h 204"/>
              <a:gd name="T84" fmla="*/ 2147483647 w 127"/>
              <a:gd name="T85" fmla="*/ 2147483647 h 204"/>
              <a:gd name="T86" fmla="*/ 2147483647 w 127"/>
              <a:gd name="T87" fmla="*/ 2147483647 h 204"/>
              <a:gd name="T88" fmla="*/ 2147483647 w 127"/>
              <a:gd name="T89" fmla="*/ 2147483647 h 204"/>
              <a:gd name="T90" fmla="*/ 2147483647 w 127"/>
              <a:gd name="T91" fmla="*/ 2147483647 h 204"/>
              <a:gd name="T92" fmla="*/ 2147483647 w 127"/>
              <a:gd name="T93" fmla="*/ 2147483647 h 204"/>
              <a:gd name="T94" fmla="*/ 2147483647 w 127"/>
              <a:gd name="T95" fmla="*/ 2147483647 h 204"/>
              <a:gd name="T96" fmla="*/ 2147483647 w 127"/>
              <a:gd name="T97" fmla="*/ 2147483647 h 204"/>
              <a:gd name="T98" fmla="*/ 2147483647 w 127"/>
              <a:gd name="T99" fmla="*/ 2147483647 h 204"/>
              <a:gd name="T100" fmla="*/ 2147483647 w 127"/>
              <a:gd name="T101" fmla="*/ 2147483647 h 204"/>
              <a:gd name="T102" fmla="*/ 0 w 127"/>
              <a:gd name="T103" fmla="*/ 2147483647 h 20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27"/>
              <a:gd name="T157" fmla="*/ 0 h 204"/>
              <a:gd name="T158" fmla="*/ 127 w 127"/>
              <a:gd name="T159" fmla="*/ 204 h 20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27" h="204">
                <a:moveTo>
                  <a:pt x="0" y="135"/>
                </a:moveTo>
                <a:lnTo>
                  <a:pt x="0" y="136"/>
                </a:lnTo>
                <a:lnTo>
                  <a:pt x="1" y="152"/>
                </a:lnTo>
                <a:lnTo>
                  <a:pt x="4" y="164"/>
                </a:lnTo>
                <a:lnTo>
                  <a:pt x="10" y="176"/>
                </a:lnTo>
                <a:lnTo>
                  <a:pt x="17" y="185"/>
                </a:lnTo>
                <a:lnTo>
                  <a:pt x="25" y="193"/>
                </a:lnTo>
                <a:lnTo>
                  <a:pt x="36" y="199"/>
                </a:lnTo>
                <a:lnTo>
                  <a:pt x="48" y="203"/>
                </a:lnTo>
                <a:lnTo>
                  <a:pt x="61" y="204"/>
                </a:lnTo>
                <a:lnTo>
                  <a:pt x="76" y="203"/>
                </a:lnTo>
                <a:lnTo>
                  <a:pt x="89" y="199"/>
                </a:lnTo>
                <a:lnTo>
                  <a:pt x="99" y="193"/>
                </a:lnTo>
                <a:lnTo>
                  <a:pt x="109" y="186"/>
                </a:lnTo>
                <a:lnTo>
                  <a:pt x="116" y="177"/>
                </a:lnTo>
                <a:lnTo>
                  <a:pt x="123" y="167"/>
                </a:lnTo>
                <a:lnTo>
                  <a:pt x="126" y="154"/>
                </a:lnTo>
                <a:lnTo>
                  <a:pt x="127" y="141"/>
                </a:lnTo>
                <a:lnTo>
                  <a:pt x="127" y="132"/>
                </a:lnTo>
                <a:lnTo>
                  <a:pt x="125" y="124"/>
                </a:lnTo>
                <a:lnTo>
                  <a:pt x="123" y="117"/>
                </a:lnTo>
                <a:lnTo>
                  <a:pt x="119" y="111"/>
                </a:lnTo>
                <a:lnTo>
                  <a:pt x="115" y="105"/>
                </a:lnTo>
                <a:lnTo>
                  <a:pt x="110" y="99"/>
                </a:lnTo>
                <a:lnTo>
                  <a:pt x="105" y="96"/>
                </a:lnTo>
                <a:lnTo>
                  <a:pt x="97" y="92"/>
                </a:lnTo>
                <a:lnTo>
                  <a:pt x="102" y="89"/>
                </a:lnTo>
                <a:lnTo>
                  <a:pt x="108" y="85"/>
                </a:lnTo>
                <a:lnTo>
                  <a:pt x="111" y="82"/>
                </a:lnTo>
                <a:lnTo>
                  <a:pt x="115" y="77"/>
                </a:lnTo>
                <a:lnTo>
                  <a:pt x="117" y="71"/>
                </a:lnTo>
                <a:lnTo>
                  <a:pt x="119" y="65"/>
                </a:lnTo>
                <a:lnTo>
                  <a:pt x="120" y="60"/>
                </a:lnTo>
                <a:lnTo>
                  <a:pt x="120" y="53"/>
                </a:lnTo>
                <a:lnTo>
                  <a:pt x="119" y="41"/>
                </a:lnTo>
                <a:lnTo>
                  <a:pt x="116" y="30"/>
                </a:lnTo>
                <a:lnTo>
                  <a:pt x="112" y="22"/>
                </a:lnTo>
                <a:lnTo>
                  <a:pt x="106" y="14"/>
                </a:lnTo>
                <a:lnTo>
                  <a:pt x="97" y="8"/>
                </a:lnTo>
                <a:lnTo>
                  <a:pt x="87" y="4"/>
                </a:lnTo>
                <a:lnTo>
                  <a:pt x="75" y="1"/>
                </a:lnTo>
                <a:lnTo>
                  <a:pt x="61" y="0"/>
                </a:lnTo>
                <a:lnTo>
                  <a:pt x="50" y="1"/>
                </a:lnTo>
                <a:lnTo>
                  <a:pt x="38" y="5"/>
                </a:lnTo>
                <a:lnTo>
                  <a:pt x="29" y="11"/>
                </a:lnTo>
                <a:lnTo>
                  <a:pt x="20" y="18"/>
                </a:lnTo>
                <a:lnTo>
                  <a:pt x="14" y="27"/>
                </a:lnTo>
                <a:lnTo>
                  <a:pt x="9" y="39"/>
                </a:lnTo>
                <a:lnTo>
                  <a:pt x="5" y="50"/>
                </a:lnTo>
                <a:lnTo>
                  <a:pt x="4" y="65"/>
                </a:lnTo>
                <a:lnTo>
                  <a:pt x="4" y="66"/>
                </a:lnTo>
                <a:lnTo>
                  <a:pt x="28" y="66"/>
                </a:lnTo>
                <a:lnTo>
                  <a:pt x="29" y="56"/>
                </a:lnTo>
                <a:lnTo>
                  <a:pt x="31" y="48"/>
                </a:lnTo>
                <a:lnTo>
                  <a:pt x="33" y="41"/>
                </a:lnTo>
                <a:lnTo>
                  <a:pt x="37" y="34"/>
                </a:lnTo>
                <a:lnTo>
                  <a:pt x="41" y="29"/>
                </a:lnTo>
                <a:lnTo>
                  <a:pt x="48" y="26"/>
                </a:lnTo>
                <a:lnTo>
                  <a:pt x="55" y="25"/>
                </a:lnTo>
                <a:lnTo>
                  <a:pt x="63" y="23"/>
                </a:lnTo>
                <a:lnTo>
                  <a:pt x="71" y="23"/>
                </a:lnTo>
                <a:lnTo>
                  <a:pt x="77" y="26"/>
                </a:lnTo>
                <a:lnTo>
                  <a:pt x="82" y="28"/>
                </a:lnTo>
                <a:lnTo>
                  <a:pt x="87" y="32"/>
                </a:lnTo>
                <a:lnTo>
                  <a:pt x="91" y="35"/>
                </a:lnTo>
                <a:lnTo>
                  <a:pt x="93" y="41"/>
                </a:lnTo>
                <a:lnTo>
                  <a:pt x="95" y="47"/>
                </a:lnTo>
                <a:lnTo>
                  <a:pt x="95" y="54"/>
                </a:lnTo>
                <a:lnTo>
                  <a:pt x="94" y="62"/>
                </a:lnTo>
                <a:lnTo>
                  <a:pt x="93" y="68"/>
                </a:lnTo>
                <a:lnTo>
                  <a:pt x="90" y="73"/>
                </a:lnTo>
                <a:lnTo>
                  <a:pt x="86" y="77"/>
                </a:lnTo>
                <a:lnTo>
                  <a:pt x="80" y="80"/>
                </a:lnTo>
                <a:lnTo>
                  <a:pt x="74" y="83"/>
                </a:lnTo>
                <a:lnTo>
                  <a:pt x="67" y="84"/>
                </a:lnTo>
                <a:lnTo>
                  <a:pt x="58" y="84"/>
                </a:lnTo>
                <a:lnTo>
                  <a:pt x="50" y="84"/>
                </a:lnTo>
                <a:lnTo>
                  <a:pt x="50" y="106"/>
                </a:lnTo>
                <a:lnTo>
                  <a:pt x="63" y="106"/>
                </a:lnTo>
                <a:lnTo>
                  <a:pt x="72" y="107"/>
                </a:lnTo>
                <a:lnTo>
                  <a:pt x="79" y="108"/>
                </a:lnTo>
                <a:lnTo>
                  <a:pt x="87" y="112"/>
                </a:lnTo>
                <a:lnTo>
                  <a:pt x="92" y="115"/>
                </a:lnTo>
                <a:lnTo>
                  <a:pt x="96" y="120"/>
                </a:lnTo>
                <a:lnTo>
                  <a:pt x="99" y="126"/>
                </a:lnTo>
                <a:lnTo>
                  <a:pt x="100" y="133"/>
                </a:lnTo>
                <a:lnTo>
                  <a:pt x="101" y="141"/>
                </a:lnTo>
                <a:lnTo>
                  <a:pt x="100" y="149"/>
                </a:lnTo>
                <a:lnTo>
                  <a:pt x="99" y="157"/>
                </a:lnTo>
                <a:lnTo>
                  <a:pt x="96" y="163"/>
                </a:lnTo>
                <a:lnTo>
                  <a:pt x="91" y="169"/>
                </a:lnTo>
                <a:lnTo>
                  <a:pt x="86" y="174"/>
                </a:lnTo>
                <a:lnTo>
                  <a:pt x="79" y="177"/>
                </a:lnTo>
                <a:lnTo>
                  <a:pt x="72" y="178"/>
                </a:lnTo>
                <a:lnTo>
                  <a:pt x="63" y="179"/>
                </a:lnTo>
                <a:lnTo>
                  <a:pt x="55" y="178"/>
                </a:lnTo>
                <a:lnTo>
                  <a:pt x="47" y="177"/>
                </a:lnTo>
                <a:lnTo>
                  <a:pt x="40" y="172"/>
                </a:lnTo>
                <a:lnTo>
                  <a:pt x="35" y="168"/>
                </a:lnTo>
                <a:lnTo>
                  <a:pt x="31" y="162"/>
                </a:lnTo>
                <a:lnTo>
                  <a:pt x="28" y="154"/>
                </a:lnTo>
                <a:lnTo>
                  <a:pt x="25" y="146"/>
                </a:lnTo>
                <a:lnTo>
                  <a:pt x="24" y="135"/>
                </a:lnTo>
                <a:lnTo>
                  <a:pt x="0" y="13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585" name="Freeform 81"/>
          <p:cNvSpPr>
            <a:spLocks noEditPoints="1"/>
          </p:cNvSpPr>
          <p:nvPr/>
        </p:nvSpPr>
        <p:spPr bwMode="auto">
          <a:xfrm>
            <a:off x="2036763" y="1568450"/>
            <a:ext cx="66675" cy="109538"/>
          </a:xfrm>
          <a:custGeom>
            <a:avLst/>
            <a:gdLst>
              <a:gd name="T0" fmla="*/ 2147483647 w 143"/>
              <a:gd name="T1" fmla="*/ 2147483647 h 207"/>
              <a:gd name="T2" fmla="*/ 2147483647 w 143"/>
              <a:gd name="T3" fmla="*/ 2147483647 h 207"/>
              <a:gd name="T4" fmla="*/ 2147483647 w 143"/>
              <a:gd name="T5" fmla="*/ 2147483647 h 207"/>
              <a:gd name="T6" fmla="*/ 2147483647 w 143"/>
              <a:gd name="T7" fmla="*/ 2147483647 h 207"/>
              <a:gd name="T8" fmla="*/ 2147483647 w 143"/>
              <a:gd name="T9" fmla="*/ 2147483647 h 207"/>
              <a:gd name="T10" fmla="*/ 2147483647 w 143"/>
              <a:gd name="T11" fmla="*/ 2147483647 h 207"/>
              <a:gd name="T12" fmla="*/ 2147483647 w 143"/>
              <a:gd name="T13" fmla="*/ 2147483647 h 207"/>
              <a:gd name="T14" fmla="*/ 2147483647 w 143"/>
              <a:gd name="T15" fmla="*/ 2147483647 h 207"/>
              <a:gd name="T16" fmla="*/ 2147483647 w 143"/>
              <a:gd name="T17" fmla="*/ 2147483647 h 207"/>
              <a:gd name="T18" fmla="*/ 2147483647 w 143"/>
              <a:gd name="T19" fmla="*/ 2147483647 h 207"/>
              <a:gd name="T20" fmla="*/ 2147483647 w 143"/>
              <a:gd name="T21" fmla="*/ 2147483647 h 207"/>
              <a:gd name="T22" fmla="*/ 2147483647 w 143"/>
              <a:gd name="T23" fmla="*/ 2147483647 h 207"/>
              <a:gd name="T24" fmla="*/ 2147483647 w 143"/>
              <a:gd name="T25" fmla="*/ 2147483647 h 207"/>
              <a:gd name="T26" fmla="*/ 2147483647 w 143"/>
              <a:gd name="T27" fmla="*/ 2147483647 h 207"/>
              <a:gd name="T28" fmla="*/ 2147483647 w 143"/>
              <a:gd name="T29" fmla="*/ 2147483647 h 207"/>
              <a:gd name="T30" fmla="*/ 2147483647 w 143"/>
              <a:gd name="T31" fmla="*/ 2147483647 h 207"/>
              <a:gd name="T32" fmla="*/ 2147483647 w 143"/>
              <a:gd name="T33" fmla="*/ 2147483647 h 207"/>
              <a:gd name="T34" fmla="*/ 2147483647 w 143"/>
              <a:gd name="T35" fmla="*/ 2147483647 h 207"/>
              <a:gd name="T36" fmla="*/ 2147483647 w 143"/>
              <a:gd name="T37" fmla="*/ 2147483647 h 207"/>
              <a:gd name="T38" fmla="*/ 2147483647 w 143"/>
              <a:gd name="T39" fmla="*/ 2147483647 h 207"/>
              <a:gd name="T40" fmla="*/ 2147483647 w 143"/>
              <a:gd name="T41" fmla="*/ 2147483647 h 207"/>
              <a:gd name="T42" fmla="*/ 2147483647 w 143"/>
              <a:gd name="T43" fmla="*/ 2147483647 h 207"/>
              <a:gd name="T44" fmla="*/ 2147483647 w 143"/>
              <a:gd name="T45" fmla="*/ 2147483647 h 207"/>
              <a:gd name="T46" fmla="*/ 2147483647 w 143"/>
              <a:gd name="T47" fmla="*/ 2147483647 h 207"/>
              <a:gd name="T48" fmla="*/ 2147483647 w 143"/>
              <a:gd name="T49" fmla="*/ 2147483647 h 207"/>
              <a:gd name="T50" fmla="*/ 2147483647 w 143"/>
              <a:gd name="T51" fmla="*/ 2147483647 h 207"/>
              <a:gd name="T52" fmla="*/ 2147483647 w 143"/>
              <a:gd name="T53" fmla="*/ 2147483647 h 207"/>
              <a:gd name="T54" fmla="*/ 2147483647 w 143"/>
              <a:gd name="T55" fmla="*/ 2147483647 h 207"/>
              <a:gd name="T56" fmla="*/ 2147483647 w 143"/>
              <a:gd name="T57" fmla="*/ 2147483647 h 207"/>
              <a:gd name="T58" fmla="*/ 2147483647 w 143"/>
              <a:gd name="T59" fmla="*/ 2147483647 h 207"/>
              <a:gd name="T60" fmla="*/ 2147483647 w 143"/>
              <a:gd name="T61" fmla="*/ 2147483647 h 207"/>
              <a:gd name="T62" fmla="*/ 2147483647 w 143"/>
              <a:gd name="T63" fmla="*/ 2147483647 h 207"/>
              <a:gd name="T64" fmla="*/ 2147483647 w 143"/>
              <a:gd name="T65" fmla="*/ 2147483647 h 207"/>
              <a:gd name="T66" fmla="*/ 2147483647 w 143"/>
              <a:gd name="T67" fmla="*/ 2147483647 h 207"/>
              <a:gd name="T68" fmla="*/ 2147483647 w 143"/>
              <a:gd name="T69" fmla="*/ 2147483647 h 207"/>
              <a:gd name="T70" fmla="*/ 2147483647 w 143"/>
              <a:gd name="T71" fmla="*/ 2147483647 h 207"/>
              <a:gd name="T72" fmla="*/ 2147483647 w 143"/>
              <a:gd name="T73" fmla="*/ 0 h 207"/>
              <a:gd name="T74" fmla="*/ 0 w 143"/>
              <a:gd name="T75" fmla="*/ 2147483647 h 20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43"/>
              <a:gd name="T115" fmla="*/ 0 h 207"/>
              <a:gd name="T116" fmla="*/ 143 w 143"/>
              <a:gd name="T117" fmla="*/ 207 h 20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43" h="207">
                <a:moveTo>
                  <a:pt x="25" y="182"/>
                </a:moveTo>
                <a:lnTo>
                  <a:pt x="25" y="111"/>
                </a:lnTo>
                <a:lnTo>
                  <a:pt x="74" y="111"/>
                </a:lnTo>
                <a:lnTo>
                  <a:pt x="84" y="111"/>
                </a:lnTo>
                <a:lnTo>
                  <a:pt x="93" y="113"/>
                </a:lnTo>
                <a:lnTo>
                  <a:pt x="101" y="115"/>
                </a:lnTo>
                <a:lnTo>
                  <a:pt x="106" y="119"/>
                </a:lnTo>
                <a:lnTo>
                  <a:pt x="110" y="123"/>
                </a:lnTo>
                <a:lnTo>
                  <a:pt x="115" y="129"/>
                </a:lnTo>
                <a:lnTo>
                  <a:pt x="116" y="136"/>
                </a:lnTo>
                <a:lnTo>
                  <a:pt x="117" y="146"/>
                </a:lnTo>
                <a:lnTo>
                  <a:pt x="116" y="154"/>
                </a:lnTo>
                <a:lnTo>
                  <a:pt x="115" y="161"/>
                </a:lnTo>
                <a:lnTo>
                  <a:pt x="111" y="168"/>
                </a:lnTo>
                <a:lnTo>
                  <a:pt x="107" y="172"/>
                </a:lnTo>
                <a:lnTo>
                  <a:pt x="101" y="176"/>
                </a:lnTo>
                <a:lnTo>
                  <a:pt x="95" y="179"/>
                </a:lnTo>
                <a:lnTo>
                  <a:pt x="86" y="180"/>
                </a:lnTo>
                <a:lnTo>
                  <a:pt x="78" y="182"/>
                </a:lnTo>
                <a:lnTo>
                  <a:pt x="25" y="182"/>
                </a:lnTo>
                <a:close/>
                <a:moveTo>
                  <a:pt x="25" y="87"/>
                </a:moveTo>
                <a:lnTo>
                  <a:pt x="25" y="23"/>
                </a:lnTo>
                <a:lnTo>
                  <a:pt x="72" y="23"/>
                </a:lnTo>
                <a:lnTo>
                  <a:pt x="81" y="23"/>
                </a:lnTo>
                <a:lnTo>
                  <a:pt x="88" y="26"/>
                </a:lnTo>
                <a:lnTo>
                  <a:pt x="96" y="28"/>
                </a:lnTo>
                <a:lnTo>
                  <a:pt x="100" y="31"/>
                </a:lnTo>
                <a:lnTo>
                  <a:pt x="104" y="35"/>
                </a:lnTo>
                <a:lnTo>
                  <a:pt x="107" y="41"/>
                </a:lnTo>
                <a:lnTo>
                  <a:pt x="108" y="47"/>
                </a:lnTo>
                <a:lnTo>
                  <a:pt x="109" y="55"/>
                </a:lnTo>
                <a:lnTo>
                  <a:pt x="108" y="63"/>
                </a:lnTo>
                <a:lnTo>
                  <a:pt x="107" y="70"/>
                </a:lnTo>
                <a:lnTo>
                  <a:pt x="104" y="74"/>
                </a:lnTo>
                <a:lnTo>
                  <a:pt x="100" y="79"/>
                </a:lnTo>
                <a:lnTo>
                  <a:pt x="95" y="83"/>
                </a:lnTo>
                <a:lnTo>
                  <a:pt x="87" y="85"/>
                </a:lnTo>
                <a:lnTo>
                  <a:pt x="80" y="87"/>
                </a:lnTo>
                <a:lnTo>
                  <a:pt x="70" y="87"/>
                </a:lnTo>
                <a:lnTo>
                  <a:pt x="25" y="87"/>
                </a:lnTo>
                <a:close/>
                <a:moveTo>
                  <a:pt x="0" y="207"/>
                </a:moveTo>
                <a:lnTo>
                  <a:pt x="80" y="207"/>
                </a:lnTo>
                <a:lnTo>
                  <a:pt x="95" y="206"/>
                </a:lnTo>
                <a:lnTo>
                  <a:pt x="106" y="203"/>
                </a:lnTo>
                <a:lnTo>
                  <a:pt x="118" y="198"/>
                </a:lnTo>
                <a:lnTo>
                  <a:pt x="126" y="190"/>
                </a:lnTo>
                <a:lnTo>
                  <a:pt x="134" y="182"/>
                </a:lnTo>
                <a:lnTo>
                  <a:pt x="139" y="171"/>
                </a:lnTo>
                <a:lnTo>
                  <a:pt x="142" y="158"/>
                </a:lnTo>
                <a:lnTo>
                  <a:pt x="143" y="146"/>
                </a:lnTo>
                <a:lnTo>
                  <a:pt x="142" y="136"/>
                </a:lnTo>
                <a:lnTo>
                  <a:pt x="141" y="127"/>
                </a:lnTo>
                <a:lnTo>
                  <a:pt x="138" y="119"/>
                </a:lnTo>
                <a:lnTo>
                  <a:pt x="134" y="112"/>
                </a:lnTo>
                <a:lnTo>
                  <a:pt x="128" y="106"/>
                </a:lnTo>
                <a:lnTo>
                  <a:pt x="123" y="101"/>
                </a:lnTo>
                <a:lnTo>
                  <a:pt x="116" y="98"/>
                </a:lnTo>
                <a:lnTo>
                  <a:pt x="108" y="95"/>
                </a:lnTo>
                <a:lnTo>
                  <a:pt x="115" y="92"/>
                </a:lnTo>
                <a:lnTo>
                  <a:pt x="120" y="88"/>
                </a:lnTo>
                <a:lnTo>
                  <a:pt x="124" y="84"/>
                </a:lnTo>
                <a:lnTo>
                  <a:pt x="128" y="78"/>
                </a:lnTo>
                <a:lnTo>
                  <a:pt x="130" y="72"/>
                </a:lnTo>
                <a:lnTo>
                  <a:pt x="132" y="65"/>
                </a:lnTo>
                <a:lnTo>
                  <a:pt x="135" y="58"/>
                </a:lnTo>
                <a:lnTo>
                  <a:pt x="135" y="51"/>
                </a:lnTo>
                <a:lnTo>
                  <a:pt x="134" y="38"/>
                </a:lnTo>
                <a:lnTo>
                  <a:pt x="131" y="28"/>
                </a:lnTo>
                <a:lnTo>
                  <a:pt x="126" y="20"/>
                </a:lnTo>
                <a:lnTo>
                  <a:pt x="120" y="13"/>
                </a:lnTo>
                <a:lnTo>
                  <a:pt x="111" y="7"/>
                </a:lnTo>
                <a:lnTo>
                  <a:pt x="102" y="3"/>
                </a:lnTo>
                <a:lnTo>
                  <a:pt x="89" y="1"/>
                </a:lnTo>
                <a:lnTo>
                  <a:pt x="76" y="0"/>
                </a:lnTo>
                <a:lnTo>
                  <a:pt x="0" y="0"/>
                </a:lnTo>
                <a:lnTo>
                  <a:pt x="0"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586" name="Freeform 82"/>
          <p:cNvSpPr>
            <a:spLocks noEditPoints="1"/>
          </p:cNvSpPr>
          <p:nvPr/>
        </p:nvSpPr>
        <p:spPr bwMode="auto">
          <a:xfrm>
            <a:off x="2112963" y="1595438"/>
            <a:ext cx="57150" cy="84137"/>
          </a:xfrm>
          <a:custGeom>
            <a:avLst/>
            <a:gdLst>
              <a:gd name="T0" fmla="*/ 2147483647 w 123"/>
              <a:gd name="T1" fmla="*/ 2147483647 h 159"/>
              <a:gd name="T2" fmla="*/ 2147483647 w 123"/>
              <a:gd name="T3" fmla="*/ 2147483647 h 159"/>
              <a:gd name="T4" fmla="*/ 2147483647 w 123"/>
              <a:gd name="T5" fmla="*/ 2147483647 h 159"/>
              <a:gd name="T6" fmla="*/ 2147483647 w 123"/>
              <a:gd name="T7" fmla="*/ 2147483647 h 159"/>
              <a:gd name="T8" fmla="*/ 2147483647 w 123"/>
              <a:gd name="T9" fmla="*/ 2147483647 h 159"/>
              <a:gd name="T10" fmla="*/ 2147483647 w 123"/>
              <a:gd name="T11" fmla="*/ 2147483647 h 159"/>
              <a:gd name="T12" fmla="*/ 2147483647 w 123"/>
              <a:gd name="T13" fmla="*/ 2147483647 h 159"/>
              <a:gd name="T14" fmla="*/ 2147483647 w 123"/>
              <a:gd name="T15" fmla="*/ 2147483647 h 159"/>
              <a:gd name="T16" fmla="*/ 2147483647 w 123"/>
              <a:gd name="T17" fmla="*/ 2147483647 h 159"/>
              <a:gd name="T18" fmla="*/ 2147483647 w 123"/>
              <a:gd name="T19" fmla="*/ 2147483647 h 159"/>
              <a:gd name="T20" fmla="*/ 2147483647 w 123"/>
              <a:gd name="T21" fmla="*/ 2147483647 h 159"/>
              <a:gd name="T22" fmla="*/ 2147483647 w 123"/>
              <a:gd name="T23" fmla="*/ 2147483647 h 159"/>
              <a:gd name="T24" fmla="*/ 2147483647 w 123"/>
              <a:gd name="T25" fmla="*/ 2147483647 h 159"/>
              <a:gd name="T26" fmla="*/ 2147483647 w 123"/>
              <a:gd name="T27" fmla="*/ 2147483647 h 159"/>
              <a:gd name="T28" fmla="*/ 2147483647 w 123"/>
              <a:gd name="T29" fmla="*/ 2147483647 h 159"/>
              <a:gd name="T30" fmla="*/ 2147483647 w 123"/>
              <a:gd name="T31" fmla="*/ 2147483647 h 159"/>
              <a:gd name="T32" fmla="*/ 2147483647 w 123"/>
              <a:gd name="T33" fmla="*/ 2147483647 h 159"/>
              <a:gd name="T34" fmla="*/ 2147483647 w 123"/>
              <a:gd name="T35" fmla="*/ 2147483647 h 159"/>
              <a:gd name="T36" fmla="*/ 2147483647 w 123"/>
              <a:gd name="T37" fmla="*/ 2147483647 h 159"/>
              <a:gd name="T38" fmla="*/ 2147483647 w 123"/>
              <a:gd name="T39" fmla="*/ 2147483647 h 159"/>
              <a:gd name="T40" fmla="*/ 2147483647 w 123"/>
              <a:gd name="T41" fmla="*/ 2147483647 h 159"/>
              <a:gd name="T42" fmla="*/ 2147483647 w 123"/>
              <a:gd name="T43" fmla="*/ 2147483647 h 159"/>
              <a:gd name="T44" fmla="*/ 2147483647 w 123"/>
              <a:gd name="T45" fmla="*/ 2147483647 h 159"/>
              <a:gd name="T46" fmla="*/ 2147483647 w 123"/>
              <a:gd name="T47" fmla="*/ 2147483647 h 159"/>
              <a:gd name="T48" fmla="*/ 2147483647 w 123"/>
              <a:gd name="T49" fmla="*/ 2147483647 h 159"/>
              <a:gd name="T50" fmla="*/ 2147483647 w 123"/>
              <a:gd name="T51" fmla="*/ 2147483647 h 159"/>
              <a:gd name="T52" fmla="*/ 2147483647 w 123"/>
              <a:gd name="T53" fmla="*/ 2147483647 h 159"/>
              <a:gd name="T54" fmla="*/ 2147483647 w 123"/>
              <a:gd name="T55" fmla="*/ 2147483647 h 159"/>
              <a:gd name="T56" fmla="*/ 2147483647 w 123"/>
              <a:gd name="T57" fmla="*/ 2147483647 h 159"/>
              <a:gd name="T58" fmla="*/ 2147483647 w 123"/>
              <a:gd name="T59" fmla="*/ 2147483647 h 159"/>
              <a:gd name="T60" fmla="*/ 2147483647 w 123"/>
              <a:gd name="T61" fmla="*/ 2147483647 h 159"/>
              <a:gd name="T62" fmla="*/ 2147483647 w 123"/>
              <a:gd name="T63" fmla="*/ 2147483647 h 159"/>
              <a:gd name="T64" fmla="*/ 2147483647 w 123"/>
              <a:gd name="T65" fmla="*/ 2147483647 h 159"/>
              <a:gd name="T66" fmla="*/ 2147483647 w 123"/>
              <a:gd name="T67" fmla="*/ 2147483647 h 159"/>
              <a:gd name="T68" fmla="*/ 2147483647 w 123"/>
              <a:gd name="T69" fmla="*/ 2147483647 h 15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9"/>
              <a:gd name="T107" fmla="*/ 123 w 123"/>
              <a:gd name="T108" fmla="*/ 159 h 15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9">
                <a:moveTo>
                  <a:pt x="99" y="108"/>
                </a:moveTo>
                <a:lnTo>
                  <a:pt x="97" y="113"/>
                </a:lnTo>
                <a:lnTo>
                  <a:pt x="94" y="119"/>
                </a:lnTo>
                <a:lnTo>
                  <a:pt x="91" y="124"/>
                </a:lnTo>
                <a:lnTo>
                  <a:pt x="87" y="128"/>
                </a:lnTo>
                <a:lnTo>
                  <a:pt x="82" y="131"/>
                </a:lnTo>
                <a:lnTo>
                  <a:pt x="77" y="133"/>
                </a:lnTo>
                <a:lnTo>
                  <a:pt x="71" y="135"/>
                </a:lnTo>
                <a:lnTo>
                  <a:pt x="63" y="135"/>
                </a:lnTo>
                <a:lnTo>
                  <a:pt x="55" y="134"/>
                </a:lnTo>
                <a:lnTo>
                  <a:pt x="48" y="132"/>
                </a:lnTo>
                <a:lnTo>
                  <a:pt x="41" y="128"/>
                </a:lnTo>
                <a:lnTo>
                  <a:pt x="35" y="123"/>
                </a:lnTo>
                <a:lnTo>
                  <a:pt x="31" y="117"/>
                </a:lnTo>
                <a:lnTo>
                  <a:pt x="27" y="109"/>
                </a:lnTo>
                <a:lnTo>
                  <a:pt x="25" y="98"/>
                </a:lnTo>
                <a:lnTo>
                  <a:pt x="24" y="88"/>
                </a:lnTo>
                <a:lnTo>
                  <a:pt x="123" y="88"/>
                </a:lnTo>
                <a:lnTo>
                  <a:pt x="123" y="76"/>
                </a:lnTo>
                <a:lnTo>
                  <a:pt x="122" y="60"/>
                </a:lnTo>
                <a:lnTo>
                  <a:pt x="119" y="43"/>
                </a:lnTo>
                <a:lnTo>
                  <a:pt x="114" y="31"/>
                </a:lnTo>
                <a:lnTo>
                  <a:pt x="108" y="20"/>
                </a:lnTo>
                <a:lnTo>
                  <a:pt x="98" y="12"/>
                </a:lnTo>
                <a:lnTo>
                  <a:pt x="88" y="5"/>
                </a:lnTo>
                <a:lnTo>
                  <a:pt x="76" y="2"/>
                </a:lnTo>
                <a:lnTo>
                  <a:pt x="61" y="0"/>
                </a:lnTo>
                <a:lnTo>
                  <a:pt x="49" y="2"/>
                </a:lnTo>
                <a:lnTo>
                  <a:pt x="36" y="6"/>
                </a:lnTo>
                <a:lnTo>
                  <a:pt x="25" y="12"/>
                </a:lnTo>
                <a:lnTo>
                  <a:pt x="17" y="21"/>
                </a:lnTo>
                <a:lnTo>
                  <a:pt x="10" y="33"/>
                </a:lnTo>
                <a:lnTo>
                  <a:pt x="4" y="47"/>
                </a:lnTo>
                <a:lnTo>
                  <a:pt x="1" y="63"/>
                </a:lnTo>
                <a:lnTo>
                  <a:pt x="0" y="81"/>
                </a:lnTo>
                <a:lnTo>
                  <a:pt x="1" y="98"/>
                </a:lnTo>
                <a:lnTo>
                  <a:pt x="4" y="113"/>
                </a:lnTo>
                <a:lnTo>
                  <a:pt x="10" y="127"/>
                </a:lnTo>
                <a:lnTo>
                  <a:pt x="17" y="138"/>
                </a:lnTo>
                <a:lnTo>
                  <a:pt x="25" y="147"/>
                </a:lnTo>
                <a:lnTo>
                  <a:pt x="36" y="153"/>
                </a:lnTo>
                <a:lnTo>
                  <a:pt x="49" y="158"/>
                </a:lnTo>
                <a:lnTo>
                  <a:pt x="61" y="159"/>
                </a:lnTo>
                <a:lnTo>
                  <a:pt x="73" y="158"/>
                </a:lnTo>
                <a:lnTo>
                  <a:pt x="84" y="155"/>
                </a:lnTo>
                <a:lnTo>
                  <a:pt x="94" y="151"/>
                </a:lnTo>
                <a:lnTo>
                  <a:pt x="102" y="145"/>
                </a:lnTo>
                <a:lnTo>
                  <a:pt x="109" y="138"/>
                </a:lnTo>
                <a:lnTo>
                  <a:pt x="115" y="128"/>
                </a:lnTo>
                <a:lnTo>
                  <a:pt x="119" y="119"/>
                </a:lnTo>
                <a:lnTo>
                  <a:pt x="121" y="108"/>
                </a:lnTo>
                <a:lnTo>
                  <a:pt x="99" y="108"/>
                </a:lnTo>
                <a:close/>
                <a:moveTo>
                  <a:pt x="24" y="67"/>
                </a:moveTo>
                <a:lnTo>
                  <a:pt x="25" y="56"/>
                </a:lnTo>
                <a:lnTo>
                  <a:pt x="27" y="48"/>
                </a:lnTo>
                <a:lnTo>
                  <a:pt x="32" y="40"/>
                </a:lnTo>
                <a:lnTo>
                  <a:pt x="36" y="34"/>
                </a:lnTo>
                <a:lnTo>
                  <a:pt x="41" y="28"/>
                </a:lnTo>
                <a:lnTo>
                  <a:pt x="48" y="25"/>
                </a:lnTo>
                <a:lnTo>
                  <a:pt x="54" y="24"/>
                </a:lnTo>
                <a:lnTo>
                  <a:pt x="62" y="22"/>
                </a:lnTo>
                <a:lnTo>
                  <a:pt x="71" y="24"/>
                </a:lnTo>
                <a:lnTo>
                  <a:pt x="78" y="25"/>
                </a:lnTo>
                <a:lnTo>
                  <a:pt x="84" y="29"/>
                </a:lnTo>
                <a:lnTo>
                  <a:pt x="90" y="34"/>
                </a:lnTo>
                <a:lnTo>
                  <a:pt x="94" y="40"/>
                </a:lnTo>
                <a:lnTo>
                  <a:pt x="97" y="48"/>
                </a:lnTo>
                <a:lnTo>
                  <a:pt x="98" y="56"/>
                </a:lnTo>
                <a:lnTo>
                  <a:pt x="99" y="67"/>
                </a:lnTo>
                <a:lnTo>
                  <a:pt x="24" y="6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587" name="Rectangle 83"/>
          <p:cNvSpPr>
            <a:spLocks noChangeArrowheads="1"/>
          </p:cNvSpPr>
          <p:nvPr/>
        </p:nvSpPr>
        <p:spPr bwMode="auto">
          <a:xfrm>
            <a:off x="2182813" y="1568450"/>
            <a:ext cx="11112" cy="109538"/>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588" name="Rectangle 84"/>
          <p:cNvSpPr>
            <a:spLocks noChangeArrowheads="1"/>
          </p:cNvSpPr>
          <p:nvPr/>
        </p:nvSpPr>
        <p:spPr bwMode="auto">
          <a:xfrm>
            <a:off x="2211388" y="1568450"/>
            <a:ext cx="9525" cy="109538"/>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589" name="Freeform 85"/>
          <p:cNvSpPr>
            <a:spLocks noEditPoints="1"/>
          </p:cNvSpPr>
          <p:nvPr/>
        </p:nvSpPr>
        <p:spPr bwMode="auto">
          <a:xfrm>
            <a:off x="2233613" y="1595438"/>
            <a:ext cx="58737" cy="84137"/>
          </a:xfrm>
          <a:custGeom>
            <a:avLst/>
            <a:gdLst>
              <a:gd name="T0" fmla="*/ 2147483647 w 124"/>
              <a:gd name="T1" fmla="*/ 2147483647 h 159"/>
              <a:gd name="T2" fmla="*/ 2147483647 w 124"/>
              <a:gd name="T3" fmla="*/ 2147483647 h 159"/>
              <a:gd name="T4" fmla="*/ 2147483647 w 124"/>
              <a:gd name="T5" fmla="*/ 2147483647 h 159"/>
              <a:gd name="T6" fmla="*/ 2147483647 w 124"/>
              <a:gd name="T7" fmla="*/ 2147483647 h 159"/>
              <a:gd name="T8" fmla="*/ 2147483647 w 124"/>
              <a:gd name="T9" fmla="*/ 2147483647 h 159"/>
              <a:gd name="T10" fmla="*/ 2147483647 w 124"/>
              <a:gd name="T11" fmla="*/ 2147483647 h 159"/>
              <a:gd name="T12" fmla="*/ 2147483647 w 124"/>
              <a:gd name="T13" fmla="*/ 2147483647 h 159"/>
              <a:gd name="T14" fmla="*/ 2147483647 w 124"/>
              <a:gd name="T15" fmla="*/ 2147483647 h 159"/>
              <a:gd name="T16" fmla="*/ 2147483647 w 124"/>
              <a:gd name="T17" fmla="*/ 2147483647 h 159"/>
              <a:gd name="T18" fmla="*/ 2147483647 w 124"/>
              <a:gd name="T19" fmla="*/ 2147483647 h 159"/>
              <a:gd name="T20" fmla="*/ 2147483647 w 124"/>
              <a:gd name="T21" fmla="*/ 2147483647 h 159"/>
              <a:gd name="T22" fmla="*/ 2147483647 w 124"/>
              <a:gd name="T23" fmla="*/ 2147483647 h 159"/>
              <a:gd name="T24" fmla="*/ 2147483647 w 124"/>
              <a:gd name="T25" fmla="*/ 2147483647 h 159"/>
              <a:gd name="T26" fmla="*/ 2147483647 w 124"/>
              <a:gd name="T27" fmla="*/ 2147483647 h 159"/>
              <a:gd name="T28" fmla="*/ 2147483647 w 124"/>
              <a:gd name="T29" fmla="*/ 2147483647 h 159"/>
              <a:gd name="T30" fmla="*/ 2147483647 w 124"/>
              <a:gd name="T31" fmla="*/ 2147483647 h 159"/>
              <a:gd name="T32" fmla="*/ 2147483647 w 124"/>
              <a:gd name="T33" fmla="*/ 2147483647 h 159"/>
              <a:gd name="T34" fmla="*/ 2147483647 w 124"/>
              <a:gd name="T35" fmla="*/ 2147483647 h 159"/>
              <a:gd name="T36" fmla="*/ 2147483647 w 124"/>
              <a:gd name="T37" fmla="*/ 2147483647 h 159"/>
              <a:gd name="T38" fmla="*/ 2147483647 w 124"/>
              <a:gd name="T39" fmla="*/ 2147483647 h 159"/>
              <a:gd name="T40" fmla="*/ 2147483647 w 124"/>
              <a:gd name="T41" fmla="*/ 2147483647 h 159"/>
              <a:gd name="T42" fmla="*/ 2147483647 w 124"/>
              <a:gd name="T43" fmla="*/ 2147483647 h 159"/>
              <a:gd name="T44" fmla="*/ 2147483647 w 124"/>
              <a:gd name="T45" fmla="*/ 2147483647 h 159"/>
              <a:gd name="T46" fmla="*/ 2147483647 w 124"/>
              <a:gd name="T47" fmla="*/ 2147483647 h 159"/>
              <a:gd name="T48" fmla="*/ 2147483647 w 124"/>
              <a:gd name="T49" fmla="*/ 2147483647 h 159"/>
              <a:gd name="T50" fmla="*/ 2147483647 w 124"/>
              <a:gd name="T51" fmla="*/ 2147483647 h 159"/>
              <a:gd name="T52" fmla="*/ 2147483647 w 124"/>
              <a:gd name="T53" fmla="*/ 2147483647 h 159"/>
              <a:gd name="T54" fmla="*/ 2147483647 w 124"/>
              <a:gd name="T55" fmla="*/ 2147483647 h 159"/>
              <a:gd name="T56" fmla="*/ 2147483647 w 124"/>
              <a:gd name="T57" fmla="*/ 2147483647 h 159"/>
              <a:gd name="T58" fmla="*/ 2147483647 w 124"/>
              <a:gd name="T59" fmla="*/ 2147483647 h 159"/>
              <a:gd name="T60" fmla="*/ 2147483647 w 124"/>
              <a:gd name="T61" fmla="*/ 2147483647 h 159"/>
              <a:gd name="T62" fmla="*/ 2147483647 w 124"/>
              <a:gd name="T63" fmla="*/ 2147483647 h 159"/>
              <a:gd name="T64" fmla="*/ 2147483647 w 124"/>
              <a:gd name="T65" fmla="*/ 2147483647 h 159"/>
              <a:gd name="T66" fmla="*/ 2147483647 w 124"/>
              <a:gd name="T67" fmla="*/ 2147483647 h 159"/>
              <a:gd name="T68" fmla="*/ 2147483647 w 124"/>
              <a:gd name="T69" fmla="*/ 2147483647 h 15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4"/>
              <a:gd name="T106" fmla="*/ 0 h 159"/>
              <a:gd name="T107" fmla="*/ 124 w 124"/>
              <a:gd name="T108" fmla="*/ 159 h 15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4" h="159">
                <a:moveTo>
                  <a:pt x="100" y="108"/>
                </a:moveTo>
                <a:lnTo>
                  <a:pt x="97" y="113"/>
                </a:lnTo>
                <a:lnTo>
                  <a:pt x="94" y="119"/>
                </a:lnTo>
                <a:lnTo>
                  <a:pt x="91" y="124"/>
                </a:lnTo>
                <a:lnTo>
                  <a:pt x="87" y="128"/>
                </a:lnTo>
                <a:lnTo>
                  <a:pt x="83" y="131"/>
                </a:lnTo>
                <a:lnTo>
                  <a:pt x="77" y="133"/>
                </a:lnTo>
                <a:lnTo>
                  <a:pt x="71" y="135"/>
                </a:lnTo>
                <a:lnTo>
                  <a:pt x="64" y="135"/>
                </a:lnTo>
                <a:lnTo>
                  <a:pt x="55" y="134"/>
                </a:lnTo>
                <a:lnTo>
                  <a:pt x="48" y="132"/>
                </a:lnTo>
                <a:lnTo>
                  <a:pt x="42" y="128"/>
                </a:lnTo>
                <a:lnTo>
                  <a:pt x="35" y="123"/>
                </a:lnTo>
                <a:lnTo>
                  <a:pt x="31" y="117"/>
                </a:lnTo>
                <a:lnTo>
                  <a:pt x="28" y="109"/>
                </a:lnTo>
                <a:lnTo>
                  <a:pt x="26" y="98"/>
                </a:lnTo>
                <a:lnTo>
                  <a:pt x="25" y="88"/>
                </a:lnTo>
                <a:lnTo>
                  <a:pt x="124" y="88"/>
                </a:lnTo>
                <a:lnTo>
                  <a:pt x="124" y="76"/>
                </a:lnTo>
                <a:lnTo>
                  <a:pt x="123" y="60"/>
                </a:lnTo>
                <a:lnTo>
                  <a:pt x="120" y="43"/>
                </a:lnTo>
                <a:lnTo>
                  <a:pt x="114" y="31"/>
                </a:lnTo>
                <a:lnTo>
                  <a:pt x="108" y="20"/>
                </a:lnTo>
                <a:lnTo>
                  <a:pt x="98" y="12"/>
                </a:lnTo>
                <a:lnTo>
                  <a:pt x="88" y="5"/>
                </a:lnTo>
                <a:lnTo>
                  <a:pt x="76" y="2"/>
                </a:lnTo>
                <a:lnTo>
                  <a:pt x="62" y="0"/>
                </a:lnTo>
                <a:lnTo>
                  <a:pt x="49" y="2"/>
                </a:lnTo>
                <a:lnTo>
                  <a:pt x="36" y="6"/>
                </a:lnTo>
                <a:lnTo>
                  <a:pt x="26" y="12"/>
                </a:lnTo>
                <a:lnTo>
                  <a:pt x="17" y="21"/>
                </a:lnTo>
                <a:lnTo>
                  <a:pt x="10" y="33"/>
                </a:lnTo>
                <a:lnTo>
                  <a:pt x="5" y="47"/>
                </a:lnTo>
                <a:lnTo>
                  <a:pt x="1" y="63"/>
                </a:lnTo>
                <a:lnTo>
                  <a:pt x="0" y="81"/>
                </a:lnTo>
                <a:lnTo>
                  <a:pt x="1" y="98"/>
                </a:lnTo>
                <a:lnTo>
                  <a:pt x="5" y="113"/>
                </a:lnTo>
                <a:lnTo>
                  <a:pt x="10" y="127"/>
                </a:lnTo>
                <a:lnTo>
                  <a:pt x="17" y="138"/>
                </a:lnTo>
                <a:lnTo>
                  <a:pt x="26" y="147"/>
                </a:lnTo>
                <a:lnTo>
                  <a:pt x="36" y="153"/>
                </a:lnTo>
                <a:lnTo>
                  <a:pt x="49" y="158"/>
                </a:lnTo>
                <a:lnTo>
                  <a:pt x="62" y="159"/>
                </a:lnTo>
                <a:lnTo>
                  <a:pt x="73" y="158"/>
                </a:lnTo>
                <a:lnTo>
                  <a:pt x="85" y="155"/>
                </a:lnTo>
                <a:lnTo>
                  <a:pt x="94" y="151"/>
                </a:lnTo>
                <a:lnTo>
                  <a:pt x="103" y="145"/>
                </a:lnTo>
                <a:lnTo>
                  <a:pt x="109" y="138"/>
                </a:lnTo>
                <a:lnTo>
                  <a:pt x="115" y="128"/>
                </a:lnTo>
                <a:lnTo>
                  <a:pt x="120" y="119"/>
                </a:lnTo>
                <a:lnTo>
                  <a:pt x="122" y="108"/>
                </a:lnTo>
                <a:lnTo>
                  <a:pt x="100" y="108"/>
                </a:lnTo>
                <a:close/>
                <a:moveTo>
                  <a:pt x="25" y="67"/>
                </a:moveTo>
                <a:lnTo>
                  <a:pt x="26" y="56"/>
                </a:lnTo>
                <a:lnTo>
                  <a:pt x="28" y="48"/>
                </a:lnTo>
                <a:lnTo>
                  <a:pt x="32" y="40"/>
                </a:lnTo>
                <a:lnTo>
                  <a:pt x="36" y="34"/>
                </a:lnTo>
                <a:lnTo>
                  <a:pt x="42" y="28"/>
                </a:lnTo>
                <a:lnTo>
                  <a:pt x="48" y="25"/>
                </a:lnTo>
                <a:lnTo>
                  <a:pt x="54" y="24"/>
                </a:lnTo>
                <a:lnTo>
                  <a:pt x="63" y="22"/>
                </a:lnTo>
                <a:lnTo>
                  <a:pt x="71" y="24"/>
                </a:lnTo>
                <a:lnTo>
                  <a:pt x="78" y="25"/>
                </a:lnTo>
                <a:lnTo>
                  <a:pt x="85" y="29"/>
                </a:lnTo>
                <a:lnTo>
                  <a:pt x="90" y="34"/>
                </a:lnTo>
                <a:lnTo>
                  <a:pt x="94" y="40"/>
                </a:lnTo>
                <a:lnTo>
                  <a:pt x="97" y="48"/>
                </a:lnTo>
                <a:lnTo>
                  <a:pt x="98" y="56"/>
                </a:lnTo>
                <a:lnTo>
                  <a:pt x="100" y="67"/>
                </a:lnTo>
                <a:lnTo>
                  <a:pt x="25" y="6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590" name="Freeform 86"/>
          <p:cNvSpPr>
            <a:spLocks/>
          </p:cNvSpPr>
          <p:nvPr/>
        </p:nvSpPr>
        <p:spPr bwMode="auto">
          <a:xfrm>
            <a:off x="2338388" y="1568450"/>
            <a:ext cx="69850" cy="109538"/>
          </a:xfrm>
          <a:custGeom>
            <a:avLst/>
            <a:gdLst>
              <a:gd name="T0" fmla="*/ 0 w 149"/>
              <a:gd name="T1" fmla="*/ 2147483647 h 207"/>
              <a:gd name="T2" fmla="*/ 2147483647 w 149"/>
              <a:gd name="T3" fmla="*/ 2147483647 h 207"/>
              <a:gd name="T4" fmla="*/ 2147483647 w 149"/>
              <a:gd name="T5" fmla="*/ 2147483647 h 207"/>
              <a:gd name="T6" fmla="*/ 2147483647 w 149"/>
              <a:gd name="T7" fmla="*/ 2147483647 h 207"/>
              <a:gd name="T8" fmla="*/ 2147483647 w 149"/>
              <a:gd name="T9" fmla="*/ 2147483647 h 207"/>
              <a:gd name="T10" fmla="*/ 2147483647 w 149"/>
              <a:gd name="T11" fmla="*/ 2147483647 h 207"/>
              <a:gd name="T12" fmla="*/ 2147483647 w 149"/>
              <a:gd name="T13" fmla="*/ 0 h 207"/>
              <a:gd name="T14" fmla="*/ 2147483647 w 149"/>
              <a:gd name="T15" fmla="*/ 0 h 207"/>
              <a:gd name="T16" fmla="*/ 2147483647 w 149"/>
              <a:gd name="T17" fmla="*/ 2147483647 h 207"/>
              <a:gd name="T18" fmla="*/ 2147483647 w 149"/>
              <a:gd name="T19" fmla="*/ 2147483647 h 207"/>
              <a:gd name="T20" fmla="*/ 2147483647 w 149"/>
              <a:gd name="T21" fmla="*/ 0 h 207"/>
              <a:gd name="T22" fmla="*/ 0 w 149"/>
              <a:gd name="T23" fmla="*/ 0 h 207"/>
              <a:gd name="T24" fmla="*/ 0 w 149"/>
              <a:gd name="T25" fmla="*/ 2147483647 h 20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49"/>
              <a:gd name="T40" fmla="*/ 0 h 207"/>
              <a:gd name="T41" fmla="*/ 149 w 149"/>
              <a:gd name="T42" fmla="*/ 207 h 20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49" h="207">
                <a:moveTo>
                  <a:pt x="0" y="207"/>
                </a:moveTo>
                <a:lnTo>
                  <a:pt x="25" y="207"/>
                </a:lnTo>
                <a:lnTo>
                  <a:pt x="25" y="111"/>
                </a:lnTo>
                <a:lnTo>
                  <a:pt x="123" y="111"/>
                </a:lnTo>
                <a:lnTo>
                  <a:pt x="123" y="207"/>
                </a:lnTo>
                <a:lnTo>
                  <a:pt x="149" y="207"/>
                </a:lnTo>
                <a:lnTo>
                  <a:pt x="149" y="0"/>
                </a:lnTo>
                <a:lnTo>
                  <a:pt x="123" y="0"/>
                </a:lnTo>
                <a:lnTo>
                  <a:pt x="123" y="85"/>
                </a:lnTo>
                <a:lnTo>
                  <a:pt x="25" y="85"/>
                </a:lnTo>
                <a:lnTo>
                  <a:pt x="25" y="0"/>
                </a:lnTo>
                <a:lnTo>
                  <a:pt x="0" y="0"/>
                </a:lnTo>
                <a:lnTo>
                  <a:pt x="0"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591" name="Rectangle 87"/>
          <p:cNvSpPr>
            <a:spLocks noChangeArrowheads="1"/>
          </p:cNvSpPr>
          <p:nvPr/>
        </p:nvSpPr>
        <p:spPr bwMode="auto">
          <a:xfrm>
            <a:off x="2428875" y="1662113"/>
            <a:ext cx="12700" cy="158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592" name="Freeform 88"/>
          <p:cNvSpPr>
            <a:spLocks noEditPoints="1"/>
          </p:cNvSpPr>
          <p:nvPr/>
        </p:nvSpPr>
        <p:spPr bwMode="auto">
          <a:xfrm>
            <a:off x="1349375" y="1766888"/>
            <a:ext cx="60325" cy="104775"/>
          </a:xfrm>
          <a:custGeom>
            <a:avLst/>
            <a:gdLst>
              <a:gd name="T0" fmla="*/ 2147483647 w 129"/>
              <a:gd name="T1" fmla="*/ 2147483647 h 196"/>
              <a:gd name="T2" fmla="*/ 2147483647 w 129"/>
              <a:gd name="T3" fmla="*/ 2147483647 h 196"/>
              <a:gd name="T4" fmla="*/ 2147483647 w 129"/>
              <a:gd name="T5" fmla="*/ 2147483647 h 196"/>
              <a:gd name="T6" fmla="*/ 2147483647 w 129"/>
              <a:gd name="T7" fmla="*/ 2147483647 h 196"/>
              <a:gd name="T8" fmla="*/ 2147483647 w 129"/>
              <a:gd name="T9" fmla="*/ 2147483647 h 196"/>
              <a:gd name="T10" fmla="*/ 2147483647 w 129"/>
              <a:gd name="T11" fmla="*/ 2147483647 h 196"/>
              <a:gd name="T12" fmla="*/ 2147483647 w 129"/>
              <a:gd name="T13" fmla="*/ 0 h 196"/>
              <a:gd name="T14" fmla="*/ 2147483647 w 129"/>
              <a:gd name="T15" fmla="*/ 0 h 196"/>
              <a:gd name="T16" fmla="*/ 0 w 129"/>
              <a:gd name="T17" fmla="*/ 2147483647 h 196"/>
              <a:gd name="T18" fmla="*/ 0 w 129"/>
              <a:gd name="T19" fmla="*/ 2147483647 h 196"/>
              <a:gd name="T20" fmla="*/ 2147483647 w 129"/>
              <a:gd name="T21" fmla="*/ 2147483647 h 196"/>
              <a:gd name="T22" fmla="*/ 2147483647 w 129"/>
              <a:gd name="T23" fmla="*/ 2147483647 h 196"/>
              <a:gd name="T24" fmla="*/ 2147483647 w 129"/>
              <a:gd name="T25" fmla="*/ 2147483647 h 196"/>
              <a:gd name="T26" fmla="*/ 2147483647 w 129"/>
              <a:gd name="T27" fmla="*/ 2147483647 h 196"/>
              <a:gd name="T28" fmla="*/ 2147483647 w 129"/>
              <a:gd name="T29" fmla="*/ 2147483647 h 196"/>
              <a:gd name="T30" fmla="*/ 2147483647 w 129"/>
              <a:gd name="T31" fmla="*/ 2147483647 h 1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9"/>
              <a:gd name="T49" fmla="*/ 0 h 196"/>
              <a:gd name="T50" fmla="*/ 129 w 129"/>
              <a:gd name="T51" fmla="*/ 196 h 19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9" h="196">
                <a:moveTo>
                  <a:pt x="79" y="196"/>
                </a:moveTo>
                <a:lnTo>
                  <a:pt x="104" y="196"/>
                </a:lnTo>
                <a:lnTo>
                  <a:pt x="104" y="147"/>
                </a:lnTo>
                <a:lnTo>
                  <a:pt x="129" y="147"/>
                </a:lnTo>
                <a:lnTo>
                  <a:pt x="129" y="124"/>
                </a:lnTo>
                <a:lnTo>
                  <a:pt x="104" y="124"/>
                </a:lnTo>
                <a:lnTo>
                  <a:pt x="104" y="0"/>
                </a:lnTo>
                <a:lnTo>
                  <a:pt x="79" y="0"/>
                </a:lnTo>
                <a:lnTo>
                  <a:pt x="0" y="121"/>
                </a:lnTo>
                <a:lnTo>
                  <a:pt x="0" y="147"/>
                </a:lnTo>
                <a:lnTo>
                  <a:pt x="79" y="147"/>
                </a:lnTo>
                <a:lnTo>
                  <a:pt x="79" y="196"/>
                </a:lnTo>
                <a:close/>
                <a:moveTo>
                  <a:pt x="22" y="124"/>
                </a:moveTo>
                <a:lnTo>
                  <a:pt x="79" y="34"/>
                </a:lnTo>
                <a:lnTo>
                  <a:pt x="79" y="124"/>
                </a:lnTo>
                <a:lnTo>
                  <a:pt x="22" y="12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593" name="Freeform 89"/>
          <p:cNvSpPr>
            <a:spLocks noEditPoints="1"/>
          </p:cNvSpPr>
          <p:nvPr/>
        </p:nvSpPr>
        <p:spPr bwMode="auto">
          <a:xfrm>
            <a:off x="2036763" y="1760538"/>
            <a:ext cx="66675" cy="111125"/>
          </a:xfrm>
          <a:custGeom>
            <a:avLst/>
            <a:gdLst>
              <a:gd name="T0" fmla="*/ 0 w 144"/>
              <a:gd name="T1" fmla="*/ 2147483647 h 208"/>
              <a:gd name="T2" fmla="*/ 2147483647 w 144"/>
              <a:gd name="T3" fmla="*/ 2147483647 h 208"/>
              <a:gd name="T4" fmla="*/ 2147483647 w 144"/>
              <a:gd name="T5" fmla="*/ 2147483647 h 208"/>
              <a:gd name="T6" fmla="*/ 2147483647 w 144"/>
              <a:gd name="T7" fmla="*/ 2147483647 h 208"/>
              <a:gd name="T8" fmla="*/ 2147483647 w 144"/>
              <a:gd name="T9" fmla="*/ 2147483647 h 208"/>
              <a:gd name="T10" fmla="*/ 2147483647 w 144"/>
              <a:gd name="T11" fmla="*/ 2147483647 h 208"/>
              <a:gd name="T12" fmla="*/ 2147483647 w 144"/>
              <a:gd name="T13" fmla="*/ 2147483647 h 208"/>
              <a:gd name="T14" fmla="*/ 2147483647 w 144"/>
              <a:gd name="T15" fmla="*/ 2147483647 h 208"/>
              <a:gd name="T16" fmla="*/ 2147483647 w 144"/>
              <a:gd name="T17" fmla="*/ 2147483647 h 208"/>
              <a:gd name="T18" fmla="*/ 2147483647 w 144"/>
              <a:gd name="T19" fmla="*/ 2147483647 h 208"/>
              <a:gd name="T20" fmla="*/ 2147483647 w 144"/>
              <a:gd name="T21" fmla="*/ 2147483647 h 208"/>
              <a:gd name="T22" fmla="*/ 2147483647 w 144"/>
              <a:gd name="T23" fmla="*/ 2147483647 h 208"/>
              <a:gd name="T24" fmla="*/ 2147483647 w 144"/>
              <a:gd name="T25" fmla="*/ 2147483647 h 208"/>
              <a:gd name="T26" fmla="*/ 2147483647 w 144"/>
              <a:gd name="T27" fmla="*/ 2147483647 h 208"/>
              <a:gd name="T28" fmla="*/ 2147483647 w 144"/>
              <a:gd name="T29" fmla="*/ 2147483647 h 208"/>
              <a:gd name="T30" fmla="*/ 2147483647 w 144"/>
              <a:gd name="T31" fmla="*/ 2147483647 h 208"/>
              <a:gd name="T32" fmla="*/ 2147483647 w 144"/>
              <a:gd name="T33" fmla="*/ 2147483647 h 208"/>
              <a:gd name="T34" fmla="*/ 2147483647 w 144"/>
              <a:gd name="T35" fmla="*/ 2147483647 h 208"/>
              <a:gd name="T36" fmla="*/ 2147483647 w 144"/>
              <a:gd name="T37" fmla="*/ 2147483647 h 208"/>
              <a:gd name="T38" fmla="*/ 2147483647 w 144"/>
              <a:gd name="T39" fmla="*/ 2147483647 h 208"/>
              <a:gd name="T40" fmla="*/ 2147483647 w 144"/>
              <a:gd name="T41" fmla="*/ 2147483647 h 208"/>
              <a:gd name="T42" fmla="*/ 2147483647 w 144"/>
              <a:gd name="T43" fmla="*/ 2147483647 h 208"/>
              <a:gd name="T44" fmla="*/ 2147483647 w 144"/>
              <a:gd name="T45" fmla="*/ 2147483647 h 208"/>
              <a:gd name="T46" fmla="*/ 2147483647 w 144"/>
              <a:gd name="T47" fmla="*/ 2147483647 h 208"/>
              <a:gd name="T48" fmla="*/ 2147483647 w 144"/>
              <a:gd name="T49" fmla="*/ 2147483647 h 208"/>
              <a:gd name="T50" fmla="*/ 2147483647 w 144"/>
              <a:gd name="T51" fmla="*/ 0 h 208"/>
              <a:gd name="T52" fmla="*/ 0 w 144"/>
              <a:gd name="T53" fmla="*/ 0 h 208"/>
              <a:gd name="T54" fmla="*/ 2147483647 w 144"/>
              <a:gd name="T55" fmla="*/ 2147483647 h 208"/>
              <a:gd name="T56" fmla="*/ 2147483647 w 144"/>
              <a:gd name="T57" fmla="*/ 2147483647 h 208"/>
              <a:gd name="T58" fmla="*/ 2147483647 w 144"/>
              <a:gd name="T59" fmla="*/ 2147483647 h 208"/>
              <a:gd name="T60" fmla="*/ 2147483647 w 144"/>
              <a:gd name="T61" fmla="*/ 2147483647 h 208"/>
              <a:gd name="T62" fmla="*/ 2147483647 w 144"/>
              <a:gd name="T63" fmla="*/ 2147483647 h 208"/>
              <a:gd name="T64" fmla="*/ 2147483647 w 144"/>
              <a:gd name="T65" fmla="*/ 2147483647 h 208"/>
              <a:gd name="T66" fmla="*/ 2147483647 w 144"/>
              <a:gd name="T67" fmla="*/ 2147483647 h 208"/>
              <a:gd name="T68" fmla="*/ 2147483647 w 144"/>
              <a:gd name="T69" fmla="*/ 2147483647 h 208"/>
              <a:gd name="T70" fmla="*/ 2147483647 w 144"/>
              <a:gd name="T71" fmla="*/ 2147483647 h 208"/>
              <a:gd name="T72" fmla="*/ 2147483647 w 144"/>
              <a:gd name="T73" fmla="*/ 2147483647 h 20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44"/>
              <a:gd name="T112" fmla="*/ 0 h 208"/>
              <a:gd name="T113" fmla="*/ 144 w 144"/>
              <a:gd name="T114" fmla="*/ 208 h 20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44" h="208">
                <a:moveTo>
                  <a:pt x="0" y="0"/>
                </a:moveTo>
                <a:lnTo>
                  <a:pt x="0" y="208"/>
                </a:lnTo>
                <a:lnTo>
                  <a:pt x="25" y="208"/>
                </a:lnTo>
                <a:lnTo>
                  <a:pt x="25" y="119"/>
                </a:lnTo>
                <a:lnTo>
                  <a:pt x="66" y="119"/>
                </a:lnTo>
                <a:lnTo>
                  <a:pt x="78" y="119"/>
                </a:lnTo>
                <a:lnTo>
                  <a:pt x="86" y="120"/>
                </a:lnTo>
                <a:lnTo>
                  <a:pt x="93" y="122"/>
                </a:lnTo>
                <a:lnTo>
                  <a:pt x="99" y="124"/>
                </a:lnTo>
                <a:lnTo>
                  <a:pt x="103" y="129"/>
                </a:lnTo>
                <a:lnTo>
                  <a:pt x="105" y="134"/>
                </a:lnTo>
                <a:lnTo>
                  <a:pt x="107" y="143"/>
                </a:lnTo>
                <a:lnTo>
                  <a:pt x="108" y="152"/>
                </a:lnTo>
                <a:lnTo>
                  <a:pt x="109" y="180"/>
                </a:lnTo>
                <a:lnTo>
                  <a:pt x="110" y="188"/>
                </a:lnTo>
                <a:lnTo>
                  <a:pt x="111" y="196"/>
                </a:lnTo>
                <a:lnTo>
                  <a:pt x="112" y="202"/>
                </a:lnTo>
                <a:lnTo>
                  <a:pt x="115" y="208"/>
                </a:lnTo>
                <a:lnTo>
                  <a:pt x="144" y="208"/>
                </a:lnTo>
                <a:lnTo>
                  <a:pt x="144" y="202"/>
                </a:lnTo>
                <a:lnTo>
                  <a:pt x="140" y="198"/>
                </a:lnTo>
                <a:lnTo>
                  <a:pt x="138" y="194"/>
                </a:lnTo>
                <a:lnTo>
                  <a:pt x="137" y="187"/>
                </a:lnTo>
                <a:lnTo>
                  <a:pt x="136" y="177"/>
                </a:lnTo>
                <a:lnTo>
                  <a:pt x="134" y="144"/>
                </a:lnTo>
                <a:lnTo>
                  <a:pt x="132" y="137"/>
                </a:lnTo>
                <a:lnTo>
                  <a:pt x="131" y="130"/>
                </a:lnTo>
                <a:lnTo>
                  <a:pt x="130" y="123"/>
                </a:lnTo>
                <a:lnTo>
                  <a:pt x="128" y="118"/>
                </a:lnTo>
                <a:lnTo>
                  <a:pt x="125" y="113"/>
                </a:lnTo>
                <a:lnTo>
                  <a:pt x="122" y="110"/>
                </a:lnTo>
                <a:lnTo>
                  <a:pt x="118" y="108"/>
                </a:lnTo>
                <a:lnTo>
                  <a:pt x="112" y="105"/>
                </a:lnTo>
                <a:lnTo>
                  <a:pt x="118" y="102"/>
                </a:lnTo>
                <a:lnTo>
                  <a:pt x="123" y="97"/>
                </a:lnTo>
                <a:lnTo>
                  <a:pt x="127" y="92"/>
                </a:lnTo>
                <a:lnTo>
                  <a:pt x="131" y="87"/>
                </a:lnTo>
                <a:lnTo>
                  <a:pt x="134" y="81"/>
                </a:lnTo>
                <a:lnTo>
                  <a:pt x="136" y="74"/>
                </a:lnTo>
                <a:lnTo>
                  <a:pt x="138" y="66"/>
                </a:lnTo>
                <a:lnTo>
                  <a:pt x="138" y="58"/>
                </a:lnTo>
                <a:lnTo>
                  <a:pt x="138" y="49"/>
                </a:lnTo>
                <a:lnTo>
                  <a:pt x="137" y="41"/>
                </a:lnTo>
                <a:lnTo>
                  <a:pt x="135" y="34"/>
                </a:lnTo>
                <a:lnTo>
                  <a:pt x="131" y="27"/>
                </a:lnTo>
                <a:lnTo>
                  <a:pt x="128" y="21"/>
                </a:lnTo>
                <a:lnTo>
                  <a:pt x="124" y="17"/>
                </a:lnTo>
                <a:lnTo>
                  <a:pt x="119" y="12"/>
                </a:lnTo>
                <a:lnTo>
                  <a:pt x="114" y="7"/>
                </a:lnTo>
                <a:lnTo>
                  <a:pt x="104" y="4"/>
                </a:lnTo>
                <a:lnTo>
                  <a:pt x="95" y="2"/>
                </a:lnTo>
                <a:lnTo>
                  <a:pt x="84" y="0"/>
                </a:lnTo>
                <a:lnTo>
                  <a:pt x="72" y="0"/>
                </a:lnTo>
                <a:lnTo>
                  <a:pt x="0" y="0"/>
                </a:lnTo>
                <a:close/>
                <a:moveTo>
                  <a:pt x="25" y="25"/>
                </a:moveTo>
                <a:lnTo>
                  <a:pt x="68" y="25"/>
                </a:lnTo>
                <a:lnTo>
                  <a:pt x="79" y="25"/>
                </a:lnTo>
                <a:lnTo>
                  <a:pt x="87" y="26"/>
                </a:lnTo>
                <a:lnTo>
                  <a:pt x="95" y="28"/>
                </a:lnTo>
                <a:lnTo>
                  <a:pt x="101" y="31"/>
                </a:lnTo>
                <a:lnTo>
                  <a:pt x="105" y="35"/>
                </a:lnTo>
                <a:lnTo>
                  <a:pt x="108" y="41"/>
                </a:lnTo>
                <a:lnTo>
                  <a:pt x="110" y="49"/>
                </a:lnTo>
                <a:lnTo>
                  <a:pt x="111" y="59"/>
                </a:lnTo>
                <a:lnTo>
                  <a:pt x="110" y="68"/>
                </a:lnTo>
                <a:lnTo>
                  <a:pt x="109" y="76"/>
                </a:lnTo>
                <a:lnTo>
                  <a:pt x="105" y="82"/>
                </a:lnTo>
                <a:lnTo>
                  <a:pt x="101" y="87"/>
                </a:lnTo>
                <a:lnTo>
                  <a:pt x="95" y="90"/>
                </a:lnTo>
                <a:lnTo>
                  <a:pt x="87" y="92"/>
                </a:lnTo>
                <a:lnTo>
                  <a:pt x="79" y="95"/>
                </a:lnTo>
                <a:lnTo>
                  <a:pt x="68" y="95"/>
                </a:lnTo>
                <a:lnTo>
                  <a:pt x="25" y="95"/>
                </a:lnTo>
                <a:lnTo>
                  <a:pt x="25" y="2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594" name="Freeform 90"/>
          <p:cNvSpPr>
            <a:spLocks noEditPoints="1"/>
          </p:cNvSpPr>
          <p:nvPr/>
        </p:nvSpPr>
        <p:spPr bwMode="auto">
          <a:xfrm>
            <a:off x="2112963" y="1789113"/>
            <a:ext cx="60325" cy="84137"/>
          </a:xfrm>
          <a:custGeom>
            <a:avLst/>
            <a:gdLst>
              <a:gd name="T0" fmla="*/ 2147483647 w 129"/>
              <a:gd name="T1" fmla="*/ 2147483647 h 158"/>
              <a:gd name="T2" fmla="*/ 2147483647 w 129"/>
              <a:gd name="T3" fmla="*/ 2147483647 h 158"/>
              <a:gd name="T4" fmla="*/ 2147483647 w 129"/>
              <a:gd name="T5" fmla="*/ 2147483647 h 158"/>
              <a:gd name="T6" fmla="*/ 2147483647 w 129"/>
              <a:gd name="T7" fmla="*/ 2147483647 h 158"/>
              <a:gd name="T8" fmla="*/ 2147483647 w 129"/>
              <a:gd name="T9" fmla="*/ 2147483647 h 158"/>
              <a:gd name="T10" fmla="*/ 2147483647 w 129"/>
              <a:gd name="T11" fmla="*/ 2147483647 h 158"/>
              <a:gd name="T12" fmla="*/ 2147483647 w 129"/>
              <a:gd name="T13" fmla="*/ 2147483647 h 158"/>
              <a:gd name="T14" fmla="*/ 2147483647 w 129"/>
              <a:gd name="T15" fmla="*/ 2147483647 h 158"/>
              <a:gd name="T16" fmla="*/ 2147483647 w 129"/>
              <a:gd name="T17" fmla="*/ 2147483647 h 158"/>
              <a:gd name="T18" fmla="*/ 2147483647 w 129"/>
              <a:gd name="T19" fmla="*/ 2147483647 h 158"/>
              <a:gd name="T20" fmla="*/ 2147483647 w 129"/>
              <a:gd name="T21" fmla="*/ 2147483647 h 158"/>
              <a:gd name="T22" fmla="*/ 2147483647 w 129"/>
              <a:gd name="T23" fmla="*/ 2147483647 h 158"/>
              <a:gd name="T24" fmla="*/ 2147483647 w 129"/>
              <a:gd name="T25" fmla="*/ 2147483647 h 158"/>
              <a:gd name="T26" fmla="*/ 2147483647 w 129"/>
              <a:gd name="T27" fmla="*/ 2147483647 h 158"/>
              <a:gd name="T28" fmla="*/ 2147483647 w 129"/>
              <a:gd name="T29" fmla="*/ 2147483647 h 158"/>
              <a:gd name="T30" fmla="*/ 2147483647 w 129"/>
              <a:gd name="T31" fmla="*/ 2147483647 h 158"/>
              <a:gd name="T32" fmla="*/ 2147483647 w 129"/>
              <a:gd name="T33" fmla="*/ 2147483647 h 158"/>
              <a:gd name="T34" fmla="*/ 2147483647 w 129"/>
              <a:gd name="T35" fmla="*/ 2147483647 h 158"/>
              <a:gd name="T36" fmla="*/ 2147483647 w 129"/>
              <a:gd name="T37" fmla="*/ 2147483647 h 158"/>
              <a:gd name="T38" fmla="*/ 2147483647 w 129"/>
              <a:gd name="T39" fmla="*/ 2147483647 h 158"/>
              <a:gd name="T40" fmla="*/ 2147483647 w 129"/>
              <a:gd name="T41" fmla="*/ 2147483647 h 158"/>
              <a:gd name="T42" fmla="*/ 2147483647 w 129"/>
              <a:gd name="T43" fmla="*/ 2147483647 h 158"/>
              <a:gd name="T44" fmla="*/ 2147483647 w 129"/>
              <a:gd name="T45" fmla="*/ 2147483647 h 158"/>
              <a:gd name="T46" fmla="*/ 2147483647 w 129"/>
              <a:gd name="T47" fmla="*/ 2147483647 h 158"/>
              <a:gd name="T48" fmla="*/ 2147483647 w 129"/>
              <a:gd name="T49" fmla="*/ 2147483647 h 158"/>
              <a:gd name="T50" fmla="*/ 2147483647 w 129"/>
              <a:gd name="T51" fmla="*/ 2147483647 h 158"/>
              <a:gd name="T52" fmla="*/ 2147483647 w 129"/>
              <a:gd name="T53" fmla="*/ 2147483647 h 158"/>
              <a:gd name="T54" fmla="*/ 2147483647 w 129"/>
              <a:gd name="T55" fmla="*/ 0 h 158"/>
              <a:gd name="T56" fmla="*/ 2147483647 w 129"/>
              <a:gd name="T57" fmla="*/ 2147483647 h 158"/>
              <a:gd name="T58" fmla="*/ 2147483647 w 129"/>
              <a:gd name="T59" fmla="*/ 2147483647 h 158"/>
              <a:gd name="T60" fmla="*/ 2147483647 w 129"/>
              <a:gd name="T61" fmla="*/ 2147483647 h 158"/>
              <a:gd name="T62" fmla="*/ 2147483647 w 129"/>
              <a:gd name="T63" fmla="*/ 2147483647 h 158"/>
              <a:gd name="T64" fmla="*/ 2147483647 w 129"/>
              <a:gd name="T65" fmla="*/ 2147483647 h 158"/>
              <a:gd name="T66" fmla="*/ 2147483647 w 129"/>
              <a:gd name="T67" fmla="*/ 2147483647 h 158"/>
              <a:gd name="T68" fmla="*/ 2147483647 w 129"/>
              <a:gd name="T69" fmla="*/ 2147483647 h 158"/>
              <a:gd name="T70" fmla="*/ 2147483647 w 129"/>
              <a:gd name="T71" fmla="*/ 2147483647 h 158"/>
              <a:gd name="T72" fmla="*/ 2147483647 w 129"/>
              <a:gd name="T73" fmla="*/ 2147483647 h 158"/>
              <a:gd name="T74" fmla="*/ 2147483647 w 129"/>
              <a:gd name="T75" fmla="*/ 2147483647 h 158"/>
              <a:gd name="T76" fmla="*/ 2147483647 w 129"/>
              <a:gd name="T77" fmla="*/ 2147483647 h 158"/>
              <a:gd name="T78" fmla="*/ 2147483647 w 129"/>
              <a:gd name="T79" fmla="*/ 2147483647 h 158"/>
              <a:gd name="T80" fmla="*/ 2147483647 w 129"/>
              <a:gd name="T81" fmla="*/ 2147483647 h 158"/>
              <a:gd name="T82" fmla="*/ 2147483647 w 129"/>
              <a:gd name="T83" fmla="*/ 2147483647 h 158"/>
              <a:gd name="T84" fmla="*/ 2147483647 w 129"/>
              <a:gd name="T85" fmla="*/ 2147483647 h 158"/>
              <a:gd name="T86" fmla="*/ 2147483647 w 129"/>
              <a:gd name="T87" fmla="*/ 2147483647 h 158"/>
              <a:gd name="T88" fmla="*/ 2147483647 w 129"/>
              <a:gd name="T89" fmla="*/ 2147483647 h 158"/>
              <a:gd name="T90" fmla="*/ 2147483647 w 129"/>
              <a:gd name="T91" fmla="*/ 2147483647 h 158"/>
              <a:gd name="T92" fmla="*/ 2147483647 w 129"/>
              <a:gd name="T93" fmla="*/ 2147483647 h 158"/>
              <a:gd name="T94" fmla="*/ 2147483647 w 129"/>
              <a:gd name="T95" fmla="*/ 2147483647 h 158"/>
              <a:gd name="T96" fmla="*/ 0 w 129"/>
              <a:gd name="T97" fmla="*/ 2147483647 h 158"/>
              <a:gd name="T98" fmla="*/ 2147483647 w 129"/>
              <a:gd name="T99" fmla="*/ 2147483647 h 158"/>
              <a:gd name="T100" fmla="*/ 2147483647 w 129"/>
              <a:gd name="T101" fmla="*/ 2147483647 h 158"/>
              <a:gd name="T102" fmla="*/ 2147483647 w 129"/>
              <a:gd name="T103" fmla="*/ 2147483647 h 158"/>
              <a:gd name="T104" fmla="*/ 2147483647 w 129"/>
              <a:gd name="T105" fmla="*/ 2147483647 h 158"/>
              <a:gd name="T106" fmla="*/ 2147483647 w 129"/>
              <a:gd name="T107" fmla="*/ 2147483647 h 158"/>
              <a:gd name="T108" fmla="*/ 2147483647 w 129"/>
              <a:gd name="T109" fmla="*/ 2147483647 h 15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9"/>
              <a:gd name="T166" fmla="*/ 0 h 158"/>
              <a:gd name="T167" fmla="*/ 129 w 129"/>
              <a:gd name="T168" fmla="*/ 158 h 15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9" h="158">
                <a:moveTo>
                  <a:pt x="91" y="77"/>
                </a:moveTo>
                <a:lnTo>
                  <a:pt x="91" y="99"/>
                </a:lnTo>
                <a:lnTo>
                  <a:pt x="90" y="107"/>
                </a:lnTo>
                <a:lnTo>
                  <a:pt x="88" y="114"/>
                </a:lnTo>
                <a:lnTo>
                  <a:pt x="84" y="120"/>
                </a:lnTo>
                <a:lnTo>
                  <a:pt x="79" y="126"/>
                </a:lnTo>
                <a:lnTo>
                  <a:pt x="73" y="130"/>
                </a:lnTo>
                <a:lnTo>
                  <a:pt x="65" y="134"/>
                </a:lnTo>
                <a:lnTo>
                  <a:pt x="58" y="135"/>
                </a:lnTo>
                <a:lnTo>
                  <a:pt x="49" y="136"/>
                </a:lnTo>
                <a:lnTo>
                  <a:pt x="43" y="136"/>
                </a:lnTo>
                <a:lnTo>
                  <a:pt x="38" y="135"/>
                </a:lnTo>
                <a:lnTo>
                  <a:pt x="34" y="133"/>
                </a:lnTo>
                <a:lnTo>
                  <a:pt x="31" y="130"/>
                </a:lnTo>
                <a:lnTo>
                  <a:pt x="27" y="127"/>
                </a:lnTo>
                <a:lnTo>
                  <a:pt x="26" y="122"/>
                </a:lnTo>
                <a:lnTo>
                  <a:pt x="24" y="117"/>
                </a:lnTo>
                <a:lnTo>
                  <a:pt x="24" y="113"/>
                </a:lnTo>
                <a:lnTo>
                  <a:pt x="24" y="107"/>
                </a:lnTo>
                <a:lnTo>
                  <a:pt x="25" y="102"/>
                </a:lnTo>
                <a:lnTo>
                  <a:pt x="27" y="99"/>
                </a:lnTo>
                <a:lnTo>
                  <a:pt x="30" y="95"/>
                </a:lnTo>
                <a:lnTo>
                  <a:pt x="33" y="92"/>
                </a:lnTo>
                <a:lnTo>
                  <a:pt x="37" y="90"/>
                </a:lnTo>
                <a:lnTo>
                  <a:pt x="42" y="88"/>
                </a:lnTo>
                <a:lnTo>
                  <a:pt x="47" y="87"/>
                </a:lnTo>
                <a:lnTo>
                  <a:pt x="59" y="85"/>
                </a:lnTo>
                <a:lnTo>
                  <a:pt x="71" y="84"/>
                </a:lnTo>
                <a:lnTo>
                  <a:pt x="81" y="81"/>
                </a:lnTo>
                <a:lnTo>
                  <a:pt x="91" y="77"/>
                </a:lnTo>
                <a:close/>
                <a:moveTo>
                  <a:pt x="93" y="134"/>
                </a:moveTo>
                <a:lnTo>
                  <a:pt x="93" y="140"/>
                </a:lnTo>
                <a:lnTo>
                  <a:pt x="94" y="144"/>
                </a:lnTo>
                <a:lnTo>
                  <a:pt x="96" y="148"/>
                </a:lnTo>
                <a:lnTo>
                  <a:pt x="98" y="151"/>
                </a:lnTo>
                <a:lnTo>
                  <a:pt x="101" y="154"/>
                </a:lnTo>
                <a:lnTo>
                  <a:pt x="105" y="156"/>
                </a:lnTo>
                <a:lnTo>
                  <a:pt x="110" y="157"/>
                </a:lnTo>
                <a:lnTo>
                  <a:pt x="116" y="157"/>
                </a:lnTo>
                <a:lnTo>
                  <a:pt x="121" y="156"/>
                </a:lnTo>
                <a:lnTo>
                  <a:pt x="129" y="155"/>
                </a:lnTo>
                <a:lnTo>
                  <a:pt x="129" y="135"/>
                </a:lnTo>
                <a:lnTo>
                  <a:pt x="122" y="136"/>
                </a:lnTo>
                <a:lnTo>
                  <a:pt x="118" y="135"/>
                </a:lnTo>
                <a:lnTo>
                  <a:pt x="115" y="131"/>
                </a:lnTo>
                <a:lnTo>
                  <a:pt x="114" y="127"/>
                </a:lnTo>
                <a:lnTo>
                  <a:pt x="114" y="120"/>
                </a:lnTo>
                <a:lnTo>
                  <a:pt x="114" y="45"/>
                </a:lnTo>
                <a:lnTo>
                  <a:pt x="113" y="35"/>
                </a:lnTo>
                <a:lnTo>
                  <a:pt x="111" y="25"/>
                </a:lnTo>
                <a:lnTo>
                  <a:pt x="107" y="17"/>
                </a:lnTo>
                <a:lnTo>
                  <a:pt x="101" y="10"/>
                </a:lnTo>
                <a:lnTo>
                  <a:pt x="94" y="6"/>
                </a:lnTo>
                <a:lnTo>
                  <a:pt x="84" y="2"/>
                </a:lnTo>
                <a:lnTo>
                  <a:pt x="74" y="1"/>
                </a:lnTo>
                <a:lnTo>
                  <a:pt x="61" y="0"/>
                </a:lnTo>
                <a:lnTo>
                  <a:pt x="49" y="1"/>
                </a:lnTo>
                <a:lnTo>
                  <a:pt x="38" y="3"/>
                </a:lnTo>
                <a:lnTo>
                  <a:pt x="28" y="7"/>
                </a:lnTo>
                <a:lnTo>
                  <a:pt x="21" y="13"/>
                </a:lnTo>
                <a:lnTo>
                  <a:pt x="15" y="20"/>
                </a:lnTo>
                <a:lnTo>
                  <a:pt x="11" y="28"/>
                </a:lnTo>
                <a:lnTo>
                  <a:pt x="7" y="37"/>
                </a:lnTo>
                <a:lnTo>
                  <a:pt x="6" y="48"/>
                </a:lnTo>
                <a:lnTo>
                  <a:pt x="6" y="49"/>
                </a:lnTo>
                <a:lnTo>
                  <a:pt x="28" y="49"/>
                </a:lnTo>
                <a:lnTo>
                  <a:pt x="28" y="43"/>
                </a:lnTo>
                <a:lnTo>
                  <a:pt x="31" y="37"/>
                </a:lnTo>
                <a:lnTo>
                  <a:pt x="33" y="32"/>
                </a:lnTo>
                <a:lnTo>
                  <a:pt x="37" y="29"/>
                </a:lnTo>
                <a:lnTo>
                  <a:pt x="41" y="25"/>
                </a:lnTo>
                <a:lnTo>
                  <a:pt x="46" y="23"/>
                </a:lnTo>
                <a:lnTo>
                  <a:pt x="53" y="22"/>
                </a:lnTo>
                <a:lnTo>
                  <a:pt x="60" y="22"/>
                </a:lnTo>
                <a:lnTo>
                  <a:pt x="67" y="22"/>
                </a:lnTo>
                <a:lnTo>
                  <a:pt x="74" y="23"/>
                </a:lnTo>
                <a:lnTo>
                  <a:pt x="79" y="25"/>
                </a:lnTo>
                <a:lnTo>
                  <a:pt x="83" y="28"/>
                </a:lnTo>
                <a:lnTo>
                  <a:pt x="86" y="30"/>
                </a:lnTo>
                <a:lnTo>
                  <a:pt x="89" y="35"/>
                </a:lnTo>
                <a:lnTo>
                  <a:pt x="91" y="38"/>
                </a:lnTo>
                <a:lnTo>
                  <a:pt x="91" y="44"/>
                </a:lnTo>
                <a:lnTo>
                  <a:pt x="91" y="50"/>
                </a:lnTo>
                <a:lnTo>
                  <a:pt x="90" y="55"/>
                </a:lnTo>
                <a:lnTo>
                  <a:pt x="89" y="57"/>
                </a:lnTo>
                <a:lnTo>
                  <a:pt x="84" y="59"/>
                </a:lnTo>
                <a:lnTo>
                  <a:pt x="79" y="62"/>
                </a:lnTo>
                <a:lnTo>
                  <a:pt x="71" y="63"/>
                </a:lnTo>
                <a:lnTo>
                  <a:pt x="60" y="64"/>
                </a:lnTo>
                <a:lnTo>
                  <a:pt x="47" y="65"/>
                </a:lnTo>
                <a:lnTo>
                  <a:pt x="36" y="67"/>
                </a:lnTo>
                <a:lnTo>
                  <a:pt x="26" y="71"/>
                </a:lnTo>
                <a:lnTo>
                  <a:pt x="18" y="74"/>
                </a:lnTo>
                <a:lnTo>
                  <a:pt x="12" y="80"/>
                </a:lnTo>
                <a:lnTo>
                  <a:pt x="6" y="86"/>
                </a:lnTo>
                <a:lnTo>
                  <a:pt x="3" y="94"/>
                </a:lnTo>
                <a:lnTo>
                  <a:pt x="1" y="102"/>
                </a:lnTo>
                <a:lnTo>
                  <a:pt x="0" y="113"/>
                </a:lnTo>
                <a:lnTo>
                  <a:pt x="1" y="123"/>
                </a:lnTo>
                <a:lnTo>
                  <a:pt x="3" y="131"/>
                </a:lnTo>
                <a:lnTo>
                  <a:pt x="6" y="140"/>
                </a:lnTo>
                <a:lnTo>
                  <a:pt x="12" y="147"/>
                </a:lnTo>
                <a:lnTo>
                  <a:pt x="18" y="151"/>
                </a:lnTo>
                <a:lnTo>
                  <a:pt x="25" y="155"/>
                </a:lnTo>
                <a:lnTo>
                  <a:pt x="35" y="157"/>
                </a:lnTo>
                <a:lnTo>
                  <a:pt x="44" y="158"/>
                </a:lnTo>
                <a:lnTo>
                  <a:pt x="58" y="157"/>
                </a:lnTo>
                <a:lnTo>
                  <a:pt x="71" y="152"/>
                </a:lnTo>
                <a:lnTo>
                  <a:pt x="82" y="144"/>
                </a:lnTo>
                <a:lnTo>
                  <a:pt x="93" y="13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595" name="Freeform 91"/>
          <p:cNvSpPr>
            <a:spLocks/>
          </p:cNvSpPr>
          <p:nvPr/>
        </p:nvSpPr>
        <p:spPr bwMode="auto">
          <a:xfrm>
            <a:off x="2176463" y="1790700"/>
            <a:ext cx="60325" cy="114300"/>
          </a:xfrm>
          <a:custGeom>
            <a:avLst/>
            <a:gdLst>
              <a:gd name="T0" fmla="*/ 2147483647 w 128"/>
              <a:gd name="T1" fmla="*/ 0 h 215"/>
              <a:gd name="T2" fmla="*/ 2147483647 w 128"/>
              <a:gd name="T3" fmla="*/ 2147483647 h 215"/>
              <a:gd name="T4" fmla="*/ 2147483647 w 128"/>
              <a:gd name="T5" fmla="*/ 0 h 215"/>
              <a:gd name="T6" fmla="*/ 0 w 128"/>
              <a:gd name="T7" fmla="*/ 0 h 215"/>
              <a:gd name="T8" fmla="*/ 2147483647 w 128"/>
              <a:gd name="T9" fmla="*/ 2147483647 h 215"/>
              <a:gd name="T10" fmla="*/ 2147483647 w 128"/>
              <a:gd name="T11" fmla="*/ 2147483647 h 215"/>
              <a:gd name="T12" fmla="*/ 2147483647 w 128"/>
              <a:gd name="T13" fmla="*/ 2147483647 h 215"/>
              <a:gd name="T14" fmla="*/ 2147483647 w 128"/>
              <a:gd name="T15" fmla="*/ 2147483647 h 215"/>
              <a:gd name="T16" fmla="*/ 2147483647 w 128"/>
              <a:gd name="T17" fmla="*/ 2147483647 h 215"/>
              <a:gd name="T18" fmla="*/ 2147483647 w 128"/>
              <a:gd name="T19" fmla="*/ 2147483647 h 215"/>
              <a:gd name="T20" fmla="*/ 2147483647 w 128"/>
              <a:gd name="T21" fmla="*/ 2147483647 h 215"/>
              <a:gd name="T22" fmla="*/ 2147483647 w 128"/>
              <a:gd name="T23" fmla="*/ 2147483647 h 215"/>
              <a:gd name="T24" fmla="*/ 2147483647 w 128"/>
              <a:gd name="T25" fmla="*/ 2147483647 h 215"/>
              <a:gd name="T26" fmla="*/ 2147483647 w 128"/>
              <a:gd name="T27" fmla="*/ 2147483647 h 215"/>
              <a:gd name="T28" fmla="*/ 2147483647 w 128"/>
              <a:gd name="T29" fmla="*/ 2147483647 h 215"/>
              <a:gd name="T30" fmla="*/ 2147483647 w 128"/>
              <a:gd name="T31" fmla="*/ 2147483647 h 215"/>
              <a:gd name="T32" fmla="*/ 2147483647 w 128"/>
              <a:gd name="T33" fmla="*/ 2147483647 h 215"/>
              <a:gd name="T34" fmla="*/ 2147483647 w 128"/>
              <a:gd name="T35" fmla="*/ 2147483647 h 215"/>
              <a:gd name="T36" fmla="*/ 2147483647 w 128"/>
              <a:gd name="T37" fmla="*/ 2147483647 h 215"/>
              <a:gd name="T38" fmla="*/ 2147483647 w 128"/>
              <a:gd name="T39" fmla="*/ 2147483647 h 215"/>
              <a:gd name="T40" fmla="*/ 2147483647 w 128"/>
              <a:gd name="T41" fmla="*/ 2147483647 h 215"/>
              <a:gd name="T42" fmla="*/ 2147483647 w 128"/>
              <a:gd name="T43" fmla="*/ 2147483647 h 215"/>
              <a:gd name="T44" fmla="*/ 2147483647 w 128"/>
              <a:gd name="T45" fmla="*/ 2147483647 h 215"/>
              <a:gd name="T46" fmla="*/ 2147483647 w 128"/>
              <a:gd name="T47" fmla="*/ 0 h 215"/>
              <a:gd name="T48" fmla="*/ 2147483647 w 128"/>
              <a:gd name="T49" fmla="*/ 0 h 21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8"/>
              <a:gd name="T76" fmla="*/ 0 h 215"/>
              <a:gd name="T77" fmla="*/ 128 w 128"/>
              <a:gd name="T78" fmla="*/ 215 h 21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8" h="215">
                <a:moveTo>
                  <a:pt x="102" y="0"/>
                </a:moveTo>
                <a:lnTo>
                  <a:pt x="64" y="123"/>
                </a:lnTo>
                <a:lnTo>
                  <a:pt x="25" y="0"/>
                </a:lnTo>
                <a:lnTo>
                  <a:pt x="0" y="0"/>
                </a:lnTo>
                <a:lnTo>
                  <a:pt x="52" y="160"/>
                </a:lnTo>
                <a:lnTo>
                  <a:pt x="46" y="177"/>
                </a:lnTo>
                <a:lnTo>
                  <a:pt x="43" y="183"/>
                </a:lnTo>
                <a:lnTo>
                  <a:pt x="40" y="188"/>
                </a:lnTo>
                <a:lnTo>
                  <a:pt x="35" y="189"/>
                </a:lnTo>
                <a:lnTo>
                  <a:pt x="28" y="190"/>
                </a:lnTo>
                <a:lnTo>
                  <a:pt x="22" y="189"/>
                </a:lnTo>
                <a:lnTo>
                  <a:pt x="16" y="188"/>
                </a:lnTo>
                <a:lnTo>
                  <a:pt x="16" y="212"/>
                </a:lnTo>
                <a:lnTo>
                  <a:pt x="22" y="213"/>
                </a:lnTo>
                <a:lnTo>
                  <a:pt x="30" y="215"/>
                </a:lnTo>
                <a:lnTo>
                  <a:pt x="38" y="215"/>
                </a:lnTo>
                <a:lnTo>
                  <a:pt x="44" y="212"/>
                </a:lnTo>
                <a:lnTo>
                  <a:pt x="51" y="210"/>
                </a:lnTo>
                <a:lnTo>
                  <a:pt x="55" y="205"/>
                </a:lnTo>
                <a:lnTo>
                  <a:pt x="59" y="200"/>
                </a:lnTo>
                <a:lnTo>
                  <a:pt x="63" y="193"/>
                </a:lnTo>
                <a:lnTo>
                  <a:pt x="66" y="184"/>
                </a:lnTo>
                <a:lnTo>
                  <a:pt x="70" y="175"/>
                </a:lnTo>
                <a:lnTo>
                  <a:pt x="128" y="0"/>
                </a:lnTo>
                <a:lnTo>
                  <a:pt x="102" y="0"/>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596" name="Freeform 92"/>
          <p:cNvSpPr>
            <a:spLocks/>
          </p:cNvSpPr>
          <p:nvPr/>
        </p:nvSpPr>
        <p:spPr bwMode="auto">
          <a:xfrm>
            <a:off x="2244725" y="1789113"/>
            <a:ext cx="88900" cy="82550"/>
          </a:xfrm>
          <a:custGeom>
            <a:avLst/>
            <a:gdLst>
              <a:gd name="T0" fmla="*/ 2147483647 w 189"/>
              <a:gd name="T1" fmla="*/ 2147483647 h 155"/>
              <a:gd name="T2" fmla="*/ 2147483647 w 189"/>
              <a:gd name="T3" fmla="*/ 2147483647 h 155"/>
              <a:gd name="T4" fmla="*/ 2147483647 w 189"/>
              <a:gd name="T5" fmla="*/ 2147483647 h 155"/>
              <a:gd name="T6" fmla="*/ 2147483647 w 189"/>
              <a:gd name="T7" fmla="*/ 2147483647 h 155"/>
              <a:gd name="T8" fmla="*/ 2147483647 w 189"/>
              <a:gd name="T9" fmla="*/ 2147483647 h 155"/>
              <a:gd name="T10" fmla="*/ 2147483647 w 189"/>
              <a:gd name="T11" fmla="*/ 0 h 155"/>
              <a:gd name="T12" fmla="*/ 2147483647 w 189"/>
              <a:gd name="T13" fmla="*/ 2147483647 h 155"/>
              <a:gd name="T14" fmla="*/ 2147483647 w 189"/>
              <a:gd name="T15" fmla="*/ 2147483647 h 155"/>
              <a:gd name="T16" fmla="*/ 2147483647 w 189"/>
              <a:gd name="T17" fmla="*/ 2147483647 h 155"/>
              <a:gd name="T18" fmla="*/ 2147483647 w 189"/>
              <a:gd name="T19" fmla="*/ 2147483647 h 155"/>
              <a:gd name="T20" fmla="*/ 2147483647 w 189"/>
              <a:gd name="T21" fmla="*/ 2147483647 h 155"/>
              <a:gd name="T22" fmla="*/ 2147483647 w 189"/>
              <a:gd name="T23" fmla="*/ 0 h 155"/>
              <a:gd name="T24" fmla="*/ 2147483647 w 189"/>
              <a:gd name="T25" fmla="*/ 2147483647 h 155"/>
              <a:gd name="T26" fmla="*/ 2147483647 w 189"/>
              <a:gd name="T27" fmla="*/ 2147483647 h 155"/>
              <a:gd name="T28" fmla="*/ 2147483647 w 189"/>
              <a:gd name="T29" fmla="*/ 2147483647 h 155"/>
              <a:gd name="T30" fmla="*/ 2147483647 w 189"/>
              <a:gd name="T31" fmla="*/ 2147483647 h 155"/>
              <a:gd name="T32" fmla="*/ 0 w 189"/>
              <a:gd name="T33" fmla="*/ 2147483647 h 155"/>
              <a:gd name="T34" fmla="*/ 2147483647 w 189"/>
              <a:gd name="T35" fmla="*/ 2147483647 h 155"/>
              <a:gd name="T36" fmla="*/ 2147483647 w 189"/>
              <a:gd name="T37" fmla="*/ 2147483647 h 155"/>
              <a:gd name="T38" fmla="*/ 2147483647 w 189"/>
              <a:gd name="T39" fmla="*/ 2147483647 h 155"/>
              <a:gd name="T40" fmla="*/ 2147483647 w 189"/>
              <a:gd name="T41" fmla="*/ 2147483647 h 155"/>
              <a:gd name="T42" fmla="*/ 2147483647 w 189"/>
              <a:gd name="T43" fmla="*/ 2147483647 h 155"/>
              <a:gd name="T44" fmla="*/ 2147483647 w 189"/>
              <a:gd name="T45" fmla="*/ 2147483647 h 155"/>
              <a:gd name="T46" fmla="*/ 2147483647 w 189"/>
              <a:gd name="T47" fmla="*/ 2147483647 h 155"/>
              <a:gd name="T48" fmla="*/ 2147483647 w 189"/>
              <a:gd name="T49" fmla="*/ 2147483647 h 155"/>
              <a:gd name="T50" fmla="*/ 2147483647 w 189"/>
              <a:gd name="T51" fmla="*/ 2147483647 h 155"/>
              <a:gd name="T52" fmla="*/ 2147483647 w 189"/>
              <a:gd name="T53" fmla="*/ 2147483647 h 155"/>
              <a:gd name="T54" fmla="*/ 2147483647 w 189"/>
              <a:gd name="T55" fmla="*/ 2147483647 h 155"/>
              <a:gd name="T56" fmla="*/ 2147483647 w 189"/>
              <a:gd name="T57" fmla="*/ 2147483647 h 155"/>
              <a:gd name="T58" fmla="*/ 2147483647 w 189"/>
              <a:gd name="T59" fmla="*/ 2147483647 h 155"/>
              <a:gd name="T60" fmla="*/ 2147483647 w 189"/>
              <a:gd name="T61" fmla="*/ 2147483647 h 155"/>
              <a:gd name="T62" fmla="*/ 2147483647 w 189"/>
              <a:gd name="T63" fmla="*/ 2147483647 h 155"/>
              <a:gd name="T64" fmla="*/ 2147483647 w 189"/>
              <a:gd name="T65" fmla="*/ 2147483647 h 155"/>
              <a:gd name="T66" fmla="*/ 2147483647 w 189"/>
              <a:gd name="T67" fmla="*/ 2147483647 h 155"/>
              <a:gd name="T68" fmla="*/ 2147483647 w 189"/>
              <a:gd name="T69" fmla="*/ 2147483647 h 155"/>
              <a:gd name="T70" fmla="*/ 2147483647 w 189"/>
              <a:gd name="T71" fmla="*/ 2147483647 h 15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89"/>
              <a:gd name="T109" fmla="*/ 0 h 155"/>
              <a:gd name="T110" fmla="*/ 189 w 189"/>
              <a:gd name="T111" fmla="*/ 155 h 15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89" h="155">
                <a:moveTo>
                  <a:pt x="166" y="155"/>
                </a:moveTo>
                <a:lnTo>
                  <a:pt x="189" y="155"/>
                </a:lnTo>
                <a:lnTo>
                  <a:pt x="189" y="64"/>
                </a:lnTo>
                <a:lnTo>
                  <a:pt x="189" y="59"/>
                </a:lnTo>
                <a:lnTo>
                  <a:pt x="189" y="48"/>
                </a:lnTo>
                <a:lnTo>
                  <a:pt x="188" y="38"/>
                </a:lnTo>
                <a:lnTo>
                  <a:pt x="187" y="29"/>
                </a:lnTo>
                <a:lnTo>
                  <a:pt x="184" y="21"/>
                </a:lnTo>
                <a:lnTo>
                  <a:pt x="178" y="12"/>
                </a:lnTo>
                <a:lnTo>
                  <a:pt x="169" y="6"/>
                </a:lnTo>
                <a:lnTo>
                  <a:pt x="159" y="1"/>
                </a:lnTo>
                <a:lnTo>
                  <a:pt x="146" y="0"/>
                </a:lnTo>
                <a:lnTo>
                  <a:pt x="132" y="1"/>
                </a:lnTo>
                <a:lnTo>
                  <a:pt x="121" y="6"/>
                </a:lnTo>
                <a:lnTo>
                  <a:pt x="111" y="13"/>
                </a:lnTo>
                <a:lnTo>
                  <a:pt x="102" y="23"/>
                </a:lnTo>
                <a:lnTo>
                  <a:pt x="99" y="17"/>
                </a:lnTo>
                <a:lnTo>
                  <a:pt x="95" y="13"/>
                </a:lnTo>
                <a:lnTo>
                  <a:pt x="90" y="9"/>
                </a:lnTo>
                <a:lnTo>
                  <a:pt x="86" y="6"/>
                </a:lnTo>
                <a:lnTo>
                  <a:pt x="82" y="3"/>
                </a:lnTo>
                <a:lnTo>
                  <a:pt x="77" y="1"/>
                </a:lnTo>
                <a:lnTo>
                  <a:pt x="70" y="0"/>
                </a:lnTo>
                <a:lnTo>
                  <a:pt x="64" y="0"/>
                </a:lnTo>
                <a:lnTo>
                  <a:pt x="58" y="0"/>
                </a:lnTo>
                <a:lnTo>
                  <a:pt x="51" y="1"/>
                </a:lnTo>
                <a:lnTo>
                  <a:pt x="45" y="3"/>
                </a:lnTo>
                <a:lnTo>
                  <a:pt x="40" y="6"/>
                </a:lnTo>
                <a:lnTo>
                  <a:pt x="34" y="9"/>
                </a:lnTo>
                <a:lnTo>
                  <a:pt x="30" y="14"/>
                </a:lnTo>
                <a:lnTo>
                  <a:pt x="26" y="19"/>
                </a:lnTo>
                <a:lnTo>
                  <a:pt x="22" y="24"/>
                </a:lnTo>
                <a:lnTo>
                  <a:pt x="22" y="3"/>
                </a:lnTo>
                <a:lnTo>
                  <a:pt x="0" y="3"/>
                </a:lnTo>
                <a:lnTo>
                  <a:pt x="0" y="155"/>
                </a:lnTo>
                <a:lnTo>
                  <a:pt x="23" y="155"/>
                </a:lnTo>
                <a:lnTo>
                  <a:pt x="23" y="65"/>
                </a:lnTo>
                <a:lnTo>
                  <a:pt x="24" y="56"/>
                </a:lnTo>
                <a:lnTo>
                  <a:pt x="25" y="46"/>
                </a:lnTo>
                <a:lnTo>
                  <a:pt x="28" y="39"/>
                </a:lnTo>
                <a:lnTo>
                  <a:pt x="32" y="34"/>
                </a:lnTo>
                <a:lnTo>
                  <a:pt x="38" y="29"/>
                </a:lnTo>
                <a:lnTo>
                  <a:pt x="43" y="25"/>
                </a:lnTo>
                <a:lnTo>
                  <a:pt x="50" y="23"/>
                </a:lnTo>
                <a:lnTo>
                  <a:pt x="58" y="22"/>
                </a:lnTo>
                <a:lnTo>
                  <a:pt x="65" y="23"/>
                </a:lnTo>
                <a:lnTo>
                  <a:pt x="70" y="24"/>
                </a:lnTo>
                <a:lnTo>
                  <a:pt x="74" y="28"/>
                </a:lnTo>
                <a:lnTo>
                  <a:pt x="78" y="31"/>
                </a:lnTo>
                <a:lnTo>
                  <a:pt x="81" y="37"/>
                </a:lnTo>
                <a:lnTo>
                  <a:pt x="82" y="44"/>
                </a:lnTo>
                <a:lnTo>
                  <a:pt x="83" y="52"/>
                </a:lnTo>
                <a:lnTo>
                  <a:pt x="83" y="62"/>
                </a:lnTo>
                <a:lnTo>
                  <a:pt x="83" y="155"/>
                </a:lnTo>
                <a:lnTo>
                  <a:pt x="106" y="155"/>
                </a:lnTo>
                <a:lnTo>
                  <a:pt x="106" y="65"/>
                </a:lnTo>
                <a:lnTo>
                  <a:pt x="107" y="56"/>
                </a:lnTo>
                <a:lnTo>
                  <a:pt x="108" y="46"/>
                </a:lnTo>
                <a:lnTo>
                  <a:pt x="111" y="39"/>
                </a:lnTo>
                <a:lnTo>
                  <a:pt x="116" y="34"/>
                </a:lnTo>
                <a:lnTo>
                  <a:pt x="121" y="29"/>
                </a:lnTo>
                <a:lnTo>
                  <a:pt x="126" y="24"/>
                </a:lnTo>
                <a:lnTo>
                  <a:pt x="134" y="23"/>
                </a:lnTo>
                <a:lnTo>
                  <a:pt x="141" y="22"/>
                </a:lnTo>
                <a:lnTo>
                  <a:pt x="148" y="23"/>
                </a:lnTo>
                <a:lnTo>
                  <a:pt x="154" y="24"/>
                </a:lnTo>
                <a:lnTo>
                  <a:pt x="158" y="28"/>
                </a:lnTo>
                <a:lnTo>
                  <a:pt x="161" y="31"/>
                </a:lnTo>
                <a:lnTo>
                  <a:pt x="164" y="37"/>
                </a:lnTo>
                <a:lnTo>
                  <a:pt x="165" y="44"/>
                </a:lnTo>
                <a:lnTo>
                  <a:pt x="166" y="52"/>
                </a:lnTo>
                <a:lnTo>
                  <a:pt x="166" y="62"/>
                </a:lnTo>
                <a:lnTo>
                  <a:pt x="166"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597" name="Freeform 93"/>
          <p:cNvSpPr>
            <a:spLocks noEditPoints="1"/>
          </p:cNvSpPr>
          <p:nvPr/>
        </p:nvSpPr>
        <p:spPr bwMode="auto">
          <a:xfrm>
            <a:off x="2346325" y="1789113"/>
            <a:ext cx="61913" cy="84137"/>
          </a:xfrm>
          <a:custGeom>
            <a:avLst/>
            <a:gdLst>
              <a:gd name="T0" fmla="*/ 2147483647 w 131"/>
              <a:gd name="T1" fmla="*/ 2147483647 h 158"/>
              <a:gd name="T2" fmla="*/ 2147483647 w 131"/>
              <a:gd name="T3" fmla="*/ 2147483647 h 158"/>
              <a:gd name="T4" fmla="*/ 2147483647 w 131"/>
              <a:gd name="T5" fmla="*/ 2147483647 h 158"/>
              <a:gd name="T6" fmla="*/ 2147483647 w 131"/>
              <a:gd name="T7" fmla="*/ 2147483647 h 158"/>
              <a:gd name="T8" fmla="*/ 2147483647 w 131"/>
              <a:gd name="T9" fmla="*/ 2147483647 h 158"/>
              <a:gd name="T10" fmla="*/ 2147483647 w 131"/>
              <a:gd name="T11" fmla="*/ 2147483647 h 158"/>
              <a:gd name="T12" fmla="*/ 2147483647 w 131"/>
              <a:gd name="T13" fmla="*/ 2147483647 h 158"/>
              <a:gd name="T14" fmla="*/ 2147483647 w 131"/>
              <a:gd name="T15" fmla="*/ 2147483647 h 158"/>
              <a:gd name="T16" fmla="*/ 2147483647 w 131"/>
              <a:gd name="T17" fmla="*/ 2147483647 h 158"/>
              <a:gd name="T18" fmla="*/ 2147483647 w 131"/>
              <a:gd name="T19" fmla="*/ 2147483647 h 158"/>
              <a:gd name="T20" fmla="*/ 2147483647 w 131"/>
              <a:gd name="T21" fmla="*/ 2147483647 h 158"/>
              <a:gd name="T22" fmla="*/ 2147483647 w 131"/>
              <a:gd name="T23" fmla="*/ 2147483647 h 158"/>
              <a:gd name="T24" fmla="*/ 2147483647 w 131"/>
              <a:gd name="T25" fmla="*/ 2147483647 h 158"/>
              <a:gd name="T26" fmla="*/ 2147483647 w 131"/>
              <a:gd name="T27" fmla="*/ 2147483647 h 158"/>
              <a:gd name="T28" fmla="*/ 2147483647 w 131"/>
              <a:gd name="T29" fmla="*/ 2147483647 h 158"/>
              <a:gd name="T30" fmla="*/ 2147483647 w 131"/>
              <a:gd name="T31" fmla="*/ 2147483647 h 158"/>
              <a:gd name="T32" fmla="*/ 2147483647 w 131"/>
              <a:gd name="T33" fmla="*/ 2147483647 h 158"/>
              <a:gd name="T34" fmla="*/ 2147483647 w 131"/>
              <a:gd name="T35" fmla="*/ 2147483647 h 158"/>
              <a:gd name="T36" fmla="*/ 2147483647 w 131"/>
              <a:gd name="T37" fmla="*/ 2147483647 h 158"/>
              <a:gd name="T38" fmla="*/ 2147483647 w 131"/>
              <a:gd name="T39" fmla="*/ 2147483647 h 158"/>
              <a:gd name="T40" fmla="*/ 2147483647 w 131"/>
              <a:gd name="T41" fmla="*/ 2147483647 h 158"/>
              <a:gd name="T42" fmla="*/ 2147483647 w 131"/>
              <a:gd name="T43" fmla="*/ 2147483647 h 158"/>
              <a:gd name="T44" fmla="*/ 2147483647 w 131"/>
              <a:gd name="T45" fmla="*/ 2147483647 h 158"/>
              <a:gd name="T46" fmla="*/ 2147483647 w 131"/>
              <a:gd name="T47" fmla="*/ 2147483647 h 158"/>
              <a:gd name="T48" fmla="*/ 2147483647 w 131"/>
              <a:gd name="T49" fmla="*/ 2147483647 h 158"/>
              <a:gd name="T50" fmla="*/ 2147483647 w 131"/>
              <a:gd name="T51" fmla="*/ 2147483647 h 158"/>
              <a:gd name="T52" fmla="*/ 2147483647 w 131"/>
              <a:gd name="T53" fmla="*/ 2147483647 h 158"/>
              <a:gd name="T54" fmla="*/ 2147483647 w 131"/>
              <a:gd name="T55" fmla="*/ 2147483647 h 158"/>
              <a:gd name="T56" fmla="*/ 2147483647 w 131"/>
              <a:gd name="T57" fmla="*/ 2147483647 h 158"/>
              <a:gd name="T58" fmla="*/ 2147483647 w 131"/>
              <a:gd name="T59" fmla="*/ 2147483647 h 158"/>
              <a:gd name="T60" fmla="*/ 2147483647 w 131"/>
              <a:gd name="T61" fmla="*/ 2147483647 h 158"/>
              <a:gd name="T62" fmla="*/ 2147483647 w 131"/>
              <a:gd name="T63" fmla="*/ 2147483647 h 158"/>
              <a:gd name="T64" fmla="*/ 2147483647 w 131"/>
              <a:gd name="T65" fmla="*/ 2147483647 h 1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1"/>
              <a:gd name="T100" fmla="*/ 0 h 158"/>
              <a:gd name="T101" fmla="*/ 131 w 131"/>
              <a:gd name="T102" fmla="*/ 158 h 15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1" h="158">
                <a:moveTo>
                  <a:pt x="0" y="79"/>
                </a:moveTo>
                <a:lnTo>
                  <a:pt x="1" y="97"/>
                </a:lnTo>
                <a:lnTo>
                  <a:pt x="4" y="113"/>
                </a:lnTo>
                <a:lnTo>
                  <a:pt x="9" y="127"/>
                </a:lnTo>
                <a:lnTo>
                  <a:pt x="17" y="137"/>
                </a:lnTo>
                <a:lnTo>
                  <a:pt x="26" y="147"/>
                </a:lnTo>
                <a:lnTo>
                  <a:pt x="38" y="152"/>
                </a:lnTo>
                <a:lnTo>
                  <a:pt x="50" y="157"/>
                </a:lnTo>
                <a:lnTo>
                  <a:pt x="65" y="158"/>
                </a:lnTo>
                <a:lnTo>
                  <a:pt x="80" y="157"/>
                </a:lnTo>
                <a:lnTo>
                  <a:pt x="93" y="152"/>
                </a:lnTo>
                <a:lnTo>
                  <a:pt x="104" y="147"/>
                </a:lnTo>
                <a:lnTo>
                  <a:pt x="114" y="137"/>
                </a:lnTo>
                <a:lnTo>
                  <a:pt x="121" y="127"/>
                </a:lnTo>
                <a:lnTo>
                  <a:pt x="126" y="113"/>
                </a:lnTo>
                <a:lnTo>
                  <a:pt x="129" y="97"/>
                </a:lnTo>
                <a:lnTo>
                  <a:pt x="131" y="79"/>
                </a:lnTo>
                <a:lnTo>
                  <a:pt x="129" y="62"/>
                </a:lnTo>
                <a:lnTo>
                  <a:pt x="126" y="45"/>
                </a:lnTo>
                <a:lnTo>
                  <a:pt x="121" y="31"/>
                </a:lnTo>
                <a:lnTo>
                  <a:pt x="114" y="21"/>
                </a:lnTo>
                <a:lnTo>
                  <a:pt x="104" y="12"/>
                </a:lnTo>
                <a:lnTo>
                  <a:pt x="93" y="6"/>
                </a:lnTo>
                <a:lnTo>
                  <a:pt x="80" y="1"/>
                </a:lnTo>
                <a:lnTo>
                  <a:pt x="65" y="0"/>
                </a:lnTo>
                <a:lnTo>
                  <a:pt x="50" y="1"/>
                </a:lnTo>
                <a:lnTo>
                  <a:pt x="38" y="6"/>
                </a:lnTo>
                <a:lnTo>
                  <a:pt x="26" y="12"/>
                </a:lnTo>
                <a:lnTo>
                  <a:pt x="17" y="21"/>
                </a:lnTo>
                <a:lnTo>
                  <a:pt x="9" y="31"/>
                </a:lnTo>
                <a:lnTo>
                  <a:pt x="4" y="45"/>
                </a:lnTo>
                <a:lnTo>
                  <a:pt x="1" y="62"/>
                </a:lnTo>
                <a:lnTo>
                  <a:pt x="0" y="79"/>
                </a:lnTo>
                <a:close/>
                <a:moveTo>
                  <a:pt x="23" y="79"/>
                </a:moveTo>
                <a:lnTo>
                  <a:pt x="24" y="66"/>
                </a:lnTo>
                <a:lnTo>
                  <a:pt x="26" y="55"/>
                </a:lnTo>
                <a:lnTo>
                  <a:pt x="29" y="45"/>
                </a:lnTo>
                <a:lnTo>
                  <a:pt x="34" y="37"/>
                </a:lnTo>
                <a:lnTo>
                  <a:pt x="40" y="30"/>
                </a:lnTo>
                <a:lnTo>
                  <a:pt x="47" y="25"/>
                </a:lnTo>
                <a:lnTo>
                  <a:pt x="56" y="23"/>
                </a:lnTo>
                <a:lnTo>
                  <a:pt x="65" y="22"/>
                </a:lnTo>
                <a:lnTo>
                  <a:pt x="75" y="23"/>
                </a:lnTo>
                <a:lnTo>
                  <a:pt x="83" y="25"/>
                </a:lnTo>
                <a:lnTo>
                  <a:pt x="89" y="30"/>
                </a:lnTo>
                <a:lnTo>
                  <a:pt x="96" y="37"/>
                </a:lnTo>
                <a:lnTo>
                  <a:pt x="100" y="45"/>
                </a:lnTo>
                <a:lnTo>
                  <a:pt x="103" y="55"/>
                </a:lnTo>
                <a:lnTo>
                  <a:pt x="105" y="66"/>
                </a:lnTo>
                <a:lnTo>
                  <a:pt x="106" y="79"/>
                </a:lnTo>
                <a:lnTo>
                  <a:pt x="105" y="92"/>
                </a:lnTo>
                <a:lnTo>
                  <a:pt x="103" y="104"/>
                </a:lnTo>
                <a:lnTo>
                  <a:pt x="100" y="114"/>
                </a:lnTo>
                <a:lnTo>
                  <a:pt x="96" y="121"/>
                </a:lnTo>
                <a:lnTo>
                  <a:pt x="89" y="128"/>
                </a:lnTo>
                <a:lnTo>
                  <a:pt x="83" y="133"/>
                </a:lnTo>
                <a:lnTo>
                  <a:pt x="75" y="135"/>
                </a:lnTo>
                <a:lnTo>
                  <a:pt x="65" y="136"/>
                </a:lnTo>
                <a:lnTo>
                  <a:pt x="56" y="135"/>
                </a:lnTo>
                <a:lnTo>
                  <a:pt x="47" y="133"/>
                </a:lnTo>
                <a:lnTo>
                  <a:pt x="40" y="128"/>
                </a:lnTo>
                <a:lnTo>
                  <a:pt x="34" y="121"/>
                </a:lnTo>
                <a:lnTo>
                  <a:pt x="29" y="114"/>
                </a:lnTo>
                <a:lnTo>
                  <a:pt x="26" y="104"/>
                </a:lnTo>
                <a:lnTo>
                  <a:pt x="24" y="92"/>
                </a:lnTo>
                <a:lnTo>
                  <a:pt x="23" y="7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598" name="Freeform 94"/>
          <p:cNvSpPr>
            <a:spLocks/>
          </p:cNvSpPr>
          <p:nvPr/>
        </p:nvSpPr>
        <p:spPr bwMode="auto">
          <a:xfrm>
            <a:off x="2420938" y="1789113"/>
            <a:ext cx="53975" cy="82550"/>
          </a:xfrm>
          <a:custGeom>
            <a:avLst/>
            <a:gdLst>
              <a:gd name="T0" fmla="*/ 2147483647 w 114"/>
              <a:gd name="T1" fmla="*/ 2147483647 h 155"/>
              <a:gd name="T2" fmla="*/ 2147483647 w 114"/>
              <a:gd name="T3" fmla="*/ 2147483647 h 155"/>
              <a:gd name="T4" fmla="*/ 2147483647 w 114"/>
              <a:gd name="T5" fmla="*/ 2147483647 h 155"/>
              <a:gd name="T6" fmla="*/ 2147483647 w 114"/>
              <a:gd name="T7" fmla="*/ 2147483647 h 155"/>
              <a:gd name="T8" fmla="*/ 2147483647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0 h 155"/>
              <a:gd name="T30" fmla="*/ 2147483647 w 114"/>
              <a:gd name="T31" fmla="*/ 0 h 155"/>
              <a:gd name="T32" fmla="*/ 2147483647 w 114"/>
              <a:gd name="T33" fmla="*/ 0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0 w 114"/>
              <a:gd name="T51" fmla="*/ 2147483647 h 155"/>
              <a:gd name="T52" fmla="*/ 0 w 114"/>
              <a:gd name="T53" fmla="*/ 2147483647 h 155"/>
              <a:gd name="T54" fmla="*/ 2147483647 w 114"/>
              <a:gd name="T55" fmla="*/ 2147483647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91" y="155"/>
                </a:moveTo>
                <a:lnTo>
                  <a:pt x="114" y="155"/>
                </a:lnTo>
                <a:lnTo>
                  <a:pt x="114" y="64"/>
                </a:lnTo>
                <a:lnTo>
                  <a:pt x="114" y="57"/>
                </a:lnTo>
                <a:lnTo>
                  <a:pt x="114" y="46"/>
                </a:lnTo>
                <a:lnTo>
                  <a:pt x="113" y="37"/>
                </a:lnTo>
                <a:lnTo>
                  <a:pt x="112" y="28"/>
                </a:lnTo>
                <a:lnTo>
                  <a:pt x="108" y="21"/>
                </a:lnTo>
                <a:lnTo>
                  <a:pt x="104" y="15"/>
                </a:lnTo>
                <a:lnTo>
                  <a:pt x="101" y="12"/>
                </a:lnTo>
                <a:lnTo>
                  <a:pt x="97" y="8"/>
                </a:lnTo>
                <a:lnTo>
                  <a:pt x="92" y="5"/>
                </a:lnTo>
                <a:lnTo>
                  <a:pt x="86" y="2"/>
                </a:lnTo>
                <a:lnTo>
                  <a:pt x="80" y="1"/>
                </a:lnTo>
                <a:lnTo>
                  <a:pt x="73" y="0"/>
                </a:lnTo>
                <a:lnTo>
                  <a:pt x="65" y="0"/>
                </a:lnTo>
                <a:lnTo>
                  <a:pt x="59" y="0"/>
                </a:lnTo>
                <a:lnTo>
                  <a:pt x="53" y="1"/>
                </a:lnTo>
                <a:lnTo>
                  <a:pt x="46" y="3"/>
                </a:lnTo>
                <a:lnTo>
                  <a:pt x="41" y="6"/>
                </a:lnTo>
                <a:lnTo>
                  <a:pt x="36" y="9"/>
                </a:lnTo>
                <a:lnTo>
                  <a:pt x="31" y="14"/>
                </a:lnTo>
                <a:lnTo>
                  <a:pt x="26" y="20"/>
                </a:lnTo>
                <a:lnTo>
                  <a:pt x="22" y="25"/>
                </a:lnTo>
                <a:lnTo>
                  <a:pt x="22" y="3"/>
                </a:lnTo>
                <a:lnTo>
                  <a:pt x="0" y="3"/>
                </a:lnTo>
                <a:lnTo>
                  <a:pt x="0" y="155"/>
                </a:lnTo>
                <a:lnTo>
                  <a:pt x="23" y="155"/>
                </a:lnTo>
                <a:lnTo>
                  <a:pt x="23" y="69"/>
                </a:lnTo>
                <a:lnTo>
                  <a:pt x="24" y="58"/>
                </a:lnTo>
                <a:lnTo>
                  <a:pt x="26" y="49"/>
                </a:lnTo>
                <a:lnTo>
                  <a:pt x="30" y="41"/>
                </a:lnTo>
                <a:lnTo>
                  <a:pt x="34" y="34"/>
                </a:lnTo>
                <a:lnTo>
                  <a:pt x="40" y="29"/>
                </a:lnTo>
                <a:lnTo>
                  <a:pt x="46" y="25"/>
                </a:lnTo>
                <a:lnTo>
                  <a:pt x="55" y="23"/>
                </a:lnTo>
                <a:lnTo>
                  <a:pt x="63" y="22"/>
                </a:lnTo>
                <a:lnTo>
                  <a:pt x="71" y="23"/>
                </a:lnTo>
                <a:lnTo>
                  <a:pt x="77" y="24"/>
                </a:lnTo>
                <a:lnTo>
                  <a:pt x="81" y="28"/>
                </a:lnTo>
                <a:lnTo>
                  <a:pt x="85" y="31"/>
                </a:lnTo>
                <a:lnTo>
                  <a:pt x="88" y="37"/>
                </a:lnTo>
                <a:lnTo>
                  <a:pt x="90" y="44"/>
                </a:lnTo>
                <a:lnTo>
                  <a:pt x="91" y="52"/>
                </a:lnTo>
                <a:lnTo>
                  <a:pt x="91" y="62"/>
                </a:lnTo>
                <a:lnTo>
                  <a:pt x="91"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599" name="Freeform 95"/>
          <p:cNvSpPr>
            <a:spLocks noEditPoints="1"/>
          </p:cNvSpPr>
          <p:nvPr/>
        </p:nvSpPr>
        <p:spPr bwMode="auto">
          <a:xfrm>
            <a:off x="2487613" y="1760538"/>
            <a:ext cx="60325" cy="112712"/>
          </a:xfrm>
          <a:custGeom>
            <a:avLst/>
            <a:gdLst>
              <a:gd name="T0" fmla="*/ 2147483647 w 127"/>
              <a:gd name="T1" fmla="*/ 0 h 211"/>
              <a:gd name="T2" fmla="*/ 2147483647 w 127"/>
              <a:gd name="T3" fmla="*/ 0 h 211"/>
              <a:gd name="T4" fmla="*/ 2147483647 w 127"/>
              <a:gd name="T5" fmla="*/ 2147483647 h 211"/>
              <a:gd name="T6" fmla="*/ 2147483647 w 127"/>
              <a:gd name="T7" fmla="*/ 2147483647 h 211"/>
              <a:gd name="T8" fmla="*/ 2147483647 w 127"/>
              <a:gd name="T9" fmla="*/ 2147483647 h 211"/>
              <a:gd name="T10" fmla="*/ 2147483647 w 127"/>
              <a:gd name="T11" fmla="*/ 2147483647 h 211"/>
              <a:gd name="T12" fmla="*/ 2147483647 w 127"/>
              <a:gd name="T13" fmla="*/ 2147483647 h 211"/>
              <a:gd name="T14" fmla="*/ 2147483647 w 127"/>
              <a:gd name="T15" fmla="*/ 2147483647 h 211"/>
              <a:gd name="T16" fmla="*/ 2147483647 w 127"/>
              <a:gd name="T17" fmla="*/ 2147483647 h 211"/>
              <a:gd name="T18" fmla="*/ 2147483647 w 127"/>
              <a:gd name="T19" fmla="*/ 2147483647 h 211"/>
              <a:gd name="T20" fmla="*/ 2147483647 w 127"/>
              <a:gd name="T21" fmla="*/ 2147483647 h 211"/>
              <a:gd name="T22" fmla="*/ 2147483647 w 127"/>
              <a:gd name="T23" fmla="*/ 2147483647 h 211"/>
              <a:gd name="T24" fmla="*/ 2147483647 w 127"/>
              <a:gd name="T25" fmla="*/ 2147483647 h 211"/>
              <a:gd name="T26" fmla="*/ 2147483647 w 127"/>
              <a:gd name="T27" fmla="*/ 2147483647 h 211"/>
              <a:gd name="T28" fmla="*/ 0 w 127"/>
              <a:gd name="T29" fmla="*/ 2147483647 h 211"/>
              <a:gd name="T30" fmla="*/ 2147483647 w 127"/>
              <a:gd name="T31" fmla="*/ 2147483647 h 211"/>
              <a:gd name="T32" fmla="*/ 2147483647 w 127"/>
              <a:gd name="T33" fmla="*/ 2147483647 h 211"/>
              <a:gd name="T34" fmla="*/ 2147483647 w 127"/>
              <a:gd name="T35" fmla="*/ 2147483647 h 211"/>
              <a:gd name="T36" fmla="*/ 2147483647 w 127"/>
              <a:gd name="T37" fmla="*/ 2147483647 h 211"/>
              <a:gd name="T38" fmla="*/ 2147483647 w 127"/>
              <a:gd name="T39" fmla="*/ 2147483647 h 211"/>
              <a:gd name="T40" fmla="*/ 2147483647 w 127"/>
              <a:gd name="T41" fmla="*/ 2147483647 h 211"/>
              <a:gd name="T42" fmla="*/ 2147483647 w 127"/>
              <a:gd name="T43" fmla="*/ 2147483647 h 211"/>
              <a:gd name="T44" fmla="*/ 2147483647 w 127"/>
              <a:gd name="T45" fmla="*/ 2147483647 h 211"/>
              <a:gd name="T46" fmla="*/ 2147483647 w 127"/>
              <a:gd name="T47" fmla="*/ 2147483647 h 211"/>
              <a:gd name="T48" fmla="*/ 2147483647 w 127"/>
              <a:gd name="T49" fmla="*/ 2147483647 h 211"/>
              <a:gd name="T50" fmla="*/ 2147483647 w 127"/>
              <a:gd name="T51" fmla="*/ 2147483647 h 211"/>
              <a:gd name="T52" fmla="*/ 2147483647 w 127"/>
              <a:gd name="T53" fmla="*/ 2147483647 h 211"/>
              <a:gd name="T54" fmla="*/ 2147483647 w 127"/>
              <a:gd name="T55" fmla="*/ 2147483647 h 211"/>
              <a:gd name="T56" fmla="*/ 2147483647 w 127"/>
              <a:gd name="T57" fmla="*/ 2147483647 h 211"/>
              <a:gd name="T58" fmla="*/ 2147483647 w 127"/>
              <a:gd name="T59" fmla="*/ 0 h 211"/>
              <a:gd name="T60" fmla="*/ 2147483647 w 127"/>
              <a:gd name="T61" fmla="*/ 2147483647 h 211"/>
              <a:gd name="T62" fmla="*/ 2147483647 w 127"/>
              <a:gd name="T63" fmla="*/ 2147483647 h 211"/>
              <a:gd name="T64" fmla="*/ 2147483647 w 127"/>
              <a:gd name="T65" fmla="*/ 2147483647 h 211"/>
              <a:gd name="T66" fmla="*/ 2147483647 w 127"/>
              <a:gd name="T67" fmla="*/ 2147483647 h 211"/>
              <a:gd name="T68" fmla="*/ 2147483647 w 127"/>
              <a:gd name="T69" fmla="*/ 2147483647 h 211"/>
              <a:gd name="T70" fmla="*/ 2147483647 w 127"/>
              <a:gd name="T71" fmla="*/ 2147483647 h 211"/>
              <a:gd name="T72" fmla="*/ 2147483647 w 127"/>
              <a:gd name="T73" fmla="*/ 2147483647 h 211"/>
              <a:gd name="T74" fmla="*/ 2147483647 w 127"/>
              <a:gd name="T75" fmla="*/ 2147483647 h 211"/>
              <a:gd name="T76" fmla="*/ 2147483647 w 127"/>
              <a:gd name="T77" fmla="*/ 2147483647 h 211"/>
              <a:gd name="T78" fmla="*/ 2147483647 w 127"/>
              <a:gd name="T79" fmla="*/ 2147483647 h 211"/>
              <a:gd name="T80" fmla="*/ 2147483647 w 127"/>
              <a:gd name="T81" fmla="*/ 2147483647 h 211"/>
              <a:gd name="T82" fmla="*/ 2147483647 w 127"/>
              <a:gd name="T83" fmla="*/ 2147483647 h 211"/>
              <a:gd name="T84" fmla="*/ 2147483647 w 127"/>
              <a:gd name="T85" fmla="*/ 2147483647 h 211"/>
              <a:gd name="T86" fmla="*/ 2147483647 w 127"/>
              <a:gd name="T87" fmla="*/ 2147483647 h 211"/>
              <a:gd name="T88" fmla="*/ 2147483647 w 127"/>
              <a:gd name="T89" fmla="*/ 2147483647 h 211"/>
              <a:gd name="T90" fmla="*/ 2147483647 w 127"/>
              <a:gd name="T91" fmla="*/ 2147483647 h 211"/>
              <a:gd name="T92" fmla="*/ 2147483647 w 127"/>
              <a:gd name="T93" fmla="*/ 2147483647 h 211"/>
              <a:gd name="T94" fmla="*/ 2147483647 w 127"/>
              <a:gd name="T95" fmla="*/ 2147483647 h 211"/>
              <a:gd name="T96" fmla="*/ 2147483647 w 127"/>
              <a:gd name="T97" fmla="*/ 2147483647 h 211"/>
              <a:gd name="T98" fmla="*/ 2147483647 w 127"/>
              <a:gd name="T99" fmla="*/ 2147483647 h 211"/>
              <a:gd name="T100" fmla="*/ 2147483647 w 127"/>
              <a:gd name="T101" fmla="*/ 2147483647 h 211"/>
              <a:gd name="T102" fmla="*/ 2147483647 w 127"/>
              <a:gd name="T103" fmla="*/ 2147483647 h 211"/>
              <a:gd name="T104" fmla="*/ 2147483647 w 127"/>
              <a:gd name="T105" fmla="*/ 2147483647 h 211"/>
              <a:gd name="T106" fmla="*/ 2147483647 w 127"/>
              <a:gd name="T107" fmla="*/ 2147483647 h 211"/>
              <a:gd name="T108" fmla="*/ 2147483647 w 127"/>
              <a:gd name="T109" fmla="*/ 2147483647 h 211"/>
              <a:gd name="T110" fmla="*/ 2147483647 w 127"/>
              <a:gd name="T111" fmla="*/ 2147483647 h 211"/>
              <a:gd name="T112" fmla="*/ 2147483647 w 127"/>
              <a:gd name="T113" fmla="*/ 2147483647 h 211"/>
              <a:gd name="T114" fmla="*/ 2147483647 w 127"/>
              <a:gd name="T115" fmla="*/ 2147483647 h 211"/>
              <a:gd name="T116" fmla="*/ 2147483647 w 127"/>
              <a:gd name="T117" fmla="*/ 2147483647 h 211"/>
              <a:gd name="T118" fmla="*/ 2147483647 w 127"/>
              <a:gd name="T119" fmla="*/ 2147483647 h 211"/>
              <a:gd name="T120" fmla="*/ 2147483647 w 127"/>
              <a:gd name="T121" fmla="*/ 2147483647 h 211"/>
              <a:gd name="T122" fmla="*/ 2147483647 w 127"/>
              <a:gd name="T123" fmla="*/ 2147483647 h 211"/>
              <a:gd name="T124" fmla="*/ 2147483647 w 127"/>
              <a:gd name="T125" fmla="*/ 2147483647 h 21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7"/>
              <a:gd name="T190" fmla="*/ 0 h 211"/>
              <a:gd name="T191" fmla="*/ 127 w 127"/>
              <a:gd name="T192" fmla="*/ 211 h 211"/>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7" h="211">
                <a:moveTo>
                  <a:pt x="127" y="0"/>
                </a:moveTo>
                <a:lnTo>
                  <a:pt x="105" y="0"/>
                </a:lnTo>
                <a:lnTo>
                  <a:pt x="105" y="76"/>
                </a:lnTo>
                <a:lnTo>
                  <a:pt x="96" y="66"/>
                </a:lnTo>
                <a:lnTo>
                  <a:pt x="86" y="59"/>
                </a:lnTo>
                <a:lnTo>
                  <a:pt x="74" y="54"/>
                </a:lnTo>
                <a:lnTo>
                  <a:pt x="60" y="53"/>
                </a:lnTo>
                <a:lnTo>
                  <a:pt x="48" y="54"/>
                </a:lnTo>
                <a:lnTo>
                  <a:pt x="36" y="59"/>
                </a:lnTo>
                <a:lnTo>
                  <a:pt x="26" y="65"/>
                </a:lnTo>
                <a:lnTo>
                  <a:pt x="17" y="74"/>
                </a:lnTo>
                <a:lnTo>
                  <a:pt x="10" y="85"/>
                </a:lnTo>
                <a:lnTo>
                  <a:pt x="5" y="99"/>
                </a:lnTo>
                <a:lnTo>
                  <a:pt x="1" y="115"/>
                </a:lnTo>
                <a:lnTo>
                  <a:pt x="0" y="132"/>
                </a:lnTo>
                <a:lnTo>
                  <a:pt x="1" y="150"/>
                </a:lnTo>
                <a:lnTo>
                  <a:pt x="5" y="166"/>
                </a:lnTo>
                <a:lnTo>
                  <a:pt x="10" y="179"/>
                </a:lnTo>
                <a:lnTo>
                  <a:pt x="17" y="190"/>
                </a:lnTo>
                <a:lnTo>
                  <a:pt x="26" y="200"/>
                </a:lnTo>
                <a:lnTo>
                  <a:pt x="36" y="205"/>
                </a:lnTo>
                <a:lnTo>
                  <a:pt x="48" y="210"/>
                </a:lnTo>
                <a:lnTo>
                  <a:pt x="60" y="211"/>
                </a:lnTo>
                <a:lnTo>
                  <a:pt x="73" y="210"/>
                </a:lnTo>
                <a:lnTo>
                  <a:pt x="85" y="205"/>
                </a:lnTo>
                <a:lnTo>
                  <a:pt x="95" y="198"/>
                </a:lnTo>
                <a:lnTo>
                  <a:pt x="105" y="188"/>
                </a:lnTo>
                <a:lnTo>
                  <a:pt x="105" y="208"/>
                </a:lnTo>
                <a:lnTo>
                  <a:pt x="127" y="208"/>
                </a:lnTo>
                <a:lnTo>
                  <a:pt x="127" y="0"/>
                </a:lnTo>
                <a:close/>
                <a:moveTo>
                  <a:pt x="106" y="132"/>
                </a:moveTo>
                <a:lnTo>
                  <a:pt x="105" y="145"/>
                </a:lnTo>
                <a:lnTo>
                  <a:pt x="103" y="157"/>
                </a:lnTo>
                <a:lnTo>
                  <a:pt x="99" y="166"/>
                </a:lnTo>
                <a:lnTo>
                  <a:pt x="95" y="174"/>
                </a:lnTo>
                <a:lnTo>
                  <a:pt x="89" y="181"/>
                </a:lnTo>
                <a:lnTo>
                  <a:pt x="83" y="186"/>
                </a:lnTo>
                <a:lnTo>
                  <a:pt x="74" y="188"/>
                </a:lnTo>
                <a:lnTo>
                  <a:pt x="66" y="189"/>
                </a:lnTo>
                <a:lnTo>
                  <a:pt x="56" y="188"/>
                </a:lnTo>
                <a:lnTo>
                  <a:pt x="49" y="186"/>
                </a:lnTo>
                <a:lnTo>
                  <a:pt x="41" y="181"/>
                </a:lnTo>
                <a:lnTo>
                  <a:pt x="35" y="175"/>
                </a:lnTo>
                <a:lnTo>
                  <a:pt x="31" y="167"/>
                </a:lnTo>
                <a:lnTo>
                  <a:pt x="28" y="158"/>
                </a:lnTo>
                <a:lnTo>
                  <a:pt x="26" y="147"/>
                </a:lnTo>
                <a:lnTo>
                  <a:pt x="25" y="134"/>
                </a:lnTo>
                <a:lnTo>
                  <a:pt x="26" y="122"/>
                </a:lnTo>
                <a:lnTo>
                  <a:pt x="28" y="110"/>
                </a:lnTo>
                <a:lnTo>
                  <a:pt x="31" y="99"/>
                </a:lnTo>
                <a:lnTo>
                  <a:pt x="35" y="91"/>
                </a:lnTo>
                <a:lnTo>
                  <a:pt x="41" y="84"/>
                </a:lnTo>
                <a:lnTo>
                  <a:pt x="48" y="80"/>
                </a:lnTo>
                <a:lnTo>
                  <a:pt x="56" y="77"/>
                </a:lnTo>
                <a:lnTo>
                  <a:pt x="65" y="76"/>
                </a:lnTo>
                <a:lnTo>
                  <a:pt x="74" y="77"/>
                </a:lnTo>
                <a:lnTo>
                  <a:pt x="83" y="80"/>
                </a:lnTo>
                <a:lnTo>
                  <a:pt x="90" y="84"/>
                </a:lnTo>
                <a:lnTo>
                  <a:pt x="95" y="90"/>
                </a:lnTo>
                <a:lnTo>
                  <a:pt x="100" y="98"/>
                </a:lnTo>
                <a:lnTo>
                  <a:pt x="104" y="108"/>
                </a:lnTo>
                <a:lnTo>
                  <a:pt x="105" y="119"/>
                </a:lnTo>
                <a:lnTo>
                  <a:pt x="106" y="132"/>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00" name="Freeform 96"/>
          <p:cNvSpPr>
            <a:spLocks/>
          </p:cNvSpPr>
          <p:nvPr/>
        </p:nvSpPr>
        <p:spPr bwMode="auto">
          <a:xfrm>
            <a:off x="2597150" y="1760538"/>
            <a:ext cx="57150" cy="111125"/>
          </a:xfrm>
          <a:custGeom>
            <a:avLst/>
            <a:gdLst>
              <a:gd name="T0" fmla="*/ 0 w 120"/>
              <a:gd name="T1" fmla="*/ 2147483647 h 208"/>
              <a:gd name="T2" fmla="*/ 2147483647 w 120"/>
              <a:gd name="T3" fmla="*/ 2147483647 h 208"/>
              <a:gd name="T4" fmla="*/ 2147483647 w 120"/>
              <a:gd name="T5" fmla="*/ 2147483647 h 208"/>
              <a:gd name="T6" fmla="*/ 2147483647 w 120"/>
              <a:gd name="T7" fmla="*/ 2147483647 h 208"/>
              <a:gd name="T8" fmla="*/ 2147483647 w 120"/>
              <a:gd name="T9" fmla="*/ 0 h 208"/>
              <a:gd name="T10" fmla="*/ 0 w 120"/>
              <a:gd name="T11" fmla="*/ 0 h 208"/>
              <a:gd name="T12" fmla="*/ 0 w 120"/>
              <a:gd name="T13" fmla="*/ 2147483647 h 208"/>
              <a:gd name="T14" fmla="*/ 0 60000 65536"/>
              <a:gd name="T15" fmla="*/ 0 60000 65536"/>
              <a:gd name="T16" fmla="*/ 0 60000 65536"/>
              <a:gd name="T17" fmla="*/ 0 60000 65536"/>
              <a:gd name="T18" fmla="*/ 0 60000 65536"/>
              <a:gd name="T19" fmla="*/ 0 60000 65536"/>
              <a:gd name="T20" fmla="*/ 0 60000 65536"/>
              <a:gd name="T21" fmla="*/ 0 w 120"/>
              <a:gd name="T22" fmla="*/ 0 h 208"/>
              <a:gd name="T23" fmla="*/ 120 w 120"/>
              <a:gd name="T24" fmla="*/ 208 h 20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0" h="208">
                <a:moveTo>
                  <a:pt x="0" y="208"/>
                </a:moveTo>
                <a:lnTo>
                  <a:pt x="120" y="208"/>
                </a:lnTo>
                <a:lnTo>
                  <a:pt x="120" y="181"/>
                </a:lnTo>
                <a:lnTo>
                  <a:pt x="27" y="181"/>
                </a:lnTo>
                <a:lnTo>
                  <a:pt x="27" y="0"/>
                </a:lnTo>
                <a:lnTo>
                  <a:pt x="0" y="0"/>
                </a:lnTo>
                <a:lnTo>
                  <a:pt x="0" y="20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01" name="Rectangle 97"/>
          <p:cNvSpPr>
            <a:spLocks noChangeArrowheads="1"/>
          </p:cNvSpPr>
          <p:nvPr/>
        </p:nvSpPr>
        <p:spPr bwMode="auto">
          <a:xfrm>
            <a:off x="2668588" y="1854200"/>
            <a:ext cx="12700" cy="17463"/>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602" name="Freeform 98"/>
          <p:cNvSpPr>
            <a:spLocks/>
          </p:cNvSpPr>
          <p:nvPr/>
        </p:nvSpPr>
        <p:spPr bwMode="auto">
          <a:xfrm>
            <a:off x="1350963" y="1960563"/>
            <a:ext cx="58737" cy="106362"/>
          </a:xfrm>
          <a:custGeom>
            <a:avLst/>
            <a:gdLst>
              <a:gd name="T0" fmla="*/ 2147483647 w 127"/>
              <a:gd name="T1" fmla="*/ 2147483647 h 200"/>
              <a:gd name="T2" fmla="*/ 2147483647 w 127"/>
              <a:gd name="T3" fmla="*/ 2147483647 h 200"/>
              <a:gd name="T4" fmla="*/ 2147483647 w 127"/>
              <a:gd name="T5" fmla="*/ 2147483647 h 200"/>
              <a:gd name="T6" fmla="*/ 2147483647 w 127"/>
              <a:gd name="T7" fmla="*/ 2147483647 h 200"/>
              <a:gd name="T8" fmla="*/ 2147483647 w 127"/>
              <a:gd name="T9" fmla="*/ 2147483647 h 200"/>
              <a:gd name="T10" fmla="*/ 2147483647 w 127"/>
              <a:gd name="T11" fmla="*/ 2147483647 h 200"/>
              <a:gd name="T12" fmla="*/ 2147483647 w 127"/>
              <a:gd name="T13" fmla="*/ 2147483647 h 200"/>
              <a:gd name="T14" fmla="*/ 2147483647 w 127"/>
              <a:gd name="T15" fmla="*/ 2147483647 h 200"/>
              <a:gd name="T16" fmla="*/ 2147483647 w 127"/>
              <a:gd name="T17" fmla="*/ 2147483647 h 200"/>
              <a:gd name="T18" fmla="*/ 2147483647 w 127"/>
              <a:gd name="T19" fmla="*/ 2147483647 h 200"/>
              <a:gd name="T20" fmla="*/ 2147483647 w 127"/>
              <a:gd name="T21" fmla="*/ 2147483647 h 200"/>
              <a:gd name="T22" fmla="*/ 2147483647 w 127"/>
              <a:gd name="T23" fmla="*/ 2147483647 h 200"/>
              <a:gd name="T24" fmla="*/ 2147483647 w 127"/>
              <a:gd name="T25" fmla="*/ 2147483647 h 200"/>
              <a:gd name="T26" fmla="*/ 2147483647 w 127"/>
              <a:gd name="T27" fmla="*/ 2147483647 h 200"/>
              <a:gd name="T28" fmla="*/ 2147483647 w 127"/>
              <a:gd name="T29" fmla="*/ 2147483647 h 200"/>
              <a:gd name="T30" fmla="*/ 2147483647 w 127"/>
              <a:gd name="T31" fmla="*/ 0 h 200"/>
              <a:gd name="T32" fmla="*/ 2147483647 w 127"/>
              <a:gd name="T33" fmla="*/ 2147483647 h 200"/>
              <a:gd name="T34" fmla="*/ 2147483647 w 127"/>
              <a:gd name="T35" fmla="*/ 2147483647 h 200"/>
              <a:gd name="T36" fmla="*/ 2147483647 w 127"/>
              <a:gd name="T37" fmla="*/ 2147483647 h 200"/>
              <a:gd name="T38" fmla="*/ 2147483647 w 127"/>
              <a:gd name="T39" fmla="*/ 2147483647 h 200"/>
              <a:gd name="T40" fmla="*/ 2147483647 w 127"/>
              <a:gd name="T41" fmla="*/ 2147483647 h 200"/>
              <a:gd name="T42" fmla="*/ 2147483647 w 127"/>
              <a:gd name="T43" fmla="*/ 2147483647 h 200"/>
              <a:gd name="T44" fmla="*/ 2147483647 w 127"/>
              <a:gd name="T45" fmla="*/ 2147483647 h 200"/>
              <a:gd name="T46" fmla="*/ 2147483647 w 127"/>
              <a:gd name="T47" fmla="*/ 2147483647 h 200"/>
              <a:gd name="T48" fmla="*/ 2147483647 w 127"/>
              <a:gd name="T49" fmla="*/ 2147483647 h 200"/>
              <a:gd name="T50" fmla="*/ 2147483647 w 127"/>
              <a:gd name="T51" fmla="*/ 2147483647 h 200"/>
              <a:gd name="T52" fmla="*/ 2147483647 w 127"/>
              <a:gd name="T53" fmla="*/ 2147483647 h 200"/>
              <a:gd name="T54" fmla="*/ 2147483647 w 127"/>
              <a:gd name="T55" fmla="*/ 2147483647 h 200"/>
              <a:gd name="T56" fmla="*/ 2147483647 w 127"/>
              <a:gd name="T57" fmla="*/ 2147483647 h 200"/>
              <a:gd name="T58" fmla="*/ 2147483647 w 127"/>
              <a:gd name="T59" fmla="*/ 2147483647 h 200"/>
              <a:gd name="T60" fmla="*/ 2147483647 w 127"/>
              <a:gd name="T61" fmla="*/ 2147483647 h 200"/>
              <a:gd name="T62" fmla="*/ 0 w 127"/>
              <a:gd name="T63" fmla="*/ 2147483647 h 20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27"/>
              <a:gd name="T97" fmla="*/ 0 h 200"/>
              <a:gd name="T98" fmla="*/ 127 w 127"/>
              <a:gd name="T99" fmla="*/ 200 h 20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27" h="200">
                <a:moveTo>
                  <a:pt x="0" y="143"/>
                </a:moveTo>
                <a:lnTo>
                  <a:pt x="2" y="155"/>
                </a:lnTo>
                <a:lnTo>
                  <a:pt x="7" y="166"/>
                </a:lnTo>
                <a:lnTo>
                  <a:pt x="12" y="175"/>
                </a:lnTo>
                <a:lnTo>
                  <a:pt x="19" y="185"/>
                </a:lnTo>
                <a:lnTo>
                  <a:pt x="28" y="191"/>
                </a:lnTo>
                <a:lnTo>
                  <a:pt x="38" y="195"/>
                </a:lnTo>
                <a:lnTo>
                  <a:pt x="50" y="199"/>
                </a:lnTo>
                <a:lnTo>
                  <a:pt x="61" y="200"/>
                </a:lnTo>
                <a:lnTo>
                  <a:pt x="76" y="199"/>
                </a:lnTo>
                <a:lnTo>
                  <a:pt x="89" y="195"/>
                </a:lnTo>
                <a:lnTo>
                  <a:pt x="99" y="188"/>
                </a:lnTo>
                <a:lnTo>
                  <a:pt x="109" y="180"/>
                </a:lnTo>
                <a:lnTo>
                  <a:pt x="116" y="171"/>
                </a:lnTo>
                <a:lnTo>
                  <a:pt x="123" y="158"/>
                </a:lnTo>
                <a:lnTo>
                  <a:pt x="126" y="145"/>
                </a:lnTo>
                <a:lnTo>
                  <a:pt x="127" y="130"/>
                </a:lnTo>
                <a:lnTo>
                  <a:pt x="126" y="115"/>
                </a:lnTo>
                <a:lnTo>
                  <a:pt x="123" y="102"/>
                </a:lnTo>
                <a:lnTo>
                  <a:pt x="117" y="92"/>
                </a:lnTo>
                <a:lnTo>
                  <a:pt x="110" y="82"/>
                </a:lnTo>
                <a:lnTo>
                  <a:pt x="101" y="74"/>
                </a:lnTo>
                <a:lnTo>
                  <a:pt x="91" y="68"/>
                </a:lnTo>
                <a:lnTo>
                  <a:pt x="78" y="65"/>
                </a:lnTo>
                <a:lnTo>
                  <a:pt x="66" y="64"/>
                </a:lnTo>
                <a:lnTo>
                  <a:pt x="55" y="65"/>
                </a:lnTo>
                <a:lnTo>
                  <a:pt x="46" y="67"/>
                </a:lnTo>
                <a:lnTo>
                  <a:pt x="37" y="71"/>
                </a:lnTo>
                <a:lnTo>
                  <a:pt x="30" y="76"/>
                </a:lnTo>
                <a:lnTo>
                  <a:pt x="37" y="23"/>
                </a:lnTo>
                <a:lnTo>
                  <a:pt x="117" y="23"/>
                </a:lnTo>
                <a:lnTo>
                  <a:pt x="117" y="0"/>
                </a:lnTo>
                <a:lnTo>
                  <a:pt x="20" y="0"/>
                </a:lnTo>
                <a:lnTo>
                  <a:pt x="6" y="106"/>
                </a:lnTo>
                <a:lnTo>
                  <a:pt x="27" y="106"/>
                </a:lnTo>
                <a:lnTo>
                  <a:pt x="34" y="97"/>
                </a:lnTo>
                <a:lnTo>
                  <a:pt x="41" y="92"/>
                </a:lnTo>
                <a:lnTo>
                  <a:pt x="51" y="88"/>
                </a:lnTo>
                <a:lnTo>
                  <a:pt x="61" y="87"/>
                </a:lnTo>
                <a:lnTo>
                  <a:pt x="70" y="88"/>
                </a:lnTo>
                <a:lnTo>
                  <a:pt x="78" y="90"/>
                </a:lnTo>
                <a:lnTo>
                  <a:pt x="85" y="94"/>
                </a:lnTo>
                <a:lnTo>
                  <a:pt x="91" y="99"/>
                </a:lnTo>
                <a:lnTo>
                  <a:pt x="95" y="106"/>
                </a:lnTo>
                <a:lnTo>
                  <a:pt x="98" y="113"/>
                </a:lnTo>
                <a:lnTo>
                  <a:pt x="100" y="122"/>
                </a:lnTo>
                <a:lnTo>
                  <a:pt x="101" y="131"/>
                </a:lnTo>
                <a:lnTo>
                  <a:pt x="100" y="141"/>
                </a:lnTo>
                <a:lnTo>
                  <a:pt x="98" y="150"/>
                </a:lnTo>
                <a:lnTo>
                  <a:pt x="95" y="157"/>
                </a:lnTo>
                <a:lnTo>
                  <a:pt x="90" y="164"/>
                </a:lnTo>
                <a:lnTo>
                  <a:pt x="85" y="168"/>
                </a:lnTo>
                <a:lnTo>
                  <a:pt x="77" y="172"/>
                </a:lnTo>
                <a:lnTo>
                  <a:pt x="70" y="174"/>
                </a:lnTo>
                <a:lnTo>
                  <a:pt x="61" y="175"/>
                </a:lnTo>
                <a:lnTo>
                  <a:pt x="54" y="175"/>
                </a:lnTo>
                <a:lnTo>
                  <a:pt x="48" y="173"/>
                </a:lnTo>
                <a:lnTo>
                  <a:pt x="41" y="171"/>
                </a:lnTo>
                <a:lnTo>
                  <a:pt x="36" y="167"/>
                </a:lnTo>
                <a:lnTo>
                  <a:pt x="32" y="161"/>
                </a:lnTo>
                <a:lnTo>
                  <a:pt x="29" y="157"/>
                </a:lnTo>
                <a:lnTo>
                  <a:pt x="26" y="150"/>
                </a:lnTo>
                <a:lnTo>
                  <a:pt x="24" y="143"/>
                </a:lnTo>
                <a:lnTo>
                  <a:pt x="0" y="143"/>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03" name="Freeform 99"/>
          <p:cNvSpPr>
            <a:spLocks/>
          </p:cNvSpPr>
          <p:nvPr/>
        </p:nvSpPr>
        <p:spPr bwMode="auto">
          <a:xfrm>
            <a:off x="2032000" y="1952625"/>
            <a:ext cx="69850" cy="114300"/>
          </a:xfrm>
          <a:custGeom>
            <a:avLst/>
            <a:gdLst>
              <a:gd name="T0" fmla="*/ 2147483647 w 147"/>
              <a:gd name="T1" fmla="*/ 2147483647 h 216"/>
              <a:gd name="T2" fmla="*/ 2147483647 w 147"/>
              <a:gd name="T3" fmla="*/ 2147483647 h 216"/>
              <a:gd name="T4" fmla="*/ 2147483647 w 147"/>
              <a:gd name="T5" fmla="*/ 2147483647 h 216"/>
              <a:gd name="T6" fmla="*/ 2147483647 w 147"/>
              <a:gd name="T7" fmla="*/ 2147483647 h 216"/>
              <a:gd name="T8" fmla="*/ 2147483647 w 147"/>
              <a:gd name="T9" fmla="*/ 2147483647 h 216"/>
              <a:gd name="T10" fmla="*/ 2147483647 w 147"/>
              <a:gd name="T11" fmla="*/ 2147483647 h 216"/>
              <a:gd name="T12" fmla="*/ 2147483647 w 147"/>
              <a:gd name="T13" fmla="*/ 2147483647 h 216"/>
              <a:gd name="T14" fmla="*/ 2147483647 w 147"/>
              <a:gd name="T15" fmla="*/ 2147483647 h 216"/>
              <a:gd name="T16" fmla="*/ 2147483647 w 147"/>
              <a:gd name="T17" fmla="*/ 2147483647 h 216"/>
              <a:gd name="T18" fmla="*/ 2147483647 w 147"/>
              <a:gd name="T19" fmla="*/ 2147483647 h 216"/>
              <a:gd name="T20" fmla="*/ 2147483647 w 147"/>
              <a:gd name="T21" fmla="*/ 2147483647 h 216"/>
              <a:gd name="T22" fmla="*/ 2147483647 w 147"/>
              <a:gd name="T23" fmla="*/ 2147483647 h 216"/>
              <a:gd name="T24" fmla="*/ 2147483647 w 147"/>
              <a:gd name="T25" fmla="*/ 2147483647 h 216"/>
              <a:gd name="T26" fmla="*/ 2147483647 w 147"/>
              <a:gd name="T27" fmla="*/ 2147483647 h 216"/>
              <a:gd name="T28" fmla="*/ 2147483647 w 147"/>
              <a:gd name="T29" fmla="*/ 2147483647 h 216"/>
              <a:gd name="T30" fmla="*/ 2147483647 w 147"/>
              <a:gd name="T31" fmla="*/ 2147483647 h 216"/>
              <a:gd name="T32" fmla="*/ 2147483647 w 147"/>
              <a:gd name="T33" fmla="*/ 2147483647 h 216"/>
              <a:gd name="T34" fmla="*/ 2147483647 w 147"/>
              <a:gd name="T35" fmla="*/ 2147483647 h 216"/>
              <a:gd name="T36" fmla="*/ 2147483647 w 147"/>
              <a:gd name="T37" fmla="*/ 2147483647 h 216"/>
              <a:gd name="T38" fmla="*/ 2147483647 w 147"/>
              <a:gd name="T39" fmla="*/ 2147483647 h 216"/>
              <a:gd name="T40" fmla="*/ 2147483647 w 147"/>
              <a:gd name="T41" fmla="*/ 2147483647 h 216"/>
              <a:gd name="T42" fmla="*/ 2147483647 w 147"/>
              <a:gd name="T43" fmla="*/ 2147483647 h 216"/>
              <a:gd name="T44" fmla="*/ 2147483647 w 147"/>
              <a:gd name="T45" fmla="*/ 2147483647 h 216"/>
              <a:gd name="T46" fmla="*/ 2147483647 w 147"/>
              <a:gd name="T47" fmla="*/ 2147483647 h 216"/>
              <a:gd name="T48" fmla="*/ 2147483647 w 147"/>
              <a:gd name="T49" fmla="*/ 2147483647 h 216"/>
              <a:gd name="T50" fmla="*/ 2147483647 w 147"/>
              <a:gd name="T51" fmla="*/ 2147483647 h 216"/>
              <a:gd name="T52" fmla="*/ 2147483647 w 147"/>
              <a:gd name="T53" fmla="*/ 2147483647 h 216"/>
              <a:gd name="T54" fmla="*/ 2147483647 w 147"/>
              <a:gd name="T55" fmla="*/ 2147483647 h 216"/>
              <a:gd name="T56" fmla="*/ 2147483647 w 147"/>
              <a:gd name="T57" fmla="*/ 0 h 216"/>
              <a:gd name="T58" fmla="*/ 2147483647 w 147"/>
              <a:gd name="T59" fmla="*/ 2147483647 h 216"/>
              <a:gd name="T60" fmla="*/ 2147483647 w 147"/>
              <a:gd name="T61" fmla="*/ 2147483647 h 216"/>
              <a:gd name="T62" fmla="*/ 2147483647 w 147"/>
              <a:gd name="T63" fmla="*/ 2147483647 h 216"/>
              <a:gd name="T64" fmla="*/ 2147483647 w 147"/>
              <a:gd name="T65" fmla="*/ 2147483647 h 216"/>
              <a:gd name="T66" fmla="*/ 2147483647 w 147"/>
              <a:gd name="T67" fmla="*/ 2147483647 h 216"/>
              <a:gd name="T68" fmla="*/ 2147483647 w 147"/>
              <a:gd name="T69" fmla="*/ 2147483647 h 216"/>
              <a:gd name="T70" fmla="*/ 2147483647 w 147"/>
              <a:gd name="T71" fmla="*/ 2147483647 h 216"/>
              <a:gd name="T72" fmla="*/ 2147483647 w 147"/>
              <a:gd name="T73" fmla="*/ 2147483647 h 216"/>
              <a:gd name="T74" fmla="*/ 2147483647 w 147"/>
              <a:gd name="T75" fmla="*/ 2147483647 h 216"/>
              <a:gd name="T76" fmla="*/ 2147483647 w 147"/>
              <a:gd name="T77" fmla="*/ 2147483647 h 216"/>
              <a:gd name="T78" fmla="*/ 2147483647 w 147"/>
              <a:gd name="T79" fmla="*/ 2147483647 h 216"/>
              <a:gd name="T80" fmla="*/ 2147483647 w 147"/>
              <a:gd name="T81" fmla="*/ 2147483647 h 216"/>
              <a:gd name="T82" fmla="*/ 2147483647 w 147"/>
              <a:gd name="T83" fmla="*/ 2147483647 h 216"/>
              <a:gd name="T84" fmla="*/ 2147483647 w 147"/>
              <a:gd name="T85" fmla="*/ 2147483647 h 216"/>
              <a:gd name="T86" fmla="*/ 2147483647 w 147"/>
              <a:gd name="T87" fmla="*/ 2147483647 h 216"/>
              <a:gd name="T88" fmla="*/ 2147483647 w 147"/>
              <a:gd name="T89" fmla="*/ 2147483647 h 216"/>
              <a:gd name="T90" fmla="*/ 2147483647 w 147"/>
              <a:gd name="T91" fmla="*/ 2147483647 h 216"/>
              <a:gd name="T92" fmla="*/ 2147483647 w 147"/>
              <a:gd name="T93" fmla="*/ 2147483647 h 216"/>
              <a:gd name="T94" fmla="*/ 2147483647 w 147"/>
              <a:gd name="T95" fmla="*/ 2147483647 h 216"/>
              <a:gd name="T96" fmla="*/ 2147483647 w 147"/>
              <a:gd name="T97" fmla="*/ 2147483647 h 21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47"/>
              <a:gd name="T148" fmla="*/ 0 h 216"/>
              <a:gd name="T149" fmla="*/ 147 w 147"/>
              <a:gd name="T150" fmla="*/ 216 h 21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47" h="216">
                <a:moveTo>
                  <a:pt x="0" y="143"/>
                </a:moveTo>
                <a:lnTo>
                  <a:pt x="2" y="159"/>
                </a:lnTo>
                <a:lnTo>
                  <a:pt x="7" y="174"/>
                </a:lnTo>
                <a:lnTo>
                  <a:pt x="13" y="187"/>
                </a:lnTo>
                <a:lnTo>
                  <a:pt x="21" y="197"/>
                </a:lnTo>
                <a:lnTo>
                  <a:pt x="32" y="205"/>
                </a:lnTo>
                <a:lnTo>
                  <a:pt x="43" y="211"/>
                </a:lnTo>
                <a:lnTo>
                  <a:pt x="58" y="215"/>
                </a:lnTo>
                <a:lnTo>
                  <a:pt x="74" y="216"/>
                </a:lnTo>
                <a:lnTo>
                  <a:pt x="91" y="215"/>
                </a:lnTo>
                <a:lnTo>
                  <a:pt x="105" y="211"/>
                </a:lnTo>
                <a:lnTo>
                  <a:pt x="117" y="205"/>
                </a:lnTo>
                <a:lnTo>
                  <a:pt x="128" y="198"/>
                </a:lnTo>
                <a:lnTo>
                  <a:pt x="136" y="189"/>
                </a:lnTo>
                <a:lnTo>
                  <a:pt x="141" y="177"/>
                </a:lnTo>
                <a:lnTo>
                  <a:pt x="146" y="166"/>
                </a:lnTo>
                <a:lnTo>
                  <a:pt x="147" y="152"/>
                </a:lnTo>
                <a:lnTo>
                  <a:pt x="146" y="140"/>
                </a:lnTo>
                <a:lnTo>
                  <a:pt x="143" y="130"/>
                </a:lnTo>
                <a:lnTo>
                  <a:pt x="138" y="120"/>
                </a:lnTo>
                <a:lnTo>
                  <a:pt x="131" y="112"/>
                </a:lnTo>
                <a:lnTo>
                  <a:pt x="123" y="106"/>
                </a:lnTo>
                <a:lnTo>
                  <a:pt x="113" y="102"/>
                </a:lnTo>
                <a:lnTo>
                  <a:pt x="101" y="98"/>
                </a:lnTo>
                <a:lnTo>
                  <a:pt x="88" y="95"/>
                </a:lnTo>
                <a:lnTo>
                  <a:pt x="74" y="91"/>
                </a:lnTo>
                <a:lnTo>
                  <a:pt x="62" y="88"/>
                </a:lnTo>
                <a:lnTo>
                  <a:pt x="53" y="85"/>
                </a:lnTo>
                <a:lnTo>
                  <a:pt x="44" y="82"/>
                </a:lnTo>
                <a:lnTo>
                  <a:pt x="38" y="77"/>
                </a:lnTo>
                <a:lnTo>
                  <a:pt x="34" y="72"/>
                </a:lnTo>
                <a:lnTo>
                  <a:pt x="32" y="66"/>
                </a:lnTo>
                <a:lnTo>
                  <a:pt x="31" y="56"/>
                </a:lnTo>
                <a:lnTo>
                  <a:pt x="32" y="49"/>
                </a:lnTo>
                <a:lnTo>
                  <a:pt x="34" y="44"/>
                </a:lnTo>
                <a:lnTo>
                  <a:pt x="37" y="38"/>
                </a:lnTo>
                <a:lnTo>
                  <a:pt x="42" y="33"/>
                </a:lnTo>
                <a:lnTo>
                  <a:pt x="48" y="30"/>
                </a:lnTo>
                <a:lnTo>
                  <a:pt x="55" y="26"/>
                </a:lnTo>
                <a:lnTo>
                  <a:pt x="63" y="25"/>
                </a:lnTo>
                <a:lnTo>
                  <a:pt x="72" y="24"/>
                </a:lnTo>
                <a:lnTo>
                  <a:pt x="81" y="25"/>
                </a:lnTo>
                <a:lnTo>
                  <a:pt x="91" y="26"/>
                </a:lnTo>
                <a:lnTo>
                  <a:pt x="98" y="30"/>
                </a:lnTo>
                <a:lnTo>
                  <a:pt x="104" y="35"/>
                </a:lnTo>
                <a:lnTo>
                  <a:pt x="109" y="41"/>
                </a:lnTo>
                <a:lnTo>
                  <a:pt x="113" y="48"/>
                </a:lnTo>
                <a:lnTo>
                  <a:pt x="115" y="58"/>
                </a:lnTo>
                <a:lnTo>
                  <a:pt x="117" y="67"/>
                </a:lnTo>
                <a:lnTo>
                  <a:pt x="141" y="67"/>
                </a:lnTo>
                <a:lnTo>
                  <a:pt x="140" y="52"/>
                </a:lnTo>
                <a:lnTo>
                  <a:pt x="136" y="39"/>
                </a:lnTo>
                <a:lnTo>
                  <a:pt x="131" y="27"/>
                </a:lnTo>
                <a:lnTo>
                  <a:pt x="124" y="18"/>
                </a:lnTo>
                <a:lnTo>
                  <a:pt x="113" y="11"/>
                </a:lnTo>
                <a:lnTo>
                  <a:pt x="102" y="5"/>
                </a:lnTo>
                <a:lnTo>
                  <a:pt x="89" y="2"/>
                </a:lnTo>
                <a:lnTo>
                  <a:pt x="74" y="0"/>
                </a:lnTo>
                <a:lnTo>
                  <a:pt x="59" y="2"/>
                </a:lnTo>
                <a:lnTo>
                  <a:pt x="46" y="5"/>
                </a:lnTo>
                <a:lnTo>
                  <a:pt x="34" y="10"/>
                </a:lnTo>
                <a:lnTo>
                  <a:pt x="24" y="17"/>
                </a:lnTo>
                <a:lnTo>
                  <a:pt x="17" y="26"/>
                </a:lnTo>
                <a:lnTo>
                  <a:pt x="11" y="37"/>
                </a:lnTo>
                <a:lnTo>
                  <a:pt x="8" y="48"/>
                </a:lnTo>
                <a:lnTo>
                  <a:pt x="7" y="61"/>
                </a:lnTo>
                <a:lnTo>
                  <a:pt x="8" y="74"/>
                </a:lnTo>
                <a:lnTo>
                  <a:pt x="11" y="83"/>
                </a:lnTo>
                <a:lnTo>
                  <a:pt x="16" y="92"/>
                </a:lnTo>
                <a:lnTo>
                  <a:pt x="22" y="98"/>
                </a:lnTo>
                <a:lnTo>
                  <a:pt x="32" y="104"/>
                </a:lnTo>
                <a:lnTo>
                  <a:pt x="42" y="109"/>
                </a:lnTo>
                <a:lnTo>
                  <a:pt x="55" y="113"/>
                </a:lnTo>
                <a:lnTo>
                  <a:pt x="70" y="118"/>
                </a:lnTo>
                <a:lnTo>
                  <a:pt x="81" y="120"/>
                </a:lnTo>
                <a:lnTo>
                  <a:pt x="92" y="124"/>
                </a:lnTo>
                <a:lnTo>
                  <a:pt x="101" y="126"/>
                </a:lnTo>
                <a:lnTo>
                  <a:pt x="109" y="130"/>
                </a:lnTo>
                <a:lnTo>
                  <a:pt x="114" y="134"/>
                </a:lnTo>
                <a:lnTo>
                  <a:pt x="118" y="139"/>
                </a:lnTo>
                <a:lnTo>
                  <a:pt x="120" y="146"/>
                </a:lnTo>
                <a:lnTo>
                  <a:pt x="121" y="154"/>
                </a:lnTo>
                <a:lnTo>
                  <a:pt x="120" y="162"/>
                </a:lnTo>
                <a:lnTo>
                  <a:pt x="118" y="169"/>
                </a:lnTo>
                <a:lnTo>
                  <a:pt x="114" y="176"/>
                </a:lnTo>
                <a:lnTo>
                  <a:pt x="109" y="181"/>
                </a:lnTo>
                <a:lnTo>
                  <a:pt x="102" y="186"/>
                </a:lnTo>
                <a:lnTo>
                  <a:pt x="94" y="189"/>
                </a:lnTo>
                <a:lnTo>
                  <a:pt x="85" y="190"/>
                </a:lnTo>
                <a:lnTo>
                  <a:pt x="74" y="191"/>
                </a:lnTo>
                <a:lnTo>
                  <a:pt x="63" y="190"/>
                </a:lnTo>
                <a:lnTo>
                  <a:pt x="54" y="188"/>
                </a:lnTo>
                <a:lnTo>
                  <a:pt x="46" y="184"/>
                </a:lnTo>
                <a:lnTo>
                  <a:pt x="39" y="179"/>
                </a:lnTo>
                <a:lnTo>
                  <a:pt x="33" y="172"/>
                </a:lnTo>
                <a:lnTo>
                  <a:pt x="29" y="162"/>
                </a:lnTo>
                <a:lnTo>
                  <a:pt x="27" y="153"/>
                </a:lnTo>
                <a:lnTo>
                  <a:pt x="25" y="143"/>
                </a:lnTo>
                <a:lnTo>
                  <a:pt x="0" y="143"/>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04" name="Freeform 100"/>
          <p:cNvSpPr>
            <a:spLocks/>
          </p:cNvSpPr>
          <p:nvPr/>
        </p:nvSpPr>
        <p:spPr bwMode="auto">
          <a:xfrm>
            <a:off x="2106613" y="1962150"/>
            <a:ext cx="31750" cy="103188"/>
          </a:xfrm>
          <a:custGeom>
            <a:avLst/>
            <a:gdLst>
              <a:gd name="T0" fmla="*/ 2147483647 w 68"/>
              <a:gd name="T1" fmla="*/ 2147483647 h 196"/>
              <a:gd name="T2" fmla="*/ 2147483647 w 68"/>
              <a:gd name="T3" fmla="*/ 2147483647 h 196"/>
              <a:gd name="T4" fmla="*/ 2147483647 w 68"/>
              <a:gd name="T5" fmla="*/ 2147483647 h 196"/>
              <a:gd name="T6" fmla="*/ 2147483647 w 68"/>
              <a:gd name="T7" fmla="*/ 2147483647 h 196"/>
              <a:gd name="T8" fmla="*/ 2147483647 w 68"/>
              <a:gd name="T9" fmla="*/ 2147483647 h 196"/>
              <a:gd name="T10" fmla="*/ 2147483647 w 68"/>
              <a:gd name="T11" fmla="*/ 0 h 196"/>
              <a:gd name="T12" fmla="*/ 2147483647 w 68"/>
              <a:gd name="T13" fmla="*/ 0 h 196"/>
              <a:gd name="T14" fmla="*/ 2147483647 w 68"/>
              <a:gd name="T15" fmla="*/ 2147483647 h 196"/>
              <a:gd name="T16" fmla="*/ 0 w 68"/>
              <a:gd name="T17" fmla="*/ 2147483647 h 196"/>
              <a:gd name="T18" fmla="*/ 0 w 68"/>
              <a:gd name="T19" fmla="*/ 2147483647 h 196"/>
              <a:gd name="T20" fmla="*/ 2147483647 w 68"/>
              <a:gd name="T21" fmla="*/ 2147483647 h 196"/>
              <a:gd name="T22" fmla="*/ 2147483647 w 68"/>
              <a:gd name="T23" fmla="*/ 2147483647 h 196"/>
              <a:gd name="T24" fmla="*/ 2147483647 w 68"/>
              <a:gd name="T25" fmla="*/ 2147483647 h 196"/>
              <a:gd name="T26" fmla="*/ 2147483647 w 68"/>
              <a:gd name="T27" fmla="*/ 2147483647 h 196"/>
              <a:gd name="T28" fmla="*/ 2147483647 w 68"/>
              <a:gd name="T29" fmla="*/ 2147483647 h 196"/>
              <a:gd name="T30" fmla="*/ 2147483647 w 68"/>
              <a:gd name="T31" fmla="*/ 2147483647 h 196"/>
              <a:gd name="T32" fmla="*/ 2147483647 w 68"/>
              <a:gd name="T33" fmla="*/ 2147483647 h 196"/>
              <a:gd name="T34" fmla="*/ 2147483647 w 68"/>
              <a:gd name="T35" fmla="*/ 2147483647 h 196"/>
              <a:gd name="T36" fmla="*/ 2147483647 w 68"/>
              <a:gd name="T37" fmla="*/ 2147483647 h 196"/>
              <a:gd name="T38" fmla="*/ 2147483647 w 68"/>
              <a:gd name="T39" fmla="*/ 2147483647 h 196"/>
              <a:gd name="T40" fmla="*/ 2147483647 w 68"/>
              <a:gd name="T41" fmla="*/ 2147483647 h 196"/>
              <a:gd name="T42" fmla="*/ 2147483647 w 68"/>
              <a:gd name="T43" fmla="*/ 2147483647 h 196"/>
              <a:gd name="T44" fmla="*/ 2147483647 w 68"/>
              <a:gd name="T45" fmla="*/ 2147483647 h 196"/>
              <a:gd name="T46" fmla="*/ 2147483647 w 68"/>
              <a:gd name="T47" fmla="*/ 2147483647 h 196"/>
              <a:gd name="T48" fmla="*/ 2147483647 w 68"/>
              <a:gd name="T49" fmla="*/ 2147483647 h 196"/>
              <a:gd name="T50" fmla="*/ 2147483647 w 68"/>
              <a:gd name="T51" fmla="*/ 2147483647 h 196"/>
              <a:gd name="T52" fmla="*/ 2147483647 w 68"/>
              <a:gd name="T53" fmla="*/ 2147483647 h 196"/>
              <a:gd name="T54" fmla="*/ 2147483647 w 68"/>
              <a:gd name="T55" fmla="*/ 2147483647 h 19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8"/>
              <a:gd name="T85" fmla="*/ 0 h 196"/>
              <a:gd name="T86" fmla="*/ 68 w 68"/>
              <a:gd name="T87" fmla="*/ 196 h 19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8" h="196">
                <a:moveTo>
                  <a:pt x="44" y="155"/>
                </a:moveTo>
                <a:lnTo>
                  <a:pt x="44" y="62"/>
                </a:lnTo>
                <a:lnTo>
                  <a:pt x="68" y="62"/>
                </a:lnTo>
                <a:lnTo>
                  <a:pt x="68" y="42"/>
                </a:lnTo>
                <a:lnTo>
                  <a:pt x="44" y="42"/>
                </a:lnTo>
                <a:lnTo>
                  <a:pt x="44" y="0"/>
                </a:lnTo>
                <a:lnTo>
                  <a:pt x="20" y="0"/>
                </a:lnTo>
                <a:lnTo>
                  <a:pt x="20" y="42"/>
                </a:lnTo>
                <a:lnTo>
                  <a:pt x="0" y="42"/>
                </a:lnTo>
                <a:lnTo>
                  <a:pt x="0" y="62"/>
                </a:lnTo>
                <a:lnTo>
                  <a:pt x="20" y="62"/>
                </a:lnTo>
                <a:lnTo>
                  <a:pt x="20" y="164"/>
                </a:lnTo>
                <a:lnTo>
                  <a:pt x="20" y="172"/>
                </a:lnTo>
                <a:lnTo>
                  <a:pt x="21" y="178"/>
                </a:lnTo>
                <a:lnTo>
                  <a:pt x="24" y="184"/>
                </a:lnTo>
                <a:lnTo>
                  <a:pt x="27" y="189"/>
                </a:lnTo>
                <a:lnTo>
                  <a:pt x="31" y="192"/>
                </a:lnTo>
                <a:lnTo>
                  <a:pt x="36" y="194"/>
                </a:lnTo>
                <a:lnTo>
                  <a:pt x="43" y="196"/>
                </a:lnTo>
                <a:lnTo>
                  <a:pt x="50" y="196"/>
                </a:lnTo>
                <a:lnTo>
                  <a:pt x="58" y="194"/>
                </a:lnTo>
                <a:lnTo>
                  <a:pt x="68" y="193"/>
                </a:lnTo>
                <a:lnTo>
                  <a:pt x="68" y="171"/>
                </a:lnTo>
                <a:lnTo>
                  <a:pt x="56" y="172"/>
                </a:lnTo>
                <a:lnTo>
                  <a:pt x="50" y="171"/>
                </a:lnTo>
                <a:lnTo>
                  <a:pt x="46" y="169"/>
                </a:lnTo>
                <a:lnTo>
                  <a:pt x="44" y="163"/>
                </a:lnTo>
                <a:lnTo>
                  <a:pt x="44"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05" name="Freeform 101"/>
          <p:cNvSpPr>
            <a:spLocks noEditPoints="1"/>
          </p:cNvSpPr>
          <p:nvPr/>
        </p:nvSpPr>
        <p:spPr bwMode="auto">
          <a:xfrm>
            <a:off x="2144713" y="1947863"/>
            <a:ext cx="58737" cy="117475"/>
          </a:xfrm>
          <a:custGeom>
            <a:avLst/>
            <a:gdLst>
              <a:gd name="T0" fmla="*/ 2147483647 w 123"/>
              <a:gd name="T1" fmla="*/ 2147483647 h 224"/>
              <a:gd name="T2" fmla="*/ 2147483647 w 123"/>
              <a:gd name="T3" fmla="*/ 2147483647 h 224"/>
              <a:gd name="T4" fmla="*/ 2147483647 w 123"/>
              <a:gd name="T5" fmla="*/ 2147483647 h 224"/>
              <a:gd name="T6" fmla="*/ 2147483647 w 123"/>
              <a:gd name="T7" fmla="*/ 2147483647 h 224"/>
              <a:gd name="T8" fmla="*/ 2147483647 w 123"/>
              <a:gd name="T9" fmla="*/ 2147483647 h 224"/>
              <a:gd name="T10" fmla="*/ 2147483647 w 123"/>
              <a:gd name="T11" fmla="*/ 2147483647 h 224"/>
              <a:gd name="T12" fmla="*/ 2147483647 w 123"/>
              <a:gd name="T13" fmla="*/ 2147483647 h 224"/>
              <a:gd name="T14" fmla="*/ 2147483647 w 123"/>
              <a:gd name="T15" fmla="*/ 2147483647 h 224"/>
              <a:gd name="T16" fmla="*/ 2147483647 w 123"/>
              <a:gd name="T17" fmla="*/ 2147483647 h 224"/>
              <a:gd name="T18" fmla="*/ 2147483647 w 123"/>
              <a:gd name="T19" fmla="*/ 2147483647 h 224"/>
              <a:gd name="T20" fmla="*/ 2147483647 w 123"/>
              <a:gd name="T21" fmla="*/ 2147483647 h 224"/>
              <a:gd name="T22" fmla="*/ 2147483647 w 123"/>
              <a:gd name="T23" fmla="*/ 2147483647 h 224"/>
              <a:gd name="T24" fmla="*/ 2147483647 w 123"/>
              <a:gd name="T25" fmla="*/ 2147483647 h 224"/>
              <a:gd name="T26" fmla="*/ 2147483647 w 123"/>
              <a:gd name="T27" fmla="*/ 2147483647 h 224"/>
              <a:gd name="T28" fmla="*/ 2147483647 w 123"/>
              <a:gd name="T29" fmla="*/ 2147483647 h 224"/>
              <a:gd name="T30" fmla="*/ 2147483647 w 123"/>
              <a:gd name="T31" fmla="*/ 2147483647 h 224"/>
              <a:gd name="T32" fmla="*/ 2147483647 w 123"/>
              <a:gd name="T33" fmla="*/ 2147483647 h 224"/>
              <a:gd name="T34" fmla="*/ 2147483647 w 123"/>
              <a:gd name="T35" fmla="*/ 2147483647 h 224"/>
              <a:gd name="T36" fmla="*/ 2147483647 w 123"/>
              <a:gd name="T37" fmla="*/ 2147483647 h 224"/>
              <a:gd name="T38" fmla="*/ 2147483647 w 123"/>
              <a:gd name="T39" fmla="*/ 2147483647 h 224"/>
              <a:gd name="T40" fmla="*/ 2147483647 w 123"/>
              <a:gd name="T41" fmla="*/ 2147483647 h 224"/>
              <a:gd name="T42" fmla="*/ 2147483647 w 123"/>
              <a:gd name="T43" fmla="*/ 2147483647 h 224"/>
              <a:gd name="T44" fmla="*/ 2147483647 w 123"/>
              <a:gd name="T45" fmla="*/ 2147483647 h 224"/>
              <a:gd name="T46" fmla="*/ 2147483647 w 123"/>
              <a:gd name="T47" fmla="*/ 2147483647 h 224"/>
              <a:gd name="T48" fmla="*/ 2147483647 w 123"/>
              <a:gd name="T49" fmla="*/ 2147483647 h 224"/>
              <a:gd name="T50" fmla="*/ 2147483647 w 123"/>
              <a:gd name="T51" fmla="*/ 2147483647 h 224"/>
              <a:gd name="T52" fmla="*/ 2147483647 w 123"/>
              <a:gd name="T53" fmla="*/ 2147483647 h 224"/>
              <a:gd name="T54" fmla="*/ 2147483647 w 123"/>
              <a:gd name="T55" fmla="*/ 2147483647 h 224"/>
              <a:gd name="T56" fmla="*/ 2147483647 w 123"/>
              <a:gd name="T57" fmla="*/ 2147483647 h 224"/>
              <a:gd name="T58" fmla="*/ 2147483647 w 123"/>
              <a:gd name="T59" fmla="*/ 2147483647 h 224"/>
              <a:gd name="T60" fmla="*/ 2147483647 w 123"/>
              <a:gd name="T61" fmla="*/ 2147483647 h 224"/>
              <a:gd name="T62" fmla="*/ 2147483647 w 123"/>
              <a:gd name="T63" fmla="*/ 2147483647 h 224"/>
              <a:gd name="T64" fmla="*/ 2147483647 w 123"/>
              <a:gd name="T65" fmla="*/ 2147483647 h 224"/>
              <a:gd name="T66" fmla="*/ 2147483647 w 123"/>
              <a:gd name="T67" fmla="*/ 2147483647 h 224"/>
              <a:gd name="T68" fmla="*/ 2147483647 w 123"/>
              <a:gd name="T69" fmla="*/ 2147483647 h 224"/>
              <a:gd name="T70" fmla="*/ 2147483647 w 123"/>
              <a:gd name="T71" fmla="*/ 2147483647 h 224"/>
              <a:gd name="T72" fmla="*/ 2147483647 w 123"/>
              <a:gd name="T73" fmla="*/ 0 h 22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3"/>
              <a:gd name="T112" fmla="*/ 0 h 224"/>
              <a:gd name="T113" fmla="*/ 123 w 123"/>
              <a:gd name="T114" fmla="*/ 224 h 224"/>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3" h="224">
                <a:moveTo>
                  <a:pt x="99" y="173"/>
                </a:moveTo>
                <a:lnTo>
                  <a:pt x="97" y="178"/>
                </a:lnTo>
                <a:lnTo>
                  <a:pt x="93" y="184"/>
                </a:lnTo>
                <a:lnTo>
                  <a:pt x="90" y="189"/>
                </a:lnTo>
                <a:lnTo>
                  <a:pt x="86" y="193"/>
                </a:lnTo>
                <a:lnTo>
                  <a:pt x="82" y="196"/>
                </a:lnTo>
                <a:lnTo>
                  <a:pt x="77" y="198"/>
                </a:lnTo>
                <a:lnTo>
                  <a:pt x="70" y="200"/>
                </a:lnTo>
                <a:lnTo>
                  <a:pt x="63" y="200"/>
                </a:lnTo>
                <a:lnTo>
                  <a:pt x="54" y="199"/>
                </a:lnTo>
                <a:lnTo>
                  <a:pt x="47" y="197"/>
                </a:lnTo>
                <a:lnTo>
                  <a:pt x="41" y="193"/>
                </a:lnTo>
                <a:lnTo>
                  <a:pt x="34" y="188"/>
                </a:lnTo>
                <a:lnTo>
                  <a:pt x="30" y="182"/>
                </a:lnTo>
                <a:lnTo>
                  <a:pt x="27" y="174"/>
                </a:lnTo>
                <a:lnTo>
                  <a:pt x="25" y="163"/>
                </a:lnTo>
                <a:lnTo>
                  <a:pt x="24" y="153"/>
                </a:lnTo>
                <a:lnTo>
                  <a:pt x="123" y="153"/>
                </a:lnTo>
                <a:lnTo>
                  <a:pt x="123" y="141"/>
                </a:lnTo>
                <a:lnTo>
                  <a:pt x="122" y="125"/>
                </a:lnTo>
                <a:lnTo>
                  <a:pt x="119" y="108"/>
                </a:lnTo>
                <a:lnTo>
                  <a:pt x="113" y="96"/>
                </a:lnTo>
                <a:lnTo>
                  <a:pt x="107" y="85"/>
                </a:lnTo>
                <a:lnTo>
                  <a:pt x="98" y="77"/>
                </a:lnTo>
                <a:lnTo>
                  <a:pt x="87" y="70"/>
                </a:lnTo>
                <a:lnTo>
                  <a:pt x="75" y="67"/>
                </a:lnTo>
                <a:lnTo>
                  <a:pt x="61" y="65"/>
                </a:lnTo>
                <a:lnTo>
                  <a:pt x="48" y="67"/>
                </a:lnTo>
                <a:lnTo>
                  <a:pt x="35" y="71"/>
                </a:lnTo>
                <a:lnTo>
                  <a:pt x="25" y="77"/>
                </a:lnTo>
                <a:lnTo>
                  <a:pt x="16" y="86"/>
                </a:lnTo>
                <a:lnTo>
                  <a:pt x="9" y="98"/>
                </a:lnTo>
                <a:lnTo>
                  <a:pt x="4" y="112"/>
                </a:lnTo>
                <a:lnTo>
                  <a:pt x="1" y="128"/>
                </a:lnTo>
                <a:lnTo>
                  <a:pt x="0" y="146"/>
                </a:lnTo>
                <a:lnTo>
                  <a:pt x="1" y="163"/>
                </a:lnTo>
                <a:lnTo>
                  <a:pt x="4" y="178"/>
                </a:lnTo>
                <a:lnTo>
                  <a:pt x="9" y="192"/>
                </a:lnTo>
                <a:lnTo>
                  <a:pt x="16" y="203"/>
                </a:lnTo>
                <a:lnTo>
                  <a:pt x="25" y="212"/>
                </a:lnTo>
                <a:lnTo>
                  <a:pt x="35" y="218"/>
                </a:lnTo>
                <a:lnTo>
                  <a:pt x="48" y="223"/>
                </a:lnTo>
                <a:lnTo>
                  <a:pt x="61" y="224"/>
                </a:lnTo>
                <a:lnTo>
                  <a:pt x="72" y="223"/>
                </a:lnTo>
                <a:lnTo>
                  <a:pt x="84" y="220"/>
                </a:lnTo>
                <a:lnTo>
                  <a:pt x="93" y="216"/>
                </a:lnTo>
                <a:lnTo>
                  <a:pt x="102" y="210"/>
                </a:lnTo>
                <a:lnTo>
                  <a:pt x="108" y="203"/>
                </a:lnTo>
                <a:lnTo>
                  <a:pt x="114" y="193"/>
                </a:lnTo>
                <a:lnTo>
                  <a:pt x="119" y="184"/>
                </a:lnTo>
                <a:lnTo>
                  <a:pt x="121" y="173"/>
                </a:lnTo>
                <a:lnTo>
                  <a:pt x="99" y="173"/>
                </a:lnTo>
                <a:close/>
                <a:moveTo>
                  <a:pt x="24" y="132"/>
                </a:moveTo>
                <a:lnTo>
                  <a:pt x="25" y="121"/>
                </a:lnTo>
                <a:lnTo>
                  <a:pt x="27" y="113"/>
                </a:lnTo>
                <a:lnTo>
                  <a:pt x="31" y="105"/>
                </a:lnTo>
                <a:lnTo>
                  <a:pt x="35" y="99"/>
                </a:lnTo>
                <a:lnTo>
                  <a:pt x="41" y="93"/>
                </a:lnTo>
                <a:lnTo>
                  <a:pt x="47" y="90"/>
                </a:lnTo>
                <a:lnTo>
                  <a:pt x="53" y="89"/>
                </a:lnTo>
                <a:lnTo>
                  <a:pt x="62" y="88"/>
                </a:lnTo>
                <a:lnTo>
                  <a:pt x="70" y="89"/>
                </a:lnTo>
                <a:lnTo>
                  <a:pt x="78" y="90"/>
                </a:lnTo>
                <a:lnTo>
                  <a:pt x="84" y="94"/>
                </a:lnTo>
                <a:lnTo>
                  <a:pt x="89" y="99"/>
                </a:lnTo>
                <a:lnTo>
                  <a:pt x="93" y="105"/>
                </a:lnTo>
                <a:lnTo>
                  <a:pt x="97" y="113"/>
                </a:lnTo>
                <a:lnTo>
                  <a:pt x="98" y="121"/>
                </a:lnTo>
                <a:lnTo>
                  <a:pt x="99" y="132"/>
                </a:lnTo>
                <a:lnTo>
                  <a:pt x="24" y="132"/>
                </a:lnTo>
                <a:close/>
                <a:moveTo>
                  <a:pt x="44" y="49"/>
                </a:moveTo>
                <a:lnTo>
                  <a:pt x="60" y="49"/>
                </a:lnTo>
                <a:lnTo>
                  <a:pt x="96" y="0"/>
                </a:lnTo>
                <a:lnTo>
                  <a:pt x="70" y="0"/>
                </a:lnTo>
                <a:lnTo>
                  <a:pt x="44" y="4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06" name="Freeform 102"/>
          <p:cNvSpPr>
            <a:spLocks noEditPoints="1"/>
          </p:cNvSpPr>
          <p:nvPr/>
        </p:nvSpPr>
        <p:spPr bwMode="auto">
          <a:xfrm>
            <a:off x="2216150" y="1981200"/>
            <a:ext cx="58738" cy="114300"/>
          </a:xfrm>
          <a:custGeom>
            <a:avLst/>
            <a:gdLst>
              <a:gd name="T0" fmla="*/ 2147483647 w 127"/>
              <a:gd name="T1" fmla="*/ 2147483647 h 216"/>
              <a:gd name="T2" fmla="*/ 2147483647 w 127"/>
              <a:gd name="T3" fmla="*/ 2147483647 h 216"/>
              <a:gd name="T4" fmla="*/ 2147483647 w 127"/>
              <a:gd name="T5" fmla="*/ 2147483647 h 216"/>
              <a:gd name="T6" fmla="*/ 2147483647 w 127"/>
              <a:gd name="T7" fmla="*/ 2147483647 h 216"/>
              <a:gd name="T8" fmla="*/ 2147483647 w 127"/>
              <a:gd name="T9" fmla="*/ 2147483647 h 216"/>
              <a:gd name="T10" fmla="*/ 2147483647 w 127"/>
              <a:gd name="T11" fmla="*/ 2147483647 h 216"/>
              <a:gd name="T12" fmla="*/ 2147483647 w 127"/>
              <a:gd name="T13" fmla="*/ 2147483647 h 216"/>
              <a:gd name="T14" fmla="*/ 2147483647 w 127"/>
              <a:gd name="T15" fmla="*/ 2147483647 h 216"/>
              <a:gd name="T16" fmla="*/ 2147483647 w 127"/>
              <a:gd name="T17" fmla="*/ 2147483647 h 216"/>
              <a:gd name="T18" fmla="*/ 2147483647 w 127"/>
              <a:gd name="T19" fmla="*/ 2147483647 h 216"/>
              <a:gd name="T20" fmla="*/ 2147483647 w 127"/>
              <a:gd name="T21" fmla="*/ 2147483647 h 216"/>
              <a:gd name="T22" fmla="*/ 2147483647 w 127"/>
              <a:gd name="T23" fmla="*/ 0 h 216"/>
              <a:gd name="T24" fmla="*/ 2147483647 w 127"/>
              <a:gd name="T25" fmla="*/ 2147483647 h 216"/>
              <a:gd name="T26" fmla="*/ 2147483647 w 127"/>
              <a:gd name="T27" fmla="*/ 2147483647 h 216"/>
              <a:gd name="T28" fmla="*/ 2147483647 w 127"/>
              <a:gd name="T29" fmla="*/ 2147483647 h 216"/>
              <a:gd name="T30" fmla="*/ 2147483647 w 127"/>
              <a:gd name="T31" fmla="*/ 2147483647 h 216"/>
              <a:gd name="T32" fmla="*/ 0 w 127"/>
              <a:gd name="T33" fmla="*/ 2147483647 h 216"/>
              <a:gd name="T34" fmla="*/ 2147483647 w 127"/>
              <a:gd name="T35" fmla="*/ 2147483647 h 216"/>
              <a:gd name="T36" fmla="*/ 2147483647 w 127"/>
              <a:gd name="T37" fmla="*/ 2147483647 h 216"/>
              <a:gd name="T38" fmla="*/ 2147483647 w 127"/>
              <a:gd name="T39" fmla="*/ 2147483647 h 216"/>
              <a:gd name="T40" fmla="*/ 2147483647 w 127"/>
              <a:gd name="T41" fmla="*/ 2147483647 h 216"/>
              <a:gd name="T42" fmla="*/ 2147483647 w 127"/>
              <a:gd name="T43" fmla="*/ 2147483647 h 216"/>
              <a:gd name="T44" fmla="*/ 2147483647 w 127"/>
              <a:gd name="T45" fmla="*/ 2147483647 h 216"/>
              <a:gd name="T46" fmla="*/ 2147483647 w 127"/>
              <a:gd name="T47" fmla="*/ 2147483647 h 216"/>
              <a:gd name="T48" fmla="*/ 2147483647 w 127"/>
              <a:gd name="T49" fmla="*/ 2147483647 h 216"/>
              <a:gd name="T50" fmla="*/ 2147483647 w 127"/>
              <a:gd name="T51" fmla="*/ 2147483647 h 216"/>
              <a:gd name="T52" fmla="*/ 2147483647 w 127"/>
              <a:gd name="T53" fmla="*/ 2147483647 h 216"/>
              <a:gd name="T54" fmla="*/ 2147483647 w 127"/>
              <a:gd name="T55" fmla="*/ 2147483647 h 216"/>
              <a:gd name="T56" fmla="*/ 2147483647 w 127"/>
              <a:gd name="T57" fmla="*/ 2147483647 h 216"/>
              <a:gd name="T58" fmla="*/ 2147483647 w 127"/>
              <a:gd name="T59" fmla="*/ 2147483647 h 216"/>
              <a:gd name="T60" fmla="*/ 2147483647 w 127"/>
              <a:gd name="T61" fmla="*/ 2147483647 h 216"/>
              <a:gd name="T62" fmla="*/ 2147483647 w 127"/>
              <a:gd name="T63" fmla="*/ 2147483647 h 216"/>
              <a:gd name="T64" fmla="*/ 2147483647 w 127"/>
              <a:gd name="T65" fmla="*/ 2147483647 h 21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7"/>
              <a:gd name="T100" fmla="*/ 0 h 216"/>
              <a:gd name="T101" fmla="*/ 127 w 127"/>
              <a:gd name="T102" fmla="*/ 216 h 21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7" h="216">
                <a:moveTo>
                  <a:pt x="0" y="216"/>
                </a:moveTo>
                <a:lnTo>
                  <a:pt x="23" y="216"/>
                </a:lnTo>
                <a:lnTo>
                  <a:pt x="23" y="137"/>
                </a:lnTo>
                <a:lnTo>
                  <a:pt x="32" y="146"/>
                </a:lnTo>
                <a:lnTo>
                  <a:pt x="42" y="153"/>
                </a:lnTo>
                <a:lnTo>
                  <a:pt x="54" y="158"/>
                </a:lnTo>
                <a:lnTo>
                  <a:pt x="67" y="159"/>
                </a:lnTo>
                <a:lnTo>
                  <a:pt x="79" y="158"/>
                </a:lnTo>
                <a:lnTo>
                  <a:pt x="91" y="153"/>
                </a:lnTo>
                <a:lnTo>
                  <a:pt x="102" y="147"/>
                </a:lnTo>
                <a:lnTo>
                  <a:pt x="110" y="138"/>
                </a:lnTo>
                <a:lnTo>
                  <a:pt x="117" y="126"/>
                </a:lnTo>
                <a:lnTo>
                  <a:pt x="123" y="112"/>
                </a:lnTo>
                <a:lnTo>
                  <a:pt x="126" y="97"/>
                </a:lnTo>
                <a:lnTo>
                  <a:pt x="127" y="80"/>
                </a:lnTo>
                <a:lnTo>
                  <a:pt x="126" y="62"/>
                </a:lnTo>
                <a:lnTo>
                  <a:pt x="123" y="46"/>
                </a:lnTo>
                <a:lnTo>
                  <a:pt x="117" y="33"/>
                </a:lnTo>
                <a:lnTo>
                  <a:pt x="110" y="21"/>
                </a:lnTo>
                <a:lnTo>
                  <a:pt x="102" y="12"/>
                </a:lnTo>
                <a:lnTo>
                  <a:pt x="92" y="6"/>
                </a:lnTo>
                <a:lnTo>
                  <a:pt x="80" y="2"/>
                </a:lnTo>
                <a:lnTo>
                  <a:pt x="68" y="0"/>
                </a:lnTo>
                <a:lnTo>
                  <a:pt x="60" y="0"/>
                </a:lnTo>
                <a:lnTo>
                  <a:pt x="54" y="2"/>
                </a:lnTo>
                <a:lnTo>
                  <a:pt x="48" y="4"/>
                </a:lnTo>
                <a:lnTo>
                  <a:pt x="42" y="7"/>
                </a:lnTo>
                <a:lnTo>
                  <a:pt x="37" y="11"/>
                </a:lnTo>
                <a:lnTo>
                  <a:pt x="32" y="16"/>
                </a:lnTo>
                <a:lnTo>
                  <a:pt x="28" y="20"/>
                </a:lnTo>
                <a:lnTo>
                  <a:pt x="23" y="27"/>
                </a:lnTo>
                <a:lnTo>
                  <a:pt x="23" y="4"/>
                </a:lnTo>
                <a:lnTo>
                  <a:pt x="0" y="4"/>
                </a:lnTo>
                <a:lnTo>
                  <a:pt x="0" y="216"/>
                </a:lnTo>
                <a:close/>
                <a:moveTo>
                  <a:pt x="22" y="81"/>
                </a:moveTo>
                <a:lnTo>
                  <a:pt x="23" y="68"/>
                </a:lnTo>
                <a:lnTo>
                  <a:pt x="26" y="56"/>
                </a:lnTo>
                <a:lnTo>
                  <a:pt x="29" y="47"/>
                </a:lnTo>
                <a:lnTo>
                  <a:pt x="33" y="39"/>
                </a:lnTo>
                <a:lnTo>
                  <a:pt x="38" y="32"/>
                </a:lnTo>
                <a:lnTo>
                  <a:pt x="46" y="27"/>
                </a:lnTo>
                <a:lnTo>
                  <a:pt x="53" y="25"/>
                </a:lnTo>
                <a:lnTo>
                  <a:pt x="63" y="24"/>
                </a:lnTo>
                <a:lnTo>
                  <a:pt x="71" y="25"/>
                </a:lnTo>
                <a:lnTo>
                  <a:pt x="79" y="27"/>
                </a:lnTo>
                <a:lnTo>
                  <a:pt x="86" y="32"/>
                </a:lnTo>
                <a:lnTo>
                  <a:pt x="92" y="38"/>
                </a:lnTo>
                <a:lnTo>
                  <a:pt x="96" y="46"/>
                </a:lnTo>
                <a:lnTo>
                  <a:pt x="99" y="55"/>
                </a:lnTo>
                <a:lnTo>
                  <a:pt x="102" y="66"/>
                </a:lnTo>
                <a:lnTo>
                  <a:pt x="103" y="78"/>
                </a:lnTo>
                <a:lnTo>
                  <a:pt x="102" y="91"/>
                </a:lnTo>
                <a:lnTo>
                  <a:pt x="99" y="103"/>
                </a:lnTo>
                <a:lnTo>
                  <a:pt x="96" y="113"/>
                </a:lnTo>
                <a:lnTo>
                  <a:pt x="92" y="121"/>
                </a:lnTo>
                <a:lnTo>
                  <a:pt x="86" y="128"/>
                </a:lnTo>
                <a:lnTo>
                  <a:pt x="79" y="133"/>
                </a:lnTo>
                <a:lnTo>
                  <a:pt x="71" y="135"/>
                </a:lnTo>
                <a:lnTo>
                  <a:pt x="63" y="137"/>
                </a:lnTo>
                <a:lnTo>
                  <a:pt x="53" y="135"/>
                </a:lnTo>
                <a:lnTo>
                  <a:pt x="45" y="133"/>
                </a:lnTo>
                <a:lnTo>
                  <a:pt x="38" y="128"/>
                </a:lnTo>
                <a:lnTo>
                  <a:pt x="33" y="123"/>
                </a:lnTo>
                <a:lnTo>
                  <a:pt x="28" y="115"/>
                </a:lnTo>
                <a:lnTo>
                  <a:pt x="25" y="105"/>
                </a:lnTo>
                <a:lnTo>
                  <a:pt x="23" y="95"/>
                </a:lnTo>
                <a:lnTo>
                  <a:pt x="22" y="81"/>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07" name="Freeform 103"/>
          <p:cNvSpPr>
            <a:spLocks/>
          </p:cNvSpPr>
          <p:nvPr/>
        </p:nvSpPr>
        <p:spPr bwMode="auto">
          <a:xfrm>
            <a:off x="2287588" y="1954213"/>
            <a:ext cx="53975" cy="109537"/>
          </a:xfrm>
          <a:custGeom>
            <a:avLst/>
            <a:gdLst>
              <a:gd name="T0" fmla="*/ 2147483647 w 114"/>
              <a:gd name="T1" fmla="*/ 2147483647 h 207"/>
              <a:gd name="T2" fmla="*/ 2147483647 w 114"/>
              <a:gd name="T3" fmla="*/ 2147483647 h 207"/>
              <a:gd name="T4" fmla="*/ 2147483647 w 114"/>
              <a:gd name="T5" fmla="*/ 2147483647 h 207"/>
              <a:gd name="T6" fmla="*/ 2147483647 w 114"/>
              <a:gd name="T7" fmla="*/ 2147483647 h 207"/>
              <a:gd name="T8" fmla="*/ 2147483647 w 114"/>
              <a:gd name="T9" fmla="*/ 2147483647 h 207"/>
              <a:gd name="T10" fmla="*/ 2147483647 w 114"/>
              <a:gd name="T11" fmla="*/ 2147483647 h 207"/>
              <a:gd name="T12" fmla="*/ 2147483647 w 114"/>
              <a:gd name="T13" fmla="*/ 2147483647 h 207"/>
              <a:gd name="T14" fmla="*/ 2147483647 w 114"/>
              <a:gd name="T15" fmla="*/ 2147483647 h 207"/>
              <a:gd name="T16" fmla="*/ 2147483647 w 114"/>
              <a:gd name="T17" fmla="*/ 2147483647 h 207"/>
              <a:gd name="T18" fmla="*/ 2147483647 w 114"/>
              <a:gd name="T19" fmla="*/ 2147483647 h 207"/>
              <a:gd name="T20" fmla="*/ 2147483647 w 114"/>
              <a:gd name="T21" fmla="*/ 2147483647 h 207"/>
              <a:gd name="T22" fmla="*/ 2147483647 w 114"/>
              <a:gd name="T23" fmla="*/ 2147483647 h 207"/>
              <a:gd name="T24" fmla="*/ 2147483647 w 114"/>
              <a:gd name="T25" fmla="*/ 2147483647 h 207"/>
              <a:gd name="T26" fmla="*/ 2147483647 w 114"/>
              <a:gd name="T27" fmla="*/ 2147483647 h 207"/>
              <a:gd name="T28" fmla="*/ 2147483647 w 114"/>
              <a:gd name="T29" fmla="*/ 2147483647 h 207"/>
              <a:gd name="T30" fmla="*/ 2147483647 w 114"/>
              <a:gd name="T31" fmla="*/ 2147483647 h 207"/>
              <a:gd name="T32" fmla="*/ 2147483647 w 114"/>
              <a:gd name="T33" fmla="*/ 2147483647 h 207"/>
              <a:gd name="T34" fmla="*/ 2147483647 w 114"/>
              <a:gd name="T35" fmla="*/ 2147483647 h 207"/>
              <a:gd name="T36" fmla="*/ 2147483647 w 114"/>
              <a:gd name="T37" fmla="*/ 2147483647 h 207"/>
              <a:gd name="T38" fmla="*/ 2147483647 w 114"/>
              <a:gd name="T39" fmla="*/ 2147483647 h 207"/>
              <a:gd name="T40" fmla="*/ 2147483647 w 114"/>
              <a:gd name="T41" fmla="*/ 2147483647 h 207"/>
              <a:gd name="T42" fmla="*/ 2147483647 w 114"/>
              <a:gd name="T43" fmla="*/ 2147483647 h 207"/>
              <a:gd name="T44" fmla="*/ 2147483647 w 114"/>
              <a:gd name="T45" fmla="*/ 2147483647 h 207"/>
              <a:gd name="T46" fmla="*/ 2147483647 w 114"/>
              <a:gd name="T47" fmla="*/ 2147483647 h 207"/>
              <a:gd name="T48" fmla="*/ 2147483647 w 114"/>
              <a:gd name="T49" fmla="*/ 0 h 207"/>
              <a:gd name="T50" fmla="*/ 0 w 114"/>
              <a:gd name="T51" fmla="*/ 0 h 207"/>
              <a:gd name="T52" fmla="*/ 0 w 114"/>
              <a:gd name="T53" fmla="*/ 2147483647 h 207"/>
              <a:gd name="T54" fmla="*/ 2147483647 w 114"/>
              <a:gd name="T55" fmla="*/ 2147483647 h 207"/>
              <a:gd name="T56" fmla="*/ 2147483647 w 114"/>
              <a:gd name="T57" fmla="*/ 2147483647 h 207"/>
              <a:gd name="T58" fmla="*/ 2147483647 w 114"/>
              <a:gd name="T59" fmla="*/ 2147483647 h 207"/>
              <a:gd name="T60" fmla="*/ 2147483647 w 114"/>
              <a:gd name="T61" fmla="*/ 2147483647 h 207"/>
              <a:gd name="T62" fmla="*/ 2147483647 w 114"/>
              <a:gd name="T63" fmla="*/ 2147483647 h 207"/>
              <a:gd name="T64" fmla="*/ 2147483647 w 114"/>
              <a:gd name="T65" fmla="*/ 2147483647 h 207"/>
              <a:gd name="T66" fmla="*/ 2147483647 w 114"/>
              <a:gd name="T67" fmla="*/ 2147483647 h 207"/>
              <a:gd name="T68" fmla="*/ 2147483647 w 114"/>
              <a:gd name="T69" fmla="*/ 2147483647 h 207"/>
              <a:gd name="T70" fmla="*/ 2147483647 w 114"/>
              <a:gd name="T71" fmla="*/ 2147483647 h 207"/>
              <a:gd name="T72" fmla="*/ 2147483647 w 114"/>
              <a:gd name="T73" fmla="*/ 2147483647 h 207"/>
              <a:gd name="T74" fmla="*/ 2147483647 w 114"/>
              <a:gd name="T75" fmla="*/ 2147483647 h 207"/>
              <a:gd name="T76" fmla="*/ 2147483647 w 114"/>
              <a:gd name="T77" fmla="*/ 2147483647 h 207"/>
              <a:gd name="T78" fmla="*/ 2147483647 w 114"/>
              <a:gd name="T79" fmla="*/ 2147483647 h 207"/>
              <a:gd name="T80" fmla="*/ 2147483647 w 114"/>
              <a:gd name="T81" fmla="*/ 2147483647 h 207"/>
              <a:gd name="T82" fmla="*/ 2147483647 w 114"/>
              <a:gd name="T83" fmla="*/ 2147483647 h 207"/>
              <a:gd name="T84" fmla="*/ 2147483647 w 114"/>
              <a:gd name="T85" fmla="*/ 2147483647 h 207"/>
              <a:gd name="T86" fmla="*/ 2147483647 w 114"/>
              <a:gd name="T87" fmla="*/ 2147483647 h 207"/>
              <a:gd name="T88" fmla="*/ 2147483647 w 114"/>
              <a:gd name="T89" fmla="*/ 2147483647 h 207"/>
              <a:gd name="T90" fmla="*/ 2147483647 w 114"/>
              <a:gd name="T91" fmla="*/ 2147483647 h 20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207"/>
              <a:gd name="T140" fmla="*/ 114 w 114"/>
              <a:gd name="T141" fmla="*/ 207 h 20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207">
                <a:moveTo>
                  <a:pt x="91" y="207"/>
                </a:moveTo>
                <a:lnTo>
                  <a:pt x="114" y="207"/>
                </a:lnTo>
                <a:lnTo>
                  <a:pt x="114" y="116"/>
                </a:lnTo>
                <a:lnTo>
                  <a:pt x="114" y="109"/>
                </a:lnTo>
                <a:lnTo>
                  <a:pt x="114" y="99"/>
                </a:lnTo>
                <a:lnTo>
                  <a:pt x="113" y="90"/>
                </a:lnTo>
                <a:lnTo>
                  <a:pt x="112" y="80"/>
                </a:lnTo>
                <a:lnTo>
                  <a:pt x="108" y="73"/>
                </a:lnTo>
                <a:lnTo>
                  <a:pt x="105" y="68"/>
                </a:lnTo>
                <a:lnTo>
                  <a:pt x="101" y="64"/>
                </a:lnTo>
                <a:lnTo>
                  <a:pt x="97" y="61"/>
                </a:lnTo>
                <a:lnTo>
                  <a:pt x="92" y="57"/>
                </a:lnTo>
                <a:lnTo>
                  <a:pt x="87" y="55"/>
                </a:lnTo>
                <a:lnTo>
                  <a:pt x="80" y="54"/>
                </a:lnTo>
                <a:lnTo>
                  <a:pt x="73" y="52"/>
                </a:lnTo>
                <a:lnTo>
                  <a:pt x="66" y="52"/>
                </a:lnTo>
                <a:lnTo>
                  <a:pt x="59" y="52"/>
                </a:lnTo>
                <a:lnTo>
                  <a:pt x="52" y="54"/>
                </a:lnTo>
                <a:lnTo>
                  <a:pt x="47" y="56"/>
                </a:lnTo>
                <a:lnTo>
                  <a:pt x="40" y="58"/>
                </a:lnTo>
                <a:lnTo>
                  <a:pt x="35" y="62"/>
                </a:lnTo>
                <a:lnTo>
                  <a:pt x="31" y="66"/>
                </a:lnTo>
                <a:lnTo>
                  <a:pt x="27" y="71"/>
                </a:lnTo>
                <a:lnTo>
                  <a:pt x="23" y="77"/>
                </a:lnTo>
                <a:lnTo>
                  <a:pt x="23" y="0"/>
                </a:lnTo>
                <a:lnTo>
                  <a:pt x="0" y="0"/>
                </a:lnTo>
                <a:lnTo>
                  <a:pt x="0" y="207"/>
                </a:lnTo>
                <a:lnTo>
                  <a:pt x="23" y="207"/>
                </a:lnTo>
                <a:lnTo>
                  <a:pt x="23" y="118"/>
                </a:lnTo>
                <a:lnTo>
                  <a:pt x="25" y="108"/>
                </a:lnTo>
                <a:lnTo>
                  <a:pt x="27" y="100"/>
                </a:lnTo>
                <a:lnTo>
                  <a:pt x="30" y="92"/>
                </a:lnTo>
                <a:lnTo>
                  <a:pt x="34" y="86"/>
                </a:lnTo>
                <a:lnTo>
                  <a:pt x="40" y="81"/>
                </a:lnTo>
                <a:lnTo>
                  <a:pt x="47" y="78"/>
                </a:lnTo>
                <a:lnTo>
                  <a:pt x="55" y="76"/>
                </a:lnTo>
                <a:lnTo>
                  <a:pt x="64" y="75"/>
                </a:lnTo>
                <a:lnTo>
                  <a:pt x="71" y="76"/>
                </a:lnTo>
                <a:lnTo>
                  <a:pt x="77" y="77"/>
                </a:lnTo>
                <a:lnTo>
                  <a:pt x="83" y="80"/>
                </a:lnTo>
                <a:lnTo>
                  <a:pt x="86" y="84"/>
                </a:lnTo>
                <a:lnTo>
                  <a:pt x="88" y="90"/>
                </a:lnTo>
                <a:lnTo>
                  <a:pt x="90" y="97"/>
                </a:lnTo>
                <a:lnTo>
                  <a:pt x="91" y="105"/>
                </a:lnTo>
                <a:lnTo>
                  <a:pt x="91" y="114"/>
                </a:lnTo>
                <a:lnTo>
                  <a:pt x="91"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08" name="Freeform 104"/>
          <p:cNvSpPr>
            <a:spLocks noEditPoints="1"/>
          </p:cNvSpPr>
          <p:nvPr/>
        </p:nvSpPr>
        <p:spPr bwMode="auto">
          <a:xfrm>
            <a:off x="2354263" y="1981200"/>
            <a:ext cx="60325" cy="84138"/>
          </a:xfrm>
          <a:custGeom>
            <a:avLst/>
            <a:gdLst>
              <a:gd name="T0" fmla="*/ 2147483647 w 129"/>
              <a:gd name="T1" fmla="*/ 2147483647 h 159"/>
              <a:gd name="T2" fmla="*/ 2147483647 w 129"/>
              <a:gd name="T3" fmla="*/ 2147483647 h 159"/>
              <a:gd name="T4" fmla="*/ 2147483647 w 129"/>
              <a:gd name="T5" fmla="*/ 2147483647 h 159"/>
              <a:gd name="T6" fmla="*/ 2147483647 w 129"/>
              <a:gd name="T7" fmla="*/ 2147483647 h 159"/>
              <a:gd name="T8" fmla="*/ 2147483647 w 129"/>
              <a:gd name="T9" fmla="*/ 2147483647 h 159"/>
              <a:gd name="T10" fmla="*/ 2147483647 w 129"/>
              <a:gd name="T11" fmla="*/ 2147483647 h 159"/>
              <a:gd name="T12" fmla="*/ 2147483647 w 129"/>
              <a:gd name="T13" fmla="*/ 2147483647 h 159"/>
              <a:gd name="T14" fmla="*/ 2147483647 w 129"/>
              <a:gd name="T15" fmla="*/ 2147483647 h 159"/>
              <a:gd name="T16" fmla="*/ 2147483647 w 129"/>
              <a:gd name="T17" fmla="*/ 2147483647 h 159"/>
              <a:gd name="T18" fmla="*/ 2147483647 w 129"/>
              <a:gd name="T19" fmla="*/ 2147483647 h 159"/>
              <a:gd name="T20" fmla="*/ 2147483647 w 129"/>
              <a:gd name="T21" fmla="*/ 2147483647 h 159"/>
              <a:gd name="T22" fmla="*/ 2147483647 w 129"/>
              <a:gd name="T23" fmla="*/ 2147483647 h 159"/>
              <a:gd name="T24" fmla="*/ 2147483647 w 129"/>
              <a:gd name="T25" fmla="*/ 2147483647 h 159"/>
              <a:gd name="T26" fmla="*/ 2147483647 w 129"/>
              <a:gd name="T27" fmla="*/ 2147483647 h 159"/>
              <a:gd name="T28" fmla="*/ 2147483647 w 129"/>
              <a:gd name="T29" fmla="*/ 2147483647 h 159"/>
              <a:gd name="T30" fmla="*/ 2147483647 w 129"/>
              <a:gd name="T31" fmla="*/ 2147483647 h 159"/>
              <a:gd name="T32" fmla="*/ 2147483647 w 129"/>
              <a:gd name="T33" fmla="*/ 2147483647 h 159"/>
              <a:gd name="T34" fmla="*/ 2147483647 w 129"/>
              <a:gd name="T35" fmla="*/ 2147483647 h 159"/>
              <a:gd name="T36" fmla="*/ 2147483647 w 129"/>
              <a:gd name="T37" fmla="*/ 2147483647 h 159"/>
              <a:gd name="T38" fmla="*/ 2147483647 w 129"/>
              <a:gd name="T39" fmla="*/ 2147483647 h 159"/>
              <a:gd name="T40" fmla="*/ 2147483647 w 129"/>
              <a:gd name="T41" fmla="*/ 2147483647 h 159"/>
              <a:gd name="T42" fmla="*/ 2147483647 w 129"/>
              <a:gd name="T43" fmla="*/ 2147483647 h 159"/>
              <a:gd name="T44" fmla="*/ 2147483647 w 129"/>
              <a:gd name="T45" fmla="*/ 2147483647 h 159"/>
              <a:gd name="T46" fmla="*/ 2147483647 w 129"/>
              <a:gd name="T47" fmla="*/ 2147483647 h 159"/>
              <a:gd name="T48" fmla="*/ 2147483647 w 129"/>
              <a:gd name="T49" fmla="*/ 2147483647 h 159"/>
              <a:gd name="T50" fmla="*/ 2147483647 w 129"/>
              <a:gd name="T51" fmla="*/ 2147483647 h 159"/>
              <a:gd name="T52" fmla="*/ 2147483647 w 129"/>
              <a:gd name="T53" fmla="*/ 2147483647 h 159"/>
              <a:gd name="T54" fmla="*/ 2147483647 w 129"/>
              <a:gd name="T55" fmla="*/ 0 h 159"/>
              <a:gd name="T56" fmla="*/ 2147483647 w 129"/>
              <a:gd name="T57" fmla="*/ 2147483647 h 159"/>
              <a:gd name="T58" fmla="*/ 2147483647 w 129"/>
              <a:gd name="T59" fmla="*/ 2147483647 h 159"/>
              <a:gd name="T60" fmla="*/ 2147483647 w 129"/>
              <a:gd name="T61" fmla="*/ 2147483647 h 159"/>
              <a:gd name="T62" fmla="*/ 2147483647 w 129"/>
              <a:gd name="T63" fmla="*/ 2147483647 h 159"/>
              <a:gd name="T64" fmla="*/ 2147483647 w 129"/>
              <a:gd name="T65" fmla="*/ 2147483647 h 159"/>
              <a:gd name="T66" fmla="*/ 2147483647 w 129"/>
              <a:gd name="T67" fmla="*/ 2147483647 h 159"/>
              <a:gd name="T68" fmla="*/ 2147483647 w 129"/>
              <a:gd name="T69" fmla="*/ 2147483647 h 159"/>
              <a:gd name="T70" fmla="*/ 2147483647 w 129"/>
              <a:gd name="T71" fmla="*/ 2147483647 h 159"/>
              <a:gd name="T72" fmla="*/ 2147483647 w 129"/>
              <a:gd name="T73" fmla="*/ 2147483647 h 159"/>
              <a:gd name="T74" fmla="*/ 2147483647 w 129"/>
              <a:gd name="T75" fmla="*/ 2147483647 h 159"/>
              <a:gd name="T76" fmla="*/ 2147483647 w 129"/>
              <a:gd name="T77" fmla="*/ 2147483647 h 159"/>
              <a:gd name="T78" fmla="*/ 2147483647 w 129"/>
              <a:gd name="T79" fmla="*/ 2147483647 h 159"/>
              <a:gd name="T80" fmla="*/ 2147483647 w 129"/>
              <a:gd name="T81" fmla="*/ 2147483647 h 159"/>
              <a:gd name="T82" fmla="*/ 2147483647 w 129"/>
              <a:gd name="T83" fmla="*/ 2147483647 h 159"/>
              <a:gd name="T84" fmla="*/ 2147483647 w 129"/>
              <a:gd name="T85" fmla="*/ 2147483647 h 159"/>
              <a:gd name="T86" fmla="*/ 2147483647 w 129"/>
              <a:gd name="T87" fmla="*/ 2147483647 h 159"/>
              <a:gd name="T88" fmla="*/ 2147483647 w 129"/>
              <a:gd name="T89" fmla="*/ 2147483647 h 159"/>
              <a:gd name="T90" fmla="*/ 2147483647 w 129"/>
              <a:gd name="T91" fmla="*/ 2147483647 h 159"/>
              <a:gd name="T92" fmla="*/ 2147483647 w 129"/>
              <a:gd name="T93" fmla="*/ 2147483647 h 159"/>
              <a:gd name="T94" fmla="*/ 2147483647 w 129"/>
              <a:gd name="T95" fmla="*/ 2147483647 h 159"/>
              <a:gd name="T96" fmla="*/ 0 w 129"/>
              <a:gd name="T97" fmla="*/ 2147483647 h 159"/>
              <a:gd name="T98" fmla="*/ 2147483647 w 129"/>
              <a:gd name="T99" fmla="*/ 2147483647 h 159"/>
              <a:gd name="T100" fmla="*/ 2147483647 w 129"/>
              <a:gd name="T101" fmla="*/ 2147483647 h 159"/>
              <a:gd name="T102" fmla="*/ 2147483647 w 129"/>
              <a:gd name="T103" fmla="*/ 2147483647 h 159"/>
              <a:gd name="T104" fmla="*/ 2147483647 w 129"/>
              <a:gd name="T105" fmla="*/ 2147483647 h 159"/>
              <a:gd name="T106" fmla="*/ 2147483647 w 129"/>
              <a:gd name="T107" fmla="*/ 2147483647 h 159"/>
              <a:gd name="T108" fmla="*/ 2147483647 w 129"/>
              <a:gd name="T109" fmla="*/ 2147483647 h 15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9"/>
              <a:gd name="T166" fmla="*/ 0 h 159"/>
              <a:gd name="T167" fmla="*/ 129 w 129"/>
              <a:gd name="T168" fmla="*/ 159 h 15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9" h="159">
                <a:moveTo>
                  <a:pt x="91" y="77"/>
                </a:moveTo>
                <a:lnTo>
                  <a:pt x="91" y="99"/>
                </a:lnTo>
                <a:lnTo>
                  <a:pt x="90" y="108"/>
                </a:lnTo>
                <a:lnTo>
                  <a:pt x="88" y="115"/>
                </a:lnTo>
                <a:lnTo>
                  <a:pt x="85" y="120"/>
                </a:lnTo>
                <a:lnTo>
                  <a:pt x="80" y="126"/>
                </a:lnTo>
                <a:lnTo>
                  <a:pt x="73" y="131"/>
                </a:lnTo>
                <a:lnTo>
                  <a:pt x="66" y="134"/>
                </a:lnTo>
                <a:lnTo>
                  <a:pt x="58" y="135"/>
                </a:lnTo>
                <a:lnTo>
                  <a:pt x="49" y="137"/>
                </a:lnTo>
                <a:lnTo>
                  <a:pt x="44" y="137"/>
                </a:lnTo>
                <a:lnTo>
                  <a:pt x="38" y="135"/>
                </a:lnTo>
                <a:lnTo>
                  <a:pt x="34" y="133"/>
                </a:lnTo>
                <a:lnTo>
                  <a:pt x="31" y="131"/>
                </a:lnTo>
                <a:lnTo>
                  <a:pt x="28" y="127"/>
                </a:lnTo>
                <a:lnTo>
                  <a:pt x="27" y="123"/>
                </a:lnTo>
                <a:lnTo>
                  <a:pt x="25" y="118"/>
                </a:lnTo>
                <a:lnTo>
                  <a:pt x="25" y="113"/>
                </a:lnTo>
                <a:lnTo>
                  <a:pt x="25" y="108"/>
                </a:lnTo>
                <a:lnTo>
                  <a:pt x="26" y="103"/>
                </a:lnTo>
                <a:lnTo>
                  <a:pt x="28" y="99"/>
                </a:lnTo>
                <a:lnTo>
                  <a:pt x="30" y="96"/>
                </a:lnTo>
                <a:lnTo>
                  <a:pt x="33" y="92"/>
                </a:lnTo>
                <a:lnTo>
                  <a:pt x="37" y="90"/>
                </a:lnTo>
                <a:lnTo>
                  <a:pt x="43" y="89"/>
                </a:lnTo>
                <a:lnTo>
                  <a:pt x="48" y="88"/>
                </a:lnTo>
                <a:lnTo>
                  <a:pt x="60" y="85"/>
                </a:lnTo>
                <a:lnTo>
                  <a:pt x="71" y="84"/>
                </a:lnTo>
                <a:lnTo>
                  <a:pt x="82" y="82"/>
                </a:lnTo>
                <a:lnTo>
                  <a:pt x="91" y="77"/>
                </a:lnTo>
                <a:close/>
                <a:moveTo>
                  <a:pt x="93" y="134"/>
                </a:moveTo>
                <a:lnTo>
                  <a:pt x="93" y="140"/>
                </a:lnTo>
                <a:lnTo>
                  <a:pt x="94" y="145"/>
                </a:lnTo>
                <a:lnTo>
                  <a:pt x="96" y="148"/>
                </a:lnTo>
                <a:lnTo>
                  <a:pt x="99" y="152"/>
                </a:lnTo>
                <a:lnTo>
                  <a:pt x="102" y="154"/>
                </a:lnTo>
                <a:lnTo>
                  <a:pt x="106" y="156"/>
                </a:lnTo>
                <a:lnTo>
                  <a:pt x="110" y="158"/>
                </a:lnTo>
                <a:lnTo>
                  <a:pt x="116" y="158"/>
                </a:lnTo>
                <a:lnTo>
                  <a:pt x="122" y="156"/>
                </a:lnTo>
                <a:lnTo>
                  <a:pt x="129" y="155"/>
                </a:lnTo>
                <a:lnTo>
                  <a:pt x="129" y="135"/>
                </a:lnTo>
                <a:lnTo>
                  <a:pt x="123" y="137"/>
                </a:lnTo>
                <a:lnTo>
                  <a:pt x="119" y="135"/>
                </a:lnTo>
                <a:lnTo>
                  <a:pt x="115" y="132"/>
                </a:lnTo>
                <a:lnTo>
                  <a:pt x="114" y="127"/>
                </a:lnTo>
                <a:lnTo>
                  <a:pt x="114" y="120"/>
                </a:lnTo>
                <a:lnTo>
                  <a:pt x="114" y="46"/>
                </a:lnTo>
                <a:lnTo>
                  <a:pt x="113" y="35"/>
                </a:lnTo>
                <a:lnTo>
                  <a:pt x="111" y="26"/>
                </a:lnTo>
                <a:lnTo>
                  <a:pt x="107" y="18"/>
                </a:lnTo>
                <a:lnTo>
                  <a:pt x="102" y="11"/>
                </a:lnTo>
                <a:lnTo>
                  <a:pt x="94" y="6"/>
                </a:lnTo>
                <a:lnTo>
                  <a:pt x="85" y="3"/>
                </a:lnTo>
                <a:lnTo>
                  <a:pt x="74" y="2"/>
                </a:lnTo>
                <a:lnTo>
                  <a:pt x="62" y="0"/>
                </a:lnTo>
                <a:lnTo>
                  <a:pt x="49" y="2"/>
                </a:lnTo>
                <a:lnTo>
                  <a:pt x="38" y="4"/>
                </a:lnTo>
                <a:lnTo>
                  <a:pt x="29" y="7"/>
                </a:lnTo>
                <a:lnTo>
                  <a:pt x="22" y="13"/>
                </a:lnTo>
                <a:lnTo>
                  <a:pt x="15" y="20"/>
                </a:lnTo>
                <a:lnTo>
                  <a:pt x="11" y="28"/>
                </a:lnTo>
                <a:lnTo>
                  <a:pt x="8" y="38"/>
                </a:lnTo>
                <a:lnTo>
                  <a:pt x="7" y="48"/>
                </a:lnTo>
                <a:lnTo>
                  <a:pt x="7" y="49"/>
                </a:lnTo>
                <a:lnTo>
                  <a:pt x="29" y="49"/>
                </a:lnTo>
                <a:lnTo>
                  <a:pt x="29" y="43"/>
                </a:lnTo>
                <a:lnTo>
                  <a:pt x="31" y="38"/>
                </a:lnTo>
                <a:lnTo>
                  <a:pt x="33" y="33"/>
                </a:lnTo>
                <a:lnTo>
                  <a:pt x="37" y="29"/>
                </a:lnTo>
                <a:lnTo>
                  <a:pt x="42" y="26"/>
                </a:lnTo>
                <a:lnTo>
                  <a:pt x="47" y="24"/>
                </a:lnTo>
                <a:lnTo>
                  <a:pt x="53" y="23"/>
                </a:lnTo>
                <a:lnTo>
                  <a:pt x="61" y="23"/>
                </a:lnTo>
                <a:lnTo>
                  <a:pt x="68" y="23"/>
                </a:lnTo>
                <a:lnTo>
                  <a:pt x="74" y="24"/>
                </a:lnTo>
                <a:lnTo>
                  <a:pt x="80" y="26"/>
                </a:lnTo>
                <a:lnTo>
                  <a:pt x="84" y="28"/>
                </a:lnTo>
                <a:lnTo>
                  <a:pt x="87" y="31"/>
                </a:lnTo>
                <a:lnTo>
                  <a:pt x="89" y="35"/>
                </a:lnTo>
                <a:lnTo>
                  <a:pt x="91" y="39"/>
                </a:lnTo>
                <a:lnTo>
                  <a:pt x="91" y="45"/>
                </a:lnTo>
                <a:lnTo>
                  <a:pt x="91" y="50"/>
                </a:lnTo>
                <a:lnTo>
                  <a:pt x="90" y="55"/>
                </a:lnTo>
                <a:lnTo>
                  <a:pt x="89" y="57"/>
                </a:lnTo>
                <a:lnTo>
                  <a:pt x="85" y="60"/>
                </a:lnTo>
                <a:lnTo>
                  <a:pt x="80" y="62"/>
                </a:lnTo>
                <a:lnTo>
                  <a:pt x="71" y="63"/>
                </a:lnTo>
                <a:lnTo>
                  <a:pt x="61" y="64"/>
                </a:lnTo>
                <a:lnTo>
                  <a:pt x="48" y="66"/>
                </a:lnTo>
                <a:lnTo>
                  <a:pt x="36" y="68"/>
                </a:lnTo>
                <a:lnTo>
                  <a:pt x="27" y="71"/>
                </a:lnTo>
                <a:lnTo>
                  <a:pt x="18" y="75"/>
                </a:lnTo>
                <a:lnTo>
                  <a:pt x="12" y="81"/>
                </a:lnTo>
                <a:lnTo>
                  <a:pt x="7" y="87"/>
                </a:lnTo>
                <a:lnTo>
                  <a:pt x="4" y="95"/>
                </a:lnTo>
                <a:lnTo>
                  <a:pt x="2" y="103"/>
                </a:lnTo>
                <a:lnTo>
                  <a:pt x="0" y="113"/>
                </a:lnTo>
                <a:lnTo>
                  <a:pt x="2" y="124"/>
                </a:lnTo>
                <a:lnTo>
                  <a:pt x="4" y="132"/>
                </a:lnTo>
                <a:lnTo>
                  <a:pt x="7" y="140"/>
                </a:lnTo>
                <a:lnTo>
                  <a:pt x="12" y="147"/>
                </a:lnTo>
                <a:lnTo>
                  <a:pt x="18" y="152"/>
                </a:lnTo>
                <a:lnTo>
                  <a:pt x="26" y="155"/>
                </a:lnTo>
                <a:lnTo>
                  <a:pt x="35" y="158"/>
                </a:lnTo>
                <a:lnTo>
                  <a:pt x="45" y="159"/>
                </a:lnTo>
                <a:lnTo>
                  <a:pt x="58" y="158"/>
                </a:lnTo>
                <a:lnTo>
                  <a:pt x="71" y="153"/>
                </a:lnTo>
                <a:lnTo>
                  <a:pt x="83" y="145"/>
                </a:lnTo>
                <a:lnTo>
                  <a:pt x="93" y="13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09" name="Freeform 105"/>
          <p:cNvSpPr>
            <a:spLocks/>
          </p:cNvSpPr>
          <p:nvPr/>
        </p:nvSpPr>
        <p:spPr bwMode="auto">
          <a:xfrm>
            <a:off x="2424113" y="1981200"/>
            <a:ext cx="53975" cy="82550"/>
          </a:xfrm>
          <a:custGeom>
            <a:avLst/>
            <a:gdLst>
              <a:gd name="T0" fmla="*/ 2147483647 w 114"/>
              <a:gd name="T1" fmla="*/ 2147483647 h 155"/>
              <a:gd name="T2" fmla="*/ 2147483647 w 114"/>
              <a:gd name="T3" fmla="*/ 2147483647 h 155"/>
              <a:gd name="T4" fmla="*/ 2147483647 w 114"/>
              <a:gd name="T5" fmla="*/ 2147483647 h 155"/>
              <a:gd name="T6" fmla="*/ 2147483647 w 114"/>
              <a:gd name="T7" fmla="*/ 2147483647 h 155"/>
              <a:gd name="T8" fmla="*/ 2147483647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0 h 155"/>
              <a:gd name="T30" fmla="*/ 2147483647 w 114"/>
              <a:gd name="T31" fmla="*/ 0 h 155"/>
              <a:gd name="T32" fmla="*/ 2147483647 w 114"/>
              <a:gd name="T33" fmla="*/ 0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0 w 114"/>
              <a:gd name="T51" fmla="*/ 2147483647 h 155"/>
              <a:gd name="T52" fmla="*/ 0 w 114"/>
              <a:gd name="T53" fmla="*/ 2147483647 h 155"/>
              <a:gd name="T54" fmla="*/ 2147483647 w 114"/>
              <a:gd name="T55" fmla="*/ 2147483647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91" y="155"/>
                </a:moveTo>
                <a:lnTo>
                  <a:pt x="114" y="155"/>
                </a:lnTo>
                <a:lnTo>
                  <a:pt x="114" y="64"/>
                </a:lnTo>
                <a:lnTo>
                  <a:pt x="114" y="57"/>
                </a:lnTo>
                <a:lnTo>
                  <a:pt x="114" y="47"/>
                </a:lnTo>
                <a:lnTo>
                  <a:pt x="113" y="38"/>
                </a:lnTo>
                <a:lnTo>
                  <a:pt x="112" y="28"/>
                </a:lnTo>
                <a:lnTo>
                  <a:pt x="108" y="21"/>
                </a:lnTo>
                <a:lnTo>
                  <a:pt x="105" y="16"/>
                </a:lnTo>
                <a:lnTo>
                  <a:pt x="102" y="12"/>
                </a:lnTo>
                <a:lnTo>
                  <a:pt x="97" y="9"/>
                </a:lnTo>
                <a:lnTo>
                  <a:pt x="92" y="5"/>
                </a:lnTo>
                <a:lnTo>
                  <a:pt x="87" y="3"/>
                </a:lnTo>
                <a:lnTo>
                  <a:pt x="80" y="2"/>
                </a:lnTo>
                <a:lnTo>
                  <a:pt x="73" y="0"/>
                </a:lnTo>
                <a:lnTo>
                  <a:pt x="66" y="0"/>
                </a:lnTo>
                <a:lnTo>
                  <a:pt x="59" y="0"/>
                </a:lnTo>
                <a:lnTo>
                  <a:pt x="53" y="2"/>
                </a:lnTo>
                <a:lnTo>
                  <a:pt x="47" y="4"/>
                </a:lnTo>
                <a:lnTo>
                  <a:pt x="41" y="6"/>
                </a:lnTo>
                <a:lnTo>
                  <a:pt x="36" y="10"/>
                </a:lnTo>
                <a:lnTo>
                  <a:pt x="31" y="14"/>
                </a:lnTo>
                <a:lnTo>
                  <a:pt x="27" y="20"/>
                </a:lnTo>
                <a:lnTo>
                  <a:pt x="22" y="26"/>
                </a:lnTo>
                <a:lnTo>
                  <a:pt x="22" y="4"/>
                </a:lnTo>
                <a:lnTo>
                  <a:pt x="0" y="4"/>
                </a:lnTo>
                <a:lnTo>
                  <a:pt x="0" y="155"/>
                </a:lnTo>
                <a:lnTo>
                  <a:pt x="23" y="155"/>
                </a:lnTo>
                <a:lnTo>
                  <a:pt x="23" y="69"/>
                </a:lnTo>
                <a:lnTo>
                  <a:pt x="25" y="59"/>
                </a:lnTo>
                <a:lnTo>
                  <a:pt x="27" y="49"/>
                </a:lnTo>
                <a:lnTo>
                  <a:pt x="30" y="41"/>
                </a:lnTo>
                <a:lnTo>
                  <a:pt x="34" y="34"/>
                </a:lnTo>
                <a:lnTo>
                  <a:pt x="40" y="29"/>
                </a:lnTo>
                <a:lnTo>
                  <a:pt x="47" y="26"/>
                </a:lnTo>
                <a:lnTo>
                  <a:pt x="55" y="24"/>
                </a:lnTo>
                <a:lnTo>
                  <a:pt x="64" y="23"/>
                </a:lnTo>
                <a:lnTo>
                  <a:pt x="71" y="24"/>
                </a:lnTo>
                <a:lnTo>
                  <a:pt x="77" y="25"/>
                </a:lnTo>
                <a:lnTo>
                  <a:pt x="81" y="28"/>
                </a:lnTo>
                <a:lnTo>
                  <a:pt x="86" y="32"/>
                </a:lnTo>
                <a:lnTo>
                  <a:pt x="88" y="38"/>
                </a:lnTo>
                <a:lnTo>
                  <a:pt x="90" y="45"/>
                </a:lnTo>
                <a:lnTo>
                  <a:pt x="91" y="53"/>
                </a:lnTo>
                <a:lnTo>
                  <a:pt x="91" y="62"/>
                </a:lnTo>
                <a:lnTo>
                  <a:pt x="91"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10" name="Freeform 106"/>
          <p:cNvSpPr>
            <a:spLocks noEditPoints="1"/>
          </p:cNvSpPr>
          <p:nvPr/>
        </p:nvSpPr>
        <p:spPr bwMode="auto">
          <a:xfrm>
            <a:off x="2490788" y="1981200"/>
            <a:ext cx="57150" cy="84138"/>
          </a:xfrm>
          <a:custGeom>
            <a:avLst/>
            <a:gdLst>
              <a:gd name="T0" fmla="*/ 2147483647 w 123"/>
              <a:gd name="T1" fmla="*/ 2147483647 h 159"/>
              <a:gd name="T2" fmla="*/ 2147483647 w 123"/>
              <a:gd name="T3" fmla="*/ 2147483647 h 159"/>
              <a:gd name="T4" fmla="*/ 2147483647 w 123"/>
              <a:gd name="T5" fmla="*/ 2147483647 h 159"/>
              <a:gd name="T6" fmla="*/ 2147483647 w 123"/>
              <a:gd name="T7" fmla="*/ 2147483647 h 159"/>
              <a:gd name="T8" fmla="*/ 2147483647 w 123"/>
              <a:gd name="T9" fmla="*/ 2147483647 h 159"/>
              <a:gd name="T10" fmla="*/ 2147483647 w 123"/>
              <a:gd name="T11" fmla="*/ 2147483647 h 159"/>
              <a:gd name="T12" fmla="*/ 2147483647 w 123"/>
              <a:gd name="T13" fmla="*/ 2147483647 h 159"/>
              <a:gd name="T14" fmla="*/ 2147483647 w 123"/>
              <a:gd name="T15" fmla="*/ 2147483647 h 159"/>
              <a:gd name="T16" fmla="*/ 2147483647 w 123"/>
              <a:gd name="T17" fmla="*/ 2147483647 h 159"/>
              <a:gd name="T18" fmla="*/ 2147483647 w 123"/>
              <a:gd name="T19" fmla="*/ 2147483647 h 159"/>
              <a:gd name="T20" fmla="*/ 2147483647 w 123"/>
              <a:gd name="T21" fmla="*/ 2147483647 h 159"/>
              <a:gd name="T22" fmla="*/ 2147483647 w 123"/>
              <a:gd name="T23" fmla="*/ 2147483647 h 159"/>
              <a:gd name="T24" fmla="*/ 2147483647 w 123"/>
              <a:gd name="T25" fmla="*/ 2147483647 h 159"/>
              <a:gd name="T26" fmla="*/ 2147483647 w 123"/>
              <a:gd name="T27" fmla="*/ 2147483647 h 159"/>
              <a:gd name="T28" fmla="*/ 2147483647 w 123"/>
              <a:gd name="T29" fmla="*/ 2147483647 h 159"/>
              <a:gd name="T30" fmla="*/ 2147483647 w 123"/>
              <a:gd name="T31" fmla="*/ 2147483647 h 159"/>
              <a:gd name="T32" fmla="*/ 2147483647 w 123"/>
              <a:gd name="T33" fmla="*/ 2147483647 h 159"/>
              <a:gd name="T34" fmla="*/ 2147483647 w 123"/>
              <a:gd name="T35" fmla="*/ 2147483647 h 159"/>
              <a:gd name="T36" fmla="*/ 2147483647 w 123"/>
              <a:gd name="T37" fmla="*/ 2147483647 h 159"/>
              <a:gd name="T38" fmla="*/ 2147483647 w 123"/>
              <a:gd name="T39" fmla="*/ 2147483647 h 159"/>
              <a:gd name="T40" fmla="*/ 2147483647 w 123"/>
              <a:gd name="T41" fmla="*/ 2147483647 h 159"/>
              <a:gd name="T42" fmla="*/ 2147483647 w 123"/>
              <a:gd name="T43" fmla="*/ 2147483647 h 159"/>
              <a:gd name="T44" fmla="*/ 2147483647 w 123"/>
              <a:gd name="T45" fmla="*/ 2147483647 h 159"/>
              <a:gd name="T46" fmla="*/ 2147483647 w 123"/>
              <a:gd name="T47" fmla="*/ 2147483647 h 159"/>
              <a:gd name="T48" fmla="*/ 2147483647 w 123"/>
              <a:gd name="T49" fmla="*/ 2147483647 h 159"/>
              <a:gd name="T50" fmla="*/ 2147483647 w 123"/>
              <a:gd name="T51" fmla="*/ 2147483647 h 159"/>
              <a:gd name="T52" fmla="*/ 2147483647 w 123"/>
              <a:gd name="T53" fmla="*/ 2147483647 h 159"/>
              <a:gd name="T54" fmla="*/ 2147483647 w 123"/>
              <a:gd name="T55" fmla="*/ 2147483647 h 159"/>
              <a:gd name="T56" fmla="*/ 2147483647 w 123"/>
              <a:gd name="T57" fmla="*/ 2147483647 h 159"/>
              <a:gd name="T58" fmla="*/ 2147483647 w 123"/>
              <a:gd name="T59" fmla="*/ 2147483647 h 159"/>
              <a:gd name="T60" fmla="*/ 2147483647 w 123"/>
              <a:gd name="T61" fmla="*/ 2147483647 h 159"/>
              <a:gd name="T62" fmla="*/ 2147483647 w 123"/>
              <a:gd name="T63" fmla="*/ 2147483647 h 159"/>
              <a:gd name="T64" fmla="*/ 2147483647 w 123"/>
              <a:gd name="T65" fmla="*/ 2147483647 h 159"/>
              <a:gd name="T66" fmla="*/ 2147483647 w 123"/>
              <a:gd name="T67" fmla="*/ 2147483647 h 159"/>
              <a:gd name="T68" fmla="*/ 2147483647 w 123"/>
              <a:gd name="T69" fmla="*/ 2147483647 h 15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9"/>
              <a:gd name="T107" fmla="*/ 123 w 123"/>
              <a:gd name="T108" fmla="*/ 159 h 15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9">
                <a:moveTo>
                  <a:pt x="99" y="108"/>
                </a:moveTo>
                <a:lnTo>
                  <a:pt x="97" y="113"/>
                </a:lnTo>
                <a:lnTo>
                  <a:pt x="93" y="119"/>
                </a:lnTo>
                <a:lnTo>
                  <a:pt x="90" y="124"/>
                </a:lnTo>
                <a:lnTo>
                  <a:pt x="86" y="128"/>
                </a:lnTo>
                <a:lnTo>
                  <a:pt x="82" y="131"/>
                </a:lnTo>
                <a:lnTo>
                  <a:pt x="77" y="133"/>
                </a:lnTo>
                <a:lnTo>
                  <a:pt x="70" y="135"/>
                </a:lnTo>
                <a:lnTo>
                  <a:pt x="63" y="135"/>
                </a:lnTo>
                <a:lnTo>
                  <a:pt x="54" y="134"/>
                </a:lnTo>
                <a:lnTo>
                  <a:pt x="47" y="132"/>
                </a:lnTo>
                <a:lnTo>
                  <a:pt x="41" y="128"/>
                </a:lnTo>
                <a:lnTo>
                  <a:pt x="34" y="123"/>
                </a:lnTo>
                <a:lnTo>
                  <a:pt x="30" y="117"/>
                </a:lnTo>
                <a:lnTo>
                  <a:pt x="27" y="109"/>
                </a:lnTo>
                <a:lnTo>
                  <a:pt x="25" y="98"/>
                </a:lnTo>
                <a:lnTo>
                  <a:pt x="24" y="88"/>
                </a:lnTo>
                <a:lnTo>
                  <a:pt x="123" y="88"/>
                </a:lnTo>
                <a:lnTo>
                  <a:pt x="123" y="76"/>
                </a:lnTo>
                <a:lnTo>
                  <a:pt x="122" y="60"/>
                </a:lnTo>
                <a:lnTo>
                  <a:pt x="119" y="43"/>
                </a:lnTo>
                <a:lnTo>
                  <a:pt x="113" y="31"/>
                </a:lnTo>
                <a:lnTo>
                  <a:pt x="107" y="20"/>
                </a:lnTo>
                <a:lnTo>
                  <a:pt x="98" y="12"/>
                </a:lnTo>
                <a:lnTo>
                  <a:pt x="87" y="5"/>
                </a:lnTo>
                <a:lnTo>
                  <a:pt x="76" y="2"/>
                </a:lnTo>
                <a:lnTo>
                  <a:pt x="61" y="0"/>
                </a:lnTo>
                <a:lnTo>
                  <a:pt x="48" y="2"/>
                </a:lnTo>
                <a:lnTo>
                  <a:pt x="35" y="6"/>
                </a:lnTo>
                <a:lnTo>
                  <a:pt x="25" y="12"/>
                </a:lnTo>
                <a:lnTo>
                  <a:pt x="16" y="21"/>
                </a:lnTo>
                <a:lnTo>
                  <a:pt x="9" y="33"/>
                </a:lnTo>
                <a:lnTo>
                  <a:pt x="4" y="47"/>
                </a:lnTo>
                <a:lnTo>
                  <a:pt x="1" y="63"/>
                </a:lnTo>
                <a:lnTo>
                  <a:pt x="0" y="81"/>
                </a:lnTo>
                <a:lnTo>
                  <a:pt x="1" y="98"/>
                </a:lnTo>
                <a:lnTo>
                  <a:pt x="4" y="113"/>
                </a:lnTo>
                <a:lnTo>
                  <a:pt x="9" y="127"/>
                </a:lnTo>
                <a:lnTo>
                  <a:pt x="16" y="138"/>
                </a:lnTo>
                <a:lnTo>
                  <a:pt x="25" y="147"/>
                </a:lnTo>
                <a:lnTo>
                  <a:pt x="35" y="153"/>
                </a:lnTo>
                <a:lnTo>
                  <a:pt x="48" y="158"/>
                </a:lnTo>
                <a:lnTo>
                  <a:pt x="61" y="159"/>
                </a:lnTo>
                <a:lnTo>
                  <a:pt x="72" y="158"/>
                </a:lnTo>
                <a:lnTo>
                  <a:pt x="84" y="155"/>
                </a:lnTo>
                <a:lnTo>
                  <a:pt x="93" y="151"/>
                </a:lnTo>
                <a:lnTo>
                  <a:pt x="102" y="145"/>
                </a:lnTo>
                <a:lnTo>
                  <a:pt x="108" y="138"/>
                </a:lnTo>
                <a:lnTo>
                  <a:pt x="115" y="128"/>
                </a:lnTo>
                <a:lnTo>
                  <a:pt x="119" y="119"/>
                </a:lnTo>
                <a:lnTo>
                  <a:pt x="121" y="108"/>
                </a:lnTo>
                <a:lnTo>
                  <a:pt x="99" y="108"/>
                </a:lnTo>
                <a:close/>
                <a:moveTo>
                  <a:pt x="24" y="67"/>
                </a:moveTo>
                <a:lnTo>
                  <a:pt x="25" y="56"/>
                </a:lnTo>
                <a:lnTo>
                  <a:pt x="27" y="48"/>
                </a:lnTo>
                <a:lnTo>
                  <a:pt x="31" y="40"/>
                </a:lnTo>
                <a:lnTo>
                  <a:pt x="35" y="34"/>
                </a:lnTo>
                <a:lnTo>
                  <a:pt x="41" y="28"/>
                </a:lnTo>
                <a:lnTo>
                  <a:pt x="47" y="25"/>
                </a:lnTo>
                <a:lnTo>
                  <a:pt x="53" y="24"/>
                </a:lnTo>
                <a:lnTo>
                  <a:pt x="62" y="23"/>
                </a:lnTo>
                <a:lnTo>
                  <a:pt x="70" y="24"/>
                </a:lnTo>
                <a:lnTo>
                  <a:pt x="78" y="25"/>
                </a:lnTo>
                <a:lnTo>
                  <a:pt x="84" y="29"/>
                </a:lnTo>
                <a:lnTo>
                  <a:pt x="89" y="34"/>
                </a:lnTo>
                <a:lnTo>
                  <a:pt x="93" y="40"/>
                </a:lnTo>
                <a:lnTo>
                  <a:pt x="97" y="48"/>
                </a:lnTo>
                <a:lnTo>
                  <a:pt x="98" y="56"/>
                </a:lnTo>
                <a:lnTo>
                  <a:pt x="99" y="67"/>
                </a:lnTo>
                <a:lnTo>
                  <a:pt x="24" y="6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11" name="Freeform 107"/>
          <p:cNvSpPr>
            <a:spLocks noEditPoints="1"/>
          </p:cNvSpPr>
          <p:nvPr/>
        </p:nvSpPr>
        <p:spPr bwMode="auto">
          <a:xfrm>
            <a:off x="2595563" y="1954213"/>
            <a:ext cx="66675" cy="109537"/>
          </a:xfrm>
          <a:custGeom>
            <a:avLst/>
            <a:gdLst>
              <a:gd name="T0" fmla="*/ 2147483647 w 143"/>
              <a:gd name="T1" fmla="*/ 2147483647 h 207"/>
              <a:gd name="T2" fmla="*/ 2147483647 w 143"/>
              <a:gd name="T3" fmla="*/ 2147483647 h 207"/>
              <a:gd name="T4" fmla="*/ 2147483647 w 143"/>
              <a:gd name="T5" fmla="*/ 2147483647 h 207"/>
              <a:gd name="T6" fmla="*/ 2147483647 w 143"/>
              <a:gd name="T7" fmla="*/ 2147483647 h 207"/>
              <a:gd name="T8" fmla="*/ 2147483647 w 143"/>
              <a:gd name="T9" fmla="*/ 2147483647 h 207"/>
              <a:gd name="T10" fmla="*/ 2147483647 w 143"/>
              <a:gd name="T11" fmla="*/ 2147483647 h 207"/>
              <a:gd name="T12" fmla="*/ 2147483647 w 143"/>
              <a:gd name="T13" fmla="*/ 2147483647 h 207"/>
              <a:gd name="T14" fmla="*/ 2147483647 w 143"/>
              <a:gd name="T15" fmla="*/ 2147483647 h 207"/>
              <a:gd name="T16" fmla="*/ 2147483647 w 143"/>
              <a:gd name="T17" fmla="*/ 2147483647 h 207"/>
              <a:gd name="T18" fmla="*/ 2147483647 w 143"/>
              <a:gd name="T19" fmla="*/ 2147483647 h 207"/>
              <a:gd name="T20" fmla="*/ 2147483647 w 143"/>
              <a:gd name="T21" fmla="*/ 2147483647 h 207"/>
              <a:gd name="T22" fmla="*/ 2147483647 w 143"/>
              <a:gd name="T23" fmla="*/ 2147483647 h 207"/>
              <a:gd name="T24" fmla="*/ 2147483647 w 143"/>
              <a:gd name="T25" fmla="*/ 2147483647 h 207"/>
              <a:gd name="T26" fmla="*/ 2147483647 w 143"/>
              <a:gd name="T27" fmla="*/ 2147483647 h 207"/>
              <a:gd name="T28" fmla="*/ 2147483647 w 143"/>
              <a:gd name="T29" fmla="*/ 2147483647 h 207"/>
              <a:gd name="T30" fmla="*/ 2147483647 w 143"/>
              <a:gd name="T31" fmla="*/ 2147483647 h 207"/>
              <a:gd name="T32" fmla="*/ 2147483647 w 143"/>
              <a:gd name="T33" fmla="*/ 2147483647 h 207"/>
              <a:gd name="T34" fmla="*/ 2147483647 w 143"/>
              <a:gd name="T35" fmla="*/ 2147483647 h 207"/>
              <a:gd name="T36" fmla="*/ 2147483647 w 143"/>
              <a:gd name="T37" fmla="*/ 2147483647 h 207"/>
              <a:gd name="T38" fmla="*/ 2147483647 w 143"/>
              <a:gd name="T39" fmla="*/ 2147483647 h 207"/>
              <a:gd name="T40" fmla="*/ 2147483647 w 143"/>
              <a:gd name="T41" fmla="*/ 2147483647 h 207"/>
              <a:gd name="T42" fmla="*/ 2147483647 w 143"/>
              <a:gd name="T43" fmla="*/ 2147483647 h 207"/>
              <a:gd name="T44" fmla="*/ 2147483647 w 143"/>
              <a:gd name="T45" fmla="*/ 2147483647 h 207"/>
              <a:gd name="T46" fmla="*/ 2147483647 w 143"/>
              <a:gd name="T47" fmla="*/ 2147483647 h 207"/>
              <a:gd name="T48" fmla="*/ 2147483647 w 143"/>
              <a:gd name="T49" fmla="*/ 2147483647 h 207"/>
              <a:gd name="T50" fmla="*/ 2147483647 w 143"/>
              <a:gd name="T51" fmla="*/ 2147483647 h 207"/>
              <a:gd name="T52" fmla="*/ 2147483647 w 143"/>
              <a:gd name="T53" fmla="*/ 2147483647 h 207"/>
              <a:gd name="T54" fmla="*/ 2147483647 w 143"/>
              <a:gd name="T55" fmla="*/ 2147483647 h 207"/>
              <a:gd name="T56" fmla="*/ 2147483647 w 143"/>
              <a:gd name="T57" fmla="*/ 2147483647 h 207"/>
              <a:gd name="T58" fmla="*/ 2147483647 w 143"/>
              <a:gd name="T59" fmla="*/ 2147483647 h 207"/>
              <a:gd name="T60" fmla="*/ 2147483647 w 143"/>
              <a:gd name="T61" fmla="*/ 2147483647 h 207"/>
              <a:gd name="T62" fmla="*/ 2147483647 w 143"/>
              <a:gd name="T63" fmla="*/ 2147483647 h 207"/>
              <a:gd name="T64" fmla="*/ 2147483647 w 143"/>
              <a:gd name="T65" fmla="*/ 2147483647 h 207"/>
              <a:gd name="T66" fmla="*/ 2147483647 w 143"/>
              <a:gd name="T67" fmla="*/ 2147483647 h 207"/>
              <a:gd name="T68" fmla="*/ 2147483647 w 143"/>
              <a:gd name="T69" fmla="*/ 2147483647 h 207"/>
              <a:gd name="T70" fmla="*/ 2147483647 w 143"/>
              <a:gd name="T71" fmla="*/ 2147483647 h 207"/>
              <a:gd name="T72" fmla="*/ 2147483647 w 143"/>
              <a:gd name="T73" fmla="*/ 0 h 207"/>
              <a:gd name="T74" fmla="*/ 0 w 143"/>
              <a:gd name="T75" fmla="*/ 2147483647 h 20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43"/>
              <a:gd name="T115" fmla="*/ 0 h 207"/>
              <a:gd name="T116" fmla="*/ 143 w 143"/>
              <a:gd name="T117" fmla="*/ 207 h 20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43" h="207">
                <a:moveTo>
                  <a:pt x="25" y="182"/>
                </a:moveTo>
                <a:lnTo>
                  <a:pt x="25" y="111"/>
                </a:lnTo>
                <a:lnTo>
                  <a:pt x="75" y="111"/>
                </a:lnTo>
                <a:lnTo>
                  <a:pt x="84" y="111"/>
                </a:lnTo>
                <a:lnTo>
                  <a:pt x="94" y="113"/>
                </a:lnTo>
                <a:lnTo>
                  <a:pt x="101" y="115"/>
                </a:lnTo>
                <a:lnTo>
                  <a:pt x="107" y="119"/>
                </a:lnTo>
                <a:lnTo>
                  <a:pt x="111" y="123"/>
                </a:lnTo>
                <a:lnTo>
                  <a:pt x="115" y="129"/>
                </a:lnTo>
                <a:lnTo>
                  <a:pt x="116" y="136"/>
                </a:lnTo>
                <a:lnTo>
                  <a:pt x="117" y="146"/>
                </a:lnTo>
                <a:lnTo>
                  <a:pt x="116" y="154"/>
                </a:lnTo>
                <a:lnTo>
                  <a:pt x="115" y="161"/>
                </a:lnTo>
                <a:lnTo>
                  <a:pt x="112" y="168"/>
                </a:lnTo>
                <a:lnTo>
                  <a:pt x="108" y="172"/>
                </a:lnTo>
                <a:lnTo>
                  <a:pt x="101" y="176"/>
                </a:lnTo>
                <a:lnTo>
                  <a:pt x="95" y="179"/>
                </a:lnTo>
                <a:lnTo>
                  <a:pt x="87" y="180"/>
                </a:lnTo>
                <a:lnTo>
                  <a:pt x="78" y="182"/>
                </a:lnTo>
                <a:lnTo>
                  <a:pt x="25" y="182"/>
                </a:lnTo>
                <a:close/>
                <a:moveTo>
                  <a:pt x="25" y="87"/>
                </a:moveTo>
                <a:lnTo>
                  <a:pt x="25" y="23"/>
                </a:lnTo>
                <a:lnTo>
                  <a:pt x="73" y="23"/>
                </a:lnTo>
                <a:lnTo>
                  <a:pt x="81" y="23"/>
                </a:lnTo>
                <a:lnTo>
                  <a:pt x="89" y="26"/>
                </a:lnTo>
                <a:lnTo>
                  <a:pt x="96" y="28"/>
                </a:lnTo>
                <a:lnTo>
                  <a:pt x="100" y="31"/>
                </a:lnTo>
                <a:lnTo>
                  <a:pt x="104" y="35"/>
                </a:lnTo>
                <a:lnTo>
                  <a:pt x="108" y="41"/>
                </a:lnTo>
                <a:lnTo>
                  <a:pt x="109" y="47"/>
                </a:lnTo>
                <a:lnTo>
                  <a:pt x="110" y="55"/>
                </a:lnTo>
                <a:lnTo>
                  <a:pt x="109" y="63"/>
                </a:lnTo>
                <a:lnTo>
                  <a:pt x="108" y="70"/>
                </a:lnTo>
                <a:lnTo>
                  <a:pt x="104" y="75"/>
                </a:lnTo>
                <a:lnTo>
                  <a:pt x="100" y="79"/>
                </a:lnTo>
                <a:lnTo>
                  <a:pt x="95" y="83"/>
                </a:lnTo>
                <a:lnTo>
                  <a:pt x="88" y="85"/>
                </a:lnTo>
                <a:lnTo>
                  <a:pt x="80" y="87"/>
                </a:lnTo>
                <a:lnTo>
                  <a:pt x="71" y="87"/>
                </a:lnTo>
                <a:lnTo>
                  <a:pt x="25" y="87"/>
                </a:lnTo>
                <a:close/>
                <a:moveTo>
                  <a:pt x="0" y="207"/>
                </a:moveTo>
                <a:lnTo>
                  <a:pt x="80" y="207"/>
                </a:lnTo>
                <a:lnTo>
                  <a:pt x="95" y="206"/>
                </a:lnTo>
                <a:lnTo>
                  <a:pt x="107" y="203"/>
                </a:lnTo>
                <a:lnTo>
                  <a:pt x="118" y="198"/>
                </a:lnTo>
                <a:lnTo>
                  <a:pt x="127" y="190"/>
                </a:lnTo>
                <a:lnTo>
                  <a:pt x="134" y="182"/>
                </a:lnTo>
                <a:lnTo>
                  <a:pt x="139" y="171"/>
                </a:lnTo>
                <a:lnTo>
                  <a:pt x="142" y="158"/>
                </a:lnTo>
                <a:lnTo>
                  <a:pt x="143" y="146"/>
                </a:lnTo>
                <a:lnTo>
                  <a:pt x="142" y="136"/>
                </a:lnTo>
                <a:lnTo>
                  <a:pt x="141" y="127"/>
                </a:lnTo>
                <a:lnTo>
                  <a:pt x="138" y="119"/>
                </a:lnTo>
                <a:lnTo>
                  <a:pt x="134" y="112"/>
                </a:lnTo>
                <a:lnTo>
                  <a:pt x="129" y="106"/>
                </a:lnTo>
                <a:lnTo>
                  <a:pt x="123" y="101"/>
                </a:lnTo>
                <a:lnTo>
                  <a:pt x="116" y="98"/>
                </a:lnTo>
                <a:lnTo>
                  <a:pt x="109" y="95"/>
                </a:lnTo>
                <a:lnTo>
                  <a:pt x="115" y="92"/>
                </a:lnTo>
                <a:lnTo>
                  <a:pt x="120" y="88"/>
                </a:lnTo>
                <a:lnTo>
                  <a:pt x="124" y="84"/>
                </a:lnTo>
                <a:lnTo>
                  <a:pt x="129" y="78"/>
                </a:lnTo>
                <a:lnTo>
                  <a:pt x="131" y="72"/>
                </a:lnTo>
                <a:lnTo>
                  <a:pt x="133" y="65"/>
                </a:lnTo>
                <a:lnTo>
                  <a:pt x="135" y="58"/>
                </a:lnTo>
                <a:lnTo>
                  <a:pt x="135" y="51"/>
                </a:lnTo>
                <a:lnTo>
                  <a:pt x="134" y="38"/>
                </a:lnTo>
                <a:lnTo>
                  <a:pt x="132" y="28"/>
                </a:lnTo>
                <a:lnTo>
                  <a:pt x="127" y="20"/>
                </a:lnTo>
                <a:lnTo>
                  <a:pt x="120" y="13"/>
                </a:lnTo>
                <a:lnTo>
                  <a:pt x="112" y="7"/>
                </a:lnTo>
                <a:lnTo>
                  <a:pt x="102" y="3"/>
                </a:lnTo>
                <a:lnTo>
                  <a:pt x="90" y="1"/>
                </a:lnTo>
                <a:lnTo>
                  <a:pt x="76" y="0"/>
                </a:lnTo>
                <a:lnTo>
                  <a:pt x="0" y="0"/>
                </a:lnTo>
                <a:lnTo>
                  <a:pt x="0"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12" name="Rectangle 108"/>
          <p:cNvSpPr>
            <a:spLocks noChangeArrowheads="1"/>
          </p:cNvSpPr>
          <p:nvPr/>
        </p:nvSpPr>
        <p:spPr bwMode="auto">
          <a:xfrm>
            <a:off x="2678113" y="2047875"/>
            <a:ext cx="12700" cy="158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613" name="Freeform 109"/>
          <p:cNvSpPr>
            <a:spLocks noEditPoints="1"/>
          </p:cNvSpPr>
          <p:nvPr/>
        </p:nvSpPr>
        <p:spPr bwMode="auto">
          <a:xfrm>
            <a:off x="1350963" y="2151063"/>
            <a:ext cx="60325" cy="107950"/>
          </a:xfrm>
          <a:custGeom>
            <a:avLst/>
            <a:gdLst>
              <a:gd name="T0" fmla="*/ 2147483647 w 128"/>
              <a:gd name="T1" fmla="*/ 2147483647 h 203"/>
              <a:gd name="T2" fmla="*/ 2147483647 w 128"/>
              <a:gd name="T3" fmla="*/ 2147483647 h 203"/>
              <a:gd name="T4" fmla="*/ 2147483647 w 128"/>
              <a:gd name="T5" fmla="*/ 2147483647 h 203"/>
              <a:gd name="T6" fmla="*/ 2147483647 w 128"/>
              <a:gd name="T7" fmla="*/ 2147483647 h 203"/>
              <a:gd name="T8" fmla="*/ 2147483647 w 128"/>
              <a:gd name="T9" fmla="*/ 0 h 203"/>
              <a:gd name="T10" fmla="*/ 2147483647 w 128"/>
              <a:gd name="T11" fmla="*/ 2147483647 h 203"/>
              <a:gd name="T12" fmla="*/ 2147483647 w 128"/>
              <a:gd name="T13" fmla="*/ 2147483647 h 203"/>
              <a:gd name="T14" fmla="*/ 2147483647 w 128"/>
              <a:gd name="T15" fmla="*/ 2147483647 h 203"/>
              <a:gd name="T16" fmla="*/ 2147483647 w 128"/>
              <a:gd name="T17" fmla="*/ 2147483647 h 203"/>
              <a:gd name="T18" fmla="*/ 2147483647 w 128"/>
              <a:gd name="T19" fmla="*/ 2147483647 h 203"/>
              <a:gd name="T20" fmla="*/ 2147483647 w 128"/>
              <a:gd name="T21" fmla="*/ 2147483647 h 203"/>
              <a:gd name="T22" fmla="*/ 0 w 128"/>
              <a:gd name="T23" fmla="*/ 2147483647 h 203"/>
              <a:gd name="T24" fmla="*/ 0 w 128"/>
              <a:gd name="T25" fmla="*/ 2147483647 h 203"/>
              <a:gd name="T26" fmla="*/ 2147483647 w 128"/>
              <a:gd name="T27" fmla="*/ 2147483647 h 203"/>
              <a:gd name="T28" fmla="*/ 2147483647 w 128"/>
              <a:gd name="T29" fmla="*/ 2147483647 h 203"/>
              <a:gd name="T30" fmla="*/ 2147483647 w 128"/>
              <a:gd name="T31" fmla="*/ 2147483647 h 203"/>
              <a:gd name="T32" fmla="*/ 2147483647 w 128"/>
              <a:gd name="T33" fmla="*/ 2147483647 h 203"/>
              <a:gd name="T34" fmla="*/ 2147483647 w 128"/>
              <a:gd name="T35" fmla="*/ 2147483647 h 203"/>
              <a:gd name="T36" fmla="*/ 2147483647 w 128"/>
              <a:gd name="T37" fmla="*/ 2147483647 h 203"/>
              <a:gd name="T38" fmla="*/ 2147483647 w 128"/>
              <a:gd name="T39" fmla="*/ 2147483647 h 203"/>
              <a:gd name="T40" fmla="*/ 2147483647 w 128"/>
              <a:gd name="T41" fmla="*/ 2147483647 h 203"/>
              <a:gd name="T42" fmla="*/ 2147483647 w 128"/>
              <a:gd name="T43" fmla="*/ 2147483647 h 203"/>
              <a:gd name="T44" fmla="*/ 2147483647 w 128"/>
              <a:gd name="T45" fmla="*/ 2147483647 h 203"/>
              <a:gd name="T46" fmla="*/ 2147483647 w 128"/>
              <a:gd name="T47" fmla="*/ 2147483647 h 203"/>
              <a:gd name="T48" fmla="*/ 2147483647 w 128"/>
              <a:gd name="T49" fmla="*/ 2147483647 h 203"/>
              <a:gd name="T50" fmla="*/ 2147483647 w 128"/>
              <a:gd name="T51" fmla="*/ 2147483647 h 203"/>
              <a:gd name="T52" fmla="*/ 2147483647 w 128"/>
              <a:gd name="T53" fmla="*/ 2147483647 h 203"/>
              <a:gd name="T54" fmla="*/ 2147483647 w 128"/>
              <a:gd name="T55" fmla="*/ 2147483647 h 203"/>
              <a:gd name="T56" fmla="*/ 2147483647 w 128"/>
              <a:gd name="T57" fmla="*/ 2147483647 h 203"/>
              <a:gd name="T58" fmla="*/ 2147483647 w 128"/>
              <a:gd name="T59" fmla="*/ 2147483647 h 203"/>
              <a:gd name="T60" fmla="*/ 2147483647 w 128"/>
              <a:gd name="T61" fmla="*/ 2147483647 h 203"/>
              <a:gd name="T62" fmla="*/ 2147483647 w 128"/>
              <a:gd name="T63" fmla="*/ 2147483647 h 203"/>
              <a:gd name="T64" fmla="*/ 2147483647 w 128"/>
              <a:gd name="T65" fmla="*/ 2147483647 h 203"/>
              <a:gd name="T66" fmla="*/ 2147483647 w 128"/>
              <a:gd name="T67" fmla="*/ 2147483647 h 203"/>
              <a:gd name="T68" fmla="*/ 2147483647 w 128"/>
              <a:gd name="T69" fmla="*/ 2147483647 h 203"/>
              <a:gd name="T70" fmla="*/ 2147483647 w 128"/>
              <a:gd name="T71" fmla="*/ 2147483647 h 203"/>
              <a:gd name="T72" fmla="*/ 2147483647 w 128"/>
              <a:gd name="T73" fmla="*/ 2147483647 h 203"/>
              <a:gd name="T74" fmla="*/ 2147483647 w 128"/>
              <a:gd name="T75" fmla="*/ 2147483647 h 203"/>
              <a:gd name="T76" fmla="*/ 2147483647 w 128"/>
              <a:gd name="T77" fmla="*/ 2147483647 h 203"/>
              <a:gd name="T78" fmla="*/ 2147483647 w 128"/>
              <a:gd name="T79" fmla="*/ 2147483647 h 203"/>
              <a:gd name="T80" fmla="*/ 2147483647 w 128"/>
              <a:gd name="T81" fmla="*/ 2147483647 h 203"/>
              <a:gd name="T82" fmla="*/ 2147483647 w 128"/>
              <a:gd name="T83" fmla="*/ 2147483647 h 203"/>
              <a:gd name="T84" fmla="*/ 2147483647 w 128"/>
              <a:gd name="T85" fmla="*/ 2147483647 h 203"/>
              <a:gd name="T86" fmla="*/ 2147483647 w 128"/>
              <a:gd name="T87" fmla="*/ 2147483647 h 203"/>
              <a:gd name="T88" fmla="*/ 2147483647 w 128"/>
              <a:gd name="T89" fmla="*/ 2147483647 h 203"/>
              <a:gd name="T90" fmla="*/ 2147483647 w 128"/>
              <a:gd name="T91" fmla="*/ 2147483647 h 203"/>
              <a:gd name="T92" fmla="*/ 2147483647 w 128"/>
              <a:gd name="T93" fmla="*/ 2147483647 h 203"/>
              <a:gd name="T94" fmla="*/ 2147483647 w 128"/>
              <a:gd name="T95" fmla="*/ 2147483647 h 203"/>
              <a:gd name="T96" fmla="*/ 2147483647 w 128"/>
              <a:gd name="T97" fmla="*/ 2147483647 h 203"/>
              <a:gd name="T98" fmla="*/ 2147483647 w 128"/>
              <a:gd name="T99" fmla="*/ 2147483647 h 203"/>
              <a:gd name="T100" fmla="*/ 2147483647 w 128"/>
              <a:gd name="T101" fmla="*/ 2147483647 h 203"/>
              <a:gd name="T102" fmla="*/ 2147483647 w 128"/>
              <a:gd name="T103" fmla="*/ 2147483647 h 203"/>
              <a:gd name="T104" fmla="*/ 2147483647 w 128"/>
              <a:gd name="T105" fmla="*/ 2147483647 h 203"/>
              <a:gd name="T106" fmla="*/ 2147483647 w 128"/>
              <a:gd name="T107" fmla="*/ 2147483647 h 203"/>
              <a:gd name="T108" fmla="*/ 2147483647 w 128"/>
              <a:gd name="T109" fmla="*/ 2147483647 h 20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8"/>
              <a:gd name="T166" fmla="*/ 0 h 203"/>
              <a:gd name="T167" fmla="*/ 128 w 128"/>
              <a:gd name="T168" fmla="*/ 203 h 203"/>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8" h="203">
                <a:moveTo>
                  <a:pt x="127" y="52"/>
                </a:moveTo>
                <a:lnTo>
                  <a:pt x="125" y="40"/>
                </a:lnTo>
                <a:lnTo>
                  <a:pt x="122" y="30"/>
                </a:lnTo>
                <a:lnTo>
                  <a:pt x="116" y="21"/>
                </a:lnTo>
                <a:lnTo>
                  <a:pt x="110" y="14"/>
                </a:lnTo>
                <a:lnTo>
                  <a:pt x="102" y="8"/>
                </a:lnTo>
                <a:lnTo>
                  <a:pt x="92" y="3"/>
                </a:lnTo>
                <a:lnTo>
                  <a:pt x="81" y="1"/>
                </a:lnTo>
                <a:lnTo>
                  <a:pt x="69" y="0"/>
                </a:lnTo>
                <a:lnTo>
                  <a:pt x="61" y="0"/>
                </a:lnTo>
                <a:lnTo>
                  <a:pt x="54" y="2"/>
                </a:lnTo>
                <a:lnTo>
                  <a:pt x="47" y="4"/>
                </a:lnTo>
                <a:lnTo>
                  <a:pt x="40" y="7"/>
                </a:lnTo>
                <a:lnTo>
                  <a:pt x="34" y="11"/>
                </a:lnTo>
                <a:lnTo>
                  <a:pt x="29" y="16"/>
                </a:lnTo>
                <a:lnTo>
                  <a:pt x="23" y="22"/>
                </a:lnTo>
                <a:lnTo>
                  <a:pt x="18" y="28"/>
                </a:lnTo>
                <a:lnTo>
                  <a:pt x="14" y="36"/>
                </a:lnTo>
                <a:lnTo>
                  <a:pt x="11" y="44"/>
                </a:lnTo>
                <a:lnTo>
                  <a:pt x="8" y="53"/>
                </a:lnTo>
                <a:lnTo>
                  <a:pt x="5" y="63"/>
                </a:lnTo>
                <a:lnTo>
                  <a:pt x="3" y="73"/>
                </a:lnTo>
                <a:lnTo>
                  <a:pt x="1" y="85"/>
                </a:lnTo>
                <a:lnTo>
                  <a:pt x="0" y="97"/>
                </a:lnTo>
                <a:lnTo>
                  <a:pt x="0" y="110"/>
                </a:lnTo>
                <a:lnTo>
                  <a:pt x="0" y="122"/>
                </a:lnTo>
                <a:lnTo>
                  <a:pt x="1" y="132"/>
                </a:lnTo>
                <a:lnTo>
                  <a:pt x="2" y="142"/>
                </a:lnTo>
                <a:lnTo>
                  <a:pt x="5" y="151"/>
                </a:lnTo>
                <a:lnTo>
                  <a:pt x="7" y="159"/>
                </a:lnTo>
                <a:lnTo>
                  <a:pt x="10" y="166"/>
                </a:lnTo>
                <a:lnTo>
                  <a:pt x="13" y="173"/>
                </a:lnTo>
                <a:lnTo>
                  <a:pt x="17" y="180"/>
                </a:lnTo>
                <a:lnTo>
                  <a:pt x="21" y="185"/>
                </a:lnTo>
                <a:lnTo>
                  <a:pt x="27" y="189"/>
                </a:lnTo>
                <a:lnTo>
                  <a:pt x="32" y="194"/>
                </a:lnTo>
                <a:lnTo>
                  <a:pt x="38" y="198"/>
                </a:lnTo>
                <a:lnTo>
                  <a:pt x="45" y="200"/>
                </a:lnTo>
                <a:lnTo>
                  <a:pt x="51" y="202"/>
                </a:lnTo>
                <a:lnTo>
                  <a:pt x="58" y="203"/>
                </a:lnTo>
                <a:lnTo>
                  <a:pt x="66" y="203"/>
                </a:lnTo>
                <a:lnTo>
                  <a:pt x="79" y="202"/>
                </a:lnTo>
                <a:lnTo>
                  <a:pt x="91" y="199"/>
                </a:lnTo>
                <a:lnTo>
                  <a:pt x="102" y="193"/>
                </a:lnTo>
                <a:lnTo>
                  <a:pt x="111" y="185"/>
                </a:lnTo>
                <a:lnTo>
                  <a:pt x="118" y="175"/>
                </a:lnTo>
                <a:lnTo>
                  <a:pt x="124" y="164"/>
                </a:lnTo>
                <a:lnTo>
                  <a:pt x="127" y="150"/>
                </a:lnTo>
                <a:lnTo>
                  <a:pt x="128" y="136"/>
                </a:lnTo>
                <a:lnTo>
                  <a:pt x="127" y="122"/>
                </a:lnTo>
                <a:lnTo>
                  <a:pt x="124" y="109"/>
                </a:lnTo>
                <a:lnTo>
                  <a:pt x="118" y="97"/>
                </a:lnTo>
                <a:lnTo>
                  <a:pt x="112" y="88"/>
                </a:lnTo>
                <a:lnTo>
                  <a:pt x="104" y="80"/>
                </a:lnTo>
                <a:lnTo>
                  <a:pt x="93" y="74"/>
                </a:lnTo>
                <a:lnTo>
                  <a:pt x="83" y="71"/>
                </a:lnTo>
                <a:lnTo>
                  <a:pt x="70" y="70"/>
                </a:lnTo>
                <a:lnTo>
                  <a:pt x="57" y="71"/>
                </a:lnTo>
                <a:lnTo>
                  <a:pt x="46" y="75"/>
                </a:lnTo>
                <a:lnTo>
                  <a:pt x="35" y="82"/>
                </a:lnTo>
                <a:lnTo>
                  <a:pt x="27" y="92"/>
                </a:lnTo>
                <a:lnTo>
                  <a:pt x="28" y="75"/>
                </a:lnTo>
                <a:lnTo>
                  <a:pt x="31" y="61"/>
                </a:lnTo>
                <a:lnTo>
                  <a:pt x="34" y="50"/>
                </a:lnTo>
                <a:lnTo>
                  <a:pt x="39" y="40"/>
                </a:lnTo>
                <a:lnTo>
                  <a:pt x="45" y="32"/>
                </a:lnTo>
                <a:lnTo>
                  <a:pt x="52" y="28"/>
                </a:lnTo>
                <a:lnTo>
                  <a:pt x="60" y="24"/>
                </a:lnTo>
                <a:lnTo>
                  <a:pt x="70" y="23"/>
                </a:lnTo>
                <a:lnTo>
                  <a:pt x="76" y="23"/>
                </a:lnTo>
                <a:lnTo>
                  <a:pt x="83" y="25"/>
                </a:lnTo>
                <a:lnTo>
                  <a:pt x="88" y="28"/>
                </a:lnTo>
                <a:lnTo>
                  <a:pt x="93" y="30"/>
                </a:lnTo>
                <a:lnTo>
                  <a:pt x="96" y="35"/>
                </a:lnTo>
                <a:lnTo>
                  <a:pt x="99" y="39"/>
                </a:lnTo>
                <a:lnTo>
                  <a:pt x="102" y="46"/>
                </a:lnTo>
                <a:lnTo>
                  <a:pt x="103" y="52"/>
                </a:lnTo>
                <a:lnTo>
                  <a:pt x="127" y="52"/>
                </a:lnTo>
                <a:close/>
                <a:moveTo>
                  <a:pt x="103" y="136"/>
                </a:moveTo>
                <a:lnTo>
                  <a:pt x="102" y="145"/>
                </a:lnTo>
                <a:lnTo>
                  <a:pt x="100" y="155"/>
                </a:lnTo>
                <a:lnTo>
                  <a:pt x="97" y="162"/>
                </a:lnTo>
                <a:lnTo>
                  <a:pt x="92" y="169"/>
                </a:lnTo>
                <a:lnTo>
                  <a:pt x="87" y="173"/>
                </a:lnTo>
                <a:lnTo>
                  <a:pt x="81" y="177"/>
                </a:lnTo>
                <a:lnTo>
                  <a:pt x="74" y="179"/>
                </a:lnTo>
                <a:lnTo>
                  <a:pt x="66" y="180"/>
                </a:lnTo>
                <a:lnTo>
                  <a:pt x="58" y="179"/>
                </a:lnTo>
                <a:lnTo>
                  <a:pt x="51" y="177"/>
                </a:lnTo>
                <a:lnTo>
                  <a:pt x="45" y="173"/>
                </a:lnTo>
                <a:lnTo>
                  <a:pt x="39" y="169"/>
                </a:lnTo>
                <a:lnTo>
                  <a:pt x="35" y="162"/>
                </a:lnTo>
                <a:lnTo>
                  <a:pt x="32" y="155"/>
                </a:lnTo>
                <a:lnTo>
                  <a:pt x="30" y="146"/>
                </a:lnTo>
                <a:lnTo>
                  <a:pt x="29" y="136"/>
                </a:lnTo>
                <a:lnTo>
                  <a:pt x="30" y="127"/>
                </a:lnTo>
                <a:lnTo>
                  <a:pt x="31" y="118"/>
                </a:lnTo>
                <a:lnTo>
                  <a:pt x="35" y="110"/>
                </a:lnTo>
                <a:lnTo>
                  <a:pt x="39" y="104"/>
                </a:lnTo>
                <a:lnTo>
                  <a:pt x="45" y="100"/>
                </a:lnTo>
                <a:lnTo>
                  <a:pt x="51" y="96"/>
                </a:lnTo>
                <a:lnTo>
                  <a:pt x="58" y="94"/>
                </a:lnTo>
                <a:lnTo>
                  <a:pt x="67" y="93"/>
                </a:lnTo>
                <a:lnTo>
                  <a:pt x="74" y="94"/>
                </a:lnTo>
                <a:lnTo>
                  <a:pt x="81" y="96"/>
                </a:lnTo>
                <a:lnTo>
                  <a:pt x="88" y="100"/>
                </a:lnTo>
                <a:lnTo>
                  <a:pt x="93" y="104"/>
                </a:lnTo>
                <a:lnTo>
                  <a:pt x="97" y="110"/>
                </a:lnTo>
                <a:lnTo>
                  <a:pt x="100" y="118"/>
                </a:lnTo>
                <a:lnTo>
                  <a:pt x="102" y="127"/>
                </a:lnTo>
                <a:lnTo>
                  <a:pt x="103" y="13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14" name="Freeform 110"/>
          <p:cNvSpPr>
            <a:spLocks noEditPoints="1"/>
          </p:cNvSpPr>
          <p:nvPr/>
        </p:nvSpPr>
        <p:spPr bwMode="auto">
          <a:xfrm>
            <a:off x="2025650" y="2146300"/>
            <a:ext cx="79375" cy="111125"/>
          </a:xfrm>
          <a:custGeom>
            <a:avLst/>
            <a:gdLst>
              <a:gd name="T0" fmla="*/ 0 w 167"/>
              <a:gd name="T1" fmla="*/ 2147483647 h 208"/>
              <a:gd name="T2" fmla="*/ 2147483647 w 167"/>
              <a:gd name="T3" fmla="*/ 2147483647 h 208"/>
              <a:gd name="T4" fmla="*/ 2147483647 w 167"/>
              <a:gd name="T5" fmla="*/ 2147483647 h 208"/>
              <a:gd name="T6" fmla="*/ 2147483647 w 167"/>
              <a:gd name="T7" fmla="*/ 2147483647 h 208"/>
              <a:gd name="T8" fmla="*/ 2147483647 w 167"/>
              <a:gd name="T9" fmla="*/ 2147483647 h 208"/>
              <a:gd name="T10" fmla="*/ 2147483647 w 167"/>
              <a:gd name="T11" fmla="*/ 2147483647 h 208"/>
              <a:gd name="T12" fmla="*/ 2147483647 w 167"/>
              <a:gd name="T13" fmla="*/ 0 h 208"/>
              <a:gd name="T14" fmla="*/ 2147483647 w 167"/>
              <a:gd name="T15" fmla="*/ 0 h 208"/>
              <a:gd name="T16" fmla="*/ 0 w 167"/>
              <a:gd name="T17" fmla="*/ 2147483647 h 208"/>
              <a:gd name="T18" fmla="*/ 2147483647 w 167"/>
              <a:gd name="T19" fmla="*/ 2147483647 h 208"/>
              <a:gd name="T20" fmla="*/ 2147483647 w 167"/>
              <a:gd name="T21" fmla="*/ 2147483647 h 208"/>
              <a:gd name="T22" fmla="*/ 2147483647 w 167"/>
              <a:gd name="T23" fmla="*/ 2147483647 h 208"/>
              <a:gd name="T24" fmla="*/ 2147483647 w 167"/>
              <a:gd name="T25" fmla="*/ 2147483647 h 20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67"/>
              <a:gd name="T40" fmla="*/ 0 h 208"/>
              <a:gd name="T41" fmla="*/ 167 w 167"/>
              <a:gd name="T42" fmla="*/ 208 h 20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67" h="208">
                <a:moveTo>
                  <a:pt x="0" y="208"/>
                </a:moveTo>
                <a:lnTo>
                  <a:pt x="26" y="208"/>
                </a:lnTo>
                <a:lnTo>
                  <a:pt x="46" y="146"/>
                </a:lnTo>
                <a:lnTo>
                  <a:pt x="120" y="146"/>
                </a:lnTo>
                <a:lnTo>
                  <a:pt x="140" y="208"/>
                </a:lnTo>
                <a:lnTo>
                  <a:pt x="167" y="208"/>
                </a:lnTo>
                <a:lnTo>
                  <a:pt x="98" y="0"/>
                </a:lnTo>
                <a:lnTo>
                  <a:pt x="69" y="0"/>
                </a:lnTo>
                <a:lnTo>
                  <a:pt x="0" y="208"/>
                </a:lnTo>
                <a:close/>
                <a:moveTo>
                  <a:pt x="54" y="122"/>
                </a:moveTo>
                <a:lnTo>
                  <a:pt x="84" y="31"/>
                </a:lnTo>
                <a:lnTo>
                  <a:pt x="112" y="122"/>
                </a:lnTo>
                <a:lnTo>
                  <a:pt x="54" y="122"/>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15" name="Rectangle 111"/>
          <p:cNvSpPr>
            <a:spLocks noChangeArrowheads="1"/>
          </p:cNvSpPr>
          <p:nvPr/>
        </p:nvSpPr>
        <p:spPr bwMode="auto">
          <a:xfrm>
            <a:off x="2112963" y="2146300"/>
            <a:ext cx="11112" cy="11112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616" name="Freeform 112"/>
          <p:cNvSpPr>
            <a:spLocks noEditPoints="1"/>
          </p:cNvSpPr>
          <p:nvPr/>
        </p:nvSpPr>
        <p:spPr bwMode="auto">
          <a:xfrm>
            <a:off x="2139950" y="2146300"/>
            <a:ext cx="60325" cy="112713"/>
          </a:xfrm>
          <a:custGeom>
            <a:avLst/>
            <a:gdLst>
              <a:gd name="T0" fmla="*/ 2147483647 w 127"/>
              <a:gd name="T1" fmla="*/ 2147483647 h 211"/>
              <a:gd name="T2" fmla="*/ 2147483647 w 127"/>
              <a:gd name="T3" fmla="*/ 2147483647 h 211"/>
              <a:gd name="T4" fmla="*/ 2147483647 w 127"/>
              <a:gd name="T5" fmla="*/ 2147483647 h 211"/>
              <a:gd name="T6" fmla="*/ 2147483647 w 127"/>
              <a:gd name="T7" fmla="*/ 2147483647 h 211"/>
              <a:gd name="T8" fmla="*/ 2147483647 w 127"/>
              <a:gd name="T9" fmla="*/ 2147483647 h 211"/>
              <a:gd name="T10" fmla="*/ 2147483647 w 127"/>
              <a:gd name="T11" fmla="*/ 2147483647 h 211"/>
              <a:gd name="T12" fmla="*/ 2147483647 w 127"/>
              <a:gd name="T13" fmla="*/ 2147483647 h 211"/>
              <a:gd name="T14" fmla="*/ 2147483647 w 127"/>
              <a:gd name="T15" fmla="*/ 2147483647 h 211"/>
              <a:gd name="T16" fmla="*/ 2147483647 w 127"/>
              <a:gd name="T17" fmla="*/ 2147483647 h 211"/>
              <a:gd name="T18" fmla="*/ 2147483647 w 127"/>
              <a:gd name="T19" fmla="*/ 2147483647 h 211"/>
              <a:gd name="T20" fmla="*/ 2147483647 w 127"/>
              <a:gd name="T21" fmla="*/ 2147483647 h 211"/>
              <a:gd name="T22" fmla="*/ 2147483647 w 127"/>
              <a:gd name="T23" fmla="*/ 2147483647 h 211"/>
              <a:gd name="T24" fmla="*/ 2147483647 w 127"/>
              <a:gd name="T25" fmla="*/ 2147483647 h 211"/>
              <a:gd name="T26" fmla="*/ 2147483647 w 127"/>
              <a:gd name="T27" fmla="*/ 2147483647 h 211"/>
              <a:gd name="T28" fmla="*/ 2147483647 w 127"/>
              <a:gd name="T29" fmla="*/ 2147483647 h 211"/>
              <a:gd name="T30" fmla="*/ 2147483647 w 127"/>
              <a:gd name="T31" fmla="*/ 0 h 211"/>
              <a:gd name="T32" fmla="*/ 0 w 127"/>
              <a:gd name="T33" fmla="*/ 2147483647 h 211"/>
              <a:gd name="T34" fmla="*/ 2147483647 w 127"/>
              <a:gd name="T35" fmla="*/ 2147483647 h 211"/>
              <a:gd name="T36" fmla="*/ 2147483647 w 127"/>
              <a:gd name="T37" fmla="*/ 2147483647 h 211"/>
              <a:gd name="T38" fmla="*/ 2147483647 w 127"/>
              <a:gd name="T39" fmla="*/ 2147483647 h 211"/>
              <a:gd name="T40" fmla="*/ 2147483647 w 127"/>
              <a:gd name="T41" fmla="*/ 2147483647 h 211"/>
              <a:gd name="T42" fmla="*/ 2147483647 w 127"/>
              <a:gd name="T43" fmla="*/ 2147483647 h 211"/>
              <a:gd name="T44" fmla="*/ 2147483647 w 127"/>
              <a:gd name="T45" fmla="*/ 2147483647 h 211"/>
              <a:gd name="T46" fmla="*/ 2147483647 w 127"/>
              <a:gd name="T47" fmla="*/ 2147483647 h 211"/>
              <a:gd name="T48" fmla="*/ 2147483647 w 127"/>
              <a:gd name="T49" fmla="*/ 2147483647 h 211"/>
              <a:gd name="T50" fmla="*/ 2147483647 w 127"/>
              <a:gd name="T51" fmla="*/ 2147483647 h 211"/>
              <a:gd name="T52" fmla="*/ 2147483647 w 127"/>
              <a:gd name="T53" fmla="*/ 2147483647 h 211"/>
              <a:gd name="T54" fmla="*/ 2147483647 w 127"/>
              <a:gd name="T55" fmla="*/ 2147483647 h 211"/>
              <a:gd name="T56" fmla="*/ 2147483647 w 127"/>
              <a:gd name="T57" fmla="*/ 2147483647 h 211"/>
              <a:gd name="T58" fmla="*/ 2147483647 w 127"/>
              <a:gd name="T59" fmla="*/ 2147483647 h 211"/>
              <a:gd name="T60" fmla="*/ 2147483647 w 127"/>
              <a:gd name="T61" fmla="*/ 2147483647 h 211"/>
              <a:gd name="T62" fmla="*/ 2147483647 w 127"/>
              <a:gd name="T63" fmla="*/ 2147483647 h 211"/>
              <a:gd name="T64" fmla="*/ 2147483647 w 127"/>
              <a:gd name="T65" fmla="*/ 2147483647 h 21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7"/>
              <a:gd name="T100" fmla="*/ 0 h 211"/>
              <a:gd name="T101" fmla="*/ 127 w 127"/>
              <a:gd name="T102" fmla="*/ 211 h 21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7" h="211">
                <a:moveTo>
                  <a:pt x="0" y="208"/>
                </a:moveTo>
                <a:lnTo>
                  <a:pt x="23" y="208"/>
                </a:lnTo>
                <a:lnTo>
                  <a:pt x="23" y="188"/>
                </a:lnTo>
                <a:lnTo>
                  <a:pt x="32" y="198"/>
                </a:lnTo>
                <a:lnTo>
                  <a:pt x="42" y="205"/>
                </a:lnTo>
                <a:lnTo>
                  <a:pt x="54" y="210"/>
                </a:lnTo>
                <a:lnTo>
                  <a:pt x="68" y="211"/>
                </a:lnTo>
                <a:lnTo>
                  <a:pt x="80" y="210"/>
                </a:lnTo>
                <a:lnTo>
                  <a:pt x="92" y="205"/>
                </a:lnTo>
                <a:lnTo>
                  <a:pt x="101" y="200"/>
                </a:lnTo>
                <a:lnTo>
                  <a:pt x="110" y="190"/>
                </a:lnTo>
                <a:lnTo>
                  <a:pt x="117" y="179"/>
                </a:lnTo>
                <a:lnTo>
                  <a:pt x="122" y="166"/>
                </a:lnTo>
                <a:lnTo>
                  <a:pt x="126" y="150"/>
                </a:lnTo>
                <a:lnTo>
                  <a:pt x="127" y="132"/>
                </a:lnTo>
                <a:lnTo>
                  <a:pt x="126" y="115"/>
                </a:lnTo>
                <a:lnTo>
                  <a:pt x="122" y="99"/>
                </a:lnTo>
                <a:lnTo>
                  <a:pt x="117" y="86"/>
                </a:lnTo>
                <a:lnTo>
                  <a:pt x="110" y="74"/>
                </a:lnTo>
                <a:lnTo>
                  <a:pt x="101" y="65"/>
                </a:lnTo>
                <a:lnTo>
                  <a:pt x="91" y="59"/>
                </a:lnTo>
                <a:lnTo>
                  <a:pt x="79" y="54"/>
                </a:lnTo>
                <a:lnTo>
                  <a:pt x="66" y="53"/>
                </a:lnTo>
                <a:lnTo>
                  <a:pt x="60" y="53"/>
                </a:lnTo>
                <a:lnTo>
                  <a:pt x="54" y="54"/>
                </a:lnTo>
                <a:lnTo>
                  <a:pt x="48" y="56"/>
                </a:lnTo>
                <a:lnTo>
                  <a:pt x="42" y="60"/>
                </a:lnTo>
                <a:lnTo>
                  <a:pt x="37" y="63"/>
                </a:lnTo>
                <a:lnTo>
                  <a:pt x="32" y="68"/>
                </a:lnTo>
                <a:lnTo>
                  <a:pt x="27" y="73"/>
                </a:lnTo>
                <a:lnTo>
                  <a:pt x="23" y="80"/>
                </a:lnTo>
                <a:lnTo>
                  <a:pt x="23" y="0"/>
                </a:lnTo>
                <a:lnTo>
                  <a:pt x="0" y="0"/>
                </a:lnTo>
                <a:lnTo>
                  <a:pt x="0" y="208"/>
                </a:lnTo>
                <a:close/>
                <a:moveTo>
                  <a:pt x="22" y="132"/>
                </a:moveTo>
                <a:lnTo>
                  <a:pt x="23" y="118"/>
                </a:lnTo>
                <a:lnTo>
                  <a:pt x="24" y="108"/>
                </a:lnTo>
                <a:lnTo>
                  <a:pt x="27" y="98"/>
                </a:lnTo>
                <a:lnTo>
                  <a:pt x="33" y="90"/>
                </a:lnTo>
                <a:lnTo>
                  <a:pt x="38" y="84"/>
                </a:lnTo>
                <a:lnTo>
                  <a:pt x="44" y="80"/>
                </a:lnTo>
                <a:lnTo>
                  <a:pt x="53" y="77"/>
                </a:lnTo>
                <a:lnTo>
                  <a:pt x="62" y="76"/>
                </a:lnTo>
                <a:lnTo>
                  <a:pt x="71" y="77"/>
                </a:lnTo>
                <a:lnTo>
                  <a:pt x="79" y="80"/>
                </a:lnTo>
                <a:lnTo>
                  <a:pt x="85" y="84"/>
                </a:lnTo>
                <a:lnTo>
                  <a:pt x="92" y="91"/>
                </a:lnTo>
                <a:lnTo>
                  <a:pt x="96" y="99"/>
                </a:lnTo>
                <a:lnTo>
                  <a:pt x="99" y="110"/>
                </a:lnTo>
                <a:lnTo>
                  <a:pt x="101" y="122"/>
                </a:lnTo>
                <a:lnTo>
                  <a:pt x="102" y="134"/>
                </a:lnTo>
                <a:lnTo>
                  <a:pt x="101" y="147"/>
                </a:lnTo>
                <a:lnTo>
                  <a:pt x="99" y="158"/>
                </a:lnTo>
                <a:lnTo>
                  <a:pt x="96" y="167"/>
                </a:lnTo>
                <a:lnTo>
                  <a:pt x="92" y="175"/>
                </a:lnTo>
                <a:lnTo>
                  <a:pt x="85" y="181"/>
                </a:lnTo>
                <a:lnTo>
                  <a:pt x="79" y="186"/>
                </a:lnTo>
                <a:lnTo>
                  <a:pt x="71" y="188"/>
                </a:lnTo>
                <a:lnTo>
                  <a:pt x="62" y="189"/>
                </a:lnTo>
                <a:lnTo>
                  <a:pt x="53" y="188"/>
                </a:lnTo>
                <a:lnTo>
                  <a:pt x="45" y="186"/>
                </a:lnTo>
                <a:lnTo>
                  <a:pt x="38" y="181"/>
                </a:lnTo>
                <a:lnTo>
                  <a:pt x="33" y="174"/>
                </a:lnTo>
                <a:lnTo>
                  <a:pt x="29" y="166"/>
                </a:lnTo>
                <a:lnTo>
                  <a:pt x="25" y="157"/>
                </a:lnTo>
                <a:lnTo>
                  <a:pt x="23" y="145"/>
                </a:lnTo>
                <a:lnTo>
                  <a:pt x="22" y="132"/>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17" name="Freeform 113"/>
          <p:cNvSpPr>
            <a:spLocks noEditPoints="1"/>
          </p:cNvSpPr>
          <p:nvPr/>
        </p:nvSpPr>
        <p:spPr bwMode="auto">
          <a:xfrm>
            <a:off x="2209800" y="2174875"/>
            <a:ext cx="57150" cy="84138"/>
          </a:xfrm>
          <a:custGeom>
            <a:avLst/>
            <a:gdLst>
              <a:gd name="T0" fmla="*/ 2147483647 w 123"/>
              <a:gd name="T1" fmla="*/ 2147483647 h 158"/>
              <a:gd name="T2" fmla="*/ 2147483647 w 123"/>
              <a:gd name="T3" fmla="*/ 2147483647 h 158"/>
              <a:gd name="T4" fmla="*/ 2147483647 w 123"/>
              <a:gd name="T5" fmla="*/ 2147483647 h 158"/>
              <a:gd name="T6" fmla="*/ 2147483647 w 123"/>
              <a:gd name="T7" fmla="*/ 2147483647 h 158"/>
              <a:gd name="T8" fmla="*/ 2147483647 w 123"/>
              <a:gd name="T9" fmla="*/ 2147483647 h 158"/>
              <a:gd name="T10" fmla="*/ 2147483647 w 123"/>
              <a:gd name="T11" fmla="*/ 2147483647 h 158"/>
              <a:gd name="T12" fmla="*/ 2147483647 w 123"/>
              <a:gd name="T13" fmla="*/ 2147483647 h 158"/>
              <a:gd name="T14" fmla="*/ 2147483647 w 123"/>
              <a:gd name="T15" fmla="*/ 2147483647 h 158"/>
              <a:gd name="T16" fmla="*/ 2147483647 w 123"/>
              <a:gd name="T17" fmla="*/ 2147483647 h 158"/>
              <a:gd name="T18" fmla="*/ 2147483647 w 123"/>
              <a:gd name="T19" fmla="*/ 2147483647 h 158"/>
              <a:gd name="T20" fmla="*/ 2147483647 w 123"/>
              <a:gd name="T21" fmla="*/ 2147483647 h 158"/>
              <a:gd name="T22" fmla="*/ 2147483647 w 123"/>
              <a:gd name="T23" fmla="*/ 2147483647 h 158"/>
              <a:gd name="T24" fmla="*/ 2147483647 w 123"/>
              <a:gd name="T25" fmla="*/ 2147483647 h 158"/>
              <a:gd name="T26" fmla="*/ 2147483647 w 123"/>
              <a:gd name="T27" fmla="*/ 2147483647 h 158"/>
              <a:gd name="T28" fmla="*/ 2147483647 w 123"/>
              <a:gd name="T29" fmla="*/ 2147483647 h 158"/>
              <a:gd name="T30" fmla="*/ 2147483647 w 123"/>
              <a:gd name="T31" fmla="*/ 2147483647 h 158"/>
              <a:gd name="T32" fmla="*/ 2147483647 w 123"/>
              <a:gd name="T33" fmla="*/ 2147483647 h 158"/>
              <a:gd name="T34" fmla="*/ 2147483647 w 123"/>
              <a:gd name="T35" fmla="*/ 2147483647 h 158"/>
              <a:gd name="T36" fmla="*/ 2147483647 w 123"/>
              <a:gd name="T37" fmla="*/ 2147483647 h 158"/>
              <a:gd name="T38" fmla="*/ 2147483647 w 123"/>
              <a:gd name="T39" fmla="*/ 2147483647 h 158"/>
              <a:gd name="T40" fmla="*/ 2147483647 w 123"/>
              <a:gd name="T41" fmla="*/ 2147483647 h 158"/>
              <a:gd name="T42" fmla="*/ 2147483647 w 123"/>
              <a:gd name="T43" fmla="*/ 2147483647 h 158"/>
              <a:gd name="T44" fmla="*/ 2147483647 w 123"/>
              <a:gd name="T45" fmla="*/ 2147483647 h 158"/>
              <a:gd name="T46" fmla="*/ 2147483647 w 123"/>
              <a:gd name="T47" fmla="*/ 2147483647 h 158"/>
              <a:gd name="T48" fmla="*/ 2147483647 w 123"/>
              <a:gd name="T49" fmla="*/ 2147483647 h 158"/>
              <a:gd name="T50" fmla="*/ 2147483647 w 123"/>
              <a:gd name="T51" fmla="*/ 2147483647 h 158"/>
              <a:gd name="T52" fmla="*/ 2147483647 w 123"/>
              <a:gd name="T53" fmla="*/ 2147483647 h 158"/>
              <a:gd name="T54" fmla="*/ 2147483647 w 123"/>
              <a:gd name="T55" fmla="*/ 2147483647 h 158"/>
              <a:gd name="T56" fmla="*/ 2147483647 w 123"/>
              <a:gd name="T57" fmla="*/ 2147483647 h 158"/>
              <a:gd name="T58" fmla="*/ 2147483647 w 123"/>
              <a:gd name="T59" fmla="*/ 2147483647 h 158"/>
              <a:gd name="T60" fmla="*/ 2147483647 w 123"/>
              <a:gd name="T61" fmla="*/ 2147483647 h 158"/>
              <a:gd name="T62" fmla="*/ 2147483647 w 123"/>
              <a:gd name="T63" fmla="*/ 2147483647 h 158"/>
              <a:gd name="T64" fmla="*/ 2147483647 w 123"/>
              <a:gd name="T65" fmla="*/ 2147483647 h 158"/>
              <a:gd name="T66" fmla="*/ 2147483647 w 123"/>
              <a:gd name="T67" fmla="*/ 2147483647 h 158"/>
              <a:gd name="T68" fmla="*/ 2147483647 w 123"/>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8"/>
              <a:gd name="T107" fmla="*/ 123 w 123"/>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8">
                <a:moveTo>
                  <a:pt x="99" y="107"/>
                </a:moveTo>
                <a:lnTo>
                  <a:pt x="97" y="113"/>
                </a:lnTo>
                <a:lnTo>
                  <a:pt x="93" y="119"/>
                </a:lnTo>
                <a:lnTo>
                  <a:pt x="90" y="123"/>
                </a:lnTo>
                <a:lnTo>
                  <a:pt x="86" y="128"/>
                </a:lnTo>
                <a:lnTo>
                  <a:pt x="82" y="130"/>
                </a:lnTo>
                <a:lnTo>
                  <a:pt x="77" y="133"/>
                </a:lnTo>
                <a:lnTo>
                  <a:pt x="70" y="135"/>
                </a:lnTo>
                <a:lnTo>
                  <a:pt x="63" y="135"/>
                </a:lnTo>
                <a:lnTo>
                  <a:pt x="54" y="134"/>
                </a:lnTo>
                <a:lnTo>
                  <a:pt x="47" y="131"/>
                </a:lnTo>
                <a:lnTo>
                  <a:pt x="41" y="128"/>
                </a:lnTo>
                <a:lnTo>
                  <a:pt x="34" y="122"/>
                </a:lnTo>
                <a:lnTo>
                  <a:pt x="30" y="116"/>
                </a:lnTo>
                <a:lnTo>
                  <a:pt x="27" y="108"/>
                </a:lnTo>
                <a:lnTo>
                  <a:pt x="25" y="98"/>
                </a:lnTo>
                <a:lnTo>
                  <a:pt x="24" y="87"/>
                </a:lnTo>
                <a:lnTo>
                  <a:pt x="123" y="87"/>
                </a:lnTo>
                <a:lnTo>
                  <a:pt x="123" y="76"/>
                </a:lnTo>
                <a:lnTo>
                  <a:pt x="122" y="59"/>
                </a:lnTo>
                <a:lnTo>
                  <a:pt x="119" y="43"/>
                </a:lnTo>
                <a:lnTo>
                  <a:pt x="114" y="30"/>
                </a:lnTo>
                <a:lnTo>
                  <a:pt x="107" y="20"/>
                </a:lnTo>
                <a:lnTo>
                  <a:pt x="98" y="12"/>
                </a:lnTo>
                <a:lnTo>
                  <a:pt x="87" y="5"/>
                </a:lnTo>
                <a:lnTo>
                  <a:pt x="76" y="1"/>
                </a:lnTo>
                <a:lnTo>
                  <a:pt x="61" y="0"/>
                </a:lnTo>
                <a:lnTo>
                  <a:pt x="48" y="1"/>
                </a:lnTo>
                <a:lnTo>
                  <a:pt x="35" y="6"/>
                </a:lnTo>
                <a:lnTo>
                  <a:pt x="25" y="12"/>
                </a:lnTo>
                <a:lnTo>
                  <a:pt x="17" y="21"/>
                </a:lnTo>
                <a:lnTo>
                  <a:pt x="9" y="33"/>
                </a:lnTo>
                <a:lnTo>
                  <a:pt x="4" y="46"/>
                </a:lnTo>
                <a:lnTo>
                  <a:pt x="1" y="63"/>
                </a:lnTo>
                <a:lnTo>
                  <a:pt x="0" y="80"/>
                </a:lnTo>
                <a:lnTo>
                  <a:pt x="1" y="98"/>
                </a:lnTo>
                <a:lnTo>
                  <a:pt x="4" y="113"/>
                </a:lnTo>
                <a:lnTo>
                  <a:pt x="9" y="127"/>
                </a:lnTo>
                <a:lnTo>
                  <a:pt x="17" y="137"/>
                </a:lnTo>
                <a:lnTo>
                  <a:pt x="25" y="147"/>
                </a:lnTo>
                <a:lnTo>
                  <a:pt x="35" y="152"/>
                </a:lnTo>
                <a:lnTo>
                  <a:pt x="48" y="157"/>
                </a:lnTo>
                <a:lnTo>
                  <a:pt x="61" y="158"/>
                </a:lnTo>
                <a:lnTo>
                  <a:pt x="72" y="157"/>
                </a:lnTo>
                <a:lnTo>
                  <a:pt x="84" y="155"/>
                </a:lnTo>
                <a:lnTo>
                  <a:pt x="93" y="150"/>
                </a:lnTo>
                <a:lnTo>
                  <a:pt x="102" y="144"/>
                </a:lnTo>
                <a:lnTo>
                  <a:pt x="108" y="137"/>
                </a:lnTo>
                <a:lnTo>
                  <a:pt x="115" y="128"/>
                </a:lnTo>
                <a:lnTo>
                  <a:pt x="119" y="119"/>
                </a:lnTo>
                <a:lnTo>
                  <a:pt x="121" y="107"/>
                </a:lnTo>
                <a:lnTo>
                  <a:pt x="99" y="107"/>
                </a:lnTo>
                <a:close/>
                <a:moveTo>
                  <a:pt x="24" y="66"/>
                </a:moveTo>
                <a:lnTo>
                  <a:pt x="25" y="56"/>
                </a:lnTo>
                <a:lnTo>
                  <a:pt x="27" y="48"/>
                </a:lnTo>
                <a:lnTo>
                  <a:pt x="31" y="39"/>
                </a:lnTo>
                <a:lnTo>
                  <a:pt x="35" y="34"/>
                </a:lnTo>
                <a:lnTo>
                  <a:pt x="41" y="28"/>
                </a:lnTo>
                <a:lnTo>
                  <a:pt x="47" y="24"/>
                </a:lnTo>
                <a:lnTo>
                  <a:pt x="53" y="23"/>
                </a:lnTo>
                <a:lnTo>
                  <a:pt x="62" y="22"/>
                </a:lnTo>
                <a:lnTo>
                  <a:pt x="70" y="23"/>
                </a:lnTo>
                <a:lnTo>
                  <a:pt x="78" y="24"/>
                </a:lnTo>
                <a:lnTo>
                  <a:pt x="84" y="29"/>
                </a:lnTo>
                <a:lnTo>
                  <a:pt x="89" y="34"/>
                </a:lnTo>
                <a:lnTo>
                  <a:pt x="93" y="39"/>
                </a:lnTo>
                <a:lnTo>
                  <a:pt x="97" y="48"/>
                </a:lnTo>
                <a:lnTo>
                  <a:pt x="98" y="56"/>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18" name="Freeform 114"/>
          <p:cNvSpPr>
            <a:spLocks/>
          </p:cNvSpPr>
          <p:nvPr/>
        </p:nvSpPr>
        <p:spPr bwMode="auto">
          <a:xfrm>
            <a:off x="2279650" y="2174875"/>
            <a:ext cx="31750" cy="82550"/>
          </a:xfrm>
          <a:custGeom>
            <a:avLst/>
            <a:gdLst>
              <a:gd name="T0" fmla="*/ 0 w 67"/>
              <a:gd name="T1" fmla="*/ 2147483647 h 155"/>
              <a:gd name="T2" fmla="*/ 2147483647 w 67"/>
              <a:gd name="T3" fmla="*/ 2147483647 h 155"/>
              <a:gd name="T4" fmla="*/ 2147483647 w 67"/>
              <a:gd name="T5" fmla="*/ 2147483647 h 155"/>
              <a:gd name="T6" fmla="*/ 2147483647 w 67"/>
              <a:gd name="T7" fmla="*/ 2147483647 h 155"/>
              <a:gd name="T8" fmla="*/ 2147483647 w 67"/>
              <a:gd name="T9" fmla="*/ 2147483647 h 155"/>
              <a:gd name="T10" fmla="*/ 2147483647 w 67"/>
              <a:gd name="T11" fmla="*/ 2147483647 h 155"/>
              <a:gd name="T12" fmla="*/ 2147483647 w 67"/>
              <a:gd name="T13" fmla="*/ 2147483647 h 155"/>
              <a:gd name="T14" fmla="*/ 2147483647 w 67"/>
              <a:gd name="T15" fmla="*/ 2147483647 h 155"/>
              <a:gd name="T16" fmla="*/ 2147483647 w 67"/>
              <a:gd name="T17" fmla="*/ 2147483647 h 155"/>
              <a:gd name="T18" fmla="*/ 2147483647 w 67"/>
              <a:gd name="T19" fmla="*/ 2147483647 h 155"/>
              <a:gd name="T20" fmla="*/ 2147483647 w 67"/>
              <a:gd name="T21" fmla="*/ 2147483647 h 155"/>
              <a:gd name="T22" fmla="*/ 2147483647 w 67"/>
              <a:gd name="T23" fmla="*/ 2147483647 h 155"/>
              <a:gd name="T24" fmla="*/ 2147483647 w 67"/>
              <a:gd name="T25" fmla="*/ 0 h 155"/>
              <a:gd name="T26" fmla="*/ 2147483647 w 67"/>
              <a:gd name="T27" fmla="*/ 0 h 155"/>
              <a:gd name="T28" fmla="*/ 2147483647 w 67"/>
              <a:gd name="T29" fmla="*/ 0 h 155"/>
              <a:gd name="T30" fmla="*/ 2147483647 w 67"/>
              <a:gd name="T31" fmla="*/ 2147483647 h 155"/>
              <a:gd name="T32" fmla="*/ 2147483647 w 67"/>
              <a:gd name="T33" fmla="*/ 2147483647 h 155"/>
              <a:gd name="T34" fmla="*/ 2147483647 w 67"/>
              <a:gd name="T35" fmla="*/ 2147483647 h 155"/>
              <a:gd name="T36" fmla="*/ 2147483647 w 67"/>
              <a:gd name="T37" fmla="*/ 2147483647 h 155"/>
              <a:gd name="T38" fmla="*/ 2147483647 w 67"/>
              <a:gd name="T39" fmla="*/ 2147483647 h 155"/>
              <a:gd name="T40" fmla="*/ 2147483647 w 67"/>
              <a:gd name="T41" fmla="*/ 2147483647 h 155"/>
              <a:gd name="T42" fmla="*/ 2147483647 w 67"/>
              <a:gd name="T43" fmla="*/ 2147483647 h 155"/>
              <a:gd name="T44" fmla="*/ 2147483647 w 67"/>
              <a:gd name="T45" fmla="*/ 2147483647 h 155"/>
              <a:gd name="T46" fmla="*/ 0 w 67"/>
              <a:gd name="T47" fmla="*/ 2147483647 h 155"/>
              <a:gd name="T48" fmla="*/ 0 w 67"/>
              <a:gd name="T49" fmla="*/ 2147483647 h 15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7"/>
              <a:gd name="T76" fmla="*/ 0 h 155"/>
              <a:gd name="T77" fmla="*/ 67 w 67"/>
              <a:gd name="T78" fmla="*/ 155 h 15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7" h="155">
                <a:moveTo>
                  <a:pt x="0" y="155"/>
                </a:moveTo>
                <a:lnTo>
                  <a:pt x="24" y="155"/>
                </a:lnTo>
                <a:lnTo>
                  <a:pt x="24" y="70"/>
                </a:lnTo>
                <a:lnTo>
                  <a:pt x="25" y="60"/>
                </a:lnTo>
                <a:lnTo>
                  <a:pt x="26" y="51"/>
                </a:lnTo>
                <a:lnTo>
                  <a:pt x="29" y="44"/>
                </a:lnTo>
                <a:lnTo>
                  <a:pt x="33" y="38"/>
                </a:lnTo>
                <a:lnTo>
                  <a:pt x="38" y="33"/>
                </a:lnTo>
                <a:lnTo>
                  <a:pt x="45" y="29"/>
                </a:lnTo>
                <a:lnTo>
                  <a:pt x="53" y="28"/>
                </a:lnTo>
                <a:lnTo>
                  <a:pt x="62" y="27"/>
                </a:lnTo>
                <a:lnTo>
                  <a:pt x="67" y="27"/>
                </a:lnTo>
                <a:lnTo>
                  <a:pt x="67" y="0"/>
                </a:lnTo>
                <a:lnTo>
                  <a:pt x="60" y="0"/>
                </a:lnTo>
                <a:lnTo>
                  <a:pt x="54" y="0"/>
                </a:lnTo>
                <a:lnTo>
                  <a:pt x="48" y="2"/>
                </a:lnTo>
                <a:lnTo>
                  <a:pt x="43" y="5"/>
                </a:lnTo>
                <a:lnTo>
                  <a:pt x="37" y="7"/>
                </a:lnTo>
                <a:lnTo>
                  <a:pt x="33" y="12"/>
                </a:lnTo>
                <a:lnTo>
                  <a:pt x="29" y="17"/>
                </a:lnTo>
                <a:lnTo>
                  <a:pt x="26" y="23"/>
                </a:lnTo>
                <a:lnTo>
                  <a:pt x="23" y="30"/>
                </a:lnTo>
                <a:lnTo>
                  <a:pt x="23" y="3"/>
                </a:lnTo>
                <a:lnTo>
                  <a:pt x="0" y="3"/>
                </a:lnTo>
                <a:lnTo>
                  <a:pt x="0"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19" name="Freeform 115"/>
          <p:cNvSpPr>
            <a:spLocks/>
          </p:cNvSpPr>
          <p:nvPr/>
        </p:nvSpPr>
        <p:spPr bwMode="auto">
          <a:xfrm>
            <a:off x="2312988" y="2154238"/>
            <a:ext cx="30162" cy="103187"/>
          </a:xfrm>
          <a:custGeom>
            <a:avLst/>
            <a:gdLst>
              <a:gd name="T0" fmla="*/ 2147483647 w 67"/>
              <a:gd name="T1" fmla="*/ 2147483647 h 196"/>
              <a:gd name="T2" fmla="*/ 2147483647 w 67"/>
              <a:gd name="T3" fmla="*/ 2147483647 h 196"/>
              <a:gd name="T4" fmla="*/ 2147483647 w 67"/>
              <a:gd name="T5" fmla="*/ 2147483647 h 196"/>
              <a:gd name="T6" fmla="*/ 2147483647 w 67"/>
              <a:gd name="T7" fmla="*/ 2147483647 h 196"/>
              <a:gd name="T8" fmla="*/ 2147483647 w 67"/>
              <a:gd name="T9" fmla="*/ 2147483647 h 196"/>
              <a:gd name="T10" fmla="*/ 2147483647 w 67"/>
              <a:gd name="T11" fmla="*/ 0 h 196"/>
              <a:gd name="T12" fmla="*/ 2147483647 w 67"/>
              <a:gd name="T13" fmla="*/ 0 h 196"/>
              <a:gd name="T14" fmla="*/ 2147483647 w 67"/>
              <a:gd name="T15" fmla="*/ 2147483647 h 196"/>
              <a:gd name="T16" fmla="*/ 0 w 67"/>
              <a:gd name="T17" fmla="*/ 2147483647 h 196"/>
              <a:gd name="T18" fmla="*/ 0 w 67"/>
              <a:gd name="T19" fmla="*/ 2147483647 h 196"/>
              <a:gd name="T20" fmla="*/ 2147483647 w 67"/>
              <a:gd name="T21" fmla="*/ 2147483647 h 196"/>
              <a:gd name="T22" fmla="*/ 2147483647 w 67"/>
              <a:gd name="T23" fmla="*/ 2147483647 h 196"/>
              <a:gd name="T24" fmla="*/ 2147483647 w 67"/>
              <a:gd name="T25" fmla="*/ 2147483647 h 196"/>
              <a:gd name="T26" fmla="*/ 2147483647 w 67"/>
              <a:gd name="T27" fmla="*/ 2147483647 h 196"/>
              <a:gd name="T28" fmla="*/ 2147483647 w 67"/>
              <a:gd name="T29" fmla="*/ 2147483647 h 196"/>
              <a:gd name="T30" fmla="*/ 2147483647 w 67"/>
              <a:gd name="T31" fmla="*/ 2147483647 h 196"/>
              <a:gd name="T32" fmla="*/ 2147483647 w 67"/>
              <a:gd name="T33" fmla="*/ 2147483647 h 196"/>
              <a:gd name="T34" fmla="*/ 2147483647 w 67"/>
              <a:gd name="T35" fmla="*/ 2147483647 h 196"/>
              <a:gd name="T36" fmla="*/ 2147483647 w 67"/>
              <a:gd name="T37" fmla="*/ 2147483647 h 196"/>
              <a:gd name="T38" fmla="*/ 2147483647 w 67"/>
              <a:gd name="T39" fmla="*/ 2147483647 h 196"/>
              <a:gd name="T40" fmla="*/ 2147483647 w 67"/>
              <a:gd name="T41" fmla="*/ 2147483647 h 196"/>
              <a:gd name="T42" fmla="*/ 2147483647 w 67"/>
              <a:gd name="T43" fmla="*/ 2147483647 h 196"/>
              <a:gd name="T44" fmla="*/ 2147483647 w 67"/>
              <a:gd name="T45" fmla="*/ 2147483647 h 196"/>
              <a:gd name="T46" fmla="*/ 2147483647 w 67"/>
              <a:gd name="T47" fmla="*/ 2147483647 h 196"/>
              <a:gd name="T48" fmla="*/ 2147483647 w 67"/>
              <a:gd name="T49" fmla="*/ 2147483647 h 196"/>
              <a:gd name="T50" fmla="*/ 2147483647 w 67"/>
              <a:gd name="T51" fmla="*/ 2147483647 h 196"/>
              <a:gd name="T52" fmla="*/ 2147483647 w 67"/>
              <a:gd name="T53" fmla="*/ 2147483647 h 196"/>
              <a:gd name="T54" fmla="*/ 2147483647 w 67"/>
              <a:gd name="T55" fmla="*/ 2147483647 h 19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7"/>
              <a:gd name="T85" fmla="*/ 0 h 196"/>
              <a:gd name="T86" fmla="*/ 67 w 67"/>
              <a:gd name="T87" fmla="*/ 196 h 19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7" h="196">
                <a:moveTo>
                  <a:pt x="43" y="155"/>
                </a:moveTo>
                <a:lnTo>
                  <a:pt x="43" y="62"/>
                </a:lnTo>
                <a:lnTo>
                  <a:pt x="67" y="62"/>
                </a:lnTo>
                <a:lnTo>
                  <a:pt x="67" y="42"/>
                </a:lnTo>
                <a:lnTo>
                  <a:pt x="43" y="42"/>
                </a:lnTo>
                <a:lnTo>
                  <a:pt x="43" y="0"/>
                </a:lnTo>
                <a:lnTo>
                  <a:pt x="20" y="0"/>
                </a:lnTo>
                <a:lnTo>
                  <a:pt x="20" y="42"/>
                </a:lnTo>
                <a:lnTo>
                  <a:pt x="0" y="42"/>
                </a:lnTo>
                <a:lnTo>
                  <a:pt x="0" y="62"/>
                </a:lnTo>
                <a:lnTo>
                  <a:pt x="20" y="62"/>
                </a:lnTo>
                <a:lnTo>
                  <a:pt x="20" y="165"/>
                </a:lnTo>
                <a:lnTo>
                  <a:pt x="20" y="173"/>
                </a:lnTo>
                <a:lnTo>
                  <a:pt x="21" y="179"/>
                </a:lnTo>
                <a:lnTo>
                  <a:pt x="23" y="184"/>
                </a:lnTo>
                <a:lnTo>
                  <a:pt x="26" y="189"/>
                </a:lnTo>
                <a:lnTo>
                  <a:pt x="31" y="193"/>
                </a:lnTo>
                <a:lnTo>
                  <a:pt x="36" y="195"/>
                </a:lnTo>
                <a:lnTo>
                  <a:pt x="42" y="196"/>
                </a:lnTo>
                <a:lnTo>
                  <a:pt x="50" y="196"/>
                </a:lnTo>
                <a:lnTo>
                  <a:pt x="58" y="195"/>
                </a:lnTo>
                <a:lnTo>
                  <a:pt x="67" y="194"/>
                </a:lnTo>
                <a:lnTo>
                  <a:pt x="67" y="172"/>
                </a:lnTo>
                <a:lnTo>
                  <a:pt x="56" y="173"/>
                </a:lnTo>
                <a:lnTo>
                  <a:pt x="50" y="172"/>
                </a:lnTo>
                <a:lnTo>
                  <a:pt x="45" y="169"/>
                </a:lnTo>
                <a:lnTo>
                  <a:pt x="43" y="164"/>
                </a:lnTo>
                <a:lnTo>
                  <a:pt x="43"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20" name="Freeform 116"/>
          <p:cNvSpPr>
            <a:spLocks/>
          </p:cNvSpPr>
          <p:nvPr/>
        </p:nvSpPr>
        <p:spPr bwMode="auto">
          <a:xfrm>
            <a:off x="2379663" y="2146300"/>
            <a:ext cx="66675" cy="111125"/>
          </a:xfrm>
          <a:custGeom>
            <a:avLst/>
            <a:gdLst>
              <a:gd name="T0" fmla="*/ 2147483647 w 144"/>
              <a:gd name="T1" fmla="*/ 2147483647 h 208"/>
              <a:gd name="T2" fmla="*/ 2147483647 w 144"/>
              <a:gd name="T3" fmla="*/ 2147483647 h 208"/>
              <a:gd name="T4" fmla="*/ 2147483647 w 144"/>
              <a:gd name="T5" fmla="*/ 2147483647 h 208"/>
              <a:gd name="T6" fmla="*/ 2147483647 w 144"/>
              <a:gd name="T7" fmla="*/ 2147483647 h 208"/>
              <a:gd name="T8" fmla="*/ 2147483647 w 144"/>
              <a:gd name="T9" fmla="*/ 0 h 208"/>
              <a:gd name="T10" fmla="*/ 0 w 144"/>
              <a:gd name="T11" fmla="*/ 0 h 208"/>
              <a:gd name="T12" fmla="*/ 0 w 144"/>
              <a:gd name="T13" fmla="*/ 2147483647 h 208"/>
              <a:gd name="T14" fmla="*/ 2147483647 w 144"/>
              <a:gd name="T15" fmla="*/ 2147483647 h 208"/>
              <a:gd name="T16" fmla="*/ 2147483647 w 144"/>
              <a:gd name="T17" fmla="*/ 2147483647 h 20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4"/>
              <a:gd name="T28" fmla="*/ 0 h 208"/>
              <a:gd name="T29" fmla="*/ 144 w 144"/>
              <a:gd name="T30" fmla="*/ 208 h 20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4" h="208">
                <a:moveTo>
                  <a:pt x="59" y="208"/>
                </a:moveTo>
                <a:lnTo>
                  <a:pt x="85" y="208"/>
                </a:lnTo>
                <a:lnTo>
                  <a:pt x="85" y="26"/>
                </a:lnTo>
                <a:lnTo>
                  <a:pt x="144" y="26"/>
                </a:lnTo>
                <a:lnTo>
                  <a:pt x="144" y="0"/>
                </a:lnTo>
                <a:lnTo>
                  <a:pt x="0" y="0"/>
                </a:lnTo>
                <a:lnTo>
                  <a:pt x="0" y="26"/>
                </a:lnTo>
                <a:lnTo>
                  <a:pt x="59" y="26"/>
                </a:lnTo>
                <a:lnTo>
                  <a:pt x="59" y="20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21" name="Rectangle 117"/>
          <p:cNvSpPr>
            <a:spLocks noChangeArrowheads="1"/>
          </p:cNvSpPr>
          <p:nvPr/>
        </p:nvSpPr>
        <p:spPr bwMode="auto">
          <a:xfrm>
            <a:off x="2443163" y="2239963"/>
            <a:ext cx="12700" cy="17462"/>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622" name="Freeform 118"/>
          <p:cNvSpPr>
            <a:spLocks/>
          </p:cNvSpPr>
          <p:nvPr/>
        </p:nvSpPr>
        <p:spPr bwMode="auto">
          <a:xfrm>
            <a:off x="1352550" y="2346325"/>
            <a:ext cx="57150" cy="103188"/>
          </a:xfrm>
          <a:custGeom>
            <a:avLst/>
            <a:gdLst>
              <a:gd name="T0" fmla="*/ 2147483647 w 125"/>
              <a:gd name="T1" fmla="*/ 2147483647 h 195"/>
              <a:gd name="T2" fmla="*/ 2147483647 w 125"/>
              <a:gd name="T3" fmla="*/ 2147483647 h 195"/>
              <a:gd name="T4" fmla="*/ 2147483647 w 125"/>
              <a:gd name="T5" fmla="*/ 2147483647 h 195"/>
              <a:gd name="T6" fmla="*/ 2147483647 w 125"/>
              <a:gd name="T7" fmla="*/ 2147483647 h 195"/>
              <a:gd name="T8" fmla="*/ 2147483647 w 125"/>
              <a:gd name="T9" fmla="*/ 2147483647 h 195"/>
              <a:gd name="T10" fmla="*/ 2147483647 w 125"/>
              <a:gd name="T11" fmla="*/ 2147483647 h 195"/>
              <a:gd name="T12" fmla="*/ 2147483647 w 125"/>
              <a:gd name="T13" fmla="*/ 2147483647 h 195"/>
              <a:gd name="T14" fmla="*/ 2147483647 w 125"/>
              <a:gd name="T15" fmla="*/ 2147483647 h 195"/>
              <a:gd name="T16" fmla="*/ 2147483647 w 125"/>
              <a:gd name="T17" fmla="*/ 2147483647 h 195"/>
              <a:gd name="T18" fmla="*/ 2147483647 w 125"/>
              <a:gd name="T19" fmla="*/ 2147483647 h 195"/>
              <a:gd name="T20" fmla="*/ 2147483647 w 125"/>
              <a:gd name="T21" fmla="*/ 0 h 195"/>
              <a:gd name="T22" fmla="*/ 0 w 125"/>
              <a:gd name="T23" fmla="*/ 0 h 195"/>
              <a:gd name="T24" fmla="*/ 0 w 125"/>
              <a:gd name="T25" fmla="*/ 2147483647 h 195"/>
              <a:gd name="T26" fmla="*/ 2147483647 w 125"/>
              <a:gd name="T27" fmla="*/ 2147483647 h 195"/>
              <a:gd name="T28" fmla="*/ 2147483647 w 125"/>
              <a:gd name="T29" fmla="*/ 2147483647 h 195"/>
              <a:gd name="T30" fmla="*/ 2147483647 w 125"/>
              <a:gd name="T31" fmla="*/ 2147483647 h 195"/>
              <a:gd name="T32" fmla="*/ 2147483647 w 125"/>
              <a:gd name="T33" fmla="*/ 2147483647 h 195"/>
              <a:gd name="T34" fmla="*/ 2147483647 w 125"/>
              <a:gd name="T35" fmla="*/ 2147483647 h 195"/>
              <a:gd name="T36" fmla="*/ 2147483647 w 125"/>
              <a:gd name="T37" fmla="*/ 2147483647 h 195"/>
              <a:gd name="T38" fmla="*/ 2147483647 w 125"/>
              <a:gd name="T39" fmla="*/ 2147483647 h 195"/>
              <a:gd name="T40" fmla="*/ 2147483647 w 125"/>
              <a:gd name="T41" fmla="*/ 2147483647 h 195"/>
              <a:gd name="T42" fmla="*/ 2147483647 w 125"/>
              <a:gd name="T43" fmla="*/ 2147483647 h 19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25"/>
              <a:gd name="T67" fmla="*/ 0 h 195"/>
              <a:gd name="T68" fmla="*/ 125 w 125"/>
              <a:gd name="T69" fmla="*/ 195 h 195"/>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25" h="195">
                <a:moveTo>
                  <a:pt x="26" y="195"/>
                </a:moveTo>
                <a:lnTo>
                  <a:pt x="52" y="195"/>
                </a:lnTo>
                <a:lnTo>
                  <a:pt x="55" y="171"/>
                </a:lnTo>
                <a:lnTo>
                  <a:pt x="61" y="148"/>
                </a:lnTo>
                <a:lnTo>
                  <a:pt x="68" y="125"/>
                </a:lnTo>
                <a:lnTo>
                  <a:pt x="75" y="103"/>
                </a:lnTo>
                <a:lnTo>
                  <a:pt x="86" y="82"/>
                </a:lnTo>
                <a:lnTo>
                  <a:pt x="97" y="63"/>
                </a:lnTo>
                <a:lnTo>
                  <a:pt x="110" y="43"/>
                </a:lnTo>
                <a:lnTo>
                  <a:pt x="125" y="24"/>
                </a:lnTo>
                <a:lnTo>
                  <a:pt x="125" y="0"/>
                </a:lnTo>
                <a:lnTo>
                  <a:pt x="0" y="0"/>
                </a:lnTo>
                <a:lnTo>
                  <a:pt x="0" y="26"/>
                </a:lnTo>
                <a:lnTo>
                  <a:pt x="100" y="26"/>
                </a:lnTo>
                <a:lnTo>
                  <a:pt x="85" y="45"/>
                </a:lnTo>
                <a:lnTo>
                  <a:pt x="71" y="65"/>
                </a:lnTo>
                <a:lnTo>
                  <a:pt x="59" y="85"/>
                </a:lnTo>
                <a:lnTo>
                  <a:pt x="49" y="106"/>
                </a:lnTo>
                <a:lnTo>
                  <a:pt x="40" y="127"/>
                </a:lnTo>
                <a:lnTo>
                  <a:pt x="34" y="149"/>
                </a:lnTo>
                <a:lnTo>
                  <a:pt x="29" y="172"/>
                </a:lnTo>
                <a:lnTo>
                  <a:pt x="26" y="19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23" name="Freeform 119"/>
          <p:cNvSpPr>
            <a:spLocks/>
          </p:cNvSpPr>
          <p:nvPr/>
        </p:nvSpPr>
        <p:spPr bwMode="auto">
          <a:xfrm>
            <a:off x="2028825" y="2339975"/>
            <a:ext cx="50800" cy="112713"/>
          </a:xfrm>
          <a:custGeom>
            <a:avLst/>
            <a:gdLst>
              <a:gd name="T0" fmla="*/ 0 w 108"/>
              <a:gd name="T1" fmla="*/ 2147483647 h 212"/>
              <a:gd name="T2" fmla="*/ 0 w 108"/>
              <a:gd name="T3" fmla="*/ 2147483647 h 212"/>
              <a:gd name="T4" fmla="*/ 2147483647 w 108"/>
              <a:gd name="T5" fmla="*/ 2147483647 h 212"/>
              <a:gd name="T6" fmla="*/ 2147483647 w 108"/>
              <a:gd name="T7" fmla="*/ 2147483647 h 212"/>
              <a:gd name="T8" fmla="*/ 2147483647 w 108"/>
              <a:gd name="T9" fmla="*/ 2147483647 h 212"/>
              <a:gd name="T10" fmla="*/ 2147483647 w 108"/>
              <a:gd name="T11" fmla="*/ 2147483647 h 212"/>
              <a:gd name="T12" fmla="*/ 2147483647 w 108"/>
              <a:gd name="T13" fmla="*/ 2147483647 h 212"/>
              <a:gd name="T14" fmla="*/ 2147483647 w 108"/>
              <a:gd name="T15" fmla="*/ 2147483647 h 212"/>
              <a:gd name="T16" fmla="*/ 2147483647 w 108"/>
              <a:gd name="T17" fmla="*/ 2147483647 h 212"/>
              <a:gd name="T18" fmla="*/ 2147483647 w 108"/>
              <a:gd name="T19" fmla="*/ 2147483647 h 212"/>
              <a:gd name="T20" fmla="*/ 2147483647 w 108"/>
              <a:gd name="T21" fmla="*/ 2147483647 h 212"/>
              <a:gd name="T22" fmla="*/ 2147483647 w 108"/>
              <a:gd name="T23" fmla="*/ 2147483647 h 212"/>
              <a:gd name="T24" fmla="*/ 2147483647 w 108"/>
              <a:gd name="T25" fmla="*/ 2147483647 h 212"/>
              <a:gd name="T26" fmla="*/ 2147483647 w 108"/>
              <a:gd name="T27" fmla="*/ 2147483647 h 212"/>
              <a:gd name="T28" fmla="*/ 2147483647 w 108"/>
              <a:gd name="T29" fmla="*/ 2147483647 h 212"/>
              <a:gd name="T30" fmla="*/ 2147483647 w 108"/>
              <a:gd name="T31" fmla="*/ 2147483647 h 212"/>
              <a:gd name="T32" fmla="*/ 2147483647 w 108"/>
              <a:gd name="T33" fmla="*/ 2147483647 h 212"/>
              <a:gd name="T34" fmla="*/ 2147483647 w 108"/>
              <a:gd name="T35" fmla="*/ 2147483647 h 212"/>
              <a:gd name="T36" fmla="*/ 2147483647 w 108"/>
              <a:gd name="T37" fmla="*/ 0 h 212"/>
              <a:gd name="T38" fmla="*/ 2147483647 w 108"/>
              <a:gd name="T39" fmla="*/ 0 h 212"/>
              <a:gd name="T40" fmla="*/ 2147483647 w 108"/>
              <a:gd name="T41" fmla="*/ 2147483647 h 212"/>
              <a:gd name="T42" fmla="*/ 2147483647 w 108"/>
              <a:gd name="T43" fmla="*/ 2147483647 h 212"/>
              <a:gd name="T44" fmla="*/ 2147483647 w 108"/>
              <a:gd name="T45" fmla="*/ 2147483647 h 212"/>
              <a:gd name="T46" fmla="*/ 2147483647 w 108"/>
              <a:gd name="T47" fmla="*/ 2147483647 h 212"/>
              <a:gd name="T48" fmla="*/ 2147483647 w 108"/>
              <a:gd name="T49" fmla="*/ 2147483647 h 212"/>
              <a:gd name="T50" fmla="*/ 2147483647 w 108"/>
              <a:gd name="T51" fmla="*/ 2147483647 h 212"/>
              <a:gd name="T52" fmla="*/ 2147483647 w 108"/>
              <a:gd name="T53" fmla="*/ 2147483647 h 212"/>
              <a:gd name="T54" fmla="*/ 2147483647 w 108"/>
              <a:gd name="T55" fmla="*/ 2147483647 h 212"/>
              <a:gd name="T56" fmla="*/ 2147483647 w 108"/>
              <a:gd name="T57" fmla="*/ 2147483647 h 212"/>
              <a:gd name="T58" fmla="*/ 2147483647 w 108"/>
              <a:gd name="T59" fmla="*/ 2147483647 h 212"/>
              <a:gd name="T60" fmla="*/ 2147483647 w 108"/>
              <a:gd name="T61" fmla="*/ 2147483647 h 212"/>
              <a:gd name="T62" fmla="*/ 2147483647 w 108"/>
              <a:gd name="T63" fmla="*/ 2147483647 h 212"/>
              <a:gd name="T64" fmla="*/ 2147483647 w 108"/>
              <a:gd name="T65" fmla="*/ 2147483647 h 212"/>
              <a:gd name="T66" fmla="*/ 2147483647 w 108"/>
              <a:gd name="T67" fmla="*/ 2147483647 h 212"/>
              <a:gd name="T68" fmla="*/ 2147483647 w 108"/>
              <a:gd name="T69" fmla="*/ 2147483647 h 212"/>
              <a:gd name="T70" fmla="*/ 2147483647 w 108"/>
              <a:gd name="T71" fmla="*/ 2147483647 h 212"/>
              <a:gd name="T72" fmla="*/ 2147483647 w 108"/>
              <a:gd name="T73" fmla="*/ 2147483647 h 212"/>
              <a:gd name="T74" fmla="*/ 2147483647 w 108"/>
              <a:gd name="T75" fmla="*/ 2147483647 h 212"/>
              <a:gd name="T76" fmla="*/ 0 w 108"/>
              <a:gd name="T77" fmla="*/ 2147483647 h 21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8"/>
              <a:gd name="T118" fmla="*/ 0 h 212"/>
              <a:gd name="T119" fmla="*/ 108 w 108"/>
              <a:gd name="T120" fmla="*/ 212 h 212"/>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8" h="212">
                <a:moveTo>
                  <a:pt x="0" y="140"/>
                </a:moveTo>
                <a:lnTo>
                  <a:pt x="0" y="149"/>
                </a:lnTo>
                <a:lnTo>
                  <a:pt x="1" y="163"/>
                </a:lnTo>
                <a:lnTo>
                  <a:pt x="3" y="177"/>
                </a:lnTo>
                <a:lnTo>
                  <a:pt x="7" y="187"/>
                </a:lnTo>
                <a:lnTo>
                  <a:pt x="14" y="196"/>
                </a:lnTo>
                <a:lnTo>
                  <a:pt x="21" y="203"/>
                </a:lnTo>
                <a:lnTo>
                  <a:pt x="30" y="208"/>
                </a:lnTo>
                <a:lnTo>
                  <a:pt x="42" y="211"/>
                </a:lnTo>
                <a:lnTo>
                  <a:pt x="55" y="212"/>
                </a:lnTo>
                <a:lnTo>
                  <a:pt x="67" y="211"/>
                </a:lnTo>
                <a:lnTo>
                  <a:pt x="79" y="208"/>
                </a:lnTo>
                <a:lnTo>
                  <a:pt x="87" y="204"/>
                </a:lnTo>
                <a:lnTo>
                  <a:pt x="96" y="197"/>
                </a:lnTo>
                <a:lnTo>
                  <a:pt x="101" y="187"/>
                </a:lnTo>
                <a:lnTo>
                  <a:pt x="105" y="177"/>
                </a:lnTo>
                <a:lnTo>
                  <a:pt x="107" y="164"/>
                </a:lnTo>
                <a:lnTo>
                  <a:pt x="108" y="149"/>
                </a:lnTo>
                <a:lnTo>
                  <a:pt x="108" y="0"/>
                </a:lnTo>
                <a:lnTo>
                  <a:pt x="83" y="0"/>
                </a:lnTo>
                <a:lnTo>
                  <a:pt x="83" y="139"/>
                </a:lnTo>
                <a:lnTo>
                  <a:pt x="83" y="149"/>
                </a:lnTo>
                <a:lnTo>
                  <a:pt x="83" y="158"/>
                </a:lnTo>
                <a:lnTo>
                  <a:pt x="82" y="165"/>
                </a:lnTo>
                <a:lnTo>
                  <a:pt x="80" y="171"/>
                </a:lnTo>
                <a:lnTo>
                  <a:pt x="76" y="178"/>
                </a:lnTo>
                <a:lnTo>
                  <a:pt x="69" y="183"/>
                </a:lnTo>
                <a:lnTo>
                  <a:pt x="63" y="185"/>
                </a:lnTo>
                <a:lnTo>
                  <a:pt x="54" y="186"/>
                </a:lnTo>
                <a:lnTo>
                  <a:pt x="46" y="186"/>
                </a:lnTo>
                <a:lnTo>
                  <a:pt x="40" y="184"/>
                </a:lnTo>
                <a:lnTo>
                  <a:pt x="35" y="182"/>
                </a:lnTo>
                <a:lnTo>
                  <a:pt x="31" y="177"/>
                </a:lnTo>
                <a:lnTo>
                  <a:pt x="28" y="172"/>
                </a:lnTo>
                <a:lnTo>
                  <a:pt x="26" y="165"/>
                </a:lnTo>
                <a:lnTo>
                  <a:pt x="24" y="157"/>
                </a:lnTo>
                <a:lnTo>
                  <a:pt x="24" y="148"/>
                </a:lnTo>
                <a:lnTo>
                  <a:pt x="24" y="140"/>
                </a:lnTo>
                <a:lnTo>
                  <a:pt x="0" y="140"/>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24" name="Freeform 120"/>
          <p:cNvSpPr>
            <a:spLocks noEditPoints="1"/>
          </p:cNvSpPr>
          <p:nvPr/>
        </p:nvSpPr>
        <p:spPr bwMode="auto">
          <a:xfrm>
            <a:off x="2093913" y="2366963"/>
            <a:ext cx="58737" cy="84137"/>
          </a:xfrm>
          <a:custGeom>
            <a:avLst/>
            <a:gdLst>
              <a:gd name="T0" fmla="*/ 2147483647 w 123"/>
              <a:gd name="T1" fmla="*/ 2147483647 h 159"/>
              <a:gd name="T2" fmla="*/ 2147483647 w 123"/>
              <a:gd name="T3" fmla="*/ 2147483647 h 159"/>
              <a:gd name="T4" fmla="*/ 2147483647 w 123"/>
              <a:gd name="T5" fmla="*/ 2147483647 h 159"/>
              <a:gd name="T6" fmla="*/ 2147483647 w 123"/>
              <a:gd name="T7" fmla="*/ 2147483647 h 159"/>
              <a:gd name="T8" fmla="*/ 2147483647 w 123"/>
              <a:gd name="T9" fmla="*/ 2147483647 h 159"/>
              <a:gd name="T10" fmla="*/ 2147483647 w 123"/>
              <a:gd name="T11" fmla="*/ 2147483647 h 159"/>
              <a:gd name="T12" fmla="*/ 2147483647 w 123"/>
              <a:gd name="T13" fmla="*/ 2147483647 h 159"/>
              <a:gd name="T14" fmla="*/ 2147483647 w 123"/>
              <a:gd name="T15" fmla="*/ 2147483647 h 159"/>
              <a:gd name="T16" fmla="*/ 2147483647 w 123"/>
              <a:gd name="T17" fmla="*/ 2147483647 h 159"/>
              <a:gd name="T18" fmla="*/ 2147483647 w 123"/>
              <a:gd name="T19" fmla="*/ 2147483647 h 159"/>
              <a:gd name="T20" fmla="*/ 2147483647 w 123"/>
              <a:gd name="T21" fmla="*/ 2147483647 h 159"/>
              <a:gd name="T22" fmla="*/ 2147483647 w 123"/>
              <a:gd name="T23" fmla="*/ 2147483647 h 159"/>
              <a:gd name="T24" fmla="*/ 2147483647 w 123"/>
              <a:gd name="T25" fmla="*/ 2147483647 h 159"/>
              <a:gd name="T26" fmla="*/ 2147483647 w 123"/>
              <a:gd name="T27" fmla="*/ 2147483647 h 159"/>
              <a:gd name="T28" fmla="*/ 2147483647 w 123"/>
              <a:gd name="T29" fmla="*/ 2147483647 h 159"/>
              <a:gd name="T30" fmla="*/ 2147483647 w 123"/>
              <a:gd name="T31" fmla="*/ 2147483647 h 159"/>
              <a:gd name="T32" fmla="*/ 2147483647 w 123"/>
              <a:gd name="T33" fmla="*/ 2147483647 h 159"/>
              <a:gd name="T34" fmla="*/ 2147483647 w 123"/>
              <a:gd name="T35" fmla="*/ 2147483647 h 159"/>
              <a:gd name="T36" fmla="*/ 2147483647 w 123"/>
              <a:gd name="T37" fmla="*/ 2147483647 h 159"/>
              <a:gd name="T38" fmla="*/ 2147483647 w 123"/>
              <a:gd name="T39" fmla="*/ 2147483647 h 159"/>
              <a:gd name="T40" fmla="*/ 2147483647 w 123"/>
              <a:gd name="T41" fmla="*/ 2147483647 h 159"/>
              <a:gd name="T42" fmla="*/ 2147483647 w 123"/>
              <a:gd name="T43" fmla="*/ 2147483647 h 159"/>
              <a:gd name="T44" fmla="*/ 2147483647 w 123"/>
              <a:gd name="T45" fmla="*/ 2147483647 h 159"/>
              <a:gd name="T46" fmla="*/ 2147483647 w 123"/>
              <a:gd name="T47" fmla="*/ 2147483647 h 159"/>
              <a:gd name="T48" fmla="*/ 2147483647 w 123"/>
              <a:gd name="T49" fmla="*/ 2147483647 h 159"/>
              <a:gd name="T50" fmla="*/ 2147483647 w 123"/>
              <a:gd name="T51" fmla="*/ 2147483647 h 159"/>
              <a:gd name="T52" fmla="*/ 2147483647 w 123"/>
              <a:gd name="T53" fmla="*/ 2147483647 h 159"/>
              <a:gd name="T54" fmla="*/ 2147483647 w 123"/>
              <a:gd name="T55" fmla="*/ 2147483647 h 159"/>
              <a:gd name="T56" fmla="*/ 2147483647 w 123"/>
              <a:gd name="T57" fmla="*/ 2147483647 h 159"/>
              <a:gd name="T58" fmla="*/ 2147483647 w 123"/>
              <a:gd name="T59" fmla="*/ 2147483647 h 159"/>
              <a:gd name="T60" fmla="*/ 2147483647 w 123"/>
              <a:gd name="T61" fmla="*/ 2147483647 h 159"/>
              <a:gd name="T62" fmla="*/ 2147483647 w 123"/>
              <a:gd name="T63" fmla="*/ 2147483647 h 159"/>
              <a:gd name="T64" fmla="*/ 2147483647 w 123"/>
              <a:gd name="T65" fmla="*/ 2147483647 h 159"/>
              <a:gd name="T66" fmla="*/ 2147483647 w 123"/>
              <a:gd name="T67" fmla="*/ 2147483647 h 159"/>
              <a:gd name="T68" fmla="*/ 2147483647 w 123"/>
              <a:gd name="T69" fmla="*/ 2147483647 h 15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9"/>
              <a:gd name="T107" fmla="*/ 123 w 123"/>
              <a:gd name="T108" fmla="*/ 159 h 15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9">
                <a:moveTo>
                  <a:pt x="99" y="108"/>
                </a:moveTo>
                <a:lnTo>
                  <a:pt x="97" y="113"/>
                </a:lnTo>
                <a:lnTo>
                  <a:pt x="94" y="119"/>
                </a:lnTo>
                <a:lnTo>
                  <a:pt x="91" y="124"/>
                </a:lnTo>
                <a:lnTo>
                  <a:pt x="86" y="129"/>
                </a:lnTo>
                <a:lnTo>
                  <a:pt x="82" y="131"/>
                </a:lnTo>
                <a:lnTo>
                  <a:pt x="77" y="133"/>
                </a:lnTo>
                <a:lnTo>
                  <a:pt x="71" y="135"/>
                </a:lnTo>
                <a:lnTo>
                  <a:pt x="63" y="135"/>
                </a:lnTo>
                <a:lnTo>
                  <a:pt x="55" y="134"/>
                </a:lnTo>
                <a:lnTo>
                  <a:pt x="47" y="132"/>
                </a:lnTo>
                <a:lnTo>
                  <a:pt x="41" y="129"/>
                </a:lnTo>
                <a:lnTo>
                  <a:pt x="35" y="123"/>
                </a:lnTo>
                <a:lnTo>
                  <a:pt x="31" y="117"/>
                </a:lnTo>
                <a:lnTo>
                  <a:pt x="27" y="109"/>
                </a:lnTo>
                <a:lnTo>
                  <a:pt x="25" y="98"/>
                </a:lnTo>
                <a:lnTo>
                  <a:pt x="24" y="88"/>
                </a:lnTo>
                <a:lnTo>
                  <a:pt x="123" y="88"/>
                </a:lnTo>
                <a:lnTo>
                  <a:pt x="123" y="76"/>
                </a:lnTo>
                <a:lnTo>
                  <a:pt x="122" y="60"/>
                </a:lnTo>
                <a:lnTo>
                  <a:pt x="119" y="43"/>
                </a:lnTo>
                <a:lnTo>
                  <a:pt x="114" y="31"/>
                </a:lnTo>
                <a:lnTo>
                  <a:pt x="107" y="20"/>
                </a:lnTo>
                <a:lnTo>
                  <a:pt x="98" y="12"/>
                </a:lnTo>
                <a:lnTo>
                  <a:pt x="87" y="5"/>
                </a:lnTo>
                <a:lnTo>
                  <a:pt x="76" y="2"/>
                </a:lnTo>
                <a:lnTo>
                  <a:pt x="61" y="0"/>
                </a:lnTo>
                <a:lnTo>
                  <a:pt x="48" y="2"/>
                </a:lnTo>
                <a:lnTo>
                  <a:pt x="36" y="6"/>
                </a:lnTo>
                <a:lnTo>
                  <a:pt x="25" y="12"/>
                </a:lnTo>
                <a:lnTo>
                  <a:pt x="17" y="21"/>
                </a:lnTo>
                <a:lnTo>
                  <a:pt x="9" y="33"/>
                </a:lnTo>
                <a:lnTo>
                  <a:pt x="4" y="47"/>
                </a:lnTo>
                <a:lnTo>
                  <a:pt x="1" y="63"/>
                </a:lnTo>
                <a:lnTo>
                  <a:pt x="0" y="81"/>
                </a:lnTo>
                <a:lnTo>
                  <a:pt x="1" y="98"/>
                </a:lnTo>
                <a:lnTo>
                  <a:pt x="4" y="113"/>
                </a:lnTo>
                <a:lnTo>
                  <a:pt x="9" y="127"/>
                </a:lnTo>
                <a:lnTo>
                  <a:pt x="17" y="138"/>
                </a:lnTo>
                <a:lnTo>
                  <a:pt x="25" y="147"/>
                </a:lnTo>
                <a:lnTo>
                  <a:pt x="36" y="153"/>
                </a:lnTo>
                <a:lnTo>
                  <a:pt x="48" y="158"/>
                </a:lnTo>
                <a:lnTo>
                  <a:pt x="61" y="159"/>
                </a:lnTo>
                <a:lnTo>
                  <a:pt x="73" y="158"/>
                </a:lnTo>
                <a:lnTo>
                  <a:pt x="84" y="155"/>
                </a:lnTo>
                <a:lnTo>
                  <a:pt x="94" y="151"/>
                </a:lnTo>
                <a:lnTo>
                  <a:pt x="102" y="145"/>
                </a:lnTo>
                <a:lnTo>
                  <a:pt x="109" y="138"/>
                </a:lnTo>
                <a:lnTo>
                  <a:pt x="115" y="129"/>
                </a:lnTo>
                <a:lnTo>
                  <a:pt x="119" y="119"/>
                </a:lnTo>
                <a:lnTo>
                  <a:pt x="121" y="108"/>
                </a:lnTo>
                <a:lnTo>
                  <a:pt x="99" y="108"/>
                </a:lnTo>
                <a:close/>
                <a:moveTo>
                  <a:pt x="24" y="67"/>
                </a:moveTo>
                <a:lnTo>
                  <a:pt x="25" y="56"/>
                </a:lnTo>
                <a:lnTo>
                  <a:pt x="27" y="48"/>
                </a:lnTo>
                <a:lnTo>
                  <a:pt x="32" y="40"/>
                </a:lnTo>
                <a:lnTo>
                  <a:pt x="36" y="34"/>
                </a:lnTo>
                <a:lnTo>
                  <a:pt x="41" y="28"/>
                </a:lnTo>
                <a:lnTo>
                  <a:pt x="47" y="25"/>
                </a:lnTo>
                <a:lnTo>
                  <a:pt x="54" y="24"/>
                </a:lnTo>
                <a:lnTo>
                  <a:pt x="62" y="23"/>
                </a:lnTo>
                <a:lnTo>
                  <a:pt x="71" y="24"/>
                </a:lnTo>
                <a:lnTo>
                  <a:pt x="78" y="25"/>
                </a:lnTo>
                <a:lnTo>
                  <a:pt x="84" y="30"/>
                </a:lnTo>
                <a:lnTo>
                  <a:pt x="90" y="34"/>
                </a:lnTo>
                <a:lnTo>
                  <a:pt x="94" y="40"/>
                </a:lnTo>
                <a:lnTo>
                  <a:pt x="97" y="48"/>
                </a:lnTo>
                <a:lnTo>
                  <a:pt x="98" y="56"/>
                </a:lnTo>
                <a:lnTo>
                  <a:pt x="99" y="67"/>
                </a:lnTo>
                <a:lnTo>
                  <a:pt x="24" y="6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25" name="Freeform 121"/>
          <p:cNvSpPr>
            <a:spLocks noEditPoints="1"/>
          </p:cNvSpPr>
          <p:nvPr/>
        </p:nvSpPr>
        <p:spPr bwMode="auto">
          <a:xfrm>
            <a:off x="2160588" y="2366963"/>
            <a:ext cx="60325" cy="84137"/>
          </a:xfrm>
          <a:custGeom>
            <a:avLst/>
            <a:gdLst>
              <a:gd name="T0" fmla="*/ 2147483647 w 129"/>
              <a:gd name="T1" fmla="*/ 2147483647 h 159"/>
              <a:gd name="T2" fmla="*/ 2147483647 w 129"/>
              <a:gd name="T3" fmla="*/ 2147483647 h 159"/>
              <a:gd name="T4" fmla="*/ 2147483647 w 129"/>
              <a:gd name="T5" fmla="*/ 2147483647 h 159"/>
              <a:gd name="T6" fmla="*/ 2147483647 w 129"/>
              <a:gd name="T7" fmla="*/ 2147483647 h 159"/>
              <a:gd name="T8" fmla="*/ 2147483647 w 129"/>
              <a:gd name="T9" fmla="*/ 2147483647 h 159"/>
              <a:gd name="T10" fmla="*/ 2147483647 w 129"/>
              <a:gd name="T11" fmla="*/ 2147483647 h 159"/>
              <a:gd name="T12" fmla="*/ 2147483647 w 129"/>
              <a:gd name="T13" fmla="*/ 2147483647 h 159"/>
              <a:gd name="T14" fmla="*/ 2147483647 w 129"/>
              <a:gd name="T15" fmla="*/ 2147483647 h 159"/>
              <a:gd name="T16" fmla="*/ 2147483647 w 129"/>
              <a:gd name="T17" fmla="*/ 2147483647 h 159"/>
              <a:gd name="T18" fmla="*/ 2147483647 w 129"/>
              <a:gd name="T19" fmla="*/ 2147483647 h 159"/>
              <a:gd name="T20" fmla="*/ 2147483647 w 129"/>
              <a:gd name="T21" fmla="*/ 2147483647 h 159"/>
              <a:gd name="T22" fmla="*/ 2147483647 w 129"/>
              <a:gd name="T23" fmla="*/ 2147483647 h 159"/>
              <a:gd name="T24" fmla="*/ 2147483647 w 129"/>
              <a:gd name="T25" fmla="*/ 2147483647 h 159"/>
              <a:gd name="T26" fmla="*/ 2147483647 w 129"/>
              <a:gd name="T27" fmla="*/ 2147483647 h 159"/>
              <a:gd name="T28" fmla="*/ 2147483647 w 129"/>
              <a:gd name="T29" fmla="*/ 2147483647 h 159"/>
              <a:gd name="T30" fmla="*/ 2147483647 w 129"/>
              <a:gd name="T31" fmla="*/ 2147483647 h 159"/>
              <a:gd name="T32" fmla="*/ 2147483647 w 129"/>
              <a:gd name="T33" fmla="*/ 2147483647 h 159"/>
              <a:gd name="T34" fmla="*/ 2147483647 w 129"/>
              <a:gd name="T35" fmla="*/ 2147483647 h 159"/>
              <a:gd name="T36" fmla="*/ 2147483647 w 129"/>
              <a:gd name="T37" fmla="*/ 2147483647 h 159"/>
              <a:gd name="T38" fmla="*/ 2147483647 w 129"/>
              <a:gd name="T39" fmla="*/ 2147483647 h 159"/>
              <a:gd name="T40" fmla="*/ 2147483647 w 129"/>
              <a:gd name="T41" fmla="*/ 2147483647 h 159"/>
              <a:gd name="T42" fmla="*/ 2147483647 w 129"/>
              <a:gd name="T43" fmla="*/ 2147483647 h 159"/>
              <a:gd name="T44" fmla="*/ 2147483647 w 129"/>
              <a:gd name="T45" fmla="*/ 2147483647 h 159"/>
              <a:gd name="T46" fmla="*/ 2147483647 w 129"/>
              <a:gd name="T47" fmla="*/ 2147483647 h 159"/>
              <a:gd name="T48" fmla="*/ 2147483647 w 129"/>
              <a:gd name="T49" fmla="*/ 2147483647 h 159"/>
              <a:gd name="T50" fmla="*/ 2147483647 w 129"/>
              <a:gd name="T51" fmla="*/ 2147483647 h 159"/>
              <a:gd name="T52" fmla="*/ 2147483647 w 129"/>
              <a:gd name="T53" fmla="*/ 2147483647 h 159"/>
              <a:gd name="T54" fmla="*/ 2147483647 w 129"/>
              <a:gd name="T55" fmla="*/ 0 h 159"/>
              <a:gd name="T56" fmla="*/ 2147483647 w 129"/>
              <a:gd name="T57" fmla="*/ 2147483647 h 159"/>
              <a:gd name="T58" fmla="*/ 2147483647 w 129"/>
              <a:gd name="T59" fmla="*/ 2147483647 h 159"/>
              <a:gd name="T60" fmla="*/ 2147483647 w 129"/>
              <a:gd name="T61" fmla="*/ 2147483647 h 159"/>
              <a:gd name="T62" fmla="*/ 2147483647 w 129"/>
              <a:gd name="T63" fmla="*/ 2147483647 h 159"/>
              <a:gd name="T64" fmla="*/ 2147483647 w 129"/>
              <a:gd name="T65" fmla="*/ 2147483647 h 159"/>
              <a:gd name="T66" fmla="*/ 2147483647 w 129"/>
              <a:gd name="T67" fmla="*/ 2147483647 h 159"/>
              <a:gd name="T68" fmla="*/ 2147483647 w 129"/>
              <a:gd name="T69" fmla="*/ 2147483647 h 159"/>
              <a:gd name="T70" fmla="*/ 2147483647 w 129"/>
              <a:gd name="T71" fmla="*/ 2147483647 h 159"/>
              <a:gd name="T72" fmla="*/ 2147483647 w 129"/>
              <a:gd name="T73" fmla="*/ 2147483647 h 159"/>
              <a:gd name="T74" fmla="*/ 2147483647 w 129"/>
              <a:gd name="T75" fmla="*/ 2147483647 h 159"/>
              <a:gd name="T76" fmla="*/ 2147483647 w 129"/>
              <a:gd name="T77" fmla="*/ 2147483647 h 159"/>
              <a:gd name="T78" fmla="*/ 2147483647 w 129"/>
              <a:gd name="T79" fmla="*/ 2147483647 h 159"/>
              <a:gd name="T80" fmla="*/ 2147483647 w 129"/>
              <a:gd name="T81" fmla="*/ 2147483647 h 159"/>
              <a:gd name="T82" fmla="*/ 2147483647 w 129"/>
              <a:gd name="T83" fmla="*/ 2147483647 h 159"/>
              <a:gd name="T84" fmla="*/ 2147483647 w 129"/>
              <a:gd name="T85" fmla="*/ 2147483647 h 159"/>
              <a:gd name="T86" fmla="*/ 2147483647 w 129"/>
              <a:gd name="T87" fmla="*/ 2147483647 h 159"/>
              <a:gd name="T88" fmla="*/ 2147483647 w 129"/>
              <a:gd name="T89" fmla="*/ 2147483647 h 159"/>
              <a:gd name="T90" fmla="*/ 2147483647 w 129"/>
              <a:gd name="T91" fmla="*/ 2147483647 h 159"/>
              <a:gd name="T92" fmla="*/ 2147483647 w 129"/>
              <a:gd name="T93" fmla="*/ 2147483647 h 159"/>
              <a:gd name="T94" fmla="*/ 2147483647 w 129"/>
              <a:gd name="T95" fmla="*/ 2147483647 h 159"/>
              <a:gd name="T96" fmla="*/ 0 w 129"/>
              <a:gd name="T97" fmla="*/ 2147483647 h 159"/>
              <a:gd name="T98" fmla="*/ 2147483647 w 129"/>
              <a:gd name="T99" fmla="*/ 2147483647 h 159"/>
              <a:gd name="T100" fmla="*/ 2147483647 w 129"/>
              <a:gd name="T101" fmla="*/ 2147483647 h 159"/>
              <a:gd name="T102" fmla="*/ 2147483647 w 129"/>
              <a:gd name="T103" fmla="*/ 2147483647 h 159"/>
              <a:gd name="T104" fmla="*/ 2147483647 w 129"/>
              <a:gd name="T105" fmla="*/ 2147483647 h 159"/>
              <a:gd name="T106" fmla="*/ 2147483647 w 129"/>
              <a:gd name="T107" fmla="*/ 2147483647 h 159"/>
              <a:gd name="T108" fmla="*/ 2147483647 w 129"/>
              <a:gd name="T109" fmla="*/ 2147483647 h 15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9"/>
              <a:gd name="T166" fmla="*/ 0 h 159"/>
              <a:gd name="T167" fmla="*/ 129 w 129"/>
              <a:gd name="T168" fmla="*/ 159 h 15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9" h="159">
                <a:moveTo>
                  <a:pt x="91" y="77"/>
                </a:moveTo>
                <a:lnTo>
                  <a:pt x="91" y="99"/>
                </a:lnTo>
                <a:lnTo>
                  <a:pt x="90" y="108"/>
                </a:lnTo>
                <a:lnTo>
                  <a:pt x="88" y="115"/>
                </a:lnTo>
                <a:lnTo>
                  <a:pt x="85" y="120"/>
                </a:lnTo>
                <a:lnTo>
                  <a:pt x="79" y="126"/>
                </a:lnTo>
                <a:lnTo>
                  <a:pt x="73" y="131"/>
                </a:lnTo>
                <a:lnTo>
                  <a:pt x="66" y="134"/>
                </a:lnTo>
                <a:lnTo>
                  <a:pt x="58" y="135"/>
                </a:lnTo>
                <a:lnTo>
                  <a:pt x="49" y="137"/>
                </a:lnTo>
                <a:lnTo>
                  <a:pt x="43" y="137"/>
                </a:lnTo>
                <a:lnTo>
                  <a:pt x="38" y="135"/>
                </a:lnTo>
                <a:lnTo>
                  <a:pt x="34" y="133"/>
                </a:lnTo>
                <a:lnTo>
                  <a:pt x="31" y="131"/>
                </a:lnTo>
                <a:lnTo>
                  <a:pt x="28" y="127"/>
                </a:lnTo>
                <a:lnTo>
                  <a:pt x="27" y="123"/>
                </a:lnTo>
                <a:lnTo>
                  <a:pt x="24" y="118"/>
                </a:lnTo>
                <a:lnTo>
                  <a:pt x="24" y="113"/>
                </a:lnTo>
                <a:lnTo>
                  <a:pt x="24" y="108"/>
                </a:lnTo>
                <a:lnTo>
                  <a:pt x="26" y="103"/>
                </a:lnTo>
                <a:lnTo>
                  <a:pt x="28" y="99"/>
                </a:lnTo>
                <a:lnTo>
                  <a:pt x="30" y="96"/>
                </a:lnTo>
                <a:lnTo>
                  <a:pt x="33" y="92"/>
                </a:lnTo>
                <a:lnTo>
                  <a:pt x="37" y="90"/>
                </a:lnTo>
                <a:lnTo>
                  <a:pt x="42" y="89"/>
                </a:lnTo>
                <a:lnTo>
                  <a:pt x="48" y="88"/>
                </a:lnTo>
                <a:lnTo>
                  <a:pt x="59" y="85"/>
                </a:lnTo>
                <a:lnTo>
                  <a:pt x="71" y="84"/>
                </a:lnTo>
                <a:lnTo>
                  <a:pt x="81" y="82"/>
                </a:lnTo>
                <a:lnTo>
                  <a:pt x="91" y="77"/>
                </a:lnTo>
                <a:close/>
                <a:moveTo>
                  <a:pt x="93" y="134"/>
                </a:moveTo>
                <a:lnTo>
                  <a:pt x="93" y="140"/>
                </a:lnTo>
                <a:lnTo>
                  <a:pt x="94" y="145"/>
                </a:lnTo>
                <a:lnTo>
                  <a:pt x="96" y="148"/>
                </a:lnTo>
                <a:lnTo>
                  <a:pt x="98" y="152"/>
                </a:lnTo>
                <a:lnTo>
                  <a:pt x="101" y="154"/>
                </a:lnTo>
                <a:lnTo>
                  <a:pt x="106" y="156"/>
                </a:lnTo>
                <a:lnTo>
                  <a:pt x="110" y="158"/>
                </a:lnTo>
                <a:lnTo>
                  <a:pt x="116" y="158"/>
                </a:lnTo>
                <a:lnTo>
                  <a:pt x="122" y="156"/>
                </a:lnTo>
                <a:lnTo>
                  <a:pt x="129" y="155"/>
                </a:lnTo>
                <a:lnTo>
                  <a:pt x="129" y="135"/>
                </a:lnTo>
                <a:lnTo>
                  <a:pt x="123" y="137"/>
                </a:lnTo>
                <a:lnTo>
                  <a:pt x="118" y="135"/>
                </a:lnTo>
                <a:lnTo>
                  <a:pt x="115" y="132"/>
                </a:lnTo>
                <a:lnTo>
                  <a:pt x="114" y="127"/>
                </a:lnTo>
                <a:lnTo>
                  <a:pt x="114" y="120"/>
                </a:lnTo>
                <a:lnTo>
                  <a:pt x="114" y="46"/>
                </a:lnTo>
                <a:lnTo>
                  <a:pt x="113" y="35"/>
                </a:lnTo>
                <a:lnTo>
                  <a:pt x="111" y="26"/>
                </a:lnTo>
                <a:lnTo>
                  <a:pt x="107" y="18"/>
                </a:lnTo>
                <a:lnTo>
                  <a:pt x="101" y="11"/>
                </a:lnTo>
                <a:lnTo>
                  <a:pt x="94" y="6"/>
                </a:lnTo>
                <a:lnTo>
                  <a:pt x="85" y="3"/>
                </a:lnTo>
                <a:lnTo>
                  <a:pt x="74" y="2"/>
                </a:lnTo>
                <a:lnTo>
                  <a:pt x="61" y="0"/>
                </a:lnTo>
                <a:lnTo>
                  <a:pt x="49" y="2"/>
                </a:lnTo>
                <a:lnTo>
                  <a:pt x="38" y="4"/>
                </a:lnTo>
                <a:lnTo>
                  <a:pt x="29" y="7"/>
                </a:lnTo>
                <a:lnTo>
                  <a:pt x="21" y="13"/>
                </a:lnTo>
                <a:lnTo>
                  <a:pt x="15" y="20"/>
                </a:lnTo>
                <a:lnTo>
                  <a:pt x="11" y="28"/>
                </a:lnTo>
                <a:lnTo>
                  <a:pt x="8" y="38"/>
                </a:lnTo>
                <a:lnTo>
                  <a:pt x="7" y="48"/>
                </a:lnTo>
                <a:lnTo>
                  <a:pt x="7" y="49"/>
                </a:lnTo>
                <a:lnTo>
                  <a:pt x="29" y="49"/>
                </a:lnTo>
                <a:lnTo>
                  <a:pt x="29" y="43"/>
                </a:lnTo>
                <a:lnTo>
                  <a:pt x="31" y="38"/>
                </a:lnTo>
                <a:lnTo>
                  <a:pt x="33" y="33"/>
                </a:lnTo>
                <a:lnTo>
                  <a:pt x="37" y="30"/>
                </a:lnTo>
                <a:lnTo>
                  <a:pt x="41" y="26"/>
                </a:lnTo>
                <a:lnTo>
                  <a:pt x="47" y="24"/>
                </a:lnTo>
                <a:lnTo>
                  <a:pt x="53" y="23"/>
                </a:lnTo>
                <a:lnTo>
                  <a:pt x="60" y="23"/>
                </a:lnTo>
                <a:lnTo>
                  <a:pt x="68" y="23"/>
                </a:lnTo>
                <a:lnTo>
                  <a:pt x="74" y="24"/>
                </a:lnTo>
                <a:lnTo>
                  <a:pt x="79" y="26"/>
                </a:lnTo>
                <a:lnTo>
                  <a:pt x="84" y="28"/>
                </a:lnTo>
                <a:lnTo>
                  <a:pt x="87" y="31"/>
                </a:lnTo>
                <a:lnTo>
                  <a:pt x="89" y="35"/>
                </a:lnTo>
                <a:lnTo>
                  <a:pt x="91" y="39"/>
                </a:lnTo>
                <a:lnTo>
                  <a:pt x="91" y="45"/>
                </a:lnTo>
                <a:lnTo>
                  <a:pt x="91" y="50"/>
                </a:lnTo>
                <a:lnTo>
                  <a:pt x="90" y="55"/>
                </a:lnTo>
                <a:lnTo>
                  <a:pt x="89" y="57"/>
                </a:lnTo>
                <a:lnTo>
                  <a:pt x="85" y="60"/>
                </a:lnTo>
                <a:lnTo>
                  <a:pt x="79" y="62"/>
                </a:lnTo>
                <a:lnTo>
                  <a:pt x="71" y="63"/>
                </a:lnTo>
                <a:lnTo>
                  <a:pt x="60" y="64"/>
                </a:lnTo>
                <a:lnTo>
                  <a:pt x="48" y="66"/>
                </a:lnTo>
                <a:lnTo>
                  <a:pt x="36" y="68"/>
                </a:lnTo>
                <a:lnTo>
                  <a:pt x="27" y="71"/>
                </a:lnTo>
                <a:lnTo>
                  <a:pt x="18" y="75"/>
                </a:lnTo>
                <a:lnTo>
                  <a:pt x="12" y="81"/>
                </a:lnTo>
                <a:lnTo>
                  <a:pt x="7" y="87"/>
                </a:lnTo>
                <a:lnTo>
                  <a:pt x="3" y="95"/>
                </a:lnTo>
                <a:lnTo>
                  <a:pt x="1" y="103"/>
                </a:lnTo>
                <a:lnTo>
                  <a:pt x="0" y="113"/>
                </a:lnTo>
                <a:lnTo>
                  <a:pt x="1" y="124"/>
                </a:lnTo>
                <a:lnTo>
                  <a:pt x="3" y="132"/>
                </a:lnTo>
                <a:lnTo>
                  <a:pt x="7" y="140"/>
                </a:lnTo>
                <a:lnTo>
                  <a:pt x="12" y="147"/>
                </a:lnTo>
                <a:lnTo>
                  <a:pt x="18" y="152"/>
                </a:lnTo>
                <a:lnTo>
                  <a:pt x="26" y="155"/>
                </a:lnTo>
                <a:lnTo>
                  <a:pt x="35" y="158"/>
                </a:lnTo>
                <a:lnTo>
                  <a:pt x="45" y="159"/>
                </a:lnTo>
                <a:lnTo>
                  <a:pt x="58" y="158"/>
                </a:lnTo>
                <a:lnTo>
                  <a:pt x="71" y="153"/>
                </a:lnTo>
                <a:lnTo>
                  <a:pt x="82" y="145"/>
                </a:lnTo>
                <a:lnTo>
                  <a:pt x="93" y="13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26" name="Freeform 122"/>
          <p:cNvSpPr>
            <a:spLocks/>
          </p:cNvSpPr>
          <p:nvPr/>
        </p:nvSpPr>
        <p:spPr bwMode="auto">
          <a:xfrm>
            <a:off x="2230438" y="2366963"/>
            <a:ext cx="53975" cy="82550"/>
          </a:xfrm>
          <a:custGeom>
            <a:avLst/>
            <a:gdLst>
              <a:gd name="T0" fmla="*/ 2147483647 w 114"/>
              <a:gd name="T1" fmla="*/ 2147483647 h 155"/>
              <a:gd name="T2" fmla="*/ 2147483647 w 114"/>
              <a:gd name="T3" fmla="*/ 2147483647 h 155"/>
              <a:gd name="T4" fmla="*/ 2147483647 w 114"/>
              <a:gd name="T5" fmla="*/ 2147483647 h 155"/>
              <a:gd name="T6" fmla="*/ 2147483647 w 114"/>
              <a:gd name="T7" fmla="*/ 2147483647 h 155"/>
              <a:gd name="T8" fmla="*/ 2147483647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0 h 155"/>
              <a:gd name="T30" fmla="*/ 2147483647 w 114"/>
              <a:gd name="T31" fmla="*/ 0 h 155"/>
              <a:gd name="T32" fmla="*/ 2147483647 w 114"/>
              <a:gd name="T33" fmla="*/ 0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0 w 114"/>
              <a:gd name="T51" fmla="*/ 2147483647 h 155"/>
              <a:gd name="T52" fmla="*/ 0 w 114"/>
              <a:gd name="T53" fmla="*/ 2147483647 h 155"/>
              <a:gd name="T54" fmla="*/ 2147483647 w 114"/>
              <a:gd name="T55" fmla="*/ 2147483647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91" y="155"/>
                </a:moveTo>
                <a:lnTo>
                  <a:pt x="114" y="155"/>
                </a:lnTo>
                <a:lnTo>
                  <a:pt x="114" y="64"/>
                </a:lnTo>
                <a:lnTo>
                  <a:pt x="114" y="57"/>
                </a:lnTo>
                <a:lnTo>
                  <a:pt x="114" y="47"/>
                </a:lnTo>
                <a:lnTo>
                  <a:pt x="113" y="38"/>
                </a:lnTo>
                <a:lnTo>
                  <a:pt x="112" y="28"/>
                </a:lnTo>
                <a:lnTo>
                  <a:pt x="108" y="21"/>
                </a:lnTo>
                <a:lnTo>
                  <a:pt x="104" y="16"/>
                </a:lnTo>
                <a:lnTo>
                  <a:pt x="101" y="12"/>
                </a:lnTo>
                <a:lnTo>
                  <a:pt x="97" y="9"/>
                </a:lnTo>
                <a:lnTo>
                  <a:pt x="92" y="5"/>
                </a:lnTo>
                <a:lnTo>
                  <a:pt x="87" y="3"/>
                </a:lnTo>
                <a:lnTo>
                  <a:pt x="80" y="2"/>
                </a:lnTo>
                <a:lnTo>
                  <a:pt x="73" y="0"/>
                </a:lnTo>
                <a:lnTo>
                  <a:pt x="65" y="0"/>
                </a:lnTo>
                <a:lnTo>
                  <a:pt x="59" y="0"/>
                </a:lnTo>
                <a:lnTo>
                  <a:pt x="53" y="2"/>
                </a:lnTo>
                <a:lnTo>
                  <a:pt x="46" y="4"/>
                </a:lnTo>
                <a:lnTo>
                  <a:pt x="41" y="6"/>
                </a:lnTo>
                <a:lnTo>
                  <a:pt x="36" y="10"/>
                </a:lnTo>
                <a:lnTo>
                  <a:pt x="31" y="14"/>
                </a:lnTo>
                <a:lnTo>
                  <a:pt x="26" y="20"/>
                </a:lnTo>
                <a:lnTo>
                  <a:pt x="22" y="26"/>
                </a:lnTo>
                <a:lnTo>
                  <a:pt x="22" y="4"/>
                </a:lnTo>
                <a:lnTo>
                  <a:pt x="0" y="4"/>
                </a:lnTo>
                <a:lnTo>
                  <a:pt x="0" y="155"/>
                </a:lnTo>
                <a:lnTo>
                  <a:pt x="23" y="155"/>
                </a:lnTo>
                <a:lnTo>
                  <a:pt x="23" y="69"/>
                </a:lnTo>
                <a:lnTo>
                  <a:pt x="24" y="59"/>
                </a:lnTo>
                <a:lnTo>
                  <a:pt x="26" y="49"/>
                </a:lnTo>
                <a:lnTo>
                  <a:pt x="30" y="41"/>
                </a:lnTo>
                <a:lnTo>
                  <a:pt x="34" y="34"/>
                </a:lnTo>
                <a:lnTo>
                  <a:pt x="40" y="30"/>
                </a:lnTo>
                <a:lnTo>
                  <a:pt x="46" y="26"/>
                </a:lnTo>
                <a:lnTo>
                  <a:pt x="55" y="24"/>
                </a:lnTo>
                <a:lnTo>
                  <a:pt x="63" y="23"/>
                </a:lnTo>
                <a:lnTo>
                  <a:pt x="71" y="24"/>
                </a:lnTo>
                <a:lnTo>
                  <a:pt x="77" y="25"/>
                </a:lnTo>
                <a:lnTo>
                  <a:pt x="81" y="28"/>
                </a:lnTo>
                <a:lnTo>
                  <a:pt x="85" y="32"/>
                </a:lnTo>
                <a:lnTo>
                  <a:pt x="88" y="38"/>
                </a:lnTo>
                <a:lnTo>
                  <a:pt x="90" y="45"/>
                </a:lnTo>
                <a:lnTo>
                  <a:pt x="91" y="53"/>
                </a:lnTo>
                <a:lnTo>
                  <a:pt x="91" y="62"/>
                </a:lnTo>
                <a:lnTo>
                  <a:pt x="91"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27" name="Freeform 123"/>
          <p:cNvSpPr>
            <a:spLocks/>
          </p:cNvSpPr>
          <p:nvPr/>
        </p:nvSpPr>
        <p:spPr bwMode="auto">
          <a:xfrm>
            <a:off x="2327275" y="2339975"/>
            <a:ext cx="107950" cy="109538"/>
          </a:xfrm>
          <a:custGeom>
            <a:avLst/>
            <a:gdLst>
              <a:gd name="T0" fmla="*/ 2147483647 w 233"/>
              <a:gd name="T1" fmla="*/ 2147483647 h 207"/>
              <a:gd name="T2" fmla="*/ 2147483647 w 233"/>
              <a:gd name="T3" fmla="*/ 2147483647 h 207"/>
              <a:gd name="T4" fmla="*/ 2147483647 w 233"/>
              <a:gd name="T5" fmla="*/ 2147483647 h 207"/>
              <a:gd name="T6" fmla="*/ 2147483647 w 233"/>
              <a:gd name="T7" fmla="*/ 2147483647 h 207"/>
              <a:gd name="T8" fmla="*/ 2147483647 w 233"/>
              <a:gd name="T9" fmla="*/ 2147483647 h 207"/>
              <a:gd name="T10" fmla="*/ 2147483647 w 233"/>
              <a:gd name="T11" fmla="*/ 0 h 207"/>
              <a:gd name="T12" fmla="*/ 2147483647 w 233"/>
              <a:gd name="T13" fmla="*/ 0 h 207"/>
              <a:gd name="T14" fmla="*/ 2147483647 w 233"/>
              <a:gd name="T15" fmla="*/ 2147483647 h 207"/>
              <a:gd name="T16" fmla="*/ 2147483647 w 233"/>
              <a:gd name="T17" fmla="*/ 0 h 207"/>
              <a:gd name="T18" fmla="*/ 2147483647 w 233"/>
              <a:gd name="T19" fmla="*/ 0 h 207"/>
              <a:gd name="T20" fmla="*/ 2147483647 w 233"/>
              <a:gd name="T21" fmla="*/ 2147483647 h 207"/>
              <a:gd name="T22" fmla="*/ 2147483647 w 233"/>
              <a:gd name="T23" fmla="*/ 0 h 207"/>
              <a:gd name="T24" fmla="*/ 0 w 233"/>
              <a:gd name="T25" fmla="*/ 0 h 207"/>
              <a:gd name="T26" fmla="*/ 2147483647 w 233"/>
              <a:gd name="T27" fmla="*/ 2147483647 h 20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33"/>
              <a:gd name="T43" fmla="*/ 0 h 207"/>
              <a:gd name="T44" fmla="*/ 233 w 233"/>
              <a:gd name="T45" fmla="*/ 207 h 20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33" h="207">
                <a:moveTo>
                  <a:pt x="48" y="207"/>
                </a:moveTo>
                <a:lnTo>
                  <a:pt x="74" y="207"/>
                </a:lnTo>
                <a:lnTo>
                  <a:pt x="115" y="36"/>
                </a:lnTo>
                <a:lnTo>
                  <a:pt x="158" y="207"/>
                </a:lnTo>
                <a:lnTo>
                  <a:pt x="183" y="207"/>
                </a:lnTo>
                <a:lnTo>
                  <a:pt x="233" y="0"/>
                </a:lnTo>
                <a:lnTo>
                  <a:pt x="208" y="0"/>
                </a:lnTo>
                <a:lnTo>
                  <a:pt x="169" y="164"/>
                </a:lnTo>
                <a:lnTo>
                  <a:pt x="128" y="0"/>
                </a:lnTo>
                <a:lnTo>
                  <a:pt x="102" y="0"/>
                </a:lnTo>
                <a:lnTo>
                  <a:pt x="63" y="165"/>
                </a:lnTo>
                <a:lnTo>
                  <a:pt x="24" y="0"/>
                </a:lnTo>
                <a:lnTo>
                  <a:pt x="0" y="0"/>
                </a:lnTo>
                <a:lnTo>
                  <a:pt x="48"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28" name="Freeform 124"/>
          <p:cNvSpPr>
            <a:spLocks noEditPoints="1"/>
          </p:cNvSpPr>
          <p:nvPr/>
        </p:nvSpPr>
        <p:spPr bwMode="auto">
          <a:xfrm>
            <a:off x="2444750" y="2339975"/>
            <a:ext cx="12700" cy="109538"/>
          </a:xfrm>
          <a:custGeom>
            <a:avLst/>
            <a:gdLst>
              <a:gd name="T0" fmla="*/ 0 w 23"/>
              <a:gd name="T1" fmla="*/ 2147483647 h 207"/>
              <a:gd name="T2" fmla="*/ 2147483647 w 23"/>
              <a:gd name="T3" fmla="*/ 2147483647 h 207"/>
              <a:gd name="T4" fmla="*/ 2147483647 w 23"/>
              <a:gd name="T5" fmla="*/ 2147483647 h 207"/>
              <a:gd name="T6" fmla="*/ 0 w 23"/>
              <a:gd name="T7" fmla="*/ 2147483647 h 207"/>
              <a:gd name="T8" fmla="*/ 0 w 23"/>
              <a:gd name="T9" fmla="*/ 2147483647 h 207"/>
              <a:gd name="T10" fmla="*/ 0 w 23"/>
              <a:gd name="T11" fmla="*/ 2147483647 h 207"/>
              <a:gd name="T12" fmla="*/ 2147483647 w 23"/>
              <a:gd name="T13" fmla="*/ 2147483647 h 207"/>
              <a:gd name="T14" fmla="*/ 2147483647 w 23"/>
              <a:gd name="T15" fmla="*/ 0 h 207"/>
              <a:gd name="T16" fmla="*/ 0 w 23"/>
              <a:gd name="T17" fmla="*/ 0 h 207"/>
              <a:gd name="T18" fmla="*/ 0 w 23"/>
              <a:gd name="T19" fmla="*/ 2147483647 h 2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7"/>
              <a:gd name="T32" fmla="*/ 23 w 23"/>
              <a:gd name="T33" fmla="*/ 207 h 2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7">
                <a:moveTo>
                  <a:pt x="0" y="207"/>
                </a:moveTo>
                <a:lnTo>
                  <a:pt x="23" y="207"/>
                </a:lnTo>
                <a:lnTo>
                  <a:pt x="23" y="56"/>
                </a:lnTo>
                <a:lnTo>
                  <a:pt x="0" y="56"/>
                </a:lnTo>
                <a:lnTo>
                  <a:pt x="0" y="207"/>
                </a:lnTo>
                <a:close/>
                <a:moveTo>
                  <a:pt x="0" y="28"/>
                </a:moveTo>
                <a:lnTo>
                  <a:pt x="23" y="28"/>
                </a:lnTo>
                <a:lnTo>
                  <a:pt x="23"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29" name="Rectangle 125"/>
          <p:cNvSpPr>
            <a:spLocks noChangeArrowheads="1"/>
          </p:cNvSpPr>
          <p:nvPr/>
        </p:nvSpPr>
        <p:spPr bwMode="auto">
          <a:xfrm>
            <a:off x="2473325" y="2339975"/>
            <a:ext cx="9525" cy="109538"/>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630" name="Rectangle 126"/>
          <p:cNvSpPr>
            <a:spLocks noChangeArrowheads="1"/>
          </p:cNvSpPr>
          <p:nvPr/>
        </p:nvSpPr>
        <p:spPr bwMode="auto">
          <a:xfrm>
            <a:off x="2500313" y="2339975"/>
            <a:ext cx="11112" cy="109538"/>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631" name="Freeform 127"/>
          <p:cNvSpPr>
            <a:spLocks noEditPoints="1"/>
          </p:cNvSpPr>
          <p:nvPr/>
        </p:nvSpPr>
        <p:spPr bwMode="auto">
          <a:xfrm>
            <a:off x="2527300" y="2339975"/>
            <a:ext cx="11113" cy="109538"/>
          </a:xfrm>
          <a:custGeom>
            <a:avLst/>
            <a:gdLst>
              <a:gd name="T0" fmla="*/ 0 w 23"/>
              <a:gd name="T1" fmla="*/ 2147483647 h 207"/>
              <a:gd name="T2" fmla="*/ 2147483647 w 23"/>
              <a:gd name="T3" fmla="*/ 2147483647 h 207"/>
              <a:gd name="T4" fmla="*/ 2147483647 w 23"/>
              <a:gd name="T5" fmla="*/ 2147483647 h 207"/>
              <a:gd name="T6" fmla="*/ 0 w 23"/>
              <a:gd name="T7" fmla="*/ 2147483647 h 207"/>
              <a:gd name="T8" fmla="*/ 0 w 23"/>
              <a:gd name="T9" fmla="*/ 2147483647 h 207"/>
              <a:gd name="T10" fmla="*/ 0 w 23"/>
              <a:gd name="T11" fmla="*/ 2147483647 h 207"/>
              <a:gd name="T12" fmla="*/ 2147483647 w 23"/>
              <a:gd name="T13" fmla="*/ 2147483647 h 207"/>
              <a:gd name="T14" fmla="*/ 2147483647 w 23"/>
              <a:gd name="T15" fmla="*/ 0 h 207"/>
              <a:gd name="T16" fmla="*/ 0 w 23"/>
              <a:gd name="T17" fmla="*/ 0 h 207"/>
              <a:gd name="T18" fmla="*/ 0 w 23"/>
              <a:gd name="T19" fmla="*/ 2147483647 h 2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7"/>
              <a:gd name="T32" fmla="*/ 23 w 23"/>
              <a:gd name="T33" fmla="*/ 207 h 2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7">
                <a:moveTo>
                  <a:pt x="0" y="207"/>
                </a:moveTo>
                <a:lnTo>
                  <a:pt x="23" y="207"/>
                </a:lnTo>
                <a:lnTo>
                  <a:pt x="23" y="56"/>
                </a:lnTo>
                <a:lnTo>
                  <a:pt x="0" y="56"/>
                </a:lnTo>
                <a:lnTo>
                  <a:pt x="0" y="207"/>
                </a:lnTo>
                <a:close/>
                <a:moveTo>
                  <a:pt x="0" y="28"/>
                </a:moveTo>
                <a:lnTo>
                  <a:pt x="23" y="28"/>
                </a:lnTo>
                <a:lnTo>
                  <a:pt x="23"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32" name="Freeform 128"/>
          <p:cNvSpPr>
            <a:spLocks noEditPoints="1"/>
          </p:cNvSpPr>
          <p:nvPr/>
        </p:nvSpPr>
        <p:spPr bwMode="auto">
          <a:xfrm>
            <a:off x="2551113" y="2366963"/>
            <a:ext cx="60325" cy="84137"/>
          </a:xfrm>
          <a:custGeom>
            <a:avLst/>
            <a:gdLst>
              <a:gd name="T0" fmla="*/ 2147483647 w 129"/>
              <a:gd name="T1" fmla="*/ 2147483647 h 159"/>
              <a:gd name="T2" fmla="*/ 2147483647 w 129"/>
              <a:gd name="T3" fmla="*/ 2147483647 h 159"/>
              <a:gd name="T4" fmla="*/ 2147483647 w 129"/>
              <a:gd name="T5" fmla="*/ 2147483647 h 159"/>
              <a:gd name="T6" fmla="*/ 2147483647 w 129"/>
              <a:gd name="T7" fmla="*/ 2147483647 h 159"/>
              <a:gd name="T8" fmla="*/ 2147483647 w 129"/>
              <a:gd name="T9" fmla="*/ 2147483647 h 159"/>
              <a:gd name="T10" fmla="*/ 2147483647 w 129"/>
              <a:gd name="T11" fmla="*/ 2147483647 h 159"/>
              <a:gd name="T12" fmla="*/ 2147483647 w 129"/>
              <a:gd name="T13" fmla="*/ 2147483647 h 159"/>
              <a:gd name="T14" fmla="*/ 2147483647 w 129"/>
              <a:gd name="T15" fmla="*/ 2147483647 h 159"/>
              <a:gd name="T16" fmla="*/ 2147483647 w 129"/>
              <a:gd name="T17" fmla="*/ 2147483647 h 159"/>
              <a:gd name="T18" fmla="*/ 2147483647 w 129"/>
              <a:gd name="T19" fmla="*/ 2147483647 h 159"/>
              <a:gd name="T20" fmla="*/ 2147483647 w 129"/>
              <a:gd name="T21" fmla="*/ 2147483647 h 159"/>
              <a:gd name="T22" fmla="*/ 2147483647 w 129"/>
              <a:gd name="T23" fmla="*/ 2147483647 h 159"/>
              <a:gd name="T24" fmla="*/ 2147483647 w 129"/>
              <a:gd name="T25" fmla="*/ 2147483647 h 159"/>
              <a:gd name="T26" fmla="*/ 2147483647 w 129"/>
              <a:gd name="T27" fmla="*/ 2147483647 h 159"/>
              <a:gd name="T28" fmla="*/ 2147483647 w 129"/>
              <a:gd name="T29" fmla="*/ 2147483647 h 159"/>
              <a:gd name="T30" fmla="*/ 2147483647 w 129"/>
              <a:gd name="T31" fmla="*/ 2147483647 h 159"/>
              <a:gd name="T32" fmla="*/ 2147483647 w 129"/>
              <a:gd name="T33" fmla="*/ 2147483647 h 159"/>
              <a:gd name="T34" fmla="*/ 2147483647 w 129"/>
              <a:gd name="T35" fmla="*/ 2147483647 h 159"/>
              <a:gd name="T36" fmla="*/ 2147483647 w 129"/>
              <a:gd name="T37" fmla="*/ 2147483647 h 159"/>
              <a:gd name="T38" fmla="*/ 2147483647 w 129"/>
              <a:gd name="T39" fmla="*/ 2147483647 h 159"/>
              <a:gd name="T40" fmla="*/ 2147483647 w 129"/>
              <a:gd name="T41" fmla="*/ 2147483647 h 159"/>
              <a:gd name="T42" fmla="*/ 2147483647 w 129"/>
              <a:gd name="T43" fmla="*/ 2147483647 h 159"/>
              <a:gd name="T44" fmla="*/ 2147483647 w 129"/>
              <a:gd name="T45" fmla="*/ 2147483647 h 159"/>
              <a:gd name="T46" fmla="*/ 2147483647 w 129"/>
              <a:gd name="T47" fmla="*/ 2147483647 h 159"/>
              <a:gd name="T48" fmla="*/ 2147483647 w 129"/>
              <a:gd name="T49" fmla="*/ 2147483647 h 159"/>
              <a:gd name="T50" fmla="*/ 2147483647 w 129"/>
              <a:gd name="T51" fmla="*/ 2147483647 h 159"/>
              <a:gd name="T52" fmla="*/ 2147483647 w 129"/>
              <a:gd name="T53" fmla="*/ 2147483647 h 159"/>
              <a:gd name="T54" fmla="*/ 2147483647 w 129"/>
              <a:gd name="T55" fmla="*/ 0 h 159"/>
              <a:gd name="T56" fmla="*/ 2147483647 w 129"/>
              <a:gd name="T57" fmla="*/ 2147483647 h 159"/>
              <a:gd name="T58" fmla="*/ 2147483647 w 129"/>
              <a:gd name="T59" fmla="*/ 2147483647 h 159"/>
              <a:gd name="T60" fmla="*/ 2147483647 w 129"/>
              <a:gd name="T61" fmla="*/ 2147483647 h 159"/>
              <a:gd name="T62" fmla="*/ 2147483647 w 129"/>
              <a:gd name="T63" fmla="*/ 2147483647 h 159"/>
              <a:gd name="T64" fmla="*/ 2147483647 w 129"/>
              <a:gd name="T65" fmla="*/ 2147483647 h 159"/>
              <a:gd name="T66" fmla="*/ 2147483647 w 129"/>
              <a:gd name="T67" fmla="*/ 2147483647 h 159"/>
              <a:gd name="T68" fmla="*/ 2147483647 w 129"/>
              <a:gd name="T69" fmla="*/ 2147483647 h 159"/>
              <a:gd name="T70" fmla="*/ 2147483647 w 129"/>
              <a:gd name="T71" fmla="*/ 2147483647 h 159"/>
              <a:gd name="T72" fmla="*/ 2147483647 w 129"/>
              <a:gd name="T73" fmla="*/ 2147483647 h 159"/>
              <a:gd name="T74" fmla="*/ 2147483647 w 129"/>
              <a:gd name="T75" fmla="*/ 2147483647 h 159"/>
              <a:gd name="T76" fmla="*/ 2147483647 w 129"/>
              <a:gd name="T77" fmla="*/ 2147483647 h 159"/>
              <a:gd name="T78" fmla="*/ 2147483647 w 129"/>
              <a:gd name="T79" fmla="*/ 2147483647 h 159"/>
              <a:gd name="T80" fmla="*/ 2147483647 w 129"/>
              <a:gd name="T81" fmla="*/ 2147483647 h 159"/>
              <a:gd name="T82" fmla="*/ 2147483647 w 129"/>
              <a:gd name="T83" fmla="*/ 2147483647 h 159"/>
              <a:gd name="T84" fmla="*/ 2147483647 w 129"/>
              <a:gd name="T85" fmla="*/ 2147483647 h 159"/>
              <a:gd name="T86" fmla="*/ 2147483647 w 129"/>
              <a:gd name="T87" fmla="*/ 2147483647 h 159"/>
              <a:gd name="T88" fmla="*/ 2147483647 w 129"/>
              <a:gd name="T89" fmla="*/ 2147483647 h 159"/>
              <a:gd name="T90" fmla="*/ 2147483647 w 129"/>
              <a:gd name="T91" fmla="*/ 2147483647 h 159"/>
              <a:gd name="T92" fmla="*/ 2147483647 w 129"/>
              <a:gd name="T93" fmla="*/ 2147483647 h 159"/>
              <a:gd name="T94" fmla="*/ 2147483647 w 129"/>
              <a:gd name="T95" fmla="*/ 2147483647 h 159"/>
              <a:gd name="T96" fmla="*/ 0 w 129"/>
              <a:gd name="T97" fmla="*/ 2147483647 h 159"/>
              <a:gd name="T98" fmla="*/ 2147483647 w 129"/>
              <a:gd name="T99" fmla="*/ 2147483647 h 159"/>
              <a:gd name="T100" fmla="*/ 2147483647 w 129"/>
              <a:gd name="T101" fmla="*/ 2147483647 h 159"/>
              <a:gd name="T102" fmla="*/ 2147483647 w 129"/>
              <a:gd name="T103" fmla="*/ 2147483647 h 159"/>
              <a:gd name="T104" fmla="*/ 2147483647 w 129"/>
              <a:gd name="T105" fmla="*/ 2147483647 h 159"/>
              <a:gd name="T106" fmla="*/ 2147483647 w 129"/>
              <a:gd name="T107" fmla="*/ 2147483647 h 159"/>
              <a:gd name="T108" fmla="*/ 2147483647 w 129"/>
              <a:gd name="T109" fmla="*/ 2147483647 h 15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9"/>
              <a:gd name="T166" fmla="*/ 0 h 159"/>
              <a:gd name="T167" fmla="*/ 129 w 129"/>
              <a:gd name="T168" fmla="*/ 159 h 15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9" h="159">
                <a:moveTo>
                  <a:pt x="91" y="77"/>
                </a:moveTo>
                <a:lnTo>
                  <a:pt x="91" y="99"/>
                </a:lnTo>
                <a:lnTo>
                  <a:pt x="90" y="108"/>
                </a:lnTo>
                <a:lnTo>
                  <a:pt x="88" y="115"/>
                </a:lnTo>
                <a:lnTo>
                  <a:pt x="85" y="120"/>
                </a:lnTo>
                <a:lnTo>
                  <a:pt x="79" y="126"/>
                </a:lnTo>
                <a:lnTo>
                  <a:pt x="73" y="131"/>
                </a:lnTo>
                <a:lnTo>
                  <a:pt x="66" y="134"/>
                </a:lnTo>
                <a:lnTo>
                  <a:pt x="58" y="135"/>
                </a:lnTo>
                <a:lnTo>
                  <a:pt x="49" y="137"/>
                </a:lnTo>
                <a:lnTo>
                  <a:pt x="43" y="137"/>
                </a:lnTo>
                <a:lnTo>
                  <a:pt x="38" y="135"/>
                </a:lnTo>
                <a:lnTo>
                  <a:pt x="34" y="133"/>
                </a:lnTo>
                <a:lnTo>
                  <a:pt x="31" y="131"/>
                </a:lnTo>
                <a:lnTo>
                  <a:pt x="28" y="127"/>
                </a:lnTo>
                <a:lnTo>
                  <a:pt x="27" y="123"/>
                </a:lnTo>
                <a:lnTo>
                  <a:pt x="24" y="118"/>
                </a:lnTo>
                <a:lnTo>
                  <a:pt x="24" y="113"/>
                </a:lnTo>
                <a:lnTo>
                  <a:pt x="24" y="108"/>
                </a:lnTo>
                <a:lnTo>
                  <a:pt x="25" y="103"/>
                </a:lnTo>
                <a:lnTo>
                  <a:pt x="28" y="99"/>
                </a:lnTo>
                <a:lnTo>
                  <a:pt x="30" y="96"/>
                </a:lnTo>
                <a:lnTo>
                  <a:pt x="33" y="92"/>
                </a:lnTo>
                <a:lnTo>
                  <a:pt x="37" y="90"/>
                </a:lnTo>
                <a:lnTo>
                  <a:pt x="42" y="89"/>
                </a:lnTo>
                <a:lnTo>
                  <a:pt x="48" y="88"/>
                </a:lnTo>
                <a:lnTo>
                  <a:pt x="59" y="85"/>
                </a:lnTo>
                <a:lnTo>
                  <a:pt x="71" y="84"/>
                </a:lnTo>
                <a:lnTo>
                  <a:pt x="81" y="82"/>
                </a:lnTo>
                <a:lnTo>
                  <a:pt x="91" y="77"/>
                </a:lnTo>
                <a:close/>
                <a:moveTo>
                  <a:pt x="93" y="134"/>
                </a:moveTo>
                <a:lnTo>
                  <a:pt x="93" y="140"/>
                </a:lnTo>
                <a:lnTo>
                  <a:pt x="94" y="145"/>
                </a:lnTo>
                <a:lnTo>
                  <a:pt x="96" y="148"/>
                </a:lnTo>
                <a:lnTo>
                  <a:pt x="98" y="152"/>
                </a:lnTo>
                <a:lnTo>
                  <a:pt x="101" y="154"/>
                </a:lnTo>
                <a:lnTo>
                  <a:pt x="106" y="156"/>
                </a:lnTo>
                <a:lnTo>
                  <a:pt x="110" y="158"/>
                </a:lnTo>
                <a:lnTo>
                  <a:pt x="116" y="158"/>
                </a:lnTo>
                <a:lnTo>
                  <a:pt x="121" y="156"/>
                </a:lnTo>
                <a:lnTo>
                  <a:pt x="129" y="155"/>
                </a:lnTo>
                <a:lnTo>
                  <a:pt x="129" y="135"/>
                </a:lnTo>
                <a:lnTo>
                  <a:pt x="123" y="137"/>
                </a:lnTo>
                <a:lnTo>
                  <a:pt x="118" y="135"/>
                </a:lnTo>
                <a:lnTo>
                  <a:pt x="115" y="132"/>
                </a:lnTo>
                <a:lnTo>
                  <a:pt x="114" y="127"/>
                </a:lnTo>
                <a:lnTo>
                  <a:pt x="114" y="120"/>
                </a:lnTo>
                <a:lnTo>
                  <a:pt x="114" y="46"/>
                </a:lnTo>
                <a:lnTo>
                  <a:pt x="113" y="35"/>
                </a:lnTo>
                <a:lnTo>
                  <a:pt x="111" y="26"/>
                </a:lnTo>
                <a:lnTo>
                  <a:pt x="107" y="18"/>
                </a:lnTo>
                <a:lnTo>
                  <a:pt x="101" y="11"/>
                </a:lnTo>
                <a:lnTo>
                  <a:pt x="94" y="6"/>
                </a:lnTo>
                <a:lnTo>
                  <a:pt x="85" y="3"/>
                </a:lnTo>
                <a:lnTo>
                  <a:pt x="74" y="2"/>
                </a:lnTo>
                <a:lnTo>
                  <a:pt x="61" y="0"/>
                </a:lnTo>
                <a:lnTo>
                  <a:pt x="49" y="2"/>
                </a:lnTo>
                <a:lnTo>
                  <a:pt x="38" y="4"/>
                </a:lnTo>
                <a:lnTo>
                  <a:pt x="29" y="7"/>
                </a:lnTo>
                <a:lnTo>
                  <a:pt x="21" y="13"/>
                </a:lnTo>
                <a:lnTo>
                  <a:pt x="15" y="20"/>
                </a:lnTo>
                <a:lnTo>
                  <a:pt x="11" y="28"/>
                </a:lnTo>
                <a:lnTo>
                  <a:pt x="8" y="38"/>
                </a:lnTo>
                <a:lnTo>
                  <a:pt x="7" y="48"/>
                </a:lnTo>
                <a:lnTo>
                  <a:pt x="7" y="49"/>
                </a:lnTo>
                <a:lnTo>
                  <a:pt x="29" y="49"/>
                </a:lnTo>
                <a:lnTo>
                  <a:pt x="29" y="43"/>
                </a:lnTo>
                <a:lnTo>
                  <a:pt x="31" y="38"/>
                </a:lnTo>
                <a:lnTo>
                  <a:pt x="33" y="33"/>
                </a:lnTo>
                <a:lnTo>
                  <a:pt x="37" y="30"/>
                </a:lnTo>
                <a:lnTo>
                  <a:pt x="41" y="26"/>
                </a:lnTo>
                <a:lnTo>
                  <a:pt x="47" y="24"/>
                </a:lnTo>
                <a:lnTo>
                  <a:pt x="53" y="23"/>
                </a:lnTo>
                <a:lnTo>
                  <a:pt x="60" y="23"/>
                </a:lnTo>
                <a:lnTo>
                  <a:pt x="68" y="23"/>
                </a:lnTo>
                <a:lnTo>
                  <a:pt x="74" y="24"/>
                </a:lnTo>
                <a:lnTo>
                  <a:pt x="79" y="26"/>
                </a:lnTo>
                <a:lnTo>
                  <a:pt x="83" y="28"/>
                </a:lnTo>
                <a:lnTo>
                  <a:pt x="87" y="31"/>
                </a:lnTo>
                <a:lnTo>
                  <a:pt x="89" y="35"/>
                </a:lnTo>
                <a:lnTo>
                  <a:pt x="91" y="39"/>
                </a:lnTo>
                <a:lnTo>
                  <a:pt x="91" y="45"/>
                </a:lnTo>
                <a:lnTo>
                  <a:pt x="91" y="50"/>
                </a:lnTo>
                <a:lnTo>
                  <a:pt x="90" y="55"/>
                </a:lnTo>
                <a:lnTo>
                  <a:pt x="89" y="57"/>
                </a:lnTo>
                <a:lnTo>
                  <a:pt x="85" y="60"/>
                </a:lnTo>
                <a:lnTo>
                  <a:pt x="79" y="62"/>
                </a:lnTo>
                <a:lnTo>
                  <a:pt x="71" y="63"/>
                </a:lnTo>
                <a:lnTo>
                  <a:pt x="60" y="64"/>
                </a:lnTo>
                <a:lnTo>
                  <a:pt x="48" y="66"/>
                </a:lnTo>
                <a:lnTo>
                  <a:pt x="36" y="68"/>
                </a:lnTo>
                <a:lnTo>
                  <a:pt x="27" y="71"/>
                </a:lnTo>
                <a:lnTo>
                  <a:pt x="18" y="75"/>
                </a:lnTo>
                <a:lnTo>
                  <a:pt x="12" y="81"/>
                </a:lnTo>
                <a:lnTo>
                  <a:pt x="7" y="87"/>
                </a:lnTo>
                <a:lnTo>
                  <a:pt x="3" y="95"/>
                </a:lnTo>
                <a:lnTo>
                  <a:pt x="1" y="103"/>
                </a:lnTo>
                <a:lnTo>
                  <a:pt x="0" y="113"/>
                </a:lnTo>
                <a:lnTo>
                  <a:pt x="1" y="124"/>
                </a:lnTo>
                <a:lnTo>
                  <a:pt x="3" y="132"/>
                </a:lnTo>
                <a:lnTo>
                  <a:pt x="7" y="140"/>
                </a:lnTo>
                <a:lnTo>
                  <a:pt x="12" y="147"/>
                </a:lnTo>
                <a:lnTo>
                  <a:pt x="18" y="152"/>
                </a:lnTo>
                <a:lnTo>
                  <a:pt x="25" y="155"/>
                </a:lnTo>
                <a:lnTo>
                  <a:pt x="35" y="158"/>
                </a:lnTo>
                <a:lnTo>
                  <a:pt x="44" y="159"/>
                </a:lnTo>
                <a:lnTo>
                  <a:pt x="58" y="158"/>
                </a:lnTo>
                <a:lnTo>
                  <a:pt x="71" y="153"/>
                </a:lnTo>
                <a:lnTo>
                  <a:pt x="82" y="145"/>
                </a:lnTo>
                <a:lnTo>
                  <a:pt x="93" y="13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33" name="Freeform 129"/>
          <p:cNvSpPr>
            <a:spLocks/>
          </p:cNvSpPr>
          <p:nvPr/>
        </p:nvSpPr>
        <p:spPr bwMode="auto">
          <a:xfrm>
            <a:off x="2622550" y="2366963"/>
            <a:ext cx="88900" cy="82550"/>
          </a:xfrm>
          <a:custGeom>
            <a:avLst/>
            <a:gdLst>
              <a:gd name="T0" fmla="*/ 2147483647 w 190"/>
              <a:gd name="T1" fmla="*/ 2147483647 h 155"/>
              <a:gd name="T2" fmla="*/ 2147483647 w 190"/>
              <a:gd name="T3" fmla="*/ 2147483647 h 155"/>
              <a:gd name="T4" fmla="*/ 2147483647 w 190"/>
              <a:gd name="T5" fmla="*/ 2147483647 h 155"/>
              <a:gd name="T6" fmla="*/ 2147483647 w 190"/>
              <a:gd name="T7" fmla="*/ 2147483647 h 155"/>
              <a:gd name="T8" fmla="*/ 2147483647 w 190"/>
              <a:gd name="T9" fmla="*/ 2147483647 h 155"/>
              <a:gd name="T10" fmla="*/ 2147483647 w 190"/>
              <a:gd name="T11" fmla="*/ 0 h 155"/>
              <a:gd name="T12" fmla="*/ 2147483647 w 190"/>
              <a:gd name="T13" fmla="*/ 2147483647 h 155"/>
              <a:gd name="T14" fmla="*/ 2147483647 w 190"/>
              <a:gd name="T15" fmla="*/ 2147483647 h 155"/>
              <a:gd name="T16" fmla="*/ 2147483647 w 190"/>
              <a:gd name="T17" fmla="*/ 2147483647 h 155"/>
              <a:gd name="T18" fmla="*/ 2147483647 w 190"/>
              <a:gd name="T19" fmla="*/ 2147483647 h 155"/>
              <a:gd name="T20" fmla="*/ 2147483647 w 190"/>
              <a:gd name="T21" fmla="*/ 2147483647 h 155"/>
              <a:gd name="T22" fmla="*/ 2147483647 w 190"/>
              <a:gd name="T23" fmla="*/ 0 h 155"/>
              <a:gd name="T24" fmla="*/ 2147483647 w 190"/>
              <a:gd name="T25" fmla="*/ 2147483647 h 155"/>
              <a:gd name="T26" fmla="*/ 2147483647 w 190"/>
              <a:gd name="T27" fmla="*/ 2147483647 h 155"/>
              <a:gd name="T28" fmla="*/ 2147483647 w 190"/>
              <a:gd name="T29" fmla="*/ 2147483647 h 155"/>
              <a:gd name="T30" fmla="*/ 2147483647 w 190"/>
              <a:gd name="T31" fmla="*/ 2147483647 h 155"/>
              <a:gd name="T32" fmla="*/ 0 w 190"/>
              <a:gd name="T33" fmla="*/ 2147483647 h 155"/>
              <a:gd name="T34" fmla="*/ 2147483647 w 190"/>
              <a:gd name="T35" fmla="*/ 2147483647 h 155"/>
              <a:gd name="T36" fmla="*/ 2147483647 w 190"/>
              <a:gd name="T37" fmla="*/ 2147483647 h 155"/>
              <a:gd name="T38" fmla="*/ 2147483647 w 190"/>
              <a:gd name="T39" fmla="*/ 2147483647 h 155"/>
              <a:gd name="T40" fmla="*/ 2147483647 w 190"/>
              <a:gd name="T41" fmla="*/ 2147483647 h 155"/>
              <a:gd name="T42" fmla="*/ 2147483647 w 190"/>
              <a:gd name="T43" fmla="*/ 2147483647 h 155"/>
              <a:gd name="T44" fmla="*/ 2147483647 w 190"/>
              <a:gd name="T45" fmla="*/ 2147483647 h 155"/>
              <a:gd name="T46" fmla="*/ 2147483647 w 190"/>
              <a:gd name="T47" fmla="*/ 2147483647 h 155"/>
              <a:gd name="T48" fmla="*/ 2147483647 w 190"/>
              <a:gd name="T49" fmla="*/ 2147483647 h 155"/>
              <a:gd name="T50" fmla="*/ 2147483647 w 190"/>
              <a:gd name="T51" fmla="*/ 2147483647 h 155"/>
              <a:gd name="T52" fmla="*/ 2147483647 w 190"/>
              <a:gd name="T53" fmla="*/ 2147483647 h 155"/>
              <a:gd name="T54" fmla="*/ 2147483647 w 190"/>
              <a:gd name="T55" fmla="*/ 2147483647 h 155"/>
              <a:gd name="T56" fmla="*/ 2147483647 w 190"/>
              <a:gd name="T57" fmla="*/ 2147483647 h 155"/>
              <a:gd name="T58" fmla="*/ 2147483647 w 190"/>
              <a:gd name="T59" fmla="*/ 2147483647 h 155"/>
              <a:gd name="T60" fmla="*/ 2147483647 w 190"/>
              <a:gd name="T61" fmla="*/ 2147483647 h 155"/>
              <a:gd name="T62" fmla="*/ 2147483647 w 190"/>
              <a:gd name="T63" fmla="*/ 2147483647 h 155"/>
              <a:gd name="T64" fmla="*/ 2147483647 w 190"/>
              <a:gd name="T65" fmla="*/ 2147483647 h 155"/>
              <a:gd name="T66" fmla="*/ 2147483647 w 190"/>
              <a:gd name="T67" fmla="*/ 2147483647 h 155"/>
              <a:gd name="T68" fmla="*/ 2147483647 w 190"/>
              <a:gd name="T69" fmla="*/ 2147483647 h 155"/>
              <a:gd name="T70" fmla="*/ 2147483647 w 190"/>
              <a:gd name="T71" fmla="*/ 2147483647 h 15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90"/>
              <a:gd name="T109" fmla="*/ 0 h 155"/>
              <a:gd name="T110" fmla="*/ 190 w 190"/>
              <a:gd name="T111" fmla="*/ 155 h 15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90" h="155">
                <a:moveTo>
                  <a:pt x="167" y="155"/>
                </a:moveTo>
                <a:lnTo>
                  <a:pt x="190" y="155"/>
                </a:lnTo>
                <a:lnTo>
                  <a:pt x="190" y="64"/>
                </a:lnTo>
                <a:lnTo>
                  <a:pt x="190" y="60"/>
                </a:lnTo>
                <a:lnTo>
                  <a:pt x="190" y="48"/>
                </a:lnTo>
                <a:lnTo>
                  <a:pt x="189" y="39"/>
                </a:lnTo>
                <a:lnTo>
                  <a:pt x="188" y="30"/>
                </a:lnTo>
                <a:lnTo>
                  <a:pt x="185" y="21"/>
                </a:lnTo>
                <a:lnTo>
                  <a:pt x="178" y="12"/>
                </a:lnTo>
                <a:lnTo>
                  <a:pt x="170" y="6"/>
                </a:lnTo>
                <a:lnTo>
                  <a:pt x="159" y="2"/>
                </a:lnTo>
                <a:lnTo>
                  <a:pt x="147" y="0"/>
                </a:lnTo>
                <a:lnTo>
                  <a:pt x="133" y="2"/>
                </a:lnTo>
                <a:lnTo>
                  <a:pt x="121" y="6"/>
                </a:lnTo>
                <a:lnTo>
                  <a:pt x="112" y="13"/>
                </a:lnTo>
                <a:lnTo>
                  <a:pt x="102" y="24"/>
                </a:lnTo>
                <a:lnTo>
                  <a:pt x="99" y="18"/>
                </a:lnTo>
                <a:lnTo>
                  <a:pt x="95" y="13"/>
                </a:lnTo>
                <a:lnTo>
                  <a:pt x="91" y="10"/>
                </a:lnTo>
                <a:lnTo>
                  <a:pt x="86" y="6"/>
                </a:lnTo>
                <a:lnTo>
                  <a:pt x="82" y="4"/>
                </a:lnTo>
                <a:lnTo>
                  <a:pt x="77" y="2"/>
                </a:lnTo>
                <a:lnTo>
                  <a:pt x="71" y="0"/>
                </a:lnTo>
                <a:lnTo>
                  <a:pt x="64" y="0"/>
                </a:lnTo>
                <a:lnTo>
                  <a:pt x="58" y="0"/>
                </a:lnTo>
                <a:lnTo>
                  <a:pt x="52" y="2"/>
                </a:lnTo>
                <a:lnTo>
                  <a:pt x="45" y="4"/>
                </a:lnTo>
                <a:lnTo>
                  <a:pt x="40" y="6"/>
                </a:lnTo>
                <a:lnTo>
                  <a:pt x="35" y="10"/>
                </a:lnTo>
                <a:lnTo>
                  <a:pt x="31" y="14"/>
                </a:lnTo>
                <a:lnTo>
                  <a:pt x="26" y="19"/>
                </a:lnTo>
                <a:lnTo>
                  <a:pt x="22" y="25"/>
                </a:lnTo>
                <a:lnTo>
                  <a:pt x="22" y="4"/>
                </a:lnTo>
                <a:lnTo>
                  <a:pt x="0" y="4"/>
                </a:lnTo>
                <a:lnTo>
                  <a:pt x="0" y="155"/>
                </a:lnTo>
                <a:lnTo>
                  <a:pt x="23" y="155"/>
                </a:lnTo>
                <a:lnTo>
                  <a:pt x="23" y="66"/>
                </a:lnTo>
                <a:lnTo>
                  <a:pt x="24" y="56"/>
                </a:lnTo>
                <a:lnTo>
                  <a:pt x="25" y="47"/>
                </a:lnTo>
                <a:lnTo>
                  <a:pt x="28" y="40"/>
                </a:lnTo>
                <a:lnTo>
                  <a:pt x="33" y="34"/>
                </a:lnTo>
                <a:lnTo>
                  <a:pt x="38" y="30"/>
                </a:lnTo>
                <a:lnTo>
                  <a:pt x="43" y="26"/>
                </a:lnTo>
                <a:lnTo>
                  <a:pt x="51" y="24"/>
                </a:lnTo>
                <a:lnTo>
                  <a:pt x="58" y="23"/>
                </a:lnTo>
                <a:lnTo>
                  <a:pt x="65" y="24"/>
                </a:lnTo>
                <a:lnTo>
                  <a:pt x="71" y="25"/>
                </a:lnTo>
                <a:lnTo>
                  <a:pt x="75" y="28"/>
                </a:lnTo>
                <a:lnTo>
                  <a:pt x="78" y="32"/>
                </a:lnTo>
                <a:lnTo>
                  <a:pt x="81" y="38"/>
                </a:lnTo>
                <a:lnTo>
                  <a:pt x="82" y="45"/>
                </a:lnTo>
                <a:lnTo>
                  <a:pt x="83" y="53"/>
                </a:lnTo>
                <a:lnTo>
                  <a:pt x="83" y="62"/>
                </a:lnTo>
                <a:lnTo>
                  <a:pt x="83" y="155"/>
                </a:lnTo>
                <a:lnTo>
                  <a:pt x="106" y="155"/>
                </a:lnTo>
                <a:lnTo>
                  <a:pt x="106" y="66"/>
                </a:lnTo>
                <a:lnTo>
                  <a:pt x="108" y="56"/>
                </a:lnTo>
                <a:lnTo>
                  <a:pt x="109" y="47"/>
                </a:lnTo>
                <a:lnTo>
                  <a:pt x="112" y="40"/>
                </a:lnTo>
                <a:lnTo>
                  <a:pt x="116" y="34"/>
                </a:lnTo>
                <a:lnTo>
                  <a:pt x="121" y="30"/>
                </a:lnTo>
                <a:lnTo>
                  <a:pt x="127" y="25"/>
                </a:lnTo>
                <a:lnTo>
                  <a:pt x="134" y="24"/>
                </a:lnTo>
                <a:lnTo>
                  <a:pt x="141" y="23"/>
                </a:lnTo>
                <a:lnTo>
                  <a:pt x="149" y="24"/>
                </a:lnTo>
                <a:lnTo>
                  <a:pt x="154" y="25"/>
                </a:lnTo>
                <a:lnTo>
                  <a:pt x="158" y="28"/>
                </a:lnTo>
                <a:lnTo>
                  <a:pt x="161" y="32"/>
                </a:lnTo>
                <a:lnTo>
                  <a:pt x="164" y="38"/>
                </a:lnTo>
                <a:lnTo>
                  <a:pt x="166" y="45"/>
                </a:lnTo>
                <a:lnTo>
                  <a:pt x="167" y="53"/>
                </a:lnTo>
                <a:lnTo>
                  <a:pt x="167" y="62"/>
                </a:lnTo>
                <a:lnTo>
                  <a:pt x="167"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34" name="Freeform 130"/>
          <p:cNvSpPr>
            <a:spLocks/>
          </p:cNvSpPr>
          <p:nvPr/>
        </p:nvSpPr>
        <p:spPr bwMode="auto">
          <a:xfrm>
            <a:off x="2751138" y="2339975"/>
            <a:ext cx="74612" cy="109538"/>
          </a:xfrm>
          <a:custGeom>
            <a:avLst/>
            <a:gdLst>
              <a:gd name="T0" fmla="*/ 2147483647 w 160"/>
              <a:gd name="T1" fmla="*/ 2147483647 h 207"/>
              <a:gd name="T2" fmla="*/ 2147483647 w 160"/>
              <a:gd name="T3" fmla="*/ 2147483647 h 207"/>
              <a:gd name="T4" fmla="*/ 2147483647 w 160"/>
              <a:gd name="T5" fmla="*/ 0 h 207"/>
              <a:gd name="T6" fmla="*/ 2147483647 w 160"/>
              <a:gd name="T7" fmla="*/ 0 h 207"/>
              <a:gd name="T8" fmla="*/ 2147483647 w 160"/>
              <a:gd name="T9" fmla="*/ 2147483647 h 207"/>
              <a:gd name="T10" fmla="*/ 2147483647 w 160"/>
              <a:gd name="T11" fmla="*/ 0 h 207"/>
              <a:gd name="T12" fmla="*/ 0 w 160"/>
              <a:gd name="T13" fmla="*/ 0 h 207"/>
              <a:gd name="T14" fmla="*/ 2147483647 w 160"/>
              <a:gd name="T15" fmla="*/ 2147483647 h 207"/>
              <a:gd name="T16" fmla="*/ 0 60000 65536"/>
              <a:gd name="T17" fmla="*/ 0 60000 65536"/>
              <a:gd name="T18" fmla="*/ 0 60000 65536"/>
              <a:gd name="T19" fmla="*/ 0 60000 65536"/>
              <a:gd name="T20" fmla="*/ 0 60000 65536"/>
              <a:gd name="T21" fmla="*/ 0 60000 65536"/>
              <a:gd name="T22" fmla="*/ 0 60000 65536"/>
              <a:gd name="T23" fmla="*/ 0 60000 65536"/>
              <a:gd name="T24" fmla="*/ 0 w 160"/>
              <a:gd name="T25" fmla="*/ 0 h 207"/>
              <a:gd name="T26" fmla="*/ 160 w 160"/>
              <a:gd name="T27" fmla="*/ 207 h 20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60" h="207">
                <a:moveTo>
                  <a:pt x="68" y="207"/>
                </a:moveTo>
                <a:lnTo>
                  <a:pt x="94" y="207"/>
                </a:lnTo>
                <a:lnTo>
                  <a:pt x="160" y="0"/>
                </a:lnTo>
                <a:lnTo>
                  <a:pt x="134" y="0"/>
                </a:lnTo>
                <a:lnTo>
                  <a:pt x="81" y="174"/>
                </a:lnTo>
                <a:lnTo>
                  <a:pt x="27" y="0"/>
                </a:lnTo>
                <a:lnTo>
                  <a:pt x="0" y="0"/>
                </a:lnTo>
                <a:lnTo>
                  <a:pt x="68"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35" name="Rectangle 131"/>
          <p:cNvSpPr>
            <a:spLocks noChangeArrowheads="1"/>
          </p:cNvSpPr>
          <p:nvPr/>
        </p:nvSpPr>
        <p:spPr bwMode="auto">
          <a:xfrm>
            <a:off x="2822575" y="2433638"/>
            <a:ext cx="11113" cy="158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636" name="Freeform 132"/>
          <p:cNvSpPr>
            <a:spLocks noEditPoints="1"/>
          </p:cNvSpPr>
          <p:nvPr/>
        </p:nvSpPr>
        <p:spPr bwMode="auto">
          <a:xfrm>
            <a:off x="1350963" y="2536825"/>
            <a:ext cx="58737" cy="107950"/>
          </a:xfrm>
          <a:custGeom>
            <a:avLst/>
            <a:gdLst>
              <a:gd name="T0" fmla="*/ 2147483647 w 126"/>
              <a:gd name="T1" fmla="*/ 2147483647 h 203"/>
              <a:gd name="T2" fmla="*/ 2147483647 w 126"/>
              <a:gd name="T3" fmla="*/ 2147483647 h 203"/>
              <a:gd name="T4" fmla="*/ 0 w 126"/>
              <a:gd name="T5" fmla="*/ 2147483647 h 203"/>
              <a:gd name="T6" fmla="*/ 2147483647 w 126"/>
              <a:gd name="T7" fmla="*/ 2147483647 h 203"/>
              <a:gd name="T8" fmla="*/ 2147483647 w 126"/>
              <a:gd name="T9" fmla="*/ 2147483647 h 203"/>
              <a:gd name="T10" fmla="*/ 2147483647 w 126"/>
              <a:gd name="T11" fmla="*/ 2147483647 h 203"/>
              <a:gd name="T12" fmla="*/ 2147483647 w 126"/>
              <a:gd name="T13" fmla="*/ 2147483647 h 203"/>
              <a:gd name="T14" fmla="*/ 2147483647 w 126"/>
              <a:gd name="T15" fmla="*/ 2147483647 h 203"/>
              <a:gd name="T16" fmla="*/ 2147483647 w 126"/>
              <a:gd name="T17" fmla="*/ 2147483647 h 203"/>
              <a:gd name="T18" fmla="*/ 2147483647 w 126"/>
              <a:gd name="T19" fmla="*/ 2147483647 h 203"/>
              <a:gd name="T20" fmla="*/ 2147483647 w 126"/>
              <a:gd name="T21" fmla="*/ 2147483647 h 203"/>
              <a:gd name="T22" fmla="*/ 2147483647 w 126"/>
              <a:gd name="T23" fmla="*/ 2147483647 h 203"/>
              <a:gd name="T24" fmla="*/ 2147483647 w 126"/>
              <a:gd name="T25" fmla="*/ 2147483647 h 203"/>
              <a:gd name="T26" fmla="*/ 2147483647 w 126"/>
              <a:gd name="T27" fmla="*/ 2147483647 h 203"/>
              <a:gd name="T28" fmla="*/ 2147483647 w 126"/>
              <a:gd name="T29" fmla="*/ 2147483647 h 203"/>
              <a:gd name="T30" fmla="*/ 2147483647 w 126"/>
              <a:gd name="T31" fmla="*/ 2147483647 h 203"/>
              <a:gd name="T32" fmla="*/ 2147483647 w 126"/>
              <a:gd name="T33" fmla="*/ 2147483647 h 203"/>
              <a:gd name="T34" fmla="*/ 2147483647 w 126"/>
              <a:gd name="T35" fmla="*/ 2147483647 h 203"/>
              <a:gd name="T36" fmla="*/ 2147483647 w 126"/>
              <a:gd name="T37" fmla="*/ 2147483647 h 203"/>
              <a:gd name="T38" fmla="*/ 2147483647 w 126"/>
              <a:gd name="T39" fmla="*/ 2147483647 h 203"/>
              <a:gd name="T40" fmla="*/ 2147483647 w 126"/>
              <a:gd name="T41" fmla="*/ 2147483647 h 203"/>
              <a:gd name="T42" fmla="*/ 2147483647 w 126"/>
              <a:gd name="T43" fmla="*/ 2147483647 h 203"/>
              <a:gd name="T44" fmla="*/ 2147483647 w 126"/>
              <a:gd name="T45" fmla="*/ 2147483647 h 203"/>
              <a:gd name="T46" fmla="*/ 2147483647 w 126"/>
              <a:gd name="T47" fmla="*/ 2147483647 h 203"/>
              <a:gd name="T48" fmla="*/ 2147483647 w 126"/>
              <a:gd name="T49" fmla="*/ 2147483647 h 203"/>
              <a:gd name="T50" fmla="*/ 2147483647 w 126"/>
              <a:gd name="T51" fmla="*/ 2147483647 h 203"/>
              <a:gd name="T52" fmla="*/ 2147483647 w 126"/>
              <a:gd name="T53" fmla="*/ 2147483647 h 203"/>
              <a:gd name="T54" fmla="*/ 2147483647 w 126"/>
              <a:gd name="T55" fmla="*/ 2147483647 h 203"/>
              <a:gd name="T56" fmla="*/ 2147483647 w 126"/>
              <a:gd name="T57" fmla="*/ 2147483647 h 203"/>
              <a:gd name="T58" fmla="*/ 2147483647 w 126"/>
              <a:gd name="T59" fmla="*/ 2147483647 h 203"/>
              <a:gd name="T60" fmla="*/ 2147483647 w 126"/>
              <a:gd name="T61" fmla="*/ 2147483647 h 203"/>
              <a:gd name="T62" fmla="*/ 2147483647 w 126"/>
              <a:gd name="T63" fmla="*/ 2147483647 h 203"/>
              <a:gd name="T64" fmla="*/ 2147483647 w 126"/>
              <a:gd name="T65" fmla="*/ 2147483647 h 203"/>
              <a:gd name="T66" fmla="*/ 2147483647 w 126"/>
              <a:gd name="T67" fmla="*/ 2147483647 h 203"/>
              <a:gd name="T68" fmla="*/ 2147483647 w 126"/>
              <a:gd name="T69" fmla="*/ 2147483647 h 203"/>
              <a:gd name="T70" fmla="*/ 2147483647 w 126"/>
              <a:gd name="T71" fmla="*/ 2147483647 h 203"/>
              <a:gd name="T72" fmla="*/ 2147483647 w 126"/>
              <a:gd name="T73" fmla="*/ 2147483647 h 203"/>
              <a:gd name="T74" fmla="*/ 2147483647 w 126"/>
              <a:gd name="T75" fmla="*/ 2147483647 h 203"/>
              <a:gd name="T76" fmla="*/ 2147483647 w 126"/>
              <a:gd name="T77" fmla="*/ 2147483647 h 203"/>
              <a:gd name="T78" fmla="*/ 2147483647 w 126"/>
              <a:gd name="T79" fmla="*/ 2147483647 h 203"/>
              <a:gd name="T80" fmla="*/ 2147483647 w 126"/>
              <a:gd name="T81" fmla="*/ 2147483647 h 203"/>
              <a:gd name="T82" fmla="*/ 2147483647 w 126"/>
              <a:gd name="T83" fmla="*/ 2147483647 h 203"/>
              <a:gd name="T84" fmla="*/ 2147483647 w 126"/>
              <a:gd name="T85" fmla="*/ 2147483647 h 20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26"/>
              <a:gd name="T130" fmla="*/ 0 h 203"/>
              <a:gd name="T131" fmla="*/ 126 w 126"/>
              <a:gd name="T132" fmla="*/ 203 h 20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26" h="203">
                <a:moveTo>
                  <a:pt x="31" y="89"/>
                </a:moveTo>
                <a:lnTo>
                  <a:pt x="24" y="93"/>
                </a:lnTo>
                <a:lnTo>
                  <a:pt x="17" y="97"/>
                </a:lnTo>
                <a:lnTo>
                  <a:pt x="12" y="102"/>
                </a:lnTo>
                <a:lnTo>
                  <a:pt x="8" y="108"/>
                </a:lnTo>
                <a:lnTo>
                  <a:pt x="5" y="115"/>
                </a:lnTo>
                <a:lnTo>
                  <a:pt x="2" y="123"/>
                </a:lnTo>
                <a:lnTo>
                  <a:pt x="0" y="131"/>
                </a:lnTo>
                <a:lnTo>
                  <a:pt x="0" y="139"/>
                </a:lnTo>
                <a:lnTo>
                  <a:pt x="1" y="153"/>
                </a:lnTo>
                <a:lnTo>
                  <a:pt x="5" y="166"/>
                </a:lnTo>
                <a:lnTo>
                  <a:pt x="10" y="177"/>
                </a:lnTo>
                <a:lnTo>
                  <a:pt x="17" y="186"/>
                </a:lnTo>
                <a:lnTo>
                  <a:pt x="26" y="193"/>
                </a:lnTo>
                <a:lnTo>
                  <a:pt x="36" y="199"/>
                </a:lnTo>
                <a:lnTo>
                  <a:pt x="49" y="202"/>
                </a:lnTo>
                <a:lnTo>
                  <a:pt x="63" y="203"/>
                </a:lnTo>
                <a:lnTo>
                  <a:pt x="77" y="202"/>
                </a:lnTo>
                <a:lnTo>
                  <a:pt x="89" y="199"/>
                </a:lnTo>
                <a:lnTo>
                  <a:pt x="101" y="193"/>
                </a:lnTo>
                <a:lnTo>
                  <a:pt x="109" y="186"/>
                </a:lnTo>
                <a:lnTo>
                  <a:pt x="116" y="177"/>
                </a:lnTo>
                <a:lnTo>
                  <a:pt x="122" y="166"/>
                </a:lnTo>
                <a:lnTo>
                  <a:pt x="125" y="153"/>
                </a:lnTo>
                <a:lnTo>
                  <a:pt x="126" y="139"/>
                </a:lnTo>
                <a:lnTo>
                  <a:pt x="126" y="131"/>
                </a:lnTo>
                <a:lnTo>
                  <a:pt x="124" y="123"/>
                </a:lnTo>
                <a:lnTo>
                  <a:pt x="122" y="115"/>
                </a:lnTo>
                <a:lnTo>
                  <a:pt x="118" y="108"/>
                </a:lnTo>
                <a:lnTo>
                  <a:pt x="113" y="102"/>
                </a:lnTo>
                <a:lnTo>
                  <a:pt x="108" y="97"/>
                </a:lnTo>
                <a:lnTo>
                  <a:pt x="103" y="93"/>
                </a:lnTo>
                <a:lnTo>
                  <a:pt x="95" y="89"/>
                </a:lnTo>
                <a:lnTo>
                  <a:pt x="101" y="86"/>
                </a:lnTo>
                <a:lnTo>
                  <a:pt x="106" y="82"/>
                </a:lnTo>
                <a:lnTo>
                  <a:pt x="110" y="78"/>
                </a:lnTo>
                <a:lnTo>
                  <a:pt x="113" y="73"/>
                </a:lnTo>
                <a:lnTo>
                  <a:pt x="116" y="68"/>
                </a:lnTo>
                <a:lnTo>
                  <a:pt x="118" y="63"/>
                </a:lnTo>
                <a:lnTo>
                  <a:pt x="120" y="56"/>
                </a:lnTo>
                <a:lnTo>
                  <a:pt x="120" y="49"/>
                </a:lnTo>
                <a:lnTo>
                  <a:pt x="118" y="38"/>
                </a:lnTo>
                <a:lnTo>
                  <a:pt x="115" y="29"/>
                </a:lnTo>
                <a:lnTo>
                  <a:pt x="111" y="21"/>
                </a:lnTo>
                <a:lnTo>
                  <a:pt x="104" y="14"/>
                </a:lnTo>
                <a:lnTo>
                  <a:pt x="96" y="8"/>
                </a:lnTo>
                <a:lnTo>
                  <a:pt x="87" y="3"/>
                </a:lnTo>
                <a:lnTo>
                  <a:pt x="75" y="1"/>
                </a:lnTo>
                <a:lnTo>
                  <a:pt x="63" y="0"/>
                </a:lnTo>
                <a:lnTo>
                  <a:pt x="51" y="1"/>
                </a:lnTo>
                <a:lnTo>
                  <a:pt x="39" y="3"/>
                </a:lnTo>
                <a:lnTo>
                  <a:pt x="30" y="8"/>
                </a:lnTo>
                <a:lnTo>
                  <a:pt x="21" y="14"/>
                </a:lnTo>
                <a:lnTo>
                  <a:pt x="15" y="21"/>
                </a:lnTo>
                <a:lnTo>
                  <a:pt x="11" y="29"/>
                </a:lnTo>
                <a:lnTo>
                  <a:pt x="8" y="38"/>
                </a:lnTo>
                <a:lnTo>
                  <a:pt x="7" y="49"/>
                </a:lnTo>
                <a:lnTo>
                  <a:pt x="7" y="56"/>
                </a:lnTo>
                <a:lnTo>
                  <a:pt x="8" y="63"/>
                </a:lnTo>
                <a:lnTo>
                  <a:pt x="10" y="68"/>
                </a:lnTo>
                <a:lnTo>
                  <a:pt x="13" y="73"/>
                </a:lnTo>
                <a:lnTo>
                  <a:pt x="16" y="78"/>
                </a:lnTo>
                <a:lnTo>
                  <a:pt x="20" y="82"/>
                </a:lnTo>
                <a:lnTo>
                  <a:pt x="25" y="86"/>
                </a:lnTo>
                <a:lnTo>
                  <a:pt x="31" y="89"/>
                </a:lnTo>
                <a:close/>
                <a:moveTo>
                  <a:pt x="31" y="52"/>
                </a:moveTo>
                <a:lnTo>
                  <a:pt x="32" y="45"/>
                </a:lnTo>
                <a:lnTo>
                  <a:pt x="33" y="39"/>
                </a:lnTo>
                <a:lnTo>
                  <a:pt x="36" y="35"/>
                </a:lnTo>
                <a:lnTo>
                  <a:pt x="39" y="31"/>
                </a:lnTo>
                <a:lnTo>
                  <a:pt x="44" y="28"/>
                </a:lnTo>
                <a:lnTo>
                  <a:pt x="49" y="25"/>
                </a:lnTo>
                <a:lnTo>
                  <a:pt x="55" y="23"/>
                </a:lnTo>
                <a:lnTo>
                  <a:pt x="63" y="23"/>
                </a:lnTo>
                <a:lnTo>
                  <a:pt x="70" y="23"/>
                </a:lnTo>
                <a:lnTo>
                  <a:pt x="76" y="25"/>
                </a:lnTo>
                <a:lnTo>
                  <a:pt x="82" y="28"/>
                </a:lnTo>
                <a:lnTo>
                  <a:pt x="86" y="31"/>
                </a:lnTo>
                <a:lnTo>
                  <a:pt x="89" y="35"/>
                </a:lnTo>
                <a:lnTo>
                  <a:pt x="92" y="39"/>
                </a:lnTo>
                <a:lnTo>
                  <a:pt x="93" y="45"/>
                </a:lnTo>
                <a:lnTo>
                  <a:pt x="94" y="52"/>
                </a:lnTo>
                <a:lnTo>
                  <a:pt x="93" y="58"/>
                </a:lnTo>
                <a:lnTo>
                  <a:pt x="92" y="64"/>
                </a:lnTo>
                <a:lnTo>
                  <a:pt x="89" y="68"/>
                </a:lnTo>
                <a:lnTo>
                  <a:pt x="86" y="73"/>
                </a:lnTo>
                <a:lnTo>
                  <a:pt x="82" y="77"/>
                </a:lnTo>
                <a:lnTo>
                  <a:pt x="75" y="79"/>
                </a:lnTo>
                <a:lnTo>
                  <a:pt x="70" y="81"/>
                </a:lnTo>
                <a:lnTo>
                  <a:pt x="63" y="81"/>
                </a:lnTo>
                <a:lnTo>
                  <a:pt x="55" y="81"/>
                </a:lnTo>
                <a:lnTo>
                  <a:pt x="50" y="79"/>
                </a:lnTo>
                <a:lnTo>
                  <a:pt x="44" y="77"/>
                </a:lnTo>
                <a:lnTo>
                  <a:pt x="39" y="73"/>
                </a:lnTo>
                <a:lnTo>
                  <a:pt x="36" y="68"/>
                </a:lnTo>
                <a:lnTo>
                  <a:pt x="33" y="64"/>
                </a:lnTo>
                <a:lnTo>
                  <a:pt x="32" y="58"/>
                </a:lnTo>
                <a:lnTo>
                  <a:pt x="31" y="52"/>
                </a:lnTo>
                <a:close/>
                <a:moveTo>
                  <a:pt x="26" y="139"/>
                </a:moveTo>
                <a:lnTo>
                  <a:pt x="27" y="131"/>
                </a:lnTo>
                <a:lnTo>
                  <a:pt x="28" y="124"/>
                </a:lnTo>
                <a:lnTo>
                  <a:pt x="31" y="117"/>
                </a:lnTo>
                <a:lnTo>
                  <a:pt x="35" y="113"/>
                </a:lnTo>
                <a:lnTo>
                  <a:pt x="40" y="108"/>
                </a:lnTo>
                <a:lnTo>
                  <a:pt x="48" y="104"/>
                </a:lnTo>
                <a:lnTo>
                  <a:pt x="55" y="103"/>
                </a:lnTo>
                <a:lnTo>
                  <a:pt x="63" y="102"/>
                </a:lnTo>
                <a:lnTo>
                  <a:pt x="71" y="103"/>
                </a:lnTo>
                <a:lnTo>
                  <a:pt x="78" y="104"/>
                </a:lnTo>
                <a:lnTo>
                  <a:pt x="85" y="108"/>
                </a:lnTo>
                <a:lnTo>
                  <a:pt x="91" y="113"/>
                </a:lnTo>
                <a:lnTo>
                  <a:pt x="95" y="117"/>
                </a:lnTo>
                <a:lnTo>
                  <a:pt x="98" y="124"/>
                </a:lnTo>
                <a:lnTo>
                  <a:pt x="99" y="131"/>
                </a:lnTo>
                <a:lnTo>
                  <a:pt x="101" y="139"/>
                </a:lnTo>
                <a:lnTo>
                  <a:pt x="99" y="148"/>
                </a:lnTo>
                <a:lnTo>
                  <a:pt x="98" y="156"/>
                </a:lnTo>
                <a:lnTo>
                  <a:pt x="95" y="163"/>
                </a:lnTo>
                <a:lnTo>
                  <a:pt x="91" y="169"/>
                </a:lnTo>
                <a:lnTo>
                  <a:pt x="85" y="173"/>
                </a:lnTo>
                <a:lnTo>
                  <a:pt x="78" y="177"/>
                </a:lnTo>
                <a:lnTo>
                  <a:pt x="71" y="178"/>
                </a:lnTo>
                <a:lnTo>
                  <a:pt x="63" y="179"/>
                </a:lnTo>
                <a:lnTo>
                  <a:pt x="55" y="178"/>
                </a:lnTo>
                <a:lnTo>
                  <a:pt x="48" y="177"/>
                </a:lnTo>
                <a:lnTo>
                  <a:pt x="40" y="173"/>
                </a:lnTo>
                <a:lnTo>
                  <a:pt x="35" y="169"/>
                </a:lnTo>
                <a:lnTo>
                  <a:pt x="31" y="163"/>
                </a:lnTo>
                <a:lnTo>
                  <a:pt x="28" y="156"/>
                </a:lnTo>
                <a:lnTo>
                  <a:pt x="27" y="148"/>
                </a:lnTo>
                <a:lnTo>
                  <a:pt x="26" y="139"/>
                </a:lnTo>
                <a:close/>
              </a:path>
            </a:pathLst>
          </a:custGeom>
          <a:solidFill>
            <a:srgbClr val="0000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37" name="Freeform 133"/>
          <p:cNvSpPr>
            <a:spLocks noEditPoints="1"/>
          </p:cNvSpPr>
          <p:nvPr/>
        </p:nvSpPr>
        <p:spPr bwMode="auto">
          <a:xfrm>
            <a:off x="2025650" y="2533650"/>
            <a:ext cx="79375" cy="109538"/>
          </a:xfrm>
          <a:custGeom>
            <a:avLst/>
            <a:gdLst>
              <a:gd name="T0" fmla="*/ 0 w 167"/>
              <a:gd name="T1" fmla="*/ 2147483647 h 207"/>
              <a:gd name="T2" fmla="*/ 2147483647 w 167"/>
              <a:gd name="T3" fmla="*/ 2147483647 h 207"/>
              <a:gd name="T4" fmla="*/ 2147483647 w 167"/>
              <a:gd name="T5" fmla="*/ 2147483647 h 207"/>
              <a:gd name="T6" fmla="*/ 2147483647 w 167"/>
              <a:gd name="T7" fmla="*/ 2147483647 h 207"/>
              <a:gd name="T8" fmla="*/ 2147483647 w 167"/>
              <a:gd name="T9" fmla="*/ 2147483647 h 207"/>
              <a:gd name="T10" fmla="*/ 2147483647 w 167"/>
              <a:gd name="T11" fmla="*/ 2147483647 h 207"/>
              <a:gd name="T12" fmla="*/ 2147483647 w 167"/>
              <a:gd name="T13" fmla="*/ 0 h 207"/>
              <a:gd name="T14" fmla="*/ 2147483647 w 167"/>
              <a:gd name="T15" fmla="*/ 0 h 207"/>
              <a:gd name="T16" fmla="*/ 0 w 167"/>
              <a:gd name="T17" fmla="*/ 2147483647 h 207"/>
              <a:gd name="T18" fmla="*/ 2147483647 w 167"/>
              <a:gd name="T19" fmla="*/ 2147483647 h 207"/>
              <a:gd name="T20" fmla="*/ 2147483647 w 167"/>
              <a:gd name="T21" fmla="*/ 2147483647 h 207"/>
              <a:gd name="T22" fmla="*/ 2147483647 w 167"/>
              <a:gd name="T23" fmla="*/ 2147483647 h 207"/>
              <a:gd name="T24" fmla="*/ 2147483647 w 167"/>
              <a:gd name="T25" fmla="*/ 2147483647 h 20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67"/>
              <a:gd name="T40" fmla="*/ 0 h 207"/>
              <a:gd name="T41" fmla="*/ 167 w 167"/>
              <a:gd name="T42" fmla="*/ 207 h 20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67" h="207">
                <a:moveTo>
                  <a:pt x="0" y="207"/>
                </a:moveTo>
                <a:lnTo>
                  <a:pt x="26" y="207"/>
                </a:lnTo>
                <a:lnTo>
                  <a:pt x="46" y="145"/>
                </a:lnTo>
                <a:lnTo>
                  <a:pt x="120" y="145"/>
                </a:lnTo>
                <a:lnTo>
                  <a:pt x="140" y="207"/>
                </a:lnTo>
                <a:lnTo>
                  <a:pt x="167" y="207"/>
                </a:lnTo>
                <a:lnTo>
                  <a:pt x="98" y="0"/>
                </a:lnTo>
                <a:lnTo>
                  <a:pt x="69" y="0"/>
                </a:lnTo>
                <a:lnTo>
                  <a:pt x="0" y="207"/>
                </a:lnTo>
                <a:close/>
                <a:moveTo>
                  <a:pt x="54" y="121"/>
                </a:moveTo>
                <a:lnTo>
                  <a:pt x="84" y="30"/>
                </a:lnTo>
                <a:lnTo>
                  <a:pt x="112" y="121"/>
                </a:lnTo>
                <a:lnTo>
                  <a:pt x="54" y="121"/>
                </a:lnTo>
                <a:close/>
              </a:path>
            </a:pathLst>
          </a:custGeom>
          <a:solidFill>
            <a:srgbClr val="0000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38" name="Freeform 134"/>
          <p:cNvSpPr>
            <a:spLocks/>
          </p:cNvSpPr>
          <p:nvPr/>
        </p:nvSpPr>
        <p:spPr bwMode="auto">
          <a:xfrm>
            <a:off x="2112963" y="2560638"/>
            <a:ext cx="52387" cy="82550"/>
          </a:xfrm>
          <a:custGeom>
            <a:avLst/>
            <a:gdLst>
              <a:gd name="T0" fmla="*/ 2147483647 w 114"/>
              <a:gd name="T1" fmla="*/ 2147483647 h 155"/>
              <a:gd name="T2" fmla="*/ 2147483647 w 114"/>
              <a:gd name="T3" fmla="*/ 2147483647 h 155"/>
              <a:gd name="T4" fmla="*/ 2147483647 w 114"/>
              <a:gd name="T5" fmla="*/ 2147483647 h 155"/>
              <a:gd name="T6" fmla="*/ 2147483647 w 114"/>
              <a:gd name="T7" fmla="*/ 2147483647 h 155"/>
              <a:gd name="T8" fmla="*/ 2147483647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0 h 155"/>
              <a:gd name="T30" fmla="*/ 2147483647 w 114"/>
              <a:gd name="T31" fmla="*/ 0 h 155"/>
              <a:gd name="T32" fmla="*/ 2147483647 w 114"/>
              <a:gd name="T33" fmla="*/ 0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0 w 114"/>
              <a:gd name="T51" fmla="*/ 2147483647 h 155"/>
              <a:gd name="T52" fmla="*/ 0 w 114"/>
              <a:gd name="T53" fmla="*/ 2147483647 h 155"/>
              <a:gd name="T54" fmla="*/ 2147483647 w 114"/>
              <a:gd name="T55" fmla="*/ 2147483647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91" y="155"/>
                </a:moveTo>
                <a:lnTo>
                  <a:pt x="114" y="155"/>
                </a:lnTo>
                <a:lnTo>
                  <a:pt x="114" y="64"/>
                </a:lnTo>
                <a:lnTo>
                  <a:pt x="114" y="57"/>
                </a:lnTo>
                <a:lnTo>
                  <a:pt x="114" y="46"/>
                </a:lnTo>
                <a:lnTo>
                  <a:pt x="113" y="37"/>
                </a:lnTo>
                <a:lnTo>
                  <a:pt x="112" y="28"/>
                </a:lnTo>
                <a:lnTo>
                  <a:pt x="108" y="21"/>
                </a:lnTo>
                <a:lnTo>
                  <a:pt x="104" y="15"/>
                </a:lnTo>
                <a:lnTo>
                  <a:pt x="101" y="12"/>
                </a:lnTo>
                <a:lnTo>
                  <a:pt x="97" y="8"/>
                </a:lnTo>
                <a:lnTo>
                  <a:pt x="92" y="5"/>
                </a:lnTo>
                <a:lnTo>
                  <a:pt x="87" y="2"/>
                </a:lnTo>
                <a:lnTo>
                  <a:pt x="80" y="1"/>
                </a:lnTo>
                <a:lnTo>
                  <a:pt x="73" y="0"/>
                </a:lnTo>
                <a:lnTo>
                  <a:pt x="65" y="0"/>
                </a:lnTo>
                <a:lnTo>
                  <a:pt x="59" y="0"/>
                </a:lnTo>
                <a:lnTo>
                  <a:pt x="53" y="1"/>
                </a:lnTo>
                <a:lnTo>
                  <a:pt x="46" y="3"/>
                </a:lnTo>
                <a:lnTo>
                  <a:pt x="41" y="6"/>
                </a:lnTo>
                <a:lnTo>
                  <a:pt x="36" y="9"/>
                </a:lnTo>
                <a:lnTo>
                  <a:pt x="31" y="14"/>
                </a:lnTo>
                <a:lnTo>
                  <a:pt x="26" y="20"/>
                </a:lnTo>
                <a:lnTo>
                  <a:pt x="22" y="26"/>
                </a:lnTo>
                <a:lnTo>
                  <a:pt x="22" y="3"/>
                </a:lnTo>
                <a:lnTo>
                  <a:pt x="0" y="3"/>
                </a:lnTo>
                <a:lnTo>
                  <a:pt x="0" y="155"/>
                </a:lnTo>
                <a:lnTo>
                  <a:pt x="23" y="155"/>
                </a:lnTo>
                <a:lnTo>
                  <a:pt x="23" y="69"/>
                </a:lnTo>
                <a:lnTo>
                  <a:pt x="24" y="58"/>
                </a:lnTo>
                <a:lnTo>
                  <a:pt x="26" y="49"/>
                </a:lnTo>
                <a:lnTo>
                  <a:pt x="30" y="41"/>
                </a:lnTo>
                <a:lnTo>
                  <a:pt x="34" y="34"/>
                </a:lnTo>
                <a:lnTo>
                  <a:pt x="40" y="29"/>
                </a:lnTo>
                <a:lnTo>
                  <a:pt x="46" y="26"/>
                </a:lnTo>
                <a:lnTo>
                  <a:pt x="55" y="23"/>
                </a:lnTo>
                <a:lnTo>
                  <a:pt x="63" y="22"/>
                </a:lnTo>
                <a:lnTo>
                  <a:pt x="71" y="23"/>
                </a:lnTo>
                <a:lnTo>
                  <a:pt x="77" y="24"/>
                </a:lnTo>
                <a:lnTo>
                  <a:pt x="81" y="28"/>
                </a:lnTo>
                <a:lnTo>
                  <a:pt x="85" y="31"/>
                </a:lnTo>
                <a:lnTo>
                  <a:pt x="88" y="37"/>
                </a:lnTo>
                <a:lnTo>
                  <a:pt x="90" y="44"/>
                </a:lnTo>
                <a:lnTo>
                  <a:pt x="91" y="52"/>
                </a:lnTo>
                <a:lnTo>
                  <a:pt x="91" y="62"/>
                </a:lnTo>
                <a:lnTo>
                  <a:pt x="91" y="155"/>
                </a:lnTo>
                <a:close/>
              </a:path>
            </a:pathLst>
          </a:custGeom>
          <a:solidFill>
            <a:srgbClr val="0000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39" name="Freeform 135"/>
          <p:cNvSpPr>
            <a:spLocks noEditPoints="1"/>
          </p:cNvSpPr>
          <p:nvPr/>
        </p:nvSpPr>
        <p:spPr bwMode="auto">
          <a:xfrm>
            <a:off x="2178050" y="2533650"/>
            <a:ext cx="61913" cy="111125"/>
          </a:xfrm>
          <a:custGeom>
            <a:avLst/>
            <a:gdLst>
              <a:gd name="T0" fmla="*/ 2147483647 w 127"/>
              <a:gd name="T1" fmla="*/ 0 h 210"/>
              <a:gd name="T2" fmla="*/ 2147483647 w 127"/>
              <a:gd name="T3" fmla="*/ 0 h 210"/>
              <a:gd name="T4" fmla="*/ 2147483647 w 127"/>
              <a:gd name="T5" fmla="*/ 2147483647 h 210"/>
              <a:gd name="T6" fmla="*/ 2147483647 w 127"/>
              <a:gd name="T7" fmla="*/ 2147483647 h 210"/>
              <a:gd name="T8" fmla="*/ 2147483647 w 127"/>
              <a:gd name="T9" fmla="*/ 2147483647 h 210"/>
              <a:gd name="T10" fmla="*/ 2147483647 w 127"/>
              <a:gd name="T11" fmla="*/ 2147483647 h 210"/>
              <a:gd name="T12" fmla="*/ 2147483647 w 127"/>
              <a:gd name="T13" fmla="*/ 2147483647 h 210"/>
              <a:gd name="T14" fmla="*/ 2147483647 w 127"/>
              <a:gd name="T15" fmla="*/ 2147483647 h 210"/>
              <a:gd name="T16" fmla="*/ 2147483647 w 127"/>
              <a:gd name="T17" fmla="*/ 2147483647 h 210"/>
              <a:gd name="T18" fmla="*/ 2147483647 w 127"/>
              <a:gd name="T19" fmla="*/ 2147483647 h 210"/>
              <a:gd name="T20" fmla="*/ 2147483647 w 127"/>
              <a:gd name="T21" fmla="*/ 2147483647 h 210"/>
              <a:gd name="T22" fmla="*/ 2147483647 w 127"/>
              <a:gd name="T23" fmla="*/ 2147483647 h 210"/>
              <a:gd name="T24" fmla="*/ 2147483647 w 127"/>
              <a:gd name="T25" fmla="*/ 2147483647 h 210"/>
              <a:gd name="T26" fmla="*/ 2147483647 w 127"/>
              <a:gd name="T27" fmla="*/ 2147483647 h 210"/>
              <a:gd name="T28" fmla="*/ 0 w 127"/>
              <a:gd name="T29" fmla="*/ 2147483647 h 210"/>
              <a:gd name="T30" fmla="*/ 2147483647 w 127"/>
              <a:gd name="T31" fmla="*/ 2147483647 h 210"/>
              <a:gd name="T32" fmla="*/ 2147483647 w 127"/>
              <a:gd name="T33" fmla="*/ 2147483647 h 210"/>
              <a:gd name="T34" fmla="*/ 2147483647 w 127"/>
              <a:gd name="T35" fmla="*/ 2147483647 h 210"/>
              <a:gd name="T36" fmla="*/ 2147483647 w 127"/>
              <a:gd name="T37" fmla="*/ 2147483647 h 210"/>
              <a:gd name="T38" fmla="*/ 2147483647 w 127"/>
              <a:gd name="T39" fmla="*/ 2147483647 h 210"/>
              <a:gd name="T40" fmla="*/ 2147483647 w 127"/>
              <a:gd name="T41" fmla="*/ 2147483647 h 210"/>
              <a:gd name="T42" fmla="*/ 2147483647 w 127"/>
              <a:gd name="T43" fmla="*/ 2147483647 h 210"/>
              <a:gd name="T44" fmla="*/ 2147483647 w 127"/>
              <a:gd name="T45" fmla="*/ 2147483647 h 210"/>
              <a:gd name="T46" fmla="*/ 2147483647 w 127"/>
              <a:gd name="T47" fmla="*/ 2147483647 h 210"/>
              <a:gd name="T48" fmla="*/ 2147483647 w 127"/>
              <a:gd name="T49" fmla="*/ 2147483647 h 210"/>
              <a:gd name="T50" fmla="*/ 2147483647 w 127"/>
              <a:gd name="T51" fmla="*/ 2147483647 h 210"/>
              <a:gd name="T52" fmla="*/ 2147483647 w 127"/>
              <a:gd name="T53" fmla="*/ 2147483647 h 210"/>
              <a:gd name="T54" fmla="*/ 2147483647 w 127"/>
              <a:gd name="T55" fmla="*/ 2147483647 h 210"/>
              <a:gd name="T56" fmla="*/ 2147483647 w 127"/>
              <a:gd name="T57" fmla="*/ 2147483647 h 210"/>
              <a:gd name="T58" fmla="*/ 2147483647 w 127"/>
              <a:gd name="T59" fmla="*/ 0 h 210"/>
              <a:gd name="T60" fmla="*/ 2147483647 w 127"/>
              <a:gd name="T61" fmla="*/ 2147483647 h 210"/>
              <a:gd name="T62" fmla="*/ 2147483647 w 127"/>
              <a:gd name="T63" fmla="*/ 2147483647 h 210"/>
              <a:gd name="T64" fmla="*/ 2147483647 w 127"/>
              <a:gd name="T65" fmla="*/ 2147483647 h 210"/>
              <a:gd name="T66" fmla="*/ 2147483647 w 127"/>
              <a:gd name="T67" fmla="*/ 2147483647 h 210"/>
              <a:gd name="T68" fmla="*/ 2147483647 w 127"/>
              <a:gd name="T69" fmla="*/ 2147483647 h 210"/>
              <a:gd name="T70" fmla="*/ 2147483647 w 127"/>
              <a:gd name="T71" fmla="*/ 2147483647 h 210"/>
              <a:gd name="T72" fmla="*/ 2147483647 w 127"/>
              <a:gd name="T73" fmla="*/ 2147483647 h 210"/>
              <a:gd name="T74" fmla="*/ 2147483647 w 127"/>
              <a:gd name="T75" fmla="*/ 2147483647 h 210"/>
              <a:gd name="T76" fmla="*/ 2147483647 w 127"/>
              <a:gd name="T77" fmla="*/ 2147483647 h 210"/>
              <a:gd name="T78" fmla="*/ 2147483647 w 127"/>
              <a:gd name="T79" fmla="*/ 2147483647 h 210"/>
              <a:gd name="T80" fmla="*/ 2147483647 w 127"/>
              <a:gd name="T81" fmla="*/ 2147483647 h 210"/>
              <a:gd name="T82" fmla="*/ 2147483647 w 127"/>
              <a:gd name="T83" fmla="*/ 2147483647 h 210"/>
              <a:gd name="T84" fmla="*/ 2147483647 w 127"/>
              <a:gd name="T85" fmla="*/ 2147483647 h 210"/>
              <a:gd name="T86" fmla="*/ 2147483647 w 127"/>
              <a:gd name="T87" fmla="*/ 2147483647 h 210"/>
              <a:gd name="T88" fmla="*/ 2147483647 w 127"/>
              <a:gd name="T89" fmla="*/ 2147483647 h 210"/>
              <a:gd name="T90" fmla="*/ 2147483647 w 127"/>
              <a:gd name="T91" fmla="*/ 2147483647 h 210"/>
              <a:gd name="T92" fmla="*/ 2147483647 w 127"/>
              <a:gd name="T93" fmla="*/ 2147483647 h 210"/>
              <a:gd name="T94" fmla="*/ 2147483647 w 127"/>
              <a:gd name="T95" fmla="*/ 2147483647 h 210"/>
              <a:gd name="T96" fmla="*/ 2147483647 w 127"/>
              <a:gd name="T97" fmla="*/ 2147483647 h 210"/>
              <a:gd name="T98" fmla="*/ 2147483647 w 127"/>
              <a:gd name="T99" fmla="*/ 2147483647 h 210"/>
              <a:gd name="T100" fmla="*/ 2147483647 w 127"/>
              <a:gd name="T101" fmla="*/ 2147483647 h 210"/>
              <a:gd name="T102" fmla="*/ 2147483647 w 127"/>
              <a:gd name="T103" fmla="*/ 2147483647 h 210"/>
              <a:gd name="T104" fmla="*/ 2147483647 w 127"/>
              <a:gd name="T105" fmla="*/ 2147483647 h 210"/>
              <a:gd name="T106" fmla="*/ 2147483647 w 127"/>
              <a:gd name="T107" fmla="*/ 2147483647 h 210"/>
              <a:gd name="T108" fmla="*/ 2147483647 w 127"/>
              <a:gd name="T109" fmla="*/ 2147483647 h 210"/>
              <a:gd name="T110" fmla="*/ 2147483647 w 127"/>
              <a:gd name="T111" fmla="*/ 2147483647 h 210"/>
              <a:gd name="T112" fmla="*/ 2147483647 w 127"/>
              <a:gd name="T113" fmla="*/ 2147483647 h 210"/>
              <a:gd name="T114" fmla="*/ 2147483647 w 127"/>
              <a:gd name="T115" fmla="*/ 2147483647 h 210"/>
              <a:gd name="T116" fmla="*/ 2147483647 w 127"/>
              <a:gd name="T117" fmla="*/ 2147483647 h 210"/>
              <a:gd name="T118" fmla="*/ 2147483647 w 127"/>
              <a:gd name="T119" fmla="*/ 2147483647 h 210"/>
              <a:gd name="T120" fmla="*/ 2147483647 w 127"/>
              <a:gd name="T121" fmla="*/ 2147483647 h 210"/>
              <a:gd name="T122" fmla="*/ 2147483647 w 127"/>
              <a:gd name="T123" fmla="*/ 2147483647 h 210"/>
              <a:gd name="T124" fmla="*/ 2147483647 w 127"/>
              <a:gd name="T125" fmla="*/ 2147483647 h 21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7"/>
              <a:gd name="T190" fmla="*/ 0 h 210"/>
              <a:gd name="T191" fmla="*/ 127 w 127"/>
              <a:gd name="T192" fmla="*/ 210 h 21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7" h="210">
                <a:moveTo>
                  <a:pt x="127" y="0"/>
                </a:moveTo>
                <a:lnTo>
                  <a:pt x="105" y="0"/>
                </a:lnTo>
                <a:lnTo>
                  <a:pt x="105" y="75"/>
                </a:lnTo>
                <a:lnTo>
                  <a:pt x="96" y="65"/>
                </a:lnTo>
                <a:lnTo>
                  <a:pt x="86" y="58"/>
                </a:lnTo>
                <a:lnTo>
                  <a:pt x="74" y="53"/>
                </a:lnTo>
                <a:lnTo>
                  <a:pt x="60" y="52"/>
                </a:lnTo>
                <a:lnTo>
                  <a:pt x="48" y="53"/>
                </a:lnTo>
                <a:lnTo>
                  <a:pt x="36" y="58"/>
                </a:lnTo>
                <a:lnTo>
                  <a:pt x="26" y="64"/>
                </a:lnTo>
                <a:lnTo>
                  <a:pt x="17" y="73"/>
                </a:lnTo>
                <a:lnTo>
                  <a:pt x="10" y="85"/>
                </a:lnTo>
                <a:lnTo>
                  <a:pt x="5" y="98"/>
                </a:lnTo>
                <a:lnTo>
                  <a:pt x="1" y="114"/>
                </a:lnTo>
                <a:lnTo>
                  <a:pt x="0" y="131"/>
                </a:lnTo>
                <a:lnTo>
                  <a:pt x="1" y="149"/>
                </a:lnTo>
                <a:lnTo>
                  <a:pt x="5" y="165"/>
                </a:lnTo>
                <a:lnTo>
                  <a:pt x="10" y="178"/>
                </a:lnTo>
                <a:lnTo>
                  <a:pt x="17" y="189"/>
                </a:lnTo>
                <a:lnTo>
                  <a:pt x="26" y="199"/>
                </a:lnTo>
                <a:lnTo>
                  <a:pt x="36" y="204"/>
                </a:lnTo>
                <a:lnTo>
                  <a:pt x="48" y="209"/>
                </a:lnTo>
                <a:lnTo>
                  <a:pt x="60" y="210"/>
                </a:lnTo>
                <a:lnTo>
                  <a:pt x="73" y="209"/>
                </a:lnTo>
                <a:lnTo>
                  <a:pt x="85" y="204"/>
                </a:lnTo>
                <a:lnTo>
                  <a:pt x="95" y="197"/>
                </a:lnTo>
                <a:lnTo>
                  <a:pt x="105" y="187"/>
                </a:lnTo>
                <a:lnTo>
                  <a:pt x="105" y="207"/>
                </a:lnTo>
                <a:lnTo>
                  <a:pt x="127" y="207"/>
                </a:lnTo>
                <a:lnTo>
                  <a:pt x="127" y="0"/>
                </a:lnTo>
                <a:close/>
                <a:moveTo>
                  <a:pt x="106" y="131"/>
                </a:moveTo>
                <a:lnTo>
                  <a:pt x="105" y="144"/>
                </a:lnTo>
                <a:lnTo>
                  <a:pt x="103" y="156"/>
                </a:lnTo>
                <a:lnTo>
                  <a:pt x="99" y="165"/>
                </a:lnTo>
                <a:lnTo>
                  <a:pt x="95" y="173"/>
                </a:lnTo>
                <a:lnTo>
                  <a:pt x="89" y="180"/>
                </a:lnTo>
                <a:lnTo>
                  <a:pt x="83" y="185"/>
                </a:lnTo>
                <a:lnTo>
                  <a:pt x="74" y="187"/>
                </a:lnTo>
                <a:lnTo>
                  <a:pt x="66" y="188"/>
                </a:lnTo>
                <a:lnTo>
                  <a:pt x="56" y="187"/>
                </a:lnTo>
                <a:lnTo>
                  <a:pt x="49" y="185"/>
                </a:lnTo>
                <a:lnTo>
                  <a:pt x="41" y="180"/>
                </a:lnTo>
                <a:lnTo>
                  <a:pt x="35" y="174"/>
                </a:lnTo>
                <a:lnTo>
                  <a:pt x="31" y="166"/>
                </a:lnTo>
                <a:lnTo>
                  <a:pt x="28" y="157"/>
                </a:lnTo>
                <a:lnTo>
                  <a:pt x="26" y="146"/>
                </a:lnTo>
                <a:lnTo>
                  <a:pt x="25" y="133"/>
                </a:lnTo>
                <a:lnTo>
                  <a:pt x="26" y="121"/>
                </a:lnTo>
                <a:lnTo>
                  <a:pt x="28" y="109"/>
                </a:lnTo>
                <a:lnTo>
                  <a:pt x="31" y="98"/>
                </a:lnTo>
                <a:lnTo>
                  <a:pt x="35" y="90"/>
                </a:lnTo>
                <a:lnTo>
                  <a:pt x="41" y="83"/>
                </a:lnTo>
                <a:lnTo>
                  <a:pt x="48" y="79"/>
                </a:lnTo>
                <a:lnTo>
                  <a:pt x="56" y="76"/>
                </a:lnTo>
                <a:lnTo>
                  <a:pt x="65" y="75"/>
                </a:lnTo>
                <a:lnTo>
                  <a:pt x="74" y="76"/>
                </a:lnTo>
                <a:lnTo>
                  <a:pt x="83" y="79"/>
                </a:lnTo>
                <a:lnTo>
                  <a:pt x="90" y="83"/>
                </a:lnTo>
                <a:lnTo>
                  <a:pt x="95" y="89"/>
                </a:lnTo>
                <a:lnTo>
                  <a:pt x="101" y="97"/>
                </a:lnTo>
                <a:lnTo>
                  <a:pt x="104" y="107"/>
                </a:lnTo>
                <a:lnTo>
                  <a:pt x="105" y="118"/>
                </a:lnTo>
                <a:lnTo>
                  <a:pt x="106" y="131"/>
                </a:lnTo>
                <a:close/>
              </a:path>
            </a:pathLst>
          </a:custGeom>
          <a:solidFill>
            <a:srgbClr val="0000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40" name="Freeform 136"/>
          <p:cNvSpPr>
            <a:spLocks/>
          </p:cNvSpPr>
          <p:nvPr/>
        </p:nvSpPr>
        <p:spPr bwMode="auto">
          <a:xfrm>
            <a:off x="2254250" y="2560638"/>
            <a:ext cx="31750" cy="82550"/>
          </a:xfrm>
          <a:custGeom>
            <a:avLst/>
            <a:gdLst>
              <a:gd name="T0" fmla="*/ 0 w 66"/>
              <a:gd name="T1" fmla="*/ 2147483647 h 155"/>
              <a:gd name="T2" fmla="*/ 2147483647 w 66"/>
              <a:gd name="T3" fmla="*/ 2147483647 h 155"/>
              <a:gd name="T4" fmla="*/ 2147483647 w 66"/>
              <a:gd name="T5" fmla="*/ 2147483647 h 155"/>
              <a:gd name="T6" fmla="*/ 2147483647 w 66"/>
              <a:gd name="T7" fmla="*/ 2147483647 h 155"/>
              <a:gd name="T8" fmla="*/ 2147483647 w 66"/>
              <a:gd name="T9" fmla="*/ 2147483647 h 155"/>
              <a:gd name="T10" fmla="*/ 2147483647 w 66"/>
              <a:gd name="T11" fmla="*/ 2147483647 h 155"/>
              <a:gd name="T12" fmla="*/ 2147483647 w 66"/>
              <a:gd name="T13" fmla="*/ 2147483647 h 155"/>
              <a:gd name="T14" fmla="*/ 2147483647 w 66"/>
              <a:gd name="T15" fmla="*/ 2147483647 h 155"/>
              <a:gd name="T16" fmla="*/ 2147483647 w 66"/>
              <a:gd name="T17" fmla="*/ 2147483647 h 155"/>
              <a:gd name="T18" fmla="*/ 2147483647 w 66"/>
              <a:gd name="T19" fmla="*/ 2147483647 h 155"/>
              <a:gd name="T20" fmla="*/ 2147483647 w 66"/>
              <a:gd name="T21" fmla="*/ 2147483647 h 155"/>
              <a:gd name="T22" fmla="*/ 2147483647 w 66"/>
              <a:gd name="T23" fmla="*/ 2147483647 h 155"/>
              <a:gd name="T24" fmla="*/ 2147483647 w 66"/>
              <a:gd name="T25" fmla="*/ 0 h 155"/>
              <a:gd name="T26" fmla="*/ 2147483647 w 66"/>
              <a:gd name="T27" fmla="*/ 0 h 155"/>
              <a:gd name="T28" fmla="*/ 2147483647 w 66"/>
              <a:gd name="T29" fmla="*/ 0 h 155"/>
              <a:gd name="T30" fmla="*/ 2147483647 w 66"/>
              <a:gd name="T31" fmla="*/ 2147483647 h 155"/>
              <a:gd name="T32" fmla="*/ 2147483647 w 66"/>
              <a:gd name="T33" fmla="*/ 2147483647 h 155"/>
              <a:gd name="T34" fmla="*/ 2147483647 w 66"/>
              <a:gd name="T35" fmla="*/ 2147483647 h 155"/>
              <a:gd name="T36" fmla="*/ 2147483647 w 66"/>
              <a:gd name="T37" fmla="*/ 2147483647 h 155"/>
              <a:gd name="T38" fmla="*/ 2147483647 w 66"/>
              <a:gd name="T39" fmla="*/ 2147483647 h 155"/>
              <a:gd name="T40" fmla="*/ 2147483647 w 66"/>
              <a:gd name="T41" fmla="*/ 2147483647 h 155"/>
              <a:gd name="T42" fmla="*/ 2147483647 w 66"/>
              <a:gd name="T43" fmla="*/ 2147483647 h 155"/>
              <a:gd name="T44" fmla="*/ 2147483647 w 66"/>
              <a:gd name="T45" fmla="*/ 2147483647 h 155"/>
              <a:gd name="T46" fmla="*/ 0 w 66"/>
              <a:gd name="T47" fmla="*/ 2147483647 h 155"/>
              <a:gd name="T48" fmla="*/ 0 w 66"/>
              <a:gd name="T49" fmla="*/ 2147483647 h 15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6"/>
              <a:gd name="T76" fmla="*/ 0 h 155"/>
              <a:gd name="T77" fmla="*/ 66 w 66"/>
              <a:gd name="T78" fmla="*/ 155 h 15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6" h="155">
                <a:moveTo>
                  <a:pt x="0" y="155"/>
                </a:moveTo>
                <a:lnTo>
                  <a:pt x="23" y="155"/>
                </a:lnTo>
                <a:lnTo>
                  <a:pt x="23" y="70"/>
                </a:lnTo>
                <a:lnTo>
                  <a:pt x="24" y="60"/>
                </a:lnTo>
                <a:lnTo>
                  <a:pt x="25" y="51"/>
                </a:lnTo>
                <a:lnTo>
                  <a:pt x="28" y="44"/>
                </a:lnTo>
                <a:lnTo>
                  <a:pt x="32" y="38"/>
                </a:lnTo>
                <a:lnTo>
                  <a:pt x="38" y="33"/>
                </a:lnTo>
                <a:lnTo>
                  <a:pt x="44" y="29"/>
                </a:lnTo>
                <a:lnTo>
                  <a:pt x="52" y="28"/>
                </a:lnTo>
                <a:lnTo>
                  <a:pt x="61" y="27"/>
                </a:lnTo>
                <a:lnTo>
                  <a:pt x="66" y="27"/>
                </a:lnTo>
                <a:lnTo>
                  <a:pt x="66" y="0"/>
                </a:lnTo>
                <a:lnTo>
                  <a:pt x="60" y="0"/>
                </a:lnTo>
                <a:lnTo>
                  <a:pt x="53" y="0"/>
                </a:lnTo>
                <a:lnTo>
                  <a:pt x="47" y="2"/>
                </a:lnTo>
                <a:lnTo>
                  <a:pt x="42" y="5"/>
                </a:lnTo>
                <a:lnTo>
                  <a:pt x="37" y="7"/>
                </a:lnTo>
                <a:lnTo>
                  <a:pt x="32" y="12"/>
                </a:lnTo>
                <a:lnTo>
                  <a:pt x="28" y="17"/>
                </a:lnTo>
                <a:lnTo>
                  <a:pt x="25" y="23"/>
                </a:lnTo>
                <a:lnTo>
                  <a:pt x="22" y="30"/>
                </a:lnTo>
                <a:lnTo>
                  <a:pt x="22" y="3"/>
                </a:lnTo>
                <a:lnTo>
                  <a:pt x="0" y="3"/>
                </a:lnTo>
                <a:lnTo>
                  <a:pt x="0" y="155"/>
                </a:lnTo>
                <a:close/>
              </a:path>
            </a:pathLst>
          </a:custGeom>
          <a:solidFill>
            <a:srgbClr val="0000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41" name="Freeform 137"/>
          <p:cNvSpPr>
            <a:spLocks noEditPoints="1"/>
          </p:cNvSpPr>
          <p:nvPr/>
        </p:nvSpPr>
        <p:spPr bwMode="auto">
          <a:xfrm>
            <a:off x="2292350" y="2525713"/>
            <a:ext cx="58738" cy="119062"/>
          </a:xfrm>
          <a:custGeom>
            <a:avLst/>
            <a:gdLst>
              <a:gd name="T0" fmla="*/ 2147483647 w 123"/>
              <a:gd name="T1" fmla="*/ 2147483647 h 223"/>
              <a:gd name="T2" fmla="*/ 2147483647 w 123"/>
              <a:gd name="T3" fmla="*/ 2147483647 h 223"/>
              <a:gd name="T4" fmla="*/ 2147483647 w 123"/>
              <a:gd name="T5" fmla="*/ 2147483647 h 223"/>
              <a:gd name="T6" fmla="*/ 2147483647 w 123"/>
              <a:gd name="T7" fmla="*/ 2147483647 h 223"/>
              <a:gd name="T8" fmla="*/ 2147483647 w 123"/>
              <a:gd name="T9" fmla="*/ 2147483647 h 223"/>
              <a:gd name="T10" fmla="*/ 2147483647 w 123"/>
              <a:gd name="T11" fmla="*/ 2147483647 h 223"/>
              <a:gd name="T12" fmla="*/ 2147483647 w 123"/>
              <a:gd name="T13" fmla="*/ 2147483647 h 223"/>
              <a:gd name="T14" fmla="*/ 2147483647 w 123"/>
              <a:gd name="T15" fmla="*/ 2147483647 h 223"/>
              <a:gd name="T16" fmla="*/ 2147483647 w 123"/>
              <a:gd name="T17" fmla="*/ 2147483647 h 223"/>
              <a:gd name="T18" fmla="*/ 2147483647 w 123"/>
              <a:gd name="T19" fmla="*/ 2147483647 h 223"/>
              <a:gd name="T20" fmla="*/ 2147483647 w 123"/>
              <a:gd name="T21" fmla="*/ 2147483647 h 223"/>
              <a:gd name="T22" fmla="*/ 2147483647 w 123"/>
              <a:gd name="T23" fmla="*/ 2147483647 h 223"/>
              <a:gd name="T24" fmla="*/ 2147483647 w 123"/>
              <a:gd name="T25" fmla="*/ 2147483647 h 223"/>
              <a:gd name="T26" fmla="*/ 2147483647 w 123"/>
              <a:gd name="T27" fmla="*/ 2147483647 h 223"/>
              <a:gd name="T28" fmla="*/ 2147483647 w 123"/>
              <a:gd name="T29" fmla="*/ 2147483647 h 223"/>
              <a:gd name="T30" fmla="*/ 2147483647 w 123"/>
              <a:gd name="T31" fmla="*/ 2147483647 h 223"/>
              <a:gd name="T32" fmla="*/ 2147483647 w 123"/>
              <a:gd name="T33" fmla="*/ 2147483647 h 223"/>
              <a:gd name="T34" fmla="*/ 2147483647 w 123"/>
              <a:gd name="T35" fmla="*/ 2147483647 h 223"/>
              <a:gd name="T36" fmla="*/ 2147483647 w 123"/>
              <a:gd name="T37" fmla="*/ 2147483647 h 223"/>
              <a:gd name="T38" fmla="*/ 2147483647 w 123"/>
              <a:gd name="T39" fmla="*/ 2147483647 h 223"/>
              <a:gd name="T40" fmla="*/ 2147483647 w 123"/>
              <a:gd name="T41" fmla="*/ 2147483647 h 223"/>
              <a:gd name="T42" fmla="*/ 2147483647 w 123"/>
              <a:gd name="T43" fmla="*/ 2147483647 h 223"/>
              <a:gd name="T44" fmla="*/ 2147483647 w 123"/>
              <a:gd name="T45" fmla="*/ 2147483647 h 223"/>
              <a:gd name="T46" fmla="*/ 2147483647 w 123"/>
              <a:gd name="T47" fmla="*/ 2147483647 h 223"/>
              <a:gd name="T48" fmla="*/ 2147483647 w 123"/>
              <a:gd name="T49" fmla="*/ 2147483647 h 223"/>
              <a:gd name="T50" fmla="*/ 2147483647 w 123"/>
              <a:gd name="T51" fmla="*/ 2147483647 h 223"/>
              <a:gd name="T52" fmla="*/ 2147483647 w 123"/>
              <a:gd name="T53" fmla="*/ 2147483647 h 223"/>
              <a:gd name="T54" fmla="*/ 2147483647 w 123"/>
              <a:gd name="T55" fmla="*/ 2147483647 h 223"/>
              <a:gd name="T56" fmla="*/ 2147483647 w 123"/>
              <a:gd name="T57" fmla="*/ 2147483647 h 223"/>
              <a:gd name="T58" fmla="*/ 2147483647 w 123"/>
              <a:gd name="T59" fmla="*/ 2147483647 h 223"/>
              <a:gd name="T60" fmla="*/ 2147483647 w 123"/>
              <a:gd name="T61" fmla="*/ 2147483647 h 223"/>
              <a:gd name="T62" fmla="*/ 2147483647 w 123"/>
              <a:gd name="T63" fmla="*/ 2147483647 h 223"/>
              <a:gd name="T64" fmla="*/ 2147483647 w 123"/>
              <a:gd name="T65" fmla="*/ 2147483647 h 223"/>
              <a:gd name="T66" fmla="*/ 2147483647 w 123"/>
              <a:gd name="T67" fmla="*/ 2147483647 h 223"/>
              <a:gd name="T68" fmla="*/ 2147483647 w 123"/>
              <a:gd name="T69" fmla="*/ 2147483647 h 223"/>
              <a:gd name="T70" fmla="*/ 2147483647 w 123"/>
              <a:gd name="T71" fmla="*/ 2147483647 h 223"/>
              <a:gd name="T72" fmla="*/ 2147483647 w 123"/>
              <a:gd name="T73" fmla="*/ 0 h 22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3"/>
              <a:gd name="T112" fmla="*/ 0 h 223"/>
              <a:gd name="T113" fmla="*/ 123 w 123"/>
              <a:gd name="T114" fmla="*/ 223 h 223"/>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3" h="223">
                <a:moveTo>
                  <a:pt x="99" y="172"/>
                </a:moveTo>
                <a:lnTo>
                  <a:pt x="97" y="178"/>
                </a:lnTo>
                <a:lnTo>
                  <a:pt x="94" y="184"/>
                </a:lnTo>
                <a:lnTo>
                  <a:pt x="90" y="188"/>
                </a:lnTo>
                <a:lnTo>
                  <a:pt x="86" y="193"/>
                </a:lnTo>
                <a:lnTo>
                  <a:pt x="82" y="195"/>
                </a:lnTo>
                <a:lnTo>
                  <a:pt x="77" y="198"/>
                </a:lnTo>
                <a:lnTo>
                  <a:pt x="70" y="200"/>
                </a:lnTo>
                <a:lnTo>
                  <a:pt x="63" y="200"/>
                </a:lnTo>
                <a:lnTo>
                  <a:pt x="55" y="199"/>
                </a:lnTo>
                <a:lnTo>
                  <a:pt x="47" y="197"/>
                </a:lnTo>
                <a:lnTo>
                  <a:pt x="41" y="193"/>
                </a:lnTo>
                <a:lnTo>
                  <a:pt x="35" y="187"/>
                </a:lnTo>
                <a:lnTo>
                  <a:pt x="30" y="181"/>
                </a:lnTo>
                <a:lnTo>
                  <a:pt x="27" y="173"/>
                </a:lnTo>
                <a:lnTo>
                  <a:pt x="25" y="163"/>
                </a:lnTo>
                <a:lnTo>
                  <a:pt x="24" y="152"/>
                </a:lnTo>
                <a:lnTo>
                  <a:pt x="123" y="152"/>
                </a:lnTo>
                <a:lnTo>
                  <a:pt x="123" y="141"/>
                </a:lnTo>
                <a:lnTo>
                  <a:pt x="122" y="124"/>
                </a:lnTo>
                <a:lnTo>
                  <a:pt x="119" y="108"/>
                </a:lnTo>
                <a:lnTo>
                  <a:pt x="114" y="95"/>
                </a:lnTo>
                <a:lnTo>
                  <a:pt x="107" y="85"/>
                </a:lnTo>
                <a:lnTo>
                  <a:pt x="98" y="77"/>
                </a:lnTo>
                <a:lnTo>
                  <a:pt x="87" y="70"/>
                </a:lnTo>
                <a:lnTo>
                  <a:pt x="76" y="66"/>
                </a:lnTo>
                <a:lnTo>
                  <a:pt x="61" y="65"/>
                </a:lnTo>
                <a:lnTo>
                  <a:pt x="48" y="66"/>
                </a:lnTo>
                <a:lnTo>
                  <a:pt x="36" y="71"/>
                </a:lnTo>
                <a:lnTo>
                  <a:pt x="25" y="77"/>
                </a:lnTo>
                <a:lnTo>
                  <a:pt x="17" y="86"/>
                </a:lnTo>
                <a:lnTo>
                  <a:pt x="9" y="98"/>
                </a:lnTo>
                <a:lnTo>
                  <a:pt x="4" y="111"/>
                </a:lnTo>
                <a:lnTo>
                  <a:pt x="1" y="128"/>
                </a:lnTo>
                <a:lnTo>
                  <a:pt x="0" y="145"/>
                </a:lnTo>
                <a:lnTo>
                  <a:pt x="1" y="163"/>
                </a:lnTo>
                <a:lnTo>
                  <a:pt x="4" y="178"/>
                </a:lnTo>
                <a:lnTo>
                  <a:pt x="9" y="192"/>
                </a:lnTo>
                <a:lnTo>
                  <a:pt x="17" y="202"/>
                </a:lnTo>
                <a:lnTo>
                  <a:pt x="25" y="212"/>
                </a:lnTo>
                <a:lnTo>
                  <a:pt x="36" y="217"/>
                </a:lnTo>
                <a:lnTo>
                  <a:pt x="48" y="222"/>
                </a:lnTo>
                <a:lnTo>
                  <a:pt x="61" y="223"/>
                </a:lnTo>
                <a:lnTo>
                  <a:pt x="73" y="222"/>
                </a:lnTo>
                <a:lnTo>
                  <a:pt x="84" y="220"/>
                </a:lnTo>
                <a:lnTo>
                  <a:pt x="94" y="215"/>
                </a:lnTo>
                <a:lnTo>
                  <a:pt x="102" y="209"/>
                </a:lnTo>
                <a:lnTo>
                  <a:pt x="108" y="202"/>
                </a:lnTo>
                <a:lnTo>
                  <a:pt x="115" y="193"/>
                </a:lnTo>
                <a:lnTo>
                  <a:pt x="119" y="184"/>
                </a:lnTo>
                <a:lnTo>
                  <a:pt x="121" y="172"/>
                </a:lnTo>
                <a:lnTo>
                  <a:pt x="99" y="172"/>
                </a:lnTo>
                <a:close/>
                <a:moveTo>
                  <a:pt x="24" y="131"/>
                </a:moveTo>
                <a:lnTo>
                  <a:pt x="25" y="121"/>
                </a:lnTo>
                <a:lnTo>
                  <a:pt x="27" y="113"/>
                </a:lnTo>
                <a:lnTo>
                  <a:pt x="31" y="105"/>
                </a:lnTo>
                <a:lnTo>
                  <a:pt x="36" y="99"/>
                </a:lnTo>
                <a:lnTo>
                  <a:pt x="41" y="93"/>
                </a:lnTo>
                <a:lnTo>
                  <a:pt x="47" y="89"/>
                </a:lnTo>
                <a:lnTo>
                  <a:pt x="54" y="88"/>
                </a:lnTo>
                <a:lnTo>
                  <a:pt x="62" y="87"/>
                </a:lnTo>
                <a:lnTo>
                  <a:pt x="70" y="88"/>
                </a:lnTo>
                <a:lnTo>
                  <a:pt x="78" y="89"/>
                </a:lnTo>
                <a:lnTo>
                  <a:pt x="84" y="94"/>
                </a:lnTo>
                <a:lnTo>
                  <a:pt x="89" y="99"/>
                </a:lnTo>
                <a:lnTo>
                  <a:pt x="94" y="105"/>
                </a:lnTo>
                <a:lnTo>
                  <a:pt x="97" y="113"/>
                </a:lnTo>
                <a:lnTo>
                  <a:pt x="98" y="121"/>
                </a:lnTo>
                <a:lnTo>
                  <a:pt x="99" y="131"/>
                </a:lnTo>
                <a:lnTo>
                  <a:pt x="24" y="131"/>
                </a:lnTo>
                <a:close/>
                <a:moveTo>
                  <a:pt x="44" y="49"/>
                </a:moveTo>
                <a:lnTo>
                  <a:pt x="60" y="49"/>
                </a:lnTo>
                <a:lnTo>
                  <a:pt x="96" y="0"/>
                </a:lnTo>
                <a:lnTo>
                  <a:pt x="70" y="0"/>
                </a:lnTo>
                <a:lnTo>
                  <a:pt x="44" y="49"/>
                </a:lnTo>
                <a:close/>
              </a:path>
            </a:pathLst>
          </a:custGeom>
          <a:solidFill>
            <a:srgbClr val="0000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42" name="Freeform 138"/>
          <p:cNvSpPr>
            <a:spLocks noEditPoints="1"/>
          </p:cNvSpPr>
          <p:nvPr/>
        </p:nvSpPr>
        <p:spPr bwMode="auto">
          <a:xfrm>
            <a:off x="2395538" y="2533650"/>
            <a:ext cx="73025" cy="109538"/>
          </a:xfrm>
          <a:custGeom>
            <a:avLst/>
            <a:gdLst>
              <a:gd name="T0" fmla="*/ 0 w 153"/>
              <a:gd name="T1" fmla="*/ 2147483647 h 207"/>
              <a:gd name="T2" fmla="*/ 2147483647 w 153"/>
              <a:gd name="T3" fmla="*/ 2147483647 h 207"/>
              <a:gd name="T4" fmla="*/ 2147483647 w 153"/>
              <a:gd name="T5" fmla="*/ 2147483647 h 207"/>
              <a:gd name="T6" fmla="*/ 2147483647 w 153"/>
              <a:gd name="T7" fmla="*/ 2147483647 h 207"/>
              <a:gd name="T8" fmla="*/ 2147483647 w 153"/>
              <a:gd name="T9" fmla="*/ 2147483647 h 207"/>
              <a:gd name="T10" fmla="*/ 2147483647 w 153"/>
              <a:gd name="T11" fmla="*/ 2147483647 h 207"/>
              <a:gd name="T12" fmla="*/ 2147483647 w 153"/>
              <a:gd name="T13" fmla="*/ 2147483647 h 207"/>
              <a:gd name="T14" fmla="*/ 2147483647 w 153"/>
              <a:gd name="T15" fmla="*/ 2147483647 h 207"/>
              <a:gd name="T16" fmla="*/ 2147483647 w 153"/>
              <a:gd name="T17" fmla="*/ 2147483647 h 207"/>
              <a:gd name="T18" fmla="*/ 2147483647 w 153"/>
              <a:gd name="T19" fmla="*/ 2147483647 h 207"/>
              <a:gd name="T20" fmla="*/ 2147483647 w 153"/>
              <a:gd name="T21" fmla="*/ 2147483647 h 207"/>
              <a:gd name="T22" fmla="*/ 2147483647 w 153"/>
              <a:gd name="T23" fmla="*/ 2147483647 h 207"/>
              <a:gd name="T24" fmla="*/ 2147483647 w 153"/>
              <a:gd name="T25" fmla="*/ 2147483647 h 207"/>
              <a:gd name="T26" fmla="*/ 2147483647 w 153"/>
              <a:gd name="T27" fmla="*/ 2147483647 h 207"/>
              <a:gd name="T28" fmla="*/ 2147483647 w 153"/>
              <a:gd name="T29" fmla="*/ 2147483647 h 207"/>
              <a:gd name="T30" fmla="*/ 2147483647 w 153"/>
              <a:gd name="T31" fmla="*/ 2147483647 h 207"/>
              <a:gd name="T32" fmla="*/ 2147483647 w 153"/>
              <a:gd name="T33" fmla="*/ 2147483647 h 207"/>
              <a:gd name="T34" fmla="*/ 2147483647 w 153"/>
              <a:gd name="T35" fmla="*/ 2147483647 h 207"/>
              <a:gd name="T36" fmla="*/ 2147483647 w 153"/>
              <a:gd name="T37" fmla="*/ 2147483647 h 207"/>
              <a:gd name="T38" fmla="*/ 2147483647 w 153"/>
              <a:gd name="T39" fmla="*/ 2147483647 h 207"/>
              <a:gd name="T40" fmla="*/ 2147483647 w 153"/>
              <a:gd name="T41" fmla="*/ 2147483647 h 207"/>
              <a:gd name="T42" fmla="*/ 2147483647 w 153"/>
              <a:gd name="T43" fmla="*/ 2147483647 h 207"/>
              <a:gd name="T44" fmla="*/ 2147483647 w 153"/>
              <a:gd name="T45" fmla="*/ 2147483647 h 207"/>
              <a:gd name="T46" fmla="*/ 2147483647 w 153"/>
              <a:gd name="T47" fmla="*/ 2147483647 h 207"/>
              <a:gd name="T48" fmla="*/ 2147483647 w 153"/>
              <a:gd name="T49" fmla="*/ 2147483647 h 207"/>
              <a:gd name="T50" fmla="*/ 2147483647 w 153"/>
              <a:gd name="T51" fmla="*/ 2147483647 h 207"/>
              <a:gd name="T52" fmla="*/ 2147483647 w 153"/>
              <a:gd name="T53" fmla="*/ 2147483647 h 207"/>
              <a:gd name="T54" fmla="*/ 2147483647 w 153"/>
              <a:gd name="T55" fmla="*/ 2147483647 h 207"/>
              <a:gd name="T56" fmla="*/ 2147483647 w 153"/>
              <a:gd name="T57" fmla="*/ 2147483647 h 207"/>
              <a:gd name="T58" fmla="*/ 2147483647 w 153"/>
              <a:gd name="T59" fmla="*/ 2147483647 h 207"/>
              <a:gd name="T60" fmla="*/ 2147483647 w 153"/>
              <a:gd name="T61" fmla="*/ 2147483647 h 207"/>
              <a:gd name="T62" fmla="*/ 2147483647 w 153"/>
              <a:gd name="T63" fmla="*/ 2147483647 h 207"/>
              <a:gd name="T64" fmla="*/ 2147483647 w 153"/>
              <a:gd name="T65" fmla="*/ 0 h 207"/>
              <a:gd name="T66" fmla="*/ 2147483647 w 153"/>
              <a:gd name="T67" fmla="*/ 0 h 207"/>
              <a:gd name="T68" fmla="*/ 0 w 153"/>
              <a:gd name="T69" fmla="*/ 0 h 207"/>
              <a:gd name="T70" fmla="*/ 0 w 153"/>
              <a:gd name="T71" fmla="*/ 2147483647 h 207"/>
              <a:gd name="T72" fmla="*/ 2147483647 w 153"/>
              <a:gd name="T73" fmla="*/ 2147483647 h 207"/>
              <a:gd name="T74" fmla="*/ 2147483647 w 153"/>
              <a:gd name="T75" fmla="*/ 2147483647 h 207"/>
              <a:gd name="T76" fmla="*/ 2147483647 w 153"/>
              <a:gd name="T77" fmla="*/ 2147483647 h 207"/>
              <a:gd name="T78" fmla="*/ 2147483647 w 153"/>
              <a:gd name="T79" fmla="*/ 2147483647 h 207"/>
              <a:gd name="T80" fmla="*/ 2147483647 w 153"/>
              <a:gd name="T81" fmla="*/ 2147483647 h 207"/>
              <a:gd name="T82" fmla="*/ 2147483647 w 153"/>
              <a:gd name="T83" fmla="*/ 2147483647 h 207"/>
              <a:gd name="T84" fmla="*/ 2147483647 w 153"/>
              <a:gd name="T85" fmla="*/ 2147483647 h 207"/>
              <a:gd name="T86" fmla="*/ 2147483647 w 153"/>
              <a:gd name="T87" fmla="*/ 2147483647 h 207"/>
              <a:gd name="T88" fmla="*/ 2147483647 w 153"/>
              <a:gd name="T89" fmla="*/ 2147483647 h 207"/>
              <a:gd name="T90" fmla="*/ 2147483647 w 153"/>
              <a:gd name="T91" fmla="*/ 2147483647 h 207"/>
              <a:gd name="T92" fmla="*/ 2147483647 w 153"/>
              <a:gd name="T93" fmla="*/ 2147483647 h 207"/>
              <a:gd name="T94" fmla="*/ 2147483647 w 153"/>
              <a:gd name="T95" fmla="*/ 2147483647 h 207"/>
              <a:gd name="T96" fmla="*/ 2147483647 w 153"/>
              <a:gd name="T97" fmla="*/ 2147483647 h 207"/>
              <a:gd name="T98" fmla="*/ 2147483647 w 153"/>
              <a:gd name="T99" fmla="*/ 2147483647 h 207"/>
              <a:gd name="T100" fmla="*/ 2147483647 w 153"/>
              <a:gd name="T101" fmla="*/ 2147483647 h 207"/>
              <a:gd name="T102" fmla="*/ 2147483647 w 153"/>
              <a:gd name="T103" fmla="*/ 2147483647 h 207"/>
              <a:gd name="T104" fmla="*/ 2147483647 w 153"/>
              <a:gd name="T105" fmla="*/ 2147483647 h 207"/>
              <a:gd name="T106" fmla="*/ 2147483647 w 153"/>
              <a:gd name="T107" fmla="*/ 2147483647 h 207"/>
              <a:gd name="T108" fmla="*/ 2147483647 w 153"/>
              <a:gd name="T109" fmla="*/ 2147483647 h 207"/>
              <a:gd name="T110" fmla="*/ 2147483647 w 153"/>
              <a:gd name="T111" fmla="*/ 2147483647 h 20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53"/>
              <a:gd name="T169" fmla="*/ 0 h 207"/>
              <a:gd name="T170" fmla="*/ 153 w 153"/>
              <a:gd name="T171" fmla="*/ 207 h 207"/>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53" h="207">
                <a:moveTo>
                  <a:pt x="0" y="207"/>
                </a:moveTo>
                <a:lnTo>
                  <a:pt x="71" y="207"/>
                </a:lnTo>
                <a:lnTo>
                  <a:pt x="80" y="207"/>
                </a:lnTo>
                <a:lnTo>
                  <a:pt x="89" y="204"/>
                </a:lnTo>
                <a:lnTo>
                  <a:pt x="97" y="203"/>
                </a:lnTo>
                <a:lnTo>
                  <a:pt x="106" y="200"/>
                </a:lnTo>
                <a:lnTo>
                  <a:pt x="113" y="196"/>
                </a:lnTo>
                <a:lnTo>
                  <a:pt x="119" y="190"/>
                </a:lnTo>
                <a:lnTo>
                  <a:pt x="126" y="186"/>
                </a:lnTo>
                <a:lnTo>
                  <a:pt x="131" y="179"/>
                </a:lnTo>
                <a:lnTo>
                  <a:pt x="136" y="172"/>
                </a:lnTo>
                <a:lnTo>
                  <a:pt x="140" y="164"/>
                </a:lnTo>
                <a:lnTo>
                  <a:pt x="145" y="156"/>
                </a:lnTo>
                <a:lnTo>
                  <a:pt x="148" y="145"/>
                </a:lnTo>
                <a:lnTo>
                  <a:pt x="150" y="136"/>
                </a:lnTo>
                <a:lnTo>
                  <a:pt x="152" y="124"/>
                </a:lnTo>
                <a:lnTo>
                  <a:pt x="153" y="112"/>
                </a:lnTo>
                <a:lnTo>
                  <a:pt x="153" y="100"/>
                </a:lnTo>
                <a:lnTo>
                  <a:pt x="153" y="88"/>
                </a:lnTo>
                <a:lnTo>
                  <a:pt x="152" y="78"/>
                </a:lnTo>
                <a:lnTo>
                  <a:pt x="150" y="67"/>
                </a:lnTo>
                <a:lnTo>
                  <a:pt x="148" y="57"/>
                </a:lnTo>
                <a:lnTo>
                  <a:pt x="145" y="48"/>
                </a:lnTo>
                <a:lnTo>
                  <a:pt x="142" y="39"/>
                </a:lnTo>
                <a:lnTo>
                  <a:pt x="137" y="32"/>
                </a:lnTo>
                <a:lnTo>
                  <a:pt x="132" y="25"/>
                </a:lnTo>
                <a:lnTo>
                  <a:pt x="127" y="19"/>
                </a:lnTo>
                <a:lnTo>
                  <a:pt x="120" y="15"/>
                </a:lnTo>
                <a:lnTo>
                  <a:pt x="114" y="10"/>
                </a:lnTo>
                <a:lnTo>
                  <a:pt x="107" y="6"/>
                </a:lnTo>
                <a:lnTo>
                  <a:pt x="99" y="3"/>
                </a:lnTo>
                <a:lnTo>
                  <a:pt x="91" y="1"/>
                </a:lnTo>
                <a:lnTo>
                  <a:pt x="81" y="0"/>
                </a:lnTo>
                <a:lnTo>
                  <a:pt x="72" y="0"/>
                </a:lnTo>
                <a:lnTo>
                  <a:pt x="0" y="0"/>
                </a:lnTo>
                <a:lnTo>
                  <a:pt x="0" y="207"/>
                </a:lnTo>
                <a:close/>
                <a:moveTo>
                  <a:pt x="70" y="24"/>
                </a:moveTo>
                <a:lnTo>
                  <a:pt x="82" y="25"/>
                </a:lnTo>
                <a:lnTo>
                  <a:pt x="94" y="29"/>
                </a:lnTo>
                <a:lnTo>
                  <a:pt x="104" y="36"/>
                </a:lnTo>
                <a:lnTo>
                  <a:pt x="112" y="44"/>
                </a:lnTo>
                <a:lnTo>
                  <a:pt x="118" y="55"/>
                </a:lnTo>
                <a:lnTo>
                  <a:pt x="123" y="68"/>
                </a:lnTo>
                <a:lnTo>
                  <a:pt x="126" y="83"/>
                </a:lnTo>
                <a:lnTo>
                  <a:pt x="127" y="102"/>
                </a:lnTo>
                <a:lnTo>
                  <a:pt x="126" y="121"/>
                </a:lnTo>
                <a:lnTo>
                  <a:pt x="124" y="136"/>
                </a:lnTo>
                <a:lnTo>
                  <a:pt x="118" y="150"/>
                </a:lnTo>
                <a:lnTo>
                  <a:pt x="112" y="161"/>
                </a:lnTo>
                <a:lnTo>
                  <a:pt x="105" y="170"/>
                </a:lnTo>
                <a:lnTo>
                  <a:pt x="94" y="177"/>
                </a:lnTo>
                <a:lnTo>
                  <a:pt x="82" y="180"/>
                </a:lnTo>
                <a:lnTo>
                  <a:pt x="70" y="181"/>
                </a:lnTo>
                <a:lnTo>
                  <a:pt x="26" y="181"/>
                </a:lnTo>
                <a:lnTo>
                  <a:pt x="26" y="24"/>
                </a:lnTo>
                <a:lnTo>
                  <a:pt x="70" y="24"/>
                </a:lnTo>
                <a:close/>
              </a:path>
            </a:pathLst>
          </a:custGeom>
          <a:solidFill>
            <a:srgbClr val="0000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43" name="Rectangle 139"/>
          <p:cNvSpPr>
            <a:spLocks noChangeArrowheads="1"/>
          </p:cNvSpPr>
          <p:nvPr/>
        </p:nvSpPr>
        <p:spPr bwMode="auto">
          <a:xfrm>
            <a:off x="2482850" y="2625725"/>
            <a:ext cx="12700" cy="17463"/>
          </a:xfrm>
          <a:prstGeom prst="rect">
            <a:avLst/>
          </a:prstGeom>
          <a:solidFill>
            <a:srgbClr val="0000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644" name="Freeform 140"/>
          <p:cNvSpPr>
            <a:spLocks noEditPoints="1"/>
          </p:cNvSpPr>
          <p:nvPr/>
        </p:nvSpPr>
        <p:spPr bwMode="auto">
          <a:xfrm>
            <a:off x="1350963" y="2730500"/>
            <a:ext cx="58737" cy="107950"/>
          </a:xfrm>
          <a:custGeom>
            <a:avLst/>
            <a:gdLst>
              <a:gd name="T0" fmla="*/ 2147483647 w 128"/>
              <a:gd name="T1" fmla="*/ 2147483647 h 204"/>
              <a:gd name="T2" fmla="*/ 2147483647 w 128"/>
              <a:gd name="T3" fmla="*/ 2147483647 h 204"/>
              <a:gd name="T4" fmla="*/ 2147483647 w 128"/>
              <a:gd name="T5" fmla="*/ 2147483647 h 204"/>
              <a:gd name="T6" fmla="*/ 2147483647 w 128"/>
              <a:gd name="T7" fmla="*/ 2147483647 h 204"/>
              <a:gd name="T8" fmla="*/ 2147483647 w 128"/>
              <a:gd name="T9" fmla="*/ 2147483647 h 204"/>
              <a:gd name="T10" fmla="*/ 2147483647 w 128"/>
              <a:gd name="T11" fmla="*/ 2147483647 h 204"/>
              <a:gd name="T12" fmla="*/ 2147483647 w 128"/>
              <a:gd name="T13" fmla="*/ 2147483647 h 204"/>
              <a:gd name="T14" fmla="*/ 2147483647 w 128"/>
              <a:gd name="T15" fmla="*/ 2147483647 h 204"/>
              <a:gd name="T16" fmla="*/ 2147483647 w 128"/>
              <a:gd name="T17" fmla="*/ 2147483647 h 204"/>
              <a:gd name="T18" fmla="*/ 2147483647 w 128"/>
              <a:gd name="T19" fmla="*/ 2147483647 h 204"/>
              <a:gd name="T20" fmla="*/ 2147483647 w 128"/>
              <a:gd name="T21" fmla="*/ 2147483647 h 204"/>
              <a:gd name="T22" fmla="*/ 2147483647 w 128"/>
              <a:gd name="T23" fmla="*/ 2147483647 h 204"/>
              <a:gd name="T24" fmla="*/ 2147483647 w 128"/>
              <a:gd name="T25" fmla="*/ 2147483647 h 204"/>
              <a:gd name="T26" fmla="*/ 2147483647 w 128"/>
              <a:gd name="T27" fmla="*/ 2147483647 h 204"/>
              <a:gd name="T28" fmla="*/ 2147483647 w 128"/>
              <a:gd name="T29" fmla="*/ 2147483647 h 204"/>
              <a:gd name="T30" fmla="*/ 2147483647 w 128"/>
              <a:gd name="T31" fmla="*/ 2147483647 h 204"/>
              <a:gd name="T32" fmla="*/ 2147483647 w 128"/>
              <a:gd name="T33" fmla="*/ 2147483647 h 204"/>
              <a:gd name="T34" fmla="*/ 2147483647 w 128"/>
              <a:gd name="T35" fmla="*/ 2147483647 h 204"/>
              <a:gd name="T36" fmla="*/ 2147483647 w 128"/>
              <a:gd name="T37" fmla="*/ 2147483647 h 204"/>
              <a:gd name="T38" fmla="*/ 2147483647 w 128"/>
              <a:gd name="T39" fmla="*/ 0 h 204"/>
              <a:gd name="T40" fmla="*/ 2147483647 w 128"/>
              <a:gd name="T41" fmla="*/ 2147483647 h 204"/>
              <a:gd name="T42" fmla="*/ 2147483647 w 128"/>
              <a:gd name="T43" fmla="*/ 2147483647 h 204"/>
              <a:gd name="T44" fmla="*/ 2147483647 w 128"/>
              <a:gd name="T45" fmla="*/ 2147483647 h 204"/>
              <a:gd name="T46" fmla="*/ 2147483647 w 128"/>
              <a:gd name="T47" fmla="*/ 2147483647 h 204"/>
              <a:gd name="T48" fmla="*/ 2147483647 w 128"/>
              <a:gd name="T49" fmla="*/ 2147483647 h 204"/>
              <a:gd name="T50" fmla="*/ 2147483647 w 128"/>
              <a:gd name="T51" fmla="*/ 2147483647 h 204"/>
              <a:gd name="T52" fmla="*/ 2147483647 w 128"/>
              <a:gd name="T53" fmla="*/ 2147483647 h 204"/>
              <a:gd name="T54" fmla="*/ 2147483647 w 128"/>
              <a:gd name="T55" fmla="*/ 2147483647 h 204"/>
              <a:gd name="T56" fmla="*/ 2147483647 w 128"/>
              <a:gd name="T57" fmla="*/ 2147483647 h 204"/>
              <a:gd name="T58" fmla="*/ 2147483647 w 128"/>
              <a:gd name="T59" fmla="*/ 2147483647 h 204"/>
              <a:gd name="T60" fmla="*/ 2147483647 w 128"/>
              <a:gd name="T61" fmla="*/ 2147483647 h 204"/>
              <a:gd name="T62" fmla="*/ 2147483647 w 128"/>
              <a:gd name="T63" fmla="*/ 2147483647 h 204"/>
              <a:gd name="T64" fmla="*/ 2147483647 w 128"/>
              <a:gd name="T65" fmla="*/ 2147483647 h 204"/>
              <a:gd name="T66" fmla="*/ 2147483647 w 128"/>
              <a:gd name="T67" fmla="*/ 2147483647 h 204"/>
              <a:gd name="T68" fmla="*/ 2147483647 w 128"/>
              <a:gd name="T69" fmla="*/ 2147483647 h 204"/>
              <a:gd name="T70" fmla="*/ 2147483647 w 128"/>
              <a:gd name="T71" fmla="*/ 2147483647 h 204"/>
              <a:gd name="T72" fmla="*/ 2147483647 w 128"/>
              <a:gd name="T73" fmla="*/ 2147483647 h 204"/>
              <a:gd name="T74" fmla="*/ 2147483647 w 128"/>
              <a:gd name="T75" fmla="*/ 2147483647 h 204"/>
              <a:gd name="T76" fmla="*/ 2147483647 w 128"/>
              <a:gd name="T77" fmla="*/ 2147483647 h 204"/>
              <a:gd name="T78" fmla="*/ 2147483647 w 128"/>
              <a:gd name="T79" fmla="*/ 2147483647 h 204"/>
              <a:gd name="T80" fmla="*/ 2147483647 w 128"/>
              <a:gd name="T81" fmla="*/ 2147483647 h 204"/>
              <a:gd name="T82" fmla="*/ 2147483647 w 128"/>
              <a:gd name="T83" fmla="*/ 2147483647 h 204"/>
              <a:gd name="T84" fmla="*/ 2147483647 w 128"/>
              <a:gd name="T85" fmla="*/ 2147483647 h 204"/>
              <a:gd name="T86" fmla="*/ 2147483647 w 128"/>
              <a:gd name="T87" fmla="*/ 2147483647 h 204"/>
              <a:gd name="T88" fmla="*/ 2147483647 w 128"/>
              <a:gd name="T89" fmla="*/ 2147483647 h 204"/>
              <a:gd name="T90" fmla="*/ 2147483647 w 128"/>
              <a:gd name="T91" fmla="*/ 2147483647 h 204"/>
              <a:gd name="T92" fmla="*/ 2147483647 w 128"/>
              <a:gd name="T93" fmla="*/ 2147483647 h 204"/>
              <a:gd name="T94" fmla="*/ 2147483647 w 128"/>
              <a:gd name="T95" fmla="*/ 2147483647 h 204"/>
              <a:gd name="T96" fmla="*/ 2147483647 w 128"/>
              <a:gd name="T97" fmla="*/ 2147483647 h 204"/>
              <a:gd name="T98" fmla="*/ 2147483647 w 128"/>
              <a:gd name="T99" fmla="*/ 2147483647 h 204"/>
              <a:gd name="T100" fmla="*/ 2147483647 w 128"/>
              <a:gd name="T101" fmla="*/ 2147483647 h 204"/>
              <a:gd name="T102" fmla="*/ 2147483647 w 128"/>
              <a:gd name="T103" fmla="*/ 2147483647 h 204"/>
              <a:gd name="T104" fmla="*/ 2147483647 w 128"/>
              <a:gd name="T105" fmla="*/ 2147483647 h 204"/>
              <a:gd name="T106" fmla="*/ 2147483647 w 128"/>
              <a:gd name="T107" fmla="*/ 2147483647 h 204"/>
              <a:gd name="T108" fmla="*/ 2147483647 w 128"/>
              <a:gd name="T109" fmla="*/ 2147483647 h 20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8"/>
              <a:gd name="T166" fmla="*/ 0 h 204"/>
              <a:gd name="T167" fmla="*/ 128 w 128"/>
              <a:gd name="T168" fmla="*/ 204 h 204"/>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8" h="204">
                <a:moveTo>
                  <a:pt x="2" y="152"/>
                </a:moveTo>
                <a:lnTo>
                  <a:pt x="3" y="163"/>
                </a:lnTo>
                <a:lnTo>
                  <a:pt x="6" y="173"/>
                </a:lnTo>
                <a:lnTo>
                  <a:pt x="11" y="182"/>
                </a:lnTo>
                <a:lnTo>
                  <a:pt x="17" y="190"/>
                </a:lnTo>
                <a:lnTo>
                  <a:pt x="26" y="196"/>
                </a:lnTo>
                <a:lnTo>
                  <a:pt x="35" y="200"/>
                </a:lnTo>
                <a:lnTo>
                  <a:pt x="46" y="203"/>
                </a:lnTo>
                <a:lnTo>
                  <a:pt x="58" y="204"/>
                </a:lnTo>
                <a:lnTo>
                  <a:pt x="67" y="204"/>
                </a:lnTo>
                <a:lnTo>
                  <a:pt x="74" y="202"/>
                </a:lnTo>
                <a:lnTo>
                  <a:pt x="81" y="200"/>
                </a:lnTo>
                <a:lnTo>
                  <a:pt x="88" y="197"/>
                </a:lnTo>
                <a:lnTo>
                  <a:pt x="94" y="192"/>
                </a:lnTo>
                <a:lnTo>
                  <a:pt x="99" y="188"/>
                </a:lnTo>
                <a:lnTo>
                  <a:pt x="105" y="182"/>
                </a:lnTo>
                <a:lnTo>
                  <a:pt x="110" y="176"/>
                </a:lnTo>
                <a:lnTo>
                  <a:pt x="114" y="168"/>
                </a:lnTo>
                <a:lnTo>
                  <a:pt x="117" y="160"/>
                </a:lnTo>
                <a:lnTo>
                  <a:pt x="120" y="150"/>
                </a:lnTo>
                <a:lnTo>
                  <a:pt x="124" y="141"/>
                </a:lnTo>
                <a:lnTo>
                  <a:pt x="126" y="131"/>
                </a:lnTo>
                <a:lnTo>
                  <a:pt x="127" y="119"/>
                </a:lnTo>
                <a:lnTo>
                  <a:pt x="128" y="106"/>
                </a:lnTo>
                <a:lnTo>
                  <a:pt x="128" y="93"/>
                </a:lnTo>
                <a:lnTo>
                  <a:pt x="128" y="82"/>
                </a:lnTo>
                <a:lnTo>
                  <a:pt x="127" y="71"/>
                </a:lnTo>
                <a:lnTo>
                  <a:pt x="126" y="62"/>
                </a:lnTo>
                <a:lnTo>
                  <a:pt x="124" y="53"/>
                </a:lnTo>
                <a:lnTo>
                  <a:pt x="122" y="44"/>
                </a:lnTo>
                <a:lnTo>
                  <a:pt x="118" y="37"/>
                </a:lnTo>
                <a:lnTo>
                  <a:pt x="114" y="30"/>
                </a:lnTo>
                <a:lnTo>
                  <a:pt x="111" y="23"/>
                </a:lnTo>
                <a:lnTo>
                  <a:pt x="106" y="19"/>
                </a:lnTo>
                <a:lnTo>
                  <a:pt x="101" y="14"/>
                </a:lnTo>
                <a:lnTo>
                  <a:pt x="96" y="9"/>
                </a:lnTo>
                <a:lnTo>
                  <a:pt x="90" y="6"/>
                </a:lnTo>
                <a:lnTo>
                  <a:pt x="84" y="4"/>
                </a:lnTo>
                <a:lnTo>
                  <a:pt x="77" y="1"/>
                </a:lnTo>
                <a:lnTo>
                  <a:pt x="70" y="0"/>
                </a:lnTo>
                <a:lnTo>
                  <a:pt x="61" y="0"/>
                </a:lnTo>
                <a:lnTo>
                  <a:pt x="49" y="1"/>
                </a:lnTo>
                <a:lnTo>
                  <a:pt x="36" y="5"/>
                </a:lnTo>
                <a:lnTo>
                  <a:pt x="26" y="11"/>
                </a:lnTo>
                <a:lnTo>
                  <a:pt x="17" y="19"/>
                </a:lnTo>
                <a:lnTo>
                  <a:pt x="10" y="29"/>
                </a:lnTo>
                <a:lnTo>
                  <a:pt x="4" y="40"/>
                </a:lnTo>
                <a:lnTo>
                  <a:pt x="1" y="54"/>
                </a:lnTo>
                <a:lnTo>
                  <a:pt x="0" y="68"/>
                </a:lnTo>
                <a:lnTo>
                  <a:pt x="1" y="82"/>
                </a:lnTo>
                <a:lnTo>
                  <a:pt x="4" y="95"/>
                </a:lnTo>
                <a:lnTo>
                  <a:pt x="10" y="106"/>
                </a:lnTo>
                <a:lnTo>
                  <a:pt x="16" y="115"/>
                </a:lnTo>
                <a:lnTo>
                  <a:pt x="24" y="124"/>
                </a:lnTo>
                <a:lnTo>
                  <a:pt x="35" y="129"/>
                </a:lnTo>
                <a:lnTo>
                  <a:pt x="46" y="133"/>
                </a:lnTo>
                <a:lnTo>
                  <a:pt x="58" y="134"/>
                </a:lnTo>
                <a:lnTo>
                  <a:pt x="71" y="133"/>
                </a:lnTo>
                <a:lnTo>
                  <a:pt x="82" y="128"/>
                </a:lnTo>
                <a:lnTo>
                  <a:pt x="93" y="121"/>
                </a:lnTo>
                <a:lnTo>
                  <a:pt x="101" y="112"/>
                </a:lnTo>
                <a:lnTo>
                  <a:pt x="100" y="128"/>
                </a:lnTo>
                <a:lnTo>
                  <a:pt x="97" y="142"/>
                </a:lnTo>
                <a:lnTo>
                  <a:pt x="94" y="154"/>
                </a:lnTo>
                <a:lnTo>
                  <a:pt x="89" y="163"/>
                </a:lnTo>
                <a:lnTo>
                  <a:pt x="84" y="171"/>
                </a:lnTo>
                <a:lnTo>
                  <a:pt x="76" y="176"/>
                </a:lnTo>
                <a:lnTo>
                  <a:pt x="68" y="180"/>
                </a:lnTo>
                <a:lnTo>
                  <a:pt x="58" y="181"/>
                </a:lnTo>
                <a:lnTo>
                  <a:pt x="52" y="181"/>
                </a:lnTo>
                <a:lnTo>
                  <a:pt x="46" y="178"/>
                </a:lnTo>
                <a:lnTo>
                  <a:pt x="39" y="176"/>
                </a:lnTo>
                <a:lnTo>
                  <a:pt x="35" y="173"/>
                </a:lnTo>
                <a:lnTo>
                  <a:pt x="31" y="169"/>
                </a:lnTo>
                <a:lnTo>
                  <a:pt x="29" y="163"/>
                </a:lnTo>
                <a:lnTo>
                  <a:pt x="27" y="157"/>
                </a:lnTo>
                <a:lnTo>
                  <a:pt x="26" y="152"/>
                </a:lnTo>
                <a:lnTo>
                  <a:pt x="2" y="152"/>
                </a:lnTo>
                <a:close/>
                <a:moveTo>
                  <a:pt x="26" y="68"/>
                </a:moveTo>
                <a:lnTo>
                  <a:pt x="27" y="57"/>
                </a:lnTo>
                <a:lnTo>
                  <a:pt x="29" y="49"/>
                </a:lnTo>
                <a:lnTo>
                  <a:pt x="32" y="42"/>
                </a:lnTo>
                <a:lnTo>
                  <a:pt x="36" y="35"/>
                </a:lnTo>
                <a:lnTo>
                  <a:pt x="41" y="30"/>
                </a:lnTo>
                <a:lnTo>
                  <a:pt x="47" y="27"/>
                </a:lnTo>
                <a:lnTo>
                  <a:pt x="54" y="25"/>
                </a:lnTo>
                <a:lnTo>
                  <a:pt x="62" y="23"/>
                </a:lnTo>
                <a:lnTo>
                  <a:pt x="70" y="25"/>
                </a:lnTo>
                <a:lnTo>
                  <a:pt x="77" y="27"/>
                </a:lnTo>
                <a:lnTo>
                  <a:pt x="84" y="30"/>
                </a:lnTo>
                <a:lnTo>
                  <a:pt x="89" y="35"/>
                </a:lnTo>
                <a:lnTo>
                  <a:pt x="93" y="42"/>
                </a:lnTo>
                <a:lnTo>
                  <a:pt x="96" y="49"/>
                </a:lnTo>
                <a:lnTo>
                  <a:pt x="98" y="57"/>
                </a:lnTo>
                <a:lnTo>
                  <a:pt x="99" y="67"/>
                </a:lnTo>
                <a:lnTo>
                  <a:pt x="98" y="77"/>
                </a:lnTo>
                <a:lnTo>
                  <a:pt x="96" y="85"/>
                </a:lnTo>
                <a:lnTo>
                  <a:pt x="93" y="92"/>
                </a:lnTo>
                <a:lnTo>
                  <a:pt x="89" y="98"/>
                </a:lnTo>
                <a:lnTo>
                  <a:pt x="84" y="103"/>
                </a:lnTo>
                <a:lnTo>
                  <a:pt x="77" y="107"/>
                </a:lnTo>
                <a:lnTo>
                  <a:pt x="70" y="108"/>
                </a:lnTo>
                <a:lnTo>
                  <a:pt x="61" y="110"/>
                </a:lnTo>
                <a:lnTo>
                  <a:pt x="53" y="108"/>
                </a:lnTo>
                <a:lnTo>
                  <a:pt x="47" y="107"/>
                </a:lnTo>
                <a:lnTo>
                  <a:pt x="40" y="103"/>
                </a:lnTo>
                <a:lnTo>
                  <a:pt x="35" y="98"/>
                </a:lnTo>
                <a:lnTo>
                  <a:pt x="31" y="92"/>
                </a:lnTo>
                <a:lnTo>
                  <a:pt x="28" y="85"/>
                </a:lnTo>
                <a:lnTo>
                  <a:pt x="27" y="77"/>
                </a:lnTo>
                <a:lnTo>
                  <a:pt x="26" y="6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45" name="Freeform 141"/>
          <p:cNvSpPr>
            <a:spLocks/>
          </p:cNvSpPr>
          <p:nvPr/>
        </p:nvSpPr>
        <p:spPr bwMode="auto">
          <a:xfrm>
            <a:off x="2028825" y="2725738"/>
            <a:ext cx="50800" cy="112712"/>
          </a:xfrm>
          <a:custGeom>
            <a:avLst/>
            <a:gdLst>
              <a:gd name="T0" fmla="*/ 0 w 108"/>
              <a:gd name="T1" fmla="*/ 2147483647 h 212"/>
              <a:gd name="T2" fmla="*/ 0 w 108"/>
              <a:gd name="T3" fmla="*/ 2147483647 h 212"/>
              <a:gd name="T4" fmla="*/ 2147483647 w 108"/>
              <a:gd name="T5" fmla="*/ 2147483647 h 212"/>
              <a:gd name="T6" fmla="*/ 2147483647 w 108"/>
              <a:gd name="T7" fmla="*/ 2147483647 h 212"/>
              <a:gd name="T8" fmla="*/ 2147483647 w 108"/>
              <a:gd name="T9" fmla="*/ 2147483647 h 212"/>
              <a:gd name="T10" fmla="*/ 2147483647 w 108"/>
              <a:gd name="T11" fmla="*/ 2147483647 h 212"/>
              <a:gd name="T12" fmla="*/ 2147483647 w 108"/>
              <a:gd name="T13" fmla="*/ 2147483647 h 212"/>
              <a:gd name="T14" fmla="*/ 2147483647 w 108"/>
              <a:gd name="T15" fmla="*/ 2147483647 h 212"/>
              <a:gd name="T16" fmla="*/ 2147483647 w 108"/>
              <a:gd name="T17" fmla="*/ 2147483647 h 212"/>
              <a:gd name="T18" fmla="*/ 2147483647 w 108"/>
              <a:gd name="T19" fmla="*/ 2147483647 h 212"/>
              <a:gd name="T20" fmla="*/ 2147483647 w 108"/>
              <a:gd name="T21" fmla="*/ 2147483647 h 212"/>
              <a:gd name="T22" fmla="*/ 2147483647 w 108"/>
              <a:gd name="T23" fmla="*/ 2147483647 h 212"/>
              <a:gd name="T24" fmla="*/ 2147483647 w 108"/>
              <a:gd name="T25" fmla="*/ 2147483647 h 212"/>
              <a:gd name="T26" fmla="*/ 2147483647 w 108"/>
              <a:gd name="T27" fmla="*/ 2147483647 h 212"/>
              <a:gd name="T28" fmla="*/ 2147483647 w 108"/>
              <a:gd name="T29" fmla="*/ 2147483647 h 212"/>
              <a:gd name="T30" fmla="*/ 2147483647 w 108"/>
              <a:gd name="T31" fmla="*/ 2147483647 h 212"/>
              <a:gd name="T32" fmla="*/ 2147483647 w 108"/>
              <a:gd name="T33" fmla="*/ 2147483647 h 212"/>
              <a:gd name="T34" fmla="*/ 2147483647 w 108"/>
              <a:gd name="T35" fmla="*/ 2147483647 h 212"/>
              <a:gd name="T36" fmla="*/ 2147483647 w 108"/>
              <a:gd name="T37" fmla="*/ 0 h 212"/>
              <a:gd name="T38" fmla="*/ 2147483647 w 108"/>
              <a:gd name="T39" fmla="*/ 0 h 212"/>
              <a:gd name="T40" fmla="*/ 2147483647 w 108"/>
              <a:gd name="T41" fmla="*/ 2147483647 h 212"/>
              <a:gd name="T42" fmla="*/ 2147483647 w 108"/>
              <a:gd name="T43" fmla="*/ 2147483647 h 212"/>
              <a:gd name="T44" fmla="*/ 2147483647 w 108"/>
              <a:gd name="T45" fmla="*/ 2147483647 h 212"/>
              <a:gd name="T46" fmla="*/ 2147483647 w 108"/>
              <a:gd name="T47" fmla="*/ 2147483647 h 212"/>
              <a:gd name="T48" fmla="*/ 2147483647 w 108"/>
              <a:gd name="T49" fmla="*/ 2147483647 h 212"/>
              <a:gd name="T50" fmla="*/ 2147483647 w 108"/>
              <a:gd name="T51" fmla="*/ 2147483647 h 212"/>
              <a:gd name="T52" fmla="*/ 2147483647 w 108"/>
              <a:gd name="T53" fmla="*/ 2147483647 h 212"/>
              <a:gd name="T54" fmla="*/ 2147483647 w 108"/>
              <a:gd name="T55" fmla="*/ 2147483647 h 212"/>
              <a:gd name="T56" fmla="*/ 2147483647 w 108"/>
              <a:gd name="T57" fmla="*/ 2147483647 h 212"/>
              <a:gd name="T58" fmla="*/ 2147483647 w 108"/>
              <a:gd name="T59" fmla="*/ 2147483647 h 212"/>
              <a:gd name="T60" fmla="*/ 2147483647 w 108"/>
              <a:gd name="T61" fmla="*/ 2147483647 h 212"/>
              <a:gd name="T62" fmla="*/ 2147483647 w 108"/>
              <a:gd name="T63" fmla="*/ 2147483647 h 212"/>
              <a:gd name="T64" fmla="*/ 2147483647 w 108"/>
              <a:gd name="T65" fmla="*/ 2147483647 h 212"/>
              <a:gd name="T66" fmla="*/ 2147483647 w 108"/>
              <a:gd name="T67" fmla="*/ 2147483647 h 212"/>
              <a:gd name="T68" fmla="*/ 2147483647 w 108"/>
              <a:gd name="T69" fmla="*/ 2147483647 h 212"/>
              <a:gd name="T70" fmla="*/ 2147483647 w 108"/>
              <a:gd name="T71" fmla="*/ 2147483647 h 212"/>
              <a:gd name="T72" fmla="*/ 2147483647 w 108"/>
              <a:gd name="T73" fmla="*/ 2147483647 h 212"/>
              <a:gd name="T74" fmla="*/ 2147483647 w 108"/>
              <a:gd name="T75" fmla="*/ 2147483647 h 212"/>
              <a:gd name="T76" fmla="*/ 0 w 108"/>
              <a:gd name="T77" fmla="*/ 2147483647 h 21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8"/>
              <a:gd name="T118" fmla="*/ 0 h 212"/>
              <a:gd name="T119" fmla="*/ 108 w 108"/>
              <a:gd name="T120" fmla="*/ 212 h 212"/>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8" h="212">
                <a:moveTo>
                  <a:pt x="0" y="140"/>
                </a:moveTo>
                <a:lnTo>
                  <a:pt x="0" y="149"/>
                </a:lnTo>
                <a:lnTo>
                  <a:pt x="1" y="163"/>
                </a:lnTo>
                <a:lnTo>
                  <a:pt x="3" y="177"/>
                </a:lnTo>
                <a:lnTo>
                  <a:pt x="7" y="188"/>
                </a:lnTo>
                <a:lnTo>
                  <a:pt x="14" y="196"/>
                </a:lnTo>
                <a:lnTo>
                  <a:pt x="21" y="203"/>
                </a:lnTo>
                <a:lnTo>
                  <a:pt x="30" y="208"/>
                </a:lnTo>
                <a:lnTo>
                  <a:pt x="42" y="211"/>
                </a:lnTo>
                <a:lnTo>
                  <a:pt x="55" y="212"/>
                </a:lnTo>
                <a:lnTo>
                  <a:pt x="67" y="211"/>
                </a:lnTo>
                <a:lnTo>
                  <a:pt x="79" y="208"/>
                </a:lnTo>
                <a:lnTo>
                  <a:pt x="87" y="204"/>
                </a:lnTo>
                <a:lnTo>
                  <a:pt x="96" y="197"/>
                </a:lnTo>
                <a:lnTo>
                  <a:pt x="101" y="188"/>
                </a:lnTo>
                <a:lnTo>
                  <a:pt x="105" y="177"/>
                </a:lnTo>
                <a:lnTo>
                  <a:pt x="107" y="164"/>
                </a:lnTo>
                <a:lnTo>
                  <a:pt x="108" y="149"/>
                </a:lnTo>
                <a:lnTo>
                  <a:pt x="108" y="0"/>
                </a:lnTo>
                <a:lnTo>
                  <a:pt x="83" y="0"/>
                </a:lnTo>
                <a:lnTo>
                  <a:pt x="83" y="139"/>
                </a:lnTo>
                <a:lnTo>
                  <a:pt x="83" y="149"/>
                </a:lnTo>
                <a:lnTo>
                  <a:pt x="83" y="158"/>
                </a:lnTo>
                <a:lnTo>
                  <a:pt x="82" y="165"/>
                </a:lnTo>
                <a:lnTo>
                  <a:pt x="80" y="171"/>
                </a:lnTo>
                <a:lnTo>
                  <a:pt x="76" y="178"/>
                </a:lnTo>
                <a:lnTo>
                  <a:pt x="69" y="183"/>
                </a:lnTo>
                <a:lnTo>
                  <a:pt x="63" y="185"/>
                </a:lnTo>
                <a:lnTo>
                  <a:pt x="54" y="186"/>
                </a:lnTo>
                <a:lnTo>
                  <a:pt x="46" y="186"/>
                </a:lnTo>
                <a:lnTo>
                  <a:pt x="40" y="184"/>
                </a:lnTo>
                <a:lnTo>
                  <a:pt x="35" y="182"/>
                </a:lnTo>
                <a:lnTo>
                  <a:pt x="31" y="177"/>
                </a:lnTo>
                <a:lnTo>
                  <a:pt x="28" y="172"/>
                </a:lnTo>
                <a:lnTo>
                  <a:pt x="26" y="165"/>
                </a:lnTo>
                <a:lnTo>
                  <a:pt x="24" y="157"/>
                </a:lnTo>
                <a:lnTo>
                  <a:pt x="24" y="148"/>
                </a:lnTo>
                <a:lnTo>
                  <a:pt x="24" y="140"/>
                </a:lnTo>
                <a:lnTo>
                  <a:pt x="0" y="140"/>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46" name="Freeform 142"/>
          <p:cNvSpPr>
            <a:spLocks noEditPoints="1"/>
          </p:cNvSpPr>
          <p:nvPr/>
        </p:nvSpPr>
        <p:spPr bwMode="auto">
          <a:xfrm>
            <a:off x="2093913" y="2752725"/>
            <a:ext cx="58737" cy="84138"/>
          </a:xfrm>
          <a:custGeom>
            <a:avLst/>
            <a:gdLst>
              <a:gd name="T0" fmla="*/ 2147483647 w 123"/>
              <a:gd name="T1" fmla="*/ 2147483647 h 159"/>
              <a:gd name="T2" fmla="*/ 2147483647 w 123"/>
              <a:gd name="T3" fmla="*/ 2147483647 h 159"/>
              <a:gd name="T4" fmla="*/ 2147483647 w 123"/>
              <a:gd name="T5" fmla="*/ 2147483647 h 159"/>
              <a:gd name="T6" fmla="*/ 2147483647 w 123"/>
              <a:gd name="T7" fmla="*/ 2147483647 h 159"/>
              <a:gd name="T8" fmla="*/ 2147483647 w 123"/>
              <a:gd name="T9" fmla="*/ 2147483647 h 159"/>
              <a:gd name="T10" fmla="*/ 2147483647 w 123"/>
              <a:gd name="T11" fmla="*/ 2147483647 h 159"/>
              <a:gd name="T12" fmla="*/ 2147483647 w 123"/>
              <a:gd name="T13" fmla="*/ 2147483647 h 159"/>
              <a:gd name="T14" fmla="*/ 2147483647 w 123"/>
              <a:gd name="T15" fmla="*/ 2147483647 h 159"/>
              <a:gd name="T16" fmla="*/ 2147483647 w 123"/>
              <a:gd name="T17" fmla="*/ 2147483647 h 159"/>
              <a:gd name="T18" fmla="*/ 2147483647 w 123"/>
              <a:gd name="T19" fmla="*/ 2147483647 h 159"/>
              <a:gd name="T20" fmla="*/ 2147483647 w 123"/>
              <a:gd name="T21" fmla="*/ 2147483647 h 159"/>
              <a:gd name="T22" fmla="*/ 2147483647 w 123"/>
              <a:gd name="T23" fmla="*/ 2147483647 h 159"/>
              <a:gd name="T24" fmla="*/ 2147483647 w 123"/>
              <a:gd name="T25" fmla="*/ 2147483647 h 159"/>
              <a:gd name="T26" fmla="*/ 2147483647 w 123"/>
              <a:gd name="T27" fmla="*/ 2147483647 h 159"/>
              <a:gd name="T28" fmla="*/ 2147483647 w 123"/>
              <a:gd name="T29" fmla="*/ 2147483647 h 159"/>
              <a:gd name="T30" fmla="*/ 2147483647 w 123"/>
              <a:gd name="T31" fmla="*/ 2147483647 h 159"/>
              <a:gd name="T32" fmla="*/ 2147483647 w 123"/>
              <a:gd name="T33" fmla="*/ 2147483647 h 159"/>
              <a:gd name="T34" fmla="*/ 2147483647 w 123"/>
              <a:gd name="T35" fmla="*/ 2147483647 h 159"/>
              <a:gd name="T36" fmla="*/ 2147483647 w 123"/>
              <a:gd name="T37" fmla="*/ 2147483647 h 159"/>
              <a:gd name="T38" fmla="*/ 2147483647 w 123"/>
              <a:gd name="T39" fmla="*/ 2147483647 h 159"/>
              <a:gd name="T40" fmla="*/ 2147483647 w 123"/>
              <a:gd name="T41" fmla="*/ 2147483647 h 159"/>
              <a:gd name="T42" fmla="*/ 2147483647 w 123"/>
              <a:gd name="T43" fmla="*/ 2147483647 h 159"/>
              <a:gd name="T44" fmla="*/ 2147483647 w 123"/>
              <a:gd name="T45" fmla="*/ 2147483647 h 159"/>
              <a:gd name="T46" fmla="*/ 2147483647 w 123"/>
              <a:gd name="T47" fmla="*/ 2147483647 h 159"/>
              <a:gd name="T48" fmla="*/ 2147483647 w 123"/>
              <a:gd name="T49" fmla="*/ 2147483647 h 159"/>
              <a:gd name="T50" fmla="*/ 2147483647 w 123"/>
              <a:gd name="T51" fmla="*/ 2147483647 h 159"/>
              <a:gd name="T52" fmla="*/ 2147483647 w 123"/>
              <a:gd name="T53" fmla="*/ 2147483647 h 159"/>
              <a:gd name="T54" fmla="*/ 2147483647 w 123"/>
              <a:gd name="T55" fmla="*/ 2147483647 h 159"/>
              <a:gd name="T56" fmla="*/ 2147483647 w 123"/>
              <a:gd name="T57" fmla="*/ 2147483647 h 159"/>
              <a:gd name="T58" fmla="*/ 2147483647 w 123"/>
              <a:gd name="T59" fmla="*/ 2147483647 h 159"/>
              <a:gd name="T60" fmla="*/ 2147483647 w 123"/>
              <a:gd name="T61" fmla="*/ 2147483647 h 159"/>
              <a:gd name="T62" fmla="*/ 2147483647 w 123"/>
              <a:gd name="T63" fmla="*/ 2147483647 h 159"/>
              <a:gd name="T64" fmla="*/ 2147483647 w 123"/>
              <a:gd name="T65" fmla="*/ 2147483647 h 159"/>
              <a:gd name="T66" fmla="*/ 2147483647 w 123"/>
              <a:gd name="T67" fmla="*/ 2147483647 h 159"/>
              <a:gd name="T68" fmla="*/ 2147483647 w 123"/>
              <a:gd name="T69" fmla="*/ 2147483647 h 15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9"/>
              <a:gd name="T107" fmla="*/ 123 w 123"/>
              <a:gd name="T108" fmla="*/ 159 h 15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9">
                <a:moveTo>
                  <a:pt x="99" y="108"/>
                </a:moveTo>
                <a:lnTo>
                  <a:pt x="97" y="113"/>
                </a:lnTo>
                <a:lnTo>
                  <a:pt x="94" y="119"/>
                </a:lnTo>
                <a:lnTo>
                  <a:pt x="91" y="124"/>
                </a:lnTo>
                <a:lnTo>
                  <a:pt x="86" y="129"/>
                </a:lnTo>
                <a:lnTo>
                  <a:pt x="82" y="131"/>
                </a:lnTo>
                <a:lnTo>
                  <a:pt x="77" y="133"/>
                </a:lnTo>
                <a:lnTo>
                  <a:pt x="71" y="136"/>
                </a:lnTo>
                <a:lnTo>
                  <a:pt x="63" y="136"/>
                </a:lnTo>
                <a:lnTo>
                  <a:pt x="55" y="134"/>
                </a:lnTo>
                <a:lnTo>
                  <a:pt x="47" y="132"/>
                </a:lnTo>
                <a:lnTo>
                  <a:pt x="41" y="129"/>
                </a:lnTo>
                <a:lnTo>
                  <a:pt x="35" y="123"/>
                </a:lnTo>
                <a:lnTo>
                  <a:pt x="31" y="117"/>
                </a:lnTo>
                <a:lnTo>
                  <a:pt x="27" y="109"/>
                </a:lnTo>
                <a:lnTo>
                  <a:pt x="25" y="98"/>
                </a:lnTo>
                <a:lnTo>
                  <a:pt x="24" y="88"/>
                </a:lnTo>
                <a:lnTo>
                  <a:pt x="123" y="88"/>
                </a:lnTo>
                <a:lnTo>
                  <a:pt x="123" y="76"/>
                </a:lnTo>
                <a:lnTo>
                  <a:pt x="122" y="60"/>
                </a:lnTo>
                <a:lnTo>
                  <a:pt x="119" y="44"/>
                </a:lnTo>
                <a:lnTo>
                  <a:pt x="114" y="31"/>
                </a:lnTo>
                <a:lnTo>
                  <a:pt x="107" y="20"/>
                </a:lnTo>
                <a:lnTo>
                  <a:pt x="98" y="12"/>
                </a:lnTo>
                <a:lnTo>
                  <a:pt x="87" y="5"/>
                </a:lnTo>
                <a:lnTo>
                  <a:pt x="76" y="2"/>
                </a:lnTo>
                <a:lnTo>
                  <a:pt x="61" y="0"/>
                </a:lnTo>
                <a:lnTo>
                  <a:pt x="48" y="2"/>
                </a:lnTo>
                <a:lnTo>
                  <a:pt x="36" y="6"/>
                </a:lnTo>
                <a:lnTo>
                  <a:pt x="25" y="12"/>
                </a:lnTo>
                <a:lnTo>
                  <a:pt x="17" y="21"/>
                </a:lnTo>
                <a:lnTo>
                  <a:pt x="9" y="33"/>
                </a:lnTo>
                <a:lnTo>
                  <a:pt x="4" y="47"/>
                </a:lnTo>
                <a:lnTo>
                  <a:pt x="1" y="63"/>
                </a:lnTo>
                <a:lnTo>
                  <a:pt x="0" y="81"/>
                </a:lnTo>
                <a:lnTo>
                  <a:pt x="1" y="98"/>
                </a:lnTo>
                <a:lnTo>
                  <a:pt x="4" y="113"/>
                </a:lnTo>
                <a:lnTo>
                  <a:pt x="9" y="127"/>
                </a:lnTo>
                <a:lnTo>
                  <a:pt x="17" y="138"/>
                </a:lnTo>
                <a:lnTo>
                  <a:pt x="25" y="147"/>
                </a:lnTo>
                <a:lnTo>
                  <a:pt x="36" y="153"/>
                </a:lnTo>
                <a:lnTo>
                  <a:pt x="48" y="158"/>
                </a:lnTo>
                <a:lnTo>
                  <a:pt x="61" y="159"/>
                </a:lnTo>
                <a:lnTo>
                  <a:pt x="73" y="158"/>
                </a:lnTo>
                <a:lnTo>
                  <a:pt x="84" y="155"/>
                </a:lnTo>
                <a:lnTo>
                  <a:pt x="94" y="151"/>
                </a:lnTo>
                <a:lnTo>
                  <a:pt x="102" y="145"/>
                </a:lnTo>
                <a:lnTo>
                  <a:pt x="109" y="138"/>
                </a:lnTo>
                <a:lnTo>
                  <a:pt x="115" y="129"/>
                </a:lnTo>
                <a:lnTo>
                  <a:pt x="119" y="119"/>
                </a:lnTo>
                <a:lnTo>
                  <a:pt x="121" y="108"/>
                </a:lnTo>
                <a:lnTo>
                  <a:pt x="99" y="108"/>
                </a:lnTo>
                <a:close/>
                <a:moveTo>
                  <a:pt x="24" y="67"/>
                </a:moveTo>
                <a:lnTo>
                  <a:pt x="25" y="56"/>
                </a:lnTo>
                <a:lnTo>
                  <a:pt x="27" y="48"/>
                </a:lnTo>
                <a:lnTo>
                  <a:pt x="32" y="40"/>
                </a:lnTo>
                <a:lnTo>
                  <a:pt x="36" y="34"/>
                </a:lnTo>
                <a:lnTo>
                  <a:pt x="41" y="28"/>
                </a:lnTo>
                <a:lnTo>
                  <a:pt x="47" y="25"/>
                </a:lnTo>
                <a:lnTo>
                  <a:pt x="54" y="24"/>
                </a:lnTo>
                <a:lnTo>
                  <a:pt x="62" y="23"/>
                </a:lnTo>
                <a:lnTo>
                  <a:pt x="71" y="24"/>
                </a:lnTo>
                <a:lnTo>
                  <a:pt x="78" y="25"/>
                </a:lnTo>
                <a:lnTo>
                  <a:pt x="84" y="30"/>
                </a:lnTo>
                <a:lnTo>
                  <a:pt x="90" y="34"/>
                </a:lnTo>
                <a:lnTo>
                  <a:pt x="94" y="40"/>
                </a:lnTo>
                <a:lnTo>
                  <a:pt x="97" y="48"/>
                </a:lnTo>
                <a:lnTo>
                  <a:pt x="98" y="56"/>
                </a:lnTo>
                <a:lnTo>
                  <a:pt x="99" y="67"/>
                </a:lnTo>
                <a:lnTo>
                  <a:pt x="24" y="6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47" name="Freeform 143"/>
          <p:cNvSpPr>
            <a:spLocks/>
          </p:cNvSpPr>
          <p:nvPr/>
        </p:nvSpPr>
        <p:spPr bwMode="auto">
          <a:xfrm>
            <a:off x="2165350" y="2752725"/>
            <a:ext cx="30163" cy="82550"/>
          </a:xfrm>
          <a:custGeom>
            <a:avLst/>
            <a:gdLst>
              <a:gd name="T0" fmla="*/ 0 w 66"/>
              <a:gd name="T1" fmla="*/ 2147483647 h 155"/>
              <a:gd name="T2" fmla="*/ 2147483647 w 66"/>
              <a:gd name="T3" fmla="*/ 2147483647 h 155"/>
              <a:gd name="T4" fmla="*/ 2147483647 w 66"/>
              <a:gd name="T5" fmla="*/ 2147483647 h 155"/>
              <a:gd name="T6" fmla="*/ 2147483647 w 66"/>
              <a:gd name="T7" fmla="*/ 2147483647 h 155"/>
              <a:gd name="T8" fmla="*/ 2147483647 w 66"/>
              <a:gd name="T9" fmla="*/ 2147483647 h 155"/>
              <a:gd name="T10" fmla="*/ 2147483647 w 66"/>
              <a:gd name="T11" fmla="*/ 2147483647 h 155"/>
              <a:gd name="T12" fmla="*/ 2147483647 w 66"/>
              <a:gd name="T13" fmla="*/ 2147483647 h 155"/>
              <a:gd name="T14" fmla="*/ 2147483647 w 66"/>
              <a:gd name="T15" fmla="*/ 2147483647 h 155"/>
              <a:gd name="T16" fmla="*/ 2147483647 w 66"/>
              <a:gd name="T17" fmla="*/ 2147483647 h 155"/>
              <a:gd name="T18" fmla="*/ 2147483647 w 66"/>
              <a:gd name="T19" fmla="*/ 2147483647 h 155"/>
              <a:gd name="T20" fmla="*/ 2147483647 w 66"/>
              <a:gd name="T21" fmla="*/ 2147483647 h 155"/>
              <a:gd name="T22" fmla="*/ 2147483647 w 66"/>
              <a:gd name="T23" fmla="*/ 2147483647 h 155"/>
              <a:gd name="T24" fmla="*/ 2147483647 w 66"/>
              <a:gd name="T25" fmla="*/ 0 h 155"/>
              <a:gd name="T26" fmla="*/ 2147483647 w 66"/>
              <a:gd name="T27" fmla="*/ 0 h 155"/>
              <a:gd name="T28" fmla="*/ 2147483647 w 66"/>
              <a:gd name="T29" fmla="*/ 0 h 155"/>
              <a:gd name="T30" fmla="*/ 2147483647 w 66"/>
              <a:gd name="T31" fmla="*/ 2147483647 h 155"/>
              <a:gd name="T32" fmla="*/ 2147483647 w 66"/>
              <a:gd name="T33" fmla="*/ 2147483647 h 155"/>
              <a:gd name="T34" fmla="*/ 2147483647 w 66"/>
              <a:gd name="T35" fmla="*/ 2147483647 h 155"/>
              <a:gd name="T36" fmla="*/ 2147483647 w 66"/>
              <a:gd name="T37" fmla="*/ 2147483647 h 155"/>
              <a:gd name="T38" fmla="*/ 2147483647 w 66"/>
              <a:gd name="T39" fmla="*/ 2147483647 h 155"/>
              <a:gd name="T40" fmla="*/ 2147483647 w 66"/>
              <a:gd name="T41" fmla="*/ 2147483647 h 155"/>
              <a:gd name="T42" fmla="*/ 2147483647 w 66"/>
              <a:gd name="T43" fmla="*/ 2147483647 h 155"/>
              <a:gd name="T44" fmla="*/ 2147483647 w 66"/>
              <a:gd name="T45" fmla="*/ 2147483647 h 155"/>
              <a:gd name="T46" fmla="*/ 0 w 66"/>
              <a:gd name="T47" fmla="*/ 2147483647 h 155"/>
              <a:gd name="T48" fmla="*/ 0 w 66"/>
              <a:gd name="T49" fmla="*/ 2147483647 h 15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6"/>
              <a:gd name="T76" fmla="*/ 0 h 155"/>
              <a:gd name="T77" fmla="*/ 66 w 66"/>
              <a:gd name="T78" fmla="*/ 155 h 15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6" h="155">
                <a:moveTo>
                  <a:pt x="0" y="155"/>
                </a:moveTo>
                <a:lnTo>
                  <a:pt x="23" y="155"/>
                </a:lnTo>
                <a:lnTo>
                  <a:pt x="23" y="70"/>
                </a:lnTo>
                <a:lnTo>
                  <a:pt x="24" y="61"/>
                </a:lnTo>
                <a:lnTo>
                  <a:pt x="25" y="52"/>
                </a:lnTo>
                <a:lnTo>
                  <a:pt x="28" y="45"/>
                </a:lnTo>
                <a:lnTo>
                  <a:pt x="32" y="39"/>
                </a:lnTo>
                <a:lnTo>
                  <a:pt x="38" y="33"/>
                </a:lnTo>
                <a:lnTo>
                  <a:pt x="44" y="30"/>
                </a:lnTo>
                <a:lnTo>
                  <a:pt x="52" y="28"/>
                </a:lnTo>
                <a:lnTo>
                  <a:pt x="61" y="27"/>
                </a:lnTo>
                <a:lnTo>
                  <a:pt x="66" y="27"/>
                </a:lnTo>
                <a:lnTo>
                  <a:pt x="66" y="0"/>
                </a:lnTo>
                <a:lnTo>
                  <a:pt x="60" y="0"/>
                </a:lnTo>
                <a:lnTo>
                  <a:pt x="53" y="0"/>
                </a:lnTo>
                <a:lnTo>
                  <a:pt x="47" y="3"/>
                </a:lnTo>
                <a:lnTo>
                  <a:pt x="42" y="5"/>
                </a:lnTo>
                <a:lnTo>
                  <a:pt x="37" y="7"/>
                </a:lnTo>
                <a:lnTo>
                  <a:pt x="32" y="12"/>
                </a:lnTo>
                <a:lnTo>
                  <a:pt x="28" y="18"/>
                </a:lnTo>
                <a:lnTo>
                  <a:pt x="25" y="24"/>
                </a:lnTo>
                <a:lnTo>
                  <a:pt x="22" y="31"/>
                </a:lnTo>
                <a:lnTo>
                  <a:pt x="22" y="4"/>
                </a:lnTo>
                <a:lnTo>
                  <a:pt x="0" y="4"/>
                </a:lnTo>
                <a:lnTo>
                  <a:pt x="0"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48" name="Freeform 144"/>
          <p:cNvSpPr>
            <a:spLocks noEditPoints="1"/>
          </p:cNvSpPr>
          <p:nvPr/>
        </p:nvSpPr>
        <p:spPr bwMode="auto">
          <a:xfrm>
            <a:off x="2201863" y="2752725"/>
            <a:ext cx="57150" cy="84138"/>
          </a:xfrm>
          <a:custGeom>
            <a:avLst/>
            <a:gdLst>
              <a:gd name="T0" fmla="*/ 2147483647 w 123"/>
              <a:gd name="T1" fmla="*/ 2147483647 h 159"/>
              <a:gd name="T2" fmla="*/ 2147483647 w 123"/>
              <a:gd name="T3" fmla="*/ 2147483647 h 159"/>
              <a:gd name="T4" fmla="*/ 2147483647 w 123"/>
              <a:gd name="T5" fmla="*/ 2147483647 h 159"/>
              <a:gd name="T6" fmla="*/ 2147483647 w 123"/>
              <a:gd name="T7" fmla="*/ 2147483647 h 159"/>
              <a:gd name="T8" fmla="*/ 2147483647 w 123"/>
              <a:gd name="T9" fmla="*/ 2147483647 h 159"/>
              <a:gd name="T10" fmla="*/ 2147483647 w 123"/>
              <a:gd name="T11" fmla="*/ 2147483647 h 159"/>
              <a:gd name="T12" fmla="*/ 2147483647 w 123"/>
              <a:gd name="T13" fmla="*/ 2147483647 h 159"/>
              <a:gd name="T14" fmla="*/ 2147483647 w 123"/>
              <a:gd name="T15" fmla="*/ 2147483647 h 159"/>
              <a:gd name="T16" fmla="*/ 2147483647 w 123"/>
              <a:gd name="T17" fmla="*/ 2147483647 h 159"/>
              <a:gd name="T18" fmla="*/ 2147483647 w 123"/>
              <a:gd name="T19" fmla="*/ 2147483647 h 159"/>
              <a:gd name="T20" fmla="*/ 2147483647 w 123"/>
              <a:gd name="T21" fmla="*/ 2147483647 h 159"/>
              <a:gd name="T22" fmla="*/ 2147483647 w 123"/>
              <a:gd name="T23" fmla="*/ 2147483647 h 159"/>
              <a:gd name="T24" fmla="*/ 2147483647 w 123"/>
              <a:gd name="T25" fmla="*/ 2147483647 h 159"/>
              <a:gd name="T26" fmla="*/ 2147483647 w 123"/>
              <a:gd name="T27" fmla="*/ 2147483647 h 159"/>
              <a:gd name="T28" fmla="*/ 2147483647 w 123"/>
              <a:gd name="T29" fmla="*/ 2147483647 h 159"/>
              <a:gd name="T30" fmla="*/ 2147483647 w 123"/>
              <a:gd name="T31" fmla="*/ 2147483647 h 159"/>
              <a:gd name="T32" fmla="*/ 2147483647 w 123"/>
              <a:gd name="T33" fmla="*/ 2147483647 h 159"/>
              <a:gd name="T34" fmla="*/ 2147483647 w 123"/>
              <a:gd name="T35" fmla="*/ 2147483647 h 159"/>
              <a:gd name="T36" fmla="*/ 2147483647 w 123"/>
              <a:gd name="T37" fmla="*/ 2147483647 h 159"/>
              <a:gd name="T38" fmla="*/ 2147483647 w 123"/>
              <a:gd name="T39" fmla="*/ 2147483647 h 159"/>
              <a:gd name="T40" fmla="*/ 2147483647 w 123"/>
              <a:gd name="T41" fmla="*/ 2147483647 h 159"/>
              <a:gd name="T42" fmla="*/ 2147483647 w 123"/>
              <a:gd name="T43" fmla="*/ 2147483647 h 159"/>
              <a:gd name="T44" fmla="*/ 2147483647 w 123"/>
              <a:gd name="T45" fmla="*/ 2147483647 h 159"/>
              <a:gd name="T46" fmla="*/ 2147483647 w 123"/>
              <a:gd name="T47" fmla="*/ 2147483647 h 159"/>
              <a:gd name="T48" fmla="*/ 2147483647 w 123"/>
              <a:gd name="T49" fmla="*/ 2147483647 h 159"/>
              <a:gd name="T50" fmla="*/ 2147483647 w 123"/>
              <a:gd name="T51" fmla="*/ 2147483647 h 159"/>
              <a:gd name="T52" fmla="*/ 2147483647 w 123"/>
              <a:gd name="T53" fmla="*/ 2147483647 h 159"/>
              <a:gd name="T54" fmla="*/ 2147483647 w 123"/>
              <a:gd name="T55" fmla="*/ 2147483647 h 159"/>
              <a:gd name="T56" fmla="*/ 2147483647 w 123"/>
              <a:gd name="T57" fmla="*/ 2147483647 h 159"/>
              <a:gd name="T58" fmla="*/ 2147483647 w 123"/>
              <a:gd name="T59" fmla="*/ 2147483647 h 159"/>
              <a:gd name="T60" fmla="*/ 2147483647 w 123"/>
              <a:gd name="T61" fmla="*/ 2147483647 h 159"/>
              <a:gd name="T62" fmla="*/ 2147483647 w 123"/>
              <a:gd name="T63" fmla="*/ 2147483647 h 159"/>
              <a:gd name="T64" fmla="*/ 2147483647 w 123"/>
              <a:gd name="T65" fmla="*/ 2147483647 h 159"/>
              <a:gd name="T66" fmla="*/ 2147483647 w 123"/>
              <a:gd name="T67" fmla="*/ 2147483647 h 159"/>
              <a:gd name="T68" fmla="*/ 2147483647 w 123"/>
              <a:gd name="T69" fmla="*/ 2147483647 h 15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9"/>
              <a:gd name="T107" fmla="*/ 123 w 123"/>
              <a:gd name="T108" fmla="*/ 159 h 15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9">
                <a:moveTo>
                  <a:pt x="99" y="108"/>
                </a:moveTo>
                <a:lnTo>
                  <a:pt x="97" y="113"/>
                </a:lnTo>
                <a:lnTo>
                  <a:pt x="94" y="119"/>
                </a:lnTo>
                <a:lnTo>
                  <a:pt x="90" y="124"/>
                </a:lnTo>
                <a:lnTo>
                  <a:pt x="86" y="129"/>
                </a:lnTo>
                <a:lnTo>
                  <a:pt x="82" y="131"/>
                </a:lnTo>
                <a:lnTo>
                  <a:pt x="77" y="133"/>
                </a:lnTo>
                <a:lnTo>
                  <a:pt x="70" y="136"/>
                </a:lnTo>
                <a:lnTo>
                  <a:pt x="63" y="136"/>
                </a:lnTo>
                <a:lnTo>
                  <a:pt x="55" y="134"/>
                </a:lnTo>
                <a:lnTo>
                  <a:pt x="47" y="132"/>
                </a:lnTo>
                <a:lnTo>
                  <a:pt x="41" y="129"/>
                </a:lnTo>
                <a:lnTo>
                  <a:pt x="35" y="123"/>
                </a:lnTo>
                <a:lnTo>
                  <a:pt x="30" y="117"/>
                </a:lnTo>
                <a:lnTo>
                  <a:pt x="27" y="109"/>
                </a:lnTo>
                <a:lnTo>
                  <a:pt x="25" y="98"/>
                </a:lnTo>
                <a:lnTo>
                  <a:pt x="24" y="88"/>
                </a:lnTo>
                <a:lnTo>
                  <a:pt x="123" y="88"/>
                </a:lnTo>
                <a:lnTo>
                  <a:pt x="123" y="76"/>
                </a:lnTo>
                <a:lnTo>
                  <a:pt x="122" y="60"/>
                </a:lnTo>
                <a:lnTo>
                  <a:pt x="119" y="44"/>
                </a:lnTo>
                <a:lnTo>
                  <a:pt x="114" y="31"/>
                </a:lnTo>
                <a:lnTo>
                  <a:pt x="107" y="20"/>
                </a:lnTo>
                <a:lnTo>
                  <a:pt x="98" y="12"/>
                </a:lnTo>
                <a:lnTo>
                  <a:pt x="87" y="5"/>
                </a:lnTo>
                <a:lnTo>
                  <a:pt x="76" y="2"/>
                </a:lnTo>
                <a:lnTo>
                  <a:pt x="61" y="0"/>
                </a:lnTo>
                <a:lnTo>
                  <a:pt x="48" y="2"/>
                </a:lnTo>
                <a:lnTo>
                  <a:pt x="36" y="6"/>
                </a:lnTo>
                <a:lnTo>
                  <a:pt x="25" y="12"/>
                </a:lnTo>
                <a:lnTo>
                  <a:pt x="17" y="21"/>
                </a:lnTo>
                <a:lnTo>
                  <a:pt x="9" y="33"/>
                </a:lnTo>
                <a:lnTo>
                  <a:pt x="4" y="47"/>
                </a:lnTo>
                <a:lnTo>
                  <a:pt x="1" y="63"/>
                </a:lnTo>
                <a:lnTo>
                  <a:pt x="0" y="81"/>
                </a:lnTo>
                <a:lnTo>
                  <a:pt x="1" y="98"/>
                </a:lnTo>
                <a:lnTo>
                  <a:pt x="4" y="113"/>
                </a:lnTo>
                <a:lnTo>
                  <a:pt x="9" y="127"/>
                </a:lnTo>
                <a:lnTo>
                  <a:pt x="17" y="138"/>
                </a:lnTo>
                <a:lnTo>
                  <a:pt x="25" y="147"/>
                </a:lnTo>
                <a:lnTo>
                  <a:pt x="36" y="153"/>
                </a:lnTo>
                <a:lnTo>
                  <a:pt x="48" y="158"/>
                </a:lnTo>
                <a:lnTo>
                  <a:pt x="61" y="159"/>
                </a:lnTo>
                <a:lnTo>
                  <a:pt x="73" y="158"/>
                </a:lnTo>
                <a:lnTo>
                  <a:pt x="84" y="155"/>
                </a:lnTo>
                <a:lnTo>
                  <a:pt x="94" y="151"/>
                </a:lnTo>
                <a:lnTo>
                  <a:pt x="102" y="145"/>
                </a:lnTo>
                <a:lnTo>
                  <a:pt x="108" y="138"/>
                </a:lnTo>
                <a:lnTo>
                  <a:pt x="115" y="129"/>
                </a:lnTo>
                <a:lnTo>
                  <a:pt x="119" y="119"/>
                </a:lnTo>
                <a:lnTo>
                  <a:pt x="121" y="108"/>
                </a:lnTo>
                <a:lnTo>
                  <a:pt x="99" y="108"/>
                </a:lnTo>
                <a:close/>
                <a:moveTo>
                  <a:pt x="24" y="67"/>
                </a:moveTo>
                <a:lnTo>
                  <a:pt x="25" y="56"/>
                </a:lnTo>
                <a:lnTo>
                  <a:pt x="27" y="48"/>
                </a:lnTo>
                <a:lnTo>
                  <a:pt x="31" y="40"/>
                </a:lnTo>
                <a:lnTo>
                  <a:pt x="36" y="34"/>
                </a:lnTo>
                <a:lnTo>
                  <a:pt x="41" y="28"/>
                </a:lnTo>
                <a:lnTo>
                  <a:pt x="47" y="25"/>
                </a:lnTo>
                <a:lnTo>
                  <a:pt x="54" y="24"/>
                </a:lnTo>
                <a:lnTo>
                  <a:pt x="62" y="23"/>
                </a:lnTo>
                <a:lnTo>
                  <a:pt x="70" y="24"/>
                </a:lnTo>
                <a:lnTo>
                  <a:pt x="78" y="25"/>
                </a:lnTo>
                <a:lnTo>
                  <a:pt x="84" y="30"/>
                </a:lnTo>
                <a:lnTo>
                  <a:pt x="89" y="34"/>
                </a:lnTo>
                <a:lnTo>
                  <a:pt x="94" y="40"/>
                </a:lnTo>
                <a:lnTo>
                  <a:pt x="97" y="48"/>
                </a:lnTo>
                <a:lnTo>
                  <a:pt x="98" y="56"/>
                </a:lnTo>
                <a:lnTo>
                  <a:pt x="99" y="67"/>
                </a:lnTo>
                <a:lnTo>
                  <a:pt x="24" y="6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49" name="Freeform 145"/>
          <p:cNvSpPr>
            <a:spLocks/>
          </p:cNvSpPr>
          <p:nvPr/>
        </p:nvSpPr>
        <p:spPr bwMode="auto">
          <a:xfrm>
            <a:off x="2271713" y="2752725"/>
            <a:ext cx="88900" cy="82550"/>
          </a:xfrm>
          <a:custGeom>
            <a:avLst/>
            <a:gdLst>
              <a:gd name="T0" fmla="*/ 2147483647 w 189"/>
              <a:gd name="T1" fmla="*/ 2147483647 h 155"/>
              <a:gd name="T2" fmla="*/ 2147483647 w 189"/>
              <a:gd name="T3" fmla="*/ 2147483647 h 155"/>
              <a:gd name="T4" fmla="*/ 2147483647 w 189"/>
              <a:gd name="T5" fmla="*/ 2147483647 h 155"/>
              <a:gd name="T6" fmla="*/ 2147483647 w 189"/>
              <a:gd name="T7" fmla="*/ 2147483647 h 155"/>
              <a:gd name="T8" fmla="*/ 2147483647 w 189"/>
              <a:gd name="T9" fmla="*/ 2147483647 h 155"/>
              <a:gd name="T10" fmla="*/ 2147483647 w 189"/>
              <a:gd name="T11" fmla="*/ 0 h 155"/>
              <a:gd name="T12" fmla="*/ 2147483647 w 189"/>
              <a:gd name="T13" fmla="*/ 2147483647 h 155"/>
              <a:gd name="T14" fmla="*/ 2147483647 w 189"/>
              <a:gd name="T15" fmla="*/ 2147483647 h 155"/>
              <a:gd name="T16" fmla="*/ 2147483647 w 189"/>
              <a:gd name="T17" fmla="*/ 2147483647 h 155"/>
              <a:gd name="T18" fmla="*/ 2147483647 w 189"/>
              <a:gd name="T19" fmla="*/ 2147483647 h 155"/>
              <a:gd name="T20" fmla="*/ 2147483647 w 189"/>
              <a:gd name="T21" fmla="*/ 2147483647 h 155"/>
              <a:gd name="T22" fmla="*/ 2147483647 w 189"/>
              <a:gd name="T23" fmla="*/ 0 h 155"/>
              <a:gd name="T24" fmla="*/ 2147483647 w 189"/>
              <a:gd name="T25" fmla="*/ 2147483647 h 155"/>
              <a:gd name="T26" fmla="*/ 2147483647 w 189"/>
              <a:gd name="T27" fmla="*/ 2147483647 h 155"/>
              <a:gd name="T28" fmla="*/ 2147483647 w 189"/>
              <a:gd name="T29" fmla="*/ 2147483647 h 155"/>
              <a:gd name="T30" fmla="*/ 2147483647 w 189"/>
              <a:gd name="T31" fmla="*/ 2147483647 h 155"/>
              <a:gd name="T32" fmla="*/ 0 w 189"/>
              <a:gd name="T33" fmla="*/ 2147483647 h 155"/>
              <a:gd name="T34" fmla="*/ 2147483647 w 189"/>
              <a:gd name="T35" fmla="*/ 2147483647 h 155"/>
              <a:gd name="T36" fmla="*/ 2147483647 w 189"/>
              <a:gd name="T37" fmla="*/ 2147483647 h 155"/>
              <a:gd name="T38" fmla="*/ 2147483647 w 189"/>
              <a:gd name="T39" fmla="*/ 2147483647 h 155"/>
              <a:gd name="T40" fmla="*/ 2147483647 w 189"/>
              <a:gd name="T41" fmla="*/ 2147483647 h 155"/>
              <a:gd name="T42" fmla="*/ 2147483647 w 189"/>
              <a:gd name="T43" fmla="*/ 2147483647 h 155"/>
              <a:gd name="T44" fmla="*/ 2147483647 w 189"/>
              <a:gd name="T45" fmla="*/ 2147483647 h 155"/>
              <a:gd name="T46" fmla="*/ 2147483647 w 189"/>
              <a:gd name="T47" fmla="*/ 2147483647 h 155"/>
              <a:gd name="T48" fmla="*/ 2147483647 w 189"/>
              <a:gd name="T49" fmla="*/ 2147483647 h 155"/>
              <a:gd name="T50" fmla="*/ 2147483647 w 189"/>
              <a:gd name="T51" fmla="*/ 2147483647 h 155"/>
              <a:gd name="T52" fmla="*/ 2147483647 w 189"/>
              <a:gd name="T53" fmla="*/ 2147483647 h 155"/>
              <a:gd name="T54" fmla="*/ 2147483647 w 189"/>
              <a:gd name="T55" fmla="*/ 2147483647 h 155"/>
              <a:gd name="T56" fmla="*/ 2147483647 w 189"/>
              <a:gd name="T57" fmla="*/ 2147483647 h 155"/>
              <a:gd name="T58" fmla="*/ 2147483647 w 189"/>
              <a:gd name="T59" fmla="*/ 2147483647 h 155"/>
              <a:gd name="T60" fmla="*/ 2147483647 w 189"/>
              <a:gd name="T61" fmla="*/ 2147483647 h 155"/>
              <a:gd name="T62" fmla="*/ 2147483647 w 189"/>
              <a:gd name="T63" fmla="*/ 2147483647 h 155"/>
              <a:gd name="T64" fmla="*/ 2147483647 w 189"/>
              <a:gd name="T65" fmla="*/ 2147483647 h 155"/>
              <a:gd name="T66" fmla="*/ 2147483647 w 189"/>
              <a:gd name="T67" fmla="*/ 2147483647 h 155"/>
              <a:gd name="T68" fmla="*/ 2147483647 w 189"/>
              <a:gd name="T69" fmla="*/ 2147483647 h 155"/>
              <a:gd name="T70" fmla="*/ 2147483647 w 189"/>
              <a:gd name="T71" fmla="*/ 2147483647 h 15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89"/>
              <a:gd name="T109" fmla="*/ 0 h 155"/>
              <a:gd name="T110" fmla="*/ 189 w 189"/>
              <a:gd name="T111" fmla="*/ 155 h 15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89" h="155">
                <a:moveTo>
                  <a:pt x="166" y="155"/>
                </a:moveTo>
                <a:lnTo>
                  <a:pt x="189" y="155"/>
                </a:lnTo>
                <a:lnTo>
                  <a:pt x="189" y="64"/>
                </a:lnTo>
                <a:lnTo>
                  <a:pt x="189" y="60"/>
                </a:lnTo>
                <a:lnTo>
                  <a:pt x="189" y="48"/>
                </a:lnTo>
                <a:lnTo>
                  <a:pt x="188" y="39"/>
                </a:lnTo>
                <a:lnTo>
                  <a:pt x="187" y="30"/>
                </a:lnTo>
                <a:lnTo>
                  <a:pt x="184" y="21"/>
                </a:lnTo>
                <a:lnTo>
                  <a:pt x="178" y="12"/>
                </a:lnTo>
                <a:lnTo>
                  <a:pt x="169" y="6"/>
                </a:lnTo>
                <a:lnTo>
                  <a:pt x="159" y="2"/>
                </a:lnTo>
                <a:lnTo>
                  <a:pt x="146" y="0"/>
                </a:lnTo>
                <a:lnTo>
                  <a:pt x="132" y="2"/>
                </a:lnTo>
                <a:lnTo>
                  <a:pt x="121" y="6"/>
                </a:lnTo>
                <a:lnTo>
                  <a:pt x="111" y="13"/>
                </a:lnTo>
                <a:lnTo>
                  <a:pt x="102" y="24"/>
                </a:lnTo>
                <a:lnTo>
                  <a:pt x="99" y="18"/>
                </a:lnTo>
                <a:lnTo>
                  <a:pt x="94" y="13"/>
                </a:lnTo>
                <a:lnTo>
                  <a:pt x="90" y="10"/>
                </a:lnTo>
                <a:lnTo>
                  <a:pt x="86" y="6"/>
                </a:lnTo>
                <a:lnTo>
                  <a:pt x="82" y="4"/>
                </a:lnTo>
                <a:lnTo>
                  <a:pt x="76" y="2"/>
                </a:lnTo>
                <a:lnTo>
                  <a:pt x="70" y="0"/>
                </a:lnTo>
                <a:lnTo>
                  <a:pt x="64" y="0"/>
                </a:lnTo>
                <a:lnTo>
                  <a:pt x="58" y="0"/>
                </a:lnTo>
                <a:lnTo>
                  <a:pt x="51" y="2"/>
                </a:lnTo>
                <a:lnTo>
                  <a:pt x="45" y="4"/>
                </a:lnTo>
                <a:lnTo>
                  <a:pt x="40" y="6"/>
                </a:lnTo>
                <a:lnTo>
                  <a:pt x="34" y="10"/>
                </a:lnTo>
                <a:lnTo>
                  <a:pt x="30" y="14"/>
                </a:lnTo>
                <a:lnTo>
                  <a:pt x="26" y="19"/>
                </a:lnTo>
                <a:lnTo>
                  <a:pt x="22" y="25"/>
                </a:lnTo>
                <a:lnTo>
                  <a:pt x="22" y="4"/>
                </a:lnTo>
                <a:lnTo>
                  <a:pt x="0" y="4"/>
                </a:lnTo>
                <a:lnTo>
                  <a:pt x="0" y="155"/>
                </a:lnTo>
                <a:lnTo>
                  <a:pt x="23" y="155"/>
                </a:lnTo>
                <a:lnTo>
                  <a:pt x="23" y="66"/>
                </a:lnTo>
                <a:lnTo>
                  <a:pt x="24" y="56"/>
                </a:lnTo>
                <a:lnTo>
                  <a:pt x="25" y="47"/>
                </a:lnTo>
                <a:lnTo>
                  <a:pt x="28" y="40"/>
                </a:lnTo>
                <a:lnTo>
                  <a:pt x="32" y="34"/>
                </a:lnTo>
                <a:lnTo>
                  <a:pt x="37" y="30"/>
                </a:lnTo>
                <a:lnTo>
                  <a:pt x="43" y="26"/>
                </a:lnTo>
                <a:lnTo>
                  <a:pt x="50" y="24"/>
                </a:lnTo>
                <a:lnTo>
                  <a:pt x="58" y="23"/>
                </a:lnTo>
                <a:lnTo>
                  <a:pt x="65" y="24"/>
                </a:lnTo>
                <a:lnTo>
                  <a:pt x="70" y="25"/>
                </a:lnTo>
                <a:lnTo>
                  <a:pt x="74" y="28"/>
                </a:lnTo>
                <a:lnTo>
                  <a:pt x="78" y="32"/>
                </a:lnTo>
                <a:lnTo>
                  <a:pt x="81" y="38"/>
                </a:lnTo>
                <a:lnTo>
                  <a:pt x="82" y="45"/>
                </a:lnTo>
                <a:lnTo>
                  <a:pt x="83" y="53"/>
                </a:lnTo>
                <a:lnTo>
                  <a:pt x="83" y="62"/>
                </a:lnTo>
                <a:lnTo>
                  <a:pt x="83" y="155"/>
                </a:lnTo>
                <a:lnTo>
                  <a:pt x="106" y="155"/>
                </a:lnTo>
                <a:lnTo>
                  <a:pt x="106" y="66"/>
                </a:lnTo>
                <a:lnTo>
                  <a:pt x="107" y="56"/>
                </a:lnTo>
                <a:lnTo>
                  <a:pt x="108" y="47"/>
                </a:lnTo>
                <a:lnTo>
                  <a:pt x="111" y="40"/>
                </a:lnTo>
                <a:lnTo>
                  <a:pt x="116" y="34"/>
                </a:lnTo>
                <a:lnTo>
                  <a:pt x="121" y="30"/>
                </a:lnTo>
                <a:lnTo>
                  <a:pt x="126" y="25"/>
                </a:lnTo>
                <a:lnTo>
                  <a:pt x="133" y="24"/>
                </a:lnTo>
                <a:lnTo>
                  <a:pt x="141" y="23"/>
                </a:lnTo>
                <a:lnTo>
                  <a:pt x="148" y="24"/>
                </a:lnTo>
                <a:lnTo>
                  <a:pt x="153" y="25"/>
                </a:lnTo>
                <a:lnTo>
                  <a:pt x="158" y="28"/>
                </a:lnTo>
                <a:lnTo>
                  <a:pt x="161" y="32"/>
                </a:lnTo>
                <a:lnTo>
                  <a:pt x="164" y="38"/>
                </a:lnTo>
                <a:lnTo>
                  <a:pt x="165" y="45"/>
                </a:lnTo>
                <a:lnTo>
                  <a:pt x="166" y="53"/>
                </a:lnTo>
                <a:lnTo>
                  <a:pt x="166" y="62"/>
                </a:lnTo>
                <a:lnTo>
                  <a:pt x="166"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50" name="Freeform 146"/>
          <p:cNvSpPr>
            <a:spLocks/>
          </p:cNvSpPr>
          <p:nvPr/>
        </p:nvSpPr>
        <p:spPr bwMode="auto">
          <a:xfrm>
            <a:off x="2368550" y="2755900"/>
            <a:ext cx="61913" cy="112713"/>
          </a:xfrm>
          <a:custGeom>
            <a:avLst/>
            <a:gdLst>
              <a:gd name="T0" fmla="*/ 2147483647 w 128"/>
              <a:gd name="T1" fmla="*/ 0 h 214"/>
              <a:gd name="T2" fmla="*/ 2147483647 w 128"/>
              <a:gd name="T3" fmla="*/ 2147483647 h 214"/>
              <a:gd name="T4" fmla="*/ 2147483647 w 128"/>
              <a:gd name="T5" fmla="*/ 0 h 214"/>
              <a:gd name="T6" fmla="*/ 0 w 128"/>
              <a:gd name="T7" fmla="*/ 0 h 214"/>
              <a:gd name="T8" fmla="*/ 2147483647 w 128"/>
              <a:gd name="T9" fmla="*/ 2147483647 h 214"/>
              <a:gd name="T10" fmla="*/ 2147483647 w 128"/>
              <a:gd name="T11" fmla="*/ 2147483647 h 214"/>
              <a:gd name="T12" fmla="*/ 2147483647 w 128"/>
              <a:gd name="T13" fmla="*/ 2147483647 h 214"/>
              <a:gd name="T14" fmla="*/ 2147483647 w 128"/>
              <a:gd name="T15" fmla="*/ 2147483647 h 214"/>
              <a:gd name="T16" fmla="*/ 2147483647 w 128"/>
              <a:gd name="T17" fmla="*/ 2147483647 h 214"/>
              <a:gd name="T18" fmla="*/ 2147483647 w 128"/>
              <a:gd name="T19" fmla="*/ 2147483647 h 214"/>
              <a:gd name="T20" fmla="*/ 2147483647 w 128"/>
              <a:gd name="T21" fmla="*/ 2147483647 h 214"/>
              <a:gd name="T22" fmla="*/ 2147483647 w 128"/>
              <a:gd name="T23" fmla="*/ 2147483647 h 214"/>
              <a:gd name="T24" fmla="*/ 2147483647 w 128"/>
              <a:gd name="T25" fmla="*/ 2147483647 h 214"/>
              <a:gd name="T26" fmla="*/ 2147483647 w 128"/>
              <a:gd name="T27" fmla="*/ 2147483647 h 214"/>
              <a:gd name="T28" fmla="*/ 2147483647 w 128"/>
              <a:gd name="T29" fmla="*/ 2147483647 h 214"/>
              <a:gd name="T30" fmla="*/ 2147483647 w 128"/>
              <a:gd name="T31" fmla="*/ 2147483647 h 214"/>
              <a:gd name="T32" fmla="*/ 2147483647 w 128"/>
              <a:gd name="T33" fmla="*/ 2147483647 h 214"/>
              <a:gd name="T34" fmla="*/ 2147483647 w 128"/>
              <a:gd name="T35" fmla="*/ 2147483647 h 214"/>
              <a:gd name="T36" fmla="*/ 2147483647 w 128"/>
              <a:gd name="T37" fmla="*/ 2147483647 h 214"/>
              <a:gd name="T38" fmla="*/ 2147483647 w 128"/>
              <a:gd name="T39" fmla="*/ 2147483647 h 214"/>
              <a:gd name="T40" fmla="*/ 2147483647 w 128"/>
              <a:gd name="T41" fmla="*/ 2147483647 h 214"/>
              <a:gd name="T42" fmla="*/ 2147483647 w 128"/>
              <a:gd name="T43" fmla="*/ 2147483647 h 214"/>
              <a:gd name="T44" fmla="*/ 2147483647 w 128"/>
              <a:gd name="T45" fmla="*/ 2147483647 h 214"/>
              <a:gd name="T46" fmla="*/ 2147483647 w 128"/>
              <a:gd name="T47" fmla="*/ 0 h 214"/>
              <a:gd name="T48" fmla="*/ 2147483647 w 128"/>
              <a:gd name="T49" fmla="*/ 0 h 21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8"/>
              <a:gd name="T76" fmla="*/ 0 h 214"/>
              <a:gd name="T77" fmla="*/ 128 w 128"/>
              <a:gd name="T78" fmla="*/ 214 h 21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8" h="214">
                <a:moveTo>
                  <a:pt x="103" y="0"/>
                </a:moveTo>
                <a:lnTo>
                  <a:pt x="65" y="122"/>
                </a:lnTo>
                <a:lnTo>
                  <a:pt x="26" y="0"/>
                </a:lnTo>
                <a:lnTo>
                  <a:pt x="0" y="0"/>
                </a:lnTo>
                <a:lnTo>
                  <a:pt x="52" y="159"/>
                </a:lnTo>
                <a:lnTo>
                  <a:pt x="47" y="177"/>
                </a:lnTo>
                <a:lnTo>
                  <a:pt x="43" y="183"/>
                </a:lnTo>
                <a:lnTo>
                  <a:pt x="40" y="187"/>
                </a:lnTo>
                <a:lnTo>
                  <a:pt x="35" y="189"/>
                </a:lnTo>
                <a:lnTo>
                  <a:pt x="29" y="190"/>
                </a:lnTo>
                <a:lnTo>
                  <a:pt x="22" y="189"/>
                </a:lnTo>
                <a:lnTo>
                  <a:pt x="16" y="187"/>
                </a:lnTo>
                <a:lnTo>
                  <a:pt x="16" y="212"/>
                </a:lnTo>
                <a:lnTo>
                  <a:pt x="22" y="213"/>
                </a:lnTo>
                <a:lnTo>
                  <a:pt x="30" y="214"/>
                </a:lnTo>
                <a:lnTo>
                  <a:pt x="38" y="214"/>
                </a:lnTo>
                <a:lnTo>
                  <a:pt x="45" y="212"/>
                </a:lnTo>
                <a:lnTo>
                  <a:pt x="51" y="210"/>
                </a:lnTo>
                <a:lnTo>
                  <a:pt x="55" y="205"/>
                </a:lnTo>
                <a:lnTo>
                  <a:pt x="59" y="199"/>
                </a:lnTo>
                <a:lnTo>
                  <a:pt x="64" y="192"/>
                </a:lnTo>
                <a:lnTo>
                  <a:pt x="67" y="184"/>
                </a:lnTo>
                <a:lnTo>
                  <a:pt x="70" y="175"/>
                </a:lnTo>
                <a:lnTo>
                  <a:pt x="128" y="0"/>
                </a:lnTo>
                <a:lnTo>
                  <a:pt x="103" y="0"/>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51" name="Freeform 147"/>
          <p:cNvSpPr>
            <a:spLocks/>
          </p:cNvSpPr>
          <p:nvPr/>
        </p:nvSpPr>
        <p:spPr bwMode="auto">
          <a:xfrm>
            <a:off x="2463800" y="2725738"/>
            <a:ext cx="109538" cy="109537"/>
          </a:xfrm>
          <a:custGeom>
            <a:avLst/>
            <a:gdLst>
              <a:gd name="T0" fmla="*/ 2147483647 w 233"/>
              <a:gd name="T1" fmla="*/ 2147483647 h 207"/>
              <a:gd name="T2" fmla="*/ 2147483647 w 233"/>
              <a:gd name="T3" fmla="*/ 2147483647 h 207"/>
              <a:gd name="T4" fmla="*/ 2147483647 w 233"/>
              <a:gd name="T5" fmla="*/ 2147483647 h 207"/>
              <a:gd name="T6" fmla="*/ 2147483647 w 233"/>
              <a:gd name="T7" fmla="*/ 2147483647 h 207"/>
              <a:gd name="T8" fmla="*/ 2147483647 w 233"/>
              <a:gd name="T9" fmla="*/ 2147483647 h 207"/>
              <a:gd name="T10" fmla="*/ 2147483647 w 233"/>
              <a:gd name="T11" fmla="*/ 0 h 207"/>
              <a:gd name="T12" fmla="*/ 2147483647 w 233"/>
              <a:gd name="T13" fmla="*/ 0 h 207"/>
              <a:gd name="T14" fmla="*/ 2147483647 w 233"/>
              <a:gd name="T15" fmla="*/ 2147483647 h 207"/>
              <a:gd name="T16" fmla="*/ 2147483647 w 233"/>
              <a:gd name="T17" fmla="*/ 0 h 207"/>
              <a:gd name="T18" fmla="*/ 2147483647 w 233"/>
              <a:gd name="T19" fmla="*/ 0 h 207"/>
              <a:gd name="T20" fmla="*/ 2147483647 w 233"/>
              <a:gd name="T21" fmla="*/ 2147483647 h 207"/>
              <a:gd name="T22" fmla="*/ 2147483647 w 233"/>
              <a:gd name="T23" fmla="*/ 0 h 207"/>
              <a:gd name="T24" fmla="*/ 0 w 233"/>
              <a:gd name="T25" fmla="*/ 0 h 207"/>
              <a:gd name="T26" fmla="*/ 2147483647 w 233"/>
              <a:gd name="T27" fmla="*/ 2147483647 h 20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33"/>
              <a:gd name="T43" fmla="*/ 0 h 207"/>
              <a:gd name="T44" fmla="*/ 233 w 233"/>
              <a:gd name="T45" fmla="*/ 207 h 20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33" h="207">
                <a:moveTo>
                  <a:pt x="48" y="207"/>
                </a:moveTo>
                <a:lnTo>
                  <a:pt x="75" y="207"/>
                </a:lnTo>
                <a:lnTo>
                  <a:pt x="116" y="36"/>
                </a:lnTo>
                <a:lnTo>
                  <a:pt x="158" y="207"/>
                </a:lnTo>
                <a:lnTo>
                  <a:pt x="183" y="207"/>
                </a:lnTo>
                <a:lnTo>
                  <a:pt x="233" y="0"/>
                </a:lnTo>
                <a:lnTo>
                  <a:pt x="208" y="0"/>
                </a:lnTo>
                <a:lnTo>
                  <a:pt x="169" y="164"/>
                </a:lnTo>
                <a:lnTo>
                  <a:pt x="128" y="0"/>
                </a:lnTo>
                <a:lnTo>
                  <a:pt x="102" y="0"/>
                </a:lnTo>
                <a:lnTo>
                  <a:pt x="63" y="165"/>
                </a:lnTo>
                <a:lnTo>
                  <a:pt x="24" y="0"/>
                </a:lnTo>
                <a:lnTo>
                  <a:pt x="0" y="0"/>
                </a:lnTo>
                <a:lnTo>
                  <a:pt x="48"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52" name="Rectangle 148"/>
          <p:cNvSpPr>
            <a:spLocks noChangeArrowheads="1"/>
          </p:cNvSpPr>
          <p:nvPr/>
        </p:nvSpPr>
        <p:spPr bwMode="auto">
          <a:xfrm>
            <a:off x="2576513" y="2819400"/>
            <a:ext cx="12700" cy="158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653" name="Freeform 149"/>
          <p:cNvSpPr>
            <a:spLocks/>
          </p:cNvSpPr>
          <p:nvPr/>
        </p:nvSpPr>
        <p:spPr bwMode="auto">
          <a:xfrm>
            <a:off x="1357313" y="2922588"/>
            <a:ext cx="33337" cy="106362"/>
          </a:xfrm>
          <a:custGeom>
            <a:avLst/>
            <a:gdLst>
              <a:gd name="T0" fmla="*/ 2147483647 w 67"/>
              <a:gd name="T1" fmla="*/ 2147483647 h 199"/>
              <a:gd name="T2" fmla="*/ 2147483647 w 67"/>
              <a:gd name="T3" fmla="*/ 2147483647 h 199"/>
              <a:gd name="T4" fmla="*/ 2147483647 w 67"/>
              <a:gd name="T5" fmla="*/ 0 h 199"/>
              <a:gd name="T6" fmla="*/ 2147483647 w 67"/>
              <a:gd name="T7" fmla="*/ 0 h 199"/>
              <a:gd name="T8" fmla="*/ 2147483647 w 67"/>
              <a:gd name="T9" fmla="*/ 2147483647 h 199"/>
              <a:gd name="T10" fmla="*/ 2147483647 w 67"/>
              <a:gd name="T11" fmla="*/ 2147483647 h 199"/>
              <a:gd name="T12" fmla="*/ 2147483647 w 67"/>
              <a:gd name="T13" fmla="*/ 2147483647 h 199"/>
              <a:gd name="T14" fmla="*/ 2147483647 w 67"/>
              <a:gd name="T15" fmla="*/ 2147483647 h 199"/>
              <a:gd name="T16" fmla="*/ 2147483647 w 67"/>
              <a:gd name="T17" fmla="*/ 2147483647 h 199"/>
              <a:gd name="T18" fmla="*/ 2147483647 w 67"/>
              <a:gd name="T19" fmla="*/ 2147483647 h 199"/>
              <a:gd name="T20" fmla="*/ 2147483647 w 67"/>
              <a:gd name="T21" fmla="*/ 2147483647 h 199"/>
              <a:gd name="T22" fmla="*/ 0 w 67"/>
              <a:gd name="T23" fmla="*/ 2147483647 h 199"/>
              <a:gd name="T24" fmla="*/ 0 w 67"/>
              <a:gd name="T25" fmla="*/ 2147483647 h 199"/>
              <a:gd name="T26" fmla="*/ 2147483647 w 67"/>
              <a:gd name="T27" fmla="*/ 2147483647 h 199"/>
              <a:gd name="T28" fmla="*/ 2147483647 w 67"/>
              <a:gd name="T29" fmla="*/ 2147483647 h 19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7"/>
              <a:gd name="T46" fmla="*/ 0 h 199"/>
              <a:gd name="T47" fmla="*/ 67 w 67"/>
              <a:gd name="T48" fmla="*/ 199 h 19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7" h="199">
                <a:moveTo>
                  <a:pt x="42" y="199"/>
                </a:moveTo>
                <a:lnTo>
                  <a:pt x="67" y="199"/>
                </a:lnTo>
                <a:lnTo>
                  <a:pt x="67" y="0"/>
                </a:lnTo>
                <a:lnTo>
                  <a:pt x="49" y="0"/>
                </a:lnTo>
                <a:lnTo>
                  <a:pt x="47" y="9"/>
                </a:lnTo>
                <a:lnTo>
                  <a:pt x="44" y="17"/>
                </a:lnTo>
                <a:lnTo>
                  <a:pt x="40" y="23"/>
                </a:lnTo>
                <a:lnTo>
                  <a:pt x="35" y="29"/>
                </a:lnTo>
                <a:lnTo>
                  <a:pt x="28" y="33"/>
                </a:lnTo>
                <a:lnTo>
                  <a:pt x="20" y="36"/>
                </a:lnTo>
                <a:lnTo>
                  <a:pt x="11" y="37"/>
                </a:lnTo>
                <a:lnTo>
                  <a:pt x="0" y="38"/>
                </a:lnTo>
                <a:lnTo>
                  <a:pt x="0" y="59"/>
                </a:lnTo>
                <a:lnTo>
                  <a:pt x="42" y="59"/>
                </a:lnTo>
                <a:lnTo>
                  <a:pt x="42"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54" name="Freeform 150"/>
          <p:cNvSpPr>
            <a:spLocks noEditPoints="1"/>
          </p:cNvSpPr>
          <p:nvPr/>
        </p:nvSpPr>
        <p:spPr bwMode="auto">
          <a:xfrm>
            <a:off x="1417638" y="2922588"/>
            <a:ext cx="58737" cy="107950"/>
          </a:xfrm>
          <a:custGeom>
            <a:avLst/>
            <a:gdLst>
              <a:gd name="T0" fmla="*/ 0 w 125"/>
              <a:gd name="T1" fmla="*/ 2147483647 h 203"/>
              <a:gd name="T2" fmla="*/ 2147483647 w 125"/>
              <a:gd name="T3" fmla="*/ 2147483647 h 203"/>
              <a:gd name="T4" fmla="*/ 2147483647 w 125"/>
              <a:gd name="T5" fmla="*/ 2147483647 h 203"/>
              <a:gd name="T6" fmla="*/ 2147483647 w 125"/>
              <a:gd name="T7" fmla="*/ 2147483647 h 203"/>
              <a:gd name="T8" fmla="*/ 2147483647 w 125"/>
              <a:gd name="T9" fmla="*/ 2147483647 h 203"/>
              <a:gd name="T10" fmla="*/ 2147483647 w 125"/>
              <a:gd name="T11" fmla="*/ 2147483647 h 203"/>
              <a:gd name="T12" fmla="*/ 2147483647 w 125"/>
              <a:gd name="T13" fmla="*/ 2147483647 h 203"/>
              <a:gd name="T14" fmla="*/ 2147483647 w 125"/>
              <a:gd name="T15" fmla="*/ 2147483647 h 203"/>
              <a:gd name="T16" fmla="*/ 2147483647 w 125"/>
              <a:gd name="T17" fmla="*/ 2147483647 h 203"/>
              <a:gd name="T18" fmla="*/ 2147483647 w 125"/>
              <a:gd name="T19" fmla="*/ 2147483647 h 203"/>
              <a:gd name="T20" fmla="*/ 2147483647 w 125"/>
              <a:gd name="T21" fmla="*/ 2147483647 h 203"/>
              <a:gd name="T22" fmla="*/ 2147483647 w 125"/>
              <a:gd name="T23" fmla="*/ 2147483647 h 203"/>
              <a:gd name="T24" fmla="*/ 2147483647 w 125"/>
              <a:gd name="T25" fmla="*/ 2147483647 h 203"/>
              <a:gd name="T26" fmla="*/ 2147483647 w 125"/>
              <a:gd name="T27" fmla="*/ 2147483647 h 203"/>
              <a:gd name="T28" fmla="*/ 2147483647 w 125"/>
              <a:gd name="T29" fmla="*/ 2147483647 h 203"/>
              <a:gd name="T30" fmla="*/ 2147483647 w 125"/>
              <a:gd name="T31" fmla="*/ 2147483647 h 203"/>
              <a:gd name="T32" fmla="*/ 2147483647 w 125"/>
              <a:gd name="T33" fmla="*/ 2147483647 h 203"/>
              <a:gd name="T34" fmla="*/ 2147483647 w 125"/>
              <a:gd name="T35" fmla="*/ 2147483647 h 203"/>
              <a:gd name="T36" fmla="*/ 2147483647 w 125"/>
              <a:gd name="T37" fmla="*/ 2147483647 h 203"/>
              <a:gd name="T38" fmla="*/ 2147483647 w 125"/>
              <a:gd name="T39" fmla="*/ 2147483647 h 203"/>
              <a:gd name="T40" fmla="*/ 2147483647 w 125"/>
              <a:gd name="T41" fmla="*/ 2147483647 h 203"/>
              <a:gd name="T42" fmla="*/ 2147483647 w 125"/>
              <a:gd name="T43" fmla="*/ 2147483647 h 203"/>
              <a:gd name="T44" fmla="*/ 2147483647 w 125"/>
              <a:gd name="T45" fmla="*/ 2147483647 h 203"/>
              <a:gd name="T46" fmla="*/ 2147483647 w 125"/>
              <a:gd name="T47" fmla="*/ 0 h 203"/>
              <a:gd name="T48" fmla="*/ 2147483647 w 125"/>
              <a:gd name="T49" fmla="*/ 0 h 203"/>
              <a:gd name="T50" fmla="*/ 2147483647 w 125"/>
              <a:gd name="T51" fmla="*/ 2147483647 h 203"/>
              <a:gd name="T52" fmla="*/ 2147483647 w 125"/>
              <a:gd name="T53" fmla="*/ 2147483647 h 203"/>
              <a:gd name="T54" fmla="*/ 2147483647 w 125"/>
              <a:gd name="T55" fmla="*/ 2147483647 h 203"/>
              <a:gd name="T56" fmla="*/ 2147483647 w 125"/>
              <a:gd name="T57" fmla="*/ 2147483647 h 203"/>
              <a:gd name="T58" fmla="*/ 2147483647 w 125"/>
              <a:gd name="T59" fmla="*/ 2147483647 h 203"/>
              <a:gd name="T60" fmla="*/ 2147483647 w 125"/>
              <a:gd name="T61" fmla="*/ 2147483647 h 203"/>
              <a:gd name="T62" fmla="*/ 0 w 125"/>
              <a:gd name="T63" fmla="*/ 2147483647 h 203"/>
              <a:gd name="T64" fmla="*/ 2147483647 w 125"/>
              <a:gd name="T65" fmla="*/ 2147483647 h 203"/>
              <a:gd name="T66" fmla="*/ 2147483647 w 125"/>
              <a:gd name="T67" fmla="*/ 2147483647 h 203"/>
              <a:gd name="T68" fmla="*/ 2147483647 w 125"/>
              <a:gd name="T69" fmla="*/ 2147483647 h 203"/>
              <a:gd name="T70" fmla="*/ 2147483647 w 125"/>
              <a:gd name="T71" fmla="*/ 2147483647 h 203"/>
              <a:gd name="T72" fmla="*/ 2147483647 w 125"/>
              <a:gd name="T73" fmla="*/ 2147483647 h 203"/>
              <a:gd name="T74" fmla="*/ 2147483647 w 125"/>
              <a:gd name="T75" fmla="*/ 2147483647 h 203"/>
              <a:gd name="T76" fmla="*/ 2147483647 w 125"/>
              <a:gd name="T77" fmla="*/ 2147483647 h 203"/>
              <a:gd name="T78" fmla="*/ 2147483647 w 125"/>
              <a:gd name="T79" fmla="*/ 2147483647 h 203"/>
              <a:gd name="T80" fmla="*/ 2147483647 w 125"/>
              <a:gd name="T81" fmla="*/ 2147483647 h 203"/>
              <a:gd name="T82" fmla="*/ 2147483647 w 125"/>
              <a:gd name="T83" fmla="*/ 2147483647 h 203"/>
              <a:gd name="T84" fmla="*/ 2147483647 w 125"/>
              <a:gd name="T85" fmla="*/ 2147483647 h 203"/>
              <a:gd name="T86" fmla="*/ 2147483647 w 125"/>
              <a:gd name="T87" fmla="*/ 2147483647 h 203"/>
              <a:gd name="T88" fmla="*/ 2147483647 w 125"/>
              <a:gd name="T89" fmla="*/ 2147483647 h 203"/>
              <a:gd name="T90" fmla="*/ 2147483647 w 125"/>
              <a:gd name="T91" fmla="*/ 2147483647 h 203"/>
              <a:gd name="T92" fmla="*/ 2147483647 w 125"/>
              <a:gd name="T93" fmla="*/ 2147483647 h 203"/>
              <a:gd name="T94" fmla="*/ 2147483647 w 125"/>
              <a:gd name="T95" fmla="*/ 2147483647 h 203"/>
              <a:gd name="T96" fmla="*/ 2147483647 w 125"/>
              <a:gd name="T97" fmla="*/ 2147483647 h 20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203"/>
              <a:gd name="T149" fmla="*/ 125 w 125"/>
              <a:gd name="T150" fmla="*/ 203 h 20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203">
                <a:moveTo>
                  <a:pt x="0" y="102"/>
                </a:moveTo>
                <a:lnTo>
                  <a:pt x="0" y="114"/>
                </a:lnTo>
                <a:lnTo>
                  <a:pt x="1" y="125"/>
                </a:lnTo>
                <a:lnTo>
                  <a:pt x="2" y="136"/>
                </a:lnTo>
                <a:lnTo>
                  <a:pt x="4" y="146"/>
                </a:lnTo>
                <a:lnTo>
                  <a:pt x="6" y="155"/>
                </a:lnTo>
                <a:lnTo>
                  <a:pt x="9" y="164"/>
                </a:lnTo>
                <a:lnTo>
                  <a:pt x="12" y="171"/>
                </a:lnTo>
                <a:lnTo>
                  <a:pt x="15" y="178"/>
                </a:lnTo>
                <a:lnTo>
                  <a:pt x="20" y="184"/>
                </a:lnTo>
                <a:lnTo>
                  <a:pt x="25" y="190"/>
                </a:lnTo>
                <a:lnTo>
                  <a:pt x="30" y="193"/>
                </a:lnTo>
                <a:lnTo>
                  <a:pt x="36" y="196"/>
                </a:lnTo>
                <a:lnTo>
                  <a:pt x="42" y="200"/>
                </a:lnTo>
                <a:lnTo>
                  <a:pt x="48" y="202"/>
                </a:lnTo>
                <a:lnTo>
                  <a:pt x="54" y="203"/>
                </a:lnTo>
                <a:lnTo>
                  <a:pt x="62" y="203"/>
                </a:lnTo>
                <a:lnTo>
                  <a:pt x="69" y="203"/>
                </a:lnTo>
                <a:lnTo>
                  <a:pt x="77" y="202"/>
                </a:lnTo>
                <a:lnTo>
                  <a:pt x="83" y="200"/>
                </a:lnTo>
                <a:lnTo>
                  <a:pt x="89" y="196"/>
                </a:lnTo>
                <a:lnTo>
                  <a:pt x="95" y="193"/>
                </a:lnTo>
                <a:lnTo>
                  <a:pt x="100" y="190"/>
                </a:lnTo>
                <a:lnTo>
                  <a:pt x="105" y="184"/>
                </a:lnTo>
                <a:lnTo>
                  <a:pt x="109" y="178"/>
                </a:lnTo>
                <a:lnTo>
                  <a:pt x="112" y="171"/>
                </a:lnTo>
                <a:lnTo>
                  <a:pt x="116" y="164"/>
                </a:lnTo>
                <a:lnTo>
                  <a:pt x="119" y="155"/>
                </a:lnTo>
                <a:lnTo>
                  <a:pt x="121" y="146"/>
                </a:lnTo>
                <a:lnTo>
                  <a:pt x="123" y="136"/>
                </a:lnTo>
                <a:lnTo>
                  <a:pt x="124" y="125"/>
                </a:lnTo>
                <a:lnTo>
                  <a:pt x="125" y="114"/>
                </a:lnTo>
                <a:lnTo>
                  <a:pt x="125" y="102"/>
                </a:lnTo>
                <a:lnTo>
                  <a:pt x="125" y="89"/>
                </a:lnTo>
                <a:lnTo>
                  <a:pt x="124" y="78"/>
                </a:lnTo>
                <a:lnTo>
                  <a:pt x="123" y="67"/>
                </a:lnTo>
                <a:lnTo>
                  <a:pt x="121" y="58"/>
                </a:lnTo>
                <a:lnTo>
                  <a:pt x="119" y="49"/>
                </a:lnTo>
                <a:lnTo>
                  <a:pt x="116" y="40"/>
                </a:lnTo>
                <a:lnTo>
                  <a:pt x="112" y="32"/>
                </a:lnTo>
                <a:lnTo>
                  <a:pt x="109" y="25"/>
                </a:lnTo>
                <a:lnTo>
                  <a:pt x="105" y="19"/>
                </a:lnTo>
                <a:lnTo>
                  <a:pt x="100" y="15"/>
                </a:lnTo>
                <a:lnTo>
                  <a:pt x="95" y="10"/>
                </a:lnTo>
                <a:lnTo>
                  <a:pt x="89" y="7"/>
                </a:lnTo>
                <a:lnTo>
                  <a:pt x="83" y="3"/>
                </a:lnTo>
                <a:lnTo>
                  <a:pt x="77" y="1"/>
                </a:lnTo>
                <a:lnTo>
                  <a:pt x="69" y="0"/>
                </a:lnTo>
                <a:lnTo>
                  <a:pt x="62" y="0"/>
                </a:lnTo>
                <a:lnTo>
                  <a:pt x="54" y="0"/>
                </a:lnTo>
                <a:lnTo>
                  <a:pt x="48" y="1"/>
                </a:lnTo>
                <a:lnTo>
                  <a:pt x="42" y="3"/>
                </a:lnTo>
                <a:lnTo>
                  <a:pt x="36" y="7"/>
                </a:lnTo>
                <a:lnTo>
                  <a:pt x="30" y="10"/>
                </a:lnTo>
                <a:lnTo>
                  <a:pt x="25" y="15"/>
                </a:lnTo>
                <a:lnTo>
                  <a:pt x="20" y="19"/>
                </a:lnTo>
                <a:lnTo>
                  <a:pt x="15" y="25"/>
                </a:lnTo>
                <a:lnTo>
                  <a:pt x="12" y="32"/>
                </a:lnTo>
                <a:lnTo>
                  <a:pt x="9" y="40"/>
                </a:lnTo>
                <a:lnTo>
                  <a:pt x="6" y="49"/>
                </a:lnTo>
                <a:lnTo>
                  <a:pt x="4" y="58"/>
                </a:lnTo>
                <a:lnTo>
                  <a:pt x="2" y="67"/>
                </a:lnTo>
                <a:lnTo>
                  <a:pt x="1" y="78"/>
                </a:lnTo>
                <a:lnTo>
                  <a:pt x="0" y="89"/>
                </a:lnTo>
                <a:lnTo>
                  <a:pt x="0" y="102"/>
                </a:lnTo>
                <a:close/>
                <a:moveTo>
                  <a:pt x="25" y="102"/>
                </a:moveTo>
                <a:lnTo>
                  <a:pt x="25" y="84"/>
                </a:lnTo>
                <a:lnTo>
                  <a:pt x="27" y="67"/>
                </a:lnTo>
                <a:lnTo>
                  <a:pt x="30" y="53"/>
                </a:lnTo>
                <a:lnTo>
                  <a:pt x="33" y="43"/>
                </a:lnTo>
                <a:lnTo>
                  <a:pt x="39" y="33"/>
                </a:lnTo>
                <a:lnTo>
                  <a:pt x="45" y="28"/>
                </a:lnTo>
                <a:lnTo>
                  <a:pt x="53" y="24"/>
                </a:lnTo>
                <a:lnTo>
                  <a:pt x="63" y="23"/>
                </a:lnTo>
                <a:lnTo>
                  <a:pt x="71" y="24"/>
                </a:lnTo>
                <a:lnTo>
                  <a:pt x="80" y="28"/>
                </a:lnTo>
                <a:lnTo>
                  <a:pt x="86" y="33"/>
                </a:lnTo>
                <a:lnTo>
                  <a:pt x="91" y="43"/>
                </a:lnTo>
                <a:lnTo>
                  <a:pt x="96" y="53"/>
                </a:lnTo>
                <a:lnTo>
                  <a:pt x="98" y="67"/>
                </a:lnTo>
                <a:lnTo>
                  <a:pt x="100" y="84"/>
                </a:lnTo>
                <a:lnTo>
                  <a:pt x="100" y="102"/>
                </a:lnTo>
                <a:lnTo>
                  <a:pt x="100" y="121"/>
                </a:lnTo>
                <a:lnTo>
                  <a:pt x="98" y="136"/>
                </a:lnTo>
                <a:lnTo>
                  <a:pt x="96" y="150"/>
                </a:lnTo>
                <a:lnTo>
                  <a:pt x="91" y="160"/>
                </a:lnTo>
                <a:lnTo>
                  <a:pt x="86" y="170"/>
                </a:lnTo>
                <a:lnTo>
                  <a:pt x="80" y="176"/>
                </a:lnTo>
                <a:lnTo>
                  <a:pt x="71" y="179"/>
                </a:lnTo>
                <a:lnTo>
                  <a:pt x="63" y="180"/>
                </a:lnTo>
                <a:lnTo>
                  <a:pt x="53" y="179"/>
                </a:lnTo>
                <a:lnTo>
                  <a:pt x="45" y="176"/>
                </a:lnTo>
                <a:lnTo>
                  <a:pt x="39" y="170"/>
                </a:lnTo>
                <a:lnTo>
                  <a:pt x="33" y="160"/>
                </a:lnTo>
                <a:lnTo>
                  <a:pt x="30" y="150"/>
                </a:lnTo>
                <a:lnTo>
                  <a:pt x="27" y="136"/>
                </a:lnTo>
                <a:lnTo>
                  <a:pt x="25" y="121"/>
                </a:lnTo>
                <a:lnTo>
                  <a:pt x="25" y="102"/>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55" name="Freeform 151"/>
          <p:cNvSpPr>
            <a:spLocks noEditPoints="1"/>
          </p:cNvSpPr>
          <p:nvPr/>
        </p:nvSpPr>
        <p:spPr bwMode="auto">
          <a:xfrm>
            <a:off x="2025650" y="2919413"/>
            <a:ext cx="79375" cy="109537"/>
          </a:xfrm>
          <a:custGeom>
            <a:avLst/>
            <a:gdLst>
              <a:gd name="T0" fmla="*/ 0 w 167"/>
              <a:gd name="T1" fmla="*/ 2147483647 h 207"/>
              <a:gd name="T2" fmla="*/ 2147483647 w 167"/>
              <a:gd name="T3" fmla="*/ 2147483647 h 207"/>
              <a:gd name="T4" fmla="*/ 2147483647 w 167"/>
              <a:gd name="T5" fmla="*/ 2147483647 h 207"/>
              <a:gd name="T6" fmla="*/ 2147483647 w 167"/>
              <a:gd name="T7" fmla="*/ 2147483647 h 207"/>
              <a:gd name="T8" fmla="*/ 2147483647 w 167"/>
              <a:gd name="T9" fmla="*/ 2147483647 h 207"/>
              <a:gd name="T10" fmla="*/ 2147483647 w 167"/>
              <a:gd name="T11" fmla="*/ 2147483647 h 207"/>
              <a:gd name="T12" fmla="*/ 2147483647 w 167"/>
              <a:gd name="T13" fmla="*/ 0 h 207"/>
              <a:gd name="T14" fmla="*/ 2147483647 w 167"/>
              <a:gd name="T15" fmla="*/ 0 h 207"/>
              <a:gd name="T16" fmla="*/ 0 w 167"/>
              <a:gd name="T17" fmla="*/ 2147483647 h 207"/>
              <a:gd name="T18" fmla="*/ 2147483647 w 167"/>
              <a:gd name="T19" fmla="*/ 2147483647 h 207"/>
              <a:gd name="T20" fmla="*/ 2147483647 w 167"/>
              <a:gd name="T21" fmla="*/ 2147483647 h 207"/>
              <a:gd name="T22" fmla="*/ 2147483647 w 167"/>
              <a:gd name="T23" fmla="*/ 2147483647 h 207"/>
              <a:gd name="T24" fmla="*/ 2147483647 w 167"/>
              <a:gd name="T25" fmla="*/ 2147483647 h 20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67"/>
              <a:gd name="T40" fmla="*/ 0 h 207"/>
              <a:gd name="T41" fmla="*/ 167 w 167"/>
              <a:gd name="T42" fmla="*/ 207 h 20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67" h="207">
                <a:moveTo>
                  <a:pt x="0" y="207"/>
                </a:moveTo>
                <a:lnTo>
                  <a:pt x="26" y="207"/>
                </a:lnTo>
                <a:lnTo>
                  <a:pt x="46" y="145"/>
                </a:lnTo>
                <a:lnTo>
                  <a:pt x="120" y="145"/>
                </a:lnTo>
                <a:lnTo>
                  <a:pt x="140" y="207"/>
                </a:lnTo>
                <a:lnTo>
                  <a:pt x="167" y="207"/>
                </a:lnTo>
                <a:lnTo>
                  <a:pt x="98" y="0"/>
                </a:lnTo>
                <a:lnTo>
                  <a:pt x="69" y="0"/>
                </a:lnTo>
                <a:lnTo>
                  <a:pt x="0" y="207"/>
                </a:lnTo>
                <a:close/>
                <a:moveTo>
                  <a:pt x="54" y="121"/>
                </a:moveTo>
                <a:lnTo>
                  <a:pt x="84" y="30"/>
                </a:lnTo>
                <a:lnTo>
                  <a:pt x="112" y="121"/>
                </a:lnTo>
                <a:lnTo>
                  <a:pt x="54" y="121"/>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56" name="Freeform 152"/>
          <p:cNvSpPr>
            <a:spLocks/>
          </p:cNvSpPr>
          <p:nvPr/>
        </p:nvSpPr>
        <p:spPr bwMode="auto">
          <a:xfrm>
            <a:off x="2112963" y="2946400"/>
            <a:ext cx="52387" cy="82550"/>
          </a:xfrm>
          <a:custGeom>
            <a:avLst/>
            <a:gdLst>
              <a:gd name="T0" fmla="*/ 2147483647 w 114"/>
              <a:gd name="T1" fmla="*/ 2147483647 h 155"/>
              <a:gd name="T2" fmla="*/ 2147483647 w 114"/>
              <a:gd name="T3" fmla="*/ 2147483647 h 155"/>
              <a:gd name="T4" fmla="*/ 2147483647 w 114"/>
              <a:gd name="T5" fmla="*/ 2147483647 h 155"/>
              <a:gd name="T6" fmla="*/ 2147483647 w 114"/>
              <a:gd name="T7" fmla="*/ 2147483647 h 155"/>
              <a:gd name="T8" fmla="*/ 2147483647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0 h 155"/>
              <a:gd name="T30" fmla="*/ 2147483647 w 114"/>
              <a:gd name="T31" fmla="*/ 0 h 155"/>
              <a:gd name="T32" fmla="*/ 2147483647 w 114"/>
              <a:gd name="T33" fmla="*/ 0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0 w 114"/>
              <a:gd name="T51" fmla="*/ 2147483647 h 155"/>
              <a:gd name="T52" fmla="*/ 0 w 114"/>
              <a:gd name="T53" fmla="*/ 2147483647 h 155"/>
              <a:gd name="T54" fmla="*/ 2147483647 w 114"/>
              <a:gd name="T55" fmla="*/ 2147483647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91" y="155"/>
                </a:moveTo>
                <a:lnTo>
                  <a:pt x="114" y="155"/>
                </a:lnTo>
                <a:lnTo>
                  <a:pt x="114" y="64"/>
                </a:lnTo>
                <a:lnTo>
                  <a:pt x="114" y="57"/>
                </a:lnTo>
                <a:lnTo>
                  <a:pt x="114" y="47"/>
                </a:lnTo>
                <a:lnTo>
                  <a:pt x="113" y="37"/>
                </a:lnTo>
                <a:lnTo>
                  <a:pt x="112" y="28"/>
                </a:lnTo>
                <a:lnTo>
                  <a:pt x="108" y="21"/>
                </a:lnTo>
                <a:lnTo>
                  <a:pt x="104" y="15"/>
                </a:lnTo>
                <a:lnTo>
                  <a:pt x="101" y="12"/>
                </a:lnTo>
                <a:lnTo>
                  <a:pt x="97" y="8"/>
                </a:lnTo>
                <a:lnTo>
                  <a:pt x="92" y="5"/>
                </a:lnTo>
                <a:lnTo>
                  <a:pt x="87" y="2"/>
                </a:lnTo>
                <a:lnTo>
                  <a:pt x="80" y="1"/>
                </a:lnTo>
                <a:lnTo>
                  <a:pt x="73" y="0"/>
                </a:lnTo>
                <a:lnTo>
                  <a:pt x="65" y="0"/>
                </a:lnTo>
                <a:lnTo>
                  <a:pt x="59" y="0"/>
                </a:lnTo>
                <a:lnTo>
                  <a:pt x="53" y="1"/>
                </a:lnTo>
                <a:lnTo>
                  <a:pt x="46" y="3"/>
                </a:lnTo>
                <a:lnTo>
                  <a:pt x="41" y="6"/>
                </a:lnTo>
                <a:lnTo>
                  <a:pt x="36" y="9"/>
                </a:lnTo>
                <a:lnTo>
                  <a:pt x="31" y="14"/>
                </a:lnTo>
                <a:lnTo>
                  <a:pt x="26" y="20"/>
                </a:lnTo>
                <a:lnTo>
                  <a:pt x="22" y="26"/>
                </a:lnTo>
                <a:lnTo>
                  <a:pt x="22" y="3"/>
                </a:lnTo>
                <a:lnTo>
                  <a:pt x="0" y="3"/>
                </a:lnTo>
                <a:lnTo>
                  <a:pt x="0" y="155"/>
                </a:lnTo>
                <a:lnTo>
                  <a:pt x="23" y="155"/>
                </a:lnTo>
                <a:lnTo>
                  <a:pt x="23" y="69"/>
                </a:lnTo>
                <a:lnTo>
                  <a:pt x="24" y="58"/>
                </a:lnTo>
                <a:lnTo>
                  <a:pt x="26" y="49"/>
                </a:lnTo>
                <a:lnTo>
                  <a:pt x="30" y="41"/>
                </a:lnTo>
                <a:lnTo>
                  <a:pt x="34" y="34"/>
                </a:lnTo>
                <a:lnTo>
                  <a:pt x="40" y="29"/>
                </a:lnTo>
                <a:lnTo>
                  <a:pt x="46" y="26"/>
                </a:lnTo>
                <a:lnTo>
                  <a:pt x="55" y="23"/>
                </a:lnTo>
                <a:lnTo>
                  <a:pt x="63" y="22"/>
                </a:lnTo>
                <a:lnTo>
                  <a:pt x="71" y="23"/>
                </a:lnTo>
                <a:lnTo>
                  <a:pt x="77" y="24"/>
                </a:lnTo>
                <a:lnTo>
                  <a:pt x="81" y="28"/>
                </a:lnTo>
                <a:lnTo>
                  <a:pt x="85" y="31"/>
                </a:lnTo>
                <a:lnTo>
                  <a:pt x="88" y="37"/>
                </a:lnTo>
                <a:lnTo>
                  <a:pt x="90" y="44"/>
                </a:lnTo>
                <a:lnTo>
                  <a:pt x="91" y="52"/>
                </a:lnTo>
                <a:lnTo>
                  <a:pt x="91" y="62"/>
                </a:lnTo>
                <a:lnTo>
                  <a:pt x="91"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57" name="Freeform 153"/>
          <p:cNvSpPr>
            <a:spLocks/>
          </p:cNvSpPr>
          <p:nvPr/>
        </p:nvSpPr>
        <p:spPr bwMode="auto">
          <a:xfrm>
            <a:off x="2174875" y="2925763"/>
            <a:ext cx="31750" cy="103187"/>
          </a:xfrm>
          <a:custGeom>
            <a:avLst/>
            <a:gdLst>
              <a:gd name="T0" fmla="*/ 2147483647 w 67"/>
              <a:gd name="T1" fmla="*/ 2147483647 h 195"/>
              <a:gd name="T2" fmla="*/ 2147483647 w 67"/>
              <a:gd name="T3" fmla="*/ 2147483647 h 195"/>
              <a:gd name="T4" fmla="*/ 2147483647 w 67"/>
              <a:gd name="T5" fmla="*/ 2147483647 h 195"/>
              <a:gd name="T6" fmla="*/ 2147483647 w 67"/>
              <a:gd name="T7" fmla="*/ 2147483647 h 195"/>
              <a:gd name="T8" fmla="*/ 2147483647 w 67"/>
              <a:gd name="T9" fmla="*/ 2147483647 h 195"/>
              <a:gd name="T10" fmla="*/ 2147483647 w 67"/>
              <a:gd name="T11" fmla="*/ 0 h 195"/>
              <a:gd name="T12" fmla="*/ 2147483647 w 67"/>
              <a:gd name="T13" fmla="*/ 0 h 195"/>
              <a:gd name="T14" fmla="*/ 2147483647 w 67"/>
              <a:gd name="T15" fmla="*/ 2147483647 h 195"/>
              <a:gd name="T16" fmla="*/ 0 w 67"/>
              <a:gd name="T17" fmla="*/ 2147483647 h 195"/>
              <a:gd name="T18" fmla="*/ 0 w 67"/>
              <a:gd name="T19" fmla="*/ 2147483647 h 195"/>
              <a:gd name="T20" fmla="*/ 2147483647 w 67"/>
              <a:gd name="T21" fmla="*/ 2147483647 h 195"/>
              <a:gd name="T22" fmla="*/ 2147483647 w 67"/>
              <a:gd name="T23" fmla="*/ 2147483647 h 195"/>
              <a:gd name="T24" fmla="*/ 2147483647 w 67"/>
              <a:gd name="T25" fmla="*/ 2147483647 h 195"/>
              <a:gd name="T26" fmla="*/ 2147483647 w 67"/>
              <a:gd name="T27" fmla="*/ 2147483647 h 195"/>
              <a:gd name="T28" fmla="*/ 2147483647 w 67"/>
              <a:gd name="T29" fmla="*/ 2147483647 h 195"/>
              <a:gd name="T30" fmla="*/ 2147483647 w 67"/>
              <a:gd name="T31" fmla="*/ 2147483647 h 195"/>
              <a:gd name="T32" fmla="*/ 2147483647 w 67"/>
              <a:gd name="T33" fmla="*/ 2147483647 h 195"/>
              <a:gd name="T34" fmla="*/ 2147483647 w 67"/>
              <a:gd name="T35" fmla="*/ 2147483647 h 195"/>
              <a:gd name="T36" fmla="*/ 2147483647 w 67"/>
              <a:gd name="T37" fmla="*/ 2147483647 h 195"/>
              <a:gd name="T38" fmla="*/ 2147483647 w 67"/>
              <a:gd name="T39" fmla="*/ 2147483647 h 195"/>
              <a:gd name="T40" fmla="*/ 2147483647 w 67"/>
              <a:gd name="T41" fmla="*/ 2147483647 h 195"/>
              <a:gd name="T42" fmla="*/ 2147483647 w 67"/>
              <a:gd name="T43" fmla="*/ 2147483647 h 195"/>
              <a:gd name="T44" fmla="*/ 2147483647 w 67"/>
              <a:gd name="T45" fmla="*/ 2147483647 h 195"/>
              <a:gd name="T46" fmla="*/ 2147483647 w 67"/>
              <a:gd name="T47" fmla="*/ 2147483647 h 195"/>
              <a:gd name="T48" fmla="*/ 2147483647 w 67"/>
              <a:gd name="T49" fmla="*/ 2147483647 h 195"/>
              <a:gd name="T50" fmla="*/ 2147483647 w 67"/>
              <a:gd name="T51" fmla="*/ 2147483647 h 195"/>
              <a:gd name="T52" fmla="*/ 2147483647 w 67"/>
              <a:gd name="T53" fmla="*/ 2147483647 h 195"/>
              <a:gd name="T54" fmla="*/ 2147483647 w 67"/>
              <a:gd name="T55" fmla="*/ 2147483647 h 195"/>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7"/>
              <a:gd name="T85" fmla="*/ 0 h 195"/>
              <a:gd name="T86" fmla="*/ 67 w 67"/>
              <a:gd name="T87" fmla="*/ 195 h 195"/>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7" h="195">
                <a:moveTo>
                  <a:pt x="43" y="154"/>
                </a:moveTo>
                <a:lnTo>
                  <a:pt x="43" y="61"/>
                </a:lnTo>
                <a:lnTo>
                  <a:pt x="67" y="61"/>
                </a:lnTo>
                <a:lnTo>
                  <a:pt x="67" y="41"/>
                </a:lnTo>
                <a:lnTo>
                  <a:pt x="43" y="41"/>
                </a:lnTo>
                <a:lnTo>
                  <a:pt x="43" y="0"/>
                </a:lnTo>
                <a:lnTo>
                  <a:pt x="20" y="0"/>
                </a:lnTo>
                <a:lnTo>
                  <a:pt x="20" y="41"/>
                </a:lnTo>
                <a:lnTo>
                  <a:pt x="0" y="41"/>
                </a:lnTo>
                <a:lnTo>
                  <a:pt x="0" y="61"/>
                </a:lnTo>
                <a:lnTo>
                  <a:pt x="20" y="61"/>
                </a:lnTo>
                <a:lnTo>
                  <a:pt x="20" y="164"/>
                </a:lnTo>
                <a:lnTo>
                  <a:pt x="20" y="172"/>
                </a:lnTo>
                <a:lnTo>
                  <a:pt x="21" y="178"/>
                </a:lnTo>
                <a:lnTo>
                  <a:pt x="23" y="184"/>
                </a:lnTo>
                <a:lnTo>
                  <a:pt x="26" y="188"/>
                </a:lnTo>
                <a:lnTo>
                  <a:pt x="30" y="192"/>
                </a:lnTo>
                <a:lnTo>
                  <a:pt x="36" y="194"/>
                </a:lnTo>
                <a:lnTo>
                  <a:pt x="42" y="195"/>
                </a:lnTo>
                <a:lnTo>
                  <a:pt x="49" y="195"/>
                </a:lnTo>
                <a:lnTo>
                  <a:pt x="58" y="194"/>
                </a:lnTo>
                <a:lnTo>
                  <a:pt x="67" y="193"/>
                </a:lnTo>
                <a:lnTo>
                  <a:pt x="67" y="171"/>
                </a:lnTo>
                <a:lnTo>
                  <a:pt x="56" y="172"/>
                </a:lnTo>
                <a:lnTo>
                  <a:pt x="49" y="171"/>
                </a:lnTo>
                <a:lnTo>
                  <a:pt x="45" y="168"/>
                </a:lnTo>
                <a:lnTo>
                  <a:pt x="43" y="163"/>
                </a:lnTo>
                <a:lnTo>
                  <a:pt x="43" y="15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58" name="Freeform 154"/>
          <p:cNvSpPr>
            <a:spLocks/>
          </p:cNvSpPr>
          <p:nvPr/>
        </p:nvSpPr>
        <p:spPr bwMode="auto">
          <a:xfrm>
            <a:off x="2216150" y="2919413"/>
            <a:ext cx="53975" cy="109537"/>
          </a:xfrm>
          <a:custGeom>
            <a:avLst/>
            <a:gdLst>
              <a:gd name="T0" fmla="*/ 2147483647 w 114"/>
              <a:gd name="T1" fmla="*/ 2147483647 h 207"/>
              <a:gd name="T2" fmla="*/ 2147483647 w 114"/>
              <a:gd name="T3" fmla="*/ 2147483647 h 207"/>
              <a:gd name="T4" fmla="*/ 2147483647 w 114"/>
              <a:gd name="T5" fmla="*/ 2147483647 h 207"/>
              <a:gd name="T6" fmla="*/ 2147483647 w 114"/>
              <a:gd name="T7" fmla="*/ 2147483647 h 207"/>
              <a:gd name="T8" fmla="*/ 2147483647 w 114"/>
              <a:gd name="T9" fmla="*/ 2147483647 h 207"/>
              <a:gd name="T10" fmla="*/ 2147483647 w 114"/>
              <a:gd name="T11" fmla="*/ 2147483647 h 207"/>
              <a:gd name="T12" fmla="*/ 2147483647 w 114"/>
              <a:gd name="T13" fmla="*/ 2147483647 h 207"/>
              <a:gd name="T14" fmla="*/ 2147483647 w 114"/>
              <a:gd name="T15" fmla="*/ 2147483647 h 207"/>
              <a:gd name="T16" fmla="*/ 2147483647 w 114"/>
              <a:gd name="T17" fmla="*/ 2147483647 h 207"/>
              <a:gd name="T18" fmla="*/ 2147483647 w 114"/>
              <a:gd name="T19" fmla="*/ 2147483647 h 207"/>
              <a:gd name="T20" fmla="*/ 2147483647 w 114"/>
              <a:gd name="T21" fmla="*/ 2147483647 h 207"/>
              <a:gd name="T22" fmla="*/ 2147483647 w 114"/>
              <a:gd name="T23" fmla="*/ 2147483647 h 207"/>
              <a:gd name="T24" fmla="*/ 2147483647 w 114"/>
              <a:gd name="T25" fmla="*/ 2147483647 h 207"/>
              <a:gd name="T26" fmla="*/ 2147483647 w 114"/>
              <a:gd name="T27" fmla="*/ 2147483647 h 207"/>
              <a:gd name="T28" fmla="*/ 2147483647 w 114"/>
              <a:gd name="T29" fmla="*/ 2147483647 h 207"/>
              <a:gd name="T30" fmla="*/ 2147483647 w 114"/>
              <a:gd name="T31" fmla="*/ 2147483647 h 207"/>
              <a:gd name="T32" fmla="*/ 2147483647 w 114"/>
              <a:gd name="T33" fmla="*/ 2147483647 h 207"/>
              <a:gd name="T34" fmla="*/ 2147483647 w 114"/>
              <a:gd name="T35" fmla="*/ 2147483647 h 207"/>
              <a:gd name="T36" fmla="*/ 2147483647 w 114"/>
              <a:gd name="T37" fmla="*/ 2147483647 h 207"/>
              <a:gd name="T38" fmla="*/ 2147483647 w 114"/>
              <a:gd name="T39" fmla="*/ 2147483647 h 207"/>
              <a:gd name="T40" fmla="*/ 2147483647 w 114"/>
              <a:gd name="T41" fmla="*/ 2147483647 h 207"/>
              <a:gd name="T42" fmla="*/ 2147483647 w 114"/>
              <a:gd name="T43" fmla="*/ 2147483647 h 207"/>
              <a:gd name="T44" fmla="*/ 2147483647 w 114"/>
              <a:gd name="T45" fmla="*/ 2147483647 h 207"/>
              <a:gd name="T46" fmla="*/ 2147483647 w 114"/>
              <a:gd name="T47" fmla="*/ 2147483647 h 207"/>
              <a:gd name="T48" fmla="*/ 2147483647 w 114"/>
              <a:gd name="T49" fmla="*/ 0 h 207"/>
              <a:gd name="T50" fmla="*/ 0 w 114"/>
              <a:gd name="T51" fmla="*/ 0 h 207"/>
              <a:gd name="T52" fmla="*/ 0 w 114"/>
              <a:gd name="T53" fmla="*/ 2147483647 h 207"/>
              <a:gd name="T54" fmla="*/ 2147483647 w 114"/>
              <a:gd name="T55" fmla="*/ 2147483647 h 207"/>
              <a:gd name="T56" fmla="*/ 2147483647 w 114"/>
              <a:gd name="T57" fmla="*/ 2147483647 h 207"/>
              <a:gd name="T58" fmla="*/ 2147483647 w 114"/>
              <a:gd name="T59" fmla="*/ 2147483647 h 207"/>
              <a:gd name="T60" fmla="*/ 2147483647 w 114"/>
              <a:gd name="T61" fmla="*/ 2147483647 h 207"/>
              <a:gd name="T62" fmla="*/ 2147483647 w 114"/>
              <a:gd name="T63" fmla="*/ 2147483647 h 207"/>
              <a:gd name="T64" fmla="*/ 2147483647 w 114"/>
              <a:gd name="T65" fmla="*/ 2147483647 h 207"/>
              <a:gd name="T66" fmla="*/ 2147483647 w 114"/>
              <a:gd name="T67" fmla="*/ 2147483647 h 207"/>
              <a:gd name="T68" fmla="*/ 2147483647 w 114"/>
              <a:gd name="T69" fmla="*/ 2147483647 h 207"/>
              <a:gd name="T70" fmla="*/ 2147483647 w 114"/>
              <a:gd name="T71" fmla="*/ 2147483647 h 207"/>
              <a:gd name="T72" fmla="*/ 2147483647 w 114"/>
              <a:gd name="T73" fmla="*/ 2147483647 h 207"/>
              <a:gd name="T74" fmla="*/ 2147483647 w 114"/>
              <a:gd name="T75" fmla="*/ 2147483647 h 207"/>
              <a:gd name="T76" fmla="*/ 2147483647 w 114"/>
              <a:gd name="T77" fmla="*/ 2147483647 h 207"/>
              <a:gd name="T78" fmla="*/ 2147483647 w 114"/>
              <a:gd name="T79" fmla="*/ 2147483647 h 207"/>
              <a:gd name="T80" fmla="*/ 2147483647 w 114"/>
              <a:gd name="T81" fmla="*/ 2147483647 h 207"/>
              <a:gd name="T82" fmla="*/ 2147483647 w 114"/>
              <a:gd name="T83" fmla="*/ 2147483647 h 207"/>
              <a:gd name="T84" fmla="*/ 2147483647 w 114"/>
              <a:gd name="T85" fmla="*/ 2147483647 h 207"/>
              <a:gd name="T86" fmla="*/ 2147483647 w 114"/>
              <a:gd name="T87" fmla="*/ 2147483647 h 207"/>
              <a:gd name="T88" fmla="*/ 2147483647 w 114"/>
              <a:gd name="T89" fmla="*/ 2147483647 h 207"/>
              <a:gd name="T90" fmla="*/ 2147483647 w 114"/>
              <a:gd name="T91" fmla="*/ 2147483647 h 20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207"/>
              <a:gd name="T140" fmla="*/ 114 w 114"/>
              <a:gd name="T141" fmla="*/ 207 h 20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207">
                <a:moveTo>
                  <a:pt x="91" y="207"/>
                </a:moveTo>
                <a:lnTo>
                  <a:pt x="114" y="207"/>
                </a:lnTo>
                <a:lnTo>
                  <a:pt x="114" y="116"/>
                </a:lnTo>
                <a:lnTo>
                  <a:pt x="114" y="109"/>
                </a:lnTo>
                <a:lnTo>
                  <a:pt x="114" y="99"/>
                </a:lnTo>
                <a:lnTo>
                  <a:pt x="113" y="89"/>
                </a:lnTo>
                <a:lnTo>
                  <a:pt x="112" y="80"/>
                </a:lnTo>
                <a:lnTo>
                  <a:pt x="108" y="73"/>
                </a:lnTo>
                <a:lnTo>
                  <a:pt x="105" y="67"/>
                </a:lnTo>
                <a:lnTo>
                  <a:pt x="102" y="64"/>
                </a:lnTo>
                <a:lnTo>
                  <a:pt x="97" y="60"/>
                </a:lnTo>
                <a:lnTo>
                  <a:pt x="92" y="57"/>
                </a:lnTo>
                <a:lnTo>
                  <a:pt x="87" y="54"/>
                </a:lnTo>
                <a:lnTo>
                  <a:pt x="81" y="53"/>
                </a:lnTo>
                <a:lnTo>
                  <a:pt x="73" y="52"/>
                </a:lnTo>
                <a:lnTo>
                  <a:pt x="66" y="52"/>
                </a:lnTo>
                <a:lnTo>
                  <a:pt x="60" y="52"/>
                </a:lnTo>
                <a:lnTo>
                  <a:pt x="52" y="53"/>
                </a:lnTo>
                <a:lnTo>
                  <a:pt x="47" y="55"/>
                </a:lnTo>
                <a:lnTo>
                  <a:pt x="41" y="58"/>
                </a:lnTo>
                <a:lnTo>
                  <a:pt x="35" y="61"/>
                </a:lnTo>
                <a:lnTo>
                  <a:pt x="31" y="66"/>
                </a:lnTo>
                <a:lnTo>
                  <a:pt x="27" y="71"/>
                </a:lnTo>
                <a:lnTo>
                  <a:pt x="24" y="76"/>
                </a:lnTo>
                <a:lnTo>
                  <a:pt x="24" y="0"/>
                </a:lnTo>
                <a:lnTo>
                  <a:pt x="0" y="0"/>
                </a:lnTo>
                <a:lnTo>
                  <a:pt x="0" y="207"/>
                </a:lnTo>
                <a:lnTo>
                  <a:pt x="24" y="207"/>
                </a:lnTo>
                <a:lnTo>
                  <a:pt x="24" y="117"/>
                </a:lnTo>
                <a:lnTo>
                  <a:pt x="25" y="108"/>
                </a:lnTo>
                <a:lnTo>
                  <a:pt x="27" y="100"/>
                </a:lnTo>
                <a:lnTo>
                  <a:pt x="30" y="92"/>
                </a:lnTo>
                <a:lnTo>
                  <a:pt x="34" y="86"/>
                </a:lnTo>
                <a:lnTo>
                  <a:pt x="41" y="81"/>
                </a:lnTo>
                <a:lnTo>
                  <a:pt x="47" y="78"/>
                </a:lnTo>
                <a:lnTo>
                  <a:pt x="55" y="75"/>
                </a:lnTo>
                <a:lnTo>
                  <a:pt x="64" y="74"/>
                </a:lnTo>
                <a:lnTo>
                  <a:pt x="71" y="75"/>
                </a:lnTo>
                <a:lnTo>
                  <a:pt x="77" y="76"/>
                </a:lnTo>
                <a:lnTo>
                  <a:pt x="83" y="80"/>
                </a:lnTo>
                <a:lnTo>
                  <a:pt x="86" y="83"/>
                </a:lnTo>
                <a:lnTo>
                  <a:pt x="88" y="89"/>
                </a:lnTo>
                <a:lnTo>
                  <a:pt x="90" y="96"/>
                </a:lnTo>
                <a:lnTo>
                  <a:pt x="91" y="104"/>
                </a:lnTo>
                <a:lnTo>
                  <a:pt x="91" y="114"/>
                </a:lnTo>
                <a:lnTo>
                  <a:pt x="91"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59" name="Freeform 155"/>
          <p:cNvSpPr>
            <a:spLocks noEditPoints="1"/>
          </p:cNvSpPr>
          <p:nvPr/>
        </p:nvSpPr>
        <p:spPr bwMode="auto">
          <a:xfrm>
            <a:off x="2282825" y="2946400"/>
            <a:ext cx="61913" cy="84138"/>
          </a:xfrm>
          <a:custGeom>
            <a:avLst/>
            <a:gdLst>
              <a:gd name="T0" fmla="*/ 2147483647 w 131"/>
              <a:gd name="T1" fmla="*/ 2147483647 h 158"/>
              <a:gd name="T2" fmla="*/ 2147483647 w 131"/>
              <a:gd name="T3" fmla="*/ 2147483647 h 158"/>
              <a:gd name="T4" fmla="*/ 2147483647 w 131"/>
              <a:gd name="T5" fmla="*/ 2147483647 h 158"/>
              <a:gd name="T6" fmla="*/ 2147483647 w 131"/>
              <a:gd name="T7" fmla="*/ 2147483647 h 158"/>
              <a:gd name="T8" fmla="*/ 2147483647 w 131"/>
              <a:gd name="T9" fmla="*/ 2147483647 h 158"/>
              <a:gd name="T10" fmla="*/ 2147483647 w 131"/>
              <a:gd name="T11" fmla="*/ 2147483647 h 158"/>
              <a:gd name="T12" fmla="*/ 2147483647 w 131"/>
              <a:gd name="T13" fmla="*/ 2147483647 h 158"/>
              <a:gd name="T14" fmla="*/ 2147483647 w 131"/>
              <a:gd name="T15" fmla="*/ 2147483647 h 158"/>
              <a:gd name="T16" fmla="*/ 2147483647 w 131"/>
              <a:gd name="T17" fmla="*/ 2147483647 h 158"/>
              <a:gd name="T18" fmla="*/ 2147483647 w 131"/>
              <a:gd name="T19" fmla="*/ 2147483647 h 158"/>
              <a:gd name="T20" fmla="*/ 2147483647 w 131"/>
              <a:gd name="T21" fmla="*/ 2147483647 h 158"/>
              <a:gd name="T22" fmla="*/ 2147483647 w 131"/>
              <a:gd name="T23" fmla="*/ 2147483647 h 158"/>
              <a:gd name="T24" fmla="*/ 2147483647 w 131"/>
              <a:gd name="T25" fmla="*/ 2147483647 h 158"/>
              <a:gd name="T26" fmla="*/ 2147483647 w 131"/>
              <a:gd name="T27" fmla="*/ 2147483647 h 158"/>
              <a:gd name="T28" fmla="*/ 2147483647 w 131"/>
              <a:gd name="T29" fmla="*/ 2147483647 h 158"/>
              <a:gd name="T30" fmla="*/ 2147483647 w 131"/>
              <a:gd name="T31" fmla="*/ 2147483647 h 158"/>
              <a:gd name="T32" fmla="*/ 2147483647 w 131"/>
              <a:gd name="T33" fmla="*/ 2147483647 h 158"/>
              <a:gd name="T34" fmla="*/ 2147483647 w 131"/>
              <a:gd name="T35" fmla="*/ 2147483647 h 158"/>
              <a:gd name="T36" fmla="*/ 2147483647 w 131"/>
              <a:gd name="T37" fmla="*/ 2147483647 h 158"/>
              <a:gd name="T38" fmla="*/ 2147483647 w 131"/>
              <a:gd name="T39" fmla="*/ 2147483647 h 158"/>
              <a:gd name="T40" fmla="*/ 2147483647 w 131"/>
              <a:gd name="T41" fmla="*/ 2147483647 h 158"/>
              <a:gd name="T42" fmla="*/ 2147483647 w 131"/>
              <a:gd name="T43" fmla="*/ 2147483647 h 158"/>
              <a:gd name="T44" fmla="*/ 2147483647 w 131"/>
              <a:gd name="T45" fmla="*/ 2147483647 h 158"/>
              <a:gd name="T46" fmla="*/ 2147483647 w 131"/>
              <a:gd name="T47" fmla="*/ 2147483647 h 158"/>
              <a:gd name="T48" fmla="*/ 2147483647 w 131"/>
              <a:gd name="T49" fmla="*/ 2147483647 h 158"/>
              <a:gd name="T50" fmla="*/ 2147483647 w 131"/>
              <a:gd name="T51" fmla="*/ 2147483647 h 158"/>
              <a:gd name="T52" fmla="*/ 2147483647 w 131"/>
              <a:gd name="T53" fmla="*/ 2147483647 h 158"/>
              <a:gd name="T54" fmla="*/ 2147483647 w 131"/>
              <a:gd name="T55" fmla="*/ 2147483647 h 158"/>
              <a:gd name="T56" fmla="*/ 2147483647 w 131"/>
              <a:gd name="T57" fmla="*/ 2147483647 h 158"/>
              <a:gd name="T58" fmla="*/ 2147483647 w 131"/>
              <a:gd name="T59" fmla="*/ 2147483647 h 158"/>
              <a:gd name="T60" fmla="*/ 2147483647 w 131"/>
              <a:gd name="T61" fmla="*/ 2147483647 h 158"/>
              <a:gd name="T62" fmla="*/ 2147483647 w 131"/>
              <a:gd name="T63" fmla="*/ 2147483647 h 158"/>
              <a:gd name="T64" fmla="*/ 2147483647 w 131"/>
              <a:gd name="T65" fmla="*/ 2147483647 h 1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1"/>
              <a:gd name="T100" fmla="*/ 0 h 158"/>
              <a:gd name="T101" fmla="*/ 131 w 131"/>
              <a:gd name="T102" fmla="*/ 158 h 15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1" h="158">
                <a:moveTo>
                  <a:pt x="0" y="79"/>
                </a:moveTo>
                <a:lnTo>
                  <a:pt x="1" y="97"/>
                </a:lnTo>
                <a:lnTo>
                  <a:pt x="4" y="113"/>
                </a:lnTo>
                <a:lnTo>
                  <a:pt x="9" y="127"/>
                </a:lnTo>
                <a:lnTo>
                  <a:pt x="17" y="137"/>
                </a:lnTo>
                <a:lnTo>
                  <a:pt x="26" y="147"/>
                </a:lnTo>
                <a:lnTo>
                  <a:pt x="38" y="152"/>
                </a:lnTo>
                <a:lnTo>
                  <a:pt x="50" y="157"/>
                </a:lnTo>
                <a:lnTo>
                  <a:pt x="65" y="158"/>
                </a:lnTo>
                <a:lnTo>
                  <a:pt x="80" y="157"/>
                </a:lnTo>
                <a:lnTo>
                  <a:pt x="93" y="152"/>
                </a:lnTo>
                <a:lnTo>
                  <a:pt x="104" y="147"/>
                </a:lnTo>
                <a:lnTo>
                  <a:pt x="114" y="137"/>
                </a:lnTo>
                <a:lnTo>
                  <a:pt x="121" y="127"/>
                </a:lnTo>
                <a:lnTo>
                  <a:pt x="126" y="113"/>
                </a:lnTo>
                <a:lnTo>
                  <a:pt x="129" y="97"/>
                </a:lnTo>
                <a:lnTo>
                  <a:pt x="131" y="79"/>
                </a:lnTo>
                <a:lnTo>
                  <a:pt x="129" y="62"/>
                </a:lnTo>
                <a:lnTo>
                  <a:pt x="126" y="45"/>
                </a:lnTo>
                <a:lnTo>
                  <a:pt x="121" y="31"/>
                </a:lnTo>
                <a:lnTo>
                  <a:pt x="114" y="21"/>
                </a:lnTo>
                <a:lnTo>
                  <a:pt x="104" y="12"/>
                </a:lnTo>
                <a:lnTo>
                  <a:pt x="93" y="6"/>
                </a:lnTo>
                <a:lnTo>
                  <a:pt x="80" y="1"/>
                </a:lnTo>
                <a:lnTo>
                  <a:pt x="65" y="0"/>
                </a:lnTo>
                <a:lnTo>
                  <a:pt x="50" y="1"/>
                </a:lnTo>
                <a:lnTo>
                  <a:pt x="38" y="6"/>
                </a:lnTo>
                <a:lnTo>
                  <a:pt x="26" y="12"/>
                </a:lnTo>
                <a:lnTo>
                  <a:pt x="17" y="21"/>
                </a:lnTo>
                <a:lnTo>
                  <a:pt x="9" y="31"/>
                </a:lnTo>
                <a:lnTo>
                  <a:pt x="4" y="45"/>
                </a:lnTo>
                <a:lnTo>
                  <a:pt x="1" y="62"/>
                </a:lnTo>
                <a:lnTo>
                  <a:pt x="0" y="79"/>
                </a:lnTo>
                <a:close/>
                <a:moveTo>
                  <a:pt x="23" y="79"/>
                </a:moveTo>
                <a:lnTo>
                  <a:pt x="24" y="66"/>
                </a:lnTo>
                <a:lnTo>
                  <a:pt x="26" y="55"/>
                </a:lnTo>
                <a:lnTo>
                  <a:pt x="29" y="45"/>
                </a:lnTo>
                <a:lnTo>
                  <a:pt x="34" y="37"/>
                </a:lnTo>
                <a:lnTo>
                  <a:pt x="40" y="30"/>
                </a:lnTo>
                <a:lnTo>
                  <a:pt x="47" y="26"/>
                </a:lnTo>
                <a:lnTo>
                  <a:pt x="56" y="23"/>
                </a:lnTo>
                <a:lnTo>
                  <a:pt x="65" y="22"/>
                </a:lnTo>
                <a:lnTo>
                  <a:pt x="75" y="23"/>
                </a:lnTo>
                <a:lnTo>
                  <a:pt x="83" y="26"/>
                </a:lnTo>
                <a:lnTo>
                  <a:pt x="89" y="30"/>
                </a:lnTo>
                <a:lnTo>
                  <a:pt x="96" y="37"/>
                </a:lnTo>
                <a:lnTo>
                  <a:pt x="100" y="45"/>
                </a:lnTo>
                <a:lnTo>
                  <a:pt x="103" y="55"/>
                </a:lnTo>
                <a:lnTo>
                  <a:pt x="105" y="66"/>
                </a:lnTo>
                <a:lnTo>
                  <a:pt x="106" y="79"/>
                </a:lnTo>
                <a:lnTo>
                  <a:pt x="105" y="92"/>
                </a:lnTo>
                <a:lnTo>
                  <a:pt x="103" y="104"/>
                </a:lnTo>
                <a:lnTo>
                  <a:pt x="100" y="114"/>
                </a:lnTo>
                <a:lnTo>
                  <a:pt x="96" y="121"/>
                </a:lnTo>
                <a:lnTo>
                  <a:pt x="89" y="128"/>
                </a:lnTo>
                <a:lnTo>
                  <a:pt x="83" y="133"/>
                </a:lnTo>
                <a:lnTo>
                  <a:pt x="75" y="135"/>
                </a:lnTo>
                <a:lnTo>
                  <a:pt x="65" y="136"/>
                </a:lnTo>
                <a:lnTo>
                  <a:pt x="56" y="135"/>
                </a:lnTo>
                <a:lnTo>
                  <a:pt x="47" y="133"/>
                </a:lnTo>
                <a:lnTo>
                  <a:pt x="40" y="128"/>
                </a:lnTo>
                <a:lnTo>
                  <a:pt x="34" y="121"/>
                </a:lnTo>
                <a:lnTo>
                  <a:pt x="29" y="114"/>
                </a:lnTo>
                <a:lnTo>
                  <a:pt x="26" y="104"/>
                </a:lnTo>
                <a:lnTo>
                  <a:pt x="24" y="92"/>
                </a:lnTo>
                <a:lnTo>
                  <a:pt x="23" y="7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60" name="Freeform 156"/>
          <p:cNvSpPr>
            <a:spLocks/>
          </p:cNvSpPr>
          <p:nvPr/>
        </p:nvSpPr>
        <p:spPr bwMode="auto">
          <a:xfrm>
            <a:off x="2357438" y="2946400"/>
            <a:ext cx="53975" cy="82550"/>
          </a:xfrm>
          <a:custGeom>
            <a:avLst/>
            <a:gdLst>
              <a:gd name="T0" fmla="*/ 2147483647 w 114"/>
              <a:gd name="T1" fmla="*/ 2147483647 h 155"/>
              <a:gd name="T2" fmla="*/ 2147483647 w 114"/>
              <a:gd name="T3" fmla="*/ 2147483647 h 155"/>
              <a:gd name="T4" fmla="*/ 2147483647 w 114"/>
              <a:gd name="T5" fmla="*/ 2147483647 h 155"/>
              <a:gd name="T6" fmla="*/ 2147483647 w 114"/>
              <a:gd name="T7" fmla="*/ 2147483647 h 155"/>
              <a:gd name="T8" fmla="*/ 2147483647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0 h 155"/>
              <a:gd name="T30" fmla="*/ 2147483647 w 114"/>
              <a:gd name="T31" fmla="*/ 0 h 155"/>
              <a:gd name="T32" fmla="*/ 2147483647 w 114"/>
              <a:gd name="T33" fmla="*/ 0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0 w 114"/>
              <a:gd name="T51" fmla="*/ 2147483647 h 155"/>
              <a:gd name="T52" fmla="*/ 0 w 114"/>
              <a:gd name="T53" fmla="*/ 2147483647 h 155"/>
              <a:gd name="T54" fmla="*/ 2147483647 w 114"/>
              <a:gd name="T55" fmla="*/ 2147483647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91" y="155"/>
                </a:moveTo>
                <a:lnTo>
                  <a:pt x="114" y="155"/>
                </a:lnTo>
                <a:lnTo>
                  <a:pt x="114" y="64"/>
                </a:lnTo>
                <a:lnTo>
                  <a:pt x="114" y="57"/>
                </a:lnTo>
                <a:lnTo>
                  <a:pt x="114" y="47"/>
                </a:lnTo>
                <a:lnTo>
                  <a:pt x="113" y="37"/>
                </a:lnTo>
                <a:lnTo>
                  <a:pt x="112" y="28"/>
                </a:lnTo>
                <a:lnTo>
                  <a:pt x="108" y="21"/>
                </a:lnTo>
                <a:lnTo>
                  <a:pt x="104" y="15"/>
                </a:lnTo>
                <a:lnTo>
                  <a:pt x="101" y="12"/>
                </a:lnTo>
                <a:lnTo>
                  <a:pt x="97" y="8"/>
                </a:lnTo>
                <a:lnTo>
                  <a:pt x="92" y="5"/>
                </a:lnTo>
                <a:lnTo>
                  <a:pt x="86" y="2"/>
                </a:lnTo>
                <a:lnTo>
                  <a:pt x="80" y="1"/>
                </a:lnTo>
                <a:lnTo>
                  <a:pt x="73" y="0"/>
                </a:lnTo>
                <a:lnTo>
                  <a:pt x="65" y="0"/>
                </a:lnTo>
                <a:lnTo>
                  <a:pt x="59" y="0"/>
                </a:lnTo>
                <a:lnTo>
                  <a:pt x="53" y="1"/>
                </a:lnTo>
                <a:lnTo>
                  <a:pt x="46" y="3"/>
                </a:lnTo>
                <a:lnTo>
                  <a:pt x="41" y="6"/>
                </a:lnTo>
                <a:lnTo>
                  <a:pt x="36" y="9"/>
                </a:lnTo>
                <a:lnTo>
                  <a:pt x="31" y="14"/>
                </a:lnTo>
                <a:lnTo>
                  <a:pt x="26" y="20"/>
                </a:lnTo>
                <a:lnTo>
                  <a:pt x="22" y="26"/>
                </a:lnTo>
                <a:lnTo>
                  <a:pt x="22" y="3"/>
                </a:lnTo>
                <a:lnTo>
                  <a:pt x="0" y="3"/>
                </a:lnTo>
                <a:lnTo>
                  <a:pt x="0" y="155"/>
                </a:lnTo>
                <a:lnTo>
                  <a:pt x="23" y="155"/>
                </a:lnTo>
                <a:lnTo>
                  <a:pt x="23" y="69"/>
                </a:lnTo>
                <a:lnTo>
                  <a:pt x="24" y="58"/>
                </a:lnTo>
                <a:lnTo>
                  <a:pt x="26" y="49"/>
                </a:lnTo>
                <a:lnTo>
                  <a:pt x="30" y="41"/>
                </a:lnTo>
                <a:lnTo>
                  <a:pt x="34" y="34"/>
                </a:lnTo>
                <a:lnTo>
                  <a:pt x="40" y="29"/>
                </a:lnTo>
                <a:lnTo>
                  <a:pt x="46" y="26"/>
                </a:lnTo>
                <a:lnTo>
                  <a:pt x="55" y="23"/>
                </a:lnTo>
                <a:lnTo>
                  <a:pt x="63" y="22"/>
                </a:lnTo>
                <a:lnTo>
                  <a:pt x="71" y="23"/>
                </a:lnTo>
                <a:lnTo>
                  <a:pt x="77" y="24"/>
                </a:lnTo>
                <a:lnTo>
                  <a:pt x="81" y="28"/>
                </a:lnTo>
                <a:lnTo>
                  <a:pt x="85" y="31"/>
                </a:lnTo>
                <a:lnTo>
                  <a:pt x="88" y="37"/>
                </a:lnTo>
                <a:lnTo>
                  <a:pt x="90" y="44"/>
                </a:lnTo>
                <a:lnTo>
                  <a:pt x="91" y="52"/>
                </a:lnTo>
                <a:lnTo>
                  <a:pt x="91" y="62"/>
                </a:lnTo>
                <a:lnTo>
                  <a:pt x="91"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61" name="Freeform 157"/>
          <p:cNvSpPr>
            <a:spLocks/>
          </p:cNvSpPr>
          <p:nvPr/>
        </p:nvSpPr>
        <p:spPr bwMode="auto">
          <a:xfrm>
            <a:off x="2419350" y="2947988"/>
            <a:ext cx="61913" cy="114300"/>
          </a:xfrm>
          <a:custGeom>
            <a:avLst/>
            <a:gdLst>
              <a:gd name="T0" fmla="*/ 2147483647 w 127"/>
              <a:gd name="T1" fmla="*/ 0 h 215"/>
              <a:gd name="T2" fmla="*/ 2147483647 w 127"/>
              <a:gd name="T3" fmla="*/ 2147483647 h 215"/>
              <a:gd name="T4" fmla="*/ 2147483647 w 127"/>
              <a:gd name="T5" fmla="*/ 0 h 215"/>
              <a:gd name="T6" fmla="*/ 0 w 127"/>
              <a:gd name="T7" fmla="*/ 0 h 215"/>
              <a:gd name="T8" fmla="*/ 2147483647 w 127"/>
              <a:gd name="T9" fmla="*/ 2147483647 h 215"/>
              <a:gd name="T10" fmla="*/ 2147483647 w 127"/>
              <a:gd name="T11" fmla="*/ 2147483647 h 215"/>
              <a:gd name="T12" fmla="*/ 2147483647 w 127"/>
              <a:gd name="T13" fmla="*/ 2147483647 h 215"/>
              <a:gd name="T14" fmla="*/ 2147483647 w 127"/>
              <a:gd name="T15" fmla="*/ 2147483647 h 215"/>
              <a:gd name="T16" fmla="*/ 2147483647 w 127"/>
              <a:gd name="T17" fmla="*/ 2147483647 h 215"/>
              <a:gd name="T18" fmla="*/ 2147483647 w 127"/>
              <a:gd name="T19" fmla="*/ 2147483647 h 215"/>
              <a:gd name="T20" fmla="*/ 2147483647 w 127"/>
              <a:gd name="T21" fmla="*/ 2147483647 h 215"/>
              <a:gd name="T22" fmla="*/ 2147483647 w 127"/>
              <a:gd name="T23" fmla="*/ 2147483647 h 215"/>
              <a:gd name="T24" fmla="*/ 2147483647 w 127"/>
              <a:gd name="T25" fmla="*/ 2147483647 h 215"/>
              <a:gd name="T26" fmla="*/ 2147483647 w 127"/>
              <a:gd name="T27" fmla="*/ 2147483647 h 215"/>
              <a:gd name="T28" fmla="*/ 2147483647 w 127"/>
              <a:gd name="T29" fmla="*/ 2147483647 h 215"/>
              <a:gd name="T30" fmla="*/ 2147483647 w 127"/>
              <a:gd name="T31" fmla="*/ 2147483647 h 215"/>
              <a:gd name="T32" fmla="*/ 2147483647 w 127"/>
              <a:gd name="T33" fmla="*/ 2147483647 h 215"/>
              <a:gd name="T34" fmla="*/ 2147483647 w 127"/>
              <a:gd name="T35" fmla="*/ 2147483647 h 215"/>
              <a:gd name="T36" fmla="*/ 2147483647 w 127"/>
              <a:gd name="T37" fmla="*/ 2147483647 h 215"/>
              <a:gd name="T38" fmla="*/ 2147483647 w 127"/>
              <a:gd name="T39" fmla="*/ 2147483647 h 215"/>
              <a:gd name="T40" fmla="*/ 2147483647 w 127"/>
              <a:gd name="T41" fmla="*/ 2147483647 h 215"/>
              <a:gd name="T42" fmla="*/ 2147483647 w 127"/>
              <a:gd name="T43" fmla="*/ 2147483647 h 215"/>
              <a:gd name="T44" fmla="*/ 2147483647 w 127"/>
              <a:gd name="T45" fmla="*/ 2147483647 h 215"/>
              <a:gd name="T46" fmla="*/ 2147483647 w 127"/>
              <a:gd name="T47" fmla="*/ 0 h 215"/>
              <a:gd name="T48" fmla="*/ 2147483647 w 127"/>
              <a:gd name="T49" fmla="*/ 0 h 21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7"/>
              <a:gd name="T76" fmla="*/ 0 h 215"/>
              <a:gd name="T77" fmla="*/ 127 w 127"/>
              <a:gd name="T78" fmla="*/ 215 h 21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7" h="215">
                <a:moveTo>
                  <a:pt x="102" y="0"/>
                </a:moveTo>
                <a:lnTo>
                  <a:pt x="64" y="123"/>
                </a:lnTo>
                <a:lnTo>
                  <a:pt x="25" y="0"/>
                </a:lnTo>
                <a:lnTo>
                  <a:pt x="0" y="0"/>
                </a:lnTo>
                <a:lnTo>
                  <a:pt x="52" y="160"/>
                </a:lnTo>
                <a:lnTo>
                  <a:pt x="46" y="177"/>
                </a:lnTo>
                <a:lnTo>
                  <a:pt x="43" y="183"/>
                </a:lnTo>
                <a:lnTo>
                  <a:pt x="40" y="188"/>
                </a:lnTo>
                <a:lnTo>
                  <a:pt x="35" y="189"/>
                </a:lnTo>
                <a:lnTo>
                  <a:pt x="28" y="190"/>
                </a:lnTo>
                <a:lnTo>
                  <a:pt x="22" y="189"/>
                </a:lnTo>
                <a:lnTo>
                  <a:pt x="16" y="188"/>
                </a:lnTo>
                <a:lnTo>
                  <a:pt x="16" y="212"/>
                </a:lnTo>
                <a:lnTo>
                  <a:pt x="22" y="214"/>
                </a:lnTo>
                <a:lnTo>
                  <a:pt x="29" y="215"/>
                </a:lnTo>
                <a:lnTo>
                  <a:pt x="38" y="215"/>
                </a:lnTo>
                <a:lnTo>
                  <a:pt x="44" y="212"/>
                </a:lnTo>
                <a:lnTo>
                  <a:pt x="50" y="210"/>
                </a:lnTo>
                <a:lnTo>
                  <a:pt x="55" y="205"/>
                </a:lnTo>
                <a:lnTo>
                  <a:pt x="59" y="200"/>
                </a:lnTo>
                <a:lnTo>
                  <a:pt x="63" y="193"/>
                </a:lnTo>
                <a:lnTo>
                  <a:pt x="66" y="184"/>
                </a:lnTo>
                <a:lnTo>
                  <a:pt x="69" y="175"/>
                </a:lnTo>
                <a:lnTo>
                  <a:pt x="127" y="0"/>
                </a:lnTo>
                <a:lnTo>
                  <a:pt x="102" y="0"/>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62" name="Freeform 158"/>
          <p:cNvSpPr>
            <a:spLocks noEditPoints="1"/>
          </p:cNvSpPr>
          <p:nvPr/>
        </p:nvSpPr>
        <p:spPr bwMode="auto">
          <a:xfrm>
            <a:off x="2520950" y="2916238"/>
            <a:ext cx="82550" cy="120650"/>
          </a:xfrm>
          <a:custGeom>
            <a:avLst/>
            <a:gdLst>
              <a:gd name="T0" fmla="*/ 2147483647 w 178"/>
              <a:gd name="T1" fmla="*/ 2147483647 h 226"/>
              <a:gd name="T2" fmla="*/ 2147483647 w 178"/>
              <a:gd name="T3" fmla="*/ 2147483647 h 226"/>
              <a:gd name="T4" fmla="*/ 2147483647 w 178"/>
              <a:gd name="T5" fmla="*/ 2147483647 h 226"/>
              <a:gd name="T6" fmla="*/ 2147483647 w 178"/>
              <a:gd name="T7" fmla="*/ 2147483647 h 226"/>
              <a:gd name="T8" fmla="*/ 2147483647 w 178"/>
              <a:gd name="T9" fmla="*/ 2147483647 h 226"/>
              <a:gd name="T10" fmla="*/ 2147483647 w 178"/>
              <a:gd name="T11" fmla="*/ 2147483647 h 226"/>
              <a:gd name="T12" fmla="*/ 2147483647 w 178"/>
              <a:gd name="T13" fmla="*/ 2147483647 h 226"/>
              <a:gd name="T14" fmla="*/ 2147483647 w 178"/>
              <a:gd name="T15" fmla="*/ 2147483647 h 226"/>
              <a:gd name="T16" fmla="*/ 2147483647 w 178"/>
              <a:gd name="T17" fmla="*/ 2147483647 h 226"/>
              <a:gd name="T18" fmla="*/ 2147483647 w 178"/>
              <a:gd name="T19" fmla="*/ 2147483647 h 226"/>
              <a:gd name="T20" fmla="*/ 2147483647 w 178"/>
              <a:gd name="T21" fmla="*/ 2147483647 h 226"/>
              <a:gd name="T22" fmla="*/ 2147483647 w 178"/>
              <a:gd name="T23" fmla="*/ 2147483647 h 226"/>
              <a:gd name="T24" fmla="*/ 2147483647 w 178"/>
              <a:gd name="T25" fmla="*/ 2147483647 h 226"/>
              <a:gd name="T26" fmla="*/ 2147483647 w 178"/>
              <a:gd name="T27" fmla="*/ 0 h 226"/>
              <a:gd name="T28" fmla="*/ 2147483647 w 178"/>
              <a:gd name="T29" fmla="*/ 2147483647 h 226"/>
              <a:gd name="T30" fmla="*/ 2147483647 w 178"/>
              <a:gd name="T31" fmla="*/ 2147483647 h 226"/>
              <a:gd name="T32" fmla="*/ 2147483647 w 178"/>
              <a:gd name="T33" fmla="*/ 2147483647 h 226"/>
              <a:gd name="T34" fmla="*/ 2147483647 w 178"/>
              <a:gd name="T35" fmla="*/ 2147483647 h 226"/>
              <a:gd name="T36" fmla="*/ 2147483647 w 178"/>
              <a:gd name="T37" fmla="*/ 2147483647 h 226"/>
              <a:gd name="T38" fmla="*/ 2147483647 w 178"/>
              <a:gd name="T39" fmla="*/ 2147483647 h 226"/>
              <a:gd name="T40" fmla="*/ 2147483647 w 178"/>
              <a:gd name="T41" fmla="*/ 2147483647 h 226"/>
              <a:gd name="T42" fmla="*/ 0 w 178"/>
              <a:gd name="T43" fmla="*/ 2147483647 h 226"/>
              <a:gd name="T44" fmla="*/ 2147483647 w 178"/>
              <a:gd name="T45" fmla="*/ 2147483647 h 226"/>
              <a:gd name="T46" fmla="*/ 2147483647 w 178"/>
              <a:gd name="T47" fmla="*/ 2147483647 h 226"/>
              <a:gd name="T48" fmla="*/ 2147483647 w 178"/>
              <a:gd name="T49" fmla="*/ 2147483647 h 226"/>
              <a:gd name="T50" fmla="*/ 2147483647 w 178"/>
              <a:gd name="T51" fmla="*/ 2147483647 h 226"/>
              <a:gd name="T52" fmla="*/ 2147483647 w 178"/>
              <a:gd name="T53" fmla="*/ 2147483647 h 226"/>
              <a:gd name="T54" fmla="*/ 2147483647 w 178"/>
              <a:gd name="T55" fmla="*/ 2147483647 h 226"/>
              <a:gd name="T56" fmla="*/ 2147483647 w 178"/>
              <a:gd name="T57" fmla="*/ 2147483647 h 226"/>
              <a:gd name="T58" fmla="*/ 2147483647 w 178"/>
              <a:gd name="T59" fmla="*/ 2147483647 h 226"/>
              <a:gd name="T60" fmla="*/ 2147483647 w 178"/>
              <a:gd name="T61" fmla="*/ 2147483647 h 226"/>
              <a:gd name="T62" fmla="*/ 2147483647 w 178"/>
              <a:gd name="T63" fmla="*/ 2147483647 h 226"/>
              <a:gd name="T64" fmla="*/ 2147483647 w 178"/>
              <a:gd name="T65" fmla="*/ 2147483647 h 226"/>
              <a:gd name="T66" fmla="*/ 2147483647 w 178"/>
              <a:gd name="T67" fmla="*/ 2147483647 h 226"/>
              <a:gd name="T68" fmla="*/ 2147483647 w 178"/>
              <a:gd name="T69" fmla="*/ 2147483647 h 226"/>
              <a:gd name="T70" fmla="*/ 2147483647 w 178"/>
              <a:gd name="T71" fmla="*/ 2147483647 h 226"/>
              <a:gd name="T72" fmla="*/ 2147483647 w 178"/>
              <a:gd name="T73" fmla="*/ 2147483647 h 226"/>
              <a:gd name="T74" fmla="*/ 2147483647 w 178"/>
              <a:gd name="T75" fmla="*/ 2147483647 h 226"/>
              <a:gd name="T76" fmla="*/ 2147483647 w 178"/>
              <a:gd name="T77" fmla="*/ 2147483647 h 226"/>
              <a:gd name="T78" fmla="*/ 2147483647 w 178"/>
              <a:gd name="T79" fmla="*/ 2147483647 h 226"/>
              <a:gd name="T80" fmla="*/ 2147483647 w 178"/>
              <a:gd name="T81" fmla="*/ 2147483647 h 226"/>
              <a:gd name="T82" fmla="*/ 2147483647 w 178"/>
              <a:gd name="T83" fmla="*/ 2147483647 h 226"/>
              <a:gd name="T84" fmla="*/ 2147483647 w 178"/>
              <a:gd name="T85" fmla="*/ 2147483647 h 226"/>
              <a:gd name="T86" fmla="*/ 2147483647 w 178"/>
              <a:gd name="T87" fmla="*/ 2147483647 h 226"/>
              <a:gd name="T88" fmla="*/ 2147483647 w 178"/>
              <a:gd name="T89" fmla="*/ 2147483647 h 226"/>
              <a:gd name="T90" fmla="*/ 2147483647 w 178"/>
              <a:gd name="T91" fmla="*/ 2147483647 h 226"/>
              <a:gd name="T92" fmla="*/ 2147483647 w 178"/>
              <a:gd name="T93" fmla="*/ 2147483647 h 226"/>
              <a:gd name="T94" fmla="*/ 2147483647 w 178"/>
              <a:gd name="T95" fmla="*/ 2147483647 h 226"/>
              <a:gd name="T96" fmla="*/ 2147483647 w 178"/>
              <a:gd name="T97" fmla="*/ 2147483647 h 226"/>
              <a:gd name="T98" fmla="*/ 2147483647 w 178"/>
              <a:gd name="T99" fmla="*/ 2147483647 h 226"/>
              <a:gd name="T100" fmla="*/ 2147483647 w 178"/>
              <a:gd name="T101" fmla="*/ 2147483647 h 226"/>
              <a:gd name="T102" fmla="*/ 2147483647 w 178"/>
              <a:gd name="T103" fmla="*/ 2147483647 h 22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78"/>
              <a:gd name="T157" fmla="*/ 0 h 226"/>
              <a:gd name="T158" fmla="*/ 178 w 178"/>
              <a:gd name="T159" fmla="*/ 226 h 22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78" h="226">
                <a:moveTo>
                  <a:pt x="137" y="203"/>
                </a:moveTo>
                <a:lnTo>
                  <a:pt x="163" y="226"/>
                </a:lnTo>
                <a:lnTo>
                  <a:pt x="176" y="210"/>
                </a:lnTo>
                <a:lnTo>
                  <a:pt x="154" y="188"/>
                </a:lnTo>
                <a:lnTo>
                  <a:pt x="160" y="179"/>
                </a:lnTo>
                <a:lnTo>
                  <a:pt x="164" y="171"/>
                </a:lnTo>
                <a:lnTo>
                  <a:pt x="168" y="162"/>
                </a:lnTo>
                <a:lnTo>
                  <a:pt x="172" y="151"/>
                </a:lnTo>
                <a:lnTo>
                  <a:pt x="175" y="142"/>
                </a:lnTo>
                <a:lnTo>
                  <a:pt x="177" y="130"/>
                </a:lnTo>
                <a:lnTo>
                  <a:pt x="178" y="120"/>
                </a:lnTo>
                <a:lnTo>
                  <a:pt x="178" y="107"/>
                </a:lnTo>
                <a:lnTo>
                  <a:pt x="178" y="96"/>
                </a:lnTo>
                <a:lnTo>
                  <a:pt x="177" y="84"/>
                </a:lnTo>
                <a:lnTo>
                  <a:pt x="175" y="72"/>
                </a:lnTo>
                <a:lnTo>
                  <a:pt x="172" y="62"/>
                </a:lnTo>
                <a:lnTo>
                  <a:pt x="168" y="52"/>
                </a:lnTo>
                <a:lnTo>
                  <a:pt x="164" y="44"/>
                </a:lnTo>
                <a:lnTo>
                  <a:pt x="160" y="36"/>
                </a:lnTo>
                <a:lnTo>
                  <a:pt x="154" y="28"/>
                </a:lnTo>
                <a:lnTo>
                  <a:pt x="148" y="22"/>
                </a:lnTo>
                <a:lnTo>
                  <a:pt x="141" y="16"/>
                </a:lnTo>
                <a:lnTo>
                  <a:pt x="134" y="12"/>
                </a:lnTo>
                <a:lnTo>
                  <a:pt x="126" y="7"/>
                </a:lnTo>
                <a:lnTo>
                  <a:pt x="118" y="5"/>
                </a:lnTo>
                <a:lnTo>
                  <a:pt x="108" y="2"/>
                </a:lnTo>
                <a:lnTo>
                  <a:pt x="99" y="0"/>
                </a:lnTo>
                <a:lnTo>
                  <a:pt x="89" y="0"/>
                </a:lnTo>
                <a:lnTo>
                  <a:pt x="79" y="0"/>
                </a:lnTo>
                <a:lnTo>
                  <a:pt x="69" y="2"/>
                </a:lnTo>
                <a:lnTo>
                  <a:pt x="60" y="5"/>
                </a:lnTo>
                <a:lnTo>
                  <a:pt x="51" y="7"/>
                </a:lnTo>
                <a:lnTo>
                  <a:pt x="44" y="12"/>
                </a:lnTo>
                <a:lnTo>
                  <a:pt x="37" y="16"/>
                </a:lnTo>
                <a:lnTo>
                  <a:pt x="29" y="22"/>
                </a:lnTo>
                <a:lnTo>
                  <a:pt x="24" y="28"/>
                </a:lnTo>
                <a:lnTo>
                  <a:pt x="19" y="36"/>
                </a:lnTo>
                <a:lnTo>
                  <a:pt x="13" y="44"/>
                </a:lnTo>
                <a:lnTo>
                  <a:pt x="9" y="52"/>
                </a:lnTo>
                <a:lnTo>
                  <a:pt x="6" y="62"/>
                </a:lnTo>
                <a:lnTo>
                  <a:pt x="3" y="72"/>
                </a:lnTo>
                <a:lnTo>
                  <a:pt x="1" y="84"/>
                </a:lnTo>
                <a:lnTo>
                  <a:pt x="0" y="96"/>
                </a:lnTo>
                <a:lnTo>
                  <a:pt x="0" y="108"/>
                </a:lnTo>
                <a:lnTo>
                  <a:pt x="0" y="120"/>
                </a:lnTo>
                <a:lnTo>
                  <a:pt x="1" y="132"/>
                </a:lnTo>
                <a:lnTo>
                  <a:pt x="3" y="143"/>
                </a:lnTo>
                <a:lnTo>
                  <a:pt x="6" y="154"/>
                </a:lnTo>
                <a:lnTo>
                  <a:pt x="9" y="163"/>
                </a:lnTo>
                <a:lnTo>
                  <a:pt x="13" y="172"/>
                </a:lnTo>
                <a:lnTo>
                  <a:pt x="19" y="179"/>
                </a:lnTo>
                <a:lnTo>
                  <a:pt x="24" y="188"/>
                </a:lnTo>
                <a:lnTo>
                  <a:pt x="29" y="193"/>
                </a:lnTo>
                <a:lnTo>
                  <a:pt x="37" y="199"/>
                </a:lnTo>
                <a:lnTo>
                  <a:pt x="44" y="204"/>
                </a:lnTo>
                <a:lnTo>
                  <a:pt x="51" y="208"/>
                </a:lnTo>
                <a:lnTo>
                  <a:pt x="60" y="211"/>
                </a:lnTo>
                <a:lnTo>
                  <a:pt x="69" y="213"/>
                </a:lnTo>
                <a:lnTo>
                  <a:pt x="79" y="215"/>
                </a:lnTo>
                <a:lnTo>
                  <a:pt x="89" y="215"/>
                </a:lnTo>
                <a:lnTo>
                  <a:pt x="102" y="214"/>
                </a:lnTo>
                <a:lnTo>
                  <a:pt x="115" y="212"/>
                </a:lnTo>
                <a:lnTo>
                  <a:pt x="126" y="208"/>
                </a:lnTo>
                <a:lnTo>
                  <a:pt x="137" y="203"/>
                </a:lnTo>
                <a:close/>
                <a:moveTo>
                  <a:pt x="117" y="184"/>
                </a:moveTo>
                <a:lnTo>
                  <a:pt x="110" y="188"/>
                </a:lnTo>
                <a:lnTo>
                  <a:pt x="103" y="190"/>
                </a:lnTo>
                <a:lnTo>
                  <a:pt x="97" y="191"/>
                </a:lnTo>
                <a:lnTo>
                  <a:pt x="89" y="191"/>
                </a:lnTo>
                <a:lnTo>
                  <a:pt x="76" y="190"/>
                </a:lnTo>
                <a:lnTo>
                  <a:pt x="63" y="185"/>
                </a:lnTo>
                <a:lnTo>
                  <a:pt x="52" y="178"/>
                </a:lnTo>
                <a:lnTo>
                  <a:pt x="43" y="169"/>
                </a:lnTo>
                <a:lnTo>
                  <a:pt x="36" y="157"/>
                </a:lnTo>
                <a:lnTo>
                  <a:pt x="30" y="143"/>
                </a:lnTo>
                <a:lnTo>
                  <a:pt x="27" y="127"/>
                </a:lnTo>
                <a:lnTo>
                  <a:pt x="26" y="108"/>
                </a:lnTo>
                <a:lnTo>
                  <a:pt x="27" y="89"/>
                </a:lnTo>
                <a:lnTo>
                  <a:pt x="30" y="72"/>
                </a:lnTo>
                <a:lnTo>
                  <a:pt x="36" y="58"/>
                </a:lnTo>
                <a:lnTo>
                  <a:pt x="43" y="47"/>
                </a:lnTo>
                <a:lnTo>
                  <a:pt x="52" y="37"/>
                </a:lnTo>
                <a:lnTo>
                  <a:pt x="63" y="30"/>
                </a:lnTo>
                <a:lnTo>
                  <a:pt x="76" y="26"/>
                </a:lnTo>
                <a:lnTo>
                  <a:pt x="89" y="24"/>
                </a:lnTo>
                <a:lnTo>
                  <a:pt x="103" y="26"/>
                </a:lnTo>
                <a:lnTo>
                  <a:pt x="115" y="30"/>
                </a:lnTo>
                <a:lnTo>
                  <a:pt x="126" y="37"/>
                </a:lnTo>
                <a:lnTo>
                  <a:pt x="135" y="47"/>
                </a:lnTo>
                <a:lnTo>
                  <a:pt x="142" y="58"/>
                </a:lnTo>
                <a:lnTo>
                  <a:pt x="147" y="72"/>
                </a:lnTo>
                <a:lnTo>
                  <a:pt x="151" y="89"/>
                </a:lnTo>
                <a:lnTo>
                  <a:pt x="152" y="108"/>
                </a:lnTo>
                <a:lnTo>
                  <a:pt x="152" y="118"/>
                </a:lnTo>
                <a:lnTo>
                  <a:pt x="151" y="127"/>
                </a:lnTo>
                <a:lnTo>
                  <a:pt x="148" y="136"/>
                </a:lnTo>
                <a:lnTo>
                  <a:pt x="147" y="144"/>
                </a:lnTo>
                <a:lnTo>
                  <a:pt x="144" y="153"/>
                </a:lnTo>
                <a:lnTo>
                  <a:pt x="141" y="160"/>
                </a:lnTo>
                <a:lnTo>
                  <a:pt x="138" y="165"/>
                </a:lnTo>
                <a:lnTo>
                  <a:pt x="134" y="171"/>
                </a:lnTo>
                <a:lnTo>
                  <a:pt x="108" y="149"/>
                </a:lnTo>
                <a:lnTo>
                  <a:pt x="96" y="165"/>
                </a:lnTo>
                <a:lnTo>
                  <a:pt x="117" y="18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63" name="Rectangle 159"/>
          <p:cNvSpPr>
            <a:spLocks noChangeArrowheads="1"/>
          </p:cNvSpPr>
          <p:nvPr/>
        </p:nvSpPr>
        <p:spPr bwMode="auto">
          <a:xfrm>
            <a:off x="2619375" y="3011488"/>
            <a:ext cx="11113" cy="17462"/>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664" name="Freeform 160"/>
          <p:cNvSpPr>
            <a:spLocks/>
          </p:cNvSpPr>
          <p:nvPr/>
        </p:nvSpPr>
        <p:spPr bwMode="auto">
          <a:xfrm>
            <a:off x="1357313" y="3116263"/>
            <a:ext cx="33337" cy="104775"/>
          </a:xfrm>
          <a:custGeom>
            <a:avLst/>
            <a:gdLst>
              <a:gd name="T0" fmla="*/ 2147483647 w 67"/>
              <a:gd name="T1" fmla="*/ 2147483647 h 199"/>
              <a:gd name="T2" fmla="*/ 2147483647 w 67"/>
              <a:gd name="T3" fmla="*/ 2147483647 h 199"/>
              <a:gd name="T4" fmla="*/ 2147483647 w 67"/>
              <a:gd name="T5" fmla="*/ 0 h 199"/>
              <a:gd name="T6" fmla="*/ 2147483647 w 67"/>
              <a:gd name="T7" fmla="*/ 0 h 199"/>
              <a:gd name="T8" fmla="*/ 2147483647 w 67"/>
              <a:gd name="T9" fmla="*/ 2147483647 h 199"/>
              <a:gd name="T10" fmla="*/ 2147483647 w 67"/>
              <a:gd name="T11" fmla="*/ 2147483647 h 199"/>
              <a:gd name="T12" fmla="*/ 2147483647 w 67"/>
              <a:gd name="T13" fmla="*/ 2147483647 h 199"/>
              <a:gd name="T14" fmla="*/ 2147483647 w 67"/>
              <a:gd name="T15" fmla="*/ 2147483647 h 199"/>
              <a:gd name="T16" fmla="*/ 2147483647 w 67"/>
              <a:gd name="T17" fmla="*/ 2147483647 h 199"/>
              <a:gd name="T18" fmla="*/ 2147483647 w 67"/>
              <a:gd name="T19" fmla="*/ 2147483647 h 199"/>
              <a:gd name="T20" fmla="*/ 2147483647 w 67"/>
              <a:gd name="T21" fmla="*/ 2147483647 h 199"/>
              <a:gd name="T22" fmla="*/ 0 w 67"/>
              <a:gd name="T23" fmla="*/ 2147483647 h 199"/>
              <a:gd name="T24" fmla="*/ 0 w 67"/>
              <a:gd name="T25" fmla="*/ 2147483647 h 199"/>
              <a:gd name="T26" fmla="*/ 2147483647 w 67"/>
              <a:gd name="T27" fmla="*/ 2147483647 h 199"/>
              <a:gd name="T28" fmla="*/ 2147483647 w 67"/>
              <a:gd name="T29" fmla="*/ 2147483647 h 19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7"/>
              <a:gd name="T46" fmla="*/ 0 h 199"/>
              <a:gd name="T47" fmla="*/ 67 w 67"/>
              <a:gd name="T48" fmla="*/ 199 h 19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7" h="199">
                <a:moveTo>
                  <a:pt x="42" y="199"/>
                </a:moveTo>
                <a:lnTo>
                  <a:pt x="67" y="199"/>
                </a:lnTo>
                <a:lnTo>
                  <a:pt x="67" y="0"/>
                </a:lnTo>
                <a:lnTo>
                  <a:pt x="49" y="0"/>
                </a:lnTo>
                <a:lnTo>
                  <a:pt x="47" y="10"/>
                </a:lnTo>
                <a:lnTo>
                  <a:pt x="44" y="18"/>
                </a:lnTo>
                <a:lnTo>
                  <a:pt x="40" y="23"/>
                </a:lnTo>
                <a:lnTo>
                  <a:pt x="35" y="29"/>
                </a:lnTo>
                <a:lnTo>
                  <a:pt x="28" y="34"/>
                </a:lnTo>
                <a:lnTo>
                  <a:pt x="20" y="36"/>
                </a:lnTo>
                <a:lnTo>
                  <a:pt x="11" y="37"/>
                </a:lnTo>
                <a:lnTo>
                  <a:pt x="0" y="39"/>
                </a:lnTo>
                <a:lnTo>
                  <a:pt x="0" y="60"/>
                </a:lnTo>
                <a:lnTo>
                  <a:pt x="42" y="60"/>
                </a:lnTo>
                <a:lnTo>
                  <a:pt x="42"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65" name="Freeform 161"/>
          <p:cNvSpPr>
            <a:spLocks/>
          </p:cNvSpPr>
          <p:nvPr/>
        </p:nvSpPr>
        <p:spPr bwMode="auto">
          <a:xfrm>
            <a:off x="1425575" y="3116263"/>
            <a:ext cx="30163" cy="104775"/>
          </a:xfrm>
          <a:custGeom>
            <a:avLst/>
            <a:gdLst>
              <a:gd name="T0" fmla="*/ 2147483647 w 67"/>
              <a:gd name="T1" fmla="*/ 2147483647 h 199"/>
              <a:gd name="T2" fmla="*/ 2147483647 w 67"/>
              <a:gd name="T3" fmla="*/ 2147483647 h 199"/>
              <a:gd name="T4" fmla="*/ 2147483647 w 67"/>
              <a:gd name="T5" fmla="*/ 0 h 199"/>
              <a:gd name="T6" fmla="*/ 2147483647 w 67"/>
              <a:gd name="T7" fmla="*/ 0 h 199"/>
              <a:gd name="T8" fmla="*/ 2147483647 w 67"/>
              <a:gd name="T9" fmla="*/ 2147483647 h 199"/>
              <a:gd name="T10" fmla="*/ 2147483647 w 67"/>
              <a:gd name="T11" fmla="*/ 2147483647 h 199"/>
              <a:gd name="T12" fmla="*/ 2147483647 w 67"/>
              <a:gd name="T13" fmla="*/ 2147483647 h 199"/>
              <a:gd name="T14" fmla="*/ 2147483647 w 67"/>
              <a:gd name="T15" fmla="*/ 2147483647 h 199"/>
              <a:gd name="T16" fmla="*/ 2147483647 w 67"/>
              <a:gd name="T17" fmla="*/ 2147483647 h 199"/>
              <a:gd name="T18" fmla="*/ 2147483647 w 67"/>
              <a:gd name="T19" fmla="*/ 2147483647 h 199"/>
              <a:gd name="T20" fmla="*/ 2147483647 w 67"/>
              <a:gd name="T21" fmla="*/ 2147483647 h 199"/>
              <a:gd name="T22" fmla="*/ 0 w 67"/>
              <a:gd name="T23" fmla="*/ 2147483647 h 199"/>
              <a:gd name="T24" fmla="*/ 0 w 67"/>
              <a:gd name="T25" fmla="*/ 2147483647 h 199"/>
              <a:gd name="T26" fmla="*/ 2147483647 w 67"/>
              <a:gd name="T27" fmla="*/ 2147483647 h 199"/>
              <a:gd name="T28" fmla="*/ 2147483647 w 67"/>
              <a:gd name="T29" fmla="*/ 2147483647 h 19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7"/>
              <a:gd name="T46" fmla="*/ 0 h 199"/>
              <a:gd name="T47" fmla="*/ 67 w 67"/>
              <a:gd name="T48" fmla="*/ 199 h 19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7" h="199">
                <a:moveTo>
                  <a:pt x="43" y="199"/>
                </a:moveTo>
                <a:lnTo>
                  <a:pt x="67" y="199"/>
                </a:lnTo>
                <a:lnTo>
                  <a:pt x="67" y="0"/>
                </a:lnTo>
                <a:lnTo>
                  <a:pt x="49" y="0"/>
                </a:lnTo>
                <a:lnTo>
                  <a:pt x="47" y="10"/>
                </a:lnTo>
                <a:lnTo>
                  <a:pt x="45" y="18"/>
                </a:lnTo>
                <a:lnTo>
                  <a:pt x="41" y="23"/>
                </a:lnTo>
                <a:lnTo>
                  <a:pt x="35" y="29"/>
                </a:lnTo>
                <a:lnTo>
                  <a:pt x="28" y="34"/>
                </a:lnTo>
                <a:lnTo>
                  <a:pt x="21" y="36"/>
                </a:lnTo>
                <a:lnTo>
                  <a:pt x="11" y="37"/>
                </a:lnTo>
                <a:lnTo>
                  <a:pt x="0" y="39"/>
                </a:lnTo>
                <a:lnTo>
                  <a:pt x="0" y="60"/>
                </a:lnTo>
                <a:lnTo>
                  <a:pt x="43" y="60"/>
                </a:lnTo>
                <a:lnTo>
                  <a:pt x="43"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66" name="Freeform 162"/>
          <p:cNvSpPr>
            <a:spLocks/>
          </p:cNvSpPr>
          <p:nvPr/>
        </p:nvSpPr>
        <p:spPr bwMode="auto">
          <a:xfrm>
            <a:off x="2028825" y="3111500"/>
            <a:ext cx="50800" cy="112713"/>
          </a:xfrm>
          <a:custGeom>
            <a:avLst/>
            <a:gdLst>
              <a:gd name="T0" fmla="*/ 0 w 108"/>
              <a:gd name="T1" fmla="*/ 2147483647 h 212"/>
              <a:gd name="T2" fmla="*/ 0 w 108"/>
              <a:gd name="T3" fmla="*/ 2147483647 h 212"/>
              <a:gd name="T4" fmla="*/ 2147483647 w 108"/>
              <a:gd name="T5" fmla="*/ 2147483647 h 212"/>
              <a:gd name="T6" fmla="*/ 2147483647 w 108"/>
              <a:gd name="T7" fmla="*/ 2147483647 h 212"/>
              <a:gd name="T8" fmla="*/ 2147483647 w 108"/>
              <a:gd name="T9" fmla="*/ 2147483647 h 212"/>
              <a:gd name="T10" fmla="*/ 2147483647 w 108"/>
              <a:gd name="T11" fmla="*/ 2147483647 h 212"/>
              <a:gd name="T12" fmla="*/ 2147483647 w 108"/>
              <a:gd name="T13" fmla="*/ 2147483647 h 212"/>
              <a:gd name="T14" fmla="*/ 2147483647 w 108"/>
              <a:gd name="T15" fmla="*/ 2147483647 h 212"/>
              <a:gd name="T16" fmla="*/ 2147483647 w 108"/>
              <a:gd name="T17" fmla="*/ 2147483647 h 212"/>
              <a:gd name="T18" fmla="*/ 2147483647 w 108"/>
              <a:gd name="T19" fmla="*/ 2147483647 h 212"/>
              <a:gd name="T20" fmla="*/ 2147483647 w 108"/>
              <a:gd name="T21" fmla="*/ 2147483647 h 212"/>
              <a:gd name="T22" fmla="*/ 2147483647 w 108"/>
              <a:gd name="T23" fmla="*/ 2147483647 h 212"/>
              <a:gd name="T24" fmla="*/ 2147483647 w 108"/>
              <a:gd name="T25" fmla="*/ 2147483647 h 212"/>
              <a:gd name="T26" fmla="*/ 2147483647 w 108"/>
              <a:gd name="T27" fmla="*/ 2147483647 h 212"/>
              <a:gd name="T28" fmla="*/ 2147483647 w 108"/>
              <a:gd name="T29" fmla="*/ 2147483647 h 212"/>
              <a:gd name="T30" fmla="*/ 2147483647 w 108"/>
              <a:gd name="T31" fmla="*/ 2147483647 h 212"/>
              <a:gd name="T32" fmla="*/ 2147483647 w 108"/>
              <a:gd name="T33" fmla="*/ 2147483647 h 212"/>
              <a:gd name="T34" fmla="*/ 2147483647 w 108"/>
              <a:gd name="T35" fmla="*/ 2147483647 h 212"/>
              <a:gd name="T36" fmla="*/ 2147483647 w 108"/>
              <a:gd name="T37" fmla="*/ 0 h 212"/>
              <a:gd name="T38" fmla="*/ 2147483647 w 108"/>
              <a:gd name="T39" fmla="*/ 0 h 212"/>
              <a:gd name="T40" fmla="*/ 2147483647 w 108"/>
              <a:gd name="T41" fmla="*/ 2147483647 h 212"/>
              <a:gd name="T42" fmla="*/ 2147483647 w 108"/>
              <a:gd name="T43" fmla="*/ 2147483647 h 212"/>
              <a:gd name="T44" fmla="*/ 2147483647 w 108"/>
              <a:gd name="T45" fmla="*/ 2147483647 h 212"/>
              <a:gd name="T46" fmla="*/ 2147483647 w 108"/>
              <a:gd name="T47" fmla="*/ 2147483647 h 212"/>
              <a:gd name="T48" fmla="*/ 2147483647 w 108"/>
              <a:gd name="T49" fmla="*/ 2147483647 h 212"/>
              <a:gd name="T50" fmla="*/ 2147483647 w 108"/>
              <a:gd name="T51" fmla="*/ 2147483647 h 212"/>
              <a:gd name="T52" fmla="*/ 2147483647 w 108"/>
              <a:gd name="T53" fmla="*/ 2147483647 h 212"/>
              <a:gd name="T54" fmla="*/ 2147483647 w 108"/>
              <a:gd name="T55" fmla="*/ 2147483647 h 212"/>
              <a:gd name="T56" fmla="*/ 2147483647 w 108"/>
              <a:gd name="T57" fmla="*/ 2147483647 h 212"/>
              <a:gd name="T58" fmla="*/ 2147483647 w 108"/>
              <a:gd name="T59" fmla="*/ 2147483647 h 212"/>
              <a:gd name="T60" fmla="*/ 2147483647 w 108"/>
              <a:gd name="T61" fmla="*/ 2147483647 h 212"/>
              <a:gd name="T62" fmla="*/ 2147483647 w 108"/>
              <a:gd name="T63" fmla="*/ 2147483647 h 212"/>
              <a:gd name="T64" fmla="*/ 2147483647 w 108"/>
              <a:gd name="T65" fmla="*/ 2147483647 h 212"/>
              <a:gd name="T66" fmla="*/ 2147483647 w 108"/>
              <a:gd name="T67" fmla="*/ 2147483647 h 212"/>
              <a:gd name="T68" fmla="*/ 2147483647 w 108"/>
              <a:gd name="T69" fmla="*/ 2147483647 h 212"/>
              <a:gd name="T70" fmla="*/ 2147483647 w 108"/>
              <a:gd name="T71" fmla="*/ 2147483647 h 212"/>
              <a:gd name="T72" fmla="*/ 2147483647 w 108"/>
              <a:gd name="T73" fmla="*/ 2147483647 h 212"/>
              <a:gd name="T74" fmla="*/ 2147483647 w 108"/>
              <a:gd name="T75" fmla="*/ 2147483647 h 212"/>
              <a:gd name="T76" fmla="*/ 0 w 108"/>
              <a:gd name="T77" fmla="*/ 2147483647 h 21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8"/>
              <a:gd name="T118" fmla="*/ 0 h 212"/>
              <a:gd name="T119" fmla="*/ 108 w 108"/>
              <a:gd name="T120" fmla="*/ 212 h 212"/>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8" h="212">
                <a:moveTo>
                  <a:pt x="0" y="140"/>
                </a:moveTo>
                <a:lnTo>
                  <a:pt x="0" y="149"/>
                </a:lnTo>
                <a:lnTo>
                  <a:pt x="1" y="163"/>
                </a:lnTo>
                <a:lnTo>
                  <a:pt x="3" y="177"/>
                </a:lnTo>
                <a:lnTo>
                  <a:pt x="7" y="188"/>
                </a:lnTo>
                <a:lnTo>
                  <a:pt x="14" y="196"/>
                </a:lnTo>
                <a:lnTo>
                  <a:pt x="21" y="203"/>
                </a:lnTo>
                <a:lnTo>
                  <a:pt x="30" y="208"/>
                </a:lnTo>
                <a:lnTo>
                  <a:pt x="42" y="211"/>
                </a:lnTo>
                <a:lnTo>
                  <a:pt x="55" y="212"/>
                </a:lnTo>
                <a:lnTo>
                  <a:pt x="67" y="211"/>
                </a:lnTo>
                <a:lnTo>
                  <a:pt x="79" y="208"/>
                </a:lnTo>
                <a:lnTo>
                  <a:pt x="87" y="204"/>
                </a:lnTo>
                <a:lnTo>
                  <a:pt x="96" y="197"/>
                </a:lnTo>
                <a:lnTo>
                  <a:pt x="101" y="188"/>
                </a:lnTo>
                <a:lnTo>
                  <a:pt x="105" y="177"/>
                </a:lnTo>
                <a:lnTo>
                  <a:pt x="107" y="164"/>
                </a:lnTo>
                <a:lnTo>
                  <a:pt x="108" y="149"/>
                </a:lnTo>
                <a:lnTo>
                  <a:pt x="108" y="0"/>
                </a:lnTo>
                <a:lnTo>
                  <a:pt x="83" y="0"/>
                </a:lnTo>
                <a:lnTo>
                  <a:pt x="83" y="139"/>
                </a:lnTo>
                <a:lnTo>
                  <a:pt x="83" y="149"/>
                </a:lnTo>
                <a:lnTo>
                  <a:pt x="83" y="158"/>
                </a:lnTo>
                <a:lnTo>
                  <a:pt x="82" y="165"/>
                </a:lnTo>
                <a:lnTo>
                  <a:pt x="80" y="171"/>
                </a:lnTo>
                <a:lnTo>
                  <a:pt x="76" y="178"/>
                </a:lnTo>
                <a:lnTo>
                  <a:pt x="69" y="183"/>
                </a:lnTo>
                <a:lnTo>
                  <a:pt x="63" y="185"/>
                </a:lnTo>
                <a:lnTo>
                  <a:pt x="54" y="186"/>
                </a:lnTo>
                <a:lnTo>
                  <a:pt x="46" y="186"/>
                </a:lnTo>
                <a:lnTo>
                  <a:pt x="40" y="184"/>
                </a:lnTo>
                <a:lnTo>
                  <a:pt x="35" y="182"/>
                </a:lnTo>
                <a:lnTo>
                  <a:pt x="31" y="177"/>
                </a:lnTo>
                <a:lnTo>
                  <a:pt x="28" y="172"/>
                </a:lnTo>
                <a:lnTo>
                  <a:pt x="26" y="165"/>
                </a:lnTo>
                <a:lnTo>
                  <a:pt x="24" y="157"/>
                </a:lnTo>
                <a:lnTo>
                  <a:pt x="24" y="148"/>
                </a:lnTo>
                <a:lnTo>
                  <a:pt x="24" y="140"/>
                </a:lnTo>
                <a:lnTo>
                  <a:pt x="0" y="140"/>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67" name="Freeform 163"/>
          <p:cNvSpPr>
            <a:spLocks noEditPoints="1"/>
          </p:cNvSpPr>
          <p:nvPr/>
        </p:nvSpPr>
        <p:spPr bwMode="auto">
          <a:xfrm>
            <a:off x="2092325" y="3138488"/>
            <a:ext cx="60325" cy="84137"/>
          </a:xfrm>
          <a:custGeom>
            <a:avLst/>
            <a:gdLst>
              <a:gd name="T0" fmla="*/ 2147483647 w 129"/>
              <a:gd name="T1" fmla="*/ 2147483647 h 159"/>
              <a:gd name="T2" fmla="*/ 2147483647 w 129"/>
              <a:gd name="T3" fmla="*/ 2147483647 h 159"/>
              <a:gd name="T4" fmla="*/ 2147483647 w 129"/>
              <a:gd name="T5" fmla="*/ 2147483647 h 159"/>
              <a:gd name="T6" fmla="*/ 2147483647 w 129"/>
              <a:gd name="T7" fmla="*/ 2147483647 h 159"/>
              <a:gd name="T8" fmla="*/ 2147483647 w 129"/>
              <a:gd name="T9" fmla="*/ 2147483647 h 159"/>
              <a:gd name="T10" fmla="*/ 2147483647 w 129"/>
              <a:gd name="T11" fmla="*/ 2147483647 h 159"/>
              <a:gd name="T12" fmla="*/ 2147483647 w 129"/>
              <a:gd name="T13" fmla="*/ 2147483647 h 159"/>
              <a:gd name="T14" fmla="*/ 2147483647 w 129"/>
              <a:gd name="T15" fmla="*/ 2147483647 h 159"/>
              <a:gd name="T16" fmla="*/ 2147483647 w 129"/>
              <a:gd name="T17" fmla="*/ 2147483647 h 159"/>
              <a:gd name="T18" fmla="*/ 2147483647 w 129"/>
              <a:gd name="T19" fmla="*/ 2147483647 h 159"/>
              <a:gd name="T20" fmla="*/ 2147483647 w 129"/>
              <a:gd name="T21" fmla="*/ 2147483647 h 159"/>
              <a:gd name="T22" fmla="*/ 2147483647 w 129"/>
              <a:gd name="T23" fmla="*/ 2147483647 h 159"/>
              <a:gd name="T24" fmla="*/ 2147483647 w 129"/>
              <a:gd name="T25" fmla="*/ 2147483647 h 159"/>
              <a:gd name="T26" fmla="*/ 2147483647 w 129"/>
              <a:gd name="T27" fmla="*/ 2147483647 h 159"/>
              <a:gd name="T28" fmla="*/ 2147483647 w 129"/>
              <a:gd name="T29" fmla="*/ 2147483647 h 159"/>
              <a:gd name="T30" fmla="*/ 2147483647 w 129"/>
              <a:gd name="T31" fmla="*/ 2147483647 h 159"/>
              <a:gd name="T32" fmla="*/ 2147483647 w 129"/>
              <a:gd name="T33" fmla="*/ 2147483647 h 159"/>
              <a:gd name="T34" fmla="*/ 2147483647 w 129"/>
              <a:gd name="T35" fmla="*/ 2147483647 h 159"/>
              <a:gd name="T36" fmla="*/ 2147483647 w 129"/>
              <a:gd name="T37" fmla="*/ 2147483647 h 159"/>
              <a:gd name="T38" fmla="*/ 2147483647 w 129"/>
              <a:gd name="T39" fmla="*/ 2147483647 h 159"/>
              <a:gd name="T40" fmla="*/ 2147483647 w 129"/>
              <a:gd name="T41" fmla="*/ 2147483647 h 159"/>
              <a:gd name="T42" fmla="*/ 2147483647 w 129"/>
              <a:gd name="T43" fmla="*/ 2147483647 h 159"/>
              <a:gd name="T44" fmla="*/ 2147483647 w 129"/>
              <a:gd name="T45" fmla="*/ 2147483647 h 159"/>
              <a:gd name="T46" fmla="*/ 2147483647 w 129"/>
              <a:gd name="T47" fmla="*/ 2147483647 h 159"/>
              <a:gd name="T48" fmla="*/ 2147483647 w 129"/>
              <a:gd name="T49" fmla="*/ 2147483647 h 159"/>
              <a:gd name="T50" fmla="*/ 2147483647 w 129"/>
              <a:gd name="T51" fmla="*/ 2147483647 h 159"/>
              <a:gd name="T52" fmla="*/ 2147483647 w 129"/>
              <a:gd name="T53" fmla="*/ 2147483647 h 159"/>
              <a:gd name="T54" fmla="*/ 2147483647 w 129"/>
              <a:gd name="T55" fmla="*/ 0 h 159"/>
              <a:gd name="T56" fmla="*/ 2147483647 w 129"/>
              <a:gd name="T57" fmla="*/ 2147483647 h 159"/>
              <a:gd name="T58" fmla="*/ 2147483647 w 129"/>
              <a:gd name="T59" fmla="*/ 2147483647 h 159"/>
              <a:gd name="T60" fmla="*/ 2147483647 w 129"/>
              <a:gd name="T61" fmla="*/ 2147483647 h 159"/>
              <a:gd name="T62" fmla="*/ 2147483647 w 129"/>
              <a:gd name="T63" fmla="*/ 2147483647 h 159"/>
              <a:gd name="T64" fmla="*/ 2147483647 w 129"/>
              <a:gd name="T65" fmla="*/ 2147483647 h 159"/>
              <a:gd name="T66" fmla="*/ 2147483647 w 129"/>
              <a:gd name="T67" fmla="*/ 2147483647 h 159"/>
              <a:gd name="T68" fmla="*/ 2147483647 w 129"/>
              <a:gd name="T69" fmla="*/ 2147483647 h 159"/>
              <a:gd name="T70" fmla="*/ 2147483647 w 129"/>
              <a:gd name="T71" fmla="*/ 2147483647 h 159"/>
              <a:gd name="T72" fmla="*/ 2147483647 w 129"/>
              <a:gd name="T73" fmla="*/ 2147483647 h 159"/>
              <a:gd name="T74" fmla="*/ 2147483647 w 129"/>
              <a:gd name="T75" fmla="*/ 2147483647 h 159"/>
              <a:gd name="T76" fmla="*/ 2147483647 w 129"/>
              <a:gd name="T77" fmla="*/ 2147483647 h 159"/>
              <a:gd name="T78" fmla="*/ 2147483647 w 129"/>
              <a:gd name="T79" fmla="*/ 2147483647 h 159"/>
              <a:gd name="T80" fmla="*/ 2147483647 w 129"/>
              <a:gd name="T81" fmla="*/ 2147483647 h 159"/>
              <a:gd name="T82" fmla="*/ 2147483647 w 129"/>
              <a:gd name="T83" fmla="*/ 2147483647 h 159"/>
              <a:gd name="T84" fmla="*/ 2147483647 w 129"/>
              <a:gd name="T85" fmla="*/ 2147483647 h 159"/>
              <a:gd name="T86" fmla="*/ 2147483647 w 129"/>
              <a:gd name="T87" fmla="*/ 2147483647 h 159"/>
              <a:gd name="T88" fmla="*/ 2147483647 w 129"/>
              <a:gd name="T89" fmla="*/ 2147483647 h 159"/>
              <a:gd name="T90" fmla="*/ 2147483647 w 129"/>
              <a:gd name="T91" fmla="*/ 2147483647 h 159"/>
              <a:gd name="T92" fmla="*/ 2147483647 w 129"/>
              <a:gd name="T93" fmla="*/ 2147483647 h 159"/>
              <a:gd name="T94" fmla="*/ 2147483647 w 129"/>
              <a:gd name="T95" fmla="*/ 2147483647 h 159"/>
              <a:gd name="T96" fmla="*/ 0 w 129"/>
              <a:gd name="T97" fmla="*/ 2147483647 h 159"/>
              <a:gd name="T98" fmla="*/ 2147483647 w 129"/>
              <a:gd name="T99" fmla="*/ 2147483647 h 159"/>
              <a:gd name="T100" fmla="*/ 2147483647 w 129"/>
              <a:gd name="T101" fmla="*/ 2147483647 h 159"/>
              <a:gd name="T102" fmla="*/ 2147483647 w 129"/>
              <a:gd name="T103" fmla="*/ 2147483647 h 159"/>
              <a:gd name="T104" fmla="*/ 2147483647 w 129"/>
              <a:gd name="T105" fmla="*/ 2147483647 h 159"/>
              <a:gd name="T106" fmla="*/ 2147483647 w 129"/>
              <a:gd name="T107" fmla="*/ 2147483647 h 159"/>
              <a:gd name="T108" fmla="*/ 2147483647 w 129"/>
              <a:gd name="T109" fmla="*/ 2147483647 h 15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9"/>
              <a:gd name="T166" fmla="*/ 0 h 159"/>
              <a:gd name="T167" fmla="*/ 129 w 129"/>
              <a:gd name="T168" fmla="*/ 159 h 15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9" h="159">
                <a:moveTo>
                  <a:pt x="91" y="77"/>
                </a:moveTo>
                <a:lnTo>
                  <a:pt x="91" y="99"/>
                </a:lnTo>
                <a:lnTo>
                  <a:pt x="90" y="108"/>
                </a:lnTo>
                <a:lnTo>
                  <a:pt x="87" y="115"/>
                </a:lnTo>
                <a:lnTo>
                  <a:pt x="84" y="120"/>
                </a:lnTo>
                <a:lnTo>
                  <a:pt x="79" y="126"/>
                </a:lnTo>
                <a:lnTo>
                  <a:pt x="73" y="131"/>
                </a:lnTo>
                <a:lnTo>
                  <a:pt x="65" y="134"/>
                </a:lnTo>
                <a:lnTo>
                  <a:pt x="58" y="136"/>
                </a:lnTo>
                <a:lnTo>
                  <a:pt x="48" y="137"/>
                </a:lnTo>
                <a:lnTo>
                  <a:pt x="43" y="137"/>
                </a:lnTo>
                <a:lnTo>
                  <a:pt x="38" y="136"/>
                </a:lnTo>
                <a:lnTo>
                  <a:pt x="34" y="133"/>
                </a:lnTo>
                <a:lnTo>
                  <a:pt x="30" y="131"/>
                </a:lnTo>
                <a:lnTo>
                  <a:pt x="27" y="127"/>
                </a:lnTo>
                <a:lnTo>
                  <a:pt x="26" y="123"/>
                </a:lnTo>
                <a:lnTo>
                  <a:pt x="24" y="118"/>
                </a:lnTo>
                <a:lnTo>
                  <a:pt x="24" y="113"/>
                </a:lnTo>
                <a:lnTo>
                  <a:pt x="24" y="108"/>
                </a:lnTo>
                <a:lnTo>
                  <a:pt x="25" y="103"/>
                </a:lnTo>
                <a:lnTo>
                  <a:pt x="27" y="99"/>
                </a:lnTo>
                <a:lnTo>
                  <a:pt x="29" y="96"/>
                </a:lnTo>
                <a:lnTo>
                  <a:pt x="33" y="92"/>
                </a:lnTo>
                <a:lnTo>
                  <a:pt x="37" y="90"/>
                </a:lnTo>
                <a:lnTo>
                  <a:pt x="42" y="89"/>
                </a:lnTo>
                <a:lnTo>
                  <a:pt x="47" y="88"/>
                </a:lnTo>
                <a:lnTo>
                  <a:pt x="59" y="85"/>
                </a:lnTo>
                <a:lnTo>
                  <a:pt x="71" y="84"/>
                </a:lnTo>
                <a:lnTo>
                  <a:pt x="81" y="82"/>
                </a:lnTo>
                <a:lnTo>
                  <a:pt x="91" y="77"/>
                </a:lnTo>
                <a:close/>
                <a:moveTo>
                  <a:pt x="93" y="134"/>
                </a:moveTo>
                <a:lnTo>
                  <a:pt x="93" y="140"/>
                </a:lnTo>
                <a:lnTo>
                  <a:pt x="94" y="145"/>
                </a:lnTo>
                <a:lnTo>
                  <a:pt x="96" y="148"/>
                </a:lnTo>
                <a:lnTo>
                  <a:pt x="98" y="152"/>
                </a:lnTo>
                <a:lnTo>
                  <a:pt x="101" y="154"/>
                </a:lnTo>
                <a:lnTo>
                  <a:pt x="105" y="156"/>
                </a:lnTo>
                <a:lnTo>
                  <a:pt x="110" y="158"/>
                </a:lnTo>
                <a:lnTo>
                  <a:pt x="116" y="158"/>
                </a:lnTo>
                <a:lnTo>
                  <a:pt x="121" y="156"/>
                </a:lnTo>
                <a:lnTo>
                  <a:pt x="129" y="155"/>
                </a:lnTo>
                <a:lnTo>
                  <a:pt x="129" y="136"/>
                </a:lnTo>
                <a:lnTo>
                  <a:pt x="122" y="137"/>
                </a:lnTo>
                <a:lnTo>
                  <a:pt x="118" y="136"/>
                </a:lnTo>
                <a:lnTo>
                  <a:pt x="115" y="132"/>
                </a:lnTo>
                <a:lnTo>
                  <a:pt x="114" y="127"/>
                </a:lnTo>
                <a:lnTo>
                  <a:pt x="114" y="120"/>
                </a:lnTo>
                <a:lnTo>
                  <a:pt x="114" y="46"/>
                </a:lnTo>
                <a:lnTo>
                  <a:pt x="113" y="35"/>
                </a:lnTo>
                <a:lnTo>
                  <a:pt x="111" y="26"/>
                </a:lnTo>
                <a:lnTo>
                  <a:pt x="106" y="18"/>
                </a:lnTo>
                <a:lnTo>
                  <a:pt x="101" y="11"/>
                </a:lnTo>
                <a:lnTo>
                  <a:pt x="94" y="6"/>
                </a:lnTo>
                <a:lnTo>
                  <a:pt x="84" y="3"/>
                </a:lnTo>
                <a:lnTo>
                  <a:pt x="74" y="2"/>
                </a:lnTo>
                <a:lnTo>
                  <a:pt x="61" y="0"/>
                </a:lnTo>
                <a:lnTo>
                  <a:pt x="48" y="2"/>
                </a:lnTo>
                <a:lnTo>
                  <a:pt x="38" y="4"/>
                </a:lnTo>
                <a:lnTo>
                  <a:pt x="28" y="7"/>
                </a:lnTo>
                <a:lnTo>
                  <a:pt x="21" y="13"/>
                </a:lnTo>
                <a:lnTo>
                  <a:pt x="15" y="20"/>
                </a:lnTo>
                <a:lnTo>
                  <a:pt x="10" y="28"/>
                </a:lnTo>
                <a:lnTo>
                  <a:pt x="7" y="38"/>
                </a:lnTo>
                <a:lnTo>
                  <a:pt x="6" y="48"/>
                </a:lnTo>
                <a:lnTo>
                  <a:pt x="6" y="49"/>
                </a:lnTo>
                <a:lnTo>
                  <a:pt x="28" y="49"/>
                </a:lnTo>
                <a:lnTo>
                  <a:pt x="28" y="44"/>
                </a:lnTo>
                <a:lnTo>
                  <a:pt x="30" y="38"/>
                </a:lnTo>
                <a:lnTo>
                  <a:pt x="33" y="33"/>
                </a:lnTo>
                <a:lnTo>
                  <a:pt x="37" y="30"/>
                </a:lnTo>
                <a:lnTo>
                  <a:pt x="41" y="26"/>
                </a:lnTo>
                <a:lnTo>
                  <a:pt x="46" y="24"/>
                </a:lnTo>
                <a:lnTo>
                  <a:pt x="53" y="23"/>
                </a:lnTo>
                <a:lnTo>
                  <a:pt x="60" y="23"/>
                </a:lnTo>
                <a:lnTo>
                  <a:pt x="67" y="23"/>
                </a:lnTo>
                <a:lnTo>
                  <a:pt x="74" y="24"/>
                </a:lnTo>
                <a:lnTo>
                  <a:pt x="79" y="26"/>
                </a:lnTo>
                <a:lnTo>
                  <a:pt x="83" y="28"/>
                </a:lnTo>
                <a:lnTo>
                  <a:pt x="86" y="31"/>
                </a:lnTo>
                <a:lnTo>
                  <a:pt x="88" y="35"/>
                </a:lnTo>
                <a:lnTo>
                  <a:pt x="91" y="39"/>
                </a:lnTo>
                <a:lnTo>
                  <a:pt x="91" y="45"/>
                </a:lnTo>
                <a:lnTo>
                  <a:pt x="91" y="51"/>
                </a:lnTo>
                <a:lnTo>
                  <a:pt x="90" y="55"/>
                </a:lnTo>
                <a:lnTo>
                  <a:pt x="88" y="58"/>
                </a:lnTo>
                <a:lnTo>
                  <a:pt x="84" y="60"/>
                </a:lnTo>
                <a:lnTo>
                  <a:pt x="79" y="62"/>
                </a:lnTo>
                <a:lnTo>
                  <a:pt x="71" y="63"/>
                </a:lnTo>
                <a:lnTo>
                  <a:pt x="60" y="64"/>
                </a:lnTo>
                <a:lnTo>
                  <a:pt x="47" y="66"/>
                </a:lnTo>
                <a:lnTo>
                  <a:pt x="36" y="68"/>
                </a:lnTo>
                <a:lnTo>
                  <a:pt x="26" y="71"/>
                </a:lnTo>
                <a:lnTo>
                  <a:pt x="18" y="75"/>
                </a:lnTo>
                <a:lnTo>
                  <a:pt x="11" y="81"/>
                </a:lnTo>
                <a:lnTo>
                  <a:pt x="6" y="87"/>
                </a:lnTo>
                <a:lnTo>
                  <a:pt x="3" y="95"/>
                </a:lnTo>
                <a:lnTo>
                  <a:pt x="1" y="103"/>
                </a:lnTo>
                <a:lnTo>
                  <a:pt x="0" y="113"/>
                </a:lnTo>
                <a:lnTo>
                  <a:pt x="1" y="124"/>
                </a:lnTo>
                <a:lnTo>
                  <a:pt x="3" y="132"/>
                </a:lnTo>
                <a:lnTo>
                  <a:pt x="6" y="140"/>
                </a:lnTo>
                <a:lnTo>
                  <a:pt x="11" y="147"/>
                </a:lnTo>
                <a:lnTo>
                  <a:pt x="18" y="152"/>
                </a:lnTo>
                <a:lnTo>
                  <a:pt x="25" y="155"/>
                </a:lnTo>
                <a:lnTo>
                  <a:pt x="35" y="158"/>
                </a:lnTo>
                <a:lnTo>
                  <a:pt x="44" y="159"/>
                </a:lnTo>
                <a:lnTo>
                  <a:pt x="58" y="158"/>
                </a:lnTo>
                <a:lnTo>
                  <a:pt x="71" y="153"/>
                </a:lnTo>
                <a:lnTo>
                  <a:pt x="82" y="145"/>
                </a:lnTo>
                <a:lnTo>
                  <a:pt x="93" y="13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68" name="Freeform 164"/>
          <p:cNvSpPr>
            <a:spLocks/>
          </p:cNvSpPr>
          <p:nvPr/>
        </p:nvSpPr>
        <p:spPr bwMode="auto">
          <a:xfrm>
            <a:off x="2165350" y="3138488"/>
            <a:ext cx="88900" cy="82550"/>
          </a:xfrm>
          <a:custGeom>
            <a:avLst/>
            <a:gdLst>
              <a:gd name="T0" fmla="*/ 2147483647 w 189"/>
              <a:gd name="T1" fmla="*/ 2147483647 h 155"/>
              <a:gd name="T2" fmla="*/ 2147483647 w 189"/>
              <a:gd name="T3" fmla="*/ 2147483647 h 155"/>
              <a:gd name="T4" fmla="*/ 2147483647 w 189"/>
              <a:gd name="T5" fmla="*/ 2147483647 h 155"/>
              <a:gd name="T6" fmla="*/ 2147483647 w 189"/>
              <a:gd name="T7" fmla="*/ 2147483647 h 155"/>
              <a:gd name="T8" fmla="*/ 2147483647 w 189"/>
              <a:gd name="T9" fmla="*/ 2147483647 h 155"/>
              <a:gd name="T10" fmla="*/ 2147483647 w 189"/>
              <a:gd name="T11" fmla="*/ 0 h 155"/>
              <a:gd name="T12" fmla="*/ 2147483647 w 189"/>
              <a:gd name="T13" fmla="*/ 2147483647 h 155"/>
              <a:gd name="T14" fmla="*/ 2147483647 w 189"/>
              <a:gd name="T15" fmla="*/ 2147483647 h 155"/>
              <a:gd name="T16" fmla="*/ 2147483647 w 189"/>
              <a:gd name="T17" fmla="*/ 2147483647 h 155"/>
              <a:gd name="T18" fmla="*/ 2147483647 w 189"/>
              <a:gd name="T19" fmla="*/ 2147483647 h 155"/>
              <a:gd name="T20" fmla="*/ 2147483647 w 189"/>
              <a:gd name="T21" fmla="*/ 2147483647 h 155"/>
              <a:gd name="T22" fmla="*/ 2147483647 w 189"/>
              <a:gd name="T23" fmla="*/ 0 h 155"/>
              <a:gd name="T24" fmla="*/ 2147483647 w 189"/>
              <a:gd name="T25" fmla="*/ 2147483647 h 155"/>
              <a:gd name="T26" fmla="*/ 2147483647 w 189"/>
              <a:gd name="T27" fmla="*/ 2147483647 h 155"/>
              <a:gd name="T28" fmla="*/ 2147483647 w 189"/>
              <a:gd name="T29" fmla="*/ 2147483647 h 155"/>
              <a:gd name="T30" fmla="*/ 2147483647 w 189"/>
              <a:gd name="T31" fmla="*/ 2147483647 h 155"/>
              <a:gd name="T32" fmla="*/ 0 w 189"/>
              <a:gd name="T33" fmla="*/ 2147483647 h 155"/>
              <a:gd name="T34" fmla="*/ 2147483647 w 189"/>
              <a:gd name="T35" fmla="*/ 2147483647 h 155"/>
              <a:gd name="T36" fmla="*/ 2147483647 w 189"/>
              <a:gd name="T37" fmla="*/ 2147483647 h 155"/>
              <a:gd name="T38" fmla="*/ 2147483647 w 189"/>
              <a:gd name="T39" fmla="*/ 2147483647 h 155"/>
              <a:gd name="T40" fmla="*/ 2147483647 w 189"/>
              <a:gd name="T41" fmla="*/ 2147483647 h 155"/>
              <a:gd name="T42" fmla="*/ 2147483647 w 189"/>
              <a:gd name="T43" fmla="*/ 2147483647 h 155"/>
              <a:gd name="T44" fmla="*/ 2147483647 w 189"/>
              <a:gd name="T45" fmla="*/ 2147483647 h 155"/>
              <a:gd name="T46" fmla="*/ 2147483647 w 189"/>
              <a:gd name="T47" fmla="*/ 2147483647 h 155"/>
              <a:gd name="T48" fmla="*/ 2147483647 w 189"/>
              <a:gd name="T49" fmla="*/ 2147483647 h 155"/>
              <a:gd name="T50" fmla="*/ 2147483647 w 189"/>
              <a:gd name="T51" fmla="*/ 2147483647 h 155"/>
              <a:gd name="T52" fmla="*/ 2147483647 w 189"/>
              <a:gd name="T53" fmla="*/ 2147483647 h 155"/>
              <a:gd name="T54" fmla="*/ 2147483647 w 189"/>
              <a:gd name="T55" fmla="*/ 2147483647 h 155"/>
              <a:gd name="T56" fmla="*/ 2147483647 w 189"/>
              <a:gd name="T57" fmla="*/ 2147483647 h 155"/>
              <a:gd name="T58" fmla="*/ 2147483647 w 189"/>
              <a:gd name="T59" fmla="*/ 2147483647 h 155"/>
              <a:gd name="T60" fmla="*/ 2147483647 w 189"/>
              <a:gd name="T61" fmla="*/ 2147483647 h 155"/>
              <a:gd name="T62" fmla="*/ 2147483647 w 189"/>
              <a:gd name="T63" fmla="*/ 2147483647 h 155"/>
              <a:gd name="T64" fmla="*/ 2147483647 w 189"/>
              <a:gd name="T65" fmla="*/ 2147483647 h 155"/>
              <a:gd name="T66" fmla="*/ 2147483647 w 189"/>
              <a:gd name="T67" fmla="*/ 2147483647 h 155"/>
              <a:gd name="T68" fmla="*/ 2147483647 w 189"/>
              <a:gd name="T69" fmla="*/ 2147483647 h 155"/>
              <a:gd name="T70" fmla="*/ 2147483647 w 189"/>
              <a:gd name="T71" fmla="*/ 2147483647 h 15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89"/>
              <a:gd name="T109" fmla="*/ 0 h 155"/>
              <a:gd name="T110" fmla="*/ 189 w 189"/>
              <a:gd name="T111" fmla="*/ 155 h 15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89" h="155">
                <a:moveTo>
                  <a:pt x="166" y="155"/>
                </a:moveTo>
                <a:lnTo>
                  <a:pt x="189" y="155"/>
                </a:lnTo>
                <a:lnTo>
                  <a:pt x="189" y="64"/>
                </a:lnTo>
                <a:lnTo>
                  <a:pt x="189" y="60"/>
                </a:lnTo>
                <a:lnTo>
                  <a:pt x="189" y="48"/>
                </a:lnTo>
                <a:lnTo>
                  <a:pt x="188" y="39"/>
                </a:lnTo>
                <a:lnTo>
                  <a:pt x="187" y="30"/>
                </a:lnTo>
                <a:lnTo>
                  <a:pt x="184" y="21"/>
                </a:lnTo>
                <a:lnTo>
                  <a:pt x="178" y="12"/>
                </a:lnTo>
                <a:lnTo>
                  <a:pt x="169" y="6"/>
                </a:lnTo>
                <a:lnTo>
                  <a:pt x="159" y="2"/>
                </a:lnTo>
                <a:lnTo>
                  <a:pt x="146" y="0"/>
                </a:lnTo>
                <a:lnTo>
                  <a:pt x="133" y="2"/>
                </a:lnTo>
                <a:lnTo>
                  <a:pt x="121" y="6"/>
                </a:lnTo>
                <a:lnTo>
                  <a:pt x="111" y="13"/>
                </a:lnTo>
                <a:lnTo>
                  <a:pt x="102" y="24"/>
                </a:lnTo>
                <a:lnTo>
                  <a:pt x="99" y="18"/>
                </a:lnTo>
                <a:lnTo>
                  <a:pt x="95" y="13"/>
                </a:lnTo>
                <a:lnTo>
                  <a:pt x="90" y="10"/>
                </a:lnTo>
                <a:lnTo>
                  <a:pt x="86" y="6"/>
                </a:lnTo>
                <a:lnTo>
                  <a:pt x="82" y="4"/>
                </a:lnTo>
                <a:lnTo>
                  <a:pt x="77" y="2"/>
                </a:lnTo>
                <a:lnTo>
                  <a:pt x="70" y="0"/>
                </a:lnTo>
                <a:lnTo>
                  <a:pt x="64" y="0"/>
                </a:lnTo>
                <a:lnTo>
                  <a:pt x="58" y="0"/>
                </a:lnTo>
                <a:lnTo>
                  <a:pt x="51" y="2"/>
                </a:lnTo>
                <a:lnTo>
                  <a:pt x="45" y="4"/>
                </a:lnTo>
                <a:lnTo>
                  <a:pt x="40" y="6"/>
                </a:lnTo>
                <a:lnTo>
                  <a:pt x="34" y="10"/>
                </a:lnTo>
                <a:lnTo>
                  <a:pt x="30" y="14"/>
                </a:lnTo>
                <a:lnTo>
                  <a:pt x="26" y="19"/>
                </a:lnTo>
                <a:lnTo>
                  <a:pt x="22" y="25"/>
                </a:lnTo>
                <a:lnTo>
                  <a:pt x="22" y="4"/>
                </a:lnTo>
                <a:lnTo>
                  <a:pt x="0" y="4"/>
                </a:lnTo>
                <a:lnTo>
                  <a:pt x="0" y="155"/>
                </a:lnTo>
                <a:lnTo>
                  <a:pt x="23" y="155"/>
                </a:lnTo>
                <a:lnTo>
                  <a:pt x="23" y="66"/>
                </a:lnTo>
                <a:lnTo>
                  <a:pt x="24" y="56"/>
                </a:lnTo>
                <a:lnTo>
                  <a:pt x="25" y="47"/>
                </a:lnTo>
                <a:lnTo>
                  <a:pt x="28" y="40"/>
                </a:lnTo>
                <a:lnTo>
                  <a:pt x="32" y="34"/>
                </a:lnTo>
                <a:lnTo>
                  <a:pt x="38" y="30"/>
                </a:lnTo>
                <a:lnTo>
                  <a:pt x="43" y="26"/>
                </a:lnTo>
                <a:lnTo>
                  <a:pt x="50" y="24"/>
                </a:lnTo>
                <a:lnTo>
                  <a:pt x="58" y="23"/>
                </a:lnTo>
                <a:lnTo>
                  <a:pt x="65" y="24"/>
                </a:lnTo>
                <a:lnTo>
                  <a:pt x="70" y="25"/>
                </a:lnTo>
                <a:lnTo>
                  <a:pt x="75" y="28"/>
                </a:lnTo>
                <a:lnTo>
                  <a:pt x="78" y="32"/>
                </a:lnTo>
                <a:lnTo>
                  <a:pt x="81" y="38"/>
                </a:lnTo>
                <a:lnTo>
                  <a:pt x="82" y="45"/>
                </a:lnTo>
                <a:lnTo>
                  <a:pt x="83" y="53"/>
                </a:lnTo>
                <a:lnTo>
                  <a:pt x="83" y="62"/>
                </a:lnTo>
                <a:lnTo>
                  <a:pt x="83" y="155"/>
                </a:lnTo>
                <a:lnTo>
                  <a:pt x="106" y="155"/>
                </a:lnTo>
                <a:lnTo>
                  <a:pt x="106" y="66"/>
                </a:lnTo>
                <a:lnTo>
                  <a:pt x="107" y="56"/>
                </a:lnTo>
                <a:lnTo>
                  <a:pt x="108" y="47"/>
                </a:lnTo>
                <a:lnTo>
                  <a:pt x="111" y="40"/>
                </a:lnTo>
                <a:lnTo>
                  <a:pt x="116" y="34"/>
                </a:lnTo>
                <a:lnTo>
                  <a:pt x="121" y="30"/>
                </a:lnTo>
                <a:lnTo>
                  <a:pt x="126" y="25"/>
                </a:lnTo>
                <a:lnTo>
                  <a:pt x="134" y="24"/>
                </a:lnTo>
                <a:lnTo>
                  <a:pt x="141" y="23"/>
                </a:lnTo>
                <a:lnTo>
                  <a:pt x="148" y="24"/>
                </a:lnTo>
                <a:lnTo>
                  <a:pt x="154" y="25"/>
                </a:lnTo>
                <a:lnTo>
                  <a:pt x="158" y="28"/>
                </a:lnTo>
                <a:lnTo>
                  <a:pt x="161" y="32"/>
                </a:lnTo>
                <a:lnTo>
                  <a:pt x="164" y="38"/>
                </a:lnTo>
                <a:lnTo>
                  <a:pt x="165" y="45"/>
                </a:lnTo>
                <a:lnTo>
                  <a:pt x="166" y="53"/>
                </a:lnTo>
                <a:lnTo>
                  <a:pt x="166" y="62"/>
                </a:lnTo>
                <a:lnTo>
                  <a:pt x="166"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69" name="Freeform 165"/>
          <p:cNvSpPr>
            <a:spLocks noEditPoints="1"/>
          </p:cNvSpPr>
          <p:nvPr/>
        </p:nvSpPr>
        <p:spPr bwMode="auto">
          <a:xfrm>
            <a:off x="2266950" y="3138488"/>
            <a:ext cx="57150" cy="84137"/>
          </a:xfrm>
          <a:custGeom>
            <a:avLst/>
            <a:gdLst>
              <a:gd name="T0" fmla="*/ 2147483647 w 123"/>
              <a:gd name="T1" fmla="*/ 2147483647 h 159"/>
              <a:gd name="T2" fmla="*/ 2147483647 w 123"/>
              <a:gd name="T3" fmla="*/ 2147483647 h 159"/>
              <a:gd name="T4" fmla="*/ 2147483647 w 123"/>
              <a:gd name="T5" fmla="*/ 2147483647 h 159"/>
              <a:gd name="T6" fmla="*/ 2147483647 w 123"/>
              <a:gd name="T7" fmla="*/ 2147483647 h 159"/>
              <a:gd name="T8" fmla="*/ 2147483647 w 123"/>
              <a:gd name="T9" fmla="*/ 2147483647 h 159"/>
              <a:gd name="T10" fmla="*/ 2147483647 w 123"/>
              <a:gd name="T11" fmla="*/ 2147483647 h 159"/>
              <a:gd name="T12" fmla="*/ 2147483647 w 123"/>
              <a:gd name="T13" fmla="*/ 2147483647 h 159"/>
              <a:gd name="T14" fmla="*/ 2147483647 w 123"/>
              <a:gd name="T15" fmla="*/ 2147483647 h 159"/>
              <a:gd name="T16" fmla="*/ 2147483647 w 123"/>
              <a:gd name="T17" fmla="*/ 2147483647 h 159"/>
              <a:gd name="T18" fmla="*/ 2147483647 w 123"/>
              <a:gd name="T19" fmla="*/ 2147483647 h 159"/>
              <a:gd name="T20" fmla="*/ 2147483647 w 123"/>
              <a:gd name="T21" fmla="*/ 2147483647 h 159"/>
              <a:gd name="T22" fmla="*/ 2147483647 w 123"/>
              <a:gd name="T23" fmla="*/ 2147483647 h 159"/>
              <a:gd name="T24" fmla="*/ 2147483647 w 123"/>
              <a:gd name="T25" fmla="*/ 2147483647 h 159"/>
              <a:gd name="T26" fmla="*/ 2147483647 w 123"/>
              <a:gd name="T27" fmla="*/ 2147483647 h 159"/>
              <a:gd name="T28" fmla="*/ 2147483647 w 123"/>
              <a:gd name="T29" fmla="*/ 2147483647 h 159"/>
              <a:gd name="T30" fmla="*/ 2147483647 w 123"/>
              <a:gd name="T31" fmla="*/ 2147483647 h 159"/>
              <a:gd name="T32" fmla="*/ 2147483647 w 123"/>
              <a:gd name="T33" fmla="*/ 2147483647 h 159"/>
              <a:gd name="T34" fmla="*/ 2147483647 w 123"/>
              <a:gd name="T35" fmla="*/ 2147483647 h 159"/>
              <a:gd name="T36" fmla="*/ 2147483647 w 123"/>
              <a:gd name="T37" fmla="*/ 2147483647 h 159"/>
              <a:gd name="T38" fmla="*/ 2147483647 w 123"/>
              <a:gd name="T39" fmla="*/ 2147483647 h 159"/>
              <a:gd name="T40" fmla="*/ 2147483647 w 123"/>
              <a:gd name="T41" fmla="*/ 2147483647 h 159"/>
              <a:gd name="T42" fmla="*/ 2147483647 w 123"/>
              <a:gd name="T43" fmla="*/ 2147483647 h 159"/>
              <a:gd name="T44" fmla="*/ 2147483647 w 123"/>
              <a:gd name="T45" fmla="*/ 2147483647 h 159"/>
              <a:gd name="T46" fmla="*/ 2147483647 w 123"/>
              <a:gd name="T47" fmla="*/ 2147483647 h 159"/>
              <a:gd name="T48" fmla="*/ 2147483647 w 123"/>
              <a:gd name="T49" fmla="*/ 2147483647 h 159"/>
              <a:gd name="T50" fmla="*/ 2147483647 w 123"/>
              <a:gd name="T51" fmla="*/ 2147483647 h 159"/>
              <a:gd name="T52" fmla="*/ 2147483647 w 123"/>
              <a:gd name="T53" fmla="*/ 2147483647 h 159"/>
              <a:gd name="T54" fmla="*/ 2147483647 w 123"/>
              <a:gd name="T55" fmla="*/ 2147483647 h 159"/>
              <a:gd name="T56" fmla="*/ 2147483647 w 123"/>
              <a:gd name="T57" fmla="*/ 2147483647 h 159"/>
              <a:gd name="T58" fmla="*/ 2147483647 w 123"/>
              <a:gd name="T59" fmla="*/ 2147483647 h 159"/>
              <a:gd name="T60" fmla="*/ 2147483647 w 123"/>
              <a:gd name="T61" fmla="*/ 2147483647 h 159"/>
              <a:gd name="T62" fmla="*/ 2147483647 w 123"/>
              <a:gd name="T63" fmla="*/ 2147483647 h 159"/>
              <a:gd name="T64" fmla="*/ 2147483647 w 123"/>
              <a:gd name="T65" fmla="*/ 2147483647 h 159"/>
              <a:gd name="T66" fmla="*/ 2147483647 w 123"/>
              <a:gd name="T67" fmla="*/ 2147483647 h 159"/>
              <a:gd name="T68" fmla="*/ 2147483647 w 123"/>
              <a:gd name="T69" fmla="*/ 2147483647 h 15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9"/>
              <a:gd name="T107" fmla="*/ 123 w 123"/>
              <a:gd name="T108" fmla="*/ 159 h 15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9">
                <a:moveTo>
                  <a:pt x="99" y="108"/>
                </a:moveTo>
                <a:lnTo>
                  <a:pt x="97" y="113"/>
                </a:lnTo>
                <a:lnTo>
                  <a:pt x="94" y="119"/>
                </a:lnTo>
                <a:lnTo>
                  <a:pt x="91" y="124"/>
                </a:lnTo>
                <a:lnTo>
                  <a:pt x="86" y="129"/>
                </a:lnTo>
                <a:lnTo>
                  <a:pt x="82" y="131"/>
                </a:lnTo>
                <a:lnTo>
                  <a:pt x="77" y="133"/>
                </a:lnTo>
                <a:lnTo>
                  <a:pt x="71" y="136"/>
                </a:lnTo>
                <a:lnTo>
                  <a:pt x="63" y="136"/>
                </a:lnTo>
                <a:lnTo>
                  <a:pt x="55" y="134"/>
                </a:lnTo>
                <a:lnTo>
                  <a:pt x="47" y="132"/>
                </a:lnTo>
                <a:lnTo>
                  <a:pt x="41" y="129"/>
                </a:lnTo>
                <a:lnTo>
                  <a:pt x="35" y="123"/>
                </a:lnTo>
                <a:lnTo>
                  <a:pt x="30" y="117"/>
                </a:lnTo>
                <a:lnTo>
                  <a:pt x="27" y="109"/>
                </a:lnTo>
                <a:lnTo>
                  <a:pt x="25" y="98"/>
                </a:lnTo>
                <a:lnTo>
                  <a:pt x="24" y="88"/>
                </a:lnTo>
                <a:lnTo>
                  <a:pt x="123" y="88"/>
                </a:lnTo>
                <a:lnTo>
                  <a:pt x="123" y="76"/>
                </a:lnTo>
                <a:lnTo>
                  <a:pt x="122" y="60"/>
                </a:lnTo>
                <a:lnTo>
                  <a:pt x="119" y="44"/>
                </a:lnTo>
                <a:lnTo>
                  <a:pt x="114" y="31"/>
                </a:lnTo>
                <a:lnTo>
                  <a:pt x="107" y="20"/>
                </a:lnTo>
                <a:lnTo>
                  <a:pt x="98" y="12"/>
                </a:lnTo>
                <a:lnTo>
                  <a:pt x="87" y="5"/>
                </a:lnTo>
                <a:lnTo>
                  <a:pt x="76" y="2"/>
                </a:lnTo>
                <a:lnTo>
                  <a:pt x="61" y="0"/>
                </a:lnTo>
                <a:lnTo>
                  <a:pt x="48" y="2"/>
                </a:lnTo>
                <a:lnTo>
                  <a:pt x="36" y="6"/>
                </a:lnTo>
                <a:lnTo>
                  <a:pt x="25" y="12"/>
                </a:lnTo>
                <a:lnTo>
                  <a:pt x="17" y="21"/>
                </a:lnTo>
                <a:lnTo>
                  <a:pt x="9" y="33"/>
                </a:lnTo>
                <a:lnTo>
                  <a:pt x="4" y="47"/>
                </a:lnTo>
                <a:lnTo>
                  <a:pt x="1" y="63"/>
                </a:lnTo>
                <a:lnTo>
                  <a:pt x="0" y="81"/>
                </a:lnTo>
                <a:lnTo>
                  <a:pt x="1" y="98"/>
                </a:lnTo>
                <a:lnTo>
                  <a:pt x="4" y="113"/>
                </a:lnTo>
                <a:lnTo>
                  <a:pt x="9" y="127"/>
                </a:lnTo>
                <a:lnTo>
                  <a:pt x="17" y="138"/>
                </a:lnTo>
                <a:lnTo>
                  <a:pt x="25" y="147"/>
                </a:lnTo>
                <a:lnTo>
                  <a:pt x="36" y="153"/>
                </a:lnTo>
                <a:lnTo>
                  <a:pt x="48" y="158"/>
                </a:lnTo>
                <a:lnTo>
                  <a:pt x="61" y="159"/>
                </a:lnTo>
                <a:lnTo>
                  <a:pt x="73" y="158"/>
                </a:lnTo>
                <a:lnTo>
                  <a:pt x="84" y="155"/>
                </a:lnTo>
                <a:lnTo>
                  <a:pt x="94" y="151"/>
                </a:lnTo>
                <a:lnTo>
                  <a:pt x="102" y="145"/>
                </a:lnTo>
                <a:lnTo>
                  <a:pt x="108" y="138"/>
                </a:lnTo>
                <a:lnTo>
                  <a:pt x="115" y="129"/>
                </a:lnTo>
                <a:lnTo>
                  <a:pt x="119" y="119"/>
                </a:lnTo>
                <a:lnTo>
                  <a:pt x="121" y="108"/>
                </a:lnTo>
                <a:lnTo>
                  <a:pt x="99" y="108"/>
                </a:lnTo>
                <a:close/>
                <a:moveTo>
                  <a:pt x="24" y="67"/>
                </a:moveTo>
                <a:lnTo>
                  <a:pt x="25" y="56"/>
                </a:lnTo>
                <a:lnTo>
                  <a:pt x="27" y="48"/>
                </a:lnTo>
                <a:lnTo>
                  <a:pt x="31" y="40"/>
                </a:lnTo>
                <a:lnTo>
                  <a:pt x="36" y="34"/>
                </a:lnTo>
                <a:lnTo>
                  <a:pt x="41" y="28"/>
                </a:lnTo>
                <a:lnTo>
                  <a:pt x="47" y="25"/>
                </a:lnTo>
                <a:lnTo>
                  <a:pt x="54" y="24"/>
                </a:lnTo>
                <a:lnTo>
                  <a:pt x="62" y="23"/>
                </a:lnTo>
                <a:lnTo>
                  <a:pt x="71" y="24"/>
                </a:lnTo>
                <a:lnTo>
                  <a:pt x="78" y="25"/>
                </a:lnTo>
                <a:lnTo>
                  <a:pt x="84" y="30"/>
                </a:lnTo>
                <a:lnTo>
                  <a:pt x="89" y="34"/>
                </a:lnTo>
                <a:lnTo>
                  <a:pt x="94" y="40"/>
                </a:lnTo>
                <a:lnTo>
                  <a:pt x="97" y="48"/>
                </a:lnTo>
                <a:lnTo>
                  <a:pt x="98" y="56"/>
                </a:lnTo>
                <a:lnTo>
                  <a:pt x="99" y="67"/>
                </a:lnTo>
                <a:lnTo>
                  <a:pt x="24" y="6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70" name="Freeform 166"/>
          <p:cNvSpPr>
            <a:spLocks/>
          </p:cNvSpPr>
          <p:nvPr/>
        </p:nvSpPr>
        <p:spPr bwMode="auto">
          <a:xfrm>
            <a:off x="2330450" y="3138488"/>
            <a:ext cx="53975" cy="84137"/>
          </a:xfrm>
          <a:custGeom>
            <a:avLst/>
            <a:gdLst>
              <a:gd name="T0" fmla="*/ 2147483647 w 112"/>
              <a:gd name="T1" fmla="*/ 2147483647 h 159"/>
              <a:gd name="T2" fmla="*/ 2147483647 w 112"/>
              <a:gd name="T3" fmla="*/ 2147483647 h 159"/>
              <a:gd name="T4" fmla="*/ 2147483647 w 112"/>
              <a:gd name="T5" fmla="*/ 2147483647 h 159"/>
              <a:gd name="T6" fmla="*/ 2147483647 w 112"/>
              <a:gd name="T7" fmla="*/ 2147483647 h 159"/>
              <a:gd name="T8" fmla="*/ 2147483647 w 112"/>
              <a:gd name="T9" fmla="*/ 2147483647 h 159"/>
              <a:gd name="T10" fmla="*/ 2147483647 w 112"/>
              <a:gd name="T11" fmla="*/ 2147483647 h 159"/>
              <a:gd name="T12" fmla="*/ 2147483647 w 112"/>
              <a:gd name="T13" fmla="*/ 2147483647 h 159"/>
              <a:gd name="T14" fmla="*/ 2147483647 w 112"/>
              <a:gd name="T15" fmla="*/ 2147483647 h 159"/>
              <a:gd name="T16" fmla="*/ 2147483647 w 112"/>
              <a:gd name="T17" fmla="*/ 2147483647 h 159"/>
              <a:gd name="T18" fmla="*/ 2147483647 w 112"/>
              <a:gd name="T19" fmla="*/ 2147483647 h 159"/>
              <a:gd name="T20" fmla="*/ 2147483647 w 112"/>
              <a:gd name="T21" fmla="*/ 2147483647 h 159"/>
              <a:gd name="T22" fmla="*/ 2147483647 w 112"/>
              <a:gd name="T23" fmla="*/ 2147483647 h 159"/>
              <a:gd name="T24" fmla="*/ 2147483647 w 112"/>
              <a:gd name="T25" fmla="*/ 2147483647 h 159"/>
              <a:gd name="T26" fmla="*/ 2147483647 w 112"/>
              <a:gd name="T27" fmla="*/ 2147483647 h 159"/>
              <a:gd name="T28" fmla="*/ 2147483647 w 112"/>
              <a:gd name="T29" fmla="*/ 2147483647 h 159"/>
              <a:gd name="T30" fmla="*/ 2147483647 w 112"/>
              <a:gd name="T31" fmla="*/ 2147483647 h 159"/>
              <a:gd name="T32" fmla="*/ 2147483647 w 112"/>
              <a:gd name="T33" fmla="*/ 2147483647 h 159"/>
              <a:gd name="T34" fmla="*/ 2147483647 w 112"/>
              <a:gd name="T35" fmla="*/ 2147483647 h 159"/>
              <a:gd name="T36" fmla="*/ 2147483647 w 112"/>
              <a:gd name="T37" fmla="*/ 2147483647 h 159"/>
              <a:gd name="T38" fmla="*/ 2147483647 w 112"/>
              <a:gd name="T39" fmla="*/ 2147483647 h 159"/>
              <a:gd name="T40" fmla="*/ 2147483647 w 112"/>
              <a:gd name="T41" fmla="*/ 2147483647 h 159"/>
              <a:gd name="T42" fmla="*/ 2147483647 w 112"/>
              <a:gd name="T43" fmla="*/ 2147483647 h 159"/>
              <a:gd name="T44" fmla="*/ 2147483647 w 112"/>
              <a:gd name="T45" fmla="*/ 2147483647 h 159"/>
              <a:gd name="T46" fmla="*/ 2147483647 w 112"/>
              <a:gd name="T47" fmla="*/ 2147483647 h 159"/>
              <a:gd name="T48" fmla="*/ 2147483647 w 112"/>
              <a:gd name="T49" fmla="*/ 2147483647 h 159"/>
              <a:gd name="T50" fmla="*/ 2147483647 w 112"/>
              <a:gd name="T51" fmla="*/ 2147483647 h 159"/>
              <a:gd name="T52" fmla="*/ 2147483647 w 112"/>
              <a:gd name="T53" fmla="*/ 2147483647 h 159"/>
              <a:gd name="T54" fmla="*/ 2147483647 w 112"/>
              <a:gd name="T55" fmla="*/ 2147483647 h 159"/>
              <a:gd name="T56" fmla="*/ 2147483647 w 112"/>
              <a:gd name="T57" fmla="*/ 2147483647 h 159"/>
              <a:gd name="T58" fmla="*/ 2147483647 w 112"/>
              <a:gd name="T59" fmla="*/ 2147483647 h 159"/>
              <a:gd name="T60" fmla="*/ 2147483647 w 112"/>
              <a:gd name="T61" fmla="*/ 2147483647 h 159"/>
              <a:gd name="T62" fmla="*/ 2147483647 w 112"/>
              <a:gd name="T63" fmla="*/ 2147483647 h 159"/>
              <a:gd name="T64" fmla="*/ 2147483647 w 112"/>
              <a:gd name="T65" fmla="*/ 2147483647 h 159"/>
              <a:gd name="T66" fmla="*/ 2147483647 w 112"/>
              <a:gd name="T67" fmla="*/ 2147483647 h 159"/>
              <a:gd name="T68" fmla="*/ 2147483647 w 112"/>
              <a:gd name="T69" fmla="*/ 2147483647 h 159"/>
              <a:gd name="T70" fmla="*/ 2147483647 w 112"/>
              <a:gd name="T71" fmla="*/ 2147483647 h 159"/>
              <a:gd name="T72" fmla="*/ 2147483647 w 112"/>
              <a:gd name="T73" fmla="*/ 2147483647 h 159"/>
              <a:gd name="T74" fmla="*/ 2147483647 w 112"/>
              <a:gd name="T75" fmla="*/ 2147483647 h 159"/>
              <a:gd name="T76" fmla="*/ 2147483647 w 112"/>
              <a:gd name="T77" fmla="*/ 2147483647 h 159"/>
              <a:gd name="T78" fmla="*/ 2147483647 w 112"/>
              <a:gd name="T79" fmla="*/ 2147483647 h 159"/>
              <a:gd name="T80" fmla="*/ 2147483647 w 112"/>
              <a:gd name="T81" fmla="*/ 2147483647 h 159"/>
              <a:gd name="T82" fmla="*/ 2147483647 w 112"/>
              <a:gd name="T83" fmla="*/ 2147483647 h 159"/>
              <a:gd name="T84" fmla="*/ 2147483647 w 112"/>
              <a:gd name="T85" fmla="*/ 2147483647 h 159"/>
              <a:gd name="T86" fmla="*/ 2147483647 w 112"/>
              <a:gd name="T87" fmla="*/ 2147483647 h 159"/>
              <a:gd name="T88" fmla="*/ 2147483647 w 112"/>
              <a:gd name="T89" fmla="*/ 2147483647 h 159"/>
              <a:gd name="T90" fmla="*/ 2147483647 w 112"/>
              <a:gd name="T91" fmla="*/ 2147483647 h 159"/>
              <a:gd name="T92" fmla="*/ 2147483647 w 112"/>
              <a:gd name="T93" fmla="*/ 2147483647 h 159"/>
              <a:gd name="T94" fmla="*/ 2147483647 w 112"/>
              <a:gd name="T95" fmla="*/ 2147483647 h 159"/>
              <a:gd name="T96" fmla="*/ 2147483647 w 112"/>
              <a:gd name="T97" fmla="*/ 2147483647 h 159"/>
              <a:gd name="T98" fmla="*/ 2147483647 w 112"/>
              <a:gd name="T99" fmla="*/ 2147483647 h 15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12"/>
              <a:gd name="T151" fmla="*/ 0 h 159"/>
              <a:gd name="T152" fmla="*/ 112 w 112"/>
              <a:gd name="T153" fmla="*/ 159 h 159"/>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12" h="159">
                <a:moveTo>
                  <a:pt x="0" y="106"/>
                </a:moveTo>
                <a:lnTo>
                  <a:pt x="1" y="118"/>
                </a:lnTo>
                <a:lnTo>
                  <a:pt x="3" y="129"/>
                </a:lnTo>
                <a:lnTo>
                  <a:pt x="9" y="138"/>
                </a:lnTo>
                <a:lnTo>
                  <a:pt x="14" y="145"/>
                </a:lnTo>
                <a:lnTo>
                  <a:pt x="22" y="151"/>
                </a:lnTo>
                <a:lnTo>
                  <a:pt x="32" y="155"/>
                </a:lnTo>
                <a:lnTo>
                  <a:pt x="42" y="158"/>
                </a:lnTo>
                <a:lnTo>
                  <a:pt x="55" y="159"/>
                </a:lnTo>
                <a:lnTo>
                  <a:pt x="68" y="158"/>
                </a:lnTo>
                <a:lnTo>
                  <a:pt x="79" y="155"/>
                </a:lnTo>
                <a:lnTo>
                  <a:pt x="89" y="152"/>
                </a:lnTo>
                <a:lnTo>
                  <a:pt x="97" y="146"/>
                </a:lnTo>
                <a:lnTo>
                  <a:pt x="103" y="139"/>
                </a:lnTo>
                <a:lnTo>
                  <a:pt x="108" y="131"/>
                </a:lnTo>
                <a:lnTo>
                  <a:pt x="111" y="120"/>
                </a:lnTo>
                <a:lnTo>
                  <a:pt x="112" y="110"/>
                </a:lnTo>
                <a:lnTo>
                  <a:pt x="111" y="101"/>
                </a:lnTo>
                <a:lnTo>
                  <a:pt x="110" y="94"/>
                </a:lnTo>
                <a:lnTo>
                  <a:pt x="107" y="87"/>
                </a:lnTo>
                <a:lnTo>
                  <a:pt x="101" y="82"/>
                </a:lnTo>
                <a:lnTo>
                  <a:pt x="96" y="77"/>
                </a:lnTo>
                <a:lnTo>
                  <a:pt x="89" y="74"/>
                </a:lnTo>
                <a:lnTo>
                  <a:pt x="80" y="70"/>
                </a:lnTo>
                <a:lnTo>
                  <a:pt x="71" y="68"/>
                </a:lnTo>
                <a:lnTo>
                  <a:pt x="48" y="62"/>
                </a:lnTo>
                <a:lnTo>
                  <a:pt x="42" y="60"/>
                </a:lnTo>
                <a:lnTo>
                  <a:pt x="38" y="59"/>
                </a:lnTo>
                <a:lnTo>
                  <a:pt x="34" y="58"/>
                </a:lnTo>
                <a:lnTo>
                  <a:pt x="31" y="55"/>
                </a:lnTo>
                <a:lnTo>
                  <a:pt x="29" y="53"/>
                </a:lnTo>
                <a:lnTo>
                  <a:pt x="26" y="51"/>
                </a:lnTo>
                <a:lnTo>
                  <a:pt x="25" y="47"/>
                </a:lnTo>
                <a:lnTo>
                  <a:pt x="25" y="44"/>
                </a:lnTo>
                <a:lnTo>
                  <a:pt x="25" y="39"/>
                </a:lnTo>
                <a:lnTo>
                  <a:pt x="28" y="34"/>
                </a:lnTo>
                <a:lnTo>
                  <a:pt x="30" y="31"/>
                </a:lnTo>
                <a:lnTo>
                  <a:pt x="33" y="28"/>
                </a:lnTo>
                <a:lnTo>
                  <a:pt x="37" y="26"/>
                </a:lnTo>
                <a:lnTo>
                  <a:pt x="42" y="24"/>
                </a:lnTo>
                <a:lnTo>
                  <a:pt x="48" y="23"/>
                </a:lnTo>
                <a:lnTo>
                  <a:pt x="55" y="23"/>
                </a:lnTo>
                <a:lnTo>
                  <a:pt x="61" y="23"/>
                </a:lnTo>
                <a:lnTo>
                  <a:pt x="68" y="24"/>
                </a:lnTo>
                <a:lnTo>
                  <a:pt x="73" y="26"/>
                </a:lnTo>
                <a:lnTo>
                  <a:pt x="77" y="30"/>
                </a:lnTo>
                <a:lnTo>
                  <a:pt x="81" y="33"/>
                </a:lnTo>
                <a:lnTo>
                  <a:pt x="83" y="37"/>
                </a:lnTo>
                <a:lnTo>
                  <a:pt x="86" y="41"/>
                </a:lnTo>
                <a:lnTo>
                  <a:pt x="87" y="47"/>
                </a:lnTo>
                <a:lnTo>
                  <a:pt x="109" y="47"/>
                </a:lnTo>
                <a:lnTo>
                  <a:pt x="108" y="37"/>
                </a:lnTo>
                <a:lnTo>
                  <a:pt x="104" y="27"/>
                </a:lnTo>
                <a:lnTo>
                  <a:pt x="100" y="19"/>
                </a:lnTo>
                <a:lnTo>
                  <a:pt x="94" y="13"/>
                </a:lnTo>
                <a:lnTo>
                  <a:pt x="87" y="7"/>
                </a:lnTo>
                <a:lnTo>
                  <a:pt x="77" y="4"/>
                </a:lnTo>
                <a:lnTo>
                  <a:pt x="67" y="2"/>
                </a:lnTo>
                <a:lnTo>
                  <a:pt x="55" y="0"/>
                </a:lnTo>
                <a:lnTo>
                  <a:pt x="43" y="2"/>
                </a:lnTo>
                <a:lnTo>
                  <a:pt x="33" y="4"/>
                </a:lnTo>
                <a:lnTo>
                  <a:pt x="24" y="7"/>
                </a:lnTo>
                <a:lnTo>
                  <a:pt x="17" y="12"/>
                </a:lnTo>
                <a:lnTo>
                  <a:pt x="11" y="19"/>
                </a:lnTo>
                <a:lnTo>
                  <a:pt x="6" y="26"/>
                </a:lnTo>
                <a:lnTo>
                  <a:pt x="4" y="34"/>
                </a:lnTo>
                <a:lnTo>
                  <a:pt x="3" y="44"/>
                </a:lnTo>
                <a:lnTo>
                  <a:pt x="4" y="53"/>
                </a:lnTo>
                <a:lnTo>
                  <a:pt x="5" y="60"/>
                </a:lnTo>
                <a:lnTo>
                  <a:pt x="9" y="67"/>
                </a:lnTo>
                <a:lnTo>
                  <a:pt x="13" y="71"/>
                </a:lnTo>
                <a:lnTo>
                  <a:pt x="18" y="76"/>
                </a:lnTo>
                <a:lnTo>
                  <a:pt x="24" y="80"/>
                </a:lnTo>
                <a:lnTo>
                  <a:pt x="33" y="83"/>
                </a:lnTo>
                <a:lnTo>
                  <a:pt x="41" y="85"/>
                </a:lnTo>
                <a:lnTo>
                  <a:pt x="69" y="94"/>
                </a:lnTo>
                <a:lnTo>
                  <a:pt x="73" y="95"/>
                </a:lnTo>
                <a:lnTo>
                  <a:pt x="78" y="96"/>
                </a:lnTo>
                <a:lnTo>
                  <a:pt x="81" y="98"/>
                </a:lnTo>
                <a:lnTo>
                  <a:pt x="84" y="99"/>
                </a:lnTo>
                <a:lnTo>
                  <a:pt x="87" y="103"/>
                </a:lnTo>
                <a:lnTo>
                  <a:pt x="89" y="105"/>
                </a:lnTo>
                <a:lnTo>
                  <a:pt x="90" y="109"/>
                </a:lnTo>
                <a:lnTo>
                  <a:pt x="90" y="113"/>
                </a:lnTo>
                <a:lnTo>
                  <a:pt x="89" y="118"/>
                </a:lnTo>
                <a:lnTo>
                  <a:pt x="88" y="123"/>
                </a:lnTo>
                <a:lnTo>
                  <a:pt x="84" y="127"/>
                </a:lnTo>
                <a:lnTo>
                  <a:pt x="81" y="130"/>
                </a:lnTo>
                <a:lnTo>
                  <a:pt x="76" y="133"/>
                </a:lnTo>
                <a:lnTo>
                  <a:pt x="71" y="136"/>
                </a:lnTo>
                <a:lnTo>
                  <a:pt x="64" y="137"/>
                </a:lnTo>
                <a:lnTo>
                  <a:pt x="57" y="137"/>
                </a:lnTo>
                <a:lnTo>
                  <a:pt x="50" y="137"/>
                </a:lnTo>
                <a:lnTo>
                  <a:pt x="42" y="134"/>
                </a:lnTo>
                <a:lnTo>
                  <a:pt x="36" y="132"/>
                </a:lnTo>
                <a:lnTo>
                  <a:pt x="32" y="129"/>
                </a:lnTo>
                <a:lnTo>
                  <a:pt x="28" y="125"/>
                </a:lnTo>
                <a:lnTo>
                  <a:pt x="24" y="119"/>
                </a:lnTo>
                <a:lnTo>
                  <a:pt x="22" y="113"/>
                </a:lnTo>
                <a:lnTo>
                  <a:pt x="21" y="106"/>
                </a:lnTo>
                <a:lnTo>
                  <a:pt x="0" y="10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71" name="Freeform 167"/>
          <p:cNvSpPr>
            <a:spLocks noEditPoints="1"/>
          </p:cNvSpPr>
          <p:nvPr/>
        </p:nvSpPr>
        <p:spPr bwMode="auto">
          <a:xfrm>
            <a:off x="2432050" y="3111500"/>
            <a:ext cx="65088" cy="109538"/>
          </a:xfrm>
          <a:custGeom>
            <a:avLst/>
            <a:gdLst>
              <a:gd name="T0" fmla="*/ 2147483647 w 143"/>
              <a:gd name="T1" fmla="*/ 2147483647 h 207"/>
              <a:gd name="T2" fmla="*/ 2147483647 w 143"/>
              <a:gd name="T3" fmla="*/ 2147483647 h 207"/>
              <a:gd name="T4" fmla="*/ 2147483647 w 143"/>
              <a:gd name="T5" fmla="*/ 2147483647 h 207"/>
              <a:gd name="T6" fmla="*/ 2147483647 w 143"/>
              <a:gd name="T7" fmla="*/ 2147483647 h 207"/>
              <a:gd name="T8" fmla="*/ 2147483647 w 143"/>
              <a:gd name="T9" fmla="*/ 2147483647 h 207"/>
              <a:gd name="T10" fmla="*/ 2147483647 w 143"/>
              <a:gd name="T11" fmla="*/ 2147483647 h 207"/>
              <a:gd name="T12" fmla="*/ 2147483647 w 143"/>
              <a:gd name="T13" fmla="*/ 2147483647 h 207"/>
              <a:gd name="T14" fmla="*/ 2147483647 w 143"/>
              <a:gd name="T15" fmla="*/ 2147483647 h 207"/>
              <a:gd name="T16" fmla="*/ 2147483647 w 143"/>
              <a:gd name="T17" fmla="*/ 2147483647 h 207"/>
              <a:gd name="T18" fmla="*/ 2147483647 w 143"/>
              <a:gd name="T19" fmla="*/ 2147483647 h 207"/>
              <a:gd name="T20" fmla="*/ 2147483647 w 143"/>
              <a:gd name="T21" fmla="*/ 2147483647 h 207"/>
              <a:gd name="T22" fmla="*/ 2147483647 w 143"/>
              <a:gd name="T23" fmla="*/ 2147483647 h 207"/>
              <a:gd name="T24" fmla="*/ 2147483647 w 143"/>
              <a:gd name="T25" fmla="*/ 2147483647 h 207"/>
              <a:gd name="T26" fmla="*/ 2147483647 w 143"/>
              <a:gd name="T27" fmla="*/ 2147483647 h 207"/>
              <a:gd name="T28" fmla="*/ 2147483647 w 143"/>
              <a:gd name="T29" fmla="*/ 2147483647 h 207"/>
              <a:gd name="T30" fmla="*/ 2147483647 w 143"/>
              <a:gd name="T31" fmla="*/ 2147483647 h 207"/>
              <a:gd name="T32" fmla="*/ 2147483647 w 143"/>
              <a:gd name="T33" fmla="*/ 2147483647 h 207"/>
              <a:gd name="T34" fmla="*/ 2147483647 w 143"/>
              <a:gd name="T35" fmla="*/ 2147483647 h 207"/>
              <a:gd name="T36" fmla="*/ 2147483647 w 143"/>
              <a:gd name="T37" fmla="*/ 2147483647 h 207"/>
              <a:gd name="T38" fmla="*/ 2147483647 w 143"/>
              <a:gd name="T39" fmla="*/ 2147483647 h 207"/>
              <a:gd name="T40" fmla="*/ 2147483647 w 143"/>
              <a:gd name="T41" fmla="*/ 2147483647 h 207"/>
              <a:gd name="T42" fmla="*/ 2147483647 w 143"/>
              <a:gd name="T43" fmla="*/ 2147483647 h 207"/>
              <a:gd name="T44" fmla="*/ 2147483647 w 143"/>
              <a:gd name="T45" fmla="*/ 2147483647 h 207"/>
              <a:gd name="T46" fmla="*/ 2147483647 w 143"/>
              <a:gd name="T47" fmla="*/ 2147483647 h 207"/>
              <a:gd name="T48" fmla="*/ 2147483647 w 143"/>
              <a:gd name="T49" fmla="*/ 2147483647 h 207"/>
              <a:gd name="T50" fmla="*/ 2147483647 w 143"/>
              <a:gd name="T51" fmla="*/ 2147483647 h 207"/>
              <a:gd name="T52" fmla="*/ 2147483647 w 143"/>
              <a:gd name="T53" fmla="*/ 2147483647 h 207"/>
              <a:gd name="T54" fmla="*/ 2147483647 w 143"/>
              <a:gd name="T55" fmla="*/ 2147483647 h 207"/>
              <a:gd name="T56" fmla="*/ 2147483647 w 143"/>
              <a:gd name="T57" fmla="*/ 2147483647 h 207"/>
              <a:gd name="T58" fmla="*/ 2147483647 w 143"/>
              <a:gd name="T59" fmla="*/ 2147483647 h 207"/>
              <a:gd name="T60" fmla="*/ 2147483647 w 143"/>
              <a:gd name="T61" fmla="*/ 2147483647 h 207"/>
              <a:gd name="T62" fmla="*/ 2147483647 w 143"/>
              <a:gd name="T63" fmla="*/ 2147483647 h 207"/>
              <a:gd name="T64" fmla="*/ 2147483647 w 143"/>
              <a:gd name="T65" fmla="*/ 2147483647 h 207"/>
              <a:gd name="T66" fmla="*/ 2147483647 w 143"/>
              <a:gd name="T67" fmla="*/ 2147483647 h 207"/>
              <a:gd name="T68" fmla="*/ 2147483647 w 143"/>
              <a:gd name="T69" fmla="*/ 2147483647 h 207"/>
              <a:gd name="T70" fmla="*/ 2147483647 w 143"/>
              <a:gd name="T71" fmla="*/ 2147483647 h 207"/>
              <a:gd name="T72" fmla="*/ 2147483647 w 143"/>
              <a:gd name="T73" fmla="*/ 0 h 207"/>
              <a:gd name="T74" fmla="*/ 0 w 143"/>
              <a:gd name="T75" fmla="*/ 2147483647 h 20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43"/>
              <a:gd name="T115" fmla="*/ 0 h 207"/>
              <a:gd name="T116" fmla="*/ 143 w 143"/>
              <a:gd name="T117" fmla="*/ 207 h 20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43" h="207">
                <a:moveTo>
                  <a:pt x="25" y="182"/>
                </a:moveTo>
                <a:lnTo>
                  <a:pt x="25" y="111"/>
                </a:lnTo>
                <a:lnTo>
                  <a:pt x="75" y="111"/>
                </a:lnTo>
                <a:lnTo>
                  <a:pt x="84" y="111"/>
                </a:lnTo>
                <a:lnTo>
                  <a:pt x="94" y="113"/>
                </a:lnTo>
                <a:lnTo>
                  <a:pt x="101" y="115"/>
                </a:lnTo>
                <a:lnTo>
                  <a:pt x="107" y="119"/>
                </a:lnTo>
                <a:lnTo>
                  <a:pt x="111" y="123"/>
                </a:lnTo>
                <a:lnTo>
                  <a:pt x="115" y="129"/>
                </a:lnTo>
                <a:lnTo>
                  <a:pt x="116" y="136"/>
                </a:lnTo>
                <a:lnTo>
                  <a:pt x="117" y="146"/>
                </a:lnTo>
                <a:lnTo>
                  <a:pt x="116" y="154"/>
                </a:lnTo>
                <a:lnTo>
                  <a:pt x="115" y="161"/>
                </a:lnTo>
                <a:lnTo>
                  <a:pt x="112" y="168"/>
                </a:lnTo>
                <a:lnTo>
                  <a:pt x="108" y="172"/>
                </a:lnTo>
                <a:lnTo>
                  <a:pt x="101" y="176"/>
                </a:lnTo>
                <a:lnTo>
                  <a:pt x="95" y="179"/>
                </a:lnTo>
                <a:lnTo>
                  <a:pt x="86" y="181"/>
                </a:lnTo>
                <a:lnTo>
                  <a:pt x="78" y="182"/>
                </a:lnTo>
                <a:lnTo>
                  <a:pt x="25" y="182"/>
                </a:lnTo>
                <a:close/>
                <a:moveTo>
                  <a:pt x="25" y="87"/>
                </a:moveTo>
                <a:lnTo>
                  <a:pt x="25" y="23"/>
                </a:lnTo>
                <a:lnTo>
                  <a:pt x="73" y="23"/>
                </a:lnTo>
                <a:lnTo>
                  <a:pt x="81" y="23"/>
                </a:lnTo>
                <a:lnTo>
                  <a:pt x="89" y="26"/>
                </a:lnTo>
                <a:lnTo>
                  <a:pt x="96" y="28"/>
                </a:lnTo>
                <a:lnTo>
                  <a:pt x="100" y="31"/>
                </a:lnTo>
                <a:lnTo>
                  <a:pt x="104" y="35"/>
                </a:lnTo>
                <a:lnTo>
                  <a:pt x="108" y="41"/>
                </a:lnTo>
                <a:lnTo>
                  <a:pt x="109" y="47"/>
                </a:lnTo>
                <a:lnTo>
                  <a:pt x="110" y="55"/>
                </a:lnTo>
                <a:lnTo>
                  <a:pt x="109" y="63"/>
                </a:lnTo>
                <a:lnTo>
                  <a:pt x="108" y="70"/>
                </a:lnTo>
                <a:lnTo>
                  <a:pt x="104" y="75"/>
                </a:lnTo>
                <a:lnTo>
                  <a:pt x="100" y="79"/>
                </a:lnTo>
                <a:lnTo>
                  <a:pt x="95" y="83"/>
                </a:lnTo>
                <a:lnTo>
                  <a:pt x="88" y="85"/>
                </a:lnTo>
                <a:lnTo>
                  <a:pt x="80" y="87"/>
                </a:lnTo>
                <a:lnTo>
                  <a:pt x="71" y="87"/>
                </a:lnTo>
                <a:lnTo>
                  <a:pt x="25" y="87"/>
                </a:lnTo>
                <a:close/>
                <a:moveTo>
                  <a:pt x="0" y="207"/>
                </a:moveTo>
                <a:lnTo>
                  <a:pt x="80" y="207"/>
                </a:lnTo>
                <a:lnTo>
                  <a:pt x="95" y="206"/>
                </a:lnTo>
                <a:lnTo>
                  <a:pt x="107" y="203"/>
                </a:lnTo>
                <a:lnTo>
                  <a:pt x="118" y="198"/>
                </a:lnTo>
                <a:lnTo>
                  <a:pt x="127" y="190"/>
                </a:lnTo>
                <a:lnTo>
                  <a:pt x="134" y="182"/>
                </a:lnTo>
                <a:lnTo>
                  <a:pt x="139" y="171"/>
                </a:lnTo>
                <a:lnTo>
                  <a:pt x="142" y="158"/>
                </a:lnTo>
                <a:lnTo>
                  <a:pt x="143" y="146"/>
                </a:lnTo>
                <a:lnTo>
                  <a:pt x="142" y="136"/>
                </a:lnTo>
                <a:lnTo>
                  <a:pt x="141" y="127"/>
                </a:lnTo>
                <a:lnTo>
                  <a:pt x="138" y="119"/>
                </a:lnTo>
                <a:lnTo>
                  <a:pt x="134" y="112"/>
                </a:lnTo>
                <a:lnTo>
                  <a:pt x="129" y="106"/>
                </a:lnTo>
                <a:lnTo>
                  <a:pt x="123" y="101"/>
                </a:lnTo>
                <a:lnTo>
                  <a:pt x="116" y="98"/>
                </a:lnTo>
                <a:lnTo>
                  <a:pt x="109" y="96"/>
                </a:lnTo>
                <a:lnTo>
                  <a:pt x="115" y="92"/>
                </a:lnTo>
                <a:lnTo>
                  <a:pt x="120" y="89"/>
                </a:lnTo>
                <a:lnTo>
                  <a:pt x="124" y="84"/>
                </a:lnTo>
                <a:lnTo>
                  <a:pt x="129" y="78"/>
                </a:lnTo>
                <a:lnTo>
                  <a:pt x="131" y="72"/>
                </a:lnTo>
                <a:lnTo>
                  <a:pt x="133" y="65"/>
                </a:lnTo>
                <a:lnTo>
                  <a:pt x="135" y="58"/>
                </a:lnTo>
                <a:lnTo>
                  <a:pt x="135" y="51"/>
                </a:lnTo>
                <a:lnTo>
                  <a:pt x="134" y="38"/>
                </a:lnTo>
                <a:lnTo>
                  <a:pt x="132" y="28"/>
                </a:lnTo>
                <a:lnTo>
                  <a:pt x="127" y="20"/>
                </a:lnTo>
                <a:lnTo>
                  <a:pt x="120" y="13"/>
                </a:lnTo>
                <a:lnTo>
                  <a:pt x="112" y="7"/>
                </a:lnTo>
                <a:lnTo>
                  <a:pt x="102" y="4"/>
                </a:lnTo>
                <a:lnTo>
                  <a:pt x="90" y="1"/>
                </a:lnTo>
                <a:lnTo>
                  <a:pt x="76" y="0"/>
                </a:lnTo>
                <a:lnTo>
                  <a:pt x="0" y="0"/>
                </a:lnTo>
                <a:lnTo>
                  <a:pt x="0"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72" name="Rectangle 168"/>
          <p:cNvSpPr>
            <a:spLocks noChangeArrowheads="1"/>
          </p:cNvSpPr>
          <p:nvPr/>
        </p:nvSpPr>
        <p:spPr bwMode="auto">
          <a:xfrm>
            <a:off x="2513013" y="3205163"/>
            <a:ext cx="12700" cy="158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673" name="Freeform 169"/>
          <p:cNvSpPr>
            <a:spLocks/>
          </p:cNvSpPr>
          <p:nvPr/>
        </p:nvSpPr>
        <p:spPr bwMode="auto">
          <a:xfrm>
            <a:off x="1357313" y="3308350"/>
            <a:ext cx="33337" cy="106363"/>
          </a:xfrm>
          <a:custGeom>
            <a:avLst/>
            <a:gdLst>
              <a:gd name="T0" fmla="*/ 2147483647 w 67"/>
              <a:gd name="T1" fmla="*/ 2147483647 h 199"/>
              <a:gd name="T2" fmla="*/ 2147483647 w 67"/>
              <a:gd name="T3" fmla="*/ 2147483647 h 199"/>
              <a:gd name="T4" fmla="*/ 2147483647 w 67"/>
              <a:gd name="T5" fmla="*/ 0 h 199"/>
              <a:gd name="T6" fmla="*/ 2147483647 w 67"/>
              <a:gd name="T7" fmla="*/ 0 h 199"/>
              <a:gd name="T8" fmla="*/ 2147483647 w 67"/>
              <a:gd name="T9" fmla="*/ 2147483647 h 199"/>
              <a:gd name="T10" fmla="*/ 2147483647 w 67"/>
              <a:gd name="T11" fmla="*/ 2147483647 h 199"/>
              <a:gd name="T12" fmla="*/ 2147483647 w 67"/>
              <a:gd name="T13" fmla="*/ 2147483647 h 199"/>
              <a:gd name="T14" fmla="*/ 2147483647 w 67"/>
              <a:gd name="T15" fmla="*/ 2147483647 h 199"/>
              <a:gd name="T16" fmla="*/ 2147483647 w 67"/>
              <a:gd name="T17" fmla="*/ 2147483647 h 199"/>
              <a:gd name="T18" fmla="*/ 2147483647 w 67"/>
              <a:gd name="T19" fmla="*/ 2147483647 h 199"/>
              <a:gd name="T20" fmla="*/ 2147483647 w 67"/>
              <a:gd name="T21" fmla="*/ 2147483647 h 199"/>
              <a:gd name="T22" fmla="*/ 0 w 67"/>
              <a:gd name="T23" fmla="*/ 2147483647 h 199"/>
              <a:gd name="T24" fmla="*/ 0 w 67"/>
              <a:gd name="T25" fmla="*/ 2147483647 h 199"/>
              <a:gd name="T26" fmla="*/ 2147483647 w 67"/>
              <a:gd name="T27" fmla="*/ 2147483647 h 199"/>
              <a:gd name="T28" fmla="*/ 2147483647 w 67"/>
              <a:gd name="T29" fmla="*/ 2147483647 h 19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7"/>
              <a:gd name="T46" fmla="*/ 0 h 199"/>
              <a:gd name="T47" fmla="*/ 67 w 67"/>
              <a:gd name="T48" fmla="*/ 199 h 19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7" h="199">
                <a:moveTo>
                  <a:pt x="42" y="199"/>
                </a:moveTo>
                <a:lnTo>
                  <a:pt x="67" y="199"/>
                </a:lnTo>
                <a:lnTo>
                  <a:pt x="67" y="0"/>
                </a:lnTo>
                <a:lnTo>
                  <a:pt x="49" y="0"/>
                </a:lnTo>
                <a:lnTo>
                  <a:pt x="47" y="9"/>
                </a:lnTo>
                <a:lnTo>
                  <a:pt x="44" y="17"/>
                </a:lnTo>
                <a:lnTo>
                  <a:pt x="40" y="23"/>
                </a:lnTo>
                <a:lnTo>
                  <a:pt x="35" y="29"/>
                </a:lnTo>
                <a:lnTo>
                  <a:pt x="28" y="33"/>
                </a:lnTo>
                <a:lnTo>
                  <a:pt x="20" y="36"/>
                </a:lnTo>
                <a:lnTo>
                  <a:pt x="11" y="37"/>
                </a:lnTo>
                <a:lnTo>
                  <a:pt x="0" y="38"/>
                </a:lnTo>
                <a:lnTo>
                  <a:pt x="0" y="59"/>
                </a:lnTo>
                <a:lnTo>
                  <a:pt x="42" y="59"/>
                </a:lnTo>
                <a:lnTo>
                  <a:pt x="42"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74" name="Freeform 170"/>
          <p:cNvSpPr>
            <a:spLocks/>
          </p:cNvSpPr>
          <p:nvPr/>
        </p:nvSpPr>
        <p:spPr bwMode="auto">
          <a:xfrm>
            <a:off x="1416050" y="3308350"/>
            <a:ext cx="60325" cy="106363"/>
          </a:xfrm>
          <a:custGeom>
            <a:avLst/>
            <a:gdLst>
              <a:gd name="T0" fmla="*/ 2147483647 w 124"/>
              <a:gd name="T1" fmla="*/ 2147483647 h 199"/>
              <a:gd name="T2" fmla="*/ 2147483647 w 124"/>
              <a:gd name="T3" fmla="*/ 2147483647 h 199"/>
              <a:gd name="T4" fmla="*/ 2147483647 w 124"/>
              <a:gd name="T5" fmla="*/ 2147483647 h 199"/>
              <a:gd name="T6" fmla="*/ 2147483647 w 124"/>
              <a:gd name="T7" fmla="*/ 2147483647 h 199"/>
              <a:gd name="T8" fmla="*/ 2147483647 w 124"/>
              <a:gd name="T9" fmla="*/ 2147483647 h 199"/>
              <a:gd name="T10" fmla="*/ 2147483647 w 124"/>
              <a:gd name="T11" fmla="*/ 2147483647 h 199"/>
              <a:gd name="T12" fmla="*/ 2147483647 w 124"/>
              <a:gd name="T13" fmla="*/ 2147483647 h 199"/>
              <a:gd name="T14" fmla="*/ 2147483647 w 124"/>
              <a:gd name="T15" fmla="*/ 2147483647 h 199"/>
              <a:gd name="T16" fmla="*/ 2147483647 w 124"/>
              <a:gd name="T17" fmla="*/ 2147483647 h 199"/>
              <a:gd name="T18" fmla="*/ 2147483647 w 124"/>
              <a:gd name="T19" fmla="*/ 2147483647 h 199"/>
              <a:gd name="T20" fmla="*/ 2147483647 w 124"/>
              <a:gd name="T21" fmla="*/ 2147483647 h 199"/>
              <a:gd name="T22" fmla="*/ 2147483647 w 124"/>
              <a:gd name="T23" fmla="*/ 2147483647 h 199"/>
              <a:gd name="T24" fmla="*/ 2147483647 w 124"/>
              <a:gd name="T25" fmla="*/ 2147483647 h 199"/>
              <a:gd name="T26" fmla="*/ 2147483647 w 124"/>
              <a:gd name="T27" fmla="*/ 2147483647 h 199"/>
              <a:gd name="T28" fmla="*/ 2147483647 w 124"/>
              <a:gd name="T29" fmla="*/ 2147483647 h 199"/>
              <a:gd name="T30" fmla="*/ 2147483647 w 124"/>
              <a:gd name="T31" fmla="*/ 2147483647 h 199"/>
              <a:gd name="T32" fmla="*/ 2147483647 w 124"/>
              <a:gd name="T33" fmla="*/ 2147483647 h 199"/>
              <a:gd name="T34" fmla="*/ 2147483647 w 124"/>
              <a:gd name="T35" fmla="*/ 2147483647 h 199"/>
              <a:gd name="T36" fmla="*/ 2147483647 w 124"/>
              <a:gd name="T37" fmla="*/ 2147483647 h 199"/>
              <a:gd name="T38" fmla="*/ 2147483647 w 124"/>
              <a:gd name="T39" fmla="*/ 2147483647 h 199"/>
              <a:gd name="T40" fmla="*/ 2147483647 w 124"/>
              <a:gd name="T41" fmla="*/ 2147483647 h 199"/>
              <a:gd name="T42" fmla="*/ 2147483647 w 124"/>
              <a:gd name="T43" fmla="*/ 2147483647 h 199"/>
              <a:gd name="T44" fmla="*/ 2147483647 w 124"/>
              <a:gd name="T45" fmla="*/ 2147483647 h 199"/>
              <a:gd name="T46" fmla="*/ 2147483647 w 124"/>
              <a:gd name="T47" fmla="*/ 2147483647 h 199"/>
              <a:gd name="T48" fmla="*/ 2147483647 w 124"/>
              <a:gd name="T49" fmla="*/ 2147483647 h 199"/>
              <a:gd name="T50" fmla="*/ 2147483647 w 124"/>
              <a:gd name="T51" fmla="*/ 2147483647 h 199"/>
              <a:gd name="T52" fmla="*/ 2147483647 w 124"/>
              <a:gd name="T53" fmla="*/ 2147483647 h 199"/>
              <a:gd name="T54" fmla="*/ 2147483647 w 124"/>
              <a:gd name="T55" fmla="*/ 2147483647 h 199"/>
              <a:gd name="T56" fmla="*/ 2147483647 w 124"/>
              <a:gd name="T57" fmla="*/ 2147483647 h 199"/>
              <a:gd name="T58" fmla="*/ 2147483647 w 124"/>
              <a:gd name="T59" fmla="*/ 2147483647 h 199"/>
              <a:gd name="T60" fmla="*/ 2147483647 w 124"/>
              <a:gd name="T61" fmla="*/ 2147483647 h 199"/>
              <a:gd name="T62" fmla="*/ 2147483647 w 124"/>
              <a:gd name="T63" fmla="*/ 2147483647 h 199"/>
              <a:gd name="T64" fmla="*/ 2147483647 w 124"/>
              <a:gd name="T65" fmla="*/ 2147483647 h 199"/>
              <a:gd name="T66" fmla="*/ 2147483647 w 124"/>
              <a:gd name="T67" fmla="*/ 2147483647 h 199"/>
              <a:gd name="T68" fmla="*/ 2147483647 w 124"/>
              <a:gd name="T69" fmla="*/ 2147483647 h 199"/>
              <a:gd name="T70" fmla="*/ 2147483647 w 124"/>
              <a:gd name="T71" fmla="*/ 2147483647 h 199"/>
              <a:gd name="T72" fmla="*/ 0 w 124"/>
              <a:gd name="T73" fmla="*/ 2147483647 h 19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4"/>
              <a:gd name="T112" fmla="*/ 0 h 199"/>
              <a:gd name="T113" fmla="*/ 124 w 124"/>
              <a:gd name="T114" fmla="*/ 199 h 19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4" h="199">
                <a:moveTo>
                  <a:pt x="0" y="199"/>
                </a:moveTo>
                <a:lnTo>
                  <a:pt x="124" y="199"/>
                </a:lnTo>
                <a:lnTo>
                  <a:pt x="124" y="174"/>
                </a:lnTo>
                <a:lnTo>
                  <a:pt x="26" y="174"/>
                </a:lnTo>
                <a:lnTo>
                  <a:pt x="29" y="167"/>
                </a:lnTo>
                <a:lnTo>
                  <a:pt x="32" y="162"/>
                </a:lnTo>
                <a:lnTo>
                  <a:pt x="35" y="156"/>
                </a:lnTo>
                <a:lnTo>
                  <a:pt x="41" y="150"/>
                </a:lnTo>
                <a:lnTo>
                  <a:pt x="47" y="145"/>
                </a:lnTo>
                <a:lnTo>
                  <a:pt x="53" y="139"/>
                </a:lnTo>
                <a:lnTo>
                  <a:pt x="61" y="135"/>
                </a:lnTo>
                <a:lnTo>
                  <a:pt x="69" y="130"/>
                </a:lnTo>
                <a:lnTo>
                  <a:pt x="85" y="122"/>
                </a:lnTo>
                <a:lnTo>
                  <a:pt x="95" y="115"/>
                </a:lnTo>
                <a:lnTo>
                  <a:pt x="102" y="109"/>
                </a:lnTo>
                <a:lnTo>
                  <a:pt x="109" y="102"/>
                </a:lnTo>
                <a:lnTo>
                  <a:pt x="115" y="95"/>
                </a:lnTo>
                <a:lnTo>
                  <a:pt x="119" y="87"/>
                </a:lnTo>
                <a:lnTo>
                  <a:pt x="122" y="78"/>
                </a:lnTo>
                <a:lnTo>
                  <a:pt x="123" y="68"/>
                </a:lnTo>
                <a:lnTo>
                  <a:pt x="124" y="59"/>
                </a:lnTo>
                <a:lnTo>
                  <a:pt x="123" y="46"/>
                </a:lnTo>
                <a:lnTo>
                  <a:pt x="120" y="35"/>
                </a:lnTo>
                <a:lnTo>
                  <a:pt x="115" y="24"/>
                </a:lnTo>
                <a:lnTo>
                  <a:pt x="107" y="16"/>
                </a:lnTo>
                <a:lnTo>
                  <a:pt x="99" y="9"/>
                </a:lnTo>
                <a:lnTo>
                  <a:pt x="89" y="4"/>
                </a:lnTo>
                <a:lnTo>
                  <a:pt x="78" y="1"/>
                </a:lnTo>
                <a:lnTo>
                  <a:pt x="64" y="0"/>
                </a:lnTo>
                <a:lnTo>
                  <a:pt x="51" y="1"/>
                </a:lnTo>
                <a:lnTo>
                  <a:pt x="40" y="4"/>
                </a:lnTo>
                <a:lnTo>
                  <a:pt x="29" y="10"/>
                </a:lnTo>
                <a:lnTo>
                  <a:pt x="21" y="18"/>
                </a:lnTo>
                <a:lnTo>
                  <a:pt x="13" y="28"/>
                </a:lnTo>
                <a:lnTo>
                  <a:pt x="8" y="39"/>
                </a:lnTo>
                <a:lnTo>
                  <a:pt x="5" y="53"/>
                </a:lnTo>
                <a:lnTo>
                  <a:pt x="4" y="68"/>
                </a:lnTo>
                <a:lnTo>
                  <a:pt x="4" y="72"/>
                </a:lnTo>
                <a:lnTo>
                  <a:pt x="28" y="72"/>
                </a:lnTo>
                <a:lnTo>
                  <a:pt x="28" y="70"/>
                </a:lnTo>
                <a:lnTo>
                  <a:pt x="29" y="59"/>
                </a:lnTo>
                <a:lnTo>
                  <a:pt x="30" y="51"/>
                </a:lnTo>
                <a:lnTo>
                  <a:pt x="33" y="43"/>
                </a:lnTo>
                <a:lnTo>
                  <a:pt x="38" y="36"/>
                </a:lnTo>
                <a:lnTo>
                  <a:pt x="43" y="31"/>
                </a:lnTo>
                <a:lnTo>
                  <a:pt x="49" y="28"/>
                </a:lnTo>
                <a:lnTo>
                  <a:pt x="55" y="25"/>
                </a:lnTo>
                <a:lnTo>
                  <a:pt x="63" y="24"/>
                </a:lnTo>
                <a:lnTo>
                  <a:pt x="71" y="25"/>
                </a:lnTo>
                <a:lnTo>
                  <a:pt x="78" y="26"/>
                </a:lnTo>
                <a:lnTo>
                  <a:pt x="84" y="30"/>
                </a:lnTo>
                <a:lnTo>
                  <a:pt x="89" y="33"/>
                </a:lnTo>
                <a:lnTo>
                  <a:pt x="93" y="39"/>
                </a:lnTo>
                <a:lnTo>
                  <a:pt x="97" y="45"/>
                </a:lnTo>
                <a:lnTo>
                  <a:pt x="98" y="52"/>
                </a:lnTo>
                <a:lnTo>
                  <a:pt x="99" y="59"/>
                </a:lnTo>
                <a:lnTo>
                  <a:pt x="99" y="66"/>
                </a:lnTo>
                <a:lnTo>
                  <a:pt x="97" y="72"/>
                </a:lnTo>
                <a:lnTo>
                  <a:pt x="96" y="78"/>
                </a:lnTo>
                <a:lnTo>
                  <a:pt x="92" y="82"/>
                </a:lnTo>
                <a:lnTo>
                  <a:pt x="88" y="88"/>
                </a:lnTo>
                <a:lnTo>
                  <a:pt x="84" y="93"/>
                </a:lnTo>
                <a:lnTo>
                  <a:pt x="79" y="98"/>
                </a:lnTo>
                <a:lnTo>
                  <a:pt x="72" y="101"/>
                </a:lnTo>
                <a:lnTo>
                  <a:pt x="58" y="110"/>
                </a:lnTo>
                <a:lnTo>
                  <a:pt x="44" y="118"/>
                </a:lnTo>
                <a:lnTo>
                  <a:pt x="32" y="128"/>
                </a:lnTo>
                <a:lnTo>
                  <a:pt x="22" y="137"/>
                </a:lnTo>
                <a:lnTo>
                  <a:pt x="14" y="148"/>
                </a:lnTo>
                <a:lnTo>
                  <a:pt x="8" y="158"/>
                </a:lnTo>
                <a:lnTo>
                  <a:pt x="4" y="170"/>
                </a:lnTo>
                <a:lnTo>
                  <a:pt x="1" y="183"/>
                </a:lnTo>
                <a:lnTo>
                  <a:pt x="0" y="198"/>
                </a:lnTo>
                <a:lnTo>
                  <a:pt x="0"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75" name="Freeform 171"/>
          <p:cNvSpPr>
            <a:spLocks noEditPoints="1"/>
          </p:cNvSpPr>
          <p:nvPr/>
        </p:nvSpPr>
        <p:spPr bwMode="auto">
          <a:xfrm>
            <a:off x="2036763" y="3305175"/>
            <a:ext cx="71437" cy="109538"/>
          </a:xfrm>
          <a:custGeom>
            <a:avLst/>
            <a:gdLst>
              <a:gd name="T0" fmla="*/ 0 w 153"/>
              <a:gd name="T1" fmla="*/ 2147483647 h 207"/>
              <a:gd name="T2" fmla="*/ 2147483647 w 153"/>
              <a:gd name="T3" fmla="*/ 2147483647 h 207"/>
              <a:gd name="T4" fmla="*/ 2147483647 w 153"/>
              <a:gd name="T5" fmla="*/ 2147483647 h 207"/>
              <a:gd name="T6" fmla="*/ 2147483647 w 153"/>
              <a:gd name="T7" fmla="*/ 2147483647 h 207"/>
              <a:gd name="T8" fmla="*/ 2147483647 w 153"/>
              <a:gd name="T9" fmla="*/ 2147483647 h 207"/>
              <a:gd name="T10" fmla="*/ 2147483647 w 153"/>
              <a:gd name="T11" fmla="*/ 2147483647 h 207"/>
              <a:gd name="T12" fmla="*/ 2147483647 w 153"/>
              <a:gd name="T13" fmla="*/ 2147483647 h 207"/>
              <a:gd name="T14" fmla="*/ 2147483647 w 153"/>
              <a:gd name="T15" fmla="*/ 2147483647 h 207"/>
              <a:gd name="T16" fmla="*/ 2147483647 w 153"/>
              <a:gd name="T17" fmla="*/ 2147483647 h 207"/>
              <a:gd name="T18" fmla="*/ 2147483647 w 153"/>
              <a:gd name="T19" fmla="*/ 2147483647 h 207"/>
              <a:gd name="T20" fmla="*/ 2147483647 w 153"/>
              <a:gd name="T21" fmla="*/ 2147483647 h 207"/>
              <a:gd name="T22" fmla="*/ 2147483647 w 153"/>
              <a:gd name="T23" fmla="*/ 2147483647 h 207"/>
              <a:gd name="T24" fmla="*/ 2147483647 w 153"/>
              <a:gd name="T25" fmla="*/ 2147483647 h 207"/>
              <a:gd name="T26" fmla="*/ 2147483647 w 153"/>
              <a:gd name="T27" fmla="*/ 2147483647 h 207"/>
              <a:gd name="T28" fmla="*/ 2147483647 w 153"/>
              <a:gd name="T29" fmla="*/ 2147483647 h 207"/>
              <a:gd name="T30" fmla="*/ 2147483647 w 153"/>
              <a:gd name="T31" fmla="*/ 2147483647 h 207"/>
              <a:gd name="T32" fmla="*/ 2147483647 w 153"/>
              <a:gd name="T33" fmla="*/ 2147483647 h 207"/>
              <a:gd name="T34" fmla="*/ 2147483647 w 153"/>
              <a:gd name="T35" fmla="*/ 2147483647 h 207"/>
              <a:gd name="T36" fmla="*/ 2147483647 w 153"/>
              <a:gd name="T37" fmla="*/ 2147483647 h 207"/>
              <a:gd name="T38" fmla="*/ 2147483647 w 153"/>
              <a:gd name="T39" fmla="*/ 2147483647 h 207"/>
              <a:gd name="T40" fmla="*/ 2147483647 w 153"/>
              <a:gd name="T41" fmla="*/ 2147483647 h 207"/>
              <a:gd name="T42" fmla="*/ 2147483647 w 153"/>
              <a:gd name="T43" fmla="*/ 2147483647 h 207"/>
              <a:gd name="T44" fmla="*/ 2147483647 w 153"/>
              <a:gd name="T45" fmla="*/ 2147483647 h 207"/>
              <a:gd name="T46" fmla="*/ 2147483647 w 153"/>
              <a:gd name="T47" fmla="*/ 2147483647 h 207"/>
              <a:gd name="T48" fmla="*/ 2147483647 w 153"/>
              <a:gd name="T49" fmla="*/ 2147483647 h 207"/>
              <a:gd name="T50" fmla="*/ 2147483647 w 153"/>
              <a:gd name="T51" fmla="*/ 2147483647 h 207"/>
              <a:gd name="T52" fmla="*/ 2147483647 w 153"/>
              <a:gd name="T53" fmla="*/ 2147483647 h 207"/>
              <a:gd name="T54" fmla="*/ 2147483647 w 153"/>
              <a:gd name="T55" fmla="*/ 2147483647 h 207"/>
              <a:gd name="T56" fmla="*/ 2147483647 w 153"/>
              <a:gd name="T57" fmla="*/ 2147483647 h 207"/>
              <a:gd name="T58" fmla="*/ 2147483647 w 153"/>
              <a:gd name="T59" fmla="*/ 2147483647 h 207"/>
              <a:gd name="T60" fmla="*/ 2147483647 w 153"/>
              <a:gd name="T61" fmla="*/ 2147483647 h 207"/>
              <a:gd name="T62" fmla="*/ 2147483647 w 153"/>
              <a:gd name="T63" fmla="*/ 2147483647 h 207"/>
              <a:gd name="T64" fmla="*/ 2147483647 w 153"/>
              <a:gd name="T65" fmla="*/ 0 h 207"/>
              <a:gd name="T66" fmla="*/ 2147483647 w 153"/>
              <a:gd name="T67" fmla="*/ 0 h 207"/>
              <a:gd name="T68" fmla="*/ 0 w 153"/>
              <a:gd name="T69" fmla="*/ 0 h 207"/>
              <a:gd name="T70" fmla="*/ 0 w 153"/>
              <a:gd name="T71" fmla="*/ 2147483647 h 207"/>
              <a:gd name="T72" fmla="*/ 2147483647 w 153"/>
              <a:gd name="T73" fmla="*/ 2147483647 h 207"/>
              <a:gd name="T74" fmla="*/ 2147483647 w 153"/>
              <a:gd name="T75" fmla="*/ 2147483647 h 207"/>
              <a:gd name="T76" fmla="*/ 2147483647 w 153"/>
              <a:gd name="T77" fmla="*/ 2147483647 h 207"/>
              <a:gd name="T78" fmla="*/ 2147483647 w 153"/>
              <a:gd name="T79" fmla="*/ 2147483647 h 207"/>
              <a:gd name="T80" fmla="*/ 2147483647 w 153"/>
              <a:gd name="T81" fmla="*/ 2147483647 h 207"/>
              <a:gd name="T82" fmla="*/ 2147483647 w 153"/>
              <a:gd name="T83" fmla="*/ 2147483647 h 207"/>
              <a:gd name="T84" fmla="*/ 2147483647 w 153"/>
              <a:gd name="T85" fmla="*/ 2147483647 h 207"/>
              <a:gd name="T86" fmla="*/ 2147483647 w 153"/>
              <a:gd name="T87" fmla="*/ 2147483647 h 207"/>
              <a:gd name="T88" fmla="*/ 2147483647 w 153"/>
              <a:gd name="T89" fmla="*/ 2147483647 h 207"/>
              <a:gd name="T90" fmla="*/ 2147483647 w 153"/>
              <a:gd name="T91" fmla="*/ 2147483647 h 207"/>
              <a:gd name="T92" fmla="*/ 2147483647 w 153"/>
              <a:gd name="T93" fmla="*/ 2147483647 h 207"/>
              <a:gd name="T94" fmla="*/ 2147483647 w 153"/>
              <a:gd name="T95" fmla="*/ 2147483647 h 207"/>
              <a:gd name="T96" fmla="*/ 2147483647 w 153"/>
              <a:gd name="T97" fmla="*/ 2147483647 h 207"/>
              <a:gd name="T98" fmla="*/ 2147483647 w 153"/>
              <a:gd name="T99" fmla="*/ 2147483647 h 207"/>
              <a:gd name="T100" fmla="*/ 2147483647 w 153"/>
              <a:gd name="T101" fmla="*/ 2147483647 h 207"/>
              <a:gd name="T102" fmla="*/ 2147483647 w 153"/>
              <a:gd name="T103" fmla="*/ 2147483647 h 207"/>
              <a:gd name="T104" fmla="*/ 2147483647 w 153"/>
              <a:gd name="T105" fmla="*/ 2147483647 h 207"/>
              <a:gd name="T106" fmla="*/ 2147483647 w 153"/>
              <a:gd name="T107" fmla="*/ 2147483647 h 207"/>
              <a:gd name="T108" fmla="*/ 2147483647 w 153"/>
              <a:gd name="T109" fmla="*/ 2147483647 h 207"/>
              <a:gd name="T110" fmla="*/ 2147483647 w 153"/>
              <a:gd name="T111" fmla="*/ 2147483647 h 20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53"/>
              <a:gd name="T169" fmla="*/ 0 h 207"/>
              <a:gd name="T170" fmla="*/ 153 w 153"/>
              <a:gd name="T171" fmla="*/ 207 h 207"/>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53" h="207">
                <a:moveTo>
                  <a:pt x="0" y="207"/>
                </a:moveTo>
                <a:lnTo>
                  <a:pt x="70" y="207"/>
                </a:lnTo>
                <a:lnTo>
                  <a:pt x="80" y="207"/>
                </a:lnTo>
                <a:lnTo>
                  <a:pt x="88" y="205"/>
                </a:lnTo>
                <a:lnTo>
                  <a:pt x="97" y="203"/>
                </a:lnTo>
                <a:lnTo>
                  <a:pt x="105" y="200"/>
                </a:lnTo>
                <a:lnTo>
                  <a:pt x="112" y="196"/>
                </a:lnTo>
                <a:lnTo>
                  <a:pt x="119" y="191"/>
                </a:lnTo>
                <a:lnTo>
                  <a:pt x="125" y="186"/>
                </a:lnTo>
                <a:lnTo>
                  <a:pt x="130" y="179"/>
                </a:lnTo>
                <a:lnTo>
                  <a:pt x="136" y="172"/>
                </a:lnTo>
                <a:lnTo>
                  <a:pt x="140" y="164"/>
                </a:lnTo>
                <a:lnTo>
                  <a:pt x="144" y="156"/>
                </a:lnTo>
                <a:lnTo>
                  <a:pt x="147" y="145"/>
                </a:lnTo>
                <a:lnTo>
                  <a:pt x="149" y="136"/>
                </a:lnTo>
                <a:lnTo>
                  <a:pt x="151" y="124"/>
                </a:lnTo>
                <a:lnTo>
                  <a:pt x="153" y="113"/>
                </a:lnTo>
                <a:lnTo>
                  <a:pt x="153" y="100"/>
                </a:lnTo>
                <a:lnTo>
                  <a:pt x="153" y="88"/>
                </a:lnTo>
                <a:lnTo>
                  <a:pt x="151" y="78"/>
                </a:lnTo>
                <a:lnTo>
                  <a:pt x="149" y="67"/>
                </a:lnTo>
                <a:lnTo>
                  <a:pt x="147" y="57"/>
                </a:lnTo>
                <a:lnTo>
                  <a:pt x="144" y="48"/>
                </a:lnTo>
                <a:lnTo>
                  <a:pt x="141" y="39"/>
                </a:lnTo>
                <a:lnTo>
                  <a:pt x="137" y="32"/>
                </a:lnTo>
                <a:lnTo>
                  <a:pt x="131" y="25"/>
                </a:lnTo>
                <a:lnTo>
                  <a:pt x="126" y="19"/>
                </a:lnTo>
                <a:lnTo>
                  <a:pt x="120" y="15"/>
                </a:lnTo>
                <a:lnTo>
                  <a:pt x="114" y="10"/>
                </a:lnTo>
                <a:lnTo>
                  <a:pt x="106" y="7"/>
                </a:lnTo>
                <a:lnTo>
                  <a:pt x="99" y="3"/>
                </a:lnTo>
                <a:lnTo>
                  <a:pt x="90" y="1"/>
                </a:lnTo>
                <a:lnTo>
                  <a:pt x="81" y="0"/>
                </a:lnTo>
                <a:lnTo>
                  <a:pt x="71" y="0"/>
                </a:lnTo>
                <a:lnTo>
                  <a:pt x="0" y="0"/>
                </a:lnTo>
                <a:lnTo>
                  <a:pt x="0" y="207"/>
                </a:lnTo>
                <a:close/>
                <a:moveTo>
                  <a:pt x="69" y="24"/>
                </a:moveTo>
                <a:lnTo>
                  <a:pt x="82" y="25"/>
                </a:lnTo>
                <a:lnTo>
                  <a:pt x="93" y="29"/>
                </a:lnTo>
                <a:lnTo>
                  <a:pt x="103" y="36"/>
                </a:lnTo>
                <a:lnTo>
                  <a:pt x="111" y="44"/>
                </a:lnTo>
                <a:lnTo>
                  <a:pt x="118" y="55"/>
                </a:lnTo>
                <a:lnTo>
                  <a:pt x="122" y="68"/>
                </a:lnTo>
                <a:lnTo>
                  <a:pt x="125" y="83"/>
                </a:lnTo>
                <a:lnTo>
                  <a:pt x="126" y="102"/>
                </a:lnTo>
                <a:lnTo>
                  <a:pt x="125" y="121"/>
                </a:lnTo>
                <a:lnTo>
                  <a:pt x="123" y="136"/>
                </a:lnTo>
                <a:lnTo>
                  <a:pt x="118" y="150"/>
                </a:lnTo>
                <a:lnTo>
                  <a:pt x="111" y="161"/>
                </a:lnTo>
                <a:lnTo>
                  <a:pt x="104" y="170"/>
                </a:lnTo>
                <a:lnTo>
                  <a:pt x="93" y="177"/>
                </a:lnTo>
                <a:lnTo>
                  <a:pt x="82" y="180"/>
                </a:lnTo>
                <a:lnTo>
                  <a:pt x="69" y="181"/>
                </a:lnTo>
                <a:lnTo>
                  <a:pt x="25" y="181"/>
                </a:lnTo>
                <a:lnTo>
                  <a:pt x="25" y="24"/>
                </a:lnTo>
                <a:lnTo>
                  <a:pt x="69" y="2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76" name="Freeform 172"/>
          <p:cNvSpPr>
            <a:spLocks noEditPoints="1"/>
          </p:cNvSpPr>
          <p:nvPr/>
        </p:nvSpPr>
        <p:spPr bwMode="auto">
          <a:xfrm>
            <a:off x="2119313" y="3332163"/>
            <a:ext cx="58737" cy="84137"/>
          </a:xfrm>
          <a:custGeom>
            <a:avLst/>
            <a:gdLst>
              <a:gd name="T0" fmla="*/ 2147483647 w 123"/>
              <a:gd name="T1" fmla="*/ 2147483647 h 158"/>
              <a:gd name="T2" fmla="*/ 2147483647 w 123"/>
              <a:gd name="T3" fmla="*/ 2147483647 h 158"/>
              <a:gd name="T4" fmla="*/ 2147483647 w 123"/>
              <a:gd name="T5" fmla="*/ 2147483647 h 158"/>
              <a:gd name="T6" fmla="*/ 2147483647 w 123"/>
              <a:gd name="T7" fmla="*/ 2147483647 h 158"/>
              <a:gd name="T8" fmla="*/ 2147483647 w 123"/>
              <a:gd name="T9" fmla="*/ 2147483647 h 158"/>
              <a:gd name="T10" fmla="*/ 2147483647 w 123"/>
              <a:gd name="T11" fmla="*/ 2147483647 h 158"/>
              <a:gd name="T12" fmla="*/ 2147483647 w 123"/>
              <a:gd name="T13" fmla="*/ 2147483647 h 158"/>
              <a:gd name="T14" fmla="*/ 2147483647 w 123"/>
              <a:gd name="T15" fmla="*/ 2147483647 h 158"/>
              <a:gd name="T16" fmla="*/ 2147483647 w 123"/>
              <a:gd name="T17" fmla="*/ 2147483647 h 158"/>
              <a:gd name="T18" fmla="*/ 2147483647 w 123"/>
              <a:gd name="T19" fmla="*/ 2147483647 h 158"/>
              <a:gd name="T20" fmla="*/ 2147483647 w 123"/>
              <a:gd name="T21" fmla="*/ 2147483647 h 158"/>
              <a:gd name="T22" fmla="*/ 2147483647 w 123"/>
              <a:gd name="T23" fmla="*/ 2147483647 h 158"/>
              <a:gd name="T24" fmla="*/ 2147483647 w 123"/>
              <a:gd name="T25" fmla="*/ 2147483647 h 158"/>
              <a:gd name="T26" fmla="*/ 2147483647 w 123"/>
              <a:gd name="T27" fmla="*/ 2147483647 h 158"/>
              <a:gd name="T28" fmla="*/ 2147483647 w 123"/>
              <a:gd name="T29" fmla="*/ 2147483647 h 158"/>
              <a:gd name="T30" fmla="*/ 2147483647 w 123"/>
              <a:gd name="T31" fmla="*/ 2147483647 h 158"/>
              <a:gd name="T32" fmla="*/ 2147483647 w 123"/>
              <a:gd name="T33" fmla="*/ 2147483647 h 158"/>
              <a:gd name="T34" fmla="*/ 2147483647 w 123"/>
              <a:gd name="T35" fmla="*/ 2147483647 h 158"/>
              <a:gd name="T36" fmla="*/ 2147483647 w 123"/>
              <a:gd name="T37" fmla="*/ 2147483647 h 158"/>
              <a:gd name="T38" fmla="*/ 2147483647 w 123"/>
              <a:gd name="T39" fmla="*/ 2147483647 h 158"/>
              <a:gd name="T40" fmla="*/ 2147483647 w 123"/>
              <a:gd name="T41" fmla="*/ 2147483647 h 158"/>
              <a:gd name="T42" fmla="*/ 2147483647 w 123"/>
              <a:gd name="T43" fmla="*/ 2147483647 h 158"/>
              <a:gd name="T44" fmla="*/ 2147483647 w 123"/>
              <a:gd name="T45" fmla="*/ 2147483647 h 158"/>
              <a:gd name="T46" fmla="*/ 2147483647 w 123"/>
              <a:gd name="T47" fmla="*/ 2147483647 h 158"/>
              <a:gd name="T48" fmla="*/ 2147483647 w 123"/>
              <a:gd name="T49" fmla="*/ 2147483647 h 158"/>
              <a:gd name="T50" fmla="*/ 2147483647 w 123"/>
              <a:gd name="T51" fmla="*/ 2147483647 h 158"/>
              <a:gd name="T52" fmla="*/ 2147483647 w 123"/>
              <a:gd name="T53" fmla="*/ 2147483647 h 158"/>
              <a:gd name="T54" fmla="*/ 2147483647 w 123"/>
              <a:gd name="T55" fmla="*/ 2147483647 h 158"/>
              <a:gd name="T56" fmla="*/ 2147483647 w 123"/>
              <a:gd name="T57" fmla="*/ 2147483647 h 158"/>
              <a:gd name="T58" fmla="*/ 2147483647 w 123"/>
              <a:gd name="T59" fmla="*/ 2147483647 h 158"/>
              <a:gd name="T60" fmla="*/ 2147483647 w 123"/>
              <a:gd name="T61" fmla="*/ 2147483647 h 158"/>
              <a:gd name="T62" fmla="*/ 2147483647 w 123"/>
              <a:gd name="T63" fmla="*/ 2147483647 h 158"/>
              <a:gd name="T64" fmla="*/ 2147483647 w 123"/>
              <a:gd name="T65" fmla="*/ 2147483647 h 158"/>
              <a:gd name="T66" fmla="*/ 2147483647 w 123"/>
              <a:gd name="T67" fmla="*/ 2147483647 h 158"/>
              <a:gd name="T68" fmla="*/ 2147483647 w 123"/>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8"/>
              <a:gd name="T107" fmla="*/ 123 w 123"/>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8">
                <a:moveTo>
                  <a:pt x="99" y="107"/>
                </a:moveTo>
                <a:lnTo>
                  <a:pt x="97" y="113"/>
                </a:lnTo>
                <a:lnTo>
                  <a:pt x="94" y="119"/>
                </a:lnTo>
                <a:lnTo>
                  <a:pt x="90" y="123"/>
                </a:lnTo>
                <a:lnTo>
                  <a:pt x="86" y="128"/>
                </a:lnTo>
                <a:lnTo>
                  <a:pt x="82" y="130"/>
                </a:lnTo>
                <a:lnTo>
                  <a:pt x="77" y="133"/>
                </a:lnTo>
                <a:lnTo>
                  <a:pt x="70" y="135"/>
                </a:lnTo>
                <a:lnTo>
                  <a:pt x="63" y="135"/>
                </a:lnTo>
                <a:lnTo>
                  <a:pt x="55" y="134"/>
                </a:lnTo>
                <a:lnTo>
                  <a:pt x="47" y="132"/>
                </a:lnTo>
                <a:lnTo>
                  <a:pt x="41" y="128"/>
                </a:lnTo>
                <a:lnTo>
                  <a:pt x="35" y="122"/>
                </a:lnTo>
                <a:lnTo>
                  <a:pt x="30" y="116"/>
                </a:lnTo>
                <a:lnTo>
                  <a:pt x="27" y="108"/>
                </a:lnTo>
                <a:lnTo>
                  <a:pt x="25" y="98"/>
                </a:lnTo>
                <a:lnTo>
                  <a:pt x="24" y="87"/>
                </a:lnTo>
                <a:lnTo>
                  <a:pt x="123" y="87"/>
                </a:lnTo>
                <a:lnTo>
                  <a:pt x="123" y="76"/>
                </a:lnTo>
                <a:lnTo>
                  <a:pt x="122" y="59"/>
                </a:lnTo>
                <a:lnTo>
                  <a:pt x="119" y="43"/>
                </a:lnTo>
                <a:lnTo>
                  <a:pt x="114" y="30"/>
                </a:lnTo>
                <a:lnTo>
                  <a:pt x="107" y="20"/>
                </a:lnTo>
                <a:lnTo>
                  <a:pt x="98" y="12"/>
                </a:lnTo>
                <a:lnTo>
                  <a:pt x="87" y="5"/>
                </a:lnTo>
                <a:lnTo>
                  <a:pt x="76" y="1"/>
                </a:lnTo>
                <a:lnTo>
                  <a:pt x="61" y="0"/>
                </a:lnTo>
                <a:lnTo>
                  <a:pt x="48" y="1"/>
                </a:lnTo>
                <a:lnTo>
                  <a:pt x="36" y="6"/>
                </a:lnTo>
                <a:lnTo>
                  <a:pt x="25" y="12"/>
                </a:lnTo>
                <a:lnTo>
                  <a:pt x="17" y="21"/>
                </a:lnTo>
                <a:lnTo>
                  <a:pt x="9" y="33"/>
                </a:lnTo>
                <a:lnTo>
                  <a:pt x="4" y="47"/>
                </a:lnTo>
                <a:lnTo>
                  <a:pt x="1" y="63"/>
                </a:lnTo>
                <a:lnTo>
                  <a:pt x="0" y="80"/>
                </a:lnTo>
                <a:lnTo>
                  <a:pt x="1" y="98"/>
                </a:lnTo>
                <a:lnTo>
                  <a:pt x="4" y="113"/>
                </a:lnTo>
                <a:lnTo>
                  <a:pt x="9" y="127"/>
                </a:lnTo>
                <a:lnTo>
                  <a:pt x="17" y="137"/>
                </a:lnTo>
                <a:lnTo>
                  <a:pt x="25" y="147"/>
                </a:lnTo>
                <a:lnTo>
                  <a:pt x="36" y="153"/>
                </a:lnTo>
                <a:lnTo>
                  <a:pt x="48" y="157"/>
                </a:lnTo>
                <a:lnTo>
                  <a:pt x="61" y="158"/>
                </a:lnTo>
                <a:lnTo>
                  <a:pt x="72" y="157"/>
                </a:lnTo>
                <a:lnTo>
                  <a:pt x="84" y="155"/>
                </a:lnTo>
                <a:lnTo>
                  <a:pt x="94" y="150"/>
                </a:lnTo>
                <a:lnTo>
                  <a:pt x="102" y="144"/>
                </a:lnTo>
                <a:lnTo>
                  <a:pt x="108" y="137"/>
                </a:lnTo>
                <a:lnTo>
                  <a:pt x="115" y="128"/>
                </a:lnTo>
                <a:lnTo>
                  <a:pt x="119" y="119"/>
                </a:lnTo>
                <a:lnTo>
                  <a:pt x="121" y="107"/>
                </a:lnTo>
                <a:lnTo>
                  <a:pt x="99" y="107"/>
                </a:lnTo>
                <a:close/>
                <a:moveTo>
                  <a:pt x="24" y="66"/>
                </a:moveTo>
                <a:lnTo>
                  <a:pt x="25" y="56"/>
                </a:lnTo>
                <a:lnTo>
                  <a:pt x="27" y="48"/>
                </a:lnTo>
                <a:lnTo>
                  <a:pt x="31" y="40"/>
                </a:lnTo>
                <a:lnTo>
                  <a:pt x="36" y="34"/>
                </a:lnTo>
                <a:lnTo>
                  <a:pt x="41" y="28"/>
                </a:lnTo>
                <a:lnTo>
                  <a:pt x="47" y="24"/>
                </a:lnTo>
                <a:lnTo>
                  <a:pt x="53" y="23"/>
                </a:lnTo>
                <a:lnTo>
                  <a:pt x="62" y="22"/>
                </a:lnTo>
                <a:lnTo>
                  <a:pt x="70" y="23"/>
                </a:lnTo>
                <a:lnTo>
                  <a:pt x="78" y="24"/>
                </a:lnTo>
                <a:lnTo>
                  <a:pt x="84" y="29"/>
                </a:lnTo>
                <a:lnTo>
                  <a:pt x="89" y="34"/>
                </a:lnTo>
                <a:lnTo>
                  <a:pt x="94" y="40"/>
                </a:lnTo>
                <a:lnTo>
                  <a:pt x="97" y="48"/>
                </a:lnTo>
                <a:lnTo>
                  <a:pt x="98" y="56"/>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77" name="Freeform 173"/>
          <p:cNvSpPr>
            <a:spLocks/>
          </p:cNvSpPr>
          <p:nvPr/>
        </p:nvSpPr>
        <p:spPr bwMode="auto">
          <a:xfrm>
            <a:off x="2189163" y="3332163"/>
            <a:ext cx="52387" cy="82550"/>
          </a:xfrm>
          <a:custGeom>
            <a:avLst/>
            <a:gdLst>
              <a:gd name="T0" fmla="*/ 2147483647 w 114"/>
              <a:gd name="T1" fmla="*/ 2147483647 h 155"/>
              <a:gd name="T2" fmla="*/ 2147483647 w 114"/>
              <a:gd name="T3" fmla="*/ 2147483647 h 155"/>
              <a:gd name="T4" fmla="*/ 2147483647 w 114"/>
              <a:gd name="T5" fmla="*/ 2147483647 h 155"/>
              <a:gd name="T6" fmla="*/ 2147483647 w 114"/>
              <a:gd name="T7" fmla="*/ 2147483647 h 155"/>
              <a:gd name="T8" fmla="*/ 2147483647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0 h 155"/>
              <a:gd name="T30" fmla="*/ 2147483647 w 114"/>
              <a:gd name="T31" fmla="*/ 0 h 155"/>
              <a:gd name="T32" fmla="*/ 2147483647 w 114"/>
              <a:gd name="T33" fmla="*/ 0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0 w 114"/>
              <a:gd name="T51" fmla="*/ 2147483647 h 155"/>
              <a:gd name="T52" fmla="*/ 0 w 114"/>
              <a:gd name="T53" fmla="*/ 2147483647 h 155"/>
              <a:gd name="T54" fmla="*/ 2147483647 w 114"/>
              <a:gd name="T55" fmla="*/ 2147483647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91" y="155"/>
                </a:moveTo>
                <a:lnTo>
                  <a:pt x="114" y="155"/>
                </a:lnTo>
                <a:lnTo>
                  <a:pt x="114" y="64"/>
                </a:lnTo>
                <a:lnTo>
                  <a:pt x="114" y="57"/>
                </a:lnTo>
                <a:lnTo>
                  <a:pt x="114" y="47"/>
                </a:lnTo>
                <a:lnTo>
                  <a:pt x="113" y="37"/>
                </a:lnTo>
                <a:lnTo>
                  <a:pt x="112" y="28"/>
                </a:lnTo>
                <a:lnTo>
                  <a:pt x="108" y="21"/>
                </a:lnTo>
                <a:lnTo>
                  <a:pt x="105" y="15"/>
                </a:lnTo>
                <a:lnTo>
                  <a:pt x="102" y="12"/>
                </a:lnTo>
                <a:lnTo>
                  <a:pt x="97" y="8"/>
                </a:lnTo>
                <a:lnTo>
                  <a:pt x="92" y="5"/>
                </a:lnTo>
                <a:lnTo>
                  <a:pt x="87" y="2"/>
                </a:lnTo>
                <a:lnTo>
                  <a:pt x="81" y="1"/>
                </a:lnTo>
                <a:lnTo>
                  <a:pt x="73" y="0"/>
                </a:lnTo>
                <a:lnTo>
                  <a:pt x="66" y="0"/>
                </a:lnTo>
                <a:lnTo>
                  <a:pt x="60" y="0"/>
                </a:lnTo>
                <a:lnTo>
                  <a:pt x="53" y="1"/>
                </a:lnTo>
                <a:lnTo>
                  <a:pt x="47" y="3"/>
                </a:lnTo>
                <a:lnTo>
                  <a:pt x="42" y="6"/>
                </a:lnTo>
                <a:lnTo>
                  <a:pt x="36" y="9"/>
                </a:lnTo>
                <a:lnTo>
                  <a:pt x="31" y="14"/>
                </a:lnTo>
                <a:lnTo>
                  <a:pt x="27" y="20"/>
                </a:lnTo>
                <a:lnTo>
                  <a:pt x="23" y="26"/>
                </a:lnTo>
                <a:lnTo>
                  <a:pt x="23" y="3"/>
                </a:lnTo>
                <a:lnTo>
                  <a:pt x="0" y="3"/>
                </a:lnTo>
                <a:lnTo>
                  <a:pt x="0" y="155"/>
                </a:lnTo>
                <a:lnTo>
                  <a:pt x="24" y="155"/>
                </a:lnTo>
                <a:lnTo>
                  <a:pt x="24" y="69"/>
                </a:lnTo>
                <a:lnTo>
                  <a:pt x="25" y="58"/>
                </a:lnTo>
                <a:lnTo>
                  <a:pt x="27" y="49"/>
                </a:lnTo>
                <a:lnTo>
                  <a:pt x="30" y="41"/>
                </a:lnTo>
                <a:lnTo>
                  <a:pt x="34" y="34"/>
                </a:lnTo>
                <a:lnTo>
                  <a:pt x="41" y="29"/>
                </a:lnTo>
                <a:lnTo>
                  <a:pt x="47" y="26"/>
                </a:lnTo>
                <a:lnTo>
                  <a:pt x="55" y="23"/>
                </a:lnTo>
                <a:lnTo>
                  <a:pt x="64" y="22"/>
                </a:lnTo>
                <a:lnTo>
                  <a:pt x="71" y="23"/>
                </a:lnTo>
                <a:lnTo>
                  <a:pt x="77" y="24"/>
                </a:lnTo>
                <a:lnTo>
                  <a:pt x="82" y="28"/>
                </a:lnTo>
                <a:lnTo>
                  <a:pt x="86" y="31"/>
                </a:lnTo>
                <a:lnTo>
                  <a:pt x="88" y="37"/>
                </a:lnTo>
                <a:lnTo>
                  <a:pt x="90" y="44"/>
                </a:lnTo>
                <a:lnTo>
                  <a:pt x="91" y="52"/>
                </a:lnTo>
                <a:lnTo>
                  <a:pt x="91" y="62"/>
                </a:lnTo>
                <a:lnTo>
                  <a:pt x="91"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78" name="Freeform 174"/>
          <p:cNvSpPr>
            <a:spLocks noEditPoints="1"/>
          </p:cNvSpPr>
          <p:nvPr/>
        </p:nvSpPr>
        <p:spPr bwMode="auto">
          <a:xfrm>
            <a:off x="2259013" y="3305175"/>
            <a:ext cx="11112" cy="109538"/>
          </a:xfrm>
          <a:custGeom>
            <a:avLst/>
            <a:gdLst>
              <a:gd name="T0" fmla="*/ 0 w 23"/>
              <a:gd name="T1" fmla="*/ 2147483647 h 207"/>
              <a:gd name="T2" fmla="*/ 2147483647 w 23"/>
              <a:gd name="T3" fmla="*/ 2147483647 h 207"/>
              <a:gd name="T4" fmla="*/ 2147483647 w 23"/>
              <a:gd name="T5" fmla="*/ 2147483647 h 207"/>
              <a:gd name="T6" fmla="*/ 0 w 23"/>
              <a:gd name="T7" fmla="*/ 2147483647 h 207"/>
              <a:gd name="T8" fmla="*/ 0 w 23"/>
              <a:gd name="T9" fmla="*/ 2147483647 h 207"/>
              <a:gd name="T10" fmla="*/ 0 w 23"/>
              <a:gd name="T11" fmla="*/ 2147483647 h 207"/>
              <a:gd name="T12" fmla="*/ 2147483647 w 23"/>
              <a:gd name="T13" fmla="*/ 2147483647 h 207"/>
              <a:gd name="T14" fmla="*/ 2147483647 w 23"/>
              <a:gd name="T15" fmla="*/ 0 h 207"/>
              <a:gd name="T16" fmla="*/ 0 w 23"/>
              <a:gd name="T17" fmla="*/ 0 h 207"/>
              <a:gd name="T18" fmla="*/ 0 w 23"/>
              <a:gd name="T19" fmla="*/ 2147483647 h 2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7"/>
              <a:gd name="T32" fmla="*/ 23 w 23"/>
              <a:gd name="T33" fmla="*/ 207 h 2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7">
                <a:moveTo>
                  <a:pt x="0" y="207"/>
                </a:moveTo>
                <a:lnTo>
                  <a:pt x="23" y="207"/>
                </a:lnTo>
                <a:lnTo>
                  <a:pt x="23" y="55"/>
                </a:lnTo>
                <a:lnTo>
                  <a:pt x="0" y="55"/>
                </a:lnTo>
                <a:lnTo>
                  <a:pt x="0" y="207"/>
                </a:lnTo>
                <a:close/>
                <a:moveTo>
                  <a:pt x="0" y="27"/>
                </a:moveTo>
                <a:lnTo>
                  <a:pt x="23" y="27"/>
                </a:lnTo>
                <a:lnTo>
                  <a:pt x="23" y="0"/>
                </a:lnTo>
                <a:lnTo>
                  <a:pt x="0" y="0"/>
                </a:lnTo>
                <a:lnTo>
                  <a:pt x="0" y="2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79" name="Freeform 175"/>
          <p:cNvSpPr>
            <a:spLocks/>
          </p:cNvSpPr>
          <p:nvPr/>
        </p:nvSpPr>
        <p:spPr bwMode="auto">
          <a:xfrm>
            <a:off x="2281238" y="3332163"/>
            <a:ext cx="52387" cy="84137"/>
          </a:xfrm>
          <a:custGeom>
            <a:avLst/>
            <a:gdLst>
              <a:gd name="T0" fmla="*/ 2147483647 w 111"/>
              <a:gd name="T1" fmla="*/ 2147483647 h 158"/>
              <a:gd name="T2" fmla="*/ 2147483647 w 111"/>
              <a:gd name="T3" fmla="*/ 2147483647 h 158"/>
              <a:gd name="T4" fmla="*/ 2147483647 w 111"/>
              <a:gd name="T5" fmla="*/ 2147483647 h 158"/>
              <a:gd name="T6" fmla="*/ 2147483647 w 111"/>
              <a:gd name="T7" fmla="*/ 2147483647 h 158"/>
              <a:gd name="T8" fmla="*/ 2147483647 w 111"/>
              <a:gd name="T9" fmla="*/ 2147483647 h 158"/>
              <a:gd name="T10" fmla="*/ 2147483647 w 111"/>
              <a:gd name="T11" fmla="*/ 2147483647 h 158"/>
              <a:gd name="T12" fmla="*/ 2147483647 w 111"/>
              <a:gd name="T13" fmla="*/ 2147483647 h 158"/>
              <a:gd name="T14" fmla="*/ 2147483647 w 111"/>
              <a:gd name="T15" fmla="*/ 2147483647 h 158"/>
              <a:gd name="T16" fmla="*/ 2147483647 w 111"/>
              <a:gd name="T17" fmla="*/ 2147483647 h 158"/>
              <a:gd name="T18" fmla="*/ 2147483647 w 111"/>
              <a:gd name="T19" fmla="*/ 2147483647 h 158"/>
              <a:gd name="T20" fmla="*/ 2147483647 w 111"/>
              <a:gd name="T21" fmla="*/ 2147483647 h 158"/>
              <a:gd name="T22" fmla="*/ 2147483647 w 111"/>
              <a:gd name="T23" fmla="*/ 2147483647 h 158"/>
              <a:gd name="T24" fmla="*/ 2147483647 w 111"/>
              <a:gd name="T25" fmla="*/ 2147483647 h 158"/>
              <a:gd name="T26" fmla="*/ 2147483647 w 111"/>
              <a:gd name="T27" fmla="*/ 2147483647 h 158"/>
              <a:gd name="T28" fmla="*/ 2147483647 w 111"/>
              <a:gd name="T29" fmla="*/ 2147483647 h 158"/>
              <a:gd name="T30" fmla="*/ 2147483647 w 111"/>
              <a:gd name="T31" fmla="*/ 2147483647 h 158"/>
              <a:gd name="T32" fmla="*/ 2147483647 w 111"/>
              <a:gd name="T33" fmla="*/ 2147483647 h 158"/>
              <a:gd name="T34" fmla="*/ 2147483647 w 111"/>
              <a:gd name="T35" fmla="*/ 2147483647 h 158"/>
              <a:gd name="T36" fmla="*/ 2147483647 w 111"/>
              <a:gd name="T37" fmla="*/ 2147483647 h 158"/>
              <a:gd name="T38" fmla="*/ 2147483647 w 111"/>
              <a:gd name="T39" fmla="*/ 2147483647 h 158"/>
              <a:gd name="T40" fmla="*/ 2147483647 w 111"/>
              <a:gd name="T41" fmla="*/ 2147483647 h 158"/>
              <a:gd name="T42" fmla="*/ 2147483647 w 111"/>
              <a:gd name="T43" fmla="*/ 2147483647 h 158"/>
              <a:gd name="T44" fmla="*/ 2147483647 w 111"/>
              <a:gd name="T45" fmla="*/ 2147483647 h 158"/>
              <a:gd name="T46" fmla="*/ 2147483647 w 111"/>
              <a:gd name="T47" fmla="*/ 2147483647 h 158"/>
              <a:gd name="T48" fmla="*/ 2147483647 w 111"/>
              <a:gd name="T49" fmla="*/ 2147483647 h 158"/>
              <a:gd name="T50" fmla="*/ 2147483647 w 111"/>
              <a:gd name="T51" fmla="*/ 2147483647 h 158"/>
              <a:gd name="T52" fmla="*/ 2147483647 w 111"/>
              <a:gd name="T53" fmla="*/ 2147483647 h 158"/>
              <a:gd name="T54" fmla="*/ 2147483647 w 111"/>
              <a:gd name="T55" fmla="*/ 2147483647 h 158"/>
              <a:gd name="T56" fmla="*/ 2147483647 w 111"/>
              <a:gd name="T57" fmla="*/ 2147483647 h 158"/>
              <a:gd name="T58" fmla="*/ 2147483647 w 111"/>
              <a:gd name="T59" fmla="*/ 2147483647 h 158"/>
              <a:gd name="T60" fmla="*/ 2147483647 w 111"/>
              <a:gd name="T61" fmla="*/ 2147483647 h 158"/>
              <a:gd name="T62" fmla="*/ 2147483647 w 111"/>
              <a:gd name="T63" fmla="*/ 2147483647 h 158"/>
              <a:gd name="T64" fmla="*/ 2147483647 w 111"/>
              <a:gd name="T65" fmla="*/ 2147483647 h 158"/>
              <a:gd name="T66" fmla="*/ 2147483647 w 111"/>
              <a:gd name="T67" fmla="*/ 2147483647 h 158"/>
              <a:gd name="T68" fmla="*/ 2147483647 w 111"/>
              <a:gd name="T69" fmla="*/ 2147483647 h 158"/>
              <a:gd name="T70" fmla="*/ 2147483647 w 111"/>
              <a:gd name="T71" fmla="*/ 2147483647 h 158"/>
              <a:gd name="T72" fmla="*/ 2147483647 w 111"/>
              <a:gd name="T73" fmla="*/ 2147483647 h 158"/>
              <a:gd name="T74" fmla="*/ 2147483647 w 111"/>
              <a:gd name="T75" fmla="*/ 2147483647 h 158"/>
              <a:gd name="T76" fmla="*/ 2147483647 w 111"/>
              <a:gd name="T77" fmla="*/ 2147483647 h 158"/>
              <a:gd name="T78" fmla="*/ 2147483647 w 111"/>
              <a:gd name="T79" fmla="*/ 2147483647 h 158"/>
              <a:gd name="T80" fmla="*/ 2147483647 w 111"/>
              <a:gd name="T81" fmla="*/ 2147483647 h 158"/>
              <a:gd name="T82" fmla="*/ 2147483647 w 111"/>
              <a:gd name="T83" fmla="*/ 2147483647 h 158"/>
              <a:gd name="T84" fmla="*/ 2147483647 w 111"/>
              <a:gd name="T85" fmla="*/ 2147483647 h 158"/>
              <a:gd name="T86" fmla="*/ 2147483647 w 111"/>
              <a:gd name="T87" fmla="*/ 2147483647 h 158"/>
              <a:gd name="T88" fmla="*/ 2147483647 w 111"/>
              <a:gd name="T89" fmla="*/ 2147483647 h 158"/>
              <a:gd name="T90" fmla="*/ 2147483647 w 111"/>
              <a:gd name="T91" fmla="*/ 2147483647 h 158"/>
              <a:gd name="T92" fmla="*/ 2147483647 w 111"/>
              <a:gd name="T93" fmla="*/ 2147483647 h 158"/>
              <a:gd name="T94" fmla="*/ 2147483647 w 111"/>
              <a:gd name="T95" fmla="*/ 2147483647 h 158"/>
              <a:gd name="T96" fmla="*/ 2147483647 w 111"/>
              <a:gd name="T97" fmla="*/ 2147483647 h 158"/>
              <a:gd name="T98" fmla="*/ 2147483647 w 111"/>
              <a:gd name="T99" fmla="*/ 2147483647 h 15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11"/>
              <a:gd name="T151" fmla="*/ 0 h 158"/>
              <a:gd name="T152" fmla="*/ 111 w 111"/>
              <a:gd name="T153" fmla="*/ 158 h 15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11" h="158">
                <a:moveTo>
                  <a:pt x="0" y="106"/>
                </a:moveTo>
                <a:lnTo>
                  <a:pt x="1" y="118"/>
                </a:lnTo>
                <a:lnTo>
                  <a:pt x="3" y="128"/>
                </a:lnTo>
                <a:lnTo>
                  <a:pt x="8" y="137"/>
                </a:lnTo>
                <a:lnTo>
                  <a:pt x="13" y="144"/>
                </a:lnTo>
                <a:lnTo>
                  <a:pt x="22" y="150"/>
                </a:lnTo>
                <a:lnTo>
                  <a:pt x="31" y="155"/>
                </a:lnTo>
                <a:lnTo>
                  <a:pt x="42" y="157"/>
                </a:lnTo>
                <a:lnTo>
                  <a:pt x="54" y="158"/>
                </a:lnTo>
                <a:lnTo>
                  <a:pt x="67" y="157"/>
                </a:lnTo>
                <a:lnTo>
                  <a:pt x="79" y="155"/>
                </a:lnTo>
                <a:lnTo>
                  <a:pt x="88" y="151"/>
                </a:lnTo>
                <a:lnTo>
                  <a:pt x="97" y="146"/>
                </a:lnTo>
                <a:lnTo>
                  <a:pt x="103" y="139"/>
                </a:lnTo>
                <a:lnTo>
                  <a:pt x="107" y="130"/>
                </a:lnTo>
                <a:lnTo>
                  <a:pt x="110" y="120"/>
                </a:lnTo>
                <a:lnTo>
                  <a:pt x="111" y="109"/>
                </a:lnTo>
                <a:lnTo>
                  <a:pt x="110" y="100"/>
                </a:lnTo>
                <a:lnTo>
                  <a:pt x="109" y="93"/>
                </a:lnTo>
                <a:lnTo>
                  <a:pt x="106" y="86"/>
                </a:lnTo>
                <a:lnTo>
                  <a:pt x="101" y="81"/>
                </a:lnTo>
                <a:lnTo>
                  <a:pt x="96" y="77"/>
                </a:lnTo>
                <a:lnTo>
                  <a:pt x="88" y="73"/>
                </a:lnTo>
                <a:lnTo>
                  <a:pt x="80" y="70"/>
                </a:lnTo>
                <a:lnTo>
                  <a:pt x="70" y="67"/>
                </a:lnTo>
                <a:lnTo>
                  <a:pt x="47" y="62"/>
                </a:lnTo>
                <a:lnTo>
                  <a:pt x="42" y="59"/>
                </a:lnTo>
                <a:lnTo>
                  <a:pt x="38" y="58"/>
                </a:lnTo>
                <a:lnTo>
                  <a:pt x="33" y="57"/>
                </a:lnTo>
                <a:lnTo>
                  <a:pt x="30" y="55"/>
                </a:lnTo>
                <a:lnTo>
                  <a:pt x="28" y="52"/>
                </a:lnTo>
                <a:lnTo>
                  <a:pt x="26" y="50"/>
                </a:lnTo>
                <a:lnTo>
                  <a:pt x="25" y="47"/>
                </a:lnTo>
                <a:lnTo>
                  <a:pt x="25" y="43"/>
                </a:lnTo>
                <a:lnTo>
                  <a:pt x="25" y="38"/>
                </a:lnTo>
                <a:lnTo>
                  <a:pt x="27" y="34"/>
                </a:lnTo>
                <a:lnTo>
                  <a:pt x="29" y="30"/>
                </a:lnTo>
                <a:lnTo>
                  <a:pt x="32" y="28"/>
                </a:lnTo>
                <a:lnTo>
                  <a:pt x="37" y="26"/>
                </a:lnTo>
                <a:lnTo>
                  <a:pt x="42" y="23"/>
                </a:lnTo>
                <a:lnTo>
                  <a:pt x="47" y="22"/>
                </a:lnTo>
                <a:lnTo>
                  <a:pt x="54" y="22"/>
                </a:lnTo>
                <a:lnTo>
                  <a:pt x="61" y="22"/>
                </a:lnTo>
                <a:lnTo>
                  <a:pt x="67" y="23"/>
                </a:lnTo>
                <a:lnTo>
                  <a:pt x="72" y="26"/>
                </a:lnTo>
                <a:lnTo>
                  <a:pt x="77" y="29"/>
                </a:lnTo>
                <a:lnTo>
                  <a:pt x="81" y="33"/>
                </a:lnTo>
                <a:lnTo>
                  <a:pt x="83" y="36"/>
                </a:lnTo>
                <a:lnTo>
                  <a:pt x="85" y="41"/>
                </a:lnTo>
                <a:lnTo>
                  <a:pt x="86" y="47"/>
                </a:lnTo>
                <a:lnTo>
                  <a:pt x="108" y="47"/>
                </a:lnTo>
                <a:lnTo>
                  <a:pt x="107" y="36"/>
                </a:lnTo>
                <a:lnTo>
                  <a:pt x="104" y="27"/>
                </a:lnTo>
                <a:lnTo>
                  <a:pt x="100" y="19"/>
                </a:lnTo>
                <a:lnTo>
                  <a:pt x="94" y="13"/>
                </a:lnTo>
                <a:lnTo>
                  <a:pt x="86" y="7"/>
                </a:lnTo>
                <a:lnTo>
                  <a:pt x="77" y="3"/>
                </a:lnTo>
                <a:lnTo>
                  <a:pt x="66" y="1"/>
                </a:lnTo>
                <a:lnTo>
                  <a:pt x="54" y="0"/>
                </a:lnTo>
                <a:lnTo>
                  <a:pt x="43" y="1"/>
                </a:lnTo>
                <a:lnTo>
                  <a:pt x="32" y="3"/>
                </a:lnTo>
                <a:lnTo>
                  <a:pt x="24" y="7"/>
                </a:lnTo>
                <a:lnTo>
                  <a:pt x="17" y="12"/>
                </a:lnTo>
                <a:lnTo>
                  <a:pt x="10" y="19"/>
                </a:lnTo>
                <a:lnTo>
                  <a:pt x="6" y="26"/>
                </a:lnTo>
                <a:lnTo>
                  <a:pt x="4" y="34"/>
                </a:lnTo>
                <a:lnTo>
                  <a:pt x="3" y="43"/>
                </a:lnTo>
                <a:lnTo>
                  <a:pt x="4" y="52"/>
                </a:lnTo>
                <a:lnTo>
                  <a:pt x="5" y="59"/>
                </a:lnTo>
                <a:lnTo>
                  <a:pt x="8" y="66"/>
                </a:lnTo>
                <a:lnTo>
                  <a:pt x="12" y="71"/>
                </a:lnTo>
                <a:lnTo>
                  <a:pt x="18" y="76"/>
                </a:lnTo>
                <a:lnTo>
                  <a:pt x="24" y="79"/>
                </a:lnTo>
                <a:lnTo>
                  <a:pt x="32" y="83"/>
                </a:lnTo>
                <a:lnTo>
                  <a:pt x="41" y="85"/>
                </a:lnTo>
                <a:lnTo>
                  <a:pt x="68" y="93"/>
                </a:lnTo>
                <a:lnTo>
                  <a:pt x="72" y="94"/>
                </a:lnTo>
                <a:lnTo>
                  <a:pt x="78" y="95"/>
                </a:lnTo>
                <a:lnTo>
                  <a:pt x="81" y="98"/>
                </a:lnTo>
                <a:lnTo>
                  <a:pt x="84" y="99"/>
                </a:lnTo>
                <a:lnTo>
                  <a:pt x="86" y="102"/>
                </a:lnTo>
                <a:lnTo>
                  <a:pt x="88" y="105"/>
                </a:lnTo>
                <a:lnTo>
                  <a:pt x="89" y="108"/>
                </a:lnTo>
                <a:lnTo>
                  <a:pt x="89" y="113"/>
                </a:lnTo>
                <a:lnTo>
                  <a:pt x="88" y="118"/>
                </a:lnTo>
                <a:lnTo>
                  <a:pt x="87" y="122"/>
                </a:lnTo>
                <a:lnTo>
                  <a:pt x="84" y="127"/>
                </a:lnTo>
                <a:lnTo>
                  <a:pt x="81" y="129"/>
                </a:lnTo>
                <a:lnTo>
                  <a:pt x="76" y="133"/>
                </a:lnTo>
                <a:lnTo>
                  <a:pt x="70" y="135"/>
                </a:lnTo>
                <a:lnTo>
                  <a:pt x="64" y="136"/>
                </a:lnTo>
                <a:lnTo>
                  <a:pt x="57" y="136"/>
                </a:lnTo>
                <a:lnTo>
                  <a:pt x="49" y="136"/>
                </a:lnTo>
                <a:lnTo>
                  <a:pt x="42" y="134"/>
                </a:lnTo>
                <a:lnTo>
                  <a:pt x="36" y="132"/>
                </a:lnTo>
                <a:lnTo>
                  <a:pt x="31" y="128"/>
                </a:lnTo>
                <a:lnTo>
                  <a:pt x="27" y="125"/>
                </a:lnTo>
                <a:lnTo>
                  <a:pt x="24" y="119"/>
                </a:lnTo>
                <a:lnTo>
                  <a:pt x="22" y="113"/>
                </a:lnTo>
                <a:lnTo>
                  <a:pt x="21" y="106"/>
                </a:lnTo>
                <a:lnTo>
                  <a:pt x="0" y="10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80" name="Freeform 176"/>
          <p:cNvSpPr>
            <a:spLocks/>
          </p:cNvSpPr>
          <p:nvPr/>
        </p:nvSpPr>
        <p:spPr bwMode="auto">
          <a:xfrm>
            <a:off x="2378075" y="3302000"/>
            <a:ext cx="79375" cy="114300"/>
          </a:xfrm>
          <a:custGeom>
            <a:avLst/>
            <a:gdLst>
              <a:gd name="T0" fmla="*/ 2147483647 w 171"/>
              <a:gd name="T1" fmla="*/ 2147483647 h 215"/>
              <a:gd name="T2" fmla="*/ 2147483647 w 171"/>
              <a:gd name="T3" fmla="*/ 2147483647 h 215"/>
              <a:gd name="T4" fmla="*/ 2147483647 w 171"/>
              <a:gd name="T5" fmla="*/ 2147483647 h 215"/>
              <a:gd name="T6" fmla="*/ 2147483647 w 171"/>
              <a:gd name="T7" fmla="*/ 2147483647 h 215"/>
              <a:gd name="T8" fmla="*/ 2147483647 w 171"/>
              <a:gd name="T9" fmla="*/ 2147483647 h 215"/>
              <a:gd name="T10" fmla="*/ 2147483647 w 171"/>
              <a:gd name="T11" fmla="*/ 2147483647 h 215"/>
              <a:gd name="T12" fmla="*/ 2147483647 w 171"/>
              <a:gd name="T13" fmla="*/ 2147483647 h 215"/>
              <a:gd name="T14" fmla="*/ 2147483647 w 171"/>
              <a:gd name="T15" fmla="*/ 2147483647 h 215"/>
              <a:gd name="T16" fmla="*/ 2147483647 w 171"/>
              <a:gd name="T17" fmla="*/ 2147483647 h 215"/>
              <a:gd name="T18" fmla="*/ 2147483647 w 171"/>
              <a:gd name="T19" fmla="*/ 2147483647 h 215"/>
              <a:gd name="T20" fmla="*/ 2147483647 w 171"/>
              <a:gd name="T21" fmla="*/ 2147483647 h 215"/>
              <a:gd name="T22" fmla="*/ 2147483647 w 171"/>
              <a:gd name="T23" fmla="*/ 2147483647 h 215"/>
              <a:gd name="T24" fmla="*/ 2147483647 w 171"/>
              <a:gd name="T25" fmla="*/ 2147483647 h 215"/>
              <a:gd name="T26" fmla="*/ 2147483647 w 171"/>
              <a:gd name="T27" fmla="*/ 2147483647 h 215"/>
              <a:gd name="T28" fmla="*/ 2147483647 w 171"/>
              <a:gd name="T29" fmla="*/ 2147483647 h 215"/>
              <a:gd name="T30" fmla="*/ 2147483647 w 171"/>
              <a:gd name="T31" fmla="*/ 2147483647 h 215"/>
              <a:gd name="T32" fmla="*/ 2147483647 w 171"/>
              <a:gd name="T33" fmla="*/ 2147483647 h 215"/>
              <a:gd name="T34" fmla="*/ 2147483647 w 171"/>
              <a:gd name="T35" fmla="*/ 2147483647 h 215"/>
              <a:gd name="T36" fmla="*/ 2147483647 w 171"/>
              <a:gd name="T37" fmla="*/ 2147483647 h 215"/>
              <a:gd name="T38" fmla="*/ 2147483647 w 171"/>
              <a:gd name="T39" fmla="*/ 2147483647 h 215"/>
              <a:gd name="T40" fmla="*/ 2147483647 w 171"/>
              <a:gd name="T41" fmla="*/ 2147483647 h 215"/>
              <a:gd name="T42" fmla="*/ 2147483647 w 171"/>
              <a:gd name="T43" fmla="*/ 2147483647 h 215"/>
              <a:gd name="T44" fmla="*/ 2147483647 w 171"/>
              <a:gd name="T45" fmla="*/ 2147483647 h 215"/>
              <a:gd name="T46" fmla="*/ 2147483647 w 171"/>
              <a:gd name="T47" fmla="*/ 2147483647 h 215"/>
              <a:gd name="T48" fmla="*/ 2147483647 w 171"/>
              <a:gd name="T49" fmla="*/ 0 h 215"/>
              <a:gd name="T50" fmla="*/ 2147483647 w 171"/>
              <a:gd name="T51" fmla="*/ 2147483647 h 215"/>
              <a:gd name="T52" fmla="*/ 2147483647 w 171"/>
              <a:gd name="T53" fmla="*/ 2147483647 h 215"/>
              <a:gd name="T54" fmla="*/ 2147483647 w 171"/>
              <a:gd name="T55" fmla="*/ 2147483647 h 215"/>
              <a:gd name="T56" fmla="*/ 2147483647 w 171"/>
              <a:gd name="T57" fmla="*/ 2147483647 h 215"/>
              <a:gd name="T58" fmla="*/ 2147483647 w 171"/>
              <a:gd name="T59" fmla="*/ 2147483647 h 215"/>
              <a:gd name="T60" fmla="*/ 2147483647 w 171"/>
              <a:gd name="T61" fmla="*/ 2147483647 h 215"/>
              <a:gd name="T62" fmla="*/ 0 w 171"/>
              <a:gd name="T63" fmla="*/ 2147483647 h 215"/>
              <a:gd name="T64" fmla="*/ 0 w 171"/>
              <a:gd name="T65" fmla="*/ 2147483647 h 215"/>
              <a:gd name="T66" fmla="*/ 2147483647 w 171"/>
              <a:gd name="T67" fmla="*/ 2147483647 h 215"/>
              <a:gd name="T68" fmla="*/ 2147483647 w 171"/>
              <a:gd name="T69" fmla="*/ 2147483647 h 215"/>
              <a:gd name="T70" fmla="*/ 2147483647 w 171"/>
              <a:gd name="T71" fmla="*/ 2147483647 h 215"/>
              <a:gd name="T72" fmla="*/ 2147483647 w 171"/>
              <a:gd name="T73" fmla="*/ 2147483647 h 215"/>
              <a:gd name="T74" fmla="*/ 2147483647 w 171"/>
              <a:gd name="T75" fmla="*/ 2147483647 h 215"/>
              <a:gd name="T76" fmla="*/ 2147483647 w 171"/>
              <a:gd name="T77" fmla="*/ 2147483647 h 215"/>
              <a:gd name="T78" fmla="*/ 2147483647 w 171"/>
              <a:gd name="T79" fmla="*/ 2147483647 h 215"/>
              <a:gd name="T80" fmla="*/ 2147483647 w 171"/>
              <a:gd name="T81" fmla="*/ 2147483647 h 215"/>
              <a:gd name="T82" fmla="*/ 2147483647 w 171"/>
              <a:gd name="T83" fmla="*/ 2147483647 h 215"/>
              <a:gd name="T84" fmla="*/ 2147483647 w 171"/>
              <a:gd name="T85" fmla="*/ 2147483647 h 215"/>
              <a:gd name="T86" fmla="*/ 2147483647 w 171"/>
              <a:gd name="T87" fmla="*/ 2147483647 h 21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71"/>
              <a:gd name="T133" fmla="*/ 0 h 215"/>
              <a:gd name="T134" fmla="*/ 171 w 171"/>
              <a:gd name="T135" fmla="*/ 215 h 21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71" h="215">
                <a:moveTo>
                  <a:pt x="149" y="182"/>
                </a:moveTo>
                <a:lnTo>
                  <a:pt x="154" y="211"/>
                </a:lnTo>
                <a:lnTo>
                  <a:pt x="171" y="211"/>
                </a:lnTo>
                <a:lnTo>
                  <a:pt x="171" y="99"/>
                </a:lnTo>
                <a:lnTo>
                  <a:pt x="89" y="99"/>
                </a:lnTo>
                <a:lnTo>
                  <a:pt x="89" y="122"/>
                </a:lnTo>
                <a:lnTo>
                  <a:pt x="148" y="122"/>
                </a:lnTo>
                <a:lnTo>
                  <a:pt x="148" y="125"/>
                </a:lnTo>
                <a:lnTo>
                  <a:pt x="147" y="140"/>
                </a:lnTo>
                <a:lnTo>
                  <a:pt x="144" y="153"/>
                </a:lnTo>
                <a:lnTo>
                  <a:pt x="138" y="163"/>
                </a:lnTo>
                <a:lnTo>
                  <a:pt x="132" y="172"/>
                </a:lnTo>
                <a:lnTo>
                  <a:pt x="123" y="179"/>
                </a:lnTo>
                <a:lnTo>
                  <a:pt x="113" y="185"/>
                </a:lnTo>
                <a:lnTo>
                  <a:pt x="102" y="189"/>
                </a:lnTo>
                <a:lnTo>
                  <a:pt x="90" y="190"/>
                </a:lnTo>
                <a:lnTo>
                  <a:pt x="76" y="189"/>
                </a:lnTo>
                <a:lnTo>
                  <a:pt x="63" y="184"/>
                </a:lnTo>
                <a:lnTo>
                  <a:pt x="53" y="177"/>
                </a:lnTo>
                <a:lnTo>
                  <a:pt x="43" y="168"/>
                </a:lnTo>
                <a:lnTo>
                  <a:pt x="36" y="156"/>
                </a:lnTo>
                <a:lnTo>
                  <a:pt x="31" y="142"/>
                </a:lnTo>
                <a:lnTo>
                  <a:pt x="28" y="126"/>
                </a:lnTo>
                <a:lnTo>
                  <a:pt x="26" y="107"/>
                </a:lnTo>
                <a:lnTo>
                  <a:pt x="28" y="89"/>
                </a:lnTo>
                <a:lnTo>
                  <a:pt x="31" y="72"/>
                </a:lnTo>
                <a:lnTo>
                  <a:pt x="36" y="58"/>
                </a:lnTo>
                <a:lnTo>
                  <a:pt x="43" y="47"/>
                </a:lnTo>
                <a:lnTo>
                  <a:pt x="53" y="37"/>
                </a:lnTo>
                <a:lnTo>
                  <a:pt x="63" y="30"/>
                </a:lnTo>
                <a:lnTo>
                  <a:pt x="76" y="26"/>
                </a:lnTo>
                <a:lnTo>
                  <a:pt x="91" y="25"/>
                </a:lnTo>
                <a:lnTo>
                  <a:pt x="101" y="26"/>
                </a:lnTo>
                <a:lnTo>
                  <a:pt x="110" y="27"/>
                </a:lnTo>
                <a:lnTo>
                  <a:pt x="118" y="30"/>
                </a:lnTo>
                <a:lnTo>
                  <a:pt x="126" y="35"/>
                </a:lnTo>
                <a:lnTo>
                  <a:pt x="132" y="42"/>
                </a:lnTo>
                <a:lnTo>
                  <a:pt x="136" y="49"/>
                </a:lnTo>
                <a:lnTo>
                  <a:pt x="140" y="57"/>
                </a:lnTo>
                <a:lnTo>
                  <a:pt x="142" y="66"/>
                </a:lnTo>
                <a:lnTo>
                  <a:pt x="168" y="66"/>
                </a:lnTo>
                <a:lnTo>
                  <a:pt x="165" y="51"/>
                </a:lnTo>
                <a:lnTo>
                  <a:pt x="159" y="38"/>
                </a:lnTo>
                <a:lnTo>
                  <a:pt x="152" y="27"/>
                </a:lnTo>
                <a:lnTo>
                  <a:pt x="144" y="18"/>
                </a:lnTo>
                <a:lnTo>
                  <a:pt x="133" y="11"/>
                </a:lnTo>
                <a:lnTo>
                  <a:pt x="120" y="5"/>
                </a:lnTo>
                <a:lnTo>
                  <a:pt x="107" y="1"/>
                </a:lnTo>
                <a:lnTo>
                  <a:pt x="91" y="0"/>
                </a:lnTo>
                <a:lnTo>
                  <a:pt x="80" y="0"/>
                </a:lnTo>
                <a:lnTo>
                  <a:pt x="71" y="2"/>
                </a:lnTo>
                <a:lnTo>
                  <a:pt x="62" y="5"/>
                </a:lnTo>
                <a:lnTo>
                  <a:pt x="53" y="7"/>
                </a:lnTo>
                <a:lnTo>
                  <a:pt x="45" y="12"/>
                </a:lnTo>
                <a:lnTo>
                  <a:pt x="38" y="16"/>
                </a:lnTo>
                <a:lnTo>
                  <a:pt x="31" y="22"/>
                </a:lnTo>
                <a:lnTo>
                  <a:pt x="24" y="29"/>
                </a:lnTo>
                <a:lnTo>
                  <a:pt x="19" y="36"/>
                </a:lnTo>
                <a:lnTo>
                  <a:pt x="14" y="44"/>
                </a:lnTo>
                <a:lnTo>
                  <a:pt x="10" y="54"/>
                </a:lnTo>
                <a:lnTo>
                  <a:pt x="6" y="63"/>
                </a:lnTo>
                <a:lnTo>
                  <a:pt x="3" y="73"/>
                </a:lnTo>
                <a:lnTo>
                  <a:pt x="2" y="84"/>
                </a:lnTo>
                <a:lnTo>
                  <a:pt x="0" y="96"/>
                </a:lnTo>
                <a:lnTo>
                  <a:pt x="0" y="108"/>
                </a:lnTo>
                <a:lnTo>
                  <a:pt x="0" y="120"/>
                </a:lnTo>
                <a:lnTo>
                  <a:pt x="2" y="132"/>
                </a:lnTo>
                <a:lnTo>
                  <a:pt x="3" y="142"/>
                </a:lnTo>
                <a:lnTo>
                  <a:pt x="6" y="153"/>
                </a:lnTo>
                <a:lnTo>
                  <a:pt x="10" y="162"/>
                </a:lnTo>
                <a:lnTo>
                  <a:pt x="14" y="171"/>
                </a:lnTo>
                <a:lnTo>
                  <a:pt x="19" y="179"/>
                </a:lnTo>
                <a:lnTo>
                  <a:pt x="24" y="186"/>
                </a:lnTo>
                <a:lnTo>
                  <a:pt x="31" y="193"/>
                </a:lnTo>
                <a:lnTo>
                  <a:pt x="37" y="199"/>
                </a:lnTo>
                <a:lnTo>
                  <a:pt x="43" y="204"/>
                </a:lnTo>
                <a:lnTo>
                  <a:pt x="52" y="209"/>
                </a:lnTo>
                <a:lnTo>
                  <a:pt x="59" y="211"/>
                </a:lnTo>
                <a:lnTo>
                  <a:pt x="68" y="213"/>
                </a:lnTo>
                <a:lnTo>
                  <a:pt x="76" y="215"/>
                </a:lnTo>
                <a:lnTo>
                  <a:pt x="86" y="215"/>
                </a:lnTo>
                <a:lnTo>
                  <a:pt x="95" y="215"/>
                </a:lnTo>
                <a:lnTo>
                  <a:pt x="105" y="213"/>
                </a:lnTo>
                <a:lnTo>
                  <a:pt x="114" y="211"/>
                </a:lnTo>
                <a:lnTo>
                  <a:pt x="121" y="207"/>
                </a:lnTo>
                <a:lnTo>
                  <a:pt x="130" y="203"/>
                </a:lnTo>
                <a:lnTo>
                  <a:pt x="136" y="197"/>
                </a:lnTo>
                <a:lnTo>
                  <a:pt x="144" y="190"/>
                </a:lnTo>
                <a:lnTo>
                  <a:pt x="149" y="182"/>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81" name="Rectangle 177"/>
          <p:cNvSpPr>
            <a:spLocks noChangeArrowheads="1"/>
          </p:cNvSpPr>
          <p:nvPr/>
        </p:nvSpPr>
        <p:spPr bwMode="auto">
          <a:xfrm>
            <a:off x="2476500" y="3397250"/>
            <a:ext cx="12700" cy="17463"/>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682" name="Freeform 178"/>
          <p:cNvSpPr>
            <a:spLocks/>
          </p:cNvSpPr>
          <p:nvPr/>
        </p:nvSpPr>
        <p:spPr bwMode="auto">
          <a:xfrm>
            <a:off x="1357313" y="3502025"/>
            <a:ext cx="33337" cy="104775"/>
          </a:xfrm>
          <a:custGeom>
            <a:avLst/>
            <a:gdLst>
              <a:gd name="T0" fmla="*/ 2147483647 w 67"/>
              <a:gd name="T1" fmla="*/ 2147483647 h 199"/>
              <a:gd name="T2" fmla="*/ 2147483647 w 67"/>
              <a:gd name="T3" fmla="*/ 2147483647 h 199"/>
              <a:gd name="T4" fmla="*/ 2147483647 w 67"/>
              <a:gd name="T5" fmla="*/ 0 h 199"/>
              <a:gd name="T6" fmla="*/ 2147483647 w 67"/>
              <a:gd name="T7" fmla="*/ 0 h 199"/>
              <a:gd name="T8" fmla="*/ 2147483647 w 67"/>
              <a:gd name="T9" fmla="*/ 2147483647 h 199"/>
              <a:gd name="T10" fmla="*/ 2147483647 w 67"/>
              <a:gd name="T11" fmla="*/ 2147483647 h 199"/>
              <a:gd name="T12" fmla="*/ 2147483647 w 67"/>
              <a:gd name="T13" fmla="*/ 2147483647 h 199"/>
              <a:gd name="T14" fmla="*/ 2147483647 w 67"/>
              <a:gd name="T15" fmla="*/ 2147483647 h 199"/>
              <a:gd name="T16" fmla="*/ 2147483647 w 67"/>
              <a:gd name="T17" fmla="*/ 2147483647 h 199"/>
              <a:gd name="T18" fmla="*/ 2147483647 w 67"/>
              <a:gd name="T19" fmla="*/ 2147483647 h 199"/>
              <a:gd name="T20" fmla="*/ 2147483647 w 67"/>
              <a:gd name="T21" fmla="*/ 2147483647 h 199"/>
              <a:gd name="T22" fmla="*/ 0 w 67"/>
              <a:gd name="T23" fmla="*/ 2147483647 h 199"/>
              <a:gd name="T24" fmla="*/ 0 w 67"/>
              <a:gd name="T25" fmla="*/ 2147483647 h 199"/>
              <a:gd name="T26" fmla="*/ 2147483647 w 67"/>
              <a:gd name="T27" fmla="*/ 2147483647 h 199"/>
              <a:gd name="T28" fmla="*/ 2147483647 w 67"/>
              <a:gd name="T29" fmla="*/ 2147483647 h 19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7"/>
              <a:gd name="T46" fmla="*/ 0 h 199"/>
              <a:gd name="T47" fmla="*/ 67 w 67"/>
              <a:gd name="T48" fmla="*/ 199 h 19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7" h="199">
                <a:moveTo>
                  <a:pt x="42" y="199"/>
                </a:moveTo>
                <a:lnTo>
                  <a:pt x="67" y="199"/>
                </a:lnTo>
                <a:lnTo>
                  <a:pt x="67" y="0"/>
                </a:lnTo>
                <a:lnTo>
                  <a:pt x="49" y="0"/>
                </a:lnTo>
                <a:lnTo>
                  <a:pt x="47" y="10"/>
                </a:lnTo>
                <a:lnTo>
                  <a:pt x="44" y="18"/>
                </a:lnTo>
                <a:lnTo>
                  <a:pt x="40" y="24"/>
                </a:lnTo>
                <a:lnTo>
                  <a:pt x="35" y="29"/>
                </a:lnTo>
                <a:lnTo>
                  <a:pt x="28" y="34"/>
                </a:lnTo>
                <a:lnTo>
                  <a:pt x="20" y="36"/>
                </a:lnTo>
                <a:lnTo>
                  <a:pt x="11" y="37"/>
                </a:lnTo>
                <a:lnTo>
                  <a:pt x="0" y="39"/>
                </a:lnTo>
                <a:lnTo>
                  <a:pt x="0" y="60"/>
                </a:lnTo>
                <a:lnTo>
                  <a:pt x="42" y="60"/>
                </a:lnTo>
                <a:lnTo>
                  <a:pt x="42"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83" name="Freeform 179"/>
          <p:cNvSpPr>
            <a:spLocks/>
          </p:cNvSpPr>
          <p:nvPr/>
        </p:nvSpPr>
        <p:spPr bwMode="auto">
          <a:xfrm>
            <a:off x="1416050" y="3502025"/>
            <a:ext cx="60325" cy="107950"/>
          </a:xfrm>
          <a:custGeom>
            <a:avLst/>
            <a:gdLst>
              <a:gd name="T0" fmla="*/ 0 w 126"/>
              <a:gd name="T1" fmla="*/ 2147483647 h 204"/>
              <a:gd name="T2" fmla="*/ 2147483647 w 126"/>
              <a:gd name="T3" fmla="*/ 2147483647 h 204"/>
              <a:gd name="T4" fmla="*/ 2147483647 w 126"/>
              <a:gd name="T5" fmla="*/ 2147483647 h 204"/>
              <a:gd name="T6" fmla="*/ 2147483647 w 126"/>
              <a:gd name="T7" fmla="*/ 2147483647 h 204"/>
              <a:gd name="T8" fmla="*/ 2147483647 w 126"/>
              <a:gd name="T9" fmla="*/ 2147483647 h 204"/>
              <a:gd name="T10" fmla="*/ 2147483647 w 126"/>
              <a:gd name="T11" fmla="*/ 2147483647 h 204"/>
              <a:gd name="T12" fmla="*/ 2147483647 w 126"/>
              <a:gd name="T13" fmla="*/ 2147483647 h 204"/>
              <a:gd name="T14" fmla="*/ 2147483647 w 126"/>
              <a:gd name="T15" fmla="*/ 2147483647 h 204"/>
              <a:gd name="T16" fmla="*/ 2147483647 w 126"/>
              <a:gd name="T17" fmla="*/ 2147483647 h 204"/>
              <a:gd name="T18" fmla="*/ 2147483647 w 126"/>
              <a:gd name="T19" fmla="*/ 2147483647 h 204"/>
              <a:gd name="T20" fmla="*/ 2147483647 w 126"/>
              <a:gd name="T21" fmla="*/ 2147483647 h 204"/>
              <a:gd name="T22" fmla="*/ 2147483647 w 126"/>
              <a:gd name="T23" fmla="*/ 2147483647 h 204"/>
              <a:gd name="T24" fmla="*/ 2147483647 w 126"/>
              <a:gd name="T25" fmla="*/ 2147483647 h 204"/>
              <a:gd name="T26" fmla="*/ 2147483647 w 126"/>
              <a:gd name="T27" fmla="*/ 2147483647 h 204"/>
              <a:gd name="T28" fmla="*/ 2147483647 w 126"/>
              <a:gd name="T29" fmla="*/ 2147483647 h 204"/>
              <a:gd name="T30" fmla="*/ 2147483647 w 126"/>
              <a:gd name="T31" fmla="*/ 2147483647 h 204"/>
              <a:gd name="T32" fmla="*/ 2147483647 w 126"/>
              <a:gd name="T33" fmla="*/ 2147483647 h 204"/>
              <a:gd name="T34" fmla="*/ 2147483647 w 126"/>
              <a:gd name="T35" fmla="*/ 2147483647 h 204"/>
              <a:gd name="T36" fmla="*/ 2147483647 w 126"/>
              <a:gd name="T37" fmla="*/ 2147483647 h 204"/>
              <a:gd name="T38" fmla="*/ 2147483647 w 126"/>
              <a:gd name="T39" fmla="*/ 2147483647 h 204"/>
              <a:gd name="T40" fmla="*/ 2147483647 w 126"/>
              <a:gd name="T41" fmla="*/ 0 h 204"/>
              <a:gd name="T42" fmla="*/ 2147483647 w 126"/>
              <a:gd name="T43" fmla="*/ 2147483647 h 204"/>
              <a:gd name="T44" fmla="*/ 2147483647 w 126"/>
              <a:gd name="T45" fmla="*/ 2147483647 h 204"/>
              <a:gd name="T46" fmla="*/ 2147483647 w 126"/>
              <a:gd name="T47" fmla="*/ 2147483647 h 204"/>
              <a:gd name="T48" fmla="*/ 2147483647 w 126"/>
              <a:gd name="T49" fmla="*/ 2147483647 h 204"/>
              <a:gd name="T50" fmla="*/ 2147483647 w 126"/>
              <a:gd name="T51" fmla="*/ 2147483647 h 204"/>
              <a:gd name="T52" fmla="*/ 2147483647 w 126"/>
              <a:gd name="T53" fmla="*/ 2147483647 h 204"/>
              <a:gd name="T54" fmla="*/ 2147483647 w 126"/>
              <a:gd name="T55" fmla="*/ 2147483647 h 204"/>
              <a:gd name="T56" fmla="*/ 2147483647 w 126"/>
              <a:gd name="T57" fmla="*/ 2147483647 h 204"/>
              <a:gd name="T58" fmla="*/ 2147483647 w 126"/>
              <a:gd name="T59" fmla="*/ 2147483647 h 204"/>
              <a:gd name="T60" fmla="*/ 2147483647 w 126"/>
              <a:gd name="T61" fmla="*/ 2147483647 h 204"/>
              <a:gd name="T62" fmla="*/ 2147483647 w 126"/>
              <a:gd name="T63" fmla="*/ 2147483647 h 204"/>
              <a:gd name="T64" fmla="*/ 2147483647 w 126"/>
              <a:gd name="T65" fmla="*/ 2147483647 h 204"/>
              <a:gd name="T66" fmla="*/ 2147483647 w 126"/>
              <a:gd name="T67" fmla="*/ 2147483647 h 204"/>
              <a:gd name="T68" fmla="*/ 2147483647 w 126"/>
              <a:gd name="T69" fmla="*/ 2147483647 h 204"/>
              <a:gd name="T70" fmla="*/ 2147483647 w 126"/>
              <a:gd name="T71" fmla="*/ 2147483647 h 204"/>
              <a:gd name="T72" fmla="*/ 2147483647 w 126"/>
              <a:gd name="T73" fmla="*/ 2147483647 h 204"/>
              <a:gd name="T74" fmla="*/ 2147483647 w 126"/>
              <a:gd name="T75" fmla="*/ 2147483647 h 204"/>
              <a:gd name="T76" fmla="*/ 2147483647 w 126"/>
              <a:gd name="T77" fmla="*/ 2147483647 h 204"/>
              <a:gd name="T78" fmla="*/ 2147483647 w 126"/>
              <a:gd name="T79" fmla="*/ 2147483647 h 204"/>
              <a:gd name="T80" fmla="*/ 2147483647 w 126"/>
              <a:gd name="T81" fmla="*/ 2147483647 h 204"/>
              <a:gd name="T82" fmla="*/ 2147483647 w 126"/>
              <a:gd name="T83" fmla="*/ 2147483647 h 204"/>
              <a:gd name="T84" fmla="*/ 2147483647 w 126"/>
              <a:gd name="T85" fmla="*/ 2147483647 h 204"/>
              <a:gd name="T86" fmla="*/ 2147483647 w 126"/>
              <a:gd name="T87" fmla="*/ 2147483647 h 204"/>
              <a:gd name="T88" fmla="*/ 2147483647 w 126"/>
              <a:gd name="T89" fmla="*/ 2147483647 h 204"/>
              <a:gd name="T90" fmla="*/ 2147483647 w 126"/>
              <a:gd name="T91" fmla="*/ 2147483647 h 204"/>
              <a:gd name="T92" fmla="*/ 2147483647 w 126"/>
              <a:gd name="T93" fmla="*/ 2147483647 h 204"/>
              <a:gd name="T94" fmla="*/ 2147483647 w 126"/>
              <a:gd name="T95" fmla="*/ 2147483647 h 204"/>
              <a:gd name="T96" fmla="*/ 2147483647 w 126"/>
              <a:gd name="T97" fmla="*/ 2147483647 h 204"/>
              <a:gd name="T98" fmla="*/ 2147483647 w 126"/>
              <a:gd name="T99" fmla="*/ 2147483647 h 204"/>
              <a:gd name="T100" fmla="*/ 2147483647 w 126"/>
              <a:gd name="T101" fmla="*/ 2147483647 h 204"/>
              <a:gd name="T102" fmla="*/ 0 w 126"/>
              <a:gd name="T103" fmla="*/ 2147483647 h 20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26"/>
              <a:gd name="T157" fmla="*/ 0 h 204"/>
              <a:gd name="T158" fmla="*/ 126 w 126"/>
              <a:gd name="T159" fmla="*/ 204 h 20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26" h="204">
                <a:moveTo>
                  <a:pt x="0" y="135"/>
                </a:moveTo>
                <a:lnTo>
                  <a:pt x="0" y="136"/>
                </a:lnTo>
                <a:lnTo>
                  <a:pt x="1" y="152"/>
                </a:lnTo>
                <a:lnTo>
                  <a:pt x="4" y="164"/>
                </a:lnTo>
                <a:lnTo>
                  <a:pt x="9" y="176"/>
                </a:lnTo>
                <a:lnTo>
                  <a:pt x="16" y="185"/>
                </a:lnTo>
                <a:lnTo>
                  <a:pt x="25" y="194"/>
                </a:lnTo>
                <a:lnTo>
                  <a:pt x="35" y="199"/>
                </a:lnTo>
                <a:lnTo>
                  <a:pt x="47" y="203"/>
                </a:lnTo>
                <a:lnTo>
                  <a:pt x="61" y="204"/>
                </a:lnTo>
                <a:lnTo>
                  <a:pt x="75" y="203"/>
                </a:lnTo>
                <a:lnTo>
                  <a:pt x="88" y="199"/>
                </a:lnTo>
                <a:lnTo>
                  <a:pt x="99" y="194"/>
                </a:lnTo>
                <a:lnTo>
                  <a:pt x="108" y="187"/>
                </a:lnTo>
                <a:lnTo>
                  <a:pt x="116" y="177"/>
                </a:lnTo>
                <a:lnTo>
                  <a:pt x="122" y="167"/>
                </a:lnTo>
                <a:lnTo>
                  <a:pt x="125" y="154"/>
                </a:lnTo>
                <a:lnTo>
                  <a:pt x="126" y="141"/>
                </a:lnTo>
                <a:lnTo>
                  <a:pt x="126" y="132"/>
                </a:lnTo>
                <a:lnTo>
                  <a:pt x="124" y="124"/>
                </a:lnTo>
                <a:lnTo>
                  <a:pt x="122" y="117"/>
                </a:lnTo>
                <a:lnTo>
                  <a:pt x="119" y="111"/>
                </a:lnTo>
                <a:lnTo>
                  <a:pt x="114" y="105"/>
                </a:lnTo>
                <a:lnTo>
                  <a:pt x="109" y="99"/>
                </a:lnTo>
                <a:lnTo>
                  <a:pt x="104" y="96"/>
                </a:lnTo>
                <a:lnTo>
                  <a:pt x="97" y="92"/>
                </a:lnTo>
                <a:lnTo>
                  <a:pt x="102" y="89"/>
                </a:lnTo>
                <a:lnTo>
                  <a:pt x="107" y="85"/>
                </a:lnTo>
                <a:lnTo>
                  <a:pt x="110" y="82"/>
                </a:lnTo>
                <a:lnTo>
                  <a:pt x="114" y="77"/>
                </a:lnTo>
                <a:lnTo>
                  <a:pt x="117" y="71"/>
                </a:lnTo>
                <a:lnTo>
                  <a:pt x="119" y="65"/>
                </a:lnTo>
                <a:lnTo>
                  <a:pt x="120" y="60"/>
                </a:lnTo>
                <a:lnTo>
                  <a:pt x="120" y="53"/>
                </a:lnTo>
                <a:lnTo>
                  <a:pt x="119" y="41"/>
                </a:lnTo>
                <a:lnTo>
                  <a:pt x="116" y="30"/>
                </a:lnTo>
                <a:lnTo>
                  <a:pt x="111" y="22"/>
                </a:lnTo>
                <a:lnTo>
                  <a:pt x="105" y="14"/>
                </a:lnTo>
                <a:lnTo>
                  <a:pt x="97" y="8"/>
                </a:lnTo>
                <a:lnTo>
                  <a:pt x="86" y="4"/>
                </a:lnTo>
                <a:lnTo>
                  <a:pt x="74" y="1"/>
                </a:lnTo>
                <a:lnTo>
                  <a:pt x="61" y="0"/>
                </a:lnTo>
                <a:lnTo>
                  <a:pt x="49" y="1"/>
                </a:lnTo>
                <a:lnTo>
                  <a:pt x="38" y="5"/>
                </a:lnTo>
                <a:lnTo>
                  <a:pt x="28" y="11"/>
                </a:lnTo>
                <a:lnTo>
                  <a:pt x="20" y="18"/>
                </a:lnTo>
                <a:lnTo>
                  <a:pt x="13" y="27"/>
                </a:lnTo>
                <a:lnTo>
                  <a:pt x="8" y="39"/>
                </a:lnTo>
                <a:lnTo>
                  <a:pt x="5" y="50"/>
                </a:lnTo>
                <a:lnTo>
                  <a:pt x="4" y="65"/>
                </a:lnTo>
                <a:lnTo>
                  <a:pt x="4" y="67"/>
                </a:lnTo>
                <a:lnTo>
                  <a:pt x="27" y="67"/>
                </a:lnTo>
                <a:lnTo>
                  <a:pt x="28" y="56"/>
                </a:lnTo>
                <a:lnTo>
                  <a:pt x="30" y="48"/>
                </a:lnTo>
                <a:lnTo>
                  <a:pt x="32" y="41"/>
                </a:lnTo>
                <a:lnTo>
                  <a:pt x="36" y="34"/>
                </a:lnTo>
                <a:lnTo>
                  <a:pt x="41" y="29"/>
                </a:lnTo>
                <a:lnTo>
                  <a:pt x="47" y="26"/>
                </a:lnTo>
                <a:lnTo>
                  <a:pt x="54" y="25"/>
                </a:lnTo>
                <a:lnTo>
                  <a:pt x="63" y="24"/>
                </a:lnTo>
                <a:lnTo>
                  <a:pt x="70" y="24"/>
                </a:lnTo>
                <a:lnTo>
                  <a:pt x="77" y="26"/>
                </a:lnTo>
                <a:lnTo>
                  <a:pt x="82" y="28"/>
                </a:lnTo>
                <a:lnTo>
                  <a:pt x="86" y="32"/>
                </a:lnTo>
                <a:lnTo>
                  <a:pt x="90" y="35"/>
                </a:lnTo>
                <a:lnTo>
                  <a:pt x="92" y="41"/>
                </a:lnTo>
                <a:lnTo>
                  <a:pt x="94" y="47"/>
                </a:lnTo>
                <a:lnTo>
                  <a:pt x="94" y="54"/>
                </a:lnTo>
                <a:lnTo>
                  <a:pt x="93" y="62"/>
                </a:lnTo>
                <a:lnTo>
                  <a:pt x="92" y="68"/>
                </a:lnTo>
                <a:lnTo>
                  <a:pt x="89" y="74"/>
                </a:lnTo>
                <a:lnTo>
                  <a:pt x="85" y="77"/>
                </a:lnTo>
                <a:lnTo>
                  <a:pt x="80" y="81"/>
                </a:lnTo>
                <a:lnTo>
                  <a:pt x="73" y="83"/>
                </a:lnTo>
                <a:lnTo>
                  <a:pt x="66" y="84"/>
                </a:lnTo>
                <a:lnTo>
                  <a:pt x="58" y="84"/>
                </a:lnTo>
                <a:lnTo>
                  <a:pt x="49" y="84"/>
                </a:lnTo>
                <a:lnTo>
                  <a:pt x="49" y="106"/>
                </a:lnTo>
                <a:lnTo>
                  <a:pt x="63" y="106"/>
                </a:lnTo>
                <a:lnTo>
                  <a:pt x="71" y="107"/>
                </a:lnTo>
                <a:lnTo>
                  <a:pt x="79" y="109"/>
                </a:lnTo>
                <a:lnTo>
                  <a:pt x="86" y="112"/>
                </a:lnTo>
                <a:lnTo>
                  <a:pt x="91" y="116"/>
                </a:lnTo>
                <a:lnTo>
                  <a:pt x="96" y="120"/>
                </a:lnTo>
                <a:lnTo>
                  <a:pt x="99" y="126"/>
                </a:lnTo>
                <a:lnTo>
                  <a:pt x="100" y="133"/>
                </a:lnTo>
                <a:lnTo>
                  <a:pt x="101" y="141"/>
                </a:lnTo>
                <a:lnTo>
                  <a:pt x="100" y="149"/>
                </a:lnTo>
                <a:lnTo>
                  <a:pt x="99" y="157"/>
                </a:lnTo>
                <a:lnTo>
                  <a:pt x="96" y="163"/>
                </a:lnTo>
                <a:lnTo>
                  <a:pt x="90" y="169"/>
                </a:lnTo>
                <a:lnTo>
                  <a:pt x="85" y="174"/>
                </a:lnTo>
                <a:lnTo>
                  <a:pt x="79" y="177"/>
                </a:lnTo>
                <a:lnTo>
                  <a:pt x="71" y="178"/>
                </a:lnTo>
                <a:lnTo>
                  <a:pt x="63" y="180"/>
                </a:lnTo>
                <a:lnTo>
                  <a:pt x="54" y="178"/>
                </a:lnTo>
                <a:lnTo>
                  <a:pt x="46" y="177"/>
                </a:lnTo>
                <a:lnTo>
                  <a:pt x="40" y="173"/>
                </a:lnTo>
                <a:lnTo>
                  <a:pt x="34" y="168"/>
                </a:lnTo>
                <a:lnTo>
                  <a:pt x="30" y="162"/>
                </a:lnTo>
                <a:lnTo>
                  <a:pt x="27" y="154"/>
                </a:lnTo>
                <a:lnTo>
                  <a:pt x="25" y="146"/>
                </a:lnTo>
                <a:lnTo>
                  <a:pt x="24" y="135"/>
                </a:lnTo>
                <a:lnTo>
                  <a:pt x="0" y="13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84" name="Freeform 180"/>
          <p:cNvSpPr>
            <a:spLocks noEditPoints="1"/>
          </p:cNvSpPr>
          <p:nvPr/>
        </p:nvSpPr>
        <p:spPr bwMode="auto">
          <a:xfrm>
            <a:off x="2025650" y="3497263"/>
            <a:ext cx="79375" cy="109537"/>
          </a:xfrm>
          <a:custGeom>
            <a:avLst/>
            <a:gdLst>
              <a:gd name="T0" fmla="*/ 0 w 167"/>
              <a:gd name="T1" fmla="*/ 2147483647 h 207"/>
              <a:gd name="T2" fmla="*/ 2147483647 w 167"/>
              <a:gd name="T3" fmla="*/ 2147483647 h 207"/>
              <a:gd name="T4" fmla="*/ 2147483647 w 167"/>
              <a:gd name="T5" fmla="*/ 2147483647 h 207"/>
              <a:gd name="T6" fmla="*/ 2147483647 w 167"/>
              <a:gd name="T7" fmla="*/ 2147483647 h 207"/>
              <a:gd name="T8" fmla="*/ 2147483647 w 167"/>
              <a:gd name="T9" fmla="*/ 2147483647 h 207"/>
              <a:gd name="T10" fmla="*/ 2147483647 w 167"/>
              <a:gd name="T11" fmla="*/ 2147483647 h 207"/>
              <a:gd name="T12" fmla="*/ 2147483647 w 167"/>
              <a:gd name="T13" fmla="*/ 0 h 207"/>
              <a:gd name="T14" fmla="*/ 2147483647 w 167"/>
              <a:gd name="T15" fmla="*/ 0 h 207"/>
              <a:gd name="T16" fmla="*/ 0 w 167"/>
              <a:gd name="T17" fmla="*/ 2147483647 h 207"/>
              <a:gd name="T18" fmla="*/ 2147483647 w 167"/>
              <a:gd name="T19" fmla="*/ 2147483647 h 207"/>
              <a:gd name="T20" fmla="*/ 2147483647 w 167"/>
              <a:gd name="T21" fmla="*/ 2147483647 h 207"/>
              <a:gd name="T22" fmla="*/ 2147483647 w 167"/>
              <a:gd name="T23" fmla="*/ 2147483647 h 207"/>
              <a:gd name="T24" fmla="*/ 2147483647 w 167"/>
              <a:gd name="T25" fmla="*/ 2147483647 h 20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67"/>
              <a:gd name="T40" fmla="*/ 0 h 207"/>
              <a:gd name="T41" fmla="*/ 167 w 167"/>
              <a:gd name="T42" fmla="*/ 207 h 20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67" h="207">
                <a:moveTo>
                  <a:pt x="0" y="207"/>
                </a:moveTo>
                <a:lnTo>
                  <a:pt x="26" y="207"/>
                </a:lnTo>
                <a:lnTo>
                  <a:pt x="46" y="146"/>
                </a:lnTo>
                <a:lnTo>
                  <a:pt x="120" y="146"/>
                </a:lnTo>
                <a:lnTo>
                  <a:pt x="140" y="207"/>
                </a:lnTo>
                <a:lnTo>
                  <a:pt x="167" y="207"/>
                </a:lnTo>
                <a:lnTo>
                  <a:pt x="98" y="0"/>
                </a:lnTo>
                <a:lnTo>
                  <a:pt x="69" y="0"/>
                </a:lnTo>
                <a:lnTo>
                  <a:pt x="0" y="207"/>
                </a:lnTo>
                <a:close/>
                <a:moveTo>
                  <a:pt x="54" y="121"/>
                </a:moveTo>
                <a:lnTo>
                  <a:pt x="84" y="30"/>
                </a:lnTo>
                <a:lnTo>
                  <a:pt x="112" y="121"/>
                </a:lnTo>
                <a:lnTo>
                  <a:pt x="54" y="121"/>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85" name="Freeform 181"/>
          <p:cNvSpPr>
            <a:spLocks/>
          </p:cNvSpPr>
          <p:nvPr/>
        </p:nvSpPr>
        <p:spPr bwMode="auto">
          <a:xfrm>
            <a:off x="2112963" y="3524250"/>
            <a:ext cx="90487" cy="82550"/>
          </a:xfrm>
          <a:custGeom>
            <a:avLst/>
            <a:gdLst>
              <a:gd name="T0" fmla="*/ 2147483647 w 190"/>
              <a:gd name="T1" fmla="*/ 2147483647 h 155"/>
              <a:gd name="T2" fmla="*/ 2147483647 w 190"/>
              <a:gd name="T3" fmla="*/ 2147483647 h 155"/>
              <a:gd name="T4" fmla="*/ 2147483647 w 190"/>
              <a:gd name="T5" fmla="*/ 2147483647 h 155"/>
              <a:gd name="T6" fmla="*/ 2147483647 w 190"/>
              <a:gd name="T7" fmla="*/ 2147483647 h 155"/>
              <a:gd name="T8" fmla="*/ 2147483647 w 190"/>
              <a:gd name="T9" fmla="*/ 2147483647 h 155"/>
              <a:gd name="T10" fmla="*/ 2147483647 w 190"/>
              <a:gd name="T11" fmla="*/ 0 h 155"/>
              <a:gd name="T12" fmla="*/ 2147483647 w 190"/>
              <a:gd name="T13" fmla="*/ 2147483647 h 155"/>
              <a:gd name="T14" fmla="*/ 2147483647 w 190"/>
              <a:gd name="T15" fmla="*/ 2147483647 h 155"/>
              <a:gd name="T16" fmla="*/ 2147483647 w 190"/>
              <a:gd name="T17" fmla="*/ 2147483647 h 155"/>
              <a:gd name="T18" fmla="*/ 2147483647 w 190"/>
              <a:gd name="T19" fmla="*/ 2147483647 h 155"/>
              <a:gd name="T20" fmla="*/ 2147483647 w 190"/>
              <a:gd name="T21" fmla="*/ 2147483647 h 155"/>
              <a:gd name="T22" fmla="*/ 2147483647 w 190"/>
              <a:gd name="T23" fmla="*/ 0 h 155"/>
              <a:gd name="T24" fmla="*/ 2147483647 w 190"/>
              <a:gd name="T25" fmla="*/ 2147483647 h 155"/>
              <a:gd name="T26" fmla="*/ 2147483647 w 190"/>
              <a:gd name="T27" fmla="*/ 2147483647 h 155"/>
              <a:gd name="T28" fmla="*/ 2147483647 w 190"/>
              <a:gd name="T29" fmla="*/ 2147483647 h 155"/>
              <a:gd name="T30" fmla="*/ 2147483647 w 190"/>
              <a:gd name="T31" fmla="*/ 2147483647 h 155"/>
              <a:gd name="T32" fmla="*/ 0 w 190"/>
              <a:gd name="T33" fmla="*/ 2147483647 h 155"/>
              <a:gd name="T34" fmla="*/ 2147483647 w 190"/>
              <a:gd name="T35" fmla="*/ 2147483647 h 155"/>
              <a:gd name="T36" fmla="*/ 2147483647 w 190"/>
              <a:gd name="T37" fmla="*/ 2147483647 h 155"/>
              <a:gd name="T38" fmla="*/ 2147483647 w 190"/>
              <a:gd name="T39" fmla="*/ 2147483647 h 155"/>
              <a:gd name="T40" fmla="*/ 2147483647 w 190"/>
              <a:gd name="T41" fmla="*/ 2147483647 h 155"/>
              <a:gd name="T42" fmla="*/ 2147483647 w 190"/>
              <a:gd name="T43" fmla="*/ 2147483647 h 155"/>
              <a:gd name="T44" fmla="*/ 2147483647 w 190"/>
              <a:gd name="T45" fmla="*/ 2147483647 h 155"/>
              <a:gd name="T46" fmla="*/ 2147483647 w 190"/>
              <a:gd name="T47" fmla="*/ 2147483647 h 155"/>
              <a:gd name="T48" fmla="*/ 2147483647 w 190"/>
              <a:gd name="T49" fmla="*/ 2147483647 h 155"/>
              <a:gd name="T50" fmla="*/ 2147483647 w 190"/>
              <a:gd name="T51" fmla="*/ 2147483647 h 155"/>
              <a:gd name="T52" fmla="*/ 2147483647 w 190"/>
              <a:gd name="T53" fmla="*/ 2147483647 h 155"/>
              <a:gd name="T54" fmla="*/ 2147483647 w 190"/>
              <a:gd name="T55" fmla="*/ 2147483647 h 155"/>
              <a:gd name="T56" fmla="*/ 2147483647 w 190"/>
              <a:gd name="T57" fmla="*/ 2147483647 h 155"/>
              <a:gd name="T58" fmla="*/ 2147483647 w 190"/>
              <a:gd name="T59" fmla="*/ 2147483647 h 155"/>
              <a:gd name="T60" fmla="*/ 2147483647 w 190"/>
              <a:gd name="T61" fmla="*/ 2147483647 h 155"/>
              <a:gd name="T62" fmla="*/ 2147483647 w 190"/>
              <a:gd name="T63" fmla="*/ 2147483647 h 155"/>
              <a:gd name="T64" fmla="*/ 2147483647 w 190"/>
              <a:gd name="T65" fmla="*/ 2147483647 h 155"/>
              <a:gd name="T66" fmla="*/ 2147483647 w 190"/>
              <a:gd name="T67" fmla="*/ 2147483647 h 155"/>
              <a:gd name="T68" fmla="*/ 2147483647 w 190"/>
              <a:gd name="T69" fmla="*/ 2147483647 h 155"/>
              <a:gd name="T70" fmla="*/ 2147483647 w 190"/>
              <a:gd name="T71" fmla="*/ 2147483647 h 15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90"/>
              <a:gd name="T109" fmla="*/ 0 h 155"/>
              <a:gd name="T110" fmla="*/ 190 w 190"/>
              <a:gd name="T111" fmla="*/ 155 h 15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90" h="155">
                <a:moveTo>
                  <a:pt x="167" y="155"/>
                </a:moveTo>
                <a:lnTo>
                  <a:pt x="190" y="155"/>
                </a:lnTo>
                <a:lnTo>
                  <a:pt x="190" y="65"/>
                </a:lnTo>
                <a:lnTo>
                  <a:pt x="190" y="60"/>
                </a:lnTo>
                <a:lnTo>
                  <a:pt x="190" y="48"/>
                </a:lnTo>
                <a:lnTo>
                  <a:pt x="189" y="39"/>
                </a:lnTo>
                <a:lnTo>
                  <a:pt x="188" y="30"/>
                </a:lnTo>
                <a:lnTo>
                  <a:pt x="185" y="21"/>
                </a:lnTo>
                <a:lnTo>
                  <a:pt x="178" y="12"/>
                </a:lnTo>
                <a:lnTo>
                  <a:pt x="170" y="6"/>
                </a:lnTo>
                <a:lnTo>
                  <a:pt x="159" y="2"/>
                </a:lnTo>
                <a:lnTo>
                  <a:pt x="147" y="0"/>
                </a:lnTo>
                <a:lnTo>
                  <a:pt x="133" y="2"/>
                </a:lnTo>
                <a:lnTo>
                  <a:pt x="121" y="6"/>
                </a:lnTo>
                <a:lnTo>
                  <a:pt x="112" y="13"/>
                </a:lnTo>
                <a:lnTo>
                  <a:pt x="102" y="24"/>
                </a:lnTo>
                <a:lnTo>
                  <a:pt x="99" y="18"/>
                </a:lnTo>
                <a:lnTo>
                  <a:pt x="95" y="13"/>
                </a:lnTo>
                <a:lnTo>
                  <a:pt x="91" y="10"/>
                </a:lnTo>
                <a:lnTo>
                  <a:pt x="87" y="6"/>
                </a:lnTo>
                <a:lnTo>
                  <a:pt x="82" y="4"/>
                </a:lnTo>
                <a:lnTo>
                  <a:pt x="77" y="2"/>
                </a:lnTo>
                <a:lnTo>
                  <a:pt x="71" y="0"/>
                </a:lnTo>
                <a:lnTo>
                  <a:pt x="64" y="0"/>
                </a:lnTo>
                <a:lnTo>
                  <a:pt x="58" y="0"/>
                </a:lnTo>
                <a:lnTo>
                  <a:pt x="52" y="2"/>
                </a:lnTo>
                <a:lnTo>
                  <a:pt x="45" y="4"/>
                </a:lnTo>
                <a:lnTo>
                  <a:pt x="40" y="6"/>
                </a:lnTo>
                <a:lnTo>
                  <a:pt x="35" y="10"/>
                </a:lnTo>
                <a:lnTo>
                  <a:pt x="31" y="14"/>
                </a:lnTo>
                <a:lnTo>
                  <a:pt x="26" y="19"/>
                </a:lnTo>
                <a:lnTo>
                  <a:pt x="22" y="25"/>
                </a:lnTo>
                <a:lnTo>
                  <a:pt x="22" y="4"/>
                </a:lnTo>
                <a:lnTo>
                  <a:pt x="0" y="4"/>
                </a:lnTo>
                <a:lnTo>
                  <a:pt x="0" y="155"/>
                </a:lnTo>
                <a:lnTo>
                  <a:pt x="23" y="155"/>
                </a:lnTo>
                <a:lnTo>
                  <a:pt x="23" y="66"/>
                </a:lnTo>
                <a:lnTo>
                  <a:pt x="24" y="56"/>
                </a:lnTo>
                <a:lnTo>
                  <a:pt x="25" y="47"/>
                </a:lnTo>
                <a:lnTo>
                  <a:pt x="29" y="40"/>
                </a:lnTo>
                <a:lnTo>
                  <a:pt x="33" y="34"/>
                </a:lnTo>
                <a:lnTo>
                  <a:pt x="38" y="30"/>
                </a:lnTo>
                <a:lnTo>
                  <a:pt x="43" y="26"/>
                </a:lnTo>
                <a:lnTo>
                  <a:pt x="51" y="24"/>
                </a:lnTo>
                <a:lnTo>
                  <a:pt x="58" y="23"/>
                </a:lnTo>
                <a:lnTo>
                  <a:pt x="65" y="24"/>
                </a:lnTo>
                <a:lnTo>
                  <a:pt x="71" y="25"/>
                </a:lnTo>
                <a:lnTo>
                  <a:pt x="75" y="28"/>
                </a:lnTo>
                <a:lnTo>
                  <a:pt x="78" y="32"/>
                </a:lnTo>
                <a:lnTo>
                  <a:pt x="81" y="38"/>
                </a:lnTo>
                <a:lnTo>
                  <a:pt x="82" y="45"/>
                </a:lnTo>
                <a:lnTo>
                  <a:pt x="83" y="53"/>
                </a:lnTo>
                <a:lnTo>
                  <a:pt x="83" y="62"/>
                </a:lnTo>
                <a:lnTo>
                  <a:pt x="83" y="155"/>
                </a:lnTo>
                <a:lnTo>
                  <a:pt x="107" y="155"/>
                </a:lnTo>
                <a:lnTo>
                  <a:pt x="107" y="66"/>
                </a:lnTo>
                <a:lnTo>
                  <a:pt x="108" y="56"/>
                </a:lnTo>
                <a:lnTo>
                  <a:pt x="109" y="47"/>
                </a:lnTo>
                <a:lnTo>
                  <a:pt x="112" y="40"/>
                </a:lnTo>
                <a:lnTo>
                  <a:pt x="116" y="34"/>
                </a:lnTo>
                <a:lnTo>
                  <a:pt x="121" y="30"/>
                </a:lnTo>
                <a:lnTo>
                  <a:pt x="127" y="25"/>
                </a:lnTo>
                <a:lnTo>
                  <a:pt x="134" y="24"/>
                </a:lnTo>
                <a:lnTo>
                  <a:pt x="141" y="23"/>
                </a:lnTo>
                <a:lnTo>
                  <a:pt x="149" y="24"/>
                </a:lnTo>
                <a:lnTo>
                  <a:pt x="154" y="25"/>
                </a:lnTo>
                <a:lnTo>
                  <a:pt x="158" y="28"/>
                </a:lnTo>
                <a:lnTo>
                  <a:pt x="161" y="32"/>
                </a:lnTo>
                <a:lnTo>
                  <a:pt x="165" y="38"/>
                </a:lnTo>
                <a:lnTo>
                  <a:pt x="166" y="45"/>
                </a:lnTo>
                <a:lnTo>
                  <a:pt x="167" y="53"/>
                </a:lnTo>
                <a:lnTo>
                  <a:pt x="167" y="62"/>
                </a:lnTo>
                <a:lnTo>
                  <a:pt x="167"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86" name="Freeform 182"/>
          <p:cNvSpPr>
            <a:spLocks noEditPoints="1"/>
          </p:cNvSpPr>
          <p:nvPr/>
        </p:nvSpPr>
        <p:spPr bwMode="auto">
          <a:xfrm>
            <a:off x="2214563" y="3524250"/>
            <a:ext cx="60325" cy="84138"/>
          </a:xfrm>
          <a:custGeom>
            <a:avLst/>
            <a:gdLst>
              <a:gd name="T0" fmla="*/ 2147483647 w 129"/>
              <a:gd name="T1" fmla="*/ 2147483647 h 159"/>
              <a:gd name="T2" fmla="*/ 2147483647 w 129"/>
              <a:gd name="T3" fmla="*/ 2147483647 h 159"/>
              <a:gd name="T4" fmla="*/ 2147483647 w 129"/>
              <a:gd name="T5" fmla="*/ 2147483647 h 159"/>
              <a:gd name="T6" fmla="*/ 2147483647 w 129"/>
              <a:gd name="T7" fmla="*/ 2147483647 h 159"/>
              <a:gd name="T8" fmla="*/ 2147483647 w 129"/>
              <a:gd name="T9" fmla="*/ 2147483647 h 159"/>
              <a:gd name="T10" fmla="*/ 2147483647 w 129"/>
              <a:gd name="T11" fmla="*/ 2147483647 h 159"/>
              <a:gd name="T12" fmla="*/ 2147483647 w 129"/>
              <a:gd name="T13" fmla="*/ 2147483647 h 159"/>
              <a:gd name="T14" fmla="*/ 2147483647 w 129"/>
              <a:gd name="T15" fmla="*/ 2147483647 h 159"/>
              <a:gd name="T16" fmla="*/ 2147483647 w 129"/>
              <a:gd name="T17" fmla="*/ 2147483647 h 159"/>
              <a:gd name="T18" fmla="*/ 2147483647 w 129"/>
              <a:gd name="T19" fmla="*/ 2147483647 h 159"/>
              <a:gd name="T20" fmla="*/ 2147483647 w 129"/>
              <a:gd name="T21" fmla="*/ 2147483647 h 159"/>
              <a:gd name="T22" fmla="*/ 2147483647 w 129"/>
              <a:gd name="T23" fmla="*/ 2147483647 h 159"/>
              <a:gd name="T24" fmla="*/ 2147483647 w 129"/>
              <a:gd name="T25" fmla="*/ 2147483647 h 159"/>
              <a:gd name="T26" fmla="*/ 2147483647 w 129"/>
              <a:gd name="T27" fmla="*/ 2147483647 h 159"/>
              <a:gd name="T28" fmla="*/ 2147483647 w 129"/>
              <a:gd name="T29" fmla="*/ 2147483647 h 159"/>
              <a:gd name="T30" fmla="*/ 2147483647 w 129"/>
              <a:gd name="T31" fmla="*/ 2147483647 h 159"/>
              <a:gd name="T32" fmla="*/ 2147483647 w 129"/>
              <a:gd name="T33" fmla="*/ 2147483647 h 159"/>
              <a:gd name="T34" fmla="*/ 2147483647 w 129"/>
              <a:gd name="T35" fmla="*/ 2147483647 h 159"/>
              <a:gd name="T36" fmla="*/ 2147483647 w 129"/>
              <a:gd name="T37" fmla="*/ 2147483647 h 159"/>
              <a:gd name="T38" fmla="*/ 2147483647 w 129"/>
              <a:gd name="T39" fmla="*/ 2147483647 h 159"/>
              <a:gd name="T40" fmla="*/ 2147483647 w 129"/>
              <a:gd name="T41" fmla="*/ 2147483647 h 159"/>
              <a:gd name="T42" fmla="*/ 2147483647 w 129"/>
              <a:gd name="T43" fmla="*/ 2147483647 h 159"/>
              <a:gd name="T44" fmla="*/ 2147483647 w 129"/>
              <a:gd name="T45" fmla="*/ 2147483647 h 159"/>
              <a:gd name="T46" fmla="*/ 2147483647 w 129"/>
              <a:gd name="T47" fmla="*/ 2147483647 h 159"/>
              <a:gd name="T48" fmla="*/ 2147483647 w 129"/>
              <a:gd name="T49" fmla="*/ 2147483647 h 159"/>
              <a:gd name="T50" fmla="*/ 2147483647 w 129"/>
              <a:gd name="T51" fmla="*/ 2147483647 h 159"/>
              <a:gd name="T52" fmla="*/ 2147483647 w 129"/>
              <a:gd name="T53" fmla="*/ 2147483647 h 159"/>
              <a:gd name="T54" fmla="*/ 2147483647 w 129"/>
              <a:gd name="T55" fmla="*/ 0 h 159"/>
              <a:gd name="T56" fmla="*/ 2147483647 w 129"/>
              <a:gd name="T57" fmla="*/ 2147483647 h 159"/>
              <a:gd name="T58" fmla="*/ 2147483647 w 129"/>
              <a:gd name="T59" fmla="*/ 2147483647 h 159"/>
              <a:gd name="T60" fmla="*/ 2147483647 w 129"/>
              <a:gd name="T61" fmla="*/ 2147483647 h 159"/>
              <a:gd name="T62" fmla="*/ 2147483647 w 129"/>
              <a:gd name="T63" fmla="*/ 2147483647 h 159"/>
              <a:gd name="T64" fmla="*/ 2147483647 w 129"/>
              <a:gd name="T65" fmla="*/ 2147483647 h 159"/>
              <a:gd name="T66" fmla="*/ 2147483647 w 129"/>
              <a:gd name="T67" fmla="*/ 2147483647 h 159"/>
              <a:gd name="T68" fmla="*/ 2147483647 w 129"/>
              <a:gd name="T69" fmla="*/ 2147483647 h 159"/>
              <a:gd name="T70" fmla="*/ 2147483647 w 129"/>
              <a:gd name="T71" fmla="*/ 2147483647 h 159"/>
              <a:gd name="T72" fmla="*/ 2147483647 w 129"/>
              <a:gd name="T73" fmla="*/ 2147483647 h 159"/>
              <a:gd name="T74" fmla="*/ 2147483647 w 129"/>
              <a:gd name="T75" fmla="*/ 2147483647 h 159"/>
              <a:gd name="T76" fmla="*/ 2147483647 w 129"/>
              <a:gd name="T77" fmla="*/ 2147483647 h 159"/>
              <a:gd name="T78" fmla="*/ 2147483647 w 129"/>
              <a:gd name="T79" fmla="*/ 2147483647 h 159"/>
              <a:gd name="T80" fmla="*/ 2147483647 w 129"/>
              <a:gd name="T81" fmla="*/ 2147483647 h 159"/>
              <a:gd name="T82" fmla="*/ 2147483647 w 129"/>
              <a:gd name="T83" fmla="*/ 2147483647 h 159"/>
              <a:gd name="T84" fmla="*/ 2147483647 w 129"/>
              <a:gd name="T85" fmla="*/ 2147483647 h 159"/>
              <a:gd name="T86" fmla="*/ 2147483647 w 129"/>
              <a:gd name="T87" fmla="*/ 2147483647 h 159"/>
              <a:gd name="T88" fmla="*/ 2147483647 w 129"/>
              <a:gd name="T89" fmla="*/ 2147483647 h 159"/>
              <a:gd name="T90" fmla="*/ 2147483647 w 129"/>
              <a:gd name="T91" fmla="*/ 2147483647 h 159"/>
              <a:gd name="T92" fmla="*/ 2147483647 w 129"/>
              <a:gd name="T93" fmla="*/ 2147483647 h 159"/>
              <a:gd name="T94" fmla="*/ 2147483647 w 129"/>
              <a:gd name="T95" fmla="*/ 2147483647 h 159"/>
              <a:gd name="T96" fmla="*/ 0 w 129"/>
              <a:gd name="T97" fmla="*/ 2147483647 h 159"/>
              <a:gd name="T98" fmla="*/ 2147483647 w 129"/>
              <a:gd name="T99" fmla="*/ 2147483647 h 159"/>
              <a:gd name="T100" fmla="*/ 2147483647 w 129"/>
              <a:gd name="T101" fmla="*/ 2147483647 h 159"/>
              <a:gd name="T102" fmla="*/ 2147483647 w 129"/>
              <a:gd name="T103" fmla="*/ 2147483647 h 159"/>
              <a:gd name="T104" fmla="*/ 2147483647 w 129"/>
              <a:gd name="T105" fmla="*/ 2147483647 h 159"/>
              <a:gd name="T106" fmla="*/ 2147483647 w 129"/>
              <a:gd name="T107" fmla="*/ 2147483647 h 159"/>
              <a:gd name="T108" fmla="*/ 2147483647 w 129"/>
              <a:gd name="T109" fmla="*/ 2147483647 h 15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9"/>
              <a:gd name="T166" fmla="*/ 0 h 159"/>
              <a:gd name="T167" fmla="*/ 129 w 129"/>
              <a:gd name="T168" fmla="*/ 159 h 15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9" h="159">
                <a:moveTo>
                  <a:pt x="91" y="77"/>
                </a:moveTo>
                <a:lnTo>
                  <a:pt x="91" y="99"/>
                </a:lnTo>
                <a:lnTo>
                  <a:pt x="90" y="108"/>
                </a:lnTo>
                <a:lnTo>
                  <a:pt x="88" y="115"/>
                </a:lnTo>
                <a:lnTo>
                  <a:pt x="85" y="120"/>
                </a:lnTo>
                <a:lnTo>
                  <a:pt x="79" y="126"/>
                </a:lnTo>
                <a:lnTo>
                  <a:pt x="73" y="131"/>
                </a:lnTo>
                <a:lnTo>
                  <a:pt x="66" y="134"/>
                </a:lnTo>
                <a:lnTo>
                  <a:pt x="58" y="136"/>
                </a:lnTo>
                <a:lnTo>
                  <a:pt x="49" y="137"/>
                </a:lnTo>
                <a:lnTo>
                  <a:pt x="43" y="137"/>
                </a:lnTo>
                <a:lnTo>
                  <a:pt x="38" y="136"/>
                </a:lnTo>
                <a:lnTo>
                  <a:pt x="34" y="133"/>
                </a:lnTo>
                <a:lnTo>
                  <a:pt x="31" y="131"/>
                </a:lnTo>
                <a:lnTo>
                  <a:pt x="28" y="127"/>
                </a:lnTo>
                <a:lnTo>
                  <a:pt x="27" y="123"/>
                </a:lnTo>
                <a:lnTo>
                  <a:pt x="24" y="118"/>
                </a:lnTo>
                <a:lnTo>
                  <a:pt x="24" y="113"/>
                </a:lnTo>
                <a:lnTo>
                  <a:pt x="24" y="108"/>
                </a:lnTo>
                <a:lnTo>
                  <a:pt x="25" y="103"/>
                </a:lnTo>
                <a:lnTo>
                  <a:pt x="28" y="99"/>
                </a:lnTo>
                <a:lnTo>
                  <a:pt x="30" y="96"/>
                </a:lnTo>
                <a:lnTo>
                  <a:pt x="33" y="92"/>
                </a:lnTo>
                <a:lnTo>
                  <a:pt x="37" y="90"/>
                </a:lnTo>
                <a:lnTo>
                  <a:pt x="42" y="89"/>
                </a:lnTo>
                <a:lnTo>
                  <a:pt x="48" y="88"/>
                </a:lnTo>
                <a:lnTo>
                  <a:pt x="59" y="85"/>
                </a:lnTo>
                <a:lnTo>
                  <a:pt x="71" y="84"/>
                </a:lnTo>
                <a:lnTo>
                  <a:pt x="81" y="82"/>
                </a:lnTo>
                <a:lnTo>
                  <a:pt x="91" y="77"/>
                </a:lnTo>
                <a:close/>
                <a:moveTo>
                  <a:pt x="93" y="134"/>
                </a:moveTo>
                <a:lnTo>
                  <a:pt x="93" y="140"/>
                </a:lnTo>
                <a:lnTo>
                  <a:pt x="94" y="145"/>
                </a:lnTo>
                <a:lnTo>
                  <a:pt x="96" y="148"/>
                </a:lnTo>
                <a:lnTo>
                  <a:pt x="98" y="152"/>
                </a:lnTo>
                <a:lnTo>
                  <a:pt x="101" y="154"/>
                </a:lnTo>
                <a:lnTo>
                  <a:pt x="106" y="157"/>
                </a:lnTo>
                <a:lnTo>
                  <a:pt x="110" y="158"/>
                </a:lnTo>
                <a:lnTo>
                  <a:pt x="116" y="158"/>
                </a:lnTo>
                <a:lnTo>
                  <a:pt x="121" y="157"/>
                </a:lnTo>
                <a:lnTo>
                  <a:pt x="129" y="155"/>
                </a:lnTo>
                <a:lnTo>
                  <a:pt x="129" y="136"/>
                </a:lnTo>
                <a:lnTo>
                  <a:pt x="123" y="137"/>
                </a:lnTo>
                <a:lnTo>
                  <a:pt x="118" y="136"/>
                </a:lnTo>
                <a:lnTo>
                  <a:pt x="115" y="132"/>
                </a:lnTo>
                <a:lnTo>
                  <a:pt x="114" y="127"/>
                </a:lnTo>
                <a:lnTo>
                  <a:pt x="114" y="120"/>
                </a:lnTo>
                <a:lnTo>
                  <a:pt x="114" y="46"/>
                </a:lnTo>
                <a:lnTo>
                  <a:pt x="113" y="35"/>
                </a:lnTo>
                <a:lnTo>
                  <a:pt x="111" y="26"/>
                </a:lnTo>
                <a:lnTo>
                  <a:pt x="107" y="18"/>
                </a:lnTo>
                <a:lnTo>
                  <a:pt x="101" y="11"/>
                </a:lnTo>
                <a:lnTo>
                  <a:pt x="94" y="6"/>
                </a:lnTo>
                <a:lnTo>
                  <a:pt x="85" y="3"/>
                </a:lnTo>
                <a:lnTo>
                  <a:pt x="74" y="2"/>
                </a:lnTo>
                <a:lnTo>
                  <a:pt x="61" y="0"/>
                </a:lnTo>
                <a:lnTo>
                  <a:pt x="49" y="2"/>
                </a:lnTo>
                <a:lnTo>
                  <a:pt x="38" y="4"/>
                </a:lnTo>
                <a:lnTo>
                  <a:pt x="29" y="7"/>
                </a:lnTo>
                <a:lnTo>
                  <a:pt x="21" y="13"/>
                </a:lnTo>
                <a:lnTo>
                  <a:pt x="15" y="20"/>
                </a:lnTo>
                <a:lnTo>
                  <a:pt x="11" y="28"/>
                </a:lnTo>
                <a:lnTo>
                  <a:pt x="8" y="38"/>
                </a:lnTo>
                <a:lnTo>
                  <a:pt x="7" y="48"/>
                </a:lnTo>
                <a:lnTo>
                  <a:pt x="7" y="49"/>
                </a:lnTo>
                <a:lnTo>
                  <a:pt x="29" y="49"/>
                </a:lnTo>
                <a:lnTo>
                  <a:pt x="29" y="44"/>
                </a:lnTo>
                <a:lnTo>
                  <a:pt x="31" y="38"/>
                </a:lnTo>
                <a:lnTo>
                  <a:pt x="33" y="33"/>
                </a:lnTo>
                <a:lnTo>
                  <a:pt x="37" y="30"/>
                </a:lnTo>
                <a:lnTo>
                  <a:pt x="41" y="26"/>
                </a:lnTo>
                <a:lnTo>
                  <a:pt x="47" y="24"/>
                </a:lnTo>
                <a:lnTo>
                  <a:pt x="53" y="23"/>
                </a:lnTo>
                <a:lnTo>
                  <a:pt x="60" y="23"/>
                </a:lnTo>
                <a:lnTo>
                  <a:pt x="68" y="23"/>
                </a:lnTo>
                <a:lnTo>
                  <a:pt x="74" y="24"/>
                </a:lnTo>
                <a:lnTo>
                  <a:pt x="79" y="26"/>
                </a:lnTo>
                <a:lnTo>
                  <a:pt x="83" y="28"/>
                </a:lnTo>
                <a:lnTo>
                  <a:pt x="87" y="31"/>
                </a:lnTo>
                <a:lnTo>
                  <a:pt x="89" y="35"/>
                </a:lnTo>
                <a:lnTo>
                  <a:pt x="91" y="39"/>
                </a:lnTo>
                <a:lnTo>
                  <a:pt x="91" y="45"/>
                </a:lnTo>
                <a:lnTo>
                  <a:pt x="91" y="51"/>
                </a:lnTo>
                <a:lnTo>
                  <a:pt x="90" y="55"/>
                </a:lnTo>
                <a:lnTo>
                  <a:pt x="89" y="58"/>
                </a:lnTo>
                <a:lnTo>
                  <a:pt x="85" y="60"/>
                </a:lnTo>
                <a:lnTo>
                  <a:pt x="79" y="62"/>
                </a:lnTo>
                <a:lnTo>
                  <a:pt x="71" y="63"/>
                </a:lnTo>
                <a:lnTo>
                  <a:pt x="60" y="65"/>
                </a:lnTo>
                <a:lnTo>
                  <a:pt x="48" y="66"/>
                </a:lnTo>
                <a:lnTo>
                  <a:pt x="36" y="68"/>
                </a:lnTo>
                <a:lnTo>
                  <a:pt x="27" y="72"/>
                </a:lnTo>
                <a:lnTo>
                  <a:pt x="18" y="75"/>
                </a:lnTo>
                <a:lnTo>
                  <a:pt x="12" y="81"/>
                </a:lnTo>
                <a:lnTo>
                  <a:pt x="7" y="87"/>
                </a:lnTo>
                <a:lnTo>
                  <a:pt x="3" y="95"/>
                </a:lnTo>
                <a:lnTo>
                  <a:pt x="1" y="103"/>
                </a:lnTo>
                <a:lnTo>
                  <a:pt x="0" y="113"/>
                </a:lnTo>
                <a:lnTo>
                  <a:pt x="1" y="124"/>
                </a:lnTo>
                <a:lnTo>
                  <a:pt x="3" y="132"/>
                </a:lnTo>
                <a:lnTo>
                  <a:pt x="7" y="140"/>
                </a:lnTo>
                <a:lnTo>
                  <a:pt x="12" y="147"/>
                </a:lnTo>
                <a:lnTo>
                  <a:pt x="18" y="152"/>
                </a:lnTo>
                <a:lnTo>
                  <a:pt x="25" y="155"/>
                </a:lnTo>
                <a:lnTo>
                  <a:pt x="35" y="158"/>
                </a:lnTo>
                <a:lnTo>
                  <a:pt x="44" y="159"/>
                </a:lnTo>
                <a:lnTo>
                  <a:pt x="58" y="158"/>
                </a:lnTo>
                <a:lnTo>
                  <a:pt x="71" y="153"/>
                </a:lnTo>
                <a:lnTo>
                  <a:pt x="82" y="145"/>
                </a:lnTo>
                <a:lnTo>
                  <a:pt x="93" y="13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87" name="Freeform 183"/>
          <p:cNvSpPr>
            <a:spLocks/>
          </p:cNvSpPr>
          <p:nvPr/>
        </p:nvSpPr>
        <p:spPr bwMode="auto">
          <a:xfrm>
            <a:off x="2284413" y="3524250"/>
            <a:ext cx="53975" cy="82550"/>
          </a:xfrm>
          <a:custGeom>
            <a:avLst/>
            <a:gdLst>
              <a:gd name="T0" fmla="*/ 2147483647 w 114"/>
              <a:gd name="T1" fmla="*/ 2147483647 h 155"/>
              <a:gd name="T2" fmla="*/ 2147483647 w 114"/>
              <a:gd name="T3" fmla="*/ 2147483647 h 155"/>
              <a:gd name="T4" fmla="*/ 2147483647 w 114"/>
              <a:gd name="T5" fmla="*/ 2147483647 h 155"/>
              <a:gd name="T6" fmla="*/ 2147483647 w 114"/>
              <a:gd name="T7" fmla="*/ 2147483647 h 155"/>
              <a:gd name="T8" fmla="*/ 2147483647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0 h 155"/>
              <a:gd name="T30" fmla="*/ 2147483647 w 114"/>
              <a:gd name="T31" fmla="*/ 0 h 155"/>
              <a:gd name="T32" fmla="*/ 2147483647 w 114"/>
              <a:gd name="T33" fmla="*/ 0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0 w 114"/>
              <a:gd name="T51" fmla="*/ 2147483647 h 155"/>
              <a:gd name="T52" fmla="*/ 0 w 114"/>
              <a:gd name="T53" fmla="*/ 2147483647 h 155"/>
              <a:gd name="T54" fmla="*/ 2147483647 w 114"/>
              <a:gd name="T55" fmla="*/ 2147483647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91" y="155"/>
                </a:moveTo>
                <a:lnTo>
                  <a:pt x="114" y="155"/>
                </a:lnTo>
                <a:lnTo>
                  <a:pt x="114" y="65"/>
                </a:lnTo>
                <a:lnTo>
                  <a:pt x="114" y="58"/>
                </a:lnTo>
                <a:lnTo>
                  <a:pt x="114" y="47"/>
                </a:lnTo>
                <a:lnTo>
                  <a:pt x="113" y="38"/>
                </a:lnTo>
                <a:lnTo>
                  <a:pt x="112" y="28"/>
                </a:lnTo>
                <a:lnTo>
                  <a:pt x="108" y="21"/>
                </a:lnTo>
                <a:lnTo>
                  <a:pt x="104" y="16"/>
                </a:lnTo>
                <a:lnTo>
                  <a:pt x="101" y="12"/>
                </a:lnTo>
                <a:lnTo>
                  <a:pt x="97" y="9"/>
                </a:lnTo>
                <a:lnTo>
                  <a:pt x="92" y="5"/>
                </a:lnTo>
                <a:lnTo>
                  <a:pt x="86" y="3"/>
                </a:lnTo>
                <a:lnTo>
                  <a:pt x="80" y="2"/>
                </a:lnTo>
                <a:lnTo>
                  <a:pt x="73" y="0"/>
                </a:lnTo>
                <a:lnTo>
                  <a:pt x="65" y="0"/>
                </a:lnTo>
                <a:lnTo>
                  <a:pt x="59" y="0"/>
                </a:lnTo>
                <a:lnTo>
                  <a:pt x="53" y="2"/>
                </a:lnTo>
                <a:lnTo>
                  <a:pt x="46" y="4"/>
                </a:lnTo>
                <a:lnTo>
                  <a:pt x="41" y="6"/>
                </a:lnTo>
                <a:lnTo>
                  <a:pt x="36" y="10"/>
                </a:lnTo>
                <a:lnTo>
                  <a:pt x="31" y="14"/>
                </a:lnTo>
                <a:lnTo>
                  <a:pt x="26" y="20"/>
                </a:lnTo>
                <a:lnTo>
                  <a:pt x="22" y="26"/>
                </a:lnTo>
                <a:lnTo>
                  <a:pt x="22" y="4"/>
                </a:lnTo>
                <a:lnTo>
                  <a:pt x="0" y="4"/>
                </a:lnTo>
                <a:lnTo>
                  <a:pt x="0" y="155"/>
                </a:lnTo>
                <a:lnTo>
                  <a:pt x="23" y="155"/>
                </a:lnTo>
                <a:lnTo>
                  <a:pt x="23" y="69"/>
                </a:lnTo>
                <a:lnTo>
                  <a:pt x="24" y="59"/>
                </a:lnTo>
                <a:lnTo>
                  <a:pt x="26" y="49"/>
                </a:lnTo>
                <a:lnTo>
                  <a:pt x="30" y="41"/>
                </a:lnTo>
                <a:lnTo>
                  <a:pt x="34" y="34"/>
                </a:lnTo>
                <a:lnTo>
                  <a:pt x="40" y="30"/>
                </a:lnTo>
                <a:lnTo>
                  <a:pt x="46" y="26"/>
                </a:lnTo>
                <a:lnTo>
                  <a:pt x="55" y="24"/>
                </a:lnTo>
                <a:lnTo>
                  <a:pt x="63" y="23"/>
                </a:lnTo>
                <a:lnTo>
                  <a:pt x="71" y="24"/>
                </a:lnTo>
                <a:lnTo>
                  <a:pt x="77" y="25"/>
                </a:lnTo>
                <a:lnTo>
                  <a:pt x="81" y="28"/>
                </a:lnTo>
                <a:lnTo>
                  <a:pt x="85" y="32"/>
                </a:lnTo>
                <a:lnTo>
                  <a:pt x="88" y="38"/>
                </a:lnTo>
                <a:lnTo>
                  <a:pt x="90" y="45"/>
                </a:lnTo>
                <a:lnTo>
                  <a:pt x="91" y="53"/>
                </a:lnTo>
                <a:lnTo>
                  <a:pt x="91" y="62"/>
                </a:lnTo>
                <a:lnTo>
                  <a:pt x="91"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88" name="Freeform 184"/>
          <p:cNvSpPr>
            <a:spLocks noEditPoints="1"/>
          </p:cNvSpPr>
          <p:nvPr/>
        </p:nvSpPr>
        <p:spPr bwMode="auto">
          <a:xfrm>
            <a:off x="2351088" y="3497263"/>
            <a:ext cx="60325" cy="111125"/>
          </a:xfrm>
          <a:custGeom>
            <a:avLst/>
            <a:gdLst>
              <a:gd name="T0" fmla="*/ 2147483647 w 127"/>
              <a:gd name="T1" fmla="*/ 0 h 211"/>
              <a:gd name="T2" fmla="*/ 2147483647 w 127"/>
              <a:gd name="T3" fmla="*/ 0 h 211"/>
              <a:gd name="T4" fmla="*/ 2147483647 w 127"/>
              <a:gd name="T5" fmla="*/ 2147483647 h 211"/>
              <a:gd name="T6" fmla="*/ 2147483647 w 127"/>
              <a:gd name="T7" fmla="*/ 2147483647 h 211"/>
              <a:gd name="T8" fmla="*/ 2147483647 w 127"/>
              <a:gd name="T9" fmla="*/ 2147483647 h 211"/>
              <a:gd name="T10" fmla="*/ 2147483647 w 127"/>
              <a:gd name="T11" fmla="*/ 2147483647 h 211"/>
              <a:gd name="T12" fmla="*/ 2147483647 w 127"/>
              <a:gd name="T13" fmla="*/ 2147483647 h 211"/>
              <a:gd name="T14" fmla="*/ 2147483647 w 127"/>
              <a:gd name="T15" fmla="*/ 2147483647 h 211"/>
              <a:gd name="T16" fmla="*/ 2147483647 w 127"/>
              <a:gd name="T17" fmla="*/ 2147483647 h 211"/>
              <a:gd name="T18" fmla="*/ 2147483647 w 127"/>
              <a:gd name="T19" fmla="*/ 2147483647 h 211"/>
              <a:gd name="T20" fmla="*/ 2147483647 w 127"/>
              <a:gd name="T21" fmla="*/ 2147483647 h 211"/>
              <a:gd name="T22" fmla="*/ 2147483647 w 127"/>
              <a:gd name="T23" fmla="*/ 2147483647 h 211"/>
              <a:gd name="T24" fmla="*/ 2147483647 w 127"/>
              <a:gd name="T25" fmla="*/ 2147483647 h 211"/>
              <a:gd name="T26" fmla="*/ 2147483647 w 127"/>
              <a:gd name="T27" fmla="*/ 2147483647 h 211"/>
              <a:gd name="T28" fmla="*/ 0 w 127"/>
              <a:gd name="T29" fmla="*/ 2147483647 h 211"/>
              <a:gd name="T30" fmla="*/ 2147483647 w 127"/>
              <a:gd name="T31" fmla="*/ 2147483647 h 211"/>
              <a:gd name="T32" fmla="*/ 2147483647 w 127"/>
              <a:gd name="T33" fmla="*/ 2147483647 h 211"/>
              <a:gd name="T34" fmla="*/ 2147483647 w 127"/>
              <a:gd name="T35" fmla="*/ 2147483647 h 211"/>
              <a:gd name="T36" fmla="*/ 2147483647 w 127"/>
              <a:gd name="T37" fmla="*/ 2147483647 h 211"/>
              <a:gd name="T38" fmla="*/ 2147483647 w 127"/>
              <a:gd name="T39" fmla="*/ 2147483647 h 211"/>
              <a:gd name="T40" fmla="*/ 2147483647 w 127"/>
              <a:gd name="T41" fmla="*/ 2147483647 h 211"/>
              <a:gd name="T42" fmla="*/ 2147483647 w 127"/>
              <a:gd name="T43" fmla="*/ 2147483647 h 211"/>
              <a:gd name="T44" fmla="*/ 2147483647 w 127"/>
              <a:gd name="T45" fmla="*/ 2147483647 h 211"/>
              <a:gd name="T46" fmla="*/ 2147483647 w 127"/>
              <a:gd name="T47" fmla="*/ 2147483647 h 211"/>
              <a:gd name="T48" fmla="*/ 2147483647 w 127"/>
              <a:gd name="T49" fmla="*/ 2147483647 h 211"/>
              <a:gd name="T50" fmla="*/ 2147483647 w 127"/>
              <a:gd name="T51" fmla="*/ 2147483647 h 211"/>
              <a:gd name="T52" fmla="*/ 2147483647 w 127"/>
              <a:gd name="T53" fmla="*/ 2147483647 h 211"/>
              <a:gd name="T54" fmla="*/ 2147483647 w 127"/>
              <a:gd name="T55" fmla="*/ 2147483647 h 211"/>
              <a:gd name="T56" fmla="*/ 2147483647 w 127"/>
              <a:gd name="T57" fmla="*/ 2147483647 h 211"/>
              <a:gd name="T58" fmla="*/ 2147483647 w 127"/>
              <a:gd name="T59" fmla="*/ 0 h 211"/>
              <a:gd name="T60" fmla="*/ 2147483647 w 127"/>
              <a:gd name="T61" fmla="*/ 2147483647 h 211"/>
              <a:gd name="T62" fmla="*/ 2147483647 w 127"/>
              <a:gd name="T63" fmla="*/ 2147483647 h 211"/>
              <a:gd name="T64" fmla="*/ 2147483647 w 127"/>
              <a:gd name="T65" fmla="*/ 2147483647 h 211"/>
              <a:gd name="T66" fmla="*/ 2147483647 w 127"/>
              <a:gd name="T67" fmla="*/ 2147483647 h 211"/>
              <a:gd name="T68" fmla="*/ 2147483647 w 127"/>
              <a:gd name="T69" fmla="*/ 2147483647 h 211"/>
              <a:gd name="T70" fmla="*/ 2147483647 w 127"/>
              <a:gd name="T71" fmla="*/ 2147483647 h 211"/>
              <a:gd name="T72" fmla="*/ 2147483647 w 127"/>
              <a:gd name="T73" fmla="*/ 2147483647 h 211"/>
              <a:gd name="T74" fmla="*/ 2147483647 w 127"/>
              <a:gd name="T75" fmla="*/ 2147483647 h 211"/>
              <a:gd name="T76" fmla="*/ 2147483647 w 127"/>
              <a:gd name="T77" fmla="*/ 2147483647 h 211"/>
              <a:gd name="T78" fmla="*/ 2147483647 w 127"/>
              <a:gd name="T79" fmla="*/ 2147483647 h 211"/>
              <a:gd name="T80" fmla="*/ 2147483647 w 127"/>
              <a:gd name="T81" fmla="*/ 2147483647 h 211"/>
              <a:gd name="T82" fmla="*/ 2147483647 w 127"/>
              <a:gd name="T83" fmla="*/ 2147483647 h 211"/>
              <a:gd name="T84" fmla="*/ 2147483647 w 127"/>
              <a:gd name="T85" fmla="*/ 2147483647 h 211"/>
              <a:gd name="T86" fmla="*/ 2147483647 w 127"/>
              <a:gd name="T87" fmla="*/ 2147483647 h 211"/>
              <a:gd name="T88" fmla="*/ 2147483647 w 127"/>
              <a:gd name="T89" fmla="*/ 2147483647 h 211"/>
              <a:gd name="T90" fmla="*/ 2147483647 w 127"/>
              <a:gd name="T91" fmla="*/ 2147483647 h 211"/>
              <a:gd name="T92" fmla="*/ 2147483647 w 127"/>
              <a:gd name="T93" fmla="*/ 2147483647 h 211"/>
              <a:gd name="T94" fmla="*/ 2147483647 w 127"/>
              <a:gd name="T95" fmla="*/ 2147483647 h 211"/>
              <a:gd name="T96" fmla="*/ 2147483647 w 127"/>
              <a:gd name="T97" fmla="*/ 2147483647 h 211"/>
              <a:gd name="T98" fmla="*/ 2147483647 w 127"/>
              <a:gd name="T99" fmla="*/ 2147483647 h 211"/>
              <a:gd name="T100" fmla="*/ 2147483647 w 127"/>
              <a:gd name="T101" fmla="*/ 2147483647 h 211"/>
              <a:gd name="T102" fmla="*/ 2147483647 w 127"/>
              <a:gd name="T103" fmla="*/ 2147483647 h 211"/>
              <a:gd name="T104" fmla="*/ 2147483647 w 127"/>
              <a:gd name="T105" fmla="*/ 2147483647 h 211"/>
              <a:gd name="T106" fmla="*/ 2147483647 w 127"/>
              <a:gd name="T107" fmla="*/ 2147483647 h 211"/>
              <a:gd name="T108" fmla="*/ 2147483647 w 127"/>
              <a:gd name="T109" fmla="*/ 2147483647 h 211"/>
              <a:gd name="T110" fmla="*/ 2147483647 w 127"/>
              <a:gd name="T111" fmla="*/ 2147483647 h 211"/>
              <a:gd name="T112" fmla="*/ 2147483647 w 127"/>
              <a:gd name="T113" fmla="*/ 2147483647 h 211"/>
              <a:gd name="T114" fmla="*/ 2147483647 w 127"/>
              <a:gd name="T115" fmla="*/ 2147483647 h 211"/>
              <a:gd name="T116" fmla="*/ 2147483647 w 127"/>
              <a:gd name="T117" fmla="*/ 2147483647 h 211"/>
              <a:gd name="T118" fmla="*/ 2147483647 w 127"/>
              <a:gd name="T119" fmla="*/ 2147483647 h 211"/>
              <a:gd name="T120" fmla="*/ 2147483647 w 127"/>
              <a:gd name="T121" fmla="*/ 2147483647 h 211"/>
              <a:gd name="T122" fmla="*/ 2147483647 w 127"/>
              <a:gd name="T123" fmla="*/ 2147483647 h 211"/>
              <a:gd name="T124" fmla="*/ 2147483647 w 127"/>
              <a:gd name="T125" fmla="*/ 2147483647 h 21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7"/>
              <a:gd name="T190" fmla="*/ 0 h 211"/>
              <a:gd name="T191" fmla="*/ 127 w 127"/>
              <a:gd name="T192" fmla="*/ 211 h 211"/>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7" h="211">
                <a:moveTo>
                  <a:pt x="127" y="0"/>
                </a:moveTo>
                <a:lnTo>
                  <a:pt x="105" y="0"/>
                </a:lnTo>
                <a:lnTo>
                  <a:pt x="105" y="76"/>
                </a:lnTo>
                <a:lnTo>
                  <a:pt x="96" y="65"/>
                </a:lnTo>
                <a:lnTo>
                  <a:pt x="86" y="58"/>
                </a:lnTo>
                <a:lnTo>
                  <a:pt x="74" y="54"/>
                </a:lnTo>
                <a:lnTo>
                  <a:pt x="60" y="52"/>
                </a:lnTo>
                <a:lnTo>
                  <a:pt x="48" y="54"/>
                </a:lnTo>
                <a:lnTo>
                  <a:pt x="36" y="58"/>
                </a:lnTo>
                <a:lnTo>
                  <a:pt x="26" y="64"/>
                </a:lnTo>
                <a:lnTo>
                  <a:pt x="17" y="73"/>
                </a:lnTo>
                <a:lnTo>
                  <a:pt x="10" y="85"/>
                </a:lnTo>
                <a:lnTo>
                  <a:pt x="4" y="99"/>
                </a:lnTo>
                <a:lnTo>
                  <a:pt x="1" y="114"/>
                </a:lnTo>
                <a:lnTo>
                  <a:pt x="0" y="132"/>
                </a:lnTo>
                <a:lnTo>
                  <a:pt x="1" y="149"/>
                </a:lnTo>
                <a:lnTo>
                  <a:pt x="4" y="165"/>
                </a:lnTo>
                <a:lnTo>
                  <a:pt x="10" y="178"/>
                </a:lnTo>
                <a:lnTo>
                  <a:pt x="17" y="190"/>
                </a:lnTo>
                <a:lnTo>
                  <a:pt x="26" y="199"/>
                </a:lnTo>
                <a:lnTo>
                  <a:pt x="36" y="205"/>
                </a:lnTo>
                <a:lnTo>
                  <a:pt x="48" y="210"/>
                </a:lnTo>
                <a:lnTo>
                  <a:pt x="60" y="211"/>
                </a:lnTo>
                <a:lnTo>
                  <a:pt x="73" y="210"/>
                </a:lnTo>
                <a:lnTo>
                  <a:pt x="85" y="205"/>
                </a:lnTo>
                <a:lnTo>
                  <a:pt x="95" y="198"/>
                </a:lnTo>
                <a:lnTo>
                  <a:pt x="105" y="188"/>
                </a:lnTo>
                <a:lnTo>
                  <a:pt x="105" y="207"/>
                </a:lnTo>
                <a:lnTo>
                  <a:pt x="127" y="207"/>
                </a:lnTo>
                <a:lnTo>
                  <a:pt x="127" y="0"/>
                </a:lnTo>
                <a:close/>
                <a:moveTo>
                  <a:pt x="106" y="132"/>
                </a:moveTo>
                <a:lnTo>
                  <a:pt x="105" y="144"/>
                </a:lnTo>
                <a:lnTo>
                  <a:pt x="103" y="156"/>
                </a:lnTo>
                <a:lnTo>
                  <a:pt x="99" y="165"/>
                </a:lnTo>
                <a:lnTo>
                  <a:pt x="95" y="174"/>
                </a:lnTo>
                <a:lnTo>
                  <a:pt x="89" y="181"/>
                </a:lnTo>
                <a:lnTo>
                  <a:pt x="83" y="185"/>
                </a:lnTo>
                <a:lnTo>
                  <a:pt x="74" y="188"/>
                </a:lnTo>
                <a:lnTo>
                  <a:pt x="66" y="189"/>
                </a:lnTo>
                <a:lnTo>
                  <a:pt x="56" y="188"/>
                </a:lnTo>
                <a:lnTo>
                  <a:pt x="49" y="185"/>
                </a:lnTo>
                <a:lnTo>
                  <a:pt x="41" y="181"/>
                </a:lnTo>
                <a:lnTo>
                  <a:pt x="35" y="175"/>
                </a:lnTo>
                <a:lnTo>
                  <a:pt x="31" y="167"/>
                </a:lnTo>
                <a:lnTo>
                  <a:pt x="28" y="157"/>
                </a:lnTo>
                <a:lnTo>
                  <a:pt x="26" y="147"/>
                </a:lnTo>
                <a:lnTo>
                  <a:pt x="25" y="134"/>
                </a:lnTo>
                <a:lnTo>
                  <a:pt x="26" y="121"/>
                </a:lnTo>
                <a:lnTo>
                  <a:pt x="28" y="110"/>
                </a:lnTo>
                <a:lnTo>
                  <a:pt x="31" y="99"/>
                </a:lnTo>
                <a:lnTo>
                  <a:pt x="35" y="91"/>
                </a:lnTo>
                <a:lnTo>
                  <a:pt x="41" y="84"/>
                </a:lnTo>
                <a:lnTo>
                  <a:pt x="48" y="79"/>
                </a:lnTo>
                <a:lnTo>
                  <a:pt x="56" y="77"/>
                </a:lnTo>
                <a:lnTo>
                  <a:pt x="65" y="76"/>
                </a:lnTo>
                <a:lnTo>
                  <a:pt x="74" y="77"/>
                </a:lnTo>
                <a:lnTo>
                  <a:pt x="83" y="79"/>
                </a:lnTo>
                <a:lnTo>
                  <a:pt x="90" y="84"/>
                </a:lnTo>
                <a:lnTo>
                  <a:pt x="95" y="90"/>
                </a:lnTo>
                <a:lnTo>
                  <a:pt x="100" y="98"/>
                </a:lnTo>
                <a:lnTo>
                  <a:pt x="104" y="107"/>
                </a:lnTo>
                <a:lnTo>
                  <a:pt x="105" y="119"/>
                </a:lnTo>
                <a:lnTo>
                  <a:pt x="106" y="132"/>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89" name="Freeform 185"/>
          <p:cNvSpPr>
            <a:spLocks noEditPoints="1"/>
          </p:cNvSpPr>
          <p:nvPr/>
        </p:nvSpPr>
        <p:spPr bwMode="auto">
          <a:xfrm>
            <a:off x="2422525" y="3524250"/>
            <a:ext cx="60325" cy="84138"/>
          </a:xfrm>
          <a:custGeom>
            <a:avLst/>
            <a:gdLst>
              <a:gd name="T0" fmla="*/ 2147483647 w 129"/>
              <a:gd name="T1" fmla="*/ 2147483647 h 159"/>
              <a:gd name="T2" fmla="*/ 2147483647 w 129"/>
              <a:gd name="T3" fmla="*/ 2147483647 h 159"/>
              <a:gd name="T4" fmla="*/ 2147483647 w 129"/>
              <a:gd name="T5" fmla="*/ 2147483647 h 159"/>
              <a:gd name="T6" fmla="*/ 2147483647 w 129"/>
              <a:gd name="T7" fmla="*/ 2147483647 h 159"/>
              <a:gd name="T8" fmla="*/ 2147483647 w 129"/>
              <a:gd name="T9" fmla="*/ 2147483647 h 159"/>
              <a:gd name="T10" fmla="*/ 2147483647 w 129"/>
              <a:gd name="T11" fmla="*/ 2147483647 h 159"/>
              <a:gd name="T12" fmla="*/ 2147483647 w 129"/>
              <a:gd name="T13" fmla="*/ 2147483647 h 159"/>
              <a:gd name="T14" fmla="*/ 2147483647 w 129"/>
              <a:gd name="T15" fmla="*/ 2147483647 h 159"/>
              <a:gd name="T16" fmla="*/ 2147483647 w 129"/>
              <a:gd name="T17" fmla="*/ 2147483647 h 159"/>
              <a:gd name="T18" fmla="*/ 2147483647 w 129"/>
              <a:gd name="T19" fmla="*/ 2147483647 h 159"/>
              <a:gd name="T20" fmla="*/ 2147483647 w 129"/>
              <a:gd name="T21" fmla="*/ 2147483647 h 159"/>
              <a:gd name="T22" fmla="*/ 2147483647 w 129"/>
              <a:gd name="T23" fmla="*/ 2147483647 h 159"/>
              <a:gd name="T24" fmla="*/ 2147483647 w 129"/>
              <a:gd name="T25" fmla="*/ 2147483647 h 159"/>
              <a:gd name="T26" fmla="*/ 2147483647 w 129"/>
              <a:gd name="T27" fmla="*/ 2147483647 h 159"/>
              <a:gd name="T28" fmla="*/ 2147483647 w 129"/>
              <a:gd name="T29" fmla="*/ 2147483647 h 159"/>
              <a:gd name="T30" fmla="*/ 2147483647 w 129"/>
              <a:gd name="T31" fmla="*/ 2147483647 h 159"/>
              <a:gd name="T32" fmla="*/ 2147483647 w 129"/>
              <a:gd name="T33" fmla="*/ 2147483647 h 159"/>
              <a:gd name="T34" fmla="*/ 2147483647 w 129"/>
              <a:gd name="T35" fmla="*/ 2147483647 h 159"/>
              <a:gd name="T36" fmla="*/ 2147483647 w 129"/>
              <a:gd name="T37" fmla="*/ 2147483647 h 159"/>
              <a:gd name="T38" fmla="*/ 2147483647 w 129"/>
              <a:gd name="T39" fmla="*/ 2147483647 h 159"/>
              <a:gd name="T40" fmla="*/ 2147483647 w 129"/>
              <a:gd name="T41" fmla="*/ 2147483647 h 159"/>
              <a:gd name="T42" fmla="*/ 2147483647 w 129"/>
              <a:gd name="T43" fmla="*/ 2147483647 h 159"/>
              <a:gd name="T44" fmla="*/ 2147483647 w 129"/>
              <a:gd name="T45" fmla="*/ 2147483647 h 159"/>
              <a:gd name="T46" fmla="*/ 2147483647 w 129"/>
              <a:gd name="T47" fmla="*/ 2147483647 h 159"/>
              <a:gd name="T48" fmla="*/ 2147483647 w 129"/>
              <a:gd name="T49" fmla="*/ 2147483647 h 159"/>
              <a:gd name="T50" fmla="*/ 2147483647 w 129"/>
              <a:gd name="T51" fmla="*/ 2147483647 h 159"/>
              <a:gd name="T52" fmla="*/ 2147483647 w 129"/>
              <a:gd name="T53" fmla="*/ 2147483647 h 159"/>
              <a:gd name="T54" fmla="*/ 2147483647 w 129"/>
              <a:gd name="T55" fmla="*/ 0 h 159"/>
              <a:gd name="T56" fmla="*/ 2147483647 w 129"/>
              <a:gd name="T57" fmla="*/ 2147483647 h 159"/>
              <a:gd name="T58" fmla="*/ 2147483647 w 129"/>
              <a:gd name="T59" fmla="*/ 2147483647 h 159"/>
              <a:gd name="T60" fmla="*/ 2147483647 w 129"/>
              <a:gd name="T61" fmla="*/ 2147483647 h 159"/>
              <a:gd name="T62" fmla="*/ 2147483647 w 129"/>
              <a:gd name="T63" fmla="*/ 2147483647 h 159"/>
              <a:gd name="T64" fmla="*/ 2147483647 w 129"/>
              <a:gd name="T65" fmla="*/ 2147483647 h 159"/>
              <a:gd name="T66" fmla="*/ 2147483647 w 129"/>
              <a:gd name="T67" fmla="*/ 2147483647 h 159"/>
              <a:gd name="T68" fmla="*/ 2147483647 w 129"/>
              <a:gd name="T69" fmla="*/ 2147483647 h 159"/>
              <a:gd name="T70" fmla="*/ 2147483647 w 129"/>
              <a:gd name="T71" fmla="*/ 2147483647 h 159"/>
              <a:gd name="T72" fmla="*/ 2147483647 w 129"/>
              <a:gd name="T73" fmla="*/ 2147483647 h 159"/>
              <a:gd name="T74" fmla="*/ 2147483647 w 129"/>
              <a:gd name="T75" fmla="*/ 2147483647 h 159"/>
              <a:gd name="T76" fmla="*/ 2147483647 w 129"/>
              <a:gd name="T77" fmla="*/ 2147483647 h 159"/>
              <a:gd name="T78" fmla="*/ 2147483647 w 129"/>
              <a:gd name="T79" fmla="*/ 2147483647 h 159"/>
              <a:gd name="T80" fmla="*/ 2147483647 w 129"/>
              <a:gd name="T81" fmla="*/ 2147483647 h 159"/>
              <a:gd name="T82" fmla="*/ 2147483647 w 129"/>
              <a:gd name="T83" fmla="*/ 2147483647 h 159"/>
              <a:gd name="T84" fmla="*/ 2147483647 w 129"/>
              <a:gd name="T85" fmla="*/ 2147483647 h 159"/>
              <a:gd name="T86" fmla="*/ 2147483647 w 129"/>
              <a:gd name="T87" fmla="*/ 2147483647 h 159"/>
              <a:gd name="T88" fmla="*/ 2147483647 w 129"/>
              <a:gd name="T89" fmla="*/ 2147483647 h 159"/>
              <a:gd name="T90" fmla="*/ 2147483647 w 129"/>
              <a:gd name="T91" fmla="*/ 2147483647 h 159"/>
              <a:gd name="T92" fmla="*/ 2147483647 w 129"/>
              <a:gd name="T93" fmla="*/ 2147483647 h 159"/>
              <a:gd name="T94" fmla="*/ 2147483647 w 129"/>
              <a:gd name="T95" fmla="*/ 2147483647 h 159"/>
              <a:gd name="T96" fmla="*/ 0 w 129"/>
              <a:gd name="T97" fmla="*/ 2147483647 h 159"/>
              <a:gd name="T98" fmla="*/ 2147483647 w 129"/>
              <a:gd name="T99" fmla="*/ 2147483647 h 159"/>
              <a:gd name="T100" fmla="*/ 2147483647 w 129"/>
              <a:gd name="T101" fmla="*/ 2147483647 h 159"/>
              <a:gd name="T102" fmla="*/ 2147483647 w 129"/>
              <a:gd name="T103" fmla="*/ 2147483647 h 159"/>
              <a:gd name="T104" fmla="*/ 2147483647 w 129"/>
              <a:gd name="T105" fmla="*/ 2147483647 h 159"/>
              <a:gd name="T106" fmla="*/ 2147483647 w 129"/>
              <a:gd name="T107" fmla="*/ 2147483647 h 159"/>
              <a:gd name="T108" fmla="*/ 2147483647 w 129"/>
              <a:gd name="T109" fmla="*/ 2147483647 h 15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9"/>
              <a:gd name="T166" fmla="*/ 0 h 159"/>
              <a:gd name="T167" fmla="*/ 129 w 129"/>
              <a:gd name="T168" fmla="*/ 159 h 15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9" h="159">
                <a:moveTo>
                  <a:pt x="91" y="77"/>
                </a:moveTo>
                <a:lnTo>
                  <a:pt x="91" y="99"/>
                </a:lnTo>
                <a:lnTo>
                  <a:pt x="90" y="108"/>
                </a:lnTo>
                <a:lnTo>
                  <a:pt x="88" y="115"/>
                </a:lnTo>
                <a:lnTo>
                  <a:pt x="85" y="120"/>
                </a:lnTo>
                <a:lnTo>
                  <a:pt x="79" y="126"/>
                </a:lnTo>
                <a:lnTo>
                  <a:pt x="73" y="131"/>
                </a:lnTo>
                <a:lnTo>
                  <a:pt x="66" y="134"/>
                </a:lnTo>
                <a:lnTo>
                  <a:pt x="58" y="136"/>
                </a:lnTo>
                <a:lnTo>
                  <a:pt x="49" y="137"/>
                </a:lnTo>
                <a:lnTo>
                  <a:pt x="43" y="137"/>
                </a:lnTo>
                <a:lnTo>
                  <a:pt x="38" y="136"/>
                </a:lnTo>
                <a:lnTo>
                  <a:pt x="34" y="133"/>
                </a:lnTo>
                <a:lnTo>
                  <a:pt x="31" y="131"/>
                </a:lnTo>
                <a:lnTo>
                  <a:pt x="28" y="127"/>
                </a:lnTo>
                <a:lnTo>
                  <a:pt x="27" y="123"/>
                </a:lnTo>
                <a:lnTo>
                  <a:pt x="24" y="118"/>
                </a:lnTo>
                <a:lnTo>
                  <a:pt x="24" y="113"/>
                </a:lnTo>
                <a:lnTo>
                  <a:pt x="24" y="108"/>
                </a:lnTo>
                <a:lnTo>
                  <a:pt x="25" y="103"/>
                </a:lnTo>
                <a:lnTo>
                  <a:pt x="28" y="99"/>
                </a:lnTo>
                <a:lnTo>
                  <a:pt x="30" y="96"/>
                </a:lnTo>
                <a:lnTo>
                  <a:pt x="33" y="92"/>
                </a:lnTo>
                <a:lnTo>
                  <a:pt x="37" y="90"/>
                </a:lnTo>
                <a:lnTo>
                  <a:pt x="42" y="89"/>
                </a:lnTo>
                <a:lnTo>
                  <a:pt x="48" y="88"/>
                </a:lnTo>
                <a:lnTo>
                  <a:pt x="59" y="85"/>
                </a:lnTo>
                <a:lnTo>
                  <a:pt x="71" y="84"/>
                </a:lnTo>
                <a:lnTo>
                  <a:pt x="81" y="82"/>
                </a:lnTo>
                <a:lnTo>
                  <a:pt x="91" y="77"/>
                </a:lnTo>
                <a:close/>
                <a:moveTo>
                  <a:pt x="93" y="134"/>
                </a:moveTo>
                <a:lnTo>
                  <a:pt x="93" y="140"/>
                </a:lnTo>
                <a:lnTo>
                  <a:pt x="94" y="145"/>
                </a:lnTo>
                <a:lnTo>
                  <a:pt x="96" y="148"/>
                </a:lnTo>
                <a:lnTo>
                  <a:pt x="98" y="152"/>
                </a:lnTo>
                <a:lnTo>
                  <a:pt x="101" y="154"/>
                </a:lnTo>
                <a:lnTo>
                  <a:pt x="106" y="157"/>
                </a:lnTo>
                <a:lnTo>
                  <a:pt x="110" y="158"/>
                </a:lnTo>
                <a:lnTo>
                  <a:pt x="116" y="158"/>
                </a:lnTo>
                <a:lnTo>
                  <a:pt x="121" y="157"/>
                </a:lnTo>
                <a:lnTo>
                  <a:pt x="129" y="155"/>
                </a:lnTo>
                <a:lnTo>
                  <a:pt x="129" y="136"/>
                </a:lnTo>
                <a:lnTo>
                  <a:pt x="123" y="137"/>
                </a:lnTo>
                <a:lnTo>
                  <a:pt x="118" y="136"/>
                </a:lnTo>
                <a:lnTo>
                  <a:pt x="115" y="132"/>
                </a:lnTo>
                <a:lnTo>
                  <a:pt x="114" y="127"/>
                </a:lnTo>
                <a:lnTo>
                  <a:pt x="114" y="120"/>
                </a:lnTo>
                <a:lnTo>
                  <a:pt x="114" y="46"/>
                </a:lnTo>
                <a:lnTo>
                  <a:pt x="113" y="35"/>
                </a:lnTo>
                <a:lnTo>
                  <a:pt x="111" y="26"/>
                </a:lnTo>
                <a:lnTo>
                  <a:pt x="107" y="18"/>
                </a:lnTo>
                <a:lnTo>
                  <a:pt x="101" y="11"/>
                </a:lnTo>
                <a:lnTo>
                  <a:pt x="94" y="6"/>
                </a:lnTo>
                <a:lnTo>
                  <a:pt x="85" y="3"/>
                </a:lnTo>
                <a:lnTo>
                  <a:pt x="74" y="2"/>
                </a:lnTo>
                <a:lnTo>
                  <a:pt x="61" y="0"/>
                </a:lnTo>
                <a:lnTo>
                  <a:pt x="49" y="2"/>
                </a:lnTo>
                <a:lnTo>
                  <a:pt x="38" y="4"/>
                </a:lnTo>
                <a:lnTo>
                  <a:pt x="29" y="7"/>
                </a:lnTo>
                <a:lnTo>
                  <a:pt x="21" y="13"/>
                </a:lnTo>
                <a:lnTo>
                  <a:pt x="15" y="20"/>
                </a:lnTo>
                <a:lnTo>
                  <a:pt x="11" y="28"/>
                </a:lnTo>
                <a:lnTo>
                  <a:pt x="8" y="38"/>
                </a:lnTo>
                <a:lnTo>
                  <a:pt x="7" y="48"/>
                </a:lnTo>
                <a:lnTo>
                  <a:pt x="7" y="49"/>
                </a:lnTo>
                <a:lnTo>
                  <a:pt x="29" y="49"/>
                </a:lnTo>
                <a:lnTo>
                  <a:pt x="29" y="44"/>
                </a:lnTo>
                <a:lnTo>
                  <a:pt x="31" y="38"/>
                </a:lnTo>
                <a:lnTo>
                  <a:pt x="33" y="33"/>
                </a:lnTo>
                <a:lnTo>
                  <a:pt x="37" y="30"/>
                </a:lnTo>
                <a:lnTo>
                  <a:pt x="41" y="26"/>
                </a:lnTo>
                <a:lnTo>
                  <a:pt x="47" y="24"/>
                </a:lnTo>
                <a:lnTo>
                  <a:pt x="53" y="23"/>
                </a:lnTo>
                <a:lnTo>
                  <a:pt x="60" y="23"/>
                </a:lnTo>
                <a:lnTo>
                  <a:pt x="68" y="23"/>
                </a:lnTo>
                <a:lnTo>
                  <a:pt x="74" y="24"/>
                </a:lnTo>
                <a:lnTo>
                  <a:pt x="79" y="26"/>
                </a:lnTo>
                <a:lnTo>
                  <a:pt x="83" y="28"/>
                </a:lnTo>
                <a:lnTo>
                  <a:pt x="87" y="31"/>
                </a:lnTo>
                <a:lnTo>
                  <a:pt x="89" y="35"/>
                </a:lnTo>
                <a:lnTo>
                  <a:pt x="91" y="39"/>
                </a:lnTo>
                <a:lnTo>
                  <a:pt x="91" y="45"/>
                </a:lnTo>
                <a:lnTo>
                  <a:pt x="91" y="51"/>
                </a:lnTo>
                <a:lnTo>
                  <a:pt x="90" y="55"/>
                </a:lnTo>
                <a:lnTo>
                  <a:pt x="89" y="58"/>
                </a:lnTo>
                <a:lnTo>
                  <a:pt x="85" y="60"/>
                </a:lnTo>
                <a:lnTo>
                  <a:pt x="79" y="62"/>
                </a:lnTo>
                <a:lnTo>
                  <a:pt x="71" y="63"/>
                </a:lnTo>
                <a:lnTo>
                  <a:pt x="60" y="65"/>
                </a:lnTo>
                <a:lnTo>
                  <a:pt x="48" y="66"/>
                </a:lnTo>
                <a:lnTo>
                  <a:pt x="36" y="68"/>
                </a:lnTo>
                <a:lnTo>
                  <a:pt x="27" y="72"/>
                </a:lnTo>
                <a:lnTo>
                  <a:pt x="18" y="75"/>
                </a:lnTo>
                <a:lnTo>
                  <a:pt x="12" y="81"/>
                </a:lnTo>
                <a:lnTo>
                  <a:pt x="7" y="87"/>
                </a:lnTo>
                <a:lnTo>
                  <a:pt x="3" y="95"/>
                </a:lnTo>
                <a:lnTo>
                  <a:pt x="1" y="103"/>
                </a:lnTo>
                <a:lnTo>
                  <a:pt x="0" y="113"/>
                </a:lnTo>
                <a:lnTo>
                  <a:pt x="1" y="124"/>
                </a:lnTo>
                <a:lnTo>
                  <a:pt x="3" y="132"/>
                </a:lnTo>
                <a:lnTo>
                  <a:pt x="7" y="140"/>
                </a:lnTo>
                <a:lnTo>
                  <a:pt x="12" y="147"/>
                </a:lnTo>
                <a:lnTo>
                  <a:pt x="18" y="152"/>
                </a:lnTo>
                <a:lnTo>
                  <a:pt x="25" y="155"/>
                </a:lnTo>
                <a:lnTo>
                  <a:pt x="35" y="158"/>
                </a:lnTo>
                <a:lnTo>
                  <a:pt x="44" y="159"/>
                </a:lnTo>
                <a:lnTo>
                  <a:pt x="58" y="158"/>
                </a:lnTo>
                <a:lnTo>
                  <a:pt x="71" y="153"/>
                </a:lnTo>
                <a:lnTo>
                  <a:pt x="82" y="145"/>
                </a:lnTo>
                <a:lnTo>
                  <a:pt x="93" y="13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90" name="Freeform 186"/>
          <p:cNvSpPr>
            <a:spLocks/>
          </p:cNvSpPr>
          <p:nvPr/>
        </p:nvSpPr>
        <p:spPr bwMode="auto">
          <a:xfrm>
            <a:off x="2528888" y="3497263"/>
            <a:ext cx="55562" cy="109537"/>
          </a:xfrm>
          <a:custGeom>
            <a:avLst/>
            <a:gdLst>
              <a:gd name="T0" fmla="*/ 0 w 119"/>
              <a:gd name="T1" fmla="*/ 2147483647 h 207"/>
              <a:gd name="T2" fmla="*/ 2147483647 w 119"/>
              <a:gd name="T3" fmla="*/ 2147483647 h 207"/>
              <a:gd name="T4" fmla="*/ 2147483647 w 119"/>
              <a:gd name="T5" fmla="*/ 2147483647 h 207"/>
              <a:gd name="T6" fmla="*/ 2147483647 w 119"/>
              <a:gd name="T7" fmla="*/ 2147483647 h 207"/>
              <a:gd name="T8" fmla="*/ 2147483647 w 119"/>
              <a:gd name="T9" fmla="*/ 0 h 207"/>
              <a:gd name="T10" fmla="*/ 0 w 119"/>
              <a:gd name="T11" fmla="*/ 0 h 207"/>
              <a:gd name="T12" fmla="*/ 0 w 119"/>
              <a:gd name="T13" fmla="*/ 2147483647 h 207"/>
              <a:gd name="T14" fmla="*/ 0 60000 65536"/>
              <a:gd name="T15" fmla="*/ 0 60000 65536"/>
              <a:gd name="T16" fmla="*/ 0 60000 65536"/>
              <a:gd name="T17" fmla="*/ 0 60000 65536"/>
              <a:gd name="T18" fmla="*/ 0 60000 65536"/>
              <a:gd name="T19" fmla="*/ 0 60000 65536"/>
              <a:gd name="T20" fmla="*/ 0 60000 65536"/>
              <a:gd name="T21" fmla="*/ 0 w 119"/>
              <a:gd name="T22" fmla="*/ 0 h 207"/>
              <a:gd name="T23" fmla="*/ 119 w 119"/>
              <a:gd name="T24" fmla="*/ 207 h 20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9" h="207">
                <a:moveTo>
                  <a:pt x="0" y="207"/>
                </a:moveTo>
                <a:lnTo>
                  <a:pt x="119" y="207"/>
                </a:lnTo>
                <a:lnTo>
                  <a:pt x="119" y="181"/>
                </a:lnTo>
                <a:lnTo>
                  <a:pt x="26" y="181"/>
                </a:lnTo>
                <a:lnTo>
                  <a:pt x="26" y="0"/>
                </a:lnTo>
                <a:lnTo>
                  <a:pt x="0" y="0"/>
                </a:lnTo>
                <a:lnTo>
                  <a:pt x="0"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91" name="Rectangle 187"/>
          <p:cNvSpPr>
            <a:spLocks noChangeArrowheads="1"/>
          </p:cNvSpPr>
          <p:nvPr/>
        </p:nvSpPr>
        <p:spPr bwMode="auto">
          <a:xfrm>
            <a:off x="2597150" y="3590925"/>
            <a:ext cx="12700" cy="158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692" name="Freeform 188"/>
          <p:cNvSpPr>
            <a:spLocks/>
          </p:cNvSpPr>
          <p:nvPr/>
        </p:nvSpPr>
        <p:spPr bwMode="auto">
          <a:xfrm>
            <a:off x="1357313" y="3694113"/>
            <a:ext cx="33337" cy="106362"/>
          </a:xfrm>
          <a:custGeom>
            <a:avLst/>
            <a:gdLst>
              <a:gd name="T0" fmla="*/ 2147483647 w 67"/>
              <a:gd name="T1" fmla="*/ 2147483647 h 199"/>
              <a:gd name="T2" fmla="*/ 2147483647 w 67"/>
              <a:gd name="T3" fmla="*/ 2147483647 h 199"/>
              <a:gd name="T4" fmla="*/ 2147483647 w 67"/>
              <a:gd name="T5" fmla="*/ 0 h 199"/>
              <a:gd name="T6" fmla="*/ 2147483647 w 67"/>
              <a:gd name="T7" fmla="*/ 0 h 199"/>
              <a:gd name="T8" fmla="*/ 2147483647 w 67"/>
              <a:gd name="T9" fmla="*/ 2147483647 h 199"/>
              <a:gd name="T10" fmla="*/ 2147483647 w 67"/>
              <a:gd name="T11" fmla="*/ 2147483647 h 199"/>
              <a:gd name="T12" fmla="*/ 2147483647 w 67"/>
              <a:gd name="T13" fmla="*/ 2147483647 h 199"/>
              <a:gd name="T14" fmla="*/ 2147483647 w 67"/>
              <a:gd name="T15" fmla="*/ 2147483647 h 199"/>
              <a:gd name="T16" fmla="*/ 2147483647 w 67"/>
              <a:gd name="T17" fmla="*/ 2147483647 h 199"/>
              <a:gd name="T18" fmla="*/ 2147483647 w 67"/>
              <a:gd name="T19" fmla="*/ 2147483647 h 199"/>
              <a:gd name="T20" fmla="*/ 2147483647 w 67"/>
              <a:gd name="T21" fmla="*/ 2147483647 h 199"/>
              <a:gd name="T22" fmla="*/ 0 w 67"/>
              <a:gd name="T23" fmla="*/ 2147483647 h 199"/>
              <a:gd name="T24" fmla="*/ 0 w 67"/>
              <a:gd name="T25" fmla="*/ 2147483647 h 199"/>
              <a:gd name="T26" fmla="*/ 2147483647 w 67"/>
              <a:gd name="T27" fmla="*/ 2147483647 h 199"/>
              <a:gd name="T28" fmla="*/ 2147483647 w 67"/>
              <a:gd name="T29" fmla="*/ 2147483647 h 19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7"/>
              <a:gd name="T46" fmla="*/ 0 h 199"/>
              <a:gd name="T47" fmla="*/ 67 w 67"/>
              <a:gd name="T48" fmla="*/ 199 h 19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7" h="199">
                <a:moveTo>
                  <a:pt x="42" y="199"/>
                </a:moveTo>
                <a:lnTo>
                  <a:pt x="67" y="199"/>
                </a:lnTo>
                <a:lnTo>
                  <a:pt x="67" y="0"/>
                </a:lnTo>
                <a:lnTo>
                  <a:pt x="49" y="0"/>
                </a:lnTo>
                <a:lnTo>
                  <a:pt x="47" y="9"/>
                </a:lnTo>
                <a:lnTo>
                  <a:pt x="44" y="17"/>
                </a:lnTo>
                <a:lnTo>
                  <a:pt x="40" y="23"/>
                </a:lnTo>
                <a:lnTo>
                  <a:pt x="35" y="29"/>
                </a:lnTo>
                <a:lnTo>
                  <a:pt x="28" y="33"/>
                </a:lnTo>
                <a:lnTo>
                  <a:pt x="20" y="36"/>
                </a:lnTo>
                <a:lnTo>
                  <a:pt x="11" y="37"/>
                </a:lnTo>
                <a:lnTo>
                  <a:pt x="0" y="38"/>
                </a:lnTo>
                <a:lnTo>
                  <a:pt x="0" y="59"/>
                </a:lnTo>
                <a:lnTo>
                  <a:pt x="42" y="59"/>
                </a:lnTo>
                <a:lnTo>
                  <a:pt x="42"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93" name="Freeform 189"/>
          <p:cNvSpPr>
            <a:spLocks noEditPoints="1"/>
          </p:cNvSpPr>
          <p:nvPr/>
        </p:nvSpPr>
        <p:spPr bwMode="auto">
          <a:xfrm>
            <a:off x="1416050" y="3695700"/>
            <a:ext cx="61913" cy="104775"/>
          </a:xfrm>
          <a:custGeom>
            <a:avLst/>
            <a:gdLst>
              <a:gd name="T0" fmla="*/ 2147483647 w 128"/>
              <a:gd name="T1" fmla="*/ 2147483647 h 196"/>
              <a:gd name="T2" fmla="*/ 2147483647 w 128"/>
              <a:gd name="T3" fmla="*/ 2147483647 h 196"/>
              <a:gd name="T4" fmla="*/ 2147483647 w 128"/>
              <a:gd name="T5" fmla="*/ 2147483647 h 196"/>
              <a:gd name="T6" fmla="*/ 2147483647 w 128"/>
              <a:gd name="T7" fmla="*/ 2147483647 h 196"/>
              <a:gd name="T8" fmla="*/ 2147483647 w 128"/>
              <a:gd name="T9" fmla="*/ 2147483647 h 196"/>
              <a:gd name="T10" fmla="*/ 2147483647 w 128"/>
              <a:gd name="T11" fmla="*/ 2147483647 h 196"/>
              <a:gd name="T12" fmla="*/ 2147483647 w 128"/>
              <a:gd name="T13" fmla="*/ 0 h 196"/>
              <a:gd name="T14" fmla="*/ 2147483647 w 128"/>
              <a:gd name="T15" fmla="*/ 0 h 196"/>
              <a:gd name="T16" fmla="*/ 0 w 128"/>
              <a:gd name="T17" fmla="*/ 2147483647 h 196"/>
              <a:gd name="T18" fmla="*/ 0 w 128"/>
              <a:gd name="T19" fmla="*/ 2147483647 h 196"/>
              <a:gd name="T20" fmla="*/ 2147483647 w 128"/>
              <a:gd name="T21" fmla="*/ 2147483647 h 196"/>
              <a:gd name="T22" fmla="*/ 2147483647 w 128"/>
              <a:gd name="T23" fmla="*/ 2147483647 h 196"/>
              <a:gd name="T24" fmla="*/ 2147483647 w 128"/>
              <a:gd name="T25" fmla="*/ 2147483647 h 196"/>
              <a:gd name="T26" fmla="*/ 2147483647 w 128"/>
              <a:gd name="T27" fmla="*/ 2147483647 h 196"/>
              <a:gd name="T28" fmla="*/ 2147483647 w 128"/>
              <a:gd name="T29" fmla="*/ 2147483647 h 196"/>
              <a:gd name="T30" fmla="*/ 2147483647 w 128"/>
              <a:gd name="T31" fmla="*/ 2147483647 h 1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8"/>
              <a:gd name="T49" fmla="*/ 0 h 196"/>
              <a:gd name="T50" fmla="*/ 128 w 128"/>
              <a:gd name="T51" fmla="*/ 196 h 19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8" h="196">
                <a:moveTo>
                  <a:pt x="79" y="196"/>
                </a:moveTo>
                <a:lnTo>
                  <a:pt x="103" y="196"/>
                </a:lnTo>
                <a:lnTo>
                  <a:pt x="103" y="147"/>
                </a:lnTo>
                <a:lnTo>
                  <a:pt x="128" y="147"/>
                </a:lnTo>
                <a:lnTo>
                  <a:pt x="128" y="124"/>
                </a:lnTo>
                <a:lnTo>
                  <a:pt x="103" y="124"/>
                </a:lnTo>
                <a:lnTo>
                  <a:pt x="103" y="0"/>
                </a:lnTo>
                <a:lnTo>
                  <a:pt x="79" y="0"/>
                </a:lnTo>
                <a:lnTo>
                  <a:pt x="0" y="121"/>
                </a:lnTo>
                <a:lnTo>
                  <a:pt x="0" y="147"/>
                </a:lnTo>
                <a:lnTo>
                  <a:pt x="79" y="147"/>
                </a:lnTo>
                <a:lnTo>
                  <a:pt x="79" y="196"/>
                </a:lnTo>
                <a:close/>
                <a:moveTo>
                  <a:pt x="22" y="124"/>
                </a:moveTo>
                <a:lnTo>
                  <a:pt x="79" y="34"/>
                </a:lnTo>
                <a:lnTo>
                  <a:pt x="79" y="124"/>
                </a:lnTo>
                <a:lnTo>
                  <a:pt x="22" y="12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94" name="Freeform 190"/>
          <p:cNvSpPr>
            <a:spLocks/>
          </p:cNvSpPr>
          <p:nvPr/>
        </p:nvSpPr>
        <p:spPr bwMode="auto">
          <a:xfrm>
            <a:off x="2028825" y="3690938"/>
            <a:ext cx="50800" cy="111125"/>
          </a:xfrm>
          <a:custGeom>
            <a:avLst/>
            <a:gdLst>
              <a:gd name="T0" fmla="*/ 0 w 108"/>
              <a:gd name="T1" fmla="*/ 2147483647 h 212"/>
              <a:gd name="T2" fmla="*/ 0 w 108"/>
              <a:gd name="T3" fmla="*/ 2147483647 h 212"/>
              <a:gd name="T4" fmla="*/ 2147483647 w 108"/>
              <a:gd name="T5" fmla="*/ 2147483647 h 212"/>
              <a:gd name="T6" fmla="*/ 2147483647 w 108"/>
              <a:gd name="T7" fmla="*/ 2147483647 h 212"/>
              <a:gd name="T8" fmla="*/ 2147483647 w 108"/>
              <a:gd name="T9" fmla="*/ 2147483647 h 212"/>
              <a:gd name="T10" fmla="*/ 2147483647 w 108"/>
              <a:gd name="T11" fmla="*/ 2147483647 h 212"/>
              <a:gd name="T12" fmla="*/ 2147483647 w 108"/>
              <a:gd name="T13" fmla="*/ 2147483647 h 212"/>
              <a:gd name="T14" fmla="*/ 2147483647 w 108"/>
              <a:gd name="T15" fmla="*/ 2147483647 h 212"/>
              <a:gd name="T16" fmla="*/ 2147483647 w 108"/>
              <a:gd name="T17" fmla="*/ 2147483647 h 212"/>
              <a:gd name="T18" fmla="*/ 2147483647 w 108"/>
              <a:gd name="T19" fmla="*/ 2147483647 h 212"/>
              <a:gd name="T20" fmla="*/ 2147483647 w 108"/>
              <a:gd name="T21" fmla="*/ 2147483647 h 212"/>
              <a:gd name="T22" fmla="*/ 2147483647 w 108"/>
              <a:gd name="T23" fmla="*/ 2147483647 h 212"/>
              <a:gd name="T24" fmla="*/ 2147483647 w 108"/>
              <a:gd name="T25" fmla="*/ 2147483647 h 212"/>
              <a:gd name="T26" fmla="*/ 2147483647 w 108"/>
              <a:gd name="T27" fmla="*/ 2147483647 h 212"/>
              <a:gd name="T28" fmla="*/ 2147483647 w 108"/>
              <a:gd name="T29" fmla="*/ 2147483647 h 212"/>
              <a:gd name="T30" fmla="*/ 2147483647 w 108"/>
              <a:gd name="T31" fmla="*/ 2147483647 h 212"/>
              <a:gd name="T32" fmla="*/ 2147483647 w 108"/>
              <a:gd name="T33" fmla="*/ 2147483647 h 212"/>
              <a:gd name="T34" fmla="*/ 2147483647 w 108"/>
              <a:gd name="T35" fmla="*/ 2147483647 h 212"/>
              <a:gd name="T36" fmla="*/ 2147483647 w 108"/>
              <a:gd name="T37" fmla="*/ 0 h 212"/>
              <a:gd name="T38" fmla="*/ 2147483647 w 108"/>
              <a:gd name="T39" fmla="*/ 0 h 212"/>
              <a:gd name="T40" fmla="*/ 2147483647 w 108"/>
              <a:gd name="T41" fmla="*/ 2147483647 h 212"/>
              <a:gd name="T42" fmla="*/ 2147483647 w 108"/>
              <a:gd name="T43" fmla="*/ 2147483647 h 212"/>
              <a:gd name="T44" fmla="*/ 2147483647 w 108"/>
              <a:gd name="T45" fmla="*/ 2147483647 h 212"/>
              <a:gd name="T46" fmla="*/ 2147483647 w 108"/>
              <a:gd name="T47" fmla="*/ 2147483647 h 212"/>
              <a:gd name="T48" fmla="*/ 2147483647 w 108"/>
              <a:gd name="T49" fmla="*/ 2147483647 h 212"/>
              <a:gd name="T50" fmla="*/ 2147483647 w 108"/>
              <a:gd name="T51" fmla="*/ 2147483647 h 212"/>
              <a:gd name="T52" fmla="*/ 2147483647 w 108"/>
              <a:gd name="T53" fmla="*/ 2147483647 h 212"/>
              <a:gd name="T54" fmla="*/ 2147483647 w 108"/>
              <a:gd name="T55" fmla="*/ 2147483647 h 212"/>
              <a:gd name="T56" fmla="*/ 2147483647 w 108"/>
              <a:gd name="T57" fmla="*/ 2147483647 h 212"/>
              <a:gd name="T58" fmla="*/ 2147483647 w 108"/>
              <a:gd name="T59" fmla="*/ 2147483647 h 212"/>
              <a:gd name="T60" fmla="*/ 2147483647 w 108"/>
              <a:gd name="T61" fmla="*/ 2147483647 h 212"/>
              <a:gd name="T62" fmla="*/ 2147483647 w 108"/>
              <a:gd name="T63" fmla="*/ 2147483647 h 212"/>
              <a:gd name="T64" fmla="*/ 2147483647 w 108"/>
              <a:gd name="T65" fmla="*/ 2147483647 h 212"/>
              <a:gd name="T66" fmla="*/ 2147483647 w 108"/>
              <a:gd name="T67" fmla="*/ 2147483647 h 212"/>
              <a:gd name="T68" fmla="*/ 2147483647 w 108"/>
              <a:gd name="T69" fmla="*/ 2147483647 h 212"/>
              <a:gd name="T70" fmla="*/ 2147483647 w 108"/>
              <a:gd name="T71" fmla="*/ 2147483647 h 212"/>
              <a:gd name="T72" fmla="*/ 2147483647 w 108"/>
              <a:gd name="T73" fmla="*/ 2147483647 h 212"/>
              <a:gd name="T74" fmla="*/ 2147483647 w 108"/>
              <a:gd name="T75" fmla="*/ 2147483647 h 212"/>
              <a:gd name="T76" fmla="*/ 0 w 108"/>
              <a:gd name="T77" fmla="*/ 2147483647 h 21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8"/>
              <a:gd name="T118" fmla="*/ 0 h 212"/>
              <a:gd name="T119" fmla="*/ 108 w 108"/>
              <a:gd name="T120" fmla="*/ 212 h 212"/>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8" h="212">
                <a:moveTo>
                  <a:pt x="0" y="139"/>
                </a:moveTo>
                <a:lnTo>
                  <a:pt x="0" y="149"/>
                </a:lnTo>
                <a:lnTo>
                  <a:pt x="1" y="163"/>
                </a:lnTo>
                <a:lnTo>
                  <a:pt x="3" y="177"/>
                </a:lnTo>
                <a:lnTo>
                  <a:pt x="7" y="187"/>
                </a:lnTo>
                <a:lnTo>
                  <a:pt x="14" y="195"/>
                </a:lnTo>
                <a:lnTo>
                  <a:pt x="21" y="202"/>
                </a:lnTo>
                <a:lnTo>
                  <a:pt x="30" y="208"/>
                </a:lnTo>
                <a:lnTo>
                  <a:pt x="42" y="210"/>
                </a:lnTo>
                <a:lnTo>
                  <a:pt x="55" y="212"/>
                </a:lnTo>
                <a:lnTo>
                  <a:pt x="67" y="210"/>
                </a:lnTo>
                <a:lnTo>
                  <a:pt x="79" y="208"/>
                </a:lnTo>
                <a:lnTo>
                  <a:pt x="87" y="203"/>
                </a:lnTo>
                <a:lnTo>
                  <a:pt x="96" y="196"/>
                </a:lnTo>
                <a:lnTo>
                  <a:pt x="101" y="187"/>
                </a:lnTo>
                <a:lnTo>
                  <a:pt x="105" y="177"/>
                </a:lnTo>
                <a:lnTo>
                  <a:pt x="107" y="164"/>
                </a:lnTo>
                <a:lnTo>
                  <a:pt x="108" y="149"/>
                </a:lnTo>
                <a:lnTo>
                  <a:pt x="108" y="0"/>
                </a:lnTo>
                <a:lnTo>
                  <a:pt x="83" y="0"/>
                </a:lnTo>
                <a:lnTo>
                  <a:pt x="83" y="138"/>
                </a:lnTo>
                <a:lnTo>
                  <a:pt x="83" y="149"/>
                </a:lnTo>
                <a:lnTo>
                  <a:pt x="83" y="158"/>
                </a:lnTo>
                <a:lnTo>
                  <a:pt x="82" y="165"/>
                </a:lnTo>
                <a:lnTo>
                  <a:pt x="80" y="171"/>
                </a:lnTo>
                <a:lnTo>
                  <a:pt x="76" y="178"/>
                </a:lnTo>
                <a:lnTo>
                  <a:pt x="69" y="182"/>
                </a:lnTo>
                <a:lnTo>
                  <a:pt x="63" y="185"/>
                </a:lnTo>
                <a:lnTo>
                  <a:pt x="54" y="186"/>
                </a:lnTo>
                <a:lnTo>
                  <a:pt x="46" y="186"/>
                </a:lnTo>
                <a:lnTo>
                  <a:pt x="40" y="184"/>
                </a:lnTo>
                <a:lnTo>
                  <a:pt x="35" y="181"/>
                </a:lnTo>
                <a:lnTo>
                  <a:pt x="31" y="177"/>
                </a:lnTo>
                <a:lnTo>
                  <a:pt x="28" y="172"/>
                </a:lnTo>
                <a:lnTo>
                  <a:pt x="26" y="165"/>
                </a:lnTo>
                <a:lnTo>
                  <a:pt x="24" y="157"/>
                </a:lnTo>
                <a:lnTo>
                  <a:pt x="24" y="147"/>
                </a:lnTo>
                <a:lnTo>
                  <a:pt x="24" y="139"/>
                </a:lnTo>
                <a:lnTo>
                  <a:pt x="0" y="13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95" name="Freeform 191"/>
          <p:cNvSpPr>
            <a:spLocks noEditPoints="1"/>
          </p:cNvSpPr>
          <p:nvPr/>
        </p:nvSpPr>
        <p:spPr bwMode="auto">
          <a:xfrm>
            <a:off x="2093913" y="3717925"/>
            <a:ext cx="58737" cy="84138"/>
          </a:xfrm>
          <a:custGeom>
            <a:avLst/>
            <a:gdLst>
              <a:gd name="T0" fmla="*/ 2147483647 w 123"/>
              <a:gd name="T1" fmla="*/ 2147483647 h 158"/>
              <a:gd name="T2" fmla="*/ 2147483647 w 123"/>
              <a:gd name="T3" fmla="*/ 2147483647 h 158"/>
              <a:gd name="T4" fmla="*/ 2147483647 w 123"/>
              <a:gd name="T5" fmla="*/ 2147483647 h 158"/>
              <a:gd name="T6" fmla="*/ 2147483647 w 123"/>
              <a:gd name="T7" fmla="*/ 2147483647 h 158"/>
              <a:gd name="T8" fmla="*/ 2147483647 w 123"/>
              <a:gd name="T9" fmla="*/ 2147483647 h 158"/>
              <a:gd name="T10" fmla="*/ 2147483647 w 123"/>
              <a:gd name="T11" fmla="*/ 2147483647 h 158"/>
              <a:gd name="T12" fmla="*/ 2147483647 w 123"/>
              <a:gd name="T13" fmla="*/ 2147483647 h 158"/>
              <a:gd name="T14" fmla="*/ 2147483647 w 123"/>
              <a:gd name="T15" fmla="*/ 2147483647 h 158"/>
              <a:gd name="T16" fmla="*/ 2147483647 w 123"/>
              <a:gd name="T17" fmla="*/ 2147483647 h 158"/>
              <a:gd name="T18" fmla="*/ 2147483647 w 123"/>
              <a:gd name="T19" fmla="*/ 2147483647 h 158"/>
              <a:gd name="T20" fmla="*/ 2147483647 w 123"/>
              <a:gd name="T21" fmla="*/ 2147483647 h 158"/>
              <a:gd name="T22" fmla="*/ 2147483647 w 123"/>
              <a:gd name="T23" fmla="*/ 2147483647 h 158"/>
              <a:gd name="T24" fmla="*/ 2147483647 w 123"/>
              <a:gd name="T25" fmla="*/ 2147483647 h 158"/>
              <a:gd name="T26" fmla="*/ 2147483647 w 123"/>
              <a:gd name="T27" fmla="*/ 2147483647 h 158"/>
              <a:gd name="T28" fmla="*/ 2147483647 w 123"/>
              <a:gd name="T29" fmla="*/ 2147483647 h 158"/>
              <a:gd name="T30" fmla="*/ 2147483647 w 123"/>
              <a:gd name="T31" fmla="*/ 2147483647 h 158"/>
              <a:gd name="T32" fmla="*/ 2147483647 w 123"/>
              <a:gd name="T33" fmla="*/ 2147483647 h 158"/>
              <a:gd name="T34" fmla="*/ 2147483647 w 123"/>
              <a:gd name="T35" fmla="*/ 2147483647 h 158"/>
              <a:gd name="T36" fmla="*/ 2147483647 w 123"/>
              <a:gd name="T37" fmla="*/ 2147483647 h 158"/>
              <a:gd name="T38" fmla="*/ 2147483647 w 123"/>
              <a:gd name="T39" fmla="*/ 2147483647 h 158"/>
              <a:gd name="T40" fmla="*/ 2147483647 w 123"/>
              <a:gd name="T41" fmla="*/ 2147483647 h 158"/>
              <a:gd name="T42" fmla="*/ 2147483647 w 123"/>
              <a:gd name="T43" fmla="*/ 2147483647 h 158"/>
              <a:gd name="T44" fmla="*/ 2147483647 w 123"/>
              <a:gd name="T45" fmla="*/ 2147483647 h 158"/>
              <a:gd name="T46" fmla="*/ 2147483647 w 123"/>
              <a:gd name="T47" fmla="*/ 2147483647 h 158"/>
              <a:gd name="T48" fmla="*/ 2147483647 w 123"/>
              <a:gd name="T49" fmla="*/ 2147483647 h 158"/>
              <a:gd name="T50" fmla="*/ 2147483647 w 123"/>
              <a:gd name="T51" fmla="*/ 2147483647 h 158"/>
              <a:gd name="T52" fmla="*/ 2147483647 w 123"/>
              <a:gd name="T53" fmla="*/ 2147483647 h 158"/>
              <a:gd name="T54" fmla="*/ 2147483647 w 123"/>
              <a:gd name="T55" fmla="*/ 2147483647 h 158"/>
              <a:gd name="T56" fmla="*/ 2147483647 w 123"/>
              <a:gd name="T57" fmla="*/ 2147483647 h 158"/>
              <a:gd name="T58" fmla="*/ 2147483647 w 123"/>
              <a:gd name="T59" fmla="*/ 2147483647 h 158"/>
              <a:gd name="T60" fmla="*/ 2147483647 w 123"/>
              <a:gd name="T61" fmla="*/ 2147483647 h 158"/>
              <a:gd name="T62" fmla="*/ 2147483647 w 123"/>
              <a:gd name="T63" fmla="*/ 2147483647 h 158"/>
              <a:gd name="T64" fmla="*/ 2147483647 w 123"/>
              <a:gd name="T65" fmla="*/ 2147483647 h 158"/>
              <a:gd name="T66" fmla="*/ 2147483647 w 123"/>
              <a:gd name="T67" fmla="*/ 2147483647 h 158"/>
              <a:gd name="T68" fmla="*/ 2147483647 w 123"/>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8"/>
              <a:gd name="T107" fmla="*/ 123 w 123"/>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8">
                <a:moveTo>
                  <a:pt x="99" y="107"/>
                </a:moveTo>
                <a:lnTo>
                  <a:pt x="97" y="113"/>
                </a:lnTo>
                <a:lnTo>
                  <a:pt x="94" y="119"/>
                </a:lnTo>
                <a:lnTo>
                  <a:pt x="91" y="123"/>
                </a:lnTo>
                <a:lnTo>
                  <a:pt x="86" y="128"/>
                </a:lnTo>
                <a:lnTo>
                  <a:pt x="82" y="130"/>
                </a:lnTo>
                <a:lnTo>
                  <a:pt x="77" y="133"/>
                </a:lnTo>
                <a:lnTo>
                  <a:pt x="71" y="135"/>
                </a:lnTo>
                <a:lnTo>
                  <a:pt x="63" y="135"/>
                </a:lnTo>
                <a:lnTo>
                  <a:pt x="55" y="134"/>
                </a:lnTo>
                <a:lnTo>
                  <a:pt x="47" y="132"/>
                </a:lnTo>
                <a:lnTo>
                  <a:pt x="41" y="128"/>
                </a:lnTo>
                <a:lnTo>
                  <a:pt x="35" y="122"/>
                </a:lnTo>
                <a:lnTo>
                  <a:pt x="31" y="116"/>
                </a:lnTo>
                <a:lnTo>
                  <a:pt x="27" y="108"/>
                </a:lnTo>
                <a:lnTo>
                  <a:pt x="25" y="98"/>
                </a:lnTo>
                <a:lnTo>
                  <a:pt x="24" y="87"/>
                </a:lnTo>
                <a:lnTo>
                  <a:pt x="123" y="87"/>
                </a:lnTo>
                <a:lnTo>
                  <a:pt x="123" y="76"/>
                </a:lnTo>
                <a:lnTo>
                  <a:pt x="122" y="59"/>
                </a:lnTo>
                <a:lnTo>
                  <a:pt x="119" y="43"/>
                </a:lnTo>
                <a:lnTo>
                  <a:pt x="114" y="30"/>
                </a:lnTo>
                <a:lnTo>
                  <a:pt x="107" y="20"/>
                </a:lnTo>
                <a:lnTo>
                  <a:pt x="98" y="12"/>
                </a:lnTo>
                <a:lnTo>
                  <a:pt x="87" y="5"/>
                </a:lnTo>
                <a:lnTo>
                  <a:pt x="76" y="1"/>
                </a:lnTo>
                <a:lnTo>
                  <a:pt x="61" y="0"/>
                </a:lnTo>
                <a:lnTo>
                  <a:pt x="48" y="1"/>
                </a:lnTo>
                <a:lnTo>
                  <a:pt x="36" y="6"/>
                </a:lnTo>
                <a:lnTo>
                  <a:pt x="25" y="12"/>
                </a:lnTo>
                <a:lnTo>
                  <a:pt x="17" y="21"/>
                </a:lnTo>
                <a:lnTo>
                  <a:pt x="9" y="33"/>
                </a:lnTo>
                <a:lnTo>
                  <a:pt x="4" y="47"/>
                </a:lnTo>
                <a:lnTo>
                  <a:pt x="1" y="63"/>
                </a:lnTo>
                <a:lnTo>
                  <a:pt x="0" y="80"/>
                </a:lnTo>
                <a:lnTo>
                  <a:pt x="1" y="98"/>
                </a:lnTo>
                <a:lnTo>
                  <a:pt x="4" y="113"/>
                </a:lnTo>
                <a:lnTo>
                  <a:pt x="9" y="127"/>
                </a:lnTo>
                <a:lnTo>
                  <a:pt x="17" y="137"/>
                </a:lnTo>
                <a:lnTo>
                  <a:pt x="25" y="147"/>
                </a:lnTo>
                <a:lnTo>
                  <a:pt x="36" y="153"/>
                </a:lnTo>
                <a:lnTo>
                  <a:pt x="48" y="157"/>
                </a:lnTo>
                <a:lnTo>
                  <a:pt x="61" y="158"/>
                </a:lnTo>
                <a:lnTo>
                  <a:pt x="73" y="157"/>
                </a:lnTo>
                <a:lnTo>
                  <a:pt x="84" y="155"/>
                </a:lnTo>
                <a:lnTo>
                  <a:pt x="94" y="150"/>
                </a:lnTo>
                <a:lnTo>
                  <a:pt x="102" y="144"/>
                </a:lnTo>
                <a:lnTo>
                  <a:pt x="109" y="137"/>
                </a:lnTo>
                <a:lnTo>
                  <a:pt x="115" y="128"/>
                </a:lnTo>
                <a:lnTo>
                  <a:pt x="119" y="119"/>
                </a:lnTo>
                <a:lnTo>
                  <a:pt x="121" y="107"/>
                </a:lnTo>
                <a:lnTo>
                  <a:pt x="99" y="107"/>
                </a:lnTo>
                <a:close/>
                <a:moveTo>
                  <a:pt x="24" y="66"/>
                </a:moveTo>
                <a:lnTo>
                  <a:pt x="25" y="56"/>
                </a:lnTo>
                <a:lnTo>
                  <a:pt x="27" y="48"/>
                </a:lnTo>
                <a:lnTo>
                  <a:pt x="32" y="40"/>
                </a:lnTo>
                <a:lnTo>
                  <a:pt x="36" y="34"/>
                </a:lnTo>
                <a:lnTo>
                  <a:pt x="41" y="28"/>
                </a:lnTo>
                <a:lnTo>
                  <a:pt x="47" y="24"/>
                </a:lnTo>
                <a:lnTo>
                  <a:pt x="54" y="23"/>
                </a:lnTo>
                <a:lnTo>
                  <a:pt x="62" y="22"/>
                </a:lnTo>
                <a:lnTo>
                  <a:pt x="71" y="23"/>
                </a:lnTo>
                <a:lnTo>
                  <a:pt x="78" y="24"/>
                </a:lnTo>
                <a:lnTo>
                  <a:pt x="84" y="29"/>
                </a:lnTo>
                <a:lnTo>
                  <a:pt x="90" y="34"/>
                </a:lnTo>
                <a:lnTo>
                  <a:pt x="94" y="40"/>
                </a:lnTo>
                <a:lnTo>
                  <a:pt x="97" y="48"/>
                </a:lnTo>
                <a:lnTo>
                  <a:pt x="98" y="56"/>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96" name="Freeform 192"/>
          <p:cNvSpPr>
            <a:spLocks/>
          </p:cNvSpPr>
          <p:nvPr/>
        </p:nvSpPr>
        <p:spPr bwMode="auto">
          <a:xfrm>
            <a:off x="2165350" y="3717925"/>
            <a:ext cx="52388" cy="82550"/>
          </a:xfrm>
          <a:custGeom>
            <a:avLst/>
            <a:gdLst>
              <a:gd name="T0" fmla="*/ 2147483647 w 114"/>
              <a:gd name="T1" fmla="*/ 2147483647 h 155"/>
              <a:gd name="T2" fmla="*/ 2147483647 w 114"/>
              <a:gd name="T3" fmla="*/ 2147483647 h 155"/>
              <a:gd name="T4" fmla="*/ 2147483647 w 114"/>
              <a:gd name="T5" fmla="*/ 2147483647 h 155"/>
              <a:gd name="T6" fmla="*/ 2147483647 w 114"/>
              <a:gd name="T7" fmla="*/ 2147483647 h 155"/>
              <a:gd name="T8" fmla="*/ 2147483647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0 h 155"/>
              <a:gd name="T30" fmla="*/ 2147483647 w 114"/>
              <a:gd name="T31" fmla="*/ 0 h 155"/>
              <a:gd name="T32" fmla="*/ 2147483647 w 114"/>
              <a:gd name="T33" fmla="*/ 0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0 w 114"/>
              <a:gd name="T51" fmla="*/ 2147483647 h 155"/>
              <a:gd name="T52" fmla="*/ 0 w 114"/>
              <a:gd name="T53" fmla="*/ 2147483647 h 155"/>
              <a:gd name="T54" fmla="*/ 2147483647 w 114"/>
              <a:gd name="T55" fmla="*/ 2147483647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90" y="155"/>
                </a:moveTo>
                <a:lnTo>
                  <a:pt x="114" y="155"/>
                </a:lnTo>
                <a:lnTo>
                  <a:pt x="114" y="64"/>
                </a:lnTo>
                <a:lnTo>
                  <a:pt x="114" y="57"/>
                </a:lnTo>
                <a:lnTo>
                  <a:pt x="114" y="47"/>
                </a:lnTo>
                <a:lnTo>
                  <a:pt x="113" y="37"/>
                </a:lnTo>
                <a:lnTo>
                  <a:pt x="111" y="28"/>
                </a:lnTo>
                <a:lnTo>
                  <a:pt x="107" y="21"/>
                </a:lnTo>
                <a:lnTo>
                  <a:pt x="104" y="15"/>
                </a:lnTo>
                <a:lnTo>
                  <a:pt x="101" y="12"/>
                </a:lnTo>
                <a:lnTo>
                  <a:pt x="97" y="8"/>
                </a:lnTo>
                <a:lnTo>
                  <a:pt x="91" y="5"/>
                </a:lnTo>
                <a:lnTo>
                  <a:pt x="86" y="2"/>
                </a:lnTo>
                <a:lnTo>
                  <a:pt x="80" y="1"/>
                </a:lnTo>
                <a:lnTo>
                  <a:pt x="72" y="0"/>
                </a:lnTo>
                <a:lnTo>
                  <a:pt x="65" y="0"/>
                </a:lnTo>
                <a:lnTo>
                  <a:pt x="59" y="0"/>
                </a:lnTo>
                <a:lnTo>
                  <a:pt x="52" y="1"/>
                </a:lnTo>
                <a:lnTo>
                  <a:pt x="46" y="3"/>
                </a:lnTo>
                <a:lnTo>
                  <a:pt x="41" y="6"/>
                </a:lnTo>
                <a:lnTo>
                  <a:pt x="36" y="9"/>
                </a:lnTo>
                <a:lnTo>
                  <a:pt x="30" y="14"/>
                </a:lnTo>
                <a:lnTo>
                  <a:pt x="26" y="20"/>
                </a:lnTo>
                <a:lnTo>
                  <a:pt x="22" y="26"/>
                </a:lnTo>
                <a:lnTo>
                  <a:pt x="22" y="3"/>
                </a:lnTo>
                <a:lnTo>
                  <a:pt x="0" y="3"/>
                </a:lnTo>
                <a:lnTo>
                  <a:pt x="0" y="155"/>
                </a:lnTo>
                <a:lnTo>
                  <a:pt x="23" y="155"/>
                </a:lnTo>
                <a:lnTo>
                  <a:pt x="23" y="69"/>
                </a:lnTo>
                <a:lnTo>
                  <a:pt x="24" y="58"/>
                </a:lnTo>
                <a:lnTo>
                  <a:pt x="26" y="49"/>
                </a:lnTo>
                <a:lnTo>
                  <a:pt x="29" y="41"/>
                </a:lnTo>
                <a:lnTo>
                  <a:pt x="33" y="34"/>
                </a:lnTo>
                <a:lnTo>
                  <a:pt x="40" y="29"/>
                </a:lnTo>
                <a:lnTo>
                  <a:pt x="46" y="26"/>
                </a:lnTo>
                <a:lnTo>
                  <a:pt x="55" y="23"/>
                </a:lnTo>
                <a:lnTo>
                  <a:pt x="63" y="22"/>
                </a:lnTo>
                <a:lnTo>
                  <a:pt x="70" y="23"/>
                </a:lnTo>
                <a:lnTo>
                  <a:pt x="77" y="24"/>
                </a:lnTo>
                <a:lnTo>
                  <a:pt x="81" y="28"/>
                </a:lnTo>
                <a:lnTo>
                  <a:pt x="85" y="31"/>
                </a:lnTo>
                <a:lnTo>
                  <a:pt x="87" y="37"/>
                </a:lnTo>
                <a:lnTo>
                  <a:pt x="89" y="44"/>
                </a:lnTo>
                <a:lnTo>
                  <a:pt x="90" y="52"/>
                </a:lnTo>
                <a:lnTo>
                  <a:pt x="90" y="62"/>
                </a:lnTo>
                <a:lnTo>
                  <a:pt x="90"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97" name="Freeform 193"/>
          <p:cNvSpPr>
            <a:spLocks/>
          </p:cNvSpPr>
          <p:nvPr/>
        </p:nvSpPr>
        <p:spPr bwMode="auto">
          <a:xfrm>
            <a:off x="2233613" y="3717925"/>
            <a:ext cx="53975" cy="82550"/>
          </a:xfrm>
          <a:custGeom>
            <a:avLst/>
            <a:gdLst>
              <a:gd name="T0" fmla="*/ 2147483647 w 114"/>
              <a:gd name="T1" fmla="*/ 2147483647 h 155"/>
              <a:gd name="T2" fmla="*/ 2147483647 w 114"/>
              <a:gd name="T3" fmla="*/ 2147483647 h 155"/>
              <a:gd name="T4" fmla="*/ 2147483647 w 114"/>
              <a:gd name="T5" fmla="*/ 2147483647 h 155"/>
              <a:gd name="T6" fmla="*/ 2147483647 w 114"/>
              <a:gd name="T7" fmla="*/ 2147483647 h 155"/>
              <a:gd name="T8" fmla="*/ 2147483647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0 h 155"/>
              <a:gd name="T30" fmla="*/ 2147483647 w 114"/>
              <a:gd name="T31" fmla="*/ 0 h 155"/>
              <a:gd name="T32" fmla="*/ 2147483647 w 114"/>
              <a:gd name="T33" fmla="*/ 0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0 w 114"/>
              <a:gd name="T51" fmla="*/ 2147483647 h 155"/>
              <a:gd name="T52" fmla="*/ 0 w 114"/>
              <a:gd name="T53" fmla="*/ 2147483647 h 155"/>
              <a:gd name="T54" fmla="*/ 2147483647 w 114"/>
              <a:gd name="T55" fmla="*/ 2147483647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91" y="155"/>
                </a:moveTo>
                <a:lnTo>
                  <a:pt x="114" y="155"/>
                </a:lnTo>
                <a:lnTo>
                  <a:pt x="114" y="64"/>
                </a:lnTo>
                <a:lnTo>
                  <a:pt x="114" y="57"/>
                </a:lnTo>
                <a:lnTo>
                  <a:pt x="114" y="47"/>
                </a:lnTo>
                <a:lnTo>
                  <a:pt x="113" y="37"/>
                </a:lnTo>
                <a:lnTo>
                  <a:pt x="112" y="28"/>
                </a:lnTo>
                <a:lnTo>
                  <a:pt x="108" y="21"/>
                </a:lnTo>
                <a:lnTo>
                  <a:pt x="105" y="15"/>
                </a:lnTo>
                <a:lnTo>
                  <a:pt x="102" y="12"/>
                </a:lnTo>
                <a:lnTo>
                  <a:pt x="97" y="8"/>
                </a:lnTo>
                <a:lnTo>
                  <a:pt x="92" y="5"/>
                </a:lnTo>
                <a:lnTo>
                  <a:pt x="87" y="2"/>
                </a:lnTo>
                <a:lnTo>
                  <a:pt x="81" y="1"/>
                </a:lnTo>
                <a:lnTo>
                  <a:pt x="73" y="0"/>
                </a:lnTo>
                <a:lnTo>
                  <a:pt x="66" y="0"/>
                </a:lnTo>
                <a:lnTo>
                  <a:pt x="59" y="0"/>
                </a:lnTo>
                <a:lnTo>
                  <a:pt x="53" y="1"/>
                </a:lnTo>
                <a:lnTo>
                  <a:pt x="47" y="3"/>
                </a:lnTo>
                <a:lnTo>
                  <a:pt x="41" y="6"/>
                </a:lnTo>
                <a:lnTo>
                  <a:pt x="36" y="9"/>
                </a:lnTo>
                <a:lnTo>
                  <a:pt x="31" y="14"/>
                </a:lnTo>
                <a:lnTo>
                  <a:pt x="27" y="20"/>
                </a:lnTo>
                <a:lnTo>
                  <a:pt x="23" y="26"/>
                </a:lnTo>
                <a:lnTo>
                  <a:pt x="23" y="3"/>
                </a:lnTo>
                <a:lnTo>
                  <a:pt x="0" y="3"/>
                </a:lnTo>
                <a:lnTo>
                  <a:pt x="0" y="155"/>
                </a:lnTo>
                <a:lnTo>
                  <a:pt x="24" y="155"/>
                </a:lnTo>
                <a:lnTo>
                  <a:pt x="24" y="69"/>
                </a:lnTo>
                <a:lnTo>
                  <a:pt x="25" y="58"/>
                </a:lnTo>
                <a:lnTo>
                  <a:pt x="27" y="49"/>
                </a:lnTo>
                <a:lnTo>
                  <a:pt x="30" y="41"/>
                </a:lnTo>
                <a:lnTo>
                  <a:pt x="34" y="34"/>
                </a:lnTo>
                <a:lnTo>
                  <a:pt x="40" y="29"/>
                </a:lnTo>
                <a:lnTo>
                  <a:pt x="47" y="26"/>
                </a:lnTo>
                <a:lnTo>
                  <a:pt x="55" y="23"/>
                </a:lnTo>
                <a:lnTo>
                  <a:pt x="64" y="22"/>
                </a:lnTo>
                <a:lnTo>
                  <a:pt x="71" y="23"/>
                </a:lnTo>
                <a:lnTo>
                  <a:pt x="77" y="24"/>
                </a:lnTo>
                <a:lnTo>
                  <a:pt x="82" y="28"/>
                </a:lnTo>
                <a:lnTo>
                  <a:pt x="86" y="31"/>
                </a:lnTo>
                <a:lnTo>
                  <a:pt x="88" y="37"/>
                </a:lnTo>
                <a:lnTo>
                  <a:pt x="90" y="44"/>
                </a:lnTo>
                <a:lnTo>
                  <a:pt x="91" y="52"/>
                </a:lnTo>
                <a:lnTo>
                  <a:pt x="91" y="62"/>
                </a:lnTo>
                <a:lnTo>
                  <a:pt x="91"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98" name="Freeform 194"/>
          <p:cNvSpPr>
            <a:spLocks noEditPoints="1"/>
          </p:cNvSpPr>
          <p:nvPr/>
        </p:nvSpPr>
        <p:spPr bwMode="auto">
          <a:xfrm>
            <a:off x="2305050" y="3690938"/>
            <a:ext cx="9525" cy="109537"/>
          </a:xfrm>
          <a:custGeom>
            <a:avLst/>
            <a:gdLst>
              <a:gd name="T0" fmla="*/ 0 w 23"/>
              <a:gd name="T1" fmla="*/ 2147483647 h 207"/>
              <a:gd name="T2" fmla="*/ 2147483647 w 23"/>
              <a:gd name="T3" fmla="*/ 2147483647 h 207"/>
              <a:gd name="T4" fmla="*/ 2147483647 w 23"/>
              <a:gd name="T5" fmla="*/ 2147483647 h 207"/>
              <a:gd name="T6" fmla="*/ 0 w 23"/>
              <a:gd name="T7" fmla="*/ 2147483647 h 207"/>
              <a:gd name="T8" fmla="*/ 0 w 23"/>
              <a:gd name="T9" fmla="*/ 2147483647 h 207"/>
              <a:gd name="T10" fmla="*/ 0 w 23"/>
              <a:gd name="T11" fmla="*/ 2147483647 h 207"/>
              <a:gd name="T12" fmla="*/ 2147483647 w 23"/>
              <a:gd name="T13" fmla="*/ 2147483647 h 207"/>
              <a:gd name="T14" fmla="*/ 2147483647 w 23"/>
              <a:gd name="T15" fmla="*/ 0 h 207"/>
              <a:gd name="T16" fmla="*/ 0 w 23"/>
              <a:gd name="T17" fmla="*/ 0 h 207"/>
              <a:gd name="T18" fmla="*/ 0 w 23"/>
              <a:gd name="T19" fmla="*/ 2147483647 h 2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7"/>
              <a:gd name="T32" fmla="*/ 23 w 23"/>
              <a:gd name="T33" fmla="*/ 207 h 2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7">
                <a:moveTo>
                  <a:pt x="0" y="207"/>
                </a:moveTo>
                <a:lnTo>
                  <a:pt x="23" y="207"/>
                </a:lnTo>
                <a:lnTo>
                  <a:pt x="23" y="55"/>
                </a:lnTo>
                <a:lnTo>
                  <a:pt x="0" y="55"/>
                </a:lnTo>
                <a:lnTo>
                  <a:pt x="0" y="207"/>
                </a:lnTo>
                <a:close/>
                <a:moveTo>
                  <a:pt x="0" y="28"/>
                </a:moveTo>
                <a:lnTo>
                  <a:pt x="23" y="28"/>
                </a:lnTo>
                <a:lnTo>
                  <a:pt x="23"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699" name="Freeform 195"/>
          <p:cNvSpPr>
            <a:spLocks/>
          </p:cNvSpPr>
          <p:nvPr/>
        </p:nvSpPr>
        <p:spPr bwMode="auto">
          <a:xfrm>
            <a:off x="2322513" y="3687763"/>
            <a:ext cx="33337" cy="112712"/>
          </a:xfrm>
          <a:custGeom>
            <a:avLst/>
            <a:gdLst>
              <a:gd name="T0" fmla="*/ 2147483647 w 70"/>
              <a:gd name="T1" fmla="*/ 2147483647 h 211"/>
              <a:gd name="T2" fmla="*/ 2147483647 w 70"/>
              <a:gd name="T3" fmla="*/ 2147483647 h 211"/>
              <a:gd name="T4" fmla="*/ 2147483647 w 70"/>
              <a:gd name="T5" fmla="*/ 2147483647 h 211"/>
              <a:gd name="T6" fmla="*/ 2147483647 w 70"/>
              <a:gd name="T7" fmla="*/ 2147483647 h 211"/>
              <a:gd name="T8" fmla="*/ 2147483647 w 70"/>
              <a:gd name="T9" fmla="*/ 2147483647 h 211"/>
              <a:gd name="T10" fmla="*/ 2147483647 w 70"/>
              <a:gd name="T11" fmla="*/ 2147483647 h 211"/>
              <a:gd name="T12" fmla="*/ 2147483647 w 70"/>
              <a:gd name="T13" fmla="*/ 2147483647 h 211"/>
              <a:gd name="T14" fmla="*/ 2147483647 w 70"/>
              <a:gd name="T15" fmla="*/ 2147483647 h 211"/>
              <a:gd name="T16" fmla="*/ 2147483647 w 70"/>
              <a:gd name="T17" fmla="*/ 2147483647 h 211"/>
              <a:gd name="T18" fmla="*/ 2147483647 w 70"/>
              <a:gd name="T19" fmla="*/ 2147483647 h 211"/>
              <a:gd name="T20" fmla="*/ 2147483647 w 70"/>
              <a:gd name="T21" fmla="*/ 2147483647 h 211"/>
              <a:gd name="T22" fmla="*/ 2147483647 w 70"/>
              <a:gd name="T23" fmla="*/ 2147483647 h 211"/>
              <a:gd name="T24" fmla="*/ 2147483647 w 70"/>
              <a:gd name="T25" fmla="*/ 2147483647 h 211"/>
              <a:gd name="T26" fmla="*/ 2147483647 w 70"/>
              <a:gd name="T27" fmla="*/ 2147483647 h 211"/>
              <a:gd name="T28" fmla="*/ 2147483647 w 70"/>
              <a:gd name="T29" fmla="*/ 2147483647 h 211"/>
              <a:gd name="T30" fmla="*/ 2147483647 w 70"/>
              <a:gd name="T31" fmla="*/ 2147483647 h 211"/>
              <a:gd name="T32" fmla="*/ 2147483647 w 70"/>
              <a:gd name="T33" fmla="*/ 2147483647 h 211"/>
              <a:gd name="T34" fmla="*/ 2147483647 w 70"/>
              <a:gd name="T35" fmla="*/ 2147483647 h 211"/>
              <a:gd name="T36" fmla="*/ 2147483647 w 70"/>
              <a:gd name="T37" fmla="*/ 0 h 211"/>
              <a:gd name="T38" fmla="*/ 2147483647 w 70"/>
              <a:gd name="T39" fmla="*/ 2147483647 h 211"/>
              <a:gd name="T40" fmla="*/ 2147483647 w 70"/>
              <a:gd name="T41" fmla="*/ 2147483647 h 211"/>
              <a:gd name="T42" fmla="*/ 2147483647 w 70"/>
              <a:gd name="T43" fmla="*/ 2147483647 h 211"/>
              <a:gd name="T44" fmla="*/ 2147483647 w 70"/>
              <a:gd name="T45" fmla="*/ 2147483647 h 211"/>
              <a:gd name="T46" fmla="*/ 2147483647 w 70"/>
              <a:gd name="T47" fmla="*/ 2147483647 h 211"/>
              <a:gd name="T48" fmla="*/ 2147483647 w 70"/>
              <a:gd name="T49" fmla="*/ 2147483647 h 211"/>
              <a:gd name="T50" fmla="*/ 2147483647 w 70"/>
              <a:gd name="T51" fmla="*/ 2147483647 h 211"/>
              <a:gd name="T52" fmla="*/ 2147483647 w 70"/>
              <a:gd name="T53" fmla="*/ 2147483647 h 211"/>
              <a:gd name="T54" fmla="*/ 2147483647 w 70"/>
              <a:gd name="T55" fmla="*/ 2147483647 h 211"/>
              <a:gd name="T56" fmla="*/ 0 w 70"/>
              <a:gd name="T57" fmla="*/ 2147483647 h 211"/>
              <a:gd name="T58" fmla="*/ 0 w 70"/>
              <a:gd name="T59" fmla="*/ 2147483647 h 211"/>
              <a:gd name="T60" fmla="*/ 2147483647 w 70"/>
              <a:gd name="T61" fmla="*/ 2147483647 h 211"/>
              <a:gd name="T62" fmla="*/ 2147483647 w 70"/>
              <a:gd name="T63" fmla="*/ 2147483647 h 21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70"/>
              <a:gd name="T97" fmla="*/ 0 h 211"/>
              <a:gd name="T98" fmla="*/ 70 w 70"/>
              <a:gd name="T99" fmla="*/ 211 h 21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70" h="211">
                <a:moveTo>
                  <a:pt x="22" y="211"/>
                </a:moveTo>
                <a:lnTo>
                  <a:pt x="45" y="211"/>
                </a:lnTo>
                <a:lnTo>
                  <a:pt x="45" y="79"/>
                </a:lnTo>
                <a:lnTo>
                  <a:pt x="70" y="79"/>
                </a:lnTo>
                <a:lnTo>
                  <a:pt x="70" y="59"/>
                </a:lnTo>
                <a:lnTo>
                  <a:pt x="45" y="59"/>
                </a:lnTo>
                <a:lnTo>
                  <a:pt x="45" y="47"/>
                </a:lnTo>
                <a:lnTo>
                  <a:pt x="45" y="41"/>
                </a:lnTo>
                <a:lnTo>
                  <a:pt x="47" y="36"/>
                </a:lnTo>
                <a:lnTo>
                  <a:pt x="47" y="33"/>
                </a:lnTo>
                <a:lnTo>
                  <a:pt x="49" y="29"/>
                </a:lnTo>
                <a:lnTo>
                  <a:pt x="50" y="27"/>
                </a:lnTo>
                <a:lnTo>
                  <a:pt x="53" y="25"/>
                </a:lnTo>
                <a:lnTo>
                  <a:pt x="56" y="23"/>
                </a:lnTo>
                <a:lnTo>
                  <a:pt x="59" y="23"/>
                </a:lnTo>
                <a:lnTo>
                  <a:pt x="70" y="25"/>
                </a:lnTo>
                <a:lnTo>
                  <a:pt x="70" y="2"/>
                </a:lnTo>
                <a:lnTo>
                  <a:pt x="60" y="1"/>
                </a:lnTo>
                <a:lnTo>
                  <a:pt x="53" y="0"/>
                </a:lnTo>
                <a:lnTo>
                  <a:pt x="45" y="1"/>
                </a:lnTo>
                <a:lnTo>
                  <a:pt x="39" y="2"/>
                </a:lnTo>
                <a:lnTo>
                  <a:pt x="34" y="6"/>
                </a:lnTo>
                <a:lnTo>
                  <a:pt x="30" y="9"/>
                </a:lnTo>
                <a:lnTo>
                  <a:pt x="26" y="15"/>
                </a:lnTo>
                <a:lnTo>
                  <a:pt x="24" y="21"/>
                </a:lnTo>
                <a:lnTo>
                  <a:pt x="22" y="29"/>
                </a:lnTo>
                <a:lnTo>
                  <a:pt x="22" y="37"/>
                </a:lnTo>
                <a:lnTo>
                  <a:pt x="22" y="59"/>
                </a:lnTo>
                <a:lnTo>
                  <a:pt x="0" y="59"/>
                </a:lnTo>
                <a:lnTo>
                  <a:pt x="0" y="79"/>
                </a:lnTo>
                <a:lnTo>
                  <a:pt x="22" y="79"/>
                </a:lnTo>
                <a:lnTo>
                  <a:pt x="22" y="211"/>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00" name="Freeform 196"/>
          <p:cNvSpPr>
            <a:spLocks noEditPoints="1"/>
          </p:cNvSpPr>
          <p:nvPr/>
        </p:nvSpPr>
        <p:spPr bwMode="auto">
          <a:xfrm>
            <a:off x="2359025" y="3717925"/>
            <a:ext cx="58738" cy="84138"/>
          </a:xfrm>
          <a:custGeom>
            <a:avLst/>
            <a:gdLst>
              <a:gd name="T0" fmla="*/ 2147483647 w 124"/>
              <a:gd name="T1" fmla="*/ 2147483647 h 158"/>
              <a:gd name="T2" fmla="*/ 2147483647 w 124"/>
              <a:gd name="T3" fmla="*/ 2147483647 h 158"/>
              <a:gd name="T4" fmla="*/ 2147483647 w 124"/>
              <a:gd name="T5" fmla="*/ 2147483647 h 158"/>
              <a:gd name="T6" fmla="*/ 2147483647 w 124"/>
              <a:gd name="T7" fmla="*/ 2147483647 h 158"/>
              <a:gd name="T8" fmla="*/ 2147483647 w 124"/>
              <a:gd name="T9" fmla="*/ 2147483647 h 158"/>
              <a:gd name="T10" fmla="*/ 2147483647 w 124"/>
              <a:gd name="T11" fmla="*/ 2147483647 h 158"/>
              <a:gd name="T12" fmla="*/ 2147483647 w 124"/>
              <a:gd name="T13" fmla="*/ 2147483647 h 158"/>
              <a:gd name="T14" fmla="*/ 2147483647 w 124"/>
              <a:gd name="T15" fmla="*/ 2147483647 h 158"/>
              <a:gd name="T16" fmla="*/ 2147483647 w 124"/>
              <a:gd name="T17" fmla="*/ 2147483647 h 158"/>
              <a:gd name="T18" fmla="*/ 2147483647 w 124"/>
              <a:gd name="T19" fmla="*/ 2147483647 h 158"/>
              <a:gd name="T20" fmla="*/ 2147483647 w 124"/>
              <a:gd name="T21" fmla="*/ 2147483647 h 158"/>
              <a:gd name="T22" fmla="*/ 2147483647 w 124"/>
              <a:gd name="T23" fmla="*/ 2147483647 h 158"/>
              <a:gd name="T24" fmla="*/ 2147483647 w 124"/>
              <a:gd name="T25" fmla="*/ 2147483647 h 158"/>
              <a:gd name="T26" fmla="*/ 2147483647 w 124"/>
              <a:gd name="T27" fmla="*/ 2147483647 h 158"/>
              <a:gd name="T28" fmla="*/ 2147483647 w 124"/>
              <a:gd name="T29" fmla="*/ 2147483647 h 158"/>
              <a:gd name="T30" fmla="*/ 2147483647 w 124"/>
              <a:gd name="T31" fmla="*/ 2147483647 h 158"/>
              <a:gd name="T32" fmla="*/ 2147483647 w 124"/>
              <a:gd name="T33" fmla="*/ 2147483647 h 158"/>
              <a:gd name="T34" fmla="*/ 2147483647 w 124"/>
              <a:gd name="T35" fmla="*/ 2147483647 h 158"/>
              <a:gd name="T36" fmla="*/ 2147483647 w 124"/>
              <a:gd name="T37" fmla="*/ 2147483647 h 158"/>
              <a:gd name="T38" fmla="*/ 2147483647 w 124"/>
              <a:gd name="T39" fmla="*/ 2147483647 h 158"/>
              <a:gd name="T40" fmla="*/ 2147483647 w 124"/>
              <a:gd name="T41" fmla="*/ 2147483647 h 158"/>
              <a:gd name="T42" fmla="*/ 2147483647 w 124"/>
              <a:gd name="T43" fmla="*/ 2147483647 h 158"/>
              <a:gd name="T44" fmla="*/ 2147483647 w 124"/>
              <a:gd name="T45" fmla="*/ 2147483647 h 158"/>
              <a:gd name="T46" fmla="*/ 2147483647 w 124"/>
              <a:gd name="T47" fmla="*/ 2147483647 h 158"/>
              <a:gd name="T48" fmla="*/ 2147483647 w 124"/>
              <a:gd name="T49" fmla="*/ 2147483647 h 158"/>
              <a:gd name="T50" fmla="*/ 2147483647 w 124"/>
              <a:gd name="T51" fmla="*/ 2147483647 h 158"/>
              <a:gd name="T52" fmla="*/ 2147483647 w 124"/>
              <a:gd name="T53" fmla="*/ 2147483647 h 158"/>
              <a:gd name="T54" fmla="*/ 2147483647 w 124"/>
              <a:gd name="T55" fmla="*/ 2147483647 h 158"/>
              <a:gd name="T56" fmla="*/ 2147483647 w 124"/>
              <a:gd name="T57" fmla="*/ 2147483647 h 158"/>
              <a:gd name="T58" fmla="*/ 2147483647 w 124"/>
              <a:gd name="T59" fmla="*/ 2147483647 h 158"/>
              <a:gd name="T60" fmla="*/ 2147483647 w 124"/>
              <a:gd name="T61" fmla="*/ 2147483647 h 158"/>
              <a:gd name="T62" fmla="*/ 2147483647 w 124"/>
              <a:gd name="T63" fmla="*/ 2147483647 h 158"/>
              <a:gd name="T64" fmla="*/ 2147483647 w 124"/>
              <a:gd name="T65" fmla="*/ 2147483647 h 158"/>
              <a:gd name="T66" fmla="*/ 2147483647 w 124"/>
              <a:gd name="T67" fmla="*/ 2147483647 h 158"/>
              <a:gd name="T68" fmla="*/ 2147483647 w 124"/>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4"/>
              <a:gd name="T106" fmla="*/ 0 h 158"/>
              <a:gd name="T107" fmla="*/ 124 w 124"/>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4" h="158">
                <a:moveTo>
                  <a:pt x="99" y="107"/>
                </a:moveTo>
                <a:lnTo>
                  <a:pt x="97" y="113"/>
                </a:lnTo>
                <a:lnTo>
                  <a:pt x="94" y="119"/>
                </a:lnTo>
                <a:lnTo>
                  <a:pt x="91" y="123"/>
                </a:lnTo>
                <a:lnTo>
                  <a:pt x="87" y="128"/>
                </a:lnTo>
                <a:lnTo>
                  <a:pt x="82" y="130"/>
                </a:lnTo>
                <a:lnTo>
                  <a:pt x="77" y="133"/>
                </a:lnTo>
                <a:lnTo>
                  <a:pt x="71" y="135"/>
                </a:lnTo>
                <a:lnTo>
                  <a:pt x="63" y="135"/>
                </a:lnTo>
                <a:lnTo>
                  <a:pt x="55" y="134"/>
                </a:lnTo>
                <a:lnTo>
                  <a:pt x="48" y="132"/>
                </a:lnTo>
                <a:lnTo>
                  <a:pt x="41" y="128"/>
                </a:lnTo>
                <a:lnTo>
                  <a:pt x="35" y="122"/>
                </a:lnTo>
                <a:lnTo>
                  <a:pt x="31" y="116"/>
                </a:lnTo>
                <a:lnTo>
                  <a:pt x="28" y="108"/>
                </a:lnTo>
                <a:lnTo>
                  <a:pt x="25" y="98"/>
                </a:lnTo>
                <a:lnTo>
                  <a:pt x="24" y="87"/>
                </a:lnTo>
                <a:lnTo>
                  <a:pt x="124" y="87"/>
                </a:lnTo>
                <a:lnTo>
                  <a:pt x="124" y="76"/>
                </a:lnTo>
                <a:lnTo>
                  <a:pt x="122" y="59"/>
                </a:lnTo>
                <a:lnTo>
                  <a:pt x="119" y="43"/>
                </a:lnTo>
                <a:lnTo>
                  <a:pt x="114" y="30"/>
                </a:lnTo>
                <a:lnTo>
                  <a:pt x="108" y="20"/>
                </a:lnTo>
                <a:lnTo>
                  <a:pt x="98" y="12"/>
                </a:lnTo>
                <a:lnTo>
                  <a:pt x="88" y="5"/>
                </a:lnTo>
                <a:lnTo>
                  <a:pt x="76" y="1"/>
                </a:lnTo>
                <a:lnTo>
                  <a:pt x="61" y="0"/>
                </a:lnTo>
                <a:lnTo>
                  <a:pt x="49" y="1"/>
                </a:lnTo>
                <a:lnTo>
                  <a:pt x="36" y="6"/>
                </a:lnTo>
                <a:lnTo>
                  <a:pt x="25" y="12"/>
                </a:lnTo>
                <a:lnTo>
                  <a:pt x="17" y="21"/>
                </a:lnTo>
                <a:lnTo>
                  <a:pt x="10" y="33"/>
                </a:lnTo>
                <a:lnTo>
                  <a:pt x="4" y="47"/>
                </a:lnTo>
                <a:lnTo>
                  <a:pt x="1" y="63"/>
                </a:lnTo>
                <a:lnTo>
                  <a:pt x="0" y="80"/>
                </a:lnTo>
                <a:lnTo>
                  <a:pt x="1" y="98"/>
                </a:lnTo>
                <a:lnTo>
                  <a:pt x="4" y="113"/>
                </a:lnTo>
                <a:lnTo>
                  <a:pt x="10" y="127"/>
                </a:lnTo>
                <a:lnTo>
                  <a:pt x="17" y="137"/>
                </a:lnTo>
                <a:lnTo>
                  <a:pt x="25" y="147"/>
                </a:lnTo>
                <a:lnTo>
                  <a:pt x="36" y="153"/>
                </a:lnTo>
                <a:lnTo>
                  <a:pt x="49" y="157"/>
                </a:lnTo>
                <a:lnTo>
                  <a:pt x="61" y="158"/>
                </a:lnTo>
                <a:lnTo>
                  <a:pt x="73" y="157"/>
                </a:lnTo>
                <a:lnTo>
                  <a:pt x="85" y="155"/>
                </a:lnTo>
                <a:lnTo>
                  <a:pt x="94" y="150"/>
                </a:lnTo>
                <a:lnTo>
                  <a:pt x="102" y="144"/>
                </a:lnTo>
                <a:lnTo>
                  <a:pt x="109" y="137"/>
                </a:lnTo>
                <a:lnTo>
                  <a:pt x="115" y="128"/>
                </a:lnTo>
                <a:lnTo>
                  <a:pt x="119" y="119"/>
                </a:lnTo>
                <a:lnTo>
                  <a:pt x="121" y="107"/>
                </a:lnTo>
                <a:lnTo>
                  <a:pt x="99" y="107"/>
                </a:lnTo>
                <a:close/>
                <a:moveTo>
                  <a:pt x="24" y="66"/>
                </a:moveTo>
                <a:lnTo>
                  <a:pt x="25" y="56"/>
                </a:lnTo>
                <a:lnTo>
                  <a:pt x="28" y="48"/>
                </a:lnTo>
                <a:lnTo>
                  <a:pt x="32" y="40"/>
                </a:lnTo>
                <a:lnTo>
                  <a:pt x="36" y="34"/>
                </a:lnTo>
                <a:lnTo>
                  <a:pt x="41" y="28"/>
                </a:lnTo>
                <a:lnTo>
                  <a:pt x="48" y="24"/>
                </a:lnTo>
                <a:lnTo>
                  <a:pt x="54" y="23"/>
                </a:lnTo>
                <a:lnTo>
                  <a:pt x="62" y="22"/>
                </a:lnTo>
                <a:lnTo>
                  <a:pt x="71" y="23"/>
                </a:lnTo>
                <a:lnTo>
                  <a:pt x="78" y="24"/>
                </a:lnTo>
                <a:lnTo>
                  <a:pt x="85" y="29"/>
                </a:lnTo>
                <a:lnTo>
                  <a:pt x="90" y="34"/>
                </a:lnTo>
                <a:lnTo>
                  <a:pt x="94" y="40"/>
                </a:lnTo>
                <a:lnTo>
                  <a:pt x="97" y="48"/>
                </a:lnTo>
                <a:lnTo>
                  <a:pt x="98" y="56"/>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01" name="Freeform 197"/>
          <p:cNvSpPr>
            <a:spLocks/>
          </p:cNvSpPr>
          <p:nvPr/>
        </p:nvSpPr>
        <p:spPr bwMode="auto">
          <a:xfrm>
            <a:off x="2430463" y="3717925"/>
            <a:ext cx="30162" cy="82550"/>
          </a:xfrm>
          <a:custGeom>
            <a:avLst/>
            <a:gdLst>
              <a:gd name="T0" fmla="*/ 0 w 66"/>
              <a:gd name="T1" fmla="*/ 2147483647 h 155"/>
              <a:gd name="T2" fmla="*/ 2147483647 w 66"/>
              <a:gd name="T3" fmla="*/ 2147483647 h 155"/>
              <a:gd name="T4" fmla="*/ 2147483647 w 66"/>
              <a:gd name="T5" fmla="*/ 2147483647 h 155"/>
              <a:gd name="T6" fmla="*/ 2147483647 w 66"/>
              <a:gd name="T7" fmla="*/ 2147483647 h 155"/>
              <a:gd name="T8" fmla="*/ 2147483647 w 66"/>
              <a:gd name="T9" fmla="*/ 2147483647 h 155"/>
              <a:gd name="T10" fmla="*/ 2147483647 w 66"/>
              <a:gd name="T11" fmla="*/ 2147483647 h 155"/>
              <a:gd name="T12" fmla="*/ 2147483647 w 66"/>
              <a:gd name="T13" fmla="*/ 2147483647 h 155"/>
              <a:gd name="T14" fmla="*/ 2147483647 w 66"/>
              <a:gd name="T15" fmla="*/ 2147483647 h 155"/>
              <a:gd name="T16" fmla="*/ 2147483647 w 66"/>
              <a:gd name="T17" fmla="*/ 2147483647 h 155"/>
              <a:gd name="T18" fmla="*/ 2147483647 w 66"/>
              <a:gd name="T19" fmla="*/ 2147483647 h 155"/>
              <a:gd name="T20" fmla="*/ 2147483647 w 66"/>
              <a:gd name="T21" fmla="*/ 2147483647 h 155"/>
              <a:gd name="T22" fmla="*/ 2147483647 w 66"/>
              <a:gd name="T23" fmla="*/ 2147483647 h 155"/>
              <a:gd name="T24" fmla="*/ 2147483647 w 66"/>
              <a:gd name="T25" fmla="*/ 0 h 155"/>
              <a:gd name="T26" fmla="*/ 2147483647 w 66"/>
              <a:gd name="T27" fmla="*/ 0 h 155"/>
              <a:gd name="T28" fmla="*/ 2147483647 w 66"/>
              <a:gd name="T29" fmla="*/ 0 h 155"/>
              <a:gd name="T30" fmla="*/ 2147483647 w 66"/>
              <a:gd name="T31" fmla="*/ 2147483647 h 155"/>
              <a:gd name="T32" fmla="*/ 2147483647 w 66"/>
              <a:gd name="T33" fmla="*/ 2147483647 h 155"/>
              <a:gd name="T34" fmla="*/ 2147483647 w 66"/>
              <a:gd name="T35" fmla="*/ 2147483647 h 155"/>
              <a:gd name="T36" fmla="*/ 2147483647 w 66"/>
              <a:gd name="T37" fmla="*/ 2147483647 h 155"/>
              <a:gd name="T38" fmla="*/ 2147483647 w 66"/>
              <a:gd name="T39" fmla="*/ 2147483647 h 155"/>
              <a:gd name="T40" fmla="*/ 2147483647 w 66"/>
              <a:gd name="T41" fmla="*/ 2147483647 h 155"/>
              <a:gd name="T42" fmla="*/ 2147483647 w 66"/>
              <a:gd name="T43" fmla="*/ 2147483647 h 155"/>
              <a:gd name="T44" fmla="*/ 2147483647 w 66"/>
              <a:gd name="T45" fmla="*/ 2147483647 h 155"/>
              <a:gd name="T46" fmla="*/ 0 w 66"/>
              <a:gd name="T47" fmla="*/ 2147483647 h 155"/>
              <a:gd name="T48" fmla="*/ 0 w 66"/>
              <a:gd name="T49" fmla="*/ 2147483647 h 15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6"/>
              <a:gd name="T76" fmla="*/ 0 h 155"/>
              <a:gd name="T77" fmla="*/ 66 w 66"/>
              <a:gd name="T78" fmla="*/ 155 h 15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6" h="155">
                <a:moveTo>
                  <a:pt x="0" y="155"/>
                </a:moveTo>
                <a:lnTo>
                  <a:pt x="23" y="155"/>
                </a:lnTo>
                <a:lnTo>
                  <a:pt x="23" y="70"/>
                </a:lnTo>
                <a:lnTo>
                  <a:pt x="24" y="61"/>
                </a:lnTo>
                <a:lnTo>
                  <a:pt x="25" y="51"/>
                </a:lnTo>
                <a:lnTo>
                  <a:pt x="28" y="44"/>
                </a:lnTo>
                <a:lnTo>
                  <a:pt x="33" y="38"/>
                </a:lnTo>
                <a:lnTo>
                  <a:pt x="38" y="33"/>
                </a:lnTo>
                <a:lnTo>
                  <a:pt x="44" y="29"/>
                </a:lnTo>
                <a:lnTo>
                  <a:pt x="53" y="28"/>
                </a:lnTo>
                <a:lnTo>
                  <a:pt x="61" y="27"/>
                </a:lnTo>
                <a:lnTo>
                  <a:pt x="66" y="27"/>
                </a:lnTo>
                <a:lnTo>
                  <a:pt x="66" y="0"/>
                </a:lnTo>
                <a:lnTo>
                  <a:pt x="60" y="0"/>
                </a:lnTo>
                <a:lnTo>
                  <a:pt x="54" y="0"/>
                </a:lnTo>
                <a:lnTo>
                  <a:pt x="47" y="2"/>
                </a:lnTo>
                <a:lnTo>
                  <a:pt x="42" y="5"/>
                </a:lnTo>
                <a:lnTo>
                  <a:pt x="37" y="7"/>
                </a:lnTo>
                <a:lnTo>
                  <a:pt x="33" y="12"/>
                </a:lnTo>
                <a:lnTo>
                  <a:pt x="28" y="17"/>
                </a:lnTo>
                <a:lnTo>
                  <a:pt x="25" y="23"/>
                </a:lnTo>
                <a:lnTo>
                  <a:pt x="22" y="30"/>
                </a:lnTo>
                <a:lnTo>
                  <a:pt x="22" y="3"/>
                </a:lnTo>
                <a:lnTo>
                  <a:pt x="0" y="3"/>
                </a:lnTo>
                <a:lnTo>
                  <a:pt x="0"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02" name="Freeform 198"/>
          <p:cNvSpPr>
            <a:spLocks/>
          </p:cNvSpPr>
          <p:nvPr/>
        </p:nvSpPr>
        <p:spPr bwMode="auto">
          <a:xfrm>
            <a:off x="2505075" y="3690938"/>
            <a:ext cx="53975" cy="109537"/>
          </a:xfrm>
          <a:custGeom>
            <a:avLst/>
            <a:gdLst>
              <a:gd name="T0" fmla="*/ 0 w 119"/>
              <a:gd name="T1" fmla="*/ 2147483647 h 207"/>
              <a:gd name="T2" fmla="*/ 2147483647 w 119"/>
              <a:gd name="T3" fmla="*/ 2147483647 h 207"/>
              <a:gd name="T4" fmla="*/ 2147483647 w 119"/>
              <a:gd name="T5" fmla="*/ 2147483647 h 207"/>
              <a:gd name="T6" fmla="*/ 2147483647 w 119"/>
              <a:gd name="T7" fmla="*/ 2147483647 h 207"/>
              <a:gd name="T8" fmla="*/ 2147483647 w 119"/>
              <a:gd name="T9" fmla="*/ 0 h 207"/>
              <a:gd name="T10" fmla="*/ 0 w 119"/>
              <a:gd name="T11" fmla="*/ 0 h 207"/>
              <a:gd name="T12" fmla="*/ 0 w 119"/>
              <a:gd name="T13" fmla="*/ 2147483647 h 207"/>
              <a:gd name="T14" fmla="*/ 0 60000 65536"/>
              <a:gd name="T15" fmla="*/ 0 60000 65536"/>
              <a:gd name="T16" fmla="*/ 0 60000 65536"/>
              <a:gd name="T17" fmla="*/ 0 60000 65536"/>
              <a:gd name="T18" fmla="*/ 0 60000 65536"/>
              <a:gd name="T19" fmla="*/ 0 60000 65536"/>
              <a:gd name="T20" fmla="*/ 0 60000 65536"/>
              <a:gd name="T21" fmla="*/ 0 w 119"/>
              <a:gd name="T22" fmla="*/ 0 h 207"/>
              <a:gd name="T23" fmla="*/ 119 w 119"/>
              <a:gd name="T24" fmla="*/ 207 h 20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9" h="207">
                <a:moveTo>
                  <a:pt x="0" y="207"/>
                </a:moveTo>
                <a:lnTo>
                  <a:pt x="119" y="207"/>
                </a:lnTo>
                <a:lnTo>
                  <a:pt x="119" y="180"/>
                </a:lnTo>
                <a:lnTo>
                  <a:pt x="26" y="180"/>
                </a:lnTo>
                <a:lnTo>
                  <a:pt x="26" y="0"/>
                </a:lnTo>
                <a:lnTo>
                  <a:pt x="0" y="0"/>
                </a:lnTo>
                <a:lnTo>
                  <a:pt x="0"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03" name="Rectangle 199"/>
          <p:cNvSpPr>
            <a:spLocks noChangeArrowheads="1"/>
          </p:cNvSpPr>
          <p:nvPr/>
        </p:nvSpPr>
        <p:spPr bwMode="auto">
          <a:xfrm>
            <a:off x="2574925" y="3783013"/>
            <a:ext cx="11113" cy="17462"/>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704" name="Freeform 200"/>
          <p:cNvSpPr>
            <a:spLocks/>
          </p:cNvSpPr>
          <p:nvPr/>
        </p:nvSpPr>
        <p:spPr bwMode="auto">
          <a:xfrm>
            <a:off x="1357313" y="3887788"/>
            <a:ext cx="33337" cy="104775"/>
          </a:xfrm>
          <a:custGeom>
            <a:avLst/>
            <a:gdLst>
              <a:gd name="T0" fmla="*/ 2147483647 w 67"/>
              <a:gd name="T1" fmla="*/ 2147483647 h 199"/>
              <a:gd name="T2" fmla="*/ 2147483647 w 67"/>
              <a:gd name="T3" fmla="*/ 2147483647 h 199"/>
              <a:gd name="T4" fmla="*/ 2147483647 w 67"/>
              <a:gd name="T5" fmla="*/ 0 h 199"/>
              <a:gd name="T6" fmla="*/ 2147483647 w 67"/>
              <a:gd name="T7" fmla="*/ 0 h 199"/>
              <a:gd name="T8" fmla="*/ 2147483647 w 67"/>
              <a:gd name="T9" fmla="*/ 2147483647 h 199"/>
              <a:gd name="T10" fmla="*/ 2147483647 w 67"/>
              <a:gd name="T11" fmla="*/ 2147483647 h 199"/>
              <a:gd name="T12" fmla="*/ 2147483647 w 67"/>
              <a:gd name="T13" fmla="*/ 2147483647 h 199"/>
              <a:gd name="T14" fmla="*/ 2147483647 w 67"/>
              <a:gd name="T15" fmla="*/ 2147483647 h 199"/>
              <a:gd name="T16" fmla="*/ 2147483647 w 67"/>
              <a:gd name="T17" fmla="*/ 2147483647 h 199"/>
              <a:gd name="T18" fmla="*/ 2147483647 w 67"/>
              <a:gd name="T19" fmla="*/ 2147483647 h 199"/>
              <a:gd name="T20" fmla="*/ 2147483647 w 67"/>
              <a:gd name="T21" fmla="*/ 2147483647 h 199"/>
              <a:gd name="T22" fmla="*/ 0 w 67"/>
              <a:gd name="T23" fmla="*/ 2147483647 h 199"/>
              <a:gd name="T24" fmla="*/ 0 w 67"/>
              <a:gd name="T25" fmla="*/ 2147483647 h 199"/>
              <a:gd name="T26" fmla="*/ 2147483647 w 67"/>
              <a:gd name="T27" fmla="*/ 2147483647 h 199"/>
              <a:gd name="T28" fmla="*/ 2147483647 w 67"/>
              <a:gd name="T29" fmla="*/ 2147483647 h 19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7"/>
              <a:gd name="T46" fmla="*/ 0 h 199"/>
              <a:gd name="T47" fmla="*/ 67 w 67"/>
              <a:gd name="T48" fmla="*/ 199 h 19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7" h="199">
                <a:moveTo>
                  <a:pt x="42" y="199"/>
                </a:moveTo>
                <a:lnTo>
                  <a:pt x="67" y="199"/>
                </a:lnTo>
                <a:lnTo>
                  <a:pt x="67" y="0"/>
                </a:lnTo>
                <a:lnTo>
                  <a:pt x="49" y="0"/>
                </a:lnTo>
                <a:lnTo>
                  <a:pt x="47" y="10"/>
                </a:lnTo>
                <a:lnTo>
                  <a:pt x="44" y="18"/>
                </a:lnTo>
                <a:lnTo>
                  <a:pt x="40" y="24"/>
                </a:lnTo>
                <a:lnTo>
                  <a:pt x="35" y="29"/>
                </a:lnTo>
                <a:lnTo>
                  <a:pt x="28" y="34"/>
                </a:lnTo>
                <a:lnTo>
                  <a:pt x="20" y="36"/>
                </a:lnTo>
                <a:lnTo>
                  <a:pt x="11" y="37"/>
                </a:lnTo>
                <a:lnTo>
                  <a:pt x="0" y="39"/>
                </a:lnTo>
                <a:lnTo>
                  <a:pt x="0" y="60"/>
                </a:lnTo>
                <a:lnTo>
                  <a:pt x="42" y="60"/>
                </a:lnTo>
                <a:lnTo>
                  <a:pt x="42"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05" name="Freeform 201"/>
          <p:cNvSpPr>
            <a:spLocks/>
          </p:cNvSpPr>
          <p:nvPr/>
        </p:nvSpPr>
        <p:spPr bwMode="auto">
          <a:xfrm>
            <a:off x="1416050" y="3889375"/>
            <a:ext cx="60325" cy="106363"/>
          </a:xfrm>
          <a:custGeom>
            <a:avLst/>
            <a:gdLst>
              <a:gd name="T0" fmla="*/ 2147483647 w 126"/>
              <a:gd name="T1" fmla="*/ 2147483647 h 200"/>
              <a:gd name="T2" fmla="*/ 2147483647 w 126"/>
              <a:gd name="T3" fmla="*/ 2147483647 h 200"/>
              <a:gd name="T4" fmla="*/ 2147483647 w 126"/>
              <a:gd name="T5" fmla="*/ 2147483647 h 200"/>
              <a:gd name="T6" fmla="*/ 2147483647 w 126"/>
              <a:gd name="T7" fmla="*/ 2147483647 h 200"/>
              <a:gd name="T8" fmla="*/ 2147483647 w 126"/>
              <a:gd name="T9" fmla="*/ 2147483647 h 200"/>
              <a:gd name="T10" fmla="*/ 2147483647 w 126"/>
              <a:gd name="T11" fmla="*/ 2147483647 h 200"/>
              <a:gd name="T12" fmla="*/ 2147483647 w 126"/>
              <a:gd name="T13" fmla="*/ 2147483647 h 200"/>
              <a:gd name="T14" fmla="*/ 2147483647 w 126"/>
              <a:gd name="T15" fmla="*/ 2147483647 h 200"/>
              <a:gd name="T16" fmla="*/ 2147483647 w 126"/>
              <a:gd name="T17" fmla="*/ 2147483647 h 200"/>
              <a:gd name="T18" fmla="*/ 2147483647 w 126"/>
              <a:gd name="T19" fmla="*/ 2147483647 h 200"/>
              <a:gd name="T20" fmla="*/ 2147483647 w 126"/>
              <a:gd name="T21" fmla="*/ 2147483647 h 200"/>
              <a:gd name="T22" fmla="*/ 2147483647 w 126"/>
              <a:gd name="T23" fmla="*/ 2147483647 h 200"/>
              <a:gd name="T24" fmla="*/ 2147483647 w 126"/>
              <a:gd name="T25" fmla="*/ 2147483647 h 200"/>
              <a:gd name="T26" fmla="*/ 2147483647 w 126"/>
              <a:gd name="T27" fmla="*/ 2147483647 h 200"/>
              <a:gd name="T28" fmla="*/ 2147483647 w 126"/>
              <a:gd name="T29" fmla="*/ 2147483647 h 200"/>
              <a:gd name="T30" fmla="*/ 2147483647 w 126"/>
              <a:gd name="T31" fmla="*/ 0 h 200"/>
              <a:gd name="T32" fmla="*/ 2147483647 w 126"/>
              <a:gd name="T33" fmla="*/ 2147483647 h 200"/>
              <a:gd name="T34" fmla="*/ 2147483647 w 126"/>
              <a:gd name="T35" fmla="*/ 2147483647 h 200"/>
              <a:gd name="T36" fmla="*/ 2147483647 w 126"/>
              <a:gd name="T37" fmla="*/ 2147483647 h 200"/>
              <a:gd name="T38" fmla="*/ 2147483647 w 126"/>
              <a:gd name="T39" fmla="*/ 2147483647 h 200"/>
              <a:gd name="T40" fmla="*/ 2147483647 w 126"/>
              <a:gd name="T41" fmla="*/ 2147483647 h 200"/>
              <a:gd name="T42" fmla="*/ 2147483647 w 126"/>
              <a:gd name="T43" fmla="*/ 2147483647 h 200"/>
              <a:gd name="T44" fmla="*/ 2147483647 w 126"/>
              <a:gd name="T45" fmla="*/ 2147483647 h 200"/>
              <a:gd name="T46" fmla="*/ 2147483647 w 126"/>
              <a:gd name="T47" fmla="*/ 2147483647 h 200"/>
              <a:gd name="T48" fmla="*/ 2147483647 w 126"/>
              <a:gd name="T49" fmla="*/ 2147483647 h 200"/>
              <a:gd name="T50" fmla="*/ 2147483647 w 126"/>
              <a:gd name="T51" fmla="*/ 2147483647 h 200"/>
              <a:gd name="T52" fmla="*/ 2147483647 w 126"/>
              <a:gd name="T53" fmla="*/ 2147483647 h 200"/>
              <a:gd name="T54" fmla="*/ 2147483647 w 126"/>
              <a:gd name="T55" fmla="*/ 2147483647 h 200"/>
              <a:gd name="T56" fmla="*/ 2147483647 w 126"/>
              <a:gd name="T57" fmla="*/ 2147483647 h 200"/>
              <a:gd name="T58" fmla="*/ 2147483647 w 126"/>
              <a:gd name="T59" fmla="*/ 2147483647 h 200"/>
              <a:gd name="T60" fmla="*/ 2147483647 w 126"/>
              <a:gd name="T61" fmla="*/ 2147483647 h 200"/>
              <a:gd name="T62" fmla="*/ 0 w 126"/>
              <a:gd name="T63" fmla="*/ 2147483647 h 20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26"/>
              <a:gd name="T97" fmla="*/ 0 h 200"/>
              <a:gd name="T98" fmla="*/ 126 w 126"/>
              <a:gd name="T99" fmla="*/ 200 h 20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26" h="200">
                <a:moveTo>
                  <a:pt x="0" y="143"/>
                </a:moveTo>
                <a:lnTo>
                  <a:pt x="2" y="155"/>
                </a:lnTo>
                <a:lnTo>
                  <a:pt x="6" y="166"/>
                </a:lnTo>
                <a:lnTo>
                  <a:pt x="11" y="176"/>
                </a:lnTo>
                <a:lnTo>
                  <a:pt x="19" y="185"/>
                </a:lnTo>
                <a:lnTo>
                  <a:pt x="27" y="191"/>
                </a:lnTo>
                <a:lnTo>
                  <a:pt x="38" y="195"/>
                </a:lnTo>
                <a:lnTo>
                  <a:pt x="49" y="199"/>
                </a:lnTo>
                <a:lnTo>
                  <a:pt x="61" y="200"/>
                </a:lnTo>
                <a:lnTo>
                  <a:pt x="76" y="199"/>
                </a:lnTo>
                <a:lnTo>
                  <a:pt x="88" y="195"/>
                </a:lnTo>
                <a:lnTo>
                  <a:pt x="99" y="188"/>
                </a:lnTo>
                <a:lnTo>
                  <a:pt x="108" y="180"/>
                </a:lnTo>
                <a:lnTo>
                  <a:pt x="116" y="171"/>
                </a:lnTo>
                <a:lnTo>
                  <a:pt x="122" y="158"/>
                </a:lnTo>
                <a:lnTo>
                  <a:pt x="125" y="145"/>
                </a:lnTo>
                <a:lnTo>
                  <a:pt x="126" y="130"/>
                </a:lnTo>
                <a:lnTo>
                  <a:pt x="125" y="115"/>
                </a:lnTo>
                <a:lnTo>
                  <a:pt x="122" y="102"/>
                </a:lnTo>
                <a:lnTo>
                  <a:pt x="117" y="92"/>
                </a:lnTo>
                <a:lnTo>
                  <a:pt x="109" y="82"/>
                </a:lnTo>
                <a:lnTo>
                  <a:pt x="101" y="74"/>
                </a:lnTo>
                <a:lnTo>
                  <a:pt x="90" y="68"/>
                </a:lnTo>
                <a:lnTo>
                  <a:pt x="78" y="65"/>
                </a:lnTo>
                <a:lnTo>
                  <a:pt x="65" y="64"/>
                </a:lnTo>
                <a:lnTo>
                  <a:pt x="54" y="65"/>
                </a:lnTo>
                <a:lnTo>
                  <a:pt x="45" y="67"/>
                </a:lnTo>
                <a:lnTo>
                  <a:pt x="37" y="71"/>
                </a:lnTo>
                <a:lnTo>
                  <a:pt x="29" y="77"/>
                </a:lnTo>
                <a:lnTo>
                  <a:pt x="37" y="23"/>
                </a:lnTo>
                <a:lnTo>
                  <a:pt x="117" y="23"/>
                </a:lnTo>
                <a:lnTo>
                  <a:pt x="117" y="0"/>
                </a:lnTo>
                <a:lnTo>
                  <a:pt x="20" y="0"/>
                </a:lnTo>
                <a:lnTo>
                  <a:pt x="5" y="106"/>
                </a:lnTo>
                <a:lnTo>
                  <a:pt x="26" y="106"/>
                </a:lnTo>
                <a:lnTo>
                  <a:pt x="33" y="98"/>
                </a:lnTo>
                <a:lnTo>
                  <a:pt x="41" y="92"/>
                </a:lnTo>
                <a:lnTo>
                  <a:pt x="50" y="88"/>
                </a:lnTo>
                <a:lnTo>
                  <a:pt x="61" y="87"/>
                </a:lnTo>
                <a:lnTo>
                  <a:pt x="69" y="88"/>
                </a:lnTo>
                <a:lnTo>
                  <a:pt x="78" y="91"/>
                </a:lnTo>
                <a:lnTo>
                  <a:pt x="84" y="94"/>
                </a:lnTo>
                <a:lnTo>
                  <a:pt x="90" y="99"/>
                </a:lnTo>
                <a:lnTo>
                  <a:pt x="95" y="106"/>
                </a:lnTo>
                <a:lnTo>
                  <a:pt x="98" y="113"/>
                </a:lnTo>
                <a:lnTo>
                  <a:pt x="100" y="122"/>
                </a:lnTo>
                <a:lnTo>
                  <a:pt x="101" y="131"/>
                </a:lnTo>
                <a:lnTo>
                  <a:pt x="100" y="141"/>
                </a:lnTo>
                <a:lnTo>
                  <a:pt x="98" y="150"/>
                </a:lnTo>
                <a:lnTo>
                  <a:pt x="95" y="157"/>
                </a:lnTo>
                <a:lnTo>
                  <a:pt x="89" y="164"/>
                </a:lnTo>
                <a:lnTo>
                  <a:pt x="84" y="169"/>
                </a:lnTo>
                <a:lnTo>
                  <a:pt x="77" y="172"/>
                </a:lnTo>
                <a:lnTo>
                  <a:pt x="69" y="174"/>
                </a:lnTo>
                <a:lnTo>
                  <a:pt x="61" y="176"/>
                </a:lnTo>
                <a:lnTo>
                  <a:pt x="53" y="176"/>
                </a:lnTo>
                <a:lnTo>
                  <a:pt x="47" y="173"/>
                </a:lnTo>
                <a:lnTo>
                  <a:pt x="41" y="171"/>
                </a:lnTo>
                <a:lnTo>
                  <a:pt x="35" y="167"/>
                </a:lnTo>
                <a:lnTo>
                  <a:pt x="31" y="162"/>
                </a:lnTo>
                <a:lnTo>
                  <a:pt x="28" y="157"/>
                </a:lnTo>
                <a:lnTo>
                  <a:pt x="25" y="150"/>
                </a:lnTo>
                <a:lnTo>
                  <a:pt x="24" y="143"/>
                </a:lnTo>
                <a:lnTo>
                  <a:pt x="0" y="143"/>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06" name="Freeform 202"/>
          <p:cNvSpPr>
            <a:spLocks noEditPoints="1"/>
          </p:cNvSpPr>
          <p:nvPr/>
        </p:nvSpPr>
        <p:spPr bwMode="auto">
          <a:xfrm>
            <a:off x="2036763" y="3883025"/>
            <a:ext cx="63500" cy="109538"/>
          </a:xfrm>
          <a:custGeom>
            <a:avLst/>
            <a:gdLst>
              <a:gd name="T0" fmla="*/ 0 w 134"/>
              <a:gd name="T1" fmla="*/ 2147483647 h 207"/>
              <a:gd name="T2" fmla="*/ 2147483647 w 134"/>
              <a:gd name="T3" fmla="*/ 2147483647 h 207"/>
              <a:gd name="T4" fmla="*/ 2147483647 w 134"/>
              <a:gd name="T5" fmla="*/ 2147483647 h 207"/>
              <a:gd name="T6" fmla="*/ 2147483647 w 134"/>
              <a:gd name="T7" fmla="*/ 2147483647 h 207"/>
              <a:gd name="T8" fmla="*/ 2147483647 w 134"/>
              <a:gd name="T9" fmla="*/ 2147483647 h 207"/>
              <a:gd name="T10" fmla="*/ 2147483647 w 134"/>
              <a:gd name="T11" fmla="*/ 2147483647 h 207"/>
              <a:gd name="T12" fmla="*/ 2147483647 w 134"/>
              <a:gd name="T13" fmla="*/ 2147483647 h 207"/>
              <a:gd name="T14" fmla="*/ 2147483647 w 134"/>
              <a:gd name="T15" fmla="*/ 2147483647 h 207"/>
              <a:gd name="T16" fmla="*/ 2147483647 w 134"/>
              <a:gd name="T17" fmla="*/ 2147483647 h 207"/>
              <a:gd name="T18" fmla="*/ 2147483647 w 134"/>
              <a:gd name="T19" fmla="*/ 2147483647 h 207"/>
              <a:gd name="T20" fmla="*/ 2147483647 w 134"/>
              <a:gd name="T21" fmla="*/ 2147483647 h 207"/>
              <a:gd name="T22" fmla="*/ 2147483647 w 134"/>
              <a:gd name="T23" fmla="*/ 2147483647 h 207"/>
              <a:gd name="T24" fmla="*/ 2147483647 w 134"/>
              <a:gd name="T25" fmla="*/ 2147483647 h 207"/>
              <a:gd name="T26" fmla="*/ 2147483647 w 134"/>
              <a:gd name="T27" fmla="*/ 2147483647 h 207"/>
              <a:gd name="T28" fmla="*/ 2147483647 w 134"/>
              <a:gd name="T29" fmla="*/ 2147483647 h 207"/>
              <a:gd name="T30" fmla="*/ 2147483647 w 134"/>
              <a:gd name="T31" fmla="*/ 2147483647 h 207"/>
              <a:gd name="T32" fmla="*/ 2147483647 w 134"/>
              <a:gd name="T33" fmla="*/ 2147483647 h 207"/>
              <a:gd name="T34" fmla="*/ 2147483647 w 134"/>
              <a:gd name="T35" fmla="*/ 2147483647 h 207"/>
              <a:gd name="T36" fmla="*/ 2147483647 w 134"/>
              <a:gd name="T37" fmla="*/ 2147483647 h 207"/>
              <a:gd name="T38" fmla="*/ 2147483647 w 134"/>
              <a:gd name="T39" fmla="*/ 2147483647 h 207"/>
              <a:gd name="T40" fmla="*/ 2147483647 w 134"/>
              <a:gd name="T41" fmla="*/ 2147483647 h 207"/>
              <a:gd name="T42" fmla="*/ 2147483647 w 134"/>
              <a:gd name="T43" fmla="*/ 2147483647 h 207"/>
              <a:gd name="T44" fmla="*/ 2147483647 w 134"/>
              <a:gd name="T45" fmla="*/ 2147483647 h 207"/>
              <a:gd name="T46" fmla="*/ 2147483647 w 134"/>
              <a:gd name="T47" fmla="*/ 2147483647 h 207"/>
              <a:gd name="T48" fmla="*/ 2147483647 w 134"/>
              <a:gd name="T49" fmla="*/ 2147483647 h 207"/>
              <a:gd name="T50" fmla="*/ 2147483647 w 134"/>
              <a:gd name="T51" fmla="*/ 2147483647 h 207"/>
              <a:gd name="T52" fmla="*/ 2147483647 w 134"/>
              <a:gd name="T53" fmla="*/ 0 h 207"/>
              <a:gd name="T54" fmla="*/ 2147483647 w 134"/>
              <a:gd name="T55" fmla="*/ 0 h 207"/>
              <a:gd name="T56" fmla="*/ 2147483647 w 134"/>
              <a:gd name="T57" fmla="*/ 0 h 207"/>
              <a:gd name="T58" fmla="*/ 0 w 134"/>
              <a:gd name="T59" fmla="*/ 0 h 207"/>
              <a:gd name="T60" fmla="*/ 0 w 134"/>
              <a:gd name="T61" fmla="*/ 2147483647 h 207"/>
              <a:gd name="T62" fmla="*/ 2147483647 w 134"/>
              <a:gd name="T63" fmla="*/ 2147483647 h 207"/>
              <a:gd name="T64" fmla="*/ 2147483647 w 134"/>
              <a:gd name="T65" fmla="*/ 2147483647 h 207"/>
              <a:gd name="T66" fmla="*/ 2147483647 w 134"/>
              <a:gd name="T67" fmla="*/ 2147483647 h 207"/>
              <a:gd name="T68" fmla="*/ 2147483647 w 134"/>
              <a:gd name="T69" fmla="*/ 2147483647 h 207"/>
              <a:gd name="T70" fmla="*/ 2147483647 w 134"/>
              <a:gd name="T71" fmla="*/ 2147483647 h 207"/>
              <a:gd name="T72" fmla="*/ 2147483647 w 134"/>
              <a:gd name="T73" fmla="*/ 2147483647 h 207"/>
              <a:gd name="T74" fmla="*/ 2147483647 w 134"/>
              <a:gd name="T75" fmla="*/ 2147483647 h 207"/>
              <a:gd name="T76" fmla="*/ 2147483647 w 134"/>
              <a:gd name="T77" fmla="*/ 2147483647 h 207"/>
              <a:gd name="T78" fmla="*/ 2147483647 w 134"/>
              <a:gd name="T79" fmla="*/ 2147483647 h 207"/>
              <a:gd name="T80" fmla="*/ 2147483647 w 134"/>
              <a:gd name="T81" fmla="*/ 2147483647 h 207"/>
              <a:gd name="T82" fmla="*/ 2147483647 w 134"/>
              <a:gd name="T83" fmla="*/ 2147483647 h 207"/>
              <a:gd name="T84" fmla="*/ 2147483647 w 134"/>
              <a:gd name="T85" fmla="*/ 2147483647 h 207"/>
              <a:gd name="T86" fmla="*/ 2147483647 w 134"/>
              <a:gd name="T87" fmla="*/ 2147483647 h 207"/>
              <a:gd name="T88" fmla="*/ 2147483647 w 134"/>
              <a:gd name="T89" fmla="*/ 2147483647 h 207"/>
              <a:gd name="T90" fmla="*/ 2147483647 w 134"/>
              <a:gd name="T91" fmla="*/ 2147483647 h 207"/>
              <a:gd name="T92" fmla="*/ 2147483647 w 134"/>
              <a:gd name="T93" fmla="*/ 2147483647 h 207"/>
              <a:gd name="T94" fmla="*/ 2147483647 w 134"/>
              <a:gd name="T95" fmla="*/ 2147483647 h 207"/>
              <a:gd name="T96" fmla="*/ 2147483647 w 134"/>
              <a:gd name="T97" fmla="*/ 2147483647 h 207"/>
              <a:gd name="T98" fmla="*/ 2147483647 w 134"/>
              <a:gd name="T99" fmla="*/ 2147483647 h 207"/>
              <a:gd name="T100" fmla="*/ 2147483647 w 134"/>
              <a:gd name="T101" fmla="*/ 2147483647 h 20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34"/>
              <a:gd name="T154" fmla="*/ 0 h 207"/>
              <a:gd name="T155" fmla="*/ 134 w 134"/>
              <a:gd name="T156" fmla="*/ 207 h 20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34" h="207">
                <a:moveTo>
                  <a:pt x="0" y="207"/>
                </a:moveTo>
                <a:lnTo>
                  <a:pt x="25" y="207"/>
                </a:lnTo>
                <a:lnTo>
                  <a:pt x="25" y="120"/>
                </a:lnTo>
                <a:lnTo>
                  <a:pt x="63" y="120"/>
                </a:lnTo>
                <a:lnTo>
                  <a:pt x="77" y="120"/>
                </a:lnTo>
                <a:lnTo>
                  <a:pt x="89" y="119"/>
                </a:lnTo>
                <a:lnTo>
                  <a:pt x="100" y="117"/>
                </a:lnTo>
                <a:lnTo>
                  <a:pt x="109" y="112"/>
                </a:lnTo>
                <a:lnTo>
                  <a:pt x="115" y="107"/>
                </a:lnTo>
                <a:lnTo>
                  <a:pt x="120" y="103"/>
                </a:lnTo>
                <a:lnTo>
                  <a:pt x="124" y="97"/>
                </a:lnTo>
                <a:lnTo>
                  <a:pt x="127" y="91"/>
                </a:lnTo>
                <a:lnTo>
                  <a:pt x="130" y="84"/>
                </a:lnTo>
                <a:lnTo>
                  <a:pt x="131" y="77"/>
                </a:lnTo>
                <a:lnTo>
                  <a:pt x="134" y="69"/>
                </a:lnTo>
                <a:lnTo>
                  <a:pt x="134" y="61"/>
                </a:lnTo>
                <a:lnTo>
                  <a:pt x="134" y="51"/>
                </a:lnTo>
                <a:lnTo>
                  <a:pt x="132" y="43"/>
                </a:lnTo>
                <a:lnTo>
                  <a:pt x="130" y="35"/>
                </a:lnTo>
                <a:lnTo>
                  <a:pt x="127" y="28"/>
                </a:lnTo>
                <a:lnTo>
                  <a:pt x="124" y="22"/>
                </a:lnTo>
                <a:lnTo>
                  <a:pt x="120" y="16"/>
                </a:lnTo>
                <a:lnTo>
                  <a:pt x="116" y="12"/>
                </a:lnTo>
                <a:lnTo>
                  <a:pt x="109" y="8"/>
                </a:lnTo>
                <a:lnTo>
                  <a:pt x="101" y="4"/>
                </a:lnTo>
                <a:lnTo>
                  <a:pt x="90" y="1"/>
                </a:lnTo>
                <a:lnTo>
                  <a:pt x="80" y="0"/>
                </a:lnTo>
                <a:lnTo>
                  <a:pt x="68" y="0"/>
                </a:lnTo>
                <a:lnTo>
                  <a:pt x="62" y="0"/>
                </a:lnTo>
                <a:lnTo>
                  <a:pt x="0" y="0"/>
                </a:lnTo>
                <a:lnTo>
                  <a:pt x="0" y="207"/>
                </a:lnTo>
                <a:close/>
                <a:moveTo>
                  <a:pt x="25" y="94"/>
                </a:moveTo>
                <a:lnTo>
                  <a:pt x="25" y="26"/>
                </a:lnTo>
                <a:lnTo>
                  <a:pt x="69" y="26"/>
                </a:lnTo>
                <a:lnTo>
                  <a:pt x="79" y="26"/>
                </a:lnTo>
                <a:lnTo>
                  <a:pt x="86" y="28"/>
                </a:lnTo>
                <a:lnTo>
                  <a:pt x="92" y="30"/>
                </a:lnTo>
                <a:lnTo>
                  <a:pt x="98" y="34"/>
                </a:lnTo>
                <a:lnTo>
                  <a:pt x="102" y="39"/>
                </a:lnTo>
                <a:lnTo>
                  <a:pt x="105" y="44"/>
                </a:lnTo>
                <a:lnTo>
                  <a:pt x="106" y="51"/>
                </a:lnTo>
                <a:lnTo>
                  <a:pt x="107" y="59"/>
                </a:lnTo>
                <a:lnTo>
                  <a:pt x="106" y="69"/>
                </a:lnTo>
                <a:lnTo>
                  <a:pt x="105" y="77"/>
                </a:lnTo>
                <a:lnTo>
                  <a:pt x="102" y="83"/>
                </a:lnTo>
                <a:lnTo>
                  <a:pt x="98" y="87"/>
                </a:lnTo>
                <a:lnTo>
                  <a:pt x="92" y="91"/>
                </a:lnTo>
                <a:lnTo>
                  <a:pt x="85" y="93"/>
                </a:lnTo>
                <a:lnTo>
                  <a:pt x="77" y="94"/>
                </a:lnTo>
                <a:lnTo>
                  <a:pt x="67" y="94"/>
                </a:lnTo>
                <a:lnTo>
                  <a:pt x="25" y="9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07" name="Freeform 203"/>
          <p:cNvSpPr>
            <a:spLocks/>
          </p:cNvSpPr>
          <p:nvPr/>
        </p:nvSpPr>
        <p:spPr bwMode="auto">
          <a:xfrm>
            <a:off x="2112963" y="3883025"/>
            <a:ext cx="52387" cy="109538"/>
          </a:xfrm>
          <a:custGeom>
            <a:avLst/>
            <a:gdLst>
              <a:gd name="T0" fmla="*/ 2147483647 w 114"/>
              <a:gd name="T1" fmla="*/ 2147483647 h 207"/>
              <a:gd name="T2" fmla="*/ 2147483647 w 114"/>
              <a:gd name="T3" fmla="*/ 2147483647 h 207"/>
              <a:gd name="T4" fmla="*/ 2147483647 w 114"/>
              <a:gd name="T5" fmla="*/ 2147483647 h 207"/>
              <a:gd name="T6" fmla="*/ 2147483647 w 114"/>
              <a:gd name="T7" fmla="*/ 2147483647 h 207"/>
              <a:gd name="T8" fmla="*/ 2147483647 w 114"/>
              <a:gd name="T9" fmla="*/ 2147483647 h 207"/>
              <a:gd name="T10" fmla="*/ 2147483647 w 114"/>
              <a:gd name="T11" fmla="*/ 2147483647 h 207"/>
              <a:gd name="T12" fmla="*/ 2147483647 w 114"/>
              <a:gd name="T13" fmla="*/ 2147483647 h 207"/>
              <a:gd name="T14" fmla="*/ 2147483647 w 114"/>
              <a:gd name="T15" fmla="*/ 2147483647 h 207"/>
              <a:gd name="T16" fmla="*/ 2147483647 w 114"/>
              <a:gd name="T17" fmla="*/ 2147483647 h 207"/>
              <a:gd name="T18" fmla="*/ 2147483647 w 114"/>
              <a:gd name="T19" fmla="*/ 2147483647 h 207"/>
              <a:gd name="T20" fmla="*/ 2147483647 w 114"/>
              <a:gd name="T21" fmla="*/ 2147483647 h 207"/>
              <a:gd name="T22" fmla="*/ 2147483647 w 114"/>
              <a:gd name="T23" fmla="*/ 2147483647 h 207"/>
              <a:gd name="T24" fmla="*/ 2147483647 w 114"/>
              <a:gd name="T25" fmla="*/ 2147483647 h 207"/>
              <a:gd name="T26" fmla="*/ 2147483647 w 114"/>
              <a:gd name="T27" fmla="*/ 2147483647 h 207"/>
              <a:gd name="T28" fmla="*/ 2147483647 w 114"/>
              <a:gd name="T29" fmla="*/ 2147483647 h 207"/>
              <a:gd name="T30" fmla="*/ 2147483647 w 114"/>
              <a:gd name="T31" fmla="*/ 2147483647 h 207"/>
              <a:gd name="T32" fmla="*/ 2147483647 w 114"/>
              <a:gd name="T33" fmla="*/ 2147483647 h 207"/>
              <a:gd name="T34" fmla="*/ 2147483647 w 114"/>
              <a:gd name="T35" fmla="*/ 2147483647 h 207"/>
              <a:gd name="T36" fmla="*/ 2147483647 w 114"/>
              <a:gd name="T37" fmla="*/ 2147483647 h 207"/>
              <a:gd name="T38" fmla="*/ 2147483647 w 114"/>
              <a:gd name="T39" fmla="*/ 2147483647 h 207"/>
              <a:gd name="T40" fmla="*/ 2147483647 w 114"/>
              <a:gd name="T41" fmla="*/ 2147483647 h 207"/>
              <a:gd name="T42" fmla="*/ 2147483647 w 114"/>
              <a:gd name="T43" fmla="*/ 2147483647 h 207"/>
              <a:gd name="T44" fmla="*/ 2147483647 w 114"/>
              <a:gd name="T45" fmla="*/ 2147483647 h 207"/>
              <a:gd name="T46" fmla="*/ 2147483647 w 114"/>
              <a:gd name="T47" fmla="*/ 2147483647 h 207"/>
              <a:gd name="T48" fmla="*/ 2147483647 w 114"/>
              <a:gd name="T49" fmla="*/ 0 h 207"/>
              <a:gd name="T50" fmla="*/ 0 w 114"/>
              <a:gd name="T51" fmla="*/ 0 h 207"/>
              <a:gd name="T52" fmla="*/ 0 w 114"/>
              <a:gd name="T53" fmla="*/ 2147483647 h 207"/>
              <a:gd name="T54" fmla="*/ 2147483647 w 114"/>
              <a:gd name="T55" fmla="*/ 2147483647 h 207"/>
              <a:gd name="T56" fmla="*/ 2147483647 w 114"/>
              <a:gd name="T57" fmla="*/ 2147483647 h 207"/>
              <a:gd name="T58" fmla="*/ 2147483647 w 114"/>
              <a:gd name="T59" fmla="*/ 2147483647 h 207"/>
              <a:gd name="T60" fmla="*/ 2147483647 w 114"/>
              <a:gd name="T61" fmla="*/ 2147483647 h 207"/>
              <a:gd name="T62" fmla="*/ 2147483647 w 114"/>
              <a:gd name="T63" fmla="*/ 2147483647 h 207"/>
              <a:gd name="T64" fmla="*/ 2147483647 w 114"/>
              <a:gd name="T65" fmla="*/ 2147483647 h 207"/>
              <a:gd name="T66" fmla="*/ 2147483647 w 114"/>
              <a:gd name="T67" fmla="*/ 2147483647 h 207"/>
              <a:gd name="T68" fmla="*/ 2147483647 w 114"/>
              <a:gd name="T69" fmla="*/ 2147483647 h 207"/>
              <a:gd name="T70" fmla="*/ 2147483647 w 114"/>
              <a:gd name="T71" fmla="*/ 2147483647 h 207"/>
              <a:gd name="T72" fmla="*/ 2147483647 w 114"/>
              <a:gd name="T73" fmla="*/ 2147483647 h 207"/>
              <a:gd name="T74" fmla="*/ 2147483647 w 114"/>
              <a:gd name="T75" fmla="*/ 2147483647 h 207"/>
              <a:gd name="T76" fmla="*/ 2147483647 w 114"/>
              <a:gd name="T77" fmla="*/ 2147483647 h 207"/>
              <a:gd name="T78" fmla="*/ 2147483647 w 114"/>
              <a:gd name="T79" fmla="*/ 2147483647 h 207"/>
              <a:gd name="T80" fmla="*/ 2147483647 w 114"/>
              <a:gd name="T81" fmla="*/ 2147483647 h 207"/>
              <a:gd name="T82" fmla="*/ 2147483647 w 114"/>
              <a:gd name="T83" fmla="*/ 2147483647 h 207"/>
              <a:gd name="T84" fmla="*/ 2147483647 w 114"/>
              <a:gd name="T85" fmla="*/ 2147483647 h 207"/>
              <a:gd name="T86" fmla="*/ 2147483647 w 114"/>
              <a:gd name="T87" fmla="*/ 2147483647 h 207"/>
              <a:gd name="T88" fmla="*/ 2147483647 w 114"/>
              <a:gd name="T89" fmla="*/ 2147483647 h 207"/>
              <a:gd name="T90" fmla="*/ 2147483647 w 114"/>
              <a:gd name="T91" fmla="*/ 2147483647 h 20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207"/>
              <a:gd name="T140" fmla="*/ 114 w 114"/>
              <a:gd name="T141" fmla="*/ 207 h 20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207">
                <a:moveTo>
                  <a:pt x="91" y="207"/>
                </a:moveTo>
                <a:lnTo>
                  <a:pt x="114" y="207"/>
                </a:lnTo>
                <a:lnTo>
                  <a:pt x="114" y="117"/>
                </a:lnTo>
                <a:lnTo>
                  <a:pt x="114" y="110"/>
                </a:lnTo>
                <a:lnTo>
                  <a:pt x="114" y="99"/>
                </a:lnTo>
                <a:lnTo>
                  <a:pt x="113" y="90"/>
                </a:lnTo>
                <a:lnTo>
                  <a:pt x="112" y="80"/>
                </a:lnTo>
                <a:lnTo>
                  <a:pt x="108" y="73"/>
                </a:lnTo>
                <a:lnTo>
                  <a:pt x="104" y="68"/>
                </a:lnTo>
                <a:lnTo>
                  <a:pt x="101" y="64"/>
                </a:lnTo>
                <a:lnTo>
                  <a:pt x="97" y="61"/>
                </a:lnTo>
                <a:lnTo>
                  <a:pt x="92" y="57"/>
                </a:lnTo>
                <a:lnTo>
                  <a:pt x="86" y="55"/>
                </a:lnTo>
                <a:lnTo>
                  <a:pt x="80" y="54"/>
                </a:lnTo>
                <a:lnTo>
                  <a:pt x="73" y="52"/>
                </a:lnTo>
                <a:lnTo>
                  <a:pt x="65" y="52"/>
                </a:lnTo>
                <a:lnTo>
                  <a:pt x="59" y="52"/>
                </a:lnTo>
                <a:lnTo>
                  <a:pt x="52" y="54"/>
                </a:lnTo>
                <a:lnTo>
                  <a:pt x="46" y="56"/>
                </a:lnTo>
                <a:lnTo>
                  <a:pt x="40" y="58"/>
                </a:lnTo>
                <a:lnTo>
                  <a:pt x="35" y="62"/>
                </a:lnTo>
                <a:lnTo>
                  <a:pt x="31" y="66"/>
                </a:lnTo>
                <a:lnTo>
                  <a:pt x="26" y="71"/>
                </a:lnTo>
                <a:lnTo>
                  <a:pt x="23" y="77"/>
                </a:lnTo>
                <a:lnTo>
                  <a:pt x="23" y="0"/>
                </a:lnTo>
                <a:lnTo>
                  <a:pt x="0" y="0"/>
                </a:lnTo>
                <a:lnTo>
                  <a:pt x="0" y="207"/>
                </a:lnTo>
                <a:lnTo>
                  <a:pt x="23" y="207"/>
                </a:lnTo>
                <a:lnTo>
                  <a:pt x="23" y="118"/>
                </a:lnTo>
                <a:lnTo>
                  <a:pt x="24" y="108"/>
                </a:lnTo>
                <a:lnTo>
                  <a:pt x="26" y="100"/>
                </a:lnTo>
                <a:lnTo>
                  <a:pt x="29" y="92"/>
                </a:lnTo>
                <a:lnTo>
                  <a:pt x="34" y="86"/>
                </a:lnTo>
                <a:lnTo>
                  <a:pt x="40" y="82"/>
                </a:lnTo>
                <a:lnTo>
                  <a:pt x="46" y="78"/>
                </a:lnTo>
                <a:lnTo>
                  <a:pt x="55" y="76"/>
                </a:lnTo>
                <a:lnTo>
                  <a:pt x="63" y="75"/>
                </a:lnTo>
                <a:lnTo>
                  <a:pt x="71" y="76"/>
                </a:lnTo>
                <a:lnTo>
                  <a:pt x="77" y="77"/>
                </a:lnTo>
                <a:lnTo>
                  <a:pt x="82" y="80"/>
                </a:lnTo>
                <a:lnTo>
                  <a:pt x="85" y="84"/>
                </a:lnTo>
                <a:lnTo>
                  <a:pt x="87" y="90"/>
                </a:lnTo>
                <a:lnTo>
                  <a:pt x="90" y="97"/>
                </a:lnTo>
                <a:lnTo>
                  <a:pt x="91" y="105"/>
                </a:lnTo>
                <a:lnTo>
                  <a:pt x="91" y="114"/>
                </a:lnTo>
                <a:lnTo>
                  <a:pt x="91"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08" name="Freeform 204"/>
          <p:cNvSpPr>
            <a:spLocks noEditPoints="1"/>
          </p:cNvSpPr>
          <p:nvPr/>
        </p:nvSpPr>
        <p:spPr bwMode="auto">
          <a:xfrm>
            <a:off x="2181225" y="3883025"/>
            <a:ext cx="11113" cy="109538"/>
          </a:xfrm>
          <a:custGeom>
            <a:avLst/>
            <a:gdLst>
              <a:gd name="T0" fmla="*/ 0 w 23"/>
              <a:gd name="T1" fmla="*/ 2147483647 h 207"/>
              <a:gd name="T2" fmla="*/ 2147483647 w 23"/>
              <a:gd name="T3" fmla="*/ 2147483647 h 207"/>
              <a:gd name="T4" fmla="*/ 2147483647 w 23"/>
              <a:gd name="T5" fmla="*/ 2147483647 h 207"/>
              <a:gd name="T6" fmla="*/ 0 w 23"/>
              <a:gd name="T7" fmla="*/ 2147483647 h 207"/>
              <a:gd name="T8" fmla="*/ 0 w 23"/>
              <a:gd name="T9" fmla="*/ 2147483647 h 207"/>
              <a:gd name="T10" fmla="*/ 0 w 23"/>
              <a:gd name="T11" fmla="*/ 2147483647 h 207"/>
              <a:gd name="T12" fmla="*/ 2147483647 w 23"/>
              <a:gd name="T13" fmla="*/ 2147483647 h 207"/>
              <a:gd name="T14" fmla="*/ 2147483647 w 23"/>
              <a:gd name="T15" fmla="*/ 0 h 207"/>
              <a:gd name="T16" fmla="*/ 0 w 23"/>
              <a:gd name="T17" fmla="*/ 0 h 207"/>
              <a:gd name="T18" fmla="*/ 0 w 23"/>
              <a:gd name="T19" fmla="*/ 2147483647 h 2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7"/>
              <a:gd name="T32" fmla="*/ 23 w 23"/>
              <a:gd name="T33" fmla="*/ 207 h 2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7">
                <a:moveTo>
                  <a:pt x="0" y="207"/>
                </a:moveTo>
                <a:lnTo>
                  <a:pt x="23" y="207"/>
                </a:lnTo>
                <a:lnTo>
                  <a:pt x="23" y="56"/>
                </a:lnTo>
                <a:lnTo>
                  <a:pt x="0" y="56"/>
                </a:lnTo>
                <a:lnTo>
                  <a:pt x="0" y="207"/>
                </a:lnTo>
                <a:close/>
                <a:moveTo>
                  <a:pt x="0" y="28"/>
                </a:moveTo>
                <a:lnTo>
                  <a:pt x="23" y="28"/>
                </a:lnTo>
                <a:lnTo>
                  <a:pt x="23"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09" name="Rectangle 205"/>
          <p:cNvSpPr>
            <a:spLocks noChangeArrowheads="1"/>
          </p:cNvSpPr>
          <p:nvPr/>
        </p:nvSpPr>
        <p:spPr bwMode="auto">
          <a:xfrm>
            <a:off x="2209800" y="3883025"/>
            <a:ext cx="9525" cy="109538"/>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710" name="Freeform 206"/>
          <p:cNvSpPr>
            <a:spLocks noEditPoints="1"/>
          </p:cNvSpPr>
          <p:nvPr/>
        </p:nvSpPr>
        <p:spPr bwMode="auto">
          <a:xfrm>
            <a:off x="2236788" y="3883025"/>
            <a:ext cx="11112" cy="109538"/>
          </a:xfrm>
          <a:custGeom>
            <a:avLst/>
            <a:gdLst>
              <a:gd name="T0" fmla="*/ 0 w 23"/>
              <a:gd name="T1" fmla="*/ 2147483647 h 207"/>
              <a:gd name="T2" fmla="*/ 2147483647 w 23"/>
              <a:gd name="T3" fmla="*/ 2147483647 h 207"/>
              <a:gd name="T4" fmla="*/ 2147483647 w 23"/>
              <a:gd name="T5" fmla="*/ 2147483647 h 207"/>
              <a:gd name="T6" fmla="*/ 0 w 23"/>
              <a:gd name="T7" fmla="*/ 2147483647 h 207"/>
              <a:gd name="T8" fmla="*/ 0 w 23"/>
              <a:gd name="T9" fmla="*/ 2147483647 h 207"/>
              <a:gd name="T10" fmla="*/ 0 w 23"/>
              <a:gd name="T11" fmla="*/ 2147483647 h 207"/>
              <a:gd name="T12" fmla="*/ 2147483647 w 23"/>
              <a:gd name="T13" fmla="*/ 2147483647 h 207"/>
              <a:gd name="T14" fmla="*/ 2147483647 w 23"/>
              <a:gd name="T15" fmla="*/ 0 h 207"/>
              <a:gd name="T16" fmla="*/ 0 w 23"/>
              <a:gd name="T17" fmla="*/ 0 h 207"/>
              <a:gd name="T18" fmla="*/ 0 w 23"/>
              <a:gd name="T19" fmla="*/ 2147483647 h 2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7"/>
              <a:gd name="T32" fmla="*/ 23 w 23"/>
              <a:gd name="T33" fmla="*/ 207 h 2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7">
                <a:moveTo>
                  <a:pt x="0" y="207"/>
                </a:moveTo>
                <a:lnTo>
                  <a:pt x="23" y="207"/>
                </a:lnTo>
                <a:lnTo>
                  <a:pt x="23" y="56"/>
                </a:lnTo>
                <a:lnTo>
                  <a:pt x="0" y="56"/>
                </a:lnTo>
                <a:lnTo>
                  <a:pt x="0" y="207"/>
                </a:lnTo>
                <a:close/>
                <a:moveTo>
                  <a:pt x="0" y="28"/>
                </a:moveTo>
                <a:lnTo>
                  <a:pt x="23" y="28"/>
                </a:lnTo>
                <a:lnTo>
                  <a:pt x="23"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11" name="Freeform 207"/>
          <p:cNvSpPr>
            <a:spLocks noEditPoints="1"/>
          </p:cNvSpPr>
          <p:nvPr/>
        </p:nvSpPr>
        <p:spPr bwMode="auto">
          <a:xfrm>
            <a:off x="2263775" y="3910013"/>
            <a:ext cx="58738" cy="114300"/>
          </a:xfrm>
          <a:custGeom>
            <a:avLst/>
            <a:gdLst>
              <a:gd name="T0" fmla="*/ 2147483647 w 126"/>
              <a:gd name="T1" fmla="*/ 2147483647 h 216"/>
              <a:gd name="T2" fmla="*/ 2147483647 w 126"/>
              <a:gd name="T3" fmla="*/ 2147483647 h 216"/>
              <a:gd name="T4" fmla="*/ 2147483647 w 126"/>
              <a:gd name="T5" fmla="*/ 2147483647 h 216"/>
              <a:gd name="T6" fmla="*/ 2147483647 w 126"/>
              <a:gd name="T7" fmla="*/ 2147483647 h 216"/>
              <a:gd name="T8" fmla="*/ 2147483647 w 126"/>
              <a:gd name="T9" fmla="*/ 2147483647 h 216"/>
              <a:gd name="T10" fmla="*/ 2147483647 w 126"/>
              <a:gd name="T11" fmla="*/ 2147483647 h 216"/>
              <a:gd name="T12" fmla="*/ 2147483647 w 126"/>
              <a:gd name="T13" fmla="*/ 2147483647 h 216"/>
              <a:gd name="T14" fmla="*/ 2147483647 w 126"/>
              <a:gd name="T15" fmla="*/ 2147483647 h 216"/>
              <a:gd name="T16" fmla="*/ 2147483647 w 126"/>
              <a:gd name="T17" fmla="*/ 2147483647 h 216"/>
              <a:gd name="T18" fmla="*/ 2147483647 w 126"/>
              <a:gd name="T19" fmla="*/ 2147483647 h 216"/>
              <a:gd name="T20" fmla="*/ 2147483647 w 126"/>
              <a:gd name="T21" fmla="*/ 2147483647 h 216"/>
              <a:gd name="T22" fmla="*/ 2147483647 w 126"/>
              <a:gd name="T23" fmla="*/ 0 h 216"/>
              <a:gd name="T24" fmla="*/ 2147483647 w 126"/>
              <a:gd name="T25" fmla="*/ 2147483647 h 216"/>
              <a:gd name="T26" fmla="*/ 2147483647 w 126"/>
              <a:gd name="T27" fmla="*/ 2147483647 h 216"/>
              <a:gd name="T28" fmla="*/ 2147483647 w 126"/>
              <a:gd name="T29" fmla="*/ 2147483647 h 216"/>
              <a:gd name="T30" fmla="*/ 2147483647 w 126"/>
              <a:gd name="T31" fmla="*/ 2147483647 h 216"/>
              <a:gd name="T32" fmla="*/ 0 w 126"/>
              <a:gd name="T33" fmla="*/ 2147483647 h 216"/>
              <a:gd name="T34" fmla="*/ 2147483647 w 126"/>
              <a:gd name="T35" fmla="*/ 2147483647 h 216"/>
              <a:gd name="T36" fmla="*/ 2147483647 w 126"/>
              <a:gd name="T37" fmla="*/ 2147483647 h 216"/>
              <a:gd name="T38" fmla="*/ 2147483647 w 126"/>
              <a:gd name="T39" fmla="*/ 2147483647 h 216"/>
              <a:gd name="T40" fmla="*/ 2147483647 w 126"/>
              <a:gd name="T41" fmla="*/ 2147483647 h 216"/>
              <a:gd name="T42" fmla="*/ 2147483647 w 126"/>
              <a:gd name="T43" fmla="*/ 2147483647 h 216"/>
              <a:gd name="T44" fmla="*/ 2147483647 w 126"/>
              <a:gd name="T45" fmla="*/ 2147483647 h 216"/>
              <a:gd name="T46" fmla="*/ 2147483647 w 126"/>
              <a:gd name="T47" fmla="*/ 2147483647 h 216"/>
              <a:gd name="T48" fmla="*/ 2147483647 w 126"/>
              <a:gd name="T49" fmla="*/ 2147483647 h 216"/>
              <a:gd name="T50" fmla="*/ 2147483647 w 126"/>
              <a:gd name="T51" fmla="*/ 2147483647 h 216"/>
              <a:gd name="T52" fmla="*/ 2147483647 w 126"/>
              <a:gd name="T53" fmla="*/ 2147483647 h 216"/>
              <a:gd name="T54" fmla="*/ 2147483647 w 126"/>
              <a:gd name="T55" fmla="*/ 2147483647 h 216"/>
              <a:gd name="T56" fmla="*/ 2147483647 w 126"/>
              <a:gd name="T57" fmla="*/ 2147483647 h 216"/>
              <a:gd name="T58" fmla="*/ 2147483647 w 126"/>
              <a:gd name="T59" fmla="*/ 2147483647 h 216"/>
              <a:gd name="T60" fmla="*/ 2147483647 w 126"/>
              <a:gd name="T61" fmla="*/ 2147483647 h 216"/>
              <a:gd name="T62" fmla="*/ 2147483647 w 126"/>
              <a:gd name="T63" fmla="*/ 2147483647 h 216"/>
              <a:gd name="T64" fmla="*/ 2147483647 w 126"/>
              <a:gd name="T65" fmla="*/ 2147483647 h 21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6"/>
              <a:gd name="T100" fmla="*/ 0 h 216"/>
              <a:gd name="T101" fmla="*/ 126 w 126"/>
              <a:gd name="T102" fmla="*/ 216 h 21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6" h="216">
                <a:moveTo>
                  <a:pt x="0" y="216"/>
                </a:moveTo>
                <a:lnTo>
                  <a:pt x="23" y="216"/>
                </a:lnTo>
                <a:lnTo>
                  <a:pt x="23" y="137"/>
                </a:lnTo>
                <a:lnTo>
                  <a:pt x="31" y="146"/>
                </a:lnTo>
                <a:lnTo>
                  <a:pt x="42" y="153"/>
                </a:lnTo>
                <a:lnTo>
                  <a:pt x="53" y="158"/>
                </a:lnTo>
                <a:lnTo>
                  <a:pt x="66" y="159"/>
                </a:lnTo>
                <a:lnTo>
                  <a:pt x="79" y="158"/>
                </a:lnTo>
                <a:lnTo>
                  <a:pt x="90" y="153"/>
                </a:lnTo>
                <a:lnTo>
                  <a:pt x="101" y="147"/>
                </a:lnTo>
                <a:lnTo>
                  <a:pt x="109" y="138"/>
                </a:lnTo>
                <a:lnTo>
                  <a:pt x="117" y="126"/>
                </a:lnTo>
                <a:lnTo>
                  <a:pt x="122" y="112"/>
                </a:lnTo>
                <a:lnTo>
                  <a:pt x="125" y="97"/>
                </a:lnTo>
                <a:lnTo>
                  <a:pt x="126" y="80"/>
                </a:lnTo>
                <a:lnTo>
                  <a:pt x="125" y="62"/>
                </a:lnTo>
                <a:lnTo>
                  <a:pt x="122" y="46"/>
                </a:lnTo>
                <a:lnTo>
                  <a:pt x="117" y="33"/>
                </a:lnTo>
                <a:lnTo>
                  <a:pt x="109" y="21"/>
                </a:lnTo>
                <a:lnTo>
                  <a:pt x="101" y="12"/>
                </a:lnTo>
                <a:lnTo>
                  <a:pt x="91" y="6"/>
                </a:lnTo>
                <a:lnTo>
                  <a:pt x="80" y="2"/>
                </a:lnTo>
                <a:lnTo>
                  <a:pt x="67" y="0"/>
                </a:lnTo>
                <a:lnTo>
                  <a:pt x="60" y="0"/>
                </a:lnTo>
                <a:lnTo>
                  <a:pt x="53" y="2"/>
                </a:lnTo>
                <a:lnTo>
                  <a:pt x="47" y="4"/>
                </a:lnTo>
                <a:lnTo>
                  <a:pt x="42" y="7"/>
                </a:lnTo>
                <a:lnTo>
                  <a:pt x="37" y="11"/>
                </a:lnTo>
                <a:lnTo>
                  <a:pt x="31" y="16"/>
                </a:lnTo>
                <a:lnTo>
                  <a:pt x="27" y="20"/>
                </a:lnTo>
                <a:lnTo>
                  <a:pt x="23" y="27"/>
                </a:lnTo>
                <a:lnTo>
                  <a:pt x="23" y="4"/>
                </a:lnTo>
                <a:lnTo>
                  <a:pt x="0" y="4"/>
                </a:lnTo>
                <a:lnTo>
                  <a:pt x="0" y="216"/>
                </a:lnTo>
                <a:close/>
                <a:moveTo>
                  <a:pt x="22" y="81"/>
                </a:moveTo>
                <a:lnTo>
                  <a:pt x="23" y="68"/>
                </a:lnTo>
                <a:lnTo>
                  <a:pt x="25" y="56"/>
                </a:lnTo>
                <a:lnTo>
                  <a:pt x="28" y="47"/>
                </a:lnTo>
                <a:lnTo>
                  <a:pt x="32" y="39"/>
                </a:lnTo>
                <a:lnTo>
                  <a:pt x="38" y="32"/>
                </a:lnTo>
                <a:lnTo>
                  <a:pt x="45" y="27"/>
                </a:lnTo>
                <a:lnTo>
                  <a:pt x="52" y="25"/>
                </a:lnTo>
                <a:lnTo>
                  <a:pt x="62" y="24"/>
                </a:lnTo>
                <a:lnTo>
                  <a:pt x="70" y="25"/>
                </a:lnTo>
                <a:lnTo>
                  <a:pt x="79" y="27"/>
                </a:lnTo>
                <a:lnTo>
                  <a:pt x="85" y="32"/>
                </a:lnTo>
                <a:lnTo>
                  <a:pt x="91" y="38"/>
                </a:lnTo>
                <a:lnTo>
                  <a:pt x="96" y="46"/>
                </a:lnTo>
                <a:lnTo>
                  <a:pt x="99" y="55"/>
                </a:lnTo>
                <a:lnTo>
                  <a:pt x="101" y="66"/>
                </a:lnTo>
                <a:lnTo>
                  <a:pt x="102" y="79"/>
                </a:lnTo>
                <a:lnTo>
                  <a:pt x="101" y="91"/>
                </a:lnTo>
                <a:lnTo>
                  <a:pt x="99" y="103"/>
                </a:lnTo>
                <a:lnTo>
                  <a:pt x="96" y="113"/>
                </a:lnTo>
                <a:lnTo>
                  <a:pt x="91" y="122"/>
                </a:lnTo>
                <a:lnTo>
                  <a:pt x="85" y="129"/>
                </a:lnTo>
                <a:lnTo>
                  <a:pt x="79" y="133"/>
                </a:lnTo>
                <a:lnTo>
                  <a:pt x="70" y="136"/>
                </a:lnTo>
                <a:lnTo>
                  <a:pt x="62" y="137"/>
                </a:lnTo>
                <a:lnTo>
                  <a:pt x="52" y="136"/>
                </a:lnTo>
                <a:lnTo>
                  <a:pt x="44" y="133"/>
                </a:lnTo>
                <a:lnTo>
                  <a:pt x="38" y="129"/>
                </a:lnTo>
                <a:lnTo>
                  <a:pt x="32" y="123"/>
                </a:lnTo>
                <a:lnTo>
                  <a:pt x="27" y="115"/>
                </a:lnTo>
                <a:lnTo>
                  <a:pt x="24" y="105"/>
                </a:lnTo>
                <a:lnTo>
                  <a:pt x="23" y="95"/>
                </a:lnTo>
                <a:lnTo>
                  <a:pt x="22" y="81"/>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12" name="Freeform 208"/>
          <p:cNvSpPr>
            <a:spLocks noEditPoints="1"/>
          </p:cNvSpPr>
          <p:nvPr/>
        </p:nvSpPr>
        <p:spPr bwMode="auto">
          <a:xfrm>
            <a:off x="2336800" y="3910013"/>
            <a:ext cx="58738" cy="114300"/>
          </a:xfrm>
          <a:custGeom>
            <a:avLst/>
            <a:gdLst>
              <a:gd name="T0" fmla="*/ 2147483647 w 126"/>
              <a:gd name="T1" fmla="*/ 2147483647 h 216"/>
              <a:gd name="T2" fmla="*/ 2147483647 w 126"/>
              <a:gd name="T3" fmla="*/ 2147483647 h 216"/>
              <a:gd name="T4" fmla="*/ 2147483647 w 126"/>
              <a:gd name="T5" fmla="*/ 2147483647 h 216"/>
              <a:gd name="T6" fmla="*/ 2147483647 w 126"/>
              <a:gd name="T7" fmla="*/ 2147483647 h 216"/>
              <a:gd name="T8" fmla="*/ 2147483647 w 126"/>
              <a:gd name="T9" fmla="*/ 2147483647 h 216"/>
              <a:gd name="T10" fmla="*/ 2147483647 w 126"/>
              <a:gd name="T11" fmla="*/ 2147483647 h 216"/>
              <a:gd name="T12" fmla="*/ 2147483647 w 126"/>
              <a:gd name="T13" fmla="*/ 2147483647 h 216"/>
              <a:gd name="T14" fmla="*/ 2147483647 w 126"/>
              <a:gd name="T15" fmla="*/ 2147483647 h 216"/>
              <a:gd name="T16" fmla="*/ 2147483647 w 126"/>
              <a:gd name="T17" fmla="*/ 2147483647 h 216"/>
              <a:gd name="T18" fmla="*/ 2147483647 w 126"/>
              <a:gd name="T19" fmla="*/ 2147483647 h 216"/>
              <a:gd name="T20" fmla="*/ 2147483647 w 126"/>
              <a:gd name="T21" fmla="*/ 2147483647 h 216"/>
              <a:gd name="T22" fmla="*/ 2147483647 w 126"/>
              <a:gd name="T23" fmla="*/ 0 h 216"/>
              <a:gd name="T24" fmla="*/ 2147483647 w 126"/>
              <a:gd name="T25" fmla="*/ 2147483647 h 216"/>
              <a:gd name="T26" fmla="*/ 2147483647 w 126"/>
              <a:gd name="T27" fmla="*/ 2147483647 h 216"/>
              <a:gd name="T28" fmla="*/ 2147483647 w 126"/>
              <a:gd name="T29" fmla="*/ 2147483647 h 216"/>
              <a:gd name="T30" fmla="*/ 2147483647 w 126"/>
              <a:gd name="T31" fmla="*/ 2147483647 h 216"/>
              <a:gd name="T32" fmla="*/ 0 w 126"/>
              <a:gd name="T33" fmla="*/ 2147483647 h 216"/>
              <a:gd name="T34" fmla="*/ 2147483647 w 126"/>
              <a:gd name="T35" fmla="*/ 2147483647 h 216"/>
              <a:gd name="T36" fmla="*/ 2147483647 w 126"/>
              <a:gd name="T37" fmla="*/ 2147483647 h 216"/>
              <a:gd name="T38" fmla="*/ 2147483647 w 126"/>
              <a:gd name="T39" fmla="*/ 2147483647 h 216"/>
              <a:gd name="T40" fmla="*/ 2147483647 w 126"/>
              <a:gd name="T41" fmla="*/ 2147483647 h 216"/>
              <a:gd name="T42" fmla="*/ 2147483647 w 126"/>
              <a:gd name="T43" fmla="*/ 2147483647 h 216"/>
              <a:gd name="T44" fmla="*/ 2147483647 w 126"/>
              <a:gd name="T45" fmla="*/ 2147483647 h 216"/>
              <a:gd name="T46" fmla="*/ 2147483647 w 126"/>
              <a:gd name="T47" fmla="*/ 2147483647 h 216"/>
              <a:gd name="T48" fmla="*/ 2147483647 w 126"/>
              <a:gd name="T49" fmla="*/ 2147483647 h 216"/>
              <a:gd name="T50" fmla="*/ 2147483647 w 126"/>
              <a:gd name="T51" fmla="*/ 2147483647 h 216"/>
              <a:gd name="T52" fmla="*/ 2147483647 w 126"/>
              <a:gd name="T53" fmla="*/ 2147483647 h 216"/>
              <a:gd name="T54" fmla="*/ 2147483647 w 126"/>
              <a:gd name="T55" fmla="*/ 2147483647 h 216"/>
              <a:gd name="T56" fmla="*/ 2147483647 w 126"/>
              <a:gd name="T57" fmla="*/ 2147483647 h 216"/>
              <a:gd name="T58" fmla="*/ 2147483647 w 126"/>
              <a:gd name="T59" fmla="*/ 2147483647 h 216"/>
              <a:gd name="T60" fmla="*/ 2147483647 w 126"/>
              <a:gd name="T61" fmla="*/ 2147483647 h 216"/>
              <a:gd name="T62" fmla="*/ 2147483647 w 126"/>
              <a:gd name="T63" fmla="*/ 2147483647 h 216"/>
              <a:gd name="T64" fmla="*/ 2147483647 w 126"/>
              <a:gd name="T65" fmla="*/ 2147483647 h 21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6"/>
              <a:gd name="T100" fmla="*/ 0 h 216"/>
              <a:gd name="T101" fmla="*/ 126 w 126"/>
              <a:gd name="T102" fmla="*/ 216 h 21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6" h="216">
                <a:moveTo>
                  <a:pt x="0" y="216"/>
                </a:moveTo>
                <a:lnTo>
                  <a:pt x="23" y="216"/>
                </a:lnTo>
                <a:lnTo>
                  <a:pt x="23" y="137"/>
                </a:lnTo>
                <a:lnTo>
                  <a:pt x="31" y="146"/>
                </a:lnTo>
                <a:lnTo>
                  <a:pt x="42" y="153"/>
                </a:lnTo>
                <a:lnTo>
                  <a:pt x="53" y="158"/>
                </a:lnTo>
                <a:lnTo>
                  <a:pt x="66" y="159"/>
                </a:lnTo>
                <a:lnTo>
                  <a:pt x="79" y="158"/>
                </a:lnTo>
                <a:lnTo>
                  <a:pt x="90" y="153"/>
                </a:lnTo>
                <a:lnTo>
                  <a:pt x="101" y="147"/>
                </a:lnTo>
                <a:lnTo>
                  <a:pt x="109" y="138"/>
                </a:lnTo>
                <a:lnTo>
                  <a:pt x="117" y="126"/>
                </a:lnTo>
                <a:lnTo>
                  <a:pt x="122" y="112"/>
                </a:lnTo>
                <a:lnTo>
                  <a:pt x="125" y="97"/>
                </a:lnTo>
                <a:lnTo>
                  <a:pt x="126" y="80"/>
                </a:lnTo>
                <a:lnTo>
                  <a:pt x="125" y="62"/>
                </a:lnTo>
                <a:lnTo>
                  <a:pt x="122" y="46"/>
                </a:lnTo>
                <a:lnTo>
                  <a:pt x="117" y="33"/>
                </a:lnTo>
                <a:lnTo>
                  <a:pt x="109" y="21"/>
                </a:lnTo>
                <a:lnTo>
                  <a:pt x="101" y="12"/>
                </a:lnTo>
                <a:lnTo>
                  <a:pt x="91" y="6"/>
                </a:lnTo>
                <a:lnTo>
                  <a:pt x="80" y="2"/>
                </a:lnTo>
                <a:lnTo>
                  <a:pt x="67" y="0"/>
                </a:lnTo>
                <a:lnTo>
                  <a:pt x="60" y="0"/>
                </a:lnTo>
                <a:lnTo>
                  <a:pt x="53" y="2"/>
                </a:lnTo>
                <a:lnTo>
                  <a:pt x="47" y="4"/>
                </a:lnTo>
                <a:lnTo>
                  <a:pt x="42" y="7"/>
                </a:lnTo>
                <a:lnTo>
                  <a:pt x="36" y="11"/>
                </a:lnTo>
                <a:lnTo>
                  <a:pt x="31" y="16"/>
                </a:lnTo>
                <a:lnTo>
                  <a:pt x="27" y="20"/>
                </a:lnTo>
                <a:lnTo>
                  <a:pt x="23" y="27"/>
                </a:lnTo>
                <a:lnTo>
                  <a:pt x="23" y="4"/>
                </a:lnTo>
                <a:lnTo>
                  <a:pt x="0" y="4"/>
                </a:lnTo>
                <a:lnTo>
                  <a:pt x="0" y="216"/>
                </a:lnTo>
                <a:close/>
                <a:moveTo>
                  <a:pt x="22" y="81"/>
                </a:moveTo>
                <a:lnTo>
                  <a:pt x="23" y="68"/>
                </a:lnTo>
                <a:lnTo>
                  <a:pt x="25" y="56"/>
                </a:lnTo>
                <a:lnTo>
                  <a:pt x="28" y="47"/>
                </a:lnTo>
                <a:lnTo>
                  <a:pt x="32" y="39"/>
                </a:lnTo>
                <a:lnTo>
                  <a:pt x="38" y="32"/>
                </a:lnTo>
                <a:lnTo>
                  <a:pt x="45" y="27"/>
                </a:lnTo>
                <a:lnTo>
                  <a:pt x="52" y="25"/>
                </a:lnTo>
                <a:lnTo>
                  <a:pt x="62" y="24"/>
                </a:lnTo>
                <a:lnTo>
                  <a:pt x="70" y="25"/>
                </a:lnTo>
                <a:lnTo>
                  <a:pt x="79" y="27"/>
                </a:lnTo>
                <a:lnTo>
                  <a:pt x="85" y="32"/>
                </a:lnTo>
                <a:lnTo>
                  <a:pt x="91" y="38"/>
                </a:lnTo>
                <a:lnTo>
                  <a:pt x="96" y="46"/>
                </a:lnTo>
                <a:lnTo>
                  <a:pt x="99" y="55"/>
                </a:lnTo>
                <a:lnTo>
                  <a:pt x="101" y="66"/>
                </a:lnTo>
                <a:lnTo>
                  <a:pt x="102" y="79"/>
                </a:lnTo>
                <a:lnTo>
                  <a:pt x="101" y="91"/>
                </a:lnTo>
                <a:lnTo>
                  <a:pt x="99" y="103"/>
                </a:lnTo>
                <a:lnTo>
                  <a:pt x="96" y="113"/>
                </a:lnTo>
                <a:lnTo>
                  <a:pt x="91" y="122"/>
                </a:lnTo>
                <a:lnTo>
                  <a:pt x="85" y="129"/>
                </a:lnTo>
                <a:lnTo>
                  <a:pt x="79" y="133"/>
                </a:lnTo>
                <a:lnTo>
                  <a:pt x="70" y="136"/>
                </a:lnTo>
                <a:lnTo>
                  <a:pt x="62" y="137"/>
                </a:lnTo>
                <a:lnTo>
                  <a:pt x="52" y="136"/>
                </a:lnTo>
                <a:lnTo>
                  <a:pt x="44" y="133"/>
                </a:lnTo>
                <a:lnTo>
                  <a:pt x="38" y="129"/>
                </a:lnTo>
                <a:lnTo>
                  <a:pt x="32" y="123"/>
                </a:lnTo>
                <a:lnTo>
                  <a:pt x="27" y="115"/>
                </a:lnTo>
                <a:lnTo>
                  <a:pt x="24" y="105"/>
                </a:lnTo>
                <a:lnTo>
                  <a:pt x="23" y="95"/>
                </a:lnTo>
                <a:lnTo>
                  <a:pt x="22" y="81"/>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13" name="Freeform 209"/>
          <p:cNvSpPr>
            <a:spLocks noEditPoints="1"/>
          </p:cNvSpPr>
          <p:nvPr/>
        </p:nvSpPr>
        <p:spPr bwMode="auto">
          <a:xfrm>
            <a:off x="2405063" y="3910013"/>
            <a:ext cx="58737" cy="84137"/>
          </a:xfrm>
          <a:custGeom>
            <a:avLst/>
            <a:gdLst>
              <a:gd name="T0" fmla="*/ 2147483647 w 124"/>
              <a:gd name="T1" fmla="*/ 2147483647 h 159"/>
              <a:gd name="T2" fmla="*/ 2147483647 w 124"/>
              <a:gd name="T3" fmla="*/ 2147483647 h 159"/>
              <a:gd name="T4" fmla="*/ 2147483647 w 124"/>
              <a:gd name="T5" fmla="*/ 2147483647 h 159"/>
              <a:gd name="T6" fmla="*/ 2147483647 w 124"/>
              <a:gd name="T7" fmla="*/ 2147483647 h 159"/>
              <a:gd name="T8" fmla="*/ 2147483647 w 124"/>
              <a:gd name="T9" fmla="*/ 2147483647 h 159"/>
              <a:gd name="T10" fmla="*/ 2147483647 w 124"/>
              <a:gd name="T11" fmla="*/ 2147483647 h 159"/>
              <a:gd name="T12" fmla="*/ 2147483647 w 124"/>
              <a:gd name="T13" fmla="*/ 2147483647 h 159"/>
              <a:gd name="T14" fmla="*/ 2147483647 w 124"/>
              <a:gd name="T15" fmla="*/ 2147483647 h 159"/>
              <a:gd name="T16" fmla="*/ 2147483647 w 124"/>
              <a:gd name="T17" fmla="*/ 2147483647 h 159"/>
              <a:gd name="T18" fmla="*/ 2147483647 w 124"/>
              <a:gd name="T19" fmla="*/ 2147483647 h 159"/>
              <a:gd name="T20" fmla="*/ 2147483647 w 124"/>
              <a:gd name="T21" fmla="*/ 2147483647 h 159"/>
              <a:gd name="T22" fmla="*/ 2147483647 w 124"/>
              <a:gd name="T23" fmla="*/ 2147483647 h 159"/>
              <a:gd name="T24" fmla="*/ 2147483647 w 124"/>
              <a:gd name="T25" fmla="*/ 2147483647 h 159"/>
              <a:gd name="T26" fmla="*/ 2147483647 w 124"/>
              <a:gd name="T27" fmla="*/ 2147483647 h 159"/>
              <a:gd name="T28" fmla="*/ 2147483647 w 124"/>
              <a:gd name="T29" fmla="*/ 2147483647 h 159"/>
              <a:gd name="T30" fmla="*/ 2147483647 w 124"/>
              <a:gd name="T31" fmla="*/ 2147483647 h 159"/>
              <a:gd name="T32" fmla="*/ 2147483647 w 124"/>
              <a:gd name="T33" fmla="*/ 2147483647 h 159"/>
              <a:gd name="T34" fmla="*/ 2147483647 w 124"/>
              <a:gd name="T35" fmla="*/ 2147483647 h 159"/>
              <a:gd name="T36" fmla="*/ 2147483647 w 124"/>
              <a:gd name="T37" fmla="*/ 2147483647 h 159"/>
              <a:gd name="T38" fmla="*/ 2147483647 w 124"/>
              <a:gd name="T39" fmla="*/ 2147483647 h 159"/>
              <a:gd name="T40" fmla="*/ 2147483647 w 124"/>
              <a:gd name="T41" fmla="*/ 2147483647 h 159"/>
              <a:gd name="T42" fmla="*/ 2147483647 w 124"/>
              <a:gd name="T43" fmla="*/ 2147483647 h 159"/>
              <a:gd name="T44" fmla="*/ 2147483647 w 124"/>
              <a:gd name="T45" fmla="*/ 2147483647 h 159"/>
              <a:gd name="T46" fmla="*/ 2147483647 w 124"/>
              <a:gd name="T47" fmla="*/ 2147483647 h 159"/>
              <a:gd name="T48" fmla="*/ 2147483647 w 124"/>
              <a:gd name="T49" fmla="*/ 2147483647 h 159"/>
              <a:gd name="T50" fmla="*/ 2147483647 w 124"/>
              <a:gd name="T51" fmla="*/ 2147483647 h 159"/>
              <a:gd name="T52" fmla="*/ 2147483647 w 124"/>
              <a:gd name="T53" fmla="*/ 2147483647 h 159"/>
              <a:gd name="T54" fmla="*/ 2147483647 w 124"/>
              <a:gd name="T55" fmla="*/ 2147483647 h 159"/>
              <a:gd name="T56" fmla="*/ 2147483647 w 124"/>
              <a:gd name="T57" fmla="*/ 2147483647 h 159"/>
              <a:gd name="T58" fmla="*/ 2147483647 w 124"/>
              <a:gd name="T59" fmla="*/ 2147483647 h 159"/>
              <a:gd name="T60" fmla="*/ 2147483647 w 124"/>
              <a:gd name="T61" fmla="*/ 2147483647 h 159"/>
              <a:gd name="T62" fmla="*/ 2147483647 w 124"/>
              <a:gd name="T63" fmla="*/ 2147483647 h 159"/>
              <a:gd name="T64" fmla="*/ 2147483647 w 124"/>
              <a:gd name="T65" fmla="*/ 2147483647 h 159"/>
              <a:gd name="T66" fmla="*/ 2147483647 w 124"/>
              <a:gd name="T67" fmla="*/ 2147483647 h 159"/>
              <a:gd name="T68" fmla="*/ 2147483647 w 124"/>
              <a:gd name="T69" fmla="*/ 2147483647 h 15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4"/>
              <a:gd name="T106" fmla="*/ 0 h 159"/>
              <a:gd name="T107" fmla="*/ 124 w 124"/>
              <a:gd name="T108" fmla="*/ 159 h 15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4" h="159">
                <a:moveTo>
                  <a:pt x="99" y="108"/>
                </a:moveTo>
                <a:lnTo>
                  <a:pt x="97" y="113"/>
                </a:lnTo>
                <a:lnTo>
                  <a:pt x="94" y="119"/>
                </a:lnTo>
                <a:lnTo>
                  <a:pt x="91" y="124"/>
                </a:lnTo>
                <a:lnTo>
                  <a:pt x="87" y="129"/>
                </a:lnTo>
                <a:lnTo>
                  <a:pt x="82" y="131"/>
                </a:lnTo>
                <a:lnTo>
                  <a:pt x="77" y="133"/>
                </a:lnTo>
                <a:lnTo>
                  <a:pt x="71" y="136"/>
                </a:lnTo>
                <a:lnTo>
                  <a:pt x="63" y="136"/>
                </a:lnTo>
                <a:lnTo>
                  <a:pt x="55" y="134"/>
                </a:lnTo>
                <a:lnTo>
                  <a:pt x="48" y="132"/>
                </a:lnTo>
                <a:lnTo>
                  <a:pt x="41" y="129"/>
                </a:lnTo>
                <a:lnTo>
                  <a:pt x="35" y="123"/>
                </a:lnTo>
                <a:lnTo>
                  <a:pt x="31" y="117"/>
                </a:lnTo>
                <a:lnTo>
                  <a:pt x="28" y="109"/>
                </a:lnTo>
                <a:lnTo>
                  <a:pt x="25" y="98"/>
                </a:lnTo>
                <a:lnTo>
                  <a:pt x="24" y="88"/>
                </a:lnTo>
                <a:lnTo>
                  <a:pt x="124" y="88"/>
                </a:lnTo>
                <a:lnTo>
                  <a:pt x="124" y="76"/>
                </a:lnTo>
                <a:lnTo>
                  <a:pt x="122" y="60"/>
                </a:lnTo>
                <a:lnTo>
                  <a:pt x="119" y="44"/>
                </a:lnTo>
                <a:lnTo>
                  <a:pt x="114" y="31"/>
                </a:lnTo>
                <a:lnTo>
                  <a:pt x="108" y="20"/>
                </a:lnTo>
                <a:lnTo>
                  <a:pt x="98" y="12"/>
                </a:lnTo>
                <a:lnTo>
                  <a:pt x="88" y="5"/>
                </a:lnTo>
                <a:lnTo>
                  <a:pt x="76" y="2"/>
                </a:lnTo>
                <a:lnTo>
                  <a:pt x="61" y="0"/>
                </a:lnTo>
                <a:lnTo>
                  <a:pt x="49" y="2"/>
                </a:lnTo>
                <a:lnTo>
                  <a:pt x="36" y="6"/>
                </a:lnTo>
                <a:lnTo>
                  <a:pt x="25" y="12"/>
                </a:lnTo>
                <a:lnTo>
                  <a:pt x="17" y="21"/>
                </a:lnTo>
                <a:lnTo>
                  <a:pt x="10" y="33"/>
                </a:lnTo>
                <a:lnTo>
                  <a:pt x="4" y="47"/>
                </a:lnTo>
                <a:lnTo>
                  <a:pt x="1" y="63"/>
                </a:lnTo>
                <a:lnTo>
                  <a:pt x="0" y="81"/>
                </a:lnTo>
                <a:lnTo>
                  <a:pt x="1" y="98"/>
                </a:lnTo>
                <a:lnTo>
                  <a:pt x="4" y="113"/>
                </a:lnTo>
                <a:lnTo>
                  <a:pt x="10" y="127"/>
                </a:lnTo>
                <a:lnTo>
                  <a:pt x="17" y="138"/>
                </a:lnTo>
                <a:lnTo>
                  <a:pt x="25" y="147"/>
                </a:lnTo>
                <a:lnTo>
                  <a:pt x="36" y="153"/>
                </a:lnTo>
                <a:lnTo>
                  <a:pt x="49" y="158"/>
                </a:lnTo>
                <a:lnTo>
                  <a:pt x="61" y="159"/>
                </a:lnTo>
                <a:lnTo>
                  <a:pt x="73" y="158"/>
                </a:lnTo>
                <a:lnTo>
                  <a:pt x="85" y="155"/>
                </a:lnTo>
                <a:lnTo>
                  <a:pt x="94" y="151"/>
                </a:lnTo>
                <a:lnTo>
                  <a:pt x="102" y="145"/>
                </a:lnTo>
                <a:lnTo>
                  <a:pt x="109" y="138"/>
                </a:lnTo>
                <a:lnTo>
                  <a:pt x="115" y="129"/>
                </a:lnTo>
                <a:lnTo>
                  <a:pt x="119" y="119"/>
                </a:lnTo>
                <a:lnTo>
                  <a:pt x="121" y="108"/>
                </a:lnTo>
                <a:lnTo>
                  <a:pt x="99" y="108"/>
                </a:lnTo>
                <a:close/>
                <a:moveTo>
                  <a:pt x="24" y="67"/>
                </a:moveTo>
                <a:lnTo>
                  <a:pt x="25" y="56"/>
                </a:lnTo>
                <a:lnTo>
                  <a:pt x="28" y="48"/>
                </a:lnTo>
                <a:lnTo>
                  <a:pt x="32" y="40"/>
                </a:lnTo>
                <a:lnTo>
                  <a:pt x="36" y="34"/>
                </a:lnTo>
                <a:lnTo>
                  <a:pt x="41" y="28"/>
                </a:lnTo>
                <a:lnTo>
                  <a:pt x="48" y="25"/>
                </a:lnTo>
                <a:lnTo>
                  <a:pt x="54" y="24"/>
                </a:lnTo>
                <a:lnTo>
                  <a:pt x="62" y="23"/>
                </a:lnTo>
                <a:lnTo>
                  <a:pt x="71" y="24"/>
                </a:lnTo>
                <a:lnTo>
                  <a:pt x="78" y="25"/>
                </a:lnTo>
                <a:lnTo>
                  <a:pt x="85" y="30"/>
                </a:lnTo>
                <a:lnTo>
                  <a:pt x="90" y="34"/>
                </a:lnTo>
                <a:lnTo>
                  <a:pt x="94" y="40"/>
                </a:lnTo>
                <a:lnTo>
                  <a:pt x="97" y="48"/>
                </a:lnTo>
                <a:lnTo>
                  <a:pt x="98" y="56"/>
                </a:lnTo>
                <a:lnTo>
                  <a:pt x="99" y="67"/>
                </a:lnTo>
                <a:lnTo>
                  <a:pt x="24" y="6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14" name="Freeform 210"/>
          <p:cNvSpPr>
            <a:spLocks/>
          </p:cNvSpPr>
          <p:nvPr/>
        </p:nvSpPr>
        <p:spPr bwMode="auto">
          <a:xfrm>
            <a:off x="2508250" y="3883025"/>
            <a:ext cx="73025" cy="109538"/>
          </a:xfrm>
          <a:custGeom>
            <a:avLst/>
            <a:gdLst>
              <a:gd name="T0" fmla="*/ 0 w 151"/>
              <a:gd name="T1" fmla="*/ 2147483647 h 207"/>
              <a:gd name="T2" fmla="*/ 2147483647 w 151"/>
              <a:gd name="T3" fmla="*/ 2147483647 h 207"/>
              <a:gd name="T4" fmla="*/ 2147483647 w 151"/>
              <a:gd name="T5" fmla="*/ 2147483647 h 207"/>
              <a:gd name="T6" fmla="*/ 2147483647 w 151"/>
              <a:gd name="T7" fmla="*/ 2147483647 h 207"/>
              <a:gd name="T8" fmla="*/ 2147483647 w 151"/>
              <a:gd name="T9" fmla="*/ 2147483647 h 207"/>
              <a:gd name="T10" fmla="*/ 2147483647 w 151"/>
              <a:gd name="T11" fmla="*/ 2147483647 h 207"/>
              <a:gd name="T12" fmla="*/ 2147483647 w 151"/>
              <a:gd name="T13" fmla="*/ 2147483647 h 207"/>
              <a:gd name="T14" fmla="*/ 2147483647 w 151"/>
              <a:gd name="T15" fmla="*/ 0 h 207"/>
              <a:gd name="T16" fmla="*/ 2147483647 w 151"/>
              <a:gd name="T17" fmla="*/ 0 h 207"/>
              <a:gd name="T18" fmla="*/ 2147483647 w 151"/>
              <a:gd name="T19" fmla="*/ 2147483647 h 207"/>
              <a:gd name="T20" fmla="*/ 2147483647 w 151"/>
              <a:gd name="T21" fmla="*/ 0 h 207"/>
              <a:gd name="T22" fmla="*/ 0 w 151"/>
              <a:gd name="T23" fmla="*/ 0 h 207"/>
              <a:gd name="T24" fmla="*/ 0 w 151"/>
              <a:gd name="T25" fmla="*/ 2147483647 h 20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51"/>
              <a:gd name="T40" fmla="*/ 0 h 207"/>
              <a:gd name="T41" fmla="*/ 151 w 151"/>
              <a:gd name="T42" fmla="*/ 207 h 20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51" h="207">
                <a:moveTo>
                  <a:pt x="0" y="207"/>
                </a:moveTo>
                <a:lnTo>
                  <a:pt x="25" y="207"/>
                </a:lnTo>
                <a:lnTo>
                  <a:pt x="25" y="135"/>
                </a:lnTo>
                <a:lnTo>
                  <a:pt x="54" y="104"/>
                </a:lnTo>
                <a:lnTo>
                  <a:pt x="120" y="207"/>
                </a:lnTo>
                <a:lnTo>
                  <a:pt x="151" y="207"/>
                </a:lnTo>
                <a:lnTo>
                  <a:pt x="72" y="83"/>
                </a:lnTo>
                <a:lnTo>
                  <a:pt x="149" y="0"/>
                </a:lnTo>
                <a:lnTo>
                  <a:pt x="116" y="0"/>
                </a:lnTo>
                <a:lnTo>
                  <a:pt x="25" y="100"/>
                </a:lnTo>
                <a:lnTo>
                  <a:pt x="25" y="0"/>
                </a:lnTo>
                <a:lnTo>
                  <a:pt x="0" y="0"/>
                </a:lnTo>
                <a:lnTo>
                  <a:pt x="0"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15" name="Rectangle 211"/>
          <p:cNvSpPr>
            <a:spLocks noChangeArrowheads="1"/>
          </p:cNvSpPr>
          <p:nvPr/>
        </p:nvSpPr>
        <p:spPr bwMode="auto">
          <a:xfrm>
            <a:off x="2590800" y="3976688"/>
            <a:ext cx="12700" cy="158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716" name="Freeform 212"/>
          <p:cNvSpPr>
            <a:spLocks/>
          </p:cNvSpPr>
          <p:nvPr/>
        </p:nvSpPr>
        <p:spPr bwMode="auto">
          <a:xfrm>
            <a:off x="1357313" y="4079875"/>
            <a:ext cx="33337" cy="106363"/>
          </a:xfrm>
          <a:custGeom>
            <a:avLst/>
            <a:gdLst>
              <a:gd name="T0" fmla="*/ 2147483647 w 67"/>
              <a:gd name="T1" fmla="*/ 2147483647 h 199"/>
              <a:gd name="T2" fmla="*/ 2147483647 w 67"/>
              <a:gd name="T3" fmla="*/ 2147483647 h 199"/>
              <a:gd name="T4" fmla="*/ 2147483647 w 67"/>
              <a:gd name="T5" fmla="*/ 0 h 199"/>
              <a:gd name="T6" fmla="*/ 2147483647 w 67"/>
              <a:gd name="T7" fmla="*/ 0 h 199"/>
              <a:gd name="T8" fmla="*/ 2147483647 w 67"/>
              <a:gd name="T9" fmla="*/ 2147483647 h 199"/>
              <a:gd name="T10" fmla="*/ 2147483647 w 67"/>
              <a:gd name="T11" fmla="*/ 2147483647 h 199"/>
              <a:gd name="T12" fmla="*/ 2147483647 w 67"/>
              <a:gd name="T13" fmla="*/ 2147483647 h 199"/>
              <a:gd name="T14" fmla="*/ 2147483647 w 67"/>
              <a:gd name="T15" fmla="*/ 2147483647 h 199"/>
              <a:gd name="T16" fmla="*/ 2147483647 w 67"/>
              <a:gd name="T17" fmla="*/ 2147483647 h 199"/>
              <a:gd name="T18" fmla="*/ 2147483647 w 67"/>
              <a:gd name="T19" fmla="*/ 2147483647 h 199"/>
              <a:gd name="T20" fmla="*/ 2147483647 w 67"/>
              <a:gd name="T21" fmla="*/ 2147483647 h 199"/>
              <a:gd name="T22" fmla="*/ 0 w 67"/>
              <a:gd name="T23" fmla="*/ 2147483647 h 199"/>
              <a:gd name="T24" fmla="*/ 0 w 67"/>
              <a:gd name="T25" fmla="*/ 2147483647 h 199"/>
              <a:gd name="T26" fmla="*/ 2147483647 w 67"/>
              <a:gd name="T27" fmla="*/ 2147483647 h 199"/>
              <a:gd name="T28" fmla="*/ 2147483647 w 67"/>
              <a:gd name="T29" fmla="*/ 2147483647 h 19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7"/>
              <a:gd name="T46" fmla="*/ 0 h 199"/>
              <a:gd name="T47" fmla="*/ 67 w 67"/>
              <a:gd name="T48" fmla="*/ 199 h 19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7" h="199">
                <a:moveTo>
                  <a:pt x="42" y="199"/>
                </a:moveTo>
                <a:lnTo>
                  <a:pt x="67" y="199"/>
                </a:lnTo>
                <a:lnTo>
                  <a:pt x="67" y="0"/>
                </a:lnTo>
                <a:lnTo>
                  <a:pt x="49" y="0"/>
                </a:lnTo>
                <a:lnTo>
                  <a:pt x="47" y="9"/>
                </a:lnTo>
                <a:lnTo>
                  <a:pt x="44" y="17"/>
                </a:lnTo>
                <a:lnTo>
                  <a:pt x="40" y="23"/>
                </a:lnTo>
                <a:lnTo>
                  <a:pt x="35" y="29"/>
                </a:lnTo>
                <a:lnTo>
                  <a:pt x="28" y="34"/>
                </a:lnTo>
                <a:lnTo>
                  <a:pt x="20" y="36"/>
                </a:lnTo>
                <a:lnTo>
                  <a:pt x="11" y="37"/>
                </a:lnTo>
                <a:lnTo>
                  <a:pt x="0" y="38"/>
                </a:lnTo>
                <a:lnTo>
                  <a:pt x="0" y="59"/>
                </a:lnTo>
                <a:lnTo>
                  <a:pt x="42" y="59"/>
                </a:lnTo>
                <a:lnTo>
                  <a:pt x="42"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17" name="Freeform 213"/>
          <p:cNvSpPr>
            <a:spLocks noEditPoints="1"/>
          </p:cNvSpPr>
          <p:nvPr/>
        </p:nvSpPr>
        <p:spPr bwMode="auto">
          <a:xfrm>
            <a:off x="1417638" y="4079875"/>
            <a:ext cx="60325" cy="107950"/>
          </a:xfrm>
          <a:custGeom>
            <a:avLst/>
            <a:gdLst>
              <a:gd name="T0" fmla="*/ 2147483647 w 127"/>
              <a:gd name="T1" fmla="*/ 2147483647 h 204"/>
              <a:gd name="T2" fmla="*/ 2147483647 w 127"/>
              <a:gd name="T3" fmla="*/ 2147483647 h 204"/>
              <a:gd name="T4" fmla="*/ 2147483647 w 127"/>
              <a:gd name="T5" fmla="*/ 2147483647 h 204"/>
              <a:gd name="T6" fmla="*/ 2147483647 w 127"/>
              <a:gd name="T7" fmla="*/ 2147483647 h 204"/>
              <a:gd name="T8" fmla="*/ 2147483647 w 127"/>
              <a:gd name="T9" fmla="*/ 0 h 204"/>
              <a:gd name="T10" fmla="*/ 2147483647 w 127"/>
              <a:gd name="T11" fmla="*/ 2147483647 h 204"/>
              <a:gd name="T12" fmla="*/ 2147483647 w 127"/>
              <a:gd name="T13" fmla="*/ 2147483647 h 204"/>
              <a:gd name="T14" fmla="*/ 2147483647 w 127"/>
              <a:gd name="T15" fmla="*/ 2147483647 h 204"/>
              <a:gd name="T16" fmla="*/ 2147483647 w 127"/>
              <a:gd name="T17" fmla="*/ 2147483647 h 204"/>
              <a:gd name="T18" fmla="*/ 2147483647 w 127"/>
              <a:gd name="T19" fmla="*/ 2147483647 h 204"/>
              <a:gd name="T20" fmla="*/ 2147483647 w 127"/>
              <a:gd name="T21" fmla="*/ 2147483647 h 204"/>
              <a:gd name="T22" fmla="*/ 0 w 127"/>
              <a:gd name="T23" fmla="*/ 2147483647 h 204"/>
              <a:gd name="T24" fmla="*/ 0 w 127"/>
              <a:gd name="T25" fmla="*/ 2147483647 h 204"/>
              <a:gd name="T26" fmla="*/ 2147483647 w 127"/>
              <a:gd name="T27" fmla="*/ 2147483647 h 204"/>
              <a:gd name="T28" fmla="*/ 2147483647 w 127"/>
              <a:gd name="T29" fmla="*/ 2147483647 h 204"/>
              <a:gd name="T30" fmla="*/ 2147483647 w 127"/>
              <a:gd name="T31" fmla="*/ 2147483647 h 204"/>
              <a:gd name="T32" fmla="*/ 2147483647 w 127"/>
              <a:gd name="T33" fmla="*/ 2147483647 h 204"/>
              <a:gd name="T34" fmla="*/ 2147483647 w 127"/>
              <a:gd name="T35" fmla="*/ 2147483647 h 204"/>
              <a:gd name="T36" fmla="*/ 2147483647 w 127"/>
              <a:gd name="T37" fmla="*/ 2147483647 h 204"/>
              <a:gd name="T38" fmla="*/ 2147483647 w 127"/>
              <a:gd name="T39" fmla="*/ 2147483647 h 204"/>
              <a:gd name="T40" fmla="*/ 2147483647 w 127"/>
              <a:gd name="T41" fmla="*/ 2147483647 h 204"/>
              <a:gd name="T42" fmla="*/ 2147483647 w 127"/>
              <a:gd name="T43" fmla="*/ 2147483647 h 204"/>
              <a:gd name="T44" fmla="*/ 2147483647 w 127"/>
              <a:gd name="T45" fmla="*/ 2147483647 h 204"/>
              <a:gd name="T46" fmla="*/ 2147483647 w 127"/>
              <a:gd name="T47" fmla="*/ 2147483647 h 204"/>
              <a:gd name="T48" fmla="*/ 2147483647 w 127"/>
              <a:gd name="T49" fmla="*/ 2147483647 h 204"/>
              <a:gd name="T50" fmla="*/ 2147483647 w 127"/>
              <a:gd name="T51" fmla="*/ 2147483647 h 204"/>
              <a:gd name="T52" fmla="*/ 2147483647 w 127"/>
              <a:gd name="T53" fmla="*/ 2147483647 h 204"/>
              <a:gd name="T54" fmla="*/ 2147483647 w 127"/>
              <a:gd name="T55" fmla="*/ 2147483647 h 204"/>
              <a:gd name="T56" fmla="*/ 2147483647 w 127"/>
              <a:gd name="T57" fmla="*/ 2147483647 h 204"/>
              <a:gd name="T58" fmla="*/ 2147483647 w 127"/>
              <a:gd name="T59" fmla="*/ 2147483647 h 204"/>
              <a:gd name="T60" fmla="*/ 2147483647 w 127"/>
              <a:gd name="T61" fmla="*/ 2147483647 h 204"/>
              <a:gd name="T62" fmla="*/ 2147483647 w 127"/>
              <a:gd name="T63" fmla="*/ 2147483647 h 204"/>
              <a:gd name="T64" fmla="*/ 2147483647 w 127"/>
              <a:gd name="T65" fmla="*/ 2147483647 h 204"/>
              <a:gd name="T66" fmla="*/ 2147483647 w 127"/>
              <a:gd name="T67" fmla="*/ 2147483647 h 204"/>
              <a:gd name="T68" fmla="*/ 2147483647 w 127"/>
              <a:gd name="T69" fmla="*/ 2147483647 h 204"/>
              <a:gd name="T70" fmla="*/ 2147483647 w 127"/>
              <a:gd name="T71" fmla="*/ 2147483647 h 204"/>
              <a:gd name="T72" fmla="*/ 2147483647 w 127"/>
              <a:gd name="T73" fmla="*/ 2147483647 h 204"/>
              <a:gd name="T74" fmla="*/ 2147483647 w 127"/>
              <a:gd name="T75" fmla="*/ 2147483647 h 204"/>
              <a:gd name="T76" fmla="*/ 2147483647 w 127"/>
              <a:gd name="T77" fmla="*/ 2147483647 h 204"/>
              <a:gd name="T78" fmla="*/ 2147483647 w 127"/>
              <a:gd name="T79" fmla="*/ 2147483647 h 204"/>
              <a:gd name="T80" fmla="*/ 2147483647 w 127"/>
              <a:gd name="T81" fmla="*/ 2147483647 h 204"/>
              <a:gd name="T82" fmla="*/ 2147483647 w 127"/>
              <a:gd name="T83" fmla="*/ 2147483647 h 204"/>
              <a:gd name="T84" fmla="*/ 2147483647 w 127"/>
              <a:gd name="T85" fmla="*/ 2147483647 h 204"/>
              <a:gd name="T86" fmla="*/ 2147483647 w 127"/>
              <a:gd name="T87" fmla="*/ 2147483647 h 204"/>
              <a:gd name="T88" fmla="*/ 2147483647 w 127"/>
              <a:gd name="T89" fmla="*/ 2147483647 h 204"/>
              <a:gd name="T90" fmla="*/ 2147483647 w 127"/>
              <a:gd name="T91" fmla="*/ 2147483647 h 204"/>
              <a:gd name="T92" fmla="*/ 2147483647 w 127"/>
              <a:gd name="T93" fmla="*/ 2147483647 h 204"/>
              <a:gd name="T94" fmla="*/ 2147483647 w 127"/>
              <a:gd name="T95" fmla="*/ 2147483647 h 204"/>
              <a:gd name="T96" fmla="*/ 2147483647 w 127"/>
              <a:gd name="T97" fmla="*/ 2147483647 h 204"/>
              <a:gd name="T98" fmla="*/ 2147483647 w 127"/>
              <a:gd name="T99" fmla="*/ 2147483647 h 204"/>
              <a:gd name="T100" fmla="*/ 2147483647 w 127"/>
              <a:gd name="T101" fmla="*/ 2147483647 h 204"/>
              <a:gd name="T102" fmla="*/ 2147483647 w 127"/>
              <a:gd name="T103" fmla="*/ 2147483647 h 204"/>
              <a:gd name="T104" fmla="*/ 2147483647 w 127"/>
              <a:gd name="T105" fmla="*/ 2147483647 h 204"/>
              <a:gd name="T106" fmla="*/ 2147483647 w 127"/>
              <a:gd name="T107" fmla="*/ 2147483647 h 204"/>
              <a:gd name="T108" fmla="*/ 2147483647 w 127"/>
              <a:gd name="T109" fmla="*/ 2147483647 h 20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7"/>
              <a:gd name="T166" fmla="*/ 0 h 204"/>
              <a:gd name="T167" fmla="*/ 127 w 127"/>
              <a:gd name="T168" fmla="*/ 204 h 204"/>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7" h="204">
                <a:moveTo>
                  <a:pt x="126" y="52"/>
                </a:moveTo>
                <a:lnTo>
                  <a:pt x="124" y="41"/>
                </a:lnTo>
                <a:lnTo>
                  <a:pt x="121" y="30"/>
                </a:lnTo>
                <a:lnTo>
                  <a:pt x="116" y="21"/>
                </a:lnTo>
                <a:lnTo>
                  <a:pt x="109" y="14"/>
                </a:lnTo>
                <a:lnTo>
                  <a:pt x="101" y="8"/>
                </a:lnTo>
                <a:lnTo>
                  <a:pt x="91" y="3"/>
                </a:lnTo>
                <a:lnTo>
                  <a:pt x="81" y="1"/>
                </a:lnTo>
                <a:lnTo>
                  <a:pt x="68" y="0"/>
                </a:lnTo>
                <a:lnTo>
                  <a:pt x="61" y="0"/>
                </a:lnTo>
                <a:lnTo>
                  <a:pt x="53" y="2"/>
                </a:lnTo>
                <a:lnTo>
                  <a:pt x="46" y="4"/>
                </a:lnTo>
                <a:lnTo>
                  <a:pt x="40" y="7"/>
                </a:lnTo>
                <a:lnTo>
                  <a:pt x="33" y="11"/>
                </a:lnTo>
                <a:lnTo>
                  <a:pt x="28" y="16"/>
                </a:lnTo>
                <a:lnTo>
                  <a:pt x="23" y="22"/>
                </a:lnTo>
                <a:lnTo>
                  <a:pt x="18" y="28"/>
                </a:lnTo>
                <a:lnTo>
                  <a:pt x="13" y="36"/>
                </a:lnTo>
                <a:lnTo>
                  <a:pt x="10" y="44"/>
                </a:lnTo>
                <a:lnTo>
                  <a:pt x="7" y="53"/>
                </a:lnTo>
                <a:lnTo>
                  <a:pt x="4" y="63"/>
                </a:lnTo>
                <a:lnTo>
                  <a:pt x="3" y="73"/>
                </a:lnTo>
                <a:lnTo>
                  <a:pt x="1" y="85"/>
                </a:lnTo>
                <a:lnTo>
                  <a:pt x="0" y="98"/>
                </a:lnTo>
                <a:lnTo>
                  <a:pt x="0" y="110"/>
                </a:lnTo>
                <a:lnTo>
                  <a:pt x="0" y="122"/>
                </a:lnTo>
                <a:lnTo>
                  <a:pt x="1" y="133"/>
                </a:lnTo>
                <a:lnTo>
                  <a:pt x="2" y="142"/>
                </a:lnTo>
                <a:lnTo>
                  <a:pt x="4" y="151"/>
                </a:lnTo>
                <a:lnTo>
                  <a:pt x="6" y="159"/>
                </a:lnTo>
                <a:lnTo>
                  <a:pt x="9" y="166"/>
                </a:lnTo>
                <a:lnTo>
                  <a:pt x="12" y="173"/>
                </a:lnTo>
                <a:lnTo>
                  <a:pt x="17" y="180"/>
                </a:lnTo>
                <a:lnTo>
                  <a:pt x="21" y="185"/>
                </a:lnTo>
                <a:lnTo>
                  <a:pt x="26" y="190"/>
                </a:lnTo>
                <a:lnTo>
                  <a:pt x="31" y="194"/>
                </a:lnTo>
                <a:lnTo>
                  <a:pt x="38" y="198"/>
                </a:lnTo>
                <a:lnTo>
                  <a:pt x="44" y="200"/>
                </a:lnTo>
                <a:lnTo>
                  <a:pt x="50" y="202"/>
                </a:lnTo>
                <a:lnTo>
                  <a:pt x="58" y="204"/>
                </a:lnTo>
                <a:lnTo>
                  <a:pt x="65" y="204"/>
                </a:lnTo>
                <a:lnTo>
                  <a:pt x="79" y="202"/>
                </a:lnTo>
                <a:lnTo>
                  <a:pt x="90" y="199"/>
                </a:lnTo>
                <a:lnTo>
                  <a:pt x="101" y="193"/>
                </a:lnTo>
                <a:lnTo>
                  <a:pt x="110" y="185"/>
                </a:lnTo>
                <a:lnTo>
                  <a:pt x="118" y="176"/>
                </a:lnTo>
                <a:lnTo>
                  <a:pt x="123" y="164"/>
                </a:lnTo>
                <a:lnTo>
                  <a:pt x="126" y="150"/>
                </a:lnTo>
                <a:lnTo>
                  <a:pt x="127" y="136"/>
                </a:lnTo>
                <a:lnTo>
                  <a:pt x="126" y="122"/>
                </a:lnTo>
                <a:lnTo>
                  <a:pt x="123" y="109"/>
                </a:lnTo>
                <a:lnTo>
                  <a:pt x="118" y="98"/>
                </a:lnTo>
                <a:lnTo>
                  <a:pt x="111" y="88"/>
                </a:lnTo>
                <a:lnTo>
                  <a:pt x="103" y="80"/>
                </a:lnTo>
                <a:lnTo>
                  <a:pt x="92" y="74"/>
                </a:lnTo>
                <a:lnTo>
                  <a:pt x="82" y="71"/>
                </a:lnTo>
                <a:lnTo>
                  <a:pt x="69" y="70"/>
                </a:lnTo>
                <a:lnTo>
                  <a:pt x="57" y="71"/>
                </a:lnTo>
                <a:lnTo>
                  <a:pt x="45" y="75"/>
                </a:lnTo>
                <a:lnTo>
                  <a:pt x="34" y="82"/>
                </a:lnTo>
                <a:lnTo>
                  <a:pt x="26" y="92"/>
                </a:lnTo>
                <a:lnTo>
                  <a:pt x="27" y="75"/>
                </a:lnTo>
                <a:lnTo>
                  <a:pt x="30" y="61"/>
                </a:lnTo>
                <a:lnTo>
                  <a:pt x="33" y="50"/>
                </a:lnTo>
                <a:lnTo>
                  <a:pt x="39" y="41"/>
                </a:lnTo>
                <a:lnTo>
                  <a:pt x="44" y="32"/>
                </a:lnTo>
                <a:lnTo>
                  <a:pt x="51" y="28"/>
                </a:lnTo>
                <a:lnTo>
                  <a:pt x="60" y="24"/>
                </a:lnTo>
                <a:lnTo>
                  <a:pt x="69" y="23"/>
                </a:lnTo>
                <a:lnTo>
                  <a:pt x="76" y="23"/>
                </a:lnTo>
                <a:lnTo>
                  <a:pt x="82" y="25"/>
                </a:lnTo>
                <a:lnTo>
                  <a:pt x="87" y="28"/>
                </a:lnTo>
                <a:lnTo>
                  <a:pt x="92" y="30"/>
                </a:lnTo>
                <a:lnTo>
                  <a:pt x="96" y="35"/>
                </a:lnTo>
                <a:lnTo>
                  <a:pt x="99" y="39"/>
                </a:lnTo>
                <a:lnTo>
                  <a:pt x="101" y="46"/>
                </a:lnTo>
                <a:lnTo>
                  <a:pt x="102" y="52"/>
                </a:lnTo>
                <a:lnTo>
                  <a:pt x="126" y="52"/>
                </a:lnTo>
                <a:close/>
                <a:moveTo>
                  <a:pt x="102" y="136"/>
                </a:moveTo>
                <a:lnTo>
                  <a:pt x="101" y="145"/>
                </a:lnTo>
                <a:lnTo>
                  <a:pt x="100" y="155"/>
                </a:lnTo>
                <a:lnTo>
                  <a:pt x="97" y="162"/>
                </a:lnTo>
                <a:lnTo>
                  <a:pt x="91" y="169"/>
                </a:lnTo>
                <a:lnTo>
                  <a:pt x="86" y="173"/>
                </a:lnTo>
                <a:lnTo>
                  <a:pt x="81" y="177"/>
                </a:lnTo>
                <a:lnTo>
                  <a:pt x="73" y="179"/>
                </a:lnTo>
                <a:lnTo>
                  <a:pt x="65" y="180"/>
                </a:lnTo>
                <a:lnTo>
                  <a:pt x="58" y="179"/>
                </a:lnTo>
                <a:lnTo>
                  <a:pt x="50" y="177"/>
                </a:lnTo>
                <a:lnTo>
                  <a:pt x="44" y="173"/>
                </a:lnTo>
                <a:lnTo>
                  <a:pt x="39" y="169"/>
                </a:lnTo>
                <a:lnTo>
                  <a:pt x="34" y="162"/>
                </a:lnTo>
                <a:lnTo>
                  <a:pt x="31" y="155"/>
                </a:lnTo>
                <a:lnTo>
                  <a:pt x="29" y="146"/>
                </a:lnTo>
                <a:lnTo>
                  <a:pt x="28" y="136"/>
                </a:lnTo>
                <a:lnTo>
                  <a:pt x="29" y="127"/>
                </a:lnTo>
                <a:lnTo>
                  <a:pt x="30" y="119"/>
                </a:lnTo>
                <a:lnTo>
                  <a:pt x="34" y="110"/>
                </a:lnTo>
                <a:lnTo>
                  <a:pt x="39" y="105"/>
                </a:lnTo>
                <a:lnTo>
                  <a:pt x="44" y="100"/>
                </a:lnTo>
                <a:lnTo>
                  <a:pt x="50" y="96"/>
                </a:lnTo>
                <a:lnTo>
                  <a:pt x="58" y="94"/>
                </a:lnTo>
                <a:lnTo>
                  <a:pt x="66" y="93"/>
                </a:lnTo>
                <a:lnTo>
                  <a:pt x="73" y="94"/>
                </a:lnTo>
                <a:lnTo>
                  <a:pt x="81" y="96"/>
                </a:lnTo>
                <a:lnTo>
                  <a:pt x="87" y="100"/>
                </a:lnTo>
                <a:lnTo>
                  <a:pt x="92" y="105"/>
                </a:lnTo>
                <a:lnTo>
                  <a:pt x="97" y="110"/>
                </a:lnTo>
                <a:lnTo>
                  <a:pt x="100" y="119"/>
                </a:lnTo>
                <a:lnTo>
                  <a:pt x="101" y="127"/>
                </a:lnTo>
                <a:lnTo>
                  <a:pt x="102" y="13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18" name="Freeform 214"/>
          <p:cNvSpPr>
            <a:spLocks/>
          </p:cNvSpPr>
          <p:nvPr/>
        </p:nvSpPr>
        <p:spPr bwMode="auto">
          <a:xfrm>
            <a:off x="2036763" y="4076700"/>
            <a:ext cx="63500" cy="109538"/>
          </a:xfrm>
          <a:custGeom>
            <a:avLst/>
            <a:gdLst>
              <a:gd name="T0" fmla="*/ 0 w 136"/>
              <a:gd name="T1" fmla="*/ 2147483647 h 207"/>
              <a:gd name="T2" fmla="*/ 2147483647 w 136"/>
              <a:gd name="T3" fmla="*/ 2147483647 h 207"/>
              <a:gd name="T4" fmla="*/ 2147483647 w 136"/>
              <a:gd name="T5" fmla="*/ 2147483647 h 207"/>
              <a:gd name="T6" fmla="*/ 2147483647 w 136"/>
              <a:gd name="T7" fmla="*/ 2147483647 h 207"/>
              <a:gd name="T8" fmla="*/ 2147483647 w 136"/>
              <a:gd name="T9" fmla="*/ 2147483647 h 207"/>
              <a:gd name="T10" fmla="*/ 2147483647 w 136"/>
              <a:gd name="T11" fmla="*/ 2147483647 h 207"/>
              <a:gd name="T12" fmla="*/ 2147483647 w 136"/>
              <a:gd name="T13" fmla="*/ 2147483647 h 207"/>
              <a:gd name="T14" fmla="*/ 2147483647 w 136"/>
              <a:gd name="T15" fmla="*/ 2147483647 h 207"/>
              <a:gd name="T16" fmla="*/ 2147483647 w 136"/>
              <a:gd name="T17" fmla="*/ 2147483647 h 207"/>
              <a:gd name="T18" fmla="*/ 2147483647 w 136"/>
              <a:gd name="T19" fmla="*/ 2147483647 h 207"/>
              <a:gd name="T20" fmla="*/ 2147483647 w 136"/>
              <a:gd name="T21" fmla="*/ 0 h 207"/>
              <a:gd name="T22" fmla="*/ 0 w 136"/>
              <a:gd name="T23" fmla="*/ 0 h 207"/>
              <a:gd name="T24" fmla="*/ 0 w 136"/>
              <a:gd name="T25" fmla="*/ 2147483647 h 20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36"/>
              <a:gd name="T40" fmla="*/ 0 h 207"/>
              <a:gd name="T41" fmla="*/ 136 w 136"/>
              <a:gd name="T42" fmla="*/ 207 h 20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36" h="207">
                <a:moveTo>
                  <a:pt x="0" y="207"/>
                </a:moveTo>
                <a:lnTo>
                  <a:pt x="136" y="207"/>
                </a:lnTo>
                <a:lnTo>
                  <a:pt x="136" y="181"/>
                </a:lnTo>
                <a:lnTo>
                  <a:pt x="25" y="181"/>
                </a:lnTo>
                <a:lnTo>
                  <a:pt x="25" y="111"/>
                </a:lnTo>
                <a:lnTo>
                  <a:pt x="125" y="111"/>
                </a:lnTo>
                <a:lnTo>
                  <a:pt x="125" y="87"/>
                </a:lnTo>
                <a:lnTo>
                  <a:pt x="25" y="87"/>
                </a:lnTo>
                <a:lnTo>
                  <a:pt x="25" y="25"/>
                </a:lnTo>
                <a:lnTo>
                  <a:pt x="134" y="25"/>
                </a:lnTo>
                <a:lnTo>
                  <a:pt x="134" y="0"/>
                </a:lnTo>
                <a:lnTo>
                  <a:pt x="0" y="0"/>
                </a:lnTo>
                <a:lnTo>
                  <a:pt x="0"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19" name="Freeform 215"/>
          <p:cNvSpPr>
            <a:spLocks/>
          </p:cNvSpPr>
          <p:nvPr/>
        </p:nvSpPr>
        <p:spPr bwMode="auto">
          <a:xfrm>
            <a:off x="2103438" y="4105275"/>
            <a:ext cx="60325" cy="80963"/>
          </a:xfrm>
          <a:custGeom>
            <a:avLst/>
            <a:gdLst>
              <a:gd name="T0" fmla="*/ 2147483647 w 125"/>
              <a:gd name="T1" fmla="*/ 2147483647 h 152"/>
              <a:gd name="T2" fmla="*/ 2147483647 w 125"/>
              <a:gd name="T3" fmla="*/ 2147483647 h 152"/>
              <a:gd name="T4" fmla="*/ 2147483647 w 125"/>
              <a:gd name="T5" fmla="*/ 0 h 152"/>
              <a:gd name="T6" fmla="*/ 2147483647 w 125"/>
              <a:gd name="T7" fmla="*/ 0 h 152"/>
              <a:gd name="T8" fmla="*/ 2147483647 w 125"/>
              <a:gd name="T9" fmla="*/ 2147483647 h 152"/>
              <a:gd name="T10" fmla="*/ 2147483647 w 125"/>
              <a:gd name="T11" fmla="*/ 0 h 152"/>
              <a:gd name="T12" fmla="*/ 0 w 125"/>
              <a:gd name="T13" fmla="*/ 0 h 152"/>
              <a:gd name="T14" fmla="*/ 2147483647 w 125"/>
              <a:gd name="T15" fmla="*/ 2147483647 h 152"/>
              <a:gd name="T16" fmla="*/ 0 60000 65536"/>
              <a:gd name="T17" fmla="*/ 0 60000 65536"/>
              <a:gd name="T18" fmla="*/ 0 60000 65536"/>
              <a:gd name="T19" fmla="*/ 0 60000 65536"/>
              <a:gd name="T20" fmla="*/ 0 60000 65536"/>
              <a:gd name="T21" fmla="*/ 0 60000 65536"/>
              <a:gd name="T22" fmla="*/ 0 60000 65536"/>
              <a:gd name="T23" fmla="*/ 0 60000 65536"/>
              <a:gd name="T24" fmla="*/ 0 w 125"/>
              <a:gd name="T25" fmla="*/ 0 h 152"/>
              <a:gd name="T26" fmla="*/ 125 w 125"/>
              <a:gd name="T27" fmla="*/ 152 h 15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5" h="152">
                <a:moveTo>
                  <a:pt x="51" y="152"/>
                </a:moveTo>
                <a:lnTo>
                  <a:pt x="75" y="152"/>
                </a:lnTo>
                <a:lnTo>
                  <a:pt x="125" y="0"/>
                </a:lnTo>
                <a:lnTo>
                  <a:pt x="100" y="0"/>
                </a:lnTo>
                <a:lnTo>
                  <a:pt x="63" y="122"/>
                </a:lnTo>
                <a:lnTo>
                  <a:pt x="24" y="0"/>
                </a:lnTo>
                <a:lnTo>
                  <a:pt x="0" y="0"/>
                </a:lnTo>
                <a:lnTo>
                  <a:pt x="51" y="152"/>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20" name="Freeform 216"/>
          <p:cNvSpPr>
            <a:spLocks noEditPoints="1"/>
          </p:cNvSpPr>
          <p:nvPr/>
        </p:nvSpPr>
        <p:spPr bwMode="auto">
          <a:xfrm>
            <a:off x="2168525" y="4103688"/>
            <a:ext cx="58738" cy="84137"/>
          </a:xfrm>
          <a:custGeom>
            <a:avLst/>
            <a:gdLst>
              <a:gd name="T0" fmla="*/ 2147483647 w 124"/>
              <a:gd name="T1" fmla="*/ 2147483647 h 158"/>
              <a:gd name="T2" fmla="*/ 2147483647 w 124"/>
              <a:gd name="T3" fmla="*/ 2147483647 h 158"/>
              <a:gd name="T4" fmla="*/ 2147483647 w 124"/>
              <a:gd name="T5" fmla="*/ 2147483647 h 158"/>
              <a:gd name="T6" fmla="*/ 2147483647 w 124"/>
              <a:gd name="T7" fmla="*/ 2147483647 h 158"/>
              <a:gd name="T8" fmla="*/ 2147483647 w 124"/>
              <a:gd name="T9" fmla="*/ 2147483647 h 158"/>
              <a:gd name="T10" fmla="*/ 2147483647 w 124"/>
              <a:gd name="T11" fmla="*/ 2147483647 h 158"/>
              <a:gd name="T12" fmla="*/ 2147483647 w 124"/>
              <a:gd name="T13" fmla="*/ 2147483647 h 158"/>
              <a:gd name="T14" fmla="*/ 2147483647 w 124"/>
              <a:gd name="T15" fmla="*/ 2147483647 h 158"/>
              <a:gd name="T16" fmla="*/ 2147483647 w 124"/>
              <a:gd name="T17" fmla="*/ 2147483647 h 158"/>
              <a:gd name="T18" fmla="*/ 2147483647 w 124"/>
              <a:gd name="T19" fmla="*/ 2147483647 h 158"/>
              <a:gd name="T20" fmla="*/ 2147483647 w 124"/>
              <a:gd name="T21" fmla="*/ 2147483647 h 158"/>
              <a:gd name="T22" fmla="*/ 2147483647 w 124"/>
              <a:gd name="T23" fmla="*/ 2147483647 h 158"/>
              <a:gd name="T24" fmla="*/ 2147483647 w 124"/>
              <a:gd name="T25" fmla="*/ 2147483647 h 158"/>
              <a:gd name="T26" fmla="*/ 2147483647 w 124"/>
              <a:gd name="T27" fmla="*/ 2147483647 h 158"/>
              <a:gd name="T28" fmla="*/ 2147483647 w 124"/>
              <a:gd name="T29" fmla="*/ 2147483647 h 158"/>
              <a:gd name="T30" fmla="*/ 2147483647 w 124"/>
              <a:gd name="T31" fmla="*/ 2147483647 h 158"/>
              <a:gd name="T32" fmla="*/ 2147483647 w 124"/>
              <a:gd name="T33" fmla="*/ 2147483647 h 158"/>
              <a:gd name="T34" fmla="*/ 2147483647 w 124"/>
              <a:gd name="T35" fmla="*/ 2147483647 h 158"/>
              <a:gd name="T36" fmla="*/ 2147483647 w 124"/>
              <a:gd name="T37" fmla="*/ 2147483647 h 158"/>
              <a:gd name="T38" fmla="*/ 2147483647 w 124"/>
              <a:gd name="T39" fmla="*/ 2147483647 h 158"/>
              <a:gd name="T40" fmla="*/ 2147483647 w 124"/>
              <a:gd name="T41" fmla="*/ 2147483647 h 158"/>
              <a:gd name="T42" fmla="*/ 2147483647 w 124"/>
              <a:gd name="T43" fmla="*/ 2147483647 h 158"/>
              <a:gd name="T44" fmla="*/ 2147483647 w 124"/>
              <a:gd name="T45" fmla="*/ 2147483647 h 158"/>
              <a:gd name="T46" fmla="*/ 2147483647 w 124"/>
              <a:gd name="T47" fmla="*/ 2147483647 h 158"/>
              <a:gd name="T48" fmla="*/ 2147483647 w 124"/>
              <a:gd name="T49" fmla="*/ 2147483647 h 158"/>
              <a:gd name="T50" fmla="*/ 2147483647 w 124"/>
              <a:gd name="T51" fmla="*/ 2147483647 h 158"/>
              <a:gd name="T52" fmla="*/ 2147483647 w 124"/>
              <a:gd name="T53" fmla="*/ 2147483647 h 158"/>
              <a:gd name="T54" fmla="*/ 2147483647 w 124"/>
              <a:gd name="T55" fmla="*/ 2147483647 h 158"/>
              <a:gd name="T56" fmla="*/ 2147483647 w 124"/>
              <a:gd name="T57" fmla="*/ 2147483647 h 158"/>
              <a:gd name="T58" fmla="*/ 2147483647 w 124"/>
              <a:gd name="T59" fmla="*/ 2147483647 h 158"/>
              <a:gd name="T60" fmla="*/ 2147483647 w 124"/>
              <a:gd name="T61" fmla="*/ 2147483647 h 158"/>
              <a:gd name="T62" fmla="*/ 2147483647 w 124"/>
              <a:gd name="T63" fmla="*/ 2147483647 h 158"/>
              <a:gd name="T64" fmla="*/ 2147483647 w 124"/>
              <a:gd name="T65" fmla="*/ 2147483647 h 158"/>
              <a:gd name="T66" fmla="*/ 2147483647 w 124"/>
              <a:gd name="T67" fmla="*/ 2147483647 h 158"/>
              <a:gd name="T68" fmla="*/ 2147483647 w 124"/>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4"/>
              <a:gd name="T106" fmla="*/ 0 h 158"/>
              <a:gd name="T107" fmla="*/ 124 w 124"/>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4" h="158">
                <a:moveTo>
                  <a:pt x="99" y="107"/>
                </a:moveTo>
                <a:lnTo>
                  <a:pt x="97" y="113"/>
                </a:lnTo>
                <a:lnTo>
                  <a:pt x="94" y="119"/>
                </a:lnTo>
                <a:lnTo>
                  <a:pt x="91" y="123"/>
                </a:lnTo>
                <a:lnTo>
                  <a:pt x="87" y="128"/>
                </a:lnTo>
                <a:lnTo>
                  <a:pt x="82" y="130"/>
                </a:lnTo>
                <a:lnTo>
                  <a:pt x="77" y="133"/>
                </a:lnTo>
                <a:lnTo>
                  <a:pt x="71" y="135"/>
                </a:lnTo>
                <a:lnTo>
                  <a:pt x="63" y="135"/>
                </a:lnTo>
                <a:lnTo>
                  <a:pt x="55" y="134"/>
                </a:lnTo>
                <a:lnTo>
                  <a:pt x="48" y="132"/>
                </a:lnTo>
                <a:lnTo>
                  <a:pt x="41" y="128"/>
                </a:lnTo>
                <a:lnTo>
                  <a:pt x="35" y="122"/>
                </a:lnTo>
                <a:lnTo>
                  <a:pt x="31" y="116"/>
                </a:lnTo>
                <a:lnTo>
                  <a:pt x="28" y="108"/>
                </a:lnTo>
                <a:lnTo>
                  <a:pt x="25" y="98"/>
                </a:lnTo>
                <a:lnTo>
                  <a:pt x="24" y="87"/>
                </a:lnTo>
                <a:lnTo>
                  <a:pt x="124" y="87"/>
                </a:lnTo>
                <a:lnTo>
                  <a:pt x="124" y="76"/>
                </a:lnTo>
                <a:lnTo>
                  <a:pt x="122" y="59"/>
                </a:lnTo>
                <a:lnTo>
                  <a:pt x="119" y="43"/>
                </a:lnTo>
                <a:lnTo>
                  <a:pt x="114" y="30"/>
                </a:lnTo>
                <a:lnTo>
                  <a:pt x="108" y="20"/>
                </a:lnTo>
                <a:lnTo>
                  <a:pt x="98" y="12"/>
                </a:lnTo>
                <a:lnTo>
                  <a:pt x="88" y="5"/>
                </a:lnTo>
                <a:lnTo>
                  <a:pt x="76" y="1"/>
                </a:lnTo>
                <a:lnTo>
                  <a:pt x="61" y="0"/>
                </a:lnTo>
                <a:lnTo>
                  <a:pt x="49" y="1"/>
                </a:lnTo>
                <a:lnTo>
                  <a:pt x="36" y="6"/>
                </a:lnTo>
                <a:lnTo>
                  <a:pt x="25" y="12"/>
                </a:lnTo>
                <a:lnTo>
                  <a:pt x="17" y="21"/>
                </a:lnTo>
                <a:lnTo>
                  <a:pt x="10" y="33"/>
                </a:lnTo>
                <a:lnTo>
                  <a:pt x="4" y="47"/>
                </a:lnTo>
                <a:lnTo>
                  <a:pt x="1" y="63"/>
                </a:lnTo>
                <a:lnTo>
                  <a:pt x="0" y="80"/>
                </a:lnTo>
                <a:lnTo>
                  <a:pt x="1" y="98"/>
                </a:lnTo>
                <a:lnTo>
                  <a:pt x="4" y="113"/>
                </a:lnTo>
                <a:lnTo>
                  <a:pt x="10" y="127"/>
                </a:lnTo>
                <a:lnTo>
                  <a:pt x="17" y="137"/>
                </a:lnTo>
                <a:lnTo>
                  <a:pt x="25" y="147"/>
                </a:lnTo>
                <a:lnTo>
                  <a:pt x="36" y="153"/>
                </a:lnTo>
                <a:lnTo>
                  <a:pt x="49" y="157"/>
                </a:lnTo>
                <a:lnTo>
                  <a:pt x="61" y="158"/>
                </a:lnTo>
                <a:lnTo>
                  <a:pt x="73" y="157"/>
                </a:lnTo>
                <a:lnTo>
                  <a:pt x="85" y="155"/>
                </a:lnTo>
                <a:lnTo>
                  <a:pt x="94" y="150"/>
                </a:lnTo>
                <a:lnTo>
                  <a:pt x="102" y="144"/>
                </a:lnTo>
                <a:lnTo>
                  <a:pt x="109" y="137"/>
                </a:lnTo>
                <a:lnTo>
                  <a:pt x="115" y="128"/>
                </a:lnTo>
                <a:lnTo>
                  <a:pt x="119" y="119"/>
                </a:lnTo>
                <a:lnTo>
                  <a:pt x="121" y="107"/>
                </a:lnTo>
                <a:lnTo>
                  <a:pt x="99" y="107"/>
                </a:lnTo>
                <a:close/>
                <a:moveTo>
                  <a:pt x="24" y="66"/>
                </a:moveTo>
                <a:lnTo>
                  <a:pt x="25" y="56"/>
                </a:lnTo>
                <a:lnTo>
                  <a:pt x="28" y="48"/>
                </a:lnTo>
                <a:lnTo>
                  <a:pt x="32" y="40"/>
                </a:lnTo>
                <a:lnTo>
                  <a:pt x="36" y="34"/>
                </a:lnTo>
                <a:lnTo>
                  <a:pt x="41" y="28"/>
                </a:lnTo>
                <a:lnTo>
                  <a:pt x="48" y="24"/>
                </a:lnTo>
                <a:lnTo>
                  <a:pt x="54" y="23"/>
                </a:lnTo>
                <a:lnTo>
                  <a:pt x="62" y="22"/>
                </a:lnTo>
                <a:lnTo>
                  <a:pt x="71" y="23"/>
                </a:lnTo>
                <a:lnTo>
                  <a:pt x="78" y="24"/>
                </a:lnTo>
                <a:lnTo>
                  <a:pt x="85" y="29"/>
                </a:lnTo>
                <a:lnTo>
                  <a:pt x="90" y="34"/>
                </a:lnTo>
                <a:lnTo>
                  <a:pt x="94" y="40"/>
                </a:lnTo>
                <a:lnTo>
                  <a:pt x="97" y="48"/>
                </a:lnTo>
                <a:lnTo>
                  <a:pt x="98" y="56"/>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21" name="Freeform 217"/>
          <p:cNvSpPr>
            <a:spLocks/>
          </p:cNvSpPr>
          <p:nvPr/>
        </p:nvSpPr>
        <p:spPr bwMode="auto">
          <a:xfrm>
            <a:off x="2273300" y="4076700"/>
            <a:ext cx="58738" cy="109538"/>
          </a:xfrm>
          <a:custGeom>
            <a:avLst/>
            <a:gdLst>
              <a:gd name="T0" fmla="*/ 0 w 126"/>
              <a:gd name="T1" fmla="*/ 2147483647 h 207"/>
              <a:gd name="T2" fmla="*/ 2147483647 w 126"/>
              <a:gd name="T3" fmla="*/ 2147483647 h 207"/>
              <a:gd name="T4" fmla="*/ 2147483647 w 126"/>
              <a:gd name="T5" fmla="*/ 2147483647 h 207"/>
              <a:gd name="T6" fmla="*/ 2147483647 w 126"/>
              <a:gd name="T7" fmla="*/ 2147483647 h 207"/>
              <a:gd name="T8" fmla="*/ 2147483647 w 126"/>
              <a:gd name="T9" fmla="*/ 2147483647 h 207"/>
              <a:gd name="T10" fmla="*/ 2147483647 w 126"/>
              <a:gd name="T11" fmla="*/ 2147483647 h 207"/>
              <a:gd name="T12" fmla="*/ 2147483647 w 126"/>
              <a:gd name="T13" fmla="*/ 2147483647 h 207"/>
              <a:gd name="T14" fmla="*/ 2147483647 w 126"/>
              <a:gd name="T15" fmla="*/ 2147483647 h 207"/>
              <a:gd name="T16" fmla="*/ 2147483647 w 126"/>
              <a:gd name="T17" fmla="*/ 0 h 207"/>
              <a:gd name="T18" fmla="*/ 0 w 126"/>
              <a:gd name="T19" fmla="*/ 0 h 207"/>
              <a:gd name="T20" fmla="*/ 0 w 126"/>
              <a:gd name="T21" fmla="*/ 2147483647 h 20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26"/>
              <a:gd name="T34" fmla="*/ 0 h 207"/>
              <a:gd name="T35" fmla="*/ 126 w 126"/>
              <a:gd name="T36" fmla="*/ 207 h 20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26" h="207">
                <a:moveTo>
                  <a:pt x="0" y="207"/>
                </a:moveTo>
                <a:lnTo>
                  <a:pt x="25" y="207"/>
                </a:lnTo>
                <a:lnTo>
                  <a:pt x="25" y="111"/>
                </a:lnTo>
                <a:lnTo>
                  <a:pt x="114" y="111"/>
                </a:lnTo>
                <a:lnTo>
                  <a:pt x="114" y="86"/>
                </a:lnTo>
                <a:lnTo>
                  <a:pt x="25" y="86"/>
                </a:lnTo>
                <a:lnTo>
                  <a:pt x="25" y="25"/>
                </a:lnTo>
                <a:lnTo>
                  <a:pt x="126" y="25"/>
                </a:lnTo>
                <a:lnTo>
                  <a:pt x="126" y="0"/>
                </a:lnTo>
                <a:lnTo>
                  <a:pt x="0" y="0"/>
                </a:lnTo>
                <a:lnTo>
                  <a:pt x="0"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22" name="Rectangle 218"/>
          <p:cNvSpPr>
            <a:spLocks noChangeArrowheads="1"/>
          </p:cNvSpPr>
          <p:nvPr/>
        </p:nvSpPr>
        <p:spPr bwMode="auto">
          <a:xfrm>
            <a:off x="2328863" y="4168775"/>
            <a:ext cx="11112" cy="17463"/>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723" name="Freeform 219"/>
          <p:cNvSpPr>
            <a:spLocks/>
          </p:cNvSpPr>
          <p:nvPr/>
        </p:nvSpPr>
        <p:spPr bwMode="auto">
          <a:xfrm>
            <a:off x="1357313" y="4273550"/>
            <a:ext cx="33337" cy="104775"/>
          </a:xfrm>
          <a:custGeom>
            <a:avLst/>
            <a:gdLst>
              <a:gd name="T0" fmla="*/ 2147483647 w 67"/>
              <a:gd name="T1" fmla="*/ 2147483647 h 199"/>
              <a:gd name="T2" fmla="*/ 2147483647 w 67"/>
              <a:gd name="T3" fmla="*/ 2147483647 h 199"/>
              <a:gd name="T4" fmla="*/ 2147483647 w 67"/>
              <a:gd name="T5" fmla="*/ 0 h 199"/>
              <a:gd name="T6" fmla="*/ 2147483647 w 67"/>
              <a:gd name="T7" fmla="*/ 0 h 199"/>
              <a:gd name="T8" fmla="*/ 2147483647 w 67"/>
              <a:gd name="T9" fmla="*/ 2147483647 h 199"/>
              <a:gd name="T10" fmla="*/ 2147483647 w 67"/>
              <a:gd name="T11" fmla="*/ 2147483647 h 199"/>
              <a:gd name="T12" fmla="*/ 2147483647 w 67"/>
              <a:gd name="T13" fmla="*/ 2147483647 h 199"/>
              <a:gd name="T14" fmla="*/ 2147483647 w 67"/>
              <a:gd name="T15" fmla="*/ 2147483647 h 199"/>
              <a:gd name="T16" fmla="*/ 2147483647 w 67"/>
              <a:gd name="T17" fmla="*/ 2147483647 h 199"/>
              <a:gd name="T18" fmla="*/ 2147483647 w 67"/>
              <a:gd name="T19" fmla="*/ 2147483647 h 199"/>
              <a:gd name="T20" fmla="*/ 2147483647 w 67"/>
              <a:gd name="T21" fmla="*/ 2147483647 h 199"/>
              <a:gd name="T22" fmla="*/ 0 w 67"/>
              <a:gd name="T23" fmla="*/ 2147483647 h 199"/>
              <a:gd name="T24" fmla="*/ 0 w 67"/>
              <a:gd name="T25" fmla="*/ 2147483647 h 199"/>
              <a:gd name="T26" fmla="*/ 2147483647 w 67"/>
              <a:gd name="T27" fmla="*/ 2147483647 h 199"/>
              <a:gd name="T28" fmla="*/ 2147483647 w 67"/>
              <a:gd name="T29" fmla="*/ 2147483647 h 19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7"/>
              <a:gd name="T46" fmla="*/ 0 h 199"/>
              <a:gd name="T47" fmla="*/ 67 w 67"/>
              <a:gd name="T48" fmla="*/ 199 h 19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7" h="199">
                <a:moveTo>
                  <a:pt x="42" y="199"/>
                </a:moveTo>
                <a:lnTo>
                  <a:pt x="67" y="199"/>
                </a:lnTo>
                <a:lnTo>
                  <a:pt x="67" y="0"/>
                </a:lnTo>
                <a:lnTo>
                  <a:pt x="49" y="0"/>
                </a:lnTo>
                <a:lnTo>
                  <a:pt x="47" y="10"/>
                </a:lnTo>
                <a:lnTo>
                  <a:pt x="44" y="18"/>
                </a:lnTo>
                <a:lnTo>
                  <a:pt x="40" y="24"/>
                </a:lnTo>
                <a:lnTo>
                  <a:pt x="35" y="29"/>
                </a:lnTo>
                <a:lnTo>
                  <a:pt x="28" y="34"/>
                </a:lnTo>
                <a:lnTo>
                  <a:pt x="20" y="36"/>
                </a:lnTo>
                <a:lnTo>
                  <a:pt x="11" y="38"/>
                </a:lnTo>
                <a:lnTo>
                  <a:pt x="0" y="39"/>
                </a:lnTo>
                <a:lnTo>
                  <a:pt x="0" y="60"/>
                </a:lnTo>
                <a:lnTo>
                  <a:pt x="42" y="60"/>
                </a:lnTo>
                <a:lnTo>
                  <a:pt x="42"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24" name="Freeform 220"/>
          <p:cNvSpPr>
            <a:spLocks/>
          </p:cNvSpPr>
          <p:nvPr/>
        </p:nvSpPr>
        <p:spPr bwMode="auto">
          <a:xfrm>
            <a:off x="1417638" y="4275138"/>
            <a:ext cx="60325" cy="103187"/>
          </a:xfrm>
          <a:custGeom>
            <a:avLst/>
            <a:gdLst>
              <a:gd name="T0" fmla="*/ 2147483647 w 124"/>
              <a:gd name="T1" fmla="*/ 2147483647 h 195"/>
              <a:gd name="T2" fmla="*/ 2147483647 w 124"/>
              <a:gd name="T3" fmla="*/ 2147483647 h 195"/>
              <a:gd name="T4" fmla="*/ 2147483647 w 124"/>
              <a:gd name="T5" fmla="*/ 2147483647 h 195"/>
              <a:gd name="T6" fmla="*/ 2147483647 w 124"/>
              <a:gd name="T7" fmla="*/ 2147483647 h 195"/>
              <a:gd name="T8" fmla="*/ 2147483647 w 124"/>
              <a:gd name="T9" fmla="*/ 2147483647 h 195"/>
              <a:gd name="T10" fmla="*/ 2147483647 w 124"/>
              <a:gd name="T11" fmla="*/ 2147483647 h 195"/>
              <a:gd name="T12" fmla="*/ 2147483647 w 124"/>
              <a:gd name="T13" fmla="*/ 2147483647 h 195"/>
              <a:gd name="T14" fmla="*/ 2147483647 w 124"/>
              <a:gd name="T15" fmla="*/ 2147483647 h 195"/>
              <a:gd name="T16" fmla="*/ 2147483647 w 124"/>
              <a:gd name="T17" fmla="*/ 2147483647 h 195"/>
              <a:gd name="T18" fmla="*/ 2147483647 w 124"/>
              <a:gd name="T19" fmla="*/ 2147483647 h 195"/>
              <a:gd name="T20" fmla="*/ 2147483647 w 124"/>
              <a:gd name="T21" fmla="*/ 0 h 195"/>
              <a:gd name="T22" fmla="*/ 0 w 124"/>
              <a:gd name="T23" fmla="*/ 0 h 195"/>
              <a:gd name="T24" fmla="*/ 0 w 124"/>
              <a:gd name="T25" fmla="*/ 2147483647 h 195"/>
              <a:gd name="T26" fmla="*/ 2147483647 w 124"/>
              <a:gd name="T27" fmla="*/ 2147483647 h 195"/>
              <a:gd name="T28" fmla="*/ 2147483647 w 124"/>
              <a:gd name="T29" fmla="*/ 2147483647 h 195"/>
              <a:gd name="T30" fmla="*/ 2147483647 w 124"/>
              <a:gd name="T31" fmla="*/ 2147483647 h 195"/>
              <a:gd name="T32" fmla="*/ 2147483647 w 124"/>
              <a:gd name="T33" fmla="*/ 2147483647 h 195"/>
              <a:gd name="T34" fmla="*/ 2147483647 w 124"/>
              <a:gd name="T35" fmla="*/ 2147483647 h 195"/>
              <a:gd name="T36" fmla="*/ 2147483647 w 124"/>
              <a:gd name="T37" fmla="*/ 2147483647 h 195"/>
              <a:gd name="T38" fmla="*/ 2147483647 w 124"/>
              <a:gd name="T39" fmla="*/ 2147483647 h 195"/>
              <a:gd name="T40" fmla="*/ 2147483647 w 124"/>
              <a:gd name="T41" fmla="*/ 2147483647 h 195"/>
              <a:gd name="T42" fmla="*/ 2147483647 w 124"/>
              <a:gd name="T43" fmla="*/ 2147483647 h 19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24"/>
              <a:gd name="T67" fmla="*/ 0 h 195"/>
              <a:gd name="T68" fmla="*/ 124 w 124"/>
              <a:gd name="T69" fmla="*/ 195 h 195"/>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24" h="195">
                <a:moveTo>
                  <a:pt x="25" y="195"/>
                </a:moveTo>
                <a:lnTo>
                  <a:pt x="51" y="195"/>
                </a:lnTo>
                <a:lnTo>
                  <a:pt x="55" y="171"/>
                </a:lnTo>
                <a:lnTo>
                  <a:pt x="60" y="148"/>
                </a:lnTo>
                <a:lnTo>
                  <a:pt x="67" y="126"/>
                </a:lnTo>
                <a:lnTo>
                  <a:pt x="75" y="103"/>
                </a:lnTo>
                <a:lnTo>
                  <a:pt x="85" y="82"/>
                </a:lnTo>
                <a:lnTo>
                  <a:pt x="97" y="63"/>
                </a:lnTo>
                <a:lnTo>
                  <a:pt x="109" y="43"/>
                </a:lnTo>
                <a:lnTo>
                  <a:pt x="124" y="24"/>
                </a:lnTo>
                <a:lnTo>
                  <a:pt x="124" y="0"/>
                </a:lnTo>
                <a:lnTo>
                  <a:pt x="0" y="0"/>
                </a:lnTo>
                <a:lnTo>
                  <a:pt x="0" y="27"/>
                </a:lnTo>
                <a:lnTo>
                  <a:pt x="99" y="27"/>
                </a:lnTo>
                <a:lnTo>
                  <a:pt x="84" y="45"/>
                </a:lnTo>
                <a:lnTo>
                  <a:pt x="70" y="65"/>
                </a:lnTo>
                <a:lnTo>
                  <a:pt x="59" y="85"/>
                </a:lnTo>
                <a:lnTo>
                  <a:pt x="48" y="106"/>
                </a:lnTo>
                <a:lnTo>
                  <a:pt x="40" y="127"/>
                </a:lnTo>
                <a:lnTo>
                  <a:pt x="34" y="149"/>
                </a:lnTo>
                <a:lnTo>
                  <a:pt x="28" y="172"/>
                </a:lnTo>
                <a:lnTo>
                  <a:pt x="25" y="19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25" name="Freeform 221"/>
          <p:cNvSpPr>
            <a:spLocks noEditPoints="1"/>
          </p:cNvSpPr>
          <p:nvPr/>
        </p:nvSpPr>
        <p:spPr bwMode="auto">
          <a:xfrm>
            <a:off x="2036763" y="4268788"/>
            <a:ext cx="63500" cy="109537"/>
          </a:xfrm>
          <a:custGeom>
            <a:avLst/>
            <a:gdLst>
              <a:gd name="T0" fmla="*/ 0 w 134"/>
              <a:gd name="T1" fmla="*/ 2147483647 h 207"/>
              <a:gd name="T2" fmla="*/ 2147483647 w 134"/>
              <a:gd name="T3" fmla="*/ 2147483647 h 207"/>
              <a:gd name="T4" fmla="*/ 2147483647 w 134"/>
              <a:gd name="T5" fmla="*/ 2147483647 h 207"/>
              <a:gd name="T6" fmla="*/ 2147483647 w 134"/>
              <a:gd name="T7" fmla="*/ 2147483647 h 207"/>
              <a:gd name="T8" fmla="*/ 2147483647 w 134"/>
              <a:gd name="T9" fmla="*/ 2147483647 h 207"/>
              <a:gd name="T10" fmla="*/ 2147483647 w 134"/>
              <a:gd name="T11" fmla="*/ 2147483647 h 207"/>
              <a:gd name="T12" fmla="*/ 2147483647 w 134"/>
              <a:gd name="T13" fmla="*/ 2147483647 h 207"/>
              <a:gd name="T14" fmla="*/ 2147483647 w 134"/>
              <a:gd name="T15" fmla="*/ 2147483647 h 207"/>
              <a:gd name="T16" fmla="*/ 2147483647 w 134"/>
              <a:gd name="T17" fmla="*/ 2147483647 h 207"/>
              <a:gd name="T18" fmla="*/ 2147483647 w 134"/>
              <a:gd name="T19" fmla="*/ 2147483647 h 207"/>
              <a:gd name="T20" fmla="*/ 2147483647 w 134"/>
              <a:gd name="T21" fmla="*/ 2147483647 h 207"/>
              <a:gd name="T22" fmla="*/ 2147483647 w 134"/>
              <a:gd name="T23" fmla="*/ 2147483647 h 207"/>
              <a:gd name="T24" fmla="*/ 2147483647 w 134"/>
              <a:gd name="T25" fmla="*/ 2147483647 h 207"/>
              <a:gd name="T26" fmla="*/ 2147483647 w 134"/>
              <a:gd name="T27" fmla="*/ 2147483647 h 207"/>
              <a:gd name="T28" fmla="*/ 2147483647 w 134"/>
              <a:gd name="T29" fmla="*/ 2147483647 h 207"/>
              <a:gd name="T30" fmla="*/ 2147483647 w 134"/>
              <a:gd name="T31" fmla="*/ 2147483647 h 207"/>
              <a:gd name="T32" fmla="*/ 2147483647 w 134"/>
              <a:gd name="T33" fmla="*/ 2147483647 h 207"/>
              <a:gd name="T34" fmla="*/ 2147483647 w 134"/>
              <a:gd name="T35" fmla="*/ 2147483647 h 207"/>
              <a:gd name="T36" fmla="*/ 2147483647 w 134"/>
              <a:gd name="T37" fmla="*/ 2147483647 h 207"/>
              <a:gd name="T38" fmla="*/ 2147483647 w 134"/>
              <a:gd name="T39" fmla="*/ 2147483647 h 207"/>
              <a:gd name="T40" fmla="*/ 2147483647 w 134"/>
              <a:gd name="T41" fmla="*/ 2147483647 h 207"/>
              <a:gd name="T42" fmla="*/ 2147483647 w 134"/>
              <a:gd name="T43" fmla="*/ 2147483647 h 207"/>
              <a:gd name="T44" fmla="*/ 2147483647 w 134"/>
              <a:gd name="T45" fmla="*/ 2147483647 h 207"/>
              <a:gd name="T46" fmla="*/ 2147483647 w 134"/>
              <a:gd name="T47" fmla="*/ 2147483647 h 207"/>
              <a:gd name="T48" fmla="*/ 2147483647 w 134"/>
              <a:gd name="T49" fmla="*/ 2147483647 h 207"/>
              <a:gd name="T50" fmla="*/ 2147483647 w 134"/>
              <a:gd name="T51" fmla="*/ 2147483647 h 207"/>
              <a:gd name="T52" fmla="*/ 2147483647 w 134"/>
              <a:gd name="T53" fmla="*/ 0 h 207"/>
              <a:gd name="T54" fmla="*/ 2147483647 w 134"/>
              <a:gd name="T55" fmla="*/ 0 h 207"/>
              <a:gd name="T56" fmla="*/ 2147483647 w 134"/>
              <a:gd name="T57" fmla="*/ 0 h 207"/>
              <a:gd name="T58" fmla="*/ 0 w 134"/>
              <a:gd name="T59" fmla="*/ 0 h 207"/>
              <a:gd name="T60" fmla="*/ 0 w 134"/>
              <a:gd name="T61" fmla="*/ 2147483647 h 207"/>
              <a:gd name="T62" fmla="*/ 2147483647 w 134"/>
              <a:gd name="T63" fmla="*/ 2147483647 h 207"/>
              <a:gd name="T64" fmla="*/ 2147483647 w 134"/>
              <a:gd name="T65" fmla="*/ 2147483647 h 207"/>
              <a:gd name="T66" fmla="*/ 2147483647 w 134"/>
              <a:gd name="T67" fmla="*/ 2147483647 h 207"/>
              <a:gd name="T68" fmla="*/ 2147483647 w 134"/>
              <a:gd name="T69" fmla="*/ 2147483647 h 207"/>
              <a:gd name="T70" fmla="*/ 2147483647 w 134"/>
              <a:gd name="T71" fmla="*/ 2147483647 h 207"/>
              <a:gd name="T72" fmla="*/ 2147483647 w 134"/>
              <a:gd name="T73" fmla="*/ 2147483647 h 207"/>
              <a:gd name="T74" fmla="*/ 2147483647 w 134"/>
              <a:gd name="T75" fmla="*/ 2147483647 h 207"/>
              <a:gd name="T76" fmla="*/ 2147483647 w 134"/>
              <a:gd name="T77" fmla="*/ 2147483647 h 207"/>
              <a:gd name="T78" fmla="*/ 2147483647 w 134"/>
              <a:gd name="T79" fmla="*/ 2147483647 h 207"/>
              <a:gd name="T80" fmla="*/ 2147483647 w 134"/>
              <a:gd name="T81" fmla="*/ 2147483647 h 207"/>
              <a:gd name="T82" fmla="*/ 2147483647 w 134"/>
              <a:gd name="T83" fmla="*/ 2147483647 h 207"/>
              <a:gd name="T84" fmla="*/ 2147483647 w 134"/>
              <a:gd name="T85" fmla="*/ 2147483647 h 207"/>
              <a:gd name="T86" fmla="*/ 2147483647 w 134"/>
              <a:gd name="T87" fmla="*/ 2147483647 h 207"/>
              <a:gd name="T88" fmla="*/ 2147483647 w 134"/>
              <a:gd name="T89" fmla="*/ 2147483647 h 207"/>
              <a:gd name="T90" fmla="*/ 2147483647 w 134"/>
              <a:gd name="T91" fmla="*/ 2147483647 h 207"/>
              <a:gd name="T92" fmla="*/ 2147483647 w 134"/>
              <a:gd name="T93" fmla="*/ 2147483647 h 207"/>
              <a:gd name="T94" fmla="*/ 2147483647 w 134"/>
              <a:gd name="T95" fmla="*/ 2147483647 h 207"/>
              <a:gd name="T96" fmla="*/ 2147483647 w 134"/>
              <a:gd name="T97" fmla="*/ 2147483647 h 207"/>
              <a:gd name="T98" fmla="*/ 2147483647 w 134"/>
              <a:gd name="T99" fmla="*/ 2147483647 h 207"/>
              <a:gd name="T100" fmla="*/ 2147483647 w 134"/>
              <a:gd name="T101" fmla="*/ 2147483647 h 20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34"/>
              <a:gd name="T154" fmla="*/ 0 h 207"/>
              <a:gd name="T155" fmla="*/ 134 w 134"/>
              <a:gd name="T156" fmla="*/ 207 h 20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34" h="207">
                <a:moveTo>
                  <a:pt x="0" y="207"/>
                </a:moveTo>
                <a:lnTo>
                  <a:pt x="25" y="207"/>
                </a:lnTo>
                <a:lnTo>
                  <a:pt x="25" y="120"/>
                </a:lnTo>
                <a:lnTo>
                  <a:pt x="63" y="120"/>
                </a:lnTo>
                <a:lnTo>
                  <a:pt x="77" y="120"/>
                </a:lnTo>
                <a:lnTo>
                  <a:pt x="89" y="119"/>
                </a:lnTo>
                <a:lnTo>
                  <a:pt x="100" y="117"/>
                </a:lnTo>
                <a:lnTo>
                  <a:pt x="109" y="112"/>
                </a:lnTo>
                <a:lnTo>
                  <a:pt x="115" y="107"/>
                </a:lnTo>
                <a:lnTo>
                  <a:pt x="120" y="103"/>
                </a:lnTo>
                <a:lnTo>
                  <a:pt x="124" y="97"/>
                </a:lnTo>
                <a:lnTo>
                  <a:pt x="127" y="91"/>
                </a:lnTo>
                <a:lnTo>
                  <a:pt x="130" y="84"/>
                </a:lnTo>
                <a:lnTo>
                  <a:pt x="131" y="77"/>
                </a:lnTo>
                <a:lnTo>
                  <a:pt x="134" y="69"/>
                </a:lnTo>
                <a:lnTo>
                  <a:pt x="134" y="61"/>
                </a:lnTo>
                <a:lnTo>
                  <a:pt x="134" y="51"/>
                </a:lnTo>
                <a:lnTo>
                  <a:pt x="132" y="43"/>
                </a:lnTo>
                <a:lnTo>
                  <a:pt x="130" y="35"/>
                </a:lnTo>
                <a:lnTo>
                  <a:pt x="127" y="28"/>
                </a:lnTo>
                <a:lnTo>
                  <a:pt x="124" y="22"/>
                </a:lnTo>
                <a:lnTo>
                  <a:pt x="120" y="16"/>
                </a:lnTo>
                <a:lnTo>
                  <a:pt x="116" y="12"/>
                </a:lnTo>
                <a:lnTo>
                  <a:pt x="109" y="8"/>
                </a:lnTo>
                <a:lnTo>
                  <a:pt x="101" y="4"/>
                </a:lnTo>
                <a:lnTo>
                  <a:pt x="90" y="1"/>
                </a:lnTo>
                <a:lnTo>
                  <a:pt x="80" y="0"/>
                </a:lnTo>
                <a:lnTo>
                  <a:pt x="68" y="0"/>
                </a:lnTo>
                <a:lnTo>
                  <a:pt x="62" y="0"/>
                </a:lnTo>
                <a:lnTo>
                  <a:pt x="0" y="0"/>
                </a:lnTo>
                <a:lnTo>
                  <a:pt x="0" y="207"/>
                </a:lnTo>
                <a:close/>
                <a:moveTo>
                  <a:pt x="25" y="94"/>
                </a:moveTo>
                <a:lnTo>
                  <a:pt x="25" y="26"/>
                </a:lnTo>
                <a:lnTo>
                  <a:pt x="69" y="26"/>
                </a:lnTo>
                <a:lnTo>
                  <a:pt x="79" y="26"/>
                </a:lnTo>
                <a:lnTo>
                  <a:pt x="86" y="28"/>
                </a:lnTo>
                <a:lnTo>
                  <a:pt x="92" y="30"/>
                </a:lnTo>
                <a:lnTo>
                  <a:pt x="98" y="34"/>
                </a:lnTo>
                <a:lnTo>
                  <a:pt x="102" y="39"/>
                </a:lnTo>
                <a:lnTo>
                  <a:pt x="105" y="44"/>
                </a:lnTo>
                <a:lnTo>
                  <a:pt x="106" y="51"/>
                </a:lnTo>
                <a:lnTo>
                  <a:pt x="107" y="59"/>
                </a:lnTo>
                <a:lnTo>
                  <a:pt x="106" y="69"/>
                </a:lnTo>
                <a:lnTo>
                  <a:pt x="105" y="77"/>
                </a:lnTo>
                <a:lnTo>
                  <a:pt x="102" y="83"/>
                </a:lnTo>
                <a:lnTo>
                  <a:pt x="98" y="87"/>
                </a:lnTo>
                <a:lnTo>
                  <a:pt x="92" y="91"/>
                </a:lnTo>
                <a:lnTo>
                  <a:pt x="85" y="93"/>
                </a:lnTo>
                <a:lnTo>
                  <a:pt x="77" y="94"/>
                </a:lnTo>
                <a:lnTo>
                  <a:pt x="67" y="94"/>
                </a:lnTo>
                <a:lnTo>
                  <a:pt x="25" y="9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26" name="Freeform 222"/>
          <p:cNvSpPr>
            <a:spLocks/>
          </p:cNvSpPr>
          <p:nvPr/>
        </p:nvSpPr>
        <p:spPr bwMode="auto">
          <a:xfrm>
            <a:off x="2112963" y="4297363"/>
            <a:ext cx="30162" cy="80962"/>
          </a:xfrm>
          <a:custGeom>
            <a:avLst/>
            <a:gdLst>
              <a:gd name="T0" fmla="*/ 0 w 66"/>
              <a:gd name="T1" fmla="*/ 2147483647 h 154"/>
              <a:gd name="T2" fmla="*/ 2147483647 w 66"/>
              <a:gd name="T3" fmla="*/ 2147483647 h 154"/>
              <a:gd name="T4" fmla="*/ 2147483647 w 66"/>
              <a:gd name="T5" fmla="*/ 2147483647 h 154"/>
              <a:gd name="T6" fmla="*/ 2147483647 w 66"/>
              <a:gd name="T7" fmla="*/ 2147483647 h 154"/>
              <a:gd name="T8" fmla="*/ 2147483647 w 66"/>
              <a:gd name="T9" fmla="*/ 2147483647 h 154"/>
              <a:gd name="T10" fmla="*/ 2147483647 w 66"/>
              <a:gd name="T11" fmla="*/ 2147483647 h 154"/>
              <a:gd name="T12" fmla="*/ 2147483647 w 66"/>
              <a:gd name="T13" fmla="*/ 2147483647 h 154"/>
              <a:gd name="T14" fmla="*/ 2147483647 w 66"/>
              <a:gd name="T15" fmla="*/ 2147483647 h 154"/>
              <a:gd name="T16" fmla="*/ 2147483647 w 66"/>
              <a:gd name="T17" fmla="*/ 2147483647 h 154"/>
              <a:gd name="T18" fmla="*/ 2147483647 w 66"/>
              <a:gd name="T19" fmla="*/ 2147483647 h 154"/>
              <a:gd name="T20" fmla="*/ 2147483647 w 66"/>
              <a:gd name="T21" fmla="*/ 2147483647 h 154"/>
              <a:gd name="T22" fmla="*/ 2147483647 w 66"/>
              <a:gd name="T23" fmla="*/ 2147483647 h 154"/>
              <a:gd name="T24" fmla="*/ 2147483647 w 66"/>
              <a:gd name="T25" fmla="*/ 0 h 154"/>
              <a:gd name="T26" fmla="*/ 2147483647 w 66"/>
              <a:gd name="T27" fmla="*/ 0 h 154"/>
              <a:gd name="T28" fmla="*/ 2147483647 w 66"/>
              <a:gd name="T29" fmla="*/ 0 h 154"/>
              <a:gd name="T30" fmla="*/ 2147483647 w 66"/>
              <a:gd name="T31" fmla="*/ 2147483647 h 154"/>
              <a:gd name="T32" fmla="*/ 2147483647 w 66"/>
              <a:gd name="T33" fmla="*/ 2147483647 h 154"/>
              <a:gd name="T34" fmla="*/ 2147483647 w 66"/>
              <a:gd name="T35" fmla="*/ 2147483647 h 154"/>
              <a:gd name="T36" fmla="*/ 2147483647 w 66"/>
              <a:gd name="T37" fmla="*/ 2147483647 h 154"/>
              <a:gd name="T38" fmla="*/ 2147483647 w 66"/>
              <a:gd name="T39" fmla="*/ 2147483647 h 154"/>
              <a:gd name="T40" fmla="*/ 2147483647 w 66"/>
              <a:gd name="T41" fmla="*/ 2147483647 h 154"/>
              <a:gd name="T42" fmla="*/ 2147483647 w 66"/>
              <a:gd name="T43" fmla="*/ 2147483647 h 154"/>
              <a:gd name="T44" fmla="*/ 2147483647 w 66"/>
              <a:gd name="T45" fmla="*/ 2147483647 h 154"/>
              <a:gd name="T46" fmla="*/ 0 w 66"/>
              <a:gd name="T47" fmla="*/ 2147483647 h 154"/>
              <a:gd name="T48" fmla="*/ 0 w 66"/>
              <a:gd name="T49" fmla="*/ 2147483647 h 15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6"/>
              <a:gd name="T76" fmla="*/ 0 h 154"/>
              <a:gd name="T77" fmla="*/ 66 w 66"/>
              <a:gd name="T78" fmla="*/ 154 h 15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6" h="154">
                <a:moveTo>
                  <a:pt x="0" y="154"/>
                </a:moveTo>
                <a:lnTo>
                  <a:pt x="23" y="154"/>
                </a:lnTo>
                <a:lnTo>
                  <a:pt x="23" y="69"/>
                </a:lnTo>
                <a:lnTo>
                  <a:pt x="24" y="60"/>
                </a:lnTo>
                <a:lnTo>
                  <a:pt x="25" y="51"/>
                </a:lnTo>
                <a:lnTo>
                  <a:pt x="28" y="44"/>
                </a:lnTo>
                <a:lnTo>
                  <a:pt x="33" y="38"/>
                </a:lnTo>
                <a:lnTo>
                  <a:pt x="38" y="32"/>
                </a:lnTo>
                <a:lnTo>
                  <a:pt x="44" y="29"/>
                </a:lnTo>
                <a:lnTo>
                  <a:pt x="53" y="27"/>
                </a:lnTo>
                <a:lnTo>
                  <a:pt x="61" y="26"/>
                </a:lnTo>
                <a:lnTo>
                  <a:pt x="66" y="26"/>
                </a:lnTo>
                <a:lnTo>
                  <a:pt x="66" y="0"/>
                </a:lnTo>
                <a:lnTo>
                  <a:pt x="60" y="0"/>
                </a:lnTo>
                <a:lnTo>
                  <a:pt x="54" y="0"/>
                </a:lnTo>
                <a:lnTo>
                  <a:pt x="47" y="2"/>
                </a:lnTo>
                <a:lnTo>
                  <a:pt x="42" y="4"/>
                </a:lnTo>
                <a:lnTo>
                  <a:pt x="37" y="6"/>
                </a:lnTo>
                <a:lnTo>
                  <a:pt x="33" y="11"/>
                </a:lnTo>
                <a:lnTo>
                  <a:pt x="28" y="17"/>
                </a:lnTo>
                <a:lnTo>
                  <a:pt x="25" y="23"/>
                </a:lnTo>
                <a:lnTo>
                  <a:pt x="22" y="30"/>
                </a:lnTo>
                <a:lnTo>
                  <a:pt x="22" y="3"/>
                </a:lnTo>
                <a:lnTo>
                  <a:pt x="0" y="3"/>
                </a:lnTo>
                <a:lnTo>
                  <a:pt x="0" y="15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27" name="Freeform 223"/>
          <p:cNvSpPr>
            <a:spLocks noEditPoints="1"/>
          </p:cNvSpPr>
          <p:nvPr/>
        </p:nvSpPr>
        <p:spPr bwMode="auto">
          <a:xfrm>
            <a:off x="2152650" y="4268788"/>
            <a:ext cx="11113" cy="109537"/>
          </a:xfrm>
          <a:custGeom>
            <a:avLst/>
            <a:gdLst>
              <a:gd name="T0" fmla="*/ 0 w 24"/>
              <a:gd name="T1" fmla="*/ 2147483647 h 207"/>
              <a:gd name="T2" fmla="*/ 2147483647 w 24"/>
              <a:gd name="T3" fmla="*/ 2147483647 h 207"/>
              <a:gd name="T4" fmla="*/ 2147483647 w 24"/>
              <a:gd name="T5" fmla="*/ 2147483647 h 207"/>
              <a:gd name="T6" fmla="*/ 0 w 24"/>
              <a:gd name="T7" fmla="*/ 2147483647 h 207"/>
              <a:gd name="T8" fmla="*/ 0 w 24"/>
              <a:gd name="T9" fmla="*/ 2147483647 h 207"/>
              <a:gd name="T10" fmla="*/ 0 w 24"/>
              <a:gd name="T11" fmla="*/ 2147483647 h 207"/>
              <a:gd name="T12" fmla="*/ 2147483647 w 24"/>
              <a:gd name="T13" fmla="*/ 2147483647 h 207"/>
              <a:gd name="T14" fmla="*/ 2147483647 w 24"/>
              <a:gd name="T15" fmla="*/ 0 h 207"/>
              <a:gd name="T16" fmla="*/ 0 w 24"/>
              <a:gd name="T17" fmla="*/ 0 h 207"/>
              <a:gd name="T18" fmla="*/ 0 w 24"/>
              <a:gd name="T19" fmla="*/ 2147483647 h 2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4"/>
              <a:gd name="T31" fmla="*/ 0 h 207"/>
              <a:gd name="T32" fmla="*/ 24 w 24"/>
              <a:gd name="T33" fmla="*/ 207 h 2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4" h="207">
                <a:moveTo>
                  <a:pt x="0" y="207"/>
                </a:moveTo>
                <a:lnTo>
                  <a:pt x="24" y="207"/>
                </a:lnTo>
                <a:lnTo>
                  <a:pt x="24" y="56"/>
                </a:lnTo>
                <a:lnTo>
                  <a:pt x="0" y="56"/>
                </a:lnTo>
                <a:lnTo>
                  <a:pt x="0" y="207"/>
                </a:lnTo>
                <a:close/>
                <a:moveTo>
                  <a:pt x="0" y="28"/>
                </a:moveTo>
                <a:lnTo>
                  <a:pt x="24" y="28"/>
                </a:lnTo>
                <a:lnTo>
                  <a:pt x="24"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28" name="Freeform 224"/>
          <p:cNvSpPr>
            <a:spLocks/>
          </p:cNvSpPr>
          <p:nvPr/>
        </p:nvSpPr>
        <p:spPr bwMode="auto">
          <a:xfrm>
            <a:off x="2176463" y="4297363"/>
            <a:ext cx="52387" cy="82550"/>
          </a:xfrm>
          <a:custGeom>
            <a:avLst/>
            <a:gdLst>
              <a:gd name="T0" fmla="*/ 2147483647 w 112"/>
              <a:gd name="T1" fmla="*/ 2147483647 h 158"/>
              <a:gd name="T2" fmla="*/ 2147483647 w 112"/>
              <a:gd name="T3" fmla="*/ 2147483647 h 158"/>
              <a:gd name="T4" fmla="*/ 2147483647 w 112"/>
              <a:gd name="T5" fmla="*/ 2147483647 h 158"/>
              <a:gd name="T6" fmla="*/ 2147483647 w 112"/>
              <a:gd name="T7" fmla="*/ 2147483647 h 158"/>
              <a:gd name="T8" fmla="*/ 2147483647 w 112"/>
              <a:gd name="T9" fmla="*/ 2147483647 h 158"/>
              <a:gd name="T10" fmla="*/ 2147483647 w 112"/>
              <a:gd name="T11" fmla="*/ 2147483647 h 158"/>
              <a:gd name="T12" fmla="*/ 2147483647 w 112"/>
              <a:gd name="T13" fmla="*/ 2147483647 h 158"/>
              <a:gd name="T14" fmla="*/ 2147483647 w 112"/>
              <a:gd name="T15" fmla="*/ 2147483647 h 158"/>
              <a:gd name="T16" fmla="*/ 2147483647 w 112"/>
              <a:gd name="T17" fmla="*/ 2147483647 h 158"/>
              <a:gd name="T18" fmla="*/ 2147483647 w 112"/>
              <a:gd name="T19" fmla="*/ 2147483647 h 158"/>
              <a:gd name="T20" fmla="*/ 2147483647 w 112"/>
              <a:gd name="T21" fmla="*/ 2147483647 h 158"/>
              <a:gd name="T22" fmla="*/ 2147483647 w 112"/>
              <a:gd name="T23" fmla="*/ 2147483647 h 158"/>
              <a:gd name="T24" fmla="*/ 2147483647 w 112"/>
              <a:gd name="T25" fmla="*/ 2147483647 h 158"/>
              <a:gd name="T26" fmla="*/ 2147483647 w 112"/>
              <a:gd name="T27" fmla="*/ 2147483647 h 158"/>
              <a:gd name="T28" fmla="*/ 2147483647 w 112"/>
              <a:gd name="T29" fmla="*/ 2147483647 h 158"/>
              <a:gd name="T30" fmla="*/ 2147483647 w 112"/>
              <a:gd name="T31" fmla="*/ 2147483647 h 158"/>
              <a:gd name="T32" fmla="*/ 2147483647 w 112"/>
              <a:gd name="T33" fmla="*/ 2147483647 h 158"/>
              <a:gd name="T34" fmla="*/ 2147483647 w 112"/>
              <a:gd name="T35" fmla="*/ 2147483647 h 158"/>
              <a:gd name="T36" fmla="*/ 2147483647 w 112"/>
              <a:gd name="T37" fmla="*/ 2147483647 h 158"/>
              <a:gd name="T38" fmla="*/ 2147483647 w 112"/>
              <a:gd name="T39" fmla="*/ 2147483647 h 158"/>
              <a:gd name="T40" fmla="*/ 2147483647 w 112"/>
              <a:gd name="T41" fmla="*/ 2147483647 h 158"/>
              <a:gd name="T42" fmla="*/ 2147483647 w 112"/>
              <a:gd name="T43" fmla="*/ 2147483647 h 158"/>
              <a:gd name="T44" fmla="*/ 2147483647 w 112"/>
              <a:gd name="T45" fmla="*/ 2147483647 h 158"/>
              <a:gd name="T46" fmla="*/ 2147483647 w 112"/>
              <a:gd name="T47" fmla="*/ 2147483647 h 158"/>
              <a:gd name="T48" fmla="*/ 2147483647 w 112"/>
              <a:gd name="T49" fmla="*/ 2147483647 h 158"/>
              <a:gd name="T50" fmla="*/ 2147483647 w 112"/>
              <a:gd name="T51" fmla="*/ 2147483647 h 158"/>
              <a:gd name="T52" fmla="*/ 2147483647 w 112"/>
              <a:gd name="T53" fmla="*/ 2147483647 h 158"/>
              <a:gd name="T54" fmla="*/ 2147483647 w 112"/>
              <a:gd name="T55" fmla="*/ 2147483647 h 158"/>
              <a:gd name="T56" fmla="*/ 2147483647 w 112"/>
              <a:gd name="T57" fmla="*/ 2147483647 h 158"/>
              <a:gd name="T58" fmla="*/ 2147483647 w 112"/>
              <a:gd name="T59" fmla="*/ 2147483647 h 158"/>
              <a:gd name="T60" fmla="*/ 2147483647 w 112"/>
              <a:gd name="T61" fmla="*/ 2147483647 h 158"/>
              <a:gd name="T62" fmla="*/ 2147483647 w 112"/>
              <a:gd name="T63" fmla="*/ 2147483647 h 158"/>
              <a:gd name="T64" fmla="*/ 2147483647 w 112"/>
              <a:gd name="T65" fmla="*/ 2147483647 h 158"/>
              <a:gd name="T66" fmla="*/ 2147483647 w 112"/>
              <a:gd name="T67" fmla="*/ 2147483647 h 158"/>
              <a:gd name="T68" fmla="*/ 2147483647 w 112"/>
              <a:gd name="T69" fmla="*/ 2147483647 h 158"/>
              <a:gd name="T70" fmla="*/ 2147483647 w 112"/>
              <a:gd name="T71" fmla="*/ 2147483647 h 158"/>
              <a:gd name="T72" fmla="*/ 2147483647 w 112"/>
              <a:gd name="T73" fmla="*/ 2147483647 h 158"/>
              <a:gd name="T74" fmla="*/ 2147483647 w 112"/>
              <a:gd name="T75" fmla="*/ 2147483647 h 158"/>
              <a:gd name="T76" fmla="*/ 2147483647 w 112"/>
              <a:gd name="T77" fmla="*/ 2147483647 h 158"/>
              <a:gd name="T78" fmla="*/ 2147483647 w 112"/>
              <a:gd name="T79" fmla="*/ 2147483647 h 158"/>
              <a:gd name="T80" fmla="*/ 2147483647 w 112"/>
              <a:gd name="T81" fmla="*/ 2147483647 h 158"/>
              <a:gd name="T82" fmla="*/ 2147483647 w 112"/>
              <a:gd name="T83" fmla="*/ 2147483647 h 158"/>
              <a:gd name="T84" fmla="*/ 2147483647 w 112"/>
              <a:gd name="T85" fmla="*/ 2147483647 h 158"/>
              <a:gd name="T86" fmla="*/ 2147483647 w 112"/>
              <a:gd name="T87" fmla="*/ 2147483647 h 158"/>
              <a:gd name="T88" fmla="*/ 2147483647 w 112"/>
              <a:gd name="T89" fmla="*/ 2147483647 h 158"/>
              <a:gd name="T90" fmla="*/ 2147483647 w 112"/>
              <a:gd name="T91" fmla="*/ 2147483647 h 158"/>
              <a:gd name="T92" fmla="*/ 2147483647 w 112"/>
              <a:gd name="T93" fmla="*/ 2147483647 h 158"/>
              <a:gd name="T94" fmla="*/ 2147483647 w 112"/>
              <a:gd name="T95" fmla="*/ 2147483647 h 158"/>
              <a:gd name="T96" fmla="*/ 2147483647 w 112"/>
              <a:gd name="T97" fmla="*/ 2147483647 h 158"/>
              <a:gd name="T98" fmla="*/ 2147483647 w 112"/>
              <a:gd name="T99" fmla="*/ 2147483647 h 15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12"/>
              <a:gd name="T151" fmla="*/ 0 h 158"/>
              <a:gd name="T152" fmla="*/ 112 w 112"/>
              <a:gd name="T153" fmla="*/ 158 h 15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12" h="158">
                <a:moveTo>
                  <a:pt x="0" y="105"/>
                </a:moveTo>
                <a:lnTo>
                  <a:pt x="1" y="117"/>
                </a:lnTo>
                <a:lnTo>
                  <a:pt x="3" y="128"/>
                </a:lnTo>
                <a:lnTo>
                  <a:pt x="8" y="137"/>
                </a:lnTo>
                <a:lnTo>
                  <a:pt x="14" y="144"/>
                </a:lnTo>
                <a:lnTo>
                  <a:pt x="22" y="150"/>
                </a:lnTo>
                <a:lnTo>
                  <a:pt x="32" y="154"/>
                </a:lnTo>
                <a:lnTo>
                  <a:pt x="42" y="157"/>
                </a:lnTo>
                <a:lnTo>
                  <a:pt x="55" y="158"/>
                </a:lnTo>
                <a:lnTo>
                  <a:pt x="67" y="157"/>
                </a:lnTo>
                <a:lnTo>
                  <a:pt x="79" y="154"/>
                </a:lnTo>
                <a:lnTo>
                  <a:pt x="89" y="151"/>
                </a:lnTo>
                <a:lnTo>
                  <a:pt x="97" y="145"/>
                </a:lnTo>
                <a:lnTo>
                  <a:pt x="103" y="138"/>
                </a:lnTo>
                <a:lnTo>
                  <a:pt x="107" y="130"/>
                </a:lnTo>
                <a:lnTo>
                  <a:pt x="111" y="119"/>
                </a:lnTo>
                <a:lnTo>
                  <a:pt x="112" y="109"/>
                </a:lnTo>
                <a:lnTo>
                  <a:pt x="111" y="100"/>
                </a:lnTo>
                <a:lnTo>
                  <a:pt x="110" y="93"/>
                </a:lnTo>
                <a:lnTo>
                  <a:pt x="106" y="86"/>
                </a:lnTo>
                <a:lnTo>
                  <a:pt x="101" y="81"/>
                </a:lnTo>
                <a:lnTo>
                  <a:pt x="96" y="76"/>
                </a:lnTo>
                <a:lnTo>
                  <a:pt x="89" y="73"/>
                </a:lnTo>
                <a:lnTo>
                  <a:pt x="80" y="69"/>
                </a:lnTo>
                <a:lnTo>
                  <a:pt x="71" y="67"/>
                </a:lnTo>
                <a:lnTo>
                  <a:pt x="47" y="61"/>
                </a:lnTo>
                <a:lnTo>
                  <a:pt x="42" y="59"/>
                </a:lnTo>
                <a:lnTo>
                  <a:pt x="38" y="58"/>
                </a:lnTo>
                <a:lnTo>
                  <a:pt x="34" y="57"/>
                </a:lnTo>
                <a:lnTo>
                  <a:pt x="31" y="54"/>
                </a:lnTo>
                <a:lnTo>
                  <a:pt x="28" y="52"/>
                </a:lnTo>
                <a:lnTo>
                  <a:pt x="26" y="50"/>
                </a:lnTo>
                <a:lnTo>
                  <a:pt x="25" y="46"/>
                </a:lnTo>
                <a:lnTo>
                  <a:pt x="25" y="43"/>
                </a:lnTo>
                <a:lnTo>
                  <a:pt x="25" y="38"/>
                </a:lnTo>
                <a:lnTo>
                  <a:pt x="27" y="33"/>
                </a:lnTo>
                <a:lnTo>
                  <a:pt x="29" y="30"/>
                </a:lnTo>
                <a:lnTo>
                  <a:pt x="33" y="27"/>
                </a:lnTo>
                <a:lnTo>
                  <a:pt x="37" y="25"/>
                </a:lnTo>
                <a:lnTo>
                  <a:pt x="42" y="23"/>
                </a:lnTo>
                <a:lnTo>
                  <a:pt x="47" y="22"/>
                </a:lnTo>
                <a:lnTo>
                  <a:pt x="55" y="22"/>
                </a:lnTo>
                <a:lnTo>
                  <a:pt x="61" y="22"/>
                </a:lnTo>
                <a:lnTo>
                  <a:pt x="67" y="23"/>
                </a:lnTo>
                <a:lnTo>
                  <a:pt x="73" y="25"/>
                </a:lnTo>
                <a:lnTo>
                  <a:pt x="77" y="29"/>
                </a:lnTo>
                <a:lnTo>
                  <a:pt x="81" y="32"/>
                </a:lnTo>
                <a:lnTo>
                  <a:pt x="83" y="36"/>
                </a:lnTo>
                <a:lnTo>
                  <a:pt x="85" y="40"/>
                </a:lnTo>
                <a:lnTo>
                  <a:pt x="86" y="46"/>
                </a:lnTo>
                <a:lnTo>
                  <a:pt x="109" y="46"/>
                </a:lnTo>
                <a:lnTo>
                  <a:pt x="107" y="36"/>
                </a:lnTo>
                <a:lnTo>
                  <a:pt x="104" y="26"/>
                </a:lnTo>
                <a:lnTo>
                  <a:pt x="100" y="18"/>
                </a:lnTo>
                <a:lnTo>
                  <a:pt x="94" y="12"/>
                </a:lnTo>
                <a:lnTo>
                  <a:pt x="86" y="6"/>
                </a:lnTo>
                <a:lnTo>
                  <a:pt x="77" y="3"/>
                </a:lnTo>
                <a:lnTo>
                  <a:pt x="66" y="1"/>
                </a:lnTo>
                <a:lnTo>
                  <a:pt x="55" y="0"/>
                </a:lnTo>
                <a:lnTo>
                  <a:pt x="43" y="1"/>
                </a:lnTo>
                <a:lnTo>
                  <a:pt x="33" y="3"/>
                </a:lnTo>
                <a:lnTo>
                  <a:pt x="24" y="6"/>
                </a:lnTo>
                <a:lnTo>
                  <a:pt x="17" y="11"/>
                </a:lnTo>
                <a:lnTo>
                  <a:pt x="10" y="18"/>
                </a:lnTo>
                <a:lnTo>
                  <a:pt x="6" y="25"/>
                </a:lnTo>
                <a:lnTo>
                  <a:pt x="4" y="33"/>
                </a:lnTo>
                <a:lnTo>
                  <a:pt x="3" y="43"/>
                </a:lnTo>
                <a:lnTo>
                  <a:pt x="4" y="52"/>
                </a:lnTo>
                <a:lnTo>
                  <a:pt x="5" y="59"/>
                </a:lnTo>
                <a:lnTo>
                  <a:pt x="8" y="66"/>
                </a:lnTo>
                <a:lnTo>
                  <a:pt x="13" y="71"/>
                </a:lnTo>
                <a:lnTo>
                  <a:pt x="18" y="75"/>
                </a:lnTo>
                <a:lnTo>
                  <a:pt x="24" y="79"/>
                </a:lnTo>
                <a:lnTo>
                  <a:pt x="33" y="82"/>
                </a:lnTo>
                <a:lnTo>
                  <a:pt x="41" y="85"/>
                </a:lnTo>
                <a:lnTo>
                  <a:pt x="68" y="93"/>
                </a:lnTo>
                <a:lnTo>
                  <a:pt x="73" y="94"/>
                </a:lnTo>
                <a:lnTo>
                  <a:pt x="78" y="95"/>
                </a:lnTo>
                <a:lnTo>
                  <a:pt x="81" y="97"/>
                </a:lnTo>
                <a:lnTo>
                  <a:pt x="84" y="98"/>
                </a:lnTo>
                <a:lnTo>
                  <a:pt x="86" y="102"/>
                </a:lnTo>
                <a:lnTo>
                  <a:pt x="89" y="104"/>
                </a:lnTo>
                <a:lnTo>
                  <a:pt x="90" y="108"/>
                </a:lnTo>
                <a:lnTo>
                  <a:pt x="90" y="112"/>
                </a:lnTo>
                <a:lnTo>
                  <a:pt x="89" y="117"/>
                </a:lnTo>
                <a:lnTo>
                  <a:pt x="87" y="122"/>
                </a:lnTo>
                <a:lnTo>
                  <a:pt x="84" y="126"/>
                </a:lnTo>
                <a:lnTo>
                  <a:pt x="81" y="129"/>
                </a:lnTo>
                <a:lnTo>
                  <a:pt x="76" y="132"/>
                </a:lnTo>
                <a:lnTo>
                  <a:pt x="71" y="135"/>
                </a:lnTo>
                <a:lnTo>
                  <a:pt x="64" y="136"/>
                </a:lnTo>
                <a:lnTo>
                  <a:pt x="57" y="136"/>
                </a:lnTo>
                <a:lnTo>
                  <a:pt x="49" y="136"/>
                </a:lnTo>
                <a:lnTo>
                  <a:pt x="42" y="133"/>
                </a:lnTo>
                <a:lnTo>
                  <a:pt x="36" y="131"/>
                </a:lnTo>
                <a:lnTo>
                  <a:pt x="32" y="128"/>
                </a:lnTo>
                <a:lnTo>
                  <a:pt x="27" y="124"/>
                </a:lnTo>
                <a:lnTo>
                  <a:pt x="24" y="118"/>
                </a:lnTo>
                <a:lnTo>
                  <a:pt x="22" y="112"/>
                </a:lnTo>
                <a:lnTo>
                  <a:pt x="21" y="105"/>
                </a:lnTo>
                <a:lnTo>
                  <a:pt x="0" y="10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29" name="Freeform 225"/>
          <p:cNvSpPr>
            <a:spLocks/>
          </p:cNvSpPr>
          <p:nvPr/>
        </p:nvSpPr>
        <p:spPr bwMode="auto">
          <a:xfrm>
            <a:off x="2238375" y="4297363"/>
            <a:ext cx="55563" cy="82550"/>
          </a:xfrm>
          <a:custGeom>
            <a:avLst/>
            <a:gdLst>
              <a:gd name="T0" fmla="*/ 2147483647 w 121"/>
              <a:gd name="T1" fmla="*/ 2147483647 h 158"/>
              <a:gd name="T2" fmla="*/ 2147483647 w 121"/>
              <a:gd name="T3" fmla="*/ 2147483647 h 158"/>
              <a:gd name="T4" fmla="*/ 2147483647 w 121"/>
              <a:gd name="T5" fmla="*/ 2147483647 h 158"/>
              <a:gd name="T6" fmla="*/ 2147483647 w 121"/>
              <a:gd name="T7" fmla="*/ 2147483647 h 158"/>
              <a:gd name="T8" fmla="*/ 2147483647 w 121"/>
              <a:gd name="T9" fmla="*/ 0 h 158"/>
              <a:gd name="T10" fmla="*/ 2147483647 w 121"/>
              <a:gd name="T11" fmla="*/ 2147483647 h 158"/>
              <a:gd name="T12" fmla="*/ 2147483647 w 121"/>
              <a:gd name="T13" fmla="*/ 2147483647 h 158"/>
              <a:gd name="T14" fmla="*/ 2147483647 w 121"/>
              <a:gd name="T15" fmla="*/ 2147483647 h 158"/>
              <a:gd name="T16" fmla="*/ 0 w 121"/>
              <a:gd name="T17" fmla="*/ 2147483647 h 158"/>
              <a:gd name="T18" fmla="*/ 2147483647 w 121"/>
              <a:gd name="T19" fmla="*/ 2147483647 h 158"/>
              <a:gd name="T20" fmla="*/ 2147483647 w 121"/>
              <a:gd name="T21" fmla="*/ 2147483647 h 158"/>
              <a:gd name="T22" fmla="*/ 2147483647 w 121"/>
              <a:gd name="T23" fmla="*/ 2147483647 h 158"/>
              <a:gd name="T24" fmla="*/ 2147483647 w 121"/>
              <a:gd name="T25" fmla="*/ 2147483647 h 158"/>
              <a:gd name="T26" fmla="*/ 2147483647 w 121"/>
              <a:gd name="T27" fmla="*/ 2147483647 h 158"/>
              <a:gd name="T28" fmla="*/ 2147483647 w 121"/>
              <a:gd name="T29" fmla="*/ 2147483647 h 158"/>
              <a:gd name="T30" fmla="*/ 2147483647 w 121"/>
              <a:gd name="T31" fmla="*/ 2147483647 h 158"/>
              <a:gd name="T32" fmla="*/ 2147483647 w 121"/>
              <a:gd name="T33" fmla="*/ 2147483647 h 158"/>
              <a:gd name="T34" fmla="*/ 2147483647 w 121"/>
              <a:gd name="T35" fmla="*/ 2147483647 h 158"/>
              <a:gd name="T36" fmla="*/ 2147483647 w 121"/>
              <a:gd name="T37" fmla="*/ 2147483647 h 158"/>
              <a:gd name="T38" fmla="*/ 2147483647 w 121"/>
              <a:gd name="T39" fmla="*/ 2147483647 h 158"/>
              <a:gd name="T40" fmla="*/ 2147483647 w 121"/>
              <a:gd name="T41" fmla="*/ 2147483647 h 158"/>
              <a:gd name="T42" fmla="*/ 2147483647 w 121"/>
              <a:gd name="T43" fmla="*/ 2147483647 h 158"/>
              <a:gd name="T44" fmla="*/ 2147483647 w 121"/>
              <a:gd name="T45" fmla="*/ 2147483647 h 158"/>
              <a:gd name="T46" fmla="*/ 2147483647 w 121"/>
              <a:gd name="T47" fmla="*/ 2147483647 h 158"/>
              <a:gd name="T48" fmla="*/ 2147483647 w 121"/>
              <a:gd name="T49" fmla="*/ 2147483647 h 158"/>
              <a:gd name="T50" fmla="*/ 2147483647 w 121"/>
              <a:gd name="T51" fmla="*/ 2147483647 h 158"/>
              <a:gd name="T52" fmla="*/ 2147483647 w 121"/>
              <a:gd name="T53" fmla="*/ 2147483647 h 158"/>
              <a:gd name="T54" fmla="*/ 2147483647 w 121"/>
              <a:gd name="T55" fmla="*/ 2147483647 h 158"/>
              <a:gd name="T56" fmla="*/ 2147483647 w 121"/>
              <a:gd name="T57" fmla="*/ 2147483647 h 158"/>
              <a:gd name="T58" fmla="*/ 2147483647 w 121"/>
              <a:gd name="T59" fmla="*/ 2147483647 h 158"/>
              <a:gd name="T60" fmla="*/ 2147483647 w 121"/>
              <a:gd name="T61" fmla="*/ 2147483647 h 158"/>
              <a:gd name="T62" fmla="*/ 2147483647 w 121"/>
              <a:gd name="T63" fmla="*/ 2147483647 h 158"/>
              <a:gd name="T64" fmla="*/ 2147483647 w 121"/>
              <a:gd name="T65" fmla="*/ 2147483647 h 1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1"/>
              <a:gd name="T100" fmla="*/ 0 h 158"/>
              <a:gd name="T101" fmla="*/ 121 w 121"/>
              <a:gd name="T102" fmla="*/ 158 h 15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1" h="158">
                <a:moveTo>
                  <a:pt x="98" y="54"/>
                </a:moveTo>
                <a:lnTo>
                  <a:pt x="121" y="54"/>
                </a:lnTo>
                <a:lnTo>
                  <a:pt x="119" y="43"/>
                </a:lnTo>
                <a:lnTo>
                  <a:pt x="116" y="32"/>
                </a:lnTo>
                <a:lnTo>
                  <a:pt x="112" y="23"/>
                </a:lnTo>
                <a:lnTo>
                  <a:pt x="104" y="15"/>
                </a:lnTo>
                <a:lnTo>
                  <a:pt x="96" y="8"/>
                </a:lnTo>
                <a:lnTo>
                  <a:pt x="86" y="3"/>
                </a:lnTo>
                <a:lnTo>
                  <a:pt x="76" y="1"/>
                </a:lnTo>
                <a:lnTo>
                  <a:pt x="63" y="0"/>
                </a:lnTo>
                <a:lnTo>
                  <a:pt x="49" y="1"/>
                </a:lnTo>
                <a:lnTo>
                  <a:pt x="37" y="5"/>
                </a:lnTo>
                <a:lnTo>
                  <a:pt x="26" y="11"/>
                </a:lnTo>
                <a:lnTo>
                  <a:pt x="17" y="20"/>
                </a:lnTo>
                <a:lnTo>
                  <a:pt x="9" y="32"/>
                </a:lnTo>
                <a:lnTo>
                  <a:pt x="4" y="46"/>
                </a:lnTo>
                <a:lnTo>
                  <a:pt x="1" y="61"/>
                </a:lnTo>
                <a:lnTo>
                  <a:pt x="0" y="79"/>
                </a:lnTo>
                <a:lnTo>
                  <a:pt x="1" y="97"/>
                </a:lnTo>
                <a:lnTo>
                  <a:pt x="4" y="112"/>
                </a:lnTo>
                <a:lnTo>
                  <a:pt x="9" y="125"/>
                </a:lnTo>
                <a:lnTo>
                  <a:pt x="16" y="137"/>
                </a:lnTo>
                <a:lnTo>
                  <a:pt x="25" y="146"/>
                </a:lnTo>
                <a:lnTo>
                  <a:pt x="35" y="152"/>
                </a:lnTo>
                <a:lnTo>
                  <a:pt x="47" y="157"/>
                </a:lnTo>
                <a:lnTo>
                  <a:pt x="60" y="158"/>
                </a:lnTo>
                <a:lnTo>
                  <a:pt x="74" y="157"/>
                </a:lnTo>
                <a:lnTo>
                  <a:pt x="84" y="154"/>
                </a:lnTo>
                <a:lnTo>
                  <a:pt x="95" y="149"/>
                </a:lnTo>
                <a:lnTo>
                  <a:pt x="103" y="143"/>
                </a:lnTo>
                <a:lnTo>
                  <a:pt x="110" y="135"/>
                </a:lnTo>
                <a:lnTo>
                  <a:pt x="116" y="124"/>
                </a:lnTo>
                <a:lnTo>
                  <a:pt x="119" y="112"/>
                </a:lnTo>
                <a:lnTo>
                  <a:pt x="121" y="100"/>
                </a:lnTo>
                <a:lnTo>
                  <a:pt x="99" y="100"/>
                </a:lnTo>
                <a:lnTo>
                  <a:pt x="97" y="108"/>
                </a:lnTo>
                <a:lnTo>
                  <a:pt x="95" y="115"/>
                </a:lnTo>
                <a:lnTo>
                  <a:pt x="91" y="121"/>
                </a:lnTo>
                <a:lnTo>
                  <a:pt x="87" y="125"/>
                </a:lnTo>
                <a:lnTo>
                  <a:pt x="82" y="130"/>
                </a:lnTo>
                <a:lnTo>
                  <a:pt x="76" y="132"/>
                </a:lnTo>
                <a:lnTo>
                  <a:pt x="69" y="135"/>
                </a:lnTo>
                <a:lnTo>
                  <a:pt x="61" y="135"/>
                </a:lnTo>
                <a:lnTo>
                  <a:pt x="52" y="133"/>
                </a:lnTo>
                <a:lnTo>
                  <a:pt x="45" y="131"/>
                </a:lnTo>
                <a:lnTo>
                  <a:pt x="39" y="126"/>
                </a:lnTo>
                <a:lnTo>
                  <a:pt x="33" y="121"/>
                </a:lnTo>
                <a:lnTo>
                  <a:pt x="29" y="112"/>
                </a:lnTo>
                <a:lnTo>
                  <a:pt x="26" y="103"/>
                </a:lnTo>
                <a:lnTo>
                  <a:pt x="25" y="92"/>
                </a:lnTo>
                <a:lnTo>
                  <a:pt x="24" y="79"/>
                </a:lnTo>
                <a:lnTo>
                  <a:pt x="25" y="66"/>
                </a:lnTo>
                <a:lnTo>
                  <a:pt x="27" y="54"/>
                </a:lnTo>
                <a:lnTo>
                  <a:pt x="30" y="45"/>
                </a:lnTo>
                <a:lnTo>
                  <a:pt x="35" y="37"/>
                </a:lnTo>
                <a:lnTo>
                  <a:pt x="40" y="31"/>
                </a:lnTo>
                <a:lnTo>
                  <a:pt x="46" y="26"/>
                </a:lnTo>
                <a:lnTo>
                  <a:pt x="55" y="24"/>
                </a:lnTo>
                <a:lnTo>
                  <a:pt x="63" y="23"/>
                </a:lnTo>
                <a:lnTo>
                  <a:pt x="70" y="23"/>
                </a:lnTo>
                <a:lnTo>
                  <a:pt x="77" y="25"/>
                </a:lnTo>
                <a:lnTo>
                  <a:pt x="83" y="27"/>
                </a:lnTo>
                <a:lnTo>
                  <a:pt x="87" y="31"/>
                </a:lnTo>
                <a:lnTo>
                  <a:pt x="91" y="36"/>
                </a:lnTo>
                <a:lnTo>
                  <a:pt x="95" y="41"/>
                </a:lnTo>
                <a:lnTo>
                  <a:pt x="97" y="47"/>
                </a:lnTo>
                <a:lnTo>
                  <a:pt x="98" y="5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30" name="Freeform 226"/>
          <p:cNvSpPr>
            <a:spLocks noEditPoints="1"/>
          </p:cNvSpPr>
          <p:nvPr/>
        </p:nvSpPr>
        <p:spPr bwMode="auto">
          <a:xfrm>
            <a:off x="2305050" y="4268788"/>
            <a:ext cx="11113" cy="109537"/>
          </a:xfrm>
          <a:custGeom>
            <a:avLst/>
            <a:gdLst>
              <a:gd name="T0" fmla="*/ 0 w 23"/>
              <a:gd name="T1" fmla="*/ 2147483647 h 207"/>
              <a:gd name="T2" fmla="*/ 2147483647 w 23"/>
              <a:gd name="T3" fmla="*/ 2147483647 h 207"/>
              <a:gd name="T4" fmla="*/ 2147483647 w 23"/>
              <a:gd name="T5" fmla="*/ 2147483647 h 207"/>
              <a:gd name="T6" fmla="*/ 0 w 23"/>
              <a:gd name="T7" fmla="*/ 2147483647 h 207"/>
              <a:gd name="T8" fmla="*/ 0 w 23"/>
              <a:gd name="T9" fmla="*/ 2147483647 h 207"/>
              <a:gd name="T10" fmla="*/ 0 w 23"/>
              <a:gd name="T11" fmla="*/ 2147483647 h 207"/>
              <a:gd name="T12" fmla="*/ 2147483647 w 23"/>
              <a:gd name="T13" fmla="*/ 2147483647 h 207"/>
              <a:gd name="T14" fmla="*/ 2147483647 w 23"/>
              <a:gd name="T15" fmla="*/ 0 h 207"/>
              <a:gd name="T16" fmla="*/ 0 w 23"/>
              <a:gd name="T17" fmla="*/ 0 h 207"/>
              <a:gd name="T18" fmla="*/ 0 w 23"/>
              <a:gd name="T19" fmla="*/ 2147483647 h 2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7"/>
              <a:gd name="T32" fmla="*/ 23 w 23"/>
              <a:gd name="T33" fmla="*/ 207 h 2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7">
                <a:moveTo>
                  <a:pt x="0" y="207"/>
                </a:moveTo>
                <a:lnTo>
                  <a:pt x="23" y="207"/>
                </a:lnTo>
                <a:lnTo>
                  <a:pt x="23" y="56"/>
                </a:lnTo>
                <a:lnTo>
                  <a:pt x="0" y="56"/>
                </a:lnTo>
                <a:lnTo>
                  <a:pt x="0" y="207"/>
                </a:lnTo>
                <a:close/>
                <a:moveTo>
                  <a:pt x="0" y="28"/>
                </a:moveTo>
                <a:lnTo>
                  <a:pt x="23" y="28"/>
                </a:lnTo>
                <a:lnTo>
                  <a:pt x="23"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31" name="Rectangle 227"/>
          <p:cNvSpPr>
            <a:spLocks noChangeArrowheads="1"/>
          </p:cNvSpPr>
          <p:nvPr/>
        </p:nvSpPr>
        <p:spPr bwMode="auto">
          <a:xfrm>
            <a:off x="2332038" y="4268788"/>
            <a:ext cx="11112" cy="109537"/>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732" name="Rectangle 228"/>
          <p:cNvSpPr>
            <a:spLocks noChangeArrowheads="1"/>
          </p:cNvSpPr>
          <p:nvPr/>
        </p:nvSpPr>
        <p:spPr bwMode="auto">
          <a:xfrm>
            <a:off x="2359025" y="4268788"/>
            <a:ext cx="11113" cy="109537"/>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733" name="Freeform 229"/>
          <p:cNvSpPr>
            <a:spLocks noEditPoints="1"/>
          </p:cNvSpPr>
          <p:nvPr/>
        </p:nvSpPr>
        <p:spPr bwMode="auto">
          <a:xfrm>
            <a:off x="2382838" y="4297363"/>
            <a:ext cx="61912" cy="82550"/>
          </a:xfrm>
          <a:custGeom>
            <a:avLst/>
            <a:gdLst>
              <a:gd name="T0" fmla="*/ 2147483647 w 128"/>
              <a:gd name="T1" fmla="*/ 2147483647 h 158"/>
              <a:gd name="T2" fmla="*/ 2147483647 w 128"/>
              <a:gd name="T3" fmla="*/ 2147483647 h 158"/>
              <a:gd name="T4" fmla="*/ 2147483647 w 128"/>
              <a:gd name="T5" fmla="*/ 2147483647 h 158"/>
              <a:gd name="T6" fmla="*/ 2147483647 w 128"/>
              <a:gd name="T7" fmla="*/ 2147483647 h 158"/>
              <a:gd name="T8" fmla="*/ 2147483647 w 128"/>
              <a:gd name="T9" fmla="*/ 2147483647 h 158"/>
              <a:gd name="T10" fmla="*/ 2147483647 w 128"/>
              <a:gd name="T11" fmla="*/ 2147483647 h 158"/>
              <a:gd name="T12" fmla="*/ 2147483647 w 128"/>
              <a:gd name="T13" fmla="*/ 2147483647 h 158"/>
              <a:gd name="T14" fmla="*/ 2147483647 w 128"/>
              <a:gd name="T15" fmla="*/ 2147483647 h 158"/>
              <a:gd name="T16" fmla="*/ 2147483647 w 128"/>
              <a:gd name="T17" fmla="*/ 2147483647 h 158"/>
              <a:gd name="T18" fmla="*/ 2147483647 w 128"/>
              <a:gd name="T19" fmla="*/ 2147483647 h 158"/>
              <a:gd name="T20" fmla="*/ 2147483647 w 128"/>
              <a:gd name="T21" fmla="*/ 2147483647 h 158"/>
              <a:gd name="T22" fmla="*/ 2147483647 w 128"/>
              <a:gd name="T23" fmla="*/ 2147483647 h 158"/>
              <a:gd name="T24" fmla="*/ 2147483647 w 128"/>
              <a:gd name="T25" fmla="*/ 2147483647 h 158"/>
              <a:gd name="T26" fmla="*/ 2147483647 w 128"/>
              <a:gd name="T27" fmla="*/ 2147483647 h 158"/>
              <a:gd name="T28" fmla="*/ 2147483647 w 128"/>
              <a:gd name="T29" fmla="*/ 2147483647 h 158"/>
              <a:gd name="T30" fmla="*/ 2147483647 w 128"/>
              <a:gd name="T31" fmla="*/ 2147483647 h 158"/>
              <a:gd name="T32" fmla="*/ 2147483647 w 128"/>
              <a:gd name="T33" fmla="*/ 2147483647 h 158"/>
              <a:gd name="T34" fmla="*/ 2147483647 w 128"/>
              <a:gd name="T35" fmla="*/ 2147483647 h 158"/>
              <a:gd name="T36" fmla="*/ 2147483647 w 128"/>
              <a:gd name="T37" fmla="*/ 2147483647 h 158"/>
              <a:gd name="T38" fmla="*/ 2147483647 w 128"/>
              <a:gd name="T39" fmla="*/ 2147483647 h 158"/>
              <a:gd name="T40" fmla="*/ 2147483647 w 128"/>
              <a:gd name="T41" fmla="*/ 2147483647 h 158"/>
              <a:gd name="T42" fmla="*/ 2147483647 w 128"/>
              <a:gd name="T43" fmla="*/ 2147483647 h 158"/>
              <a:gd name="T44" fmla="*/ 2147483647 w 128"/>
              <a:gd name="T45" fmla="*/ 2147483647 h 158"/>
              <a:gd name="T46" fmla="*/ 2147483647 w 128"/>
              <a:gd name="T47" fmla="*/ 2147483647 h 158"/>
              <a:gd name="T48" fmla="*/ 2147483647 w 128"/>
              <a:gd name="T49" fmla="*/ 2147483647 h 158"/>
              <a:gd name="T50" fmla="*/ 2147483647 w 128"/>
              <a:gd name="T51" fmla="*/ 2147483647 h 158"/>
              <a:gd name="T52" fmla="*/ 2147483647 w 128"/>
              <a:gd name="T53" fmla="*/ 2147483647 h 158"/>
              <a:gd name="T54" fmla="*/ 2147483647 w 128"/>
              <a:gd name="T55" fmla="*/ 0 h 158"/>
              <a:gd name="T56" fmla="*/ 2147483647 w 128"/>
              <a:gd name="T57" fmla="*/ 2147483647 h 158"/>
              <a:gd name="T58" fmla="*/ 2147483647 w 128"/>
              <a:gd name="T59" fmla="*/ 2147483647 h 158"/>
              <a:gd name="T60" fmla="*/ 2147483647 w 128"/>
              <a:gd name="T61" fmla="*/ 2147483647 h 158"/>
              <a:gd name="T62" fmla="*/ 2147483647 w 128"/>
              <a:gd name="T63" fmla="*/ 2147483647 h 158"/>
              <a:gd name="T64" fmla="*/ 2147483647 w 128"/>
              <a:gd name="T65" fmla="*/ 2147483647 h 158"/>
              <a:gd name="T66" fmla="*/ 2147483647 w 128"/>
              <a:gd name="T67" fmla="*/ 2147483647 h 158"/>
              <a:gd name="T68" fmla="*/ 2147483647 w 128"/>
              <a:gd name="T69" fmla="*/ 2147483647 h 158"/>
              <a:gd name="T70" fmla="*/ 2147483647 w 128"/>
              <a:gd name="T71" fmla="*/ 2147483647 h 158"/>
              <a:gd name="T72" fmla="*/ 2147483647 w 128"/>
              <a:gd name="T73" fmla="*/ 2147483647 h 158"/>
              <a:gd name="T74" fmla="*/ 2147483647 w 128"/>
              <a:gd name="T75" fmla="*/ 2147483647 h 158"/>
              <a:gd name="T76" fmla="*/ 2147483647 w 128"/>
              <a:gd name="T77" fmla="*/ 2147483647 h 158"/>
              <a:gd name="T78" fmla="*/ 2147483647 w 128"/>
              <a:gd name="T79" fmla="*/ 2147483647 h 158"/>
              <a:gd name="T80" fmla="*/ 2147483647 w 128"/>
              <a:gd name="T81" fmla="*/ 2147483647 h 158"/>
              <a:gd name="T82" fmla="*/ 2147483647 w 128"/>
              <a:gd name="T83" fmla="*/ 2147483647 h 158"/>
              <a:gd name="T84" fmla="*/ 2147483647 w 128"/>
              <a:gd name="T85" fmla="*/ 2147483647 h 158"/>
              <a:gd name="T86" fmla="*/ 2147483647 w 128"/>
              <a:gd name="T87" fmla="*/ 2147483647 h 158"/>
              <a:gd name="T88" fmla="*/ 2147483647 w 128"/>
              <a:gd name="T89" fmla="*/ 2147483647 h 158"/>
              <a:gd name="T90" fmla="*/ 2147483647 w 128"/>
              <a:gd name="T91" fmla="*/ 2147483647 h 158"/>
              <a:gd name="T92" fmla="*/ 2147483647 w 128"/>
              <a:gd name="T93" fmla="*/ 2147483647 h 158"/>
              <a:gd name="T94" fmla="*/ 2147483647 w 128"/>
              <a:gd name="T95" fmla="*/ 2147483647 h 158"/>
              <a:gd name="T96" fmla="*/ 0 w 128"/>
              <a:gd name="T97" fmla="*/ 2147483647 h 158"/>
              <a:gd name="T98" fmla="*/ 2147483647 w 128"/>
              <a:gd name="T99" fmla="*/ 2147483647 h 158"/>
              <a:gd name="T100" fmla="*/ 2147483647 w 128"/>
              <a:gd name="T101" fmla="*/ 2147483647 h 158"/>
              <a:gd name="T102" fmla="*/ 2147483647 w 128"/>
              <a:gd name="T103" fmla="*/ 2147483647 h 158"/>
              <a:gd name="T104" fmla="*/ 2147483647 w 128"/>
              <a:gd name="T105" fmla="*/ 2147483647 h 158"/>
              <a:gd name="T106" fmla="*/ 2147483647 w 128"/>
              <a:gd name="T107" fmla="*/ 2147483647 h 158"/>
              <a:gd name="T108" fmla="*/ 2147483647 w 128"/>
              <a:gd name="T109" fmla="*/ 2147483647 h 15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8"/>
              <a:gd name="T166" fmla="*/ 0 h 158"/>
              <a:gd name="T167" fmla="*/ 128 w 128"/>
              <a:gd name="T168" fmla="*/ 158 h 15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8" h="158">
                <a:moveTo>
                  <a:pt x="90" y="76"/>
                </a:moveTo>
                <a:lnTo>
                  <a:pt x="90" y="98"/>
                </a:lnTo>
                <a:lnTo>
                  <a:pt x="89" y="107"/>
                </a:lnTo>
                <a:lnTo>
                  <a:pt x="87" y="114"/>
                </a:lnTo>
                <a:lnTo>
                  <a:pt x="84" y="119"/>
                </a:lnTo>
                <a:lnTo>
                  <a:pt x="79" y="125"/>
                </a:lnTo>
                <a:lnTo>
                  <a:pt x="73" y="130"/>
                </a:lnTo>
                <a:lnTo>
                  <a:pt x="65" y="133"/>
                </a:lnTo>
                <a:lnTo>
                  <a:pt x="58" y="135"/>
                </a:lnTo>
                <a:lnTo>
                  <a:pt x="48" y="136"/>
                </a:lnTo>
                <a:lnTo>
                  <a:pt x="43" y="136"/>
                </a:lnTo>
                <a:lnTo>
                  <a:pt x="38" y="135"/>
                </a:lnTo>
                <a:lnTo>
                  <a:pt x="34" y="132"/>
                </a:lnTo>
                <a:lnTo>
                  <a:pt x="30" y="130"/>
                </a:lnTo>
                <a:lnTo>
                  <a:pt x="27" y="126"/>
                </a:lnTo>
                <a:lnTo>
                  <a:pt x="26" y="122"/>
                </a:lnTo>
                <a:lnTo>
                  <a:pt x="24" y="117"/>
                </a:lnTo>
                <a:lnTo>
                  <a:pt x="24" y="112"/>
                </a:lnTo>
                <a:lnTo>
                  <a:pt x="24" y="107"/>
                </a:lnTo>
                <a:lnTo>
                  <a:pt x="25" y="102"/>
                </a:lnTo>
                <a:lnTo>
                  <a:pt x="27" y="98"/>
                </a:lnTo>
                <a:lnTo>
                  <a:pt x="29" y="95"/>
                </a:lnTo>
                <a:lnTo>
                  <a:pt x="32" y="92"/>
                </a:lnTo>
                <a:lnTo>
                  <a:pt x="37" y="89"/>
                </a:lnTo>
                <a:lnTo>
                  <a:pt x="42" y="88"/>
                </a:lnTo>
                <a:lnTo>
                  <a:pt x="47" y="87"/>
                </a:lnTo>
                <a:lnTo>
                  <a:pt x="59" y="85"/>
                </a:lnTo>
                <a:lnTo>
                  <a:pt x="70" y="83"/>
                </a:lnTo>
                <a:lnTo>
                  <a:pt x="81" y="81"/>
                </a:lnTo>
                <a:lnTo>
                  <a:pt x="90" y="76"/>
                </a:lnTo>
                <a:close/>
                <a:moveTo>
                  <a:pt x="93" y="133"/>
                </a:moveTo>
                <a:lnTo>
                  <a:pt x="93" y="139"/>
                </a:lnTo>
                <a:lnTo>
                  <a:pt x="94" y="144"/>
                </a:lnTo>
                <a:lnTo>
                  <a:pt x="96" y="147"/>
                </a:lnTo>
                <a:lnTo>
                  <a:pt x="98" y="151"/>
                </a:lnTo>
                <a:lnTo>
                  <a:pt x="101" y="153"/>
                </a:lnTo>
                <a:lnTo>
                  <a:pt x="105" y="156"/>
                </a:lnTo>
                <a:lnTo>
                  <a:pt x="109" y="157"/>
                </a:lnTo>
                <a:lnTo>
                  <a:pt x="116" y="157"/>
                </a:lnTo>
                <a:lnTo>
                  <a:pt x="121" y="156"/>
                </a:lnTo>
                <a:lnTo>
                  <a:pt x="128" y="154"/>
                </a:lnTo>
                <a:lnTo>
                  <a:pt x="128" y="135"/>
                </a:lnTo>
                <a:lnTo>
                  <a:pt x="122" y="136"/>
                </a:lnTo>
                <a:lnTo>
                  <a:pt x="118" y="135"/>
                </a:lnTo>
                <a:lnTo>
                  <a:pt x="115" y="131"/>
                </a:lnTo>
                <a:lnTo>
                  <a:pt x="114" y="126"/>
                </a:lnTo>
                <a:lnTo>
                  <a:pt x="114" y="119"/>
                </a:lnTo>
                <a:lnTo>
                  <a:pt x="114" y="45"/>
                </a:lnTo>
                <a:lnTo>
                  <a:pt x="113" y="34"/>
                </a:lnTo>
                <a:lnTo>
                  <a:pt x="110" y="25"/>
                </a:lnTo>
                <a:lnTo>
                  <a:pt x="106" y="17"/>
                </a:lnTo>
                <a:lnTo>
                  <a:pt x="101" y="10"/>
                </a:lnTo>
                <a:lnTo>
                  <a:pt x="94" y="5"/>
                </a:lnTo>
                <a:lnTo>
                  <a:pt x="84" y="2"/>
                </a:lnTo>
                <a:lnTo>
                  <a:pt x="74" y="1"/>
                </a:lnTo>
                <a:lnTo>
                  <a:pt x="61" y="0"/>
                </a:lnTo>
                <a:lnTo>
                  <a:pt x="48" y="1"/>
                </a:lnTo>
                <a:lnTo>
                  <a:pt x="38" y="3"/>
                </a:lnTo>
                <a:lnTo>
                  <a:pt x="28" y="6"/>
                </a:lnTo>
                <a:lnTo>
                  <a:pt x="21" y="12"/>
                </a:lnTo>
                <a:lnTo>
                  <a:pt x="15" y="19"/>
                </a:lnTo>
                <a:lnTo>
                  <a:pt x="10" y="27"/>
                </a:lnTo>
                <a:lnTo>
                  <a:pt x="7" y="37"/>
                </a:lnTo>
                <a:lnTo>
                  <a:pt x="6" y="47"/>
                </a:lnTo>
                <a:lnTo>
                  <a:pt x="6" y="48"/>
                </a:lnTo>
                <a:lnTo>
                  <a:pt x="28" y="48"/>
                </a:lnTo>
                <a:lnTo>
                  <a:pt x="28" y="43"/>
                </a:lnTo>
                <a:lnTo>
                  <a:pt x="30" y="37"/>
                </a:lnTo>
                <a:lnTo>
                  <a:pt x="32" y="32"/>
                </a:lnTo>
                <a:lnTo>
                  <a:pt x="37" y="29"/>
                </a:lnTo>
                <a:lnTo>
                  <a:pt x="41" y="25"/>
                </a:lnTo>
                <a:lnTo>
                  <a:pt x="46" y="23"/>
                </a:lnTo>
                <a:lnTo>
                  <a:pt x="52" y="22"/>
                </a:lnTo>
                <a:lnTo>
                  <a:pt x="60" y="22"/>
                </a:lnTo>
                <a:lnTo>
                  <a:pt x="67" y="22"/>
                </a:lnTo>
                <a:lnTo>
                  <a:pt x="74" y="23"/>
                </a:lnTo>
                <a:lnTo>
                  <a:pt x="79" y="25"/>
                </a:lnTo>
                <a:lnTo>
                  <a:pt x="83" y="27"/>
                </a:lnTo>
                <a:lnTo>
                  <a:pt x="86" y="30"/>
                </a:lnTo>
                <a:lnTo>
                  <a:pt x="88" y="34"/>
                </a:lnTo>
                <a:lnTo>
                  <a:pt x="90" y="38"/>
                </a:lnTo>
                <a:lnTo>
                  <a:pt x="90" y="44"/>
                </a:lnTo>
                <a:lnTo>
                  <a:pt x="90" y="50"/>
                </a:lnTo>
                <a:lnTo>
                  <a:pt x="89" y="54"/>
                </a:lnTo>
                <a:lnTo>
                  <a:pt x="88" y="57"/>
                </a:lnTo>
                <a:lnTo>
                  <a:pt x="84" y="59"/>
                </a:lnTo>
                <a:lnTo>
                  <a:pt x="79" y="61"/>
                </a:lnTo>
                <a:lnTo>
                  <a:pt x="70" y="62"/>
                </a:lnTo>
                <a:lnTo>
                  <a:pt x="60" y="64"/>
                </a:lnTo>
                <a:lnTo>
                  <a:pt x="47" y="65"/>
                </a:lnTo>
                <a:lnTo>
                  <a:pt x="36" y="67"/>
                </a:lnTo>
                <a:lnTo>
                  <a:pt x="26" y="71"/>
                </a:lnTo>
                <a:lnTo>
                  <a:pt x="18" y="74"/>
                </a:lnTo>
                <a:lnTo>
                  <a:pt x="11" y="80"/>
                </a:lnTo>
                <a:lnTo>
                  <a:pt x="6" y="86"/>
                </a:lnTo>
                <a:lnTo>
                  <a:pt x="3" y="94"/>
                </a:lnTo>
                <a:lnTo>
                  <a:pt x="1" y="102"/>
                </a:lnTo>
                <a:lnTo>
                  <a:pt x="0" y="112"/>
                </a:lnTo>
                <a:lnTo>
                  <a:pt x="1" y="123"/>
                </a:lnTo>
                <a:lnTo>
                  <a:pt x="3" y="131"/>
                </a:lnTo>
                <a:lnTo>
                  <a:pt x="6" y="139"/>
                </a:lnTo>
                <a:lnTo>
                  <a:pt x="11" y="146"/>
                </a:lnTo>
                <a:lnTo>
                  <a:pt x="18" y="151"/>
                </a:lnTo>
                <a:lnTo>
                  <a:pt x="25" y="154"/>
                </a:lnTo>
                <a:lnTo>
                  <a:pt x="35" y="157"/>
                </a:lnTo>
                <a:lnTo>
                  <a:pt x="44" y="158"/>
                </a:lnTo>
                <a:lnTo>
                  <a:pt x="58" y="157"/>
                </a:lnTo>
                <a:lnTo>
                  <a:pt x="70" y="152"/>
                </a:lnTo>
                <a:lnTo>
                  <a:pt x="82" y="144"/>
                </a:lnTo>
                <a:lnTo>
                  <a:pt x="93" y="133"/>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34" name="Freeform 230"/>
          <p:cNvSpPr>
            <a:spLocks noEditPoints="1"/>
          </p:cNvSpPr>
          <p:nvPr/>
        </p:nvSpPr>
        <p:spPr bwMode="auto">
          <a:xfrm>
            <a:off x="2482850" y="4267200"/>
            <a:ext cx="85725" cy="114300"/>
          </a:xfrm>
          <a:custGeom>
            <a:avLst/>
            <a:gdLst>
              <a:gd name="T0" fmla="*/ 0 w 178"/>
              <a:gd name="T1" fmla="*/ 2147483647 h 215"/>
              <a:gd name="T2" fmla="*/ 2147483647 w 178"/>
              <a:gd name="T3" fmla="*/ 2147483647 h 215"/>
              <a:gd name="T4" fmla="*/ 2147483647 w 178"/>
              <a:gd name="T5" fmla="*/ 2147483647 h 215"/>
              <a:gd name="T6" fmla="*/ 2147483647 w 178"/>
              <a:gd name="T7" fmla="*/ 2147483647 h 215"/>
              <a:gd name="T8" fmla="*/ 2147483647 w 178"/>
              <a:gd name="T9" fmla="*/ 2147483647 h 215"/>
              <a:gd name="T10" fmla="*/ 2147483647 w 178"/>
              <a:gd name="T11" fmla="*/ 2147483647 h 215"/>
              <a:gd name="T12" fmla="*/ 2147483647 w 178"/>
              <a:gd name="T13" fmla="*/ 2147483647 h 215"/>
              <a:gd name="T14" fmla="*/ 2147483647 w 178"/>
              <a:gd name="T15" fmla="*/ 2147483647 h 215"/>
              <a:gd name="T16" fmla="*/ 2147483647 w 178"/>
              <a:gd name="T17" fmla="*/ 2147483647 h 215"/>
              <a:gd name="T18" fmla="*/ 2147483647 w 178"/>
              <a:gd name="T19" fmla="*/ 2147483647 h 215"/>
              <a:gd name="T20" fmla="*/ 2147483647 w 178"/>
              <a:gd name="T21" fmla="*/ 2147483647 h 215"/>
              <a:gd name="T22" fmla="*/ 2147483647 w 178"/>
              <a:gd name="T23" fmla="*/ 2147483647 h 215"/>
              <a:gd name="T24" fmla="*/ 2147483647 w 178"/>
              <a:gd name="T25" fmla="*/ 2147483647 h 215"/>
              <a:gd name="T26" fmla="*/ 2147483647 w 178"/>
              <a:gd name="T27" fmla="*/ 2147483647 h 215"/>
              <a:gd name="T28" fmla="*/ 2147483647 w 178"/>
              <a:gd name="T29" fmla="*/ 2147483647 h 215"/>
              <a:gd name="T30" fmla="*/ 2147483647 w 178"/>
              <a:gd name="T31" fmla="*/ 2147483647 h 215"/>
              <a:gd name="T32" fmla="*/ 2147483647 w 178"/>
              <a:gd name="T33" fmla="*/ 2147483647 h 215"/>
              <a:gd name="T34" fmla="*/ 2147483647 w 178"/>
              <a:gd name="T35" fmla="*/ 2147483647 h 215"/>
              <a:gd name="T36" fmla="*/ 2147483647 w 178"/>
              <a:gd name="T37" fmla="*/ 2147483647 h 215"/>
              <a:gd name="T38" fmla="*/ 2147483647 w 178"/>
              <a:gd name="T39" fmla="*/ 2147483647 h 215"/>
              <a:gd name="T40" fmla="*/ 2147483647 w 178"/>
              <a:gd name="T41" fmla="*/ 2147483647 h 215"/>
              <a:gd name="T42" fmla="*/ 2147483647 w 178"/>
              <a:gd name="T43" fmla="*/ 2147483647 h 215"/>
              <a:gd name="T44" fmla="*/ 2147483647 w 178"/>
              <a:gd name="T45" fmla="*/ 2147483647 h 215"/>
              <a:gd name="T46" fmla="*/ 2147483647 w 178"/>
              <a:gd name="T47" fmla="*/ 0 h 215"/>
              <a:gd name="T48" fmla="*/ 2147483647 w 178"/>
              <a:gd name="T49" fmla="*/ 0 h 215"/>
              <a:gd name="T50" fmla="*/ 2147483647 w 178"/>
              <a:gd name="T51" fmla="*/ 2147483647 h 215"/>
              <a:gd name="T52" fmla="*/ 2147483647 w 178"/>
              <a:gd name="T53" fmla="*/ 2147483647 h 215"/>
              <a:gd name="T54" fmla="*/ 2147483647 w 178"/>
              <a:gd name="T55" fmla="*/ 2147483647 h 215"/>
              <a:gd name="T56" fmla="*/ 2147483647 w 178"/>
              <a:gd name="T57" fmla="*/ 2147483647 h 215"/>
              <a:gd name="T58" fmla="*/ 2147483647 w 178"/>
              <a:gd name="T59" fmla="*/ 2147483647 h 215"/>
              <a:gd name="T60" fmla="*/ 2147483647 w 178"/>
              <a:gd name="T61" fmla="*/ 2147483647 h 215"/>
              <a:gd name="T62" fmla="*/ 0 w 178"/>
              <a:gd name="T63" fmla="*/ 2147483647 h 215"/>
              <a:gd name="T64" fmla="*/ 2147483647 w 178"/>
              <a:gd name="T65" fmla="*/ 2147483647 h 215"/>
              <a:gd name="T66" fmla="*/ 2147483647 w 178"/>
              <a:gd name="T67" fmla="*/ 2147483647 h 215"/>
              <a:gd name="T68" fmla="*/ 2147483647 w 178"/>
              <a:gd name="T69" fmla="*/ 2147483647 h 215"/>
              <a:gd name="T70" fmla="*/ 2147483647 w 178"/>
              <a:gd name="T71" fmla="*/ 2147483647 h 215"/>
              <a:gd name="T72" fmla="*/ 2147483647 w 178"/>
              <a:gd name="T73" fmla="*/ 2147483647 h 215"/>
              <a:gd name="T74" fmla="*/ 2147483647 w 178"/>
              <a:gd name="T75" fmla="*/ 2147483647 h 215"/>
              <a:gd name="T76" fmla="*/ 2147483647 w 178"/>
              <a:gd name="T77" fmla="*/ 2147483647 h 215"/>
              <a:gd name="T78" fmla="*/ 2147483647 w 178"/>
              <a:gd name="T79" fmla="*/ 2147483647 h 215"/>
              <a:gd name="T80" fmla="*/ 2147483647 w 178"/>
              <a:gd name="T81" fmla="*/ 2147483647 h 215"/>
              <a:gd name="T82" fmla="*/ 2147483647 w 178"/>
              <a:gd name="T83" fmla="*/ 2147483647 h 215"/>
              <a:gd name="T84" fmla="*/ 2147483647 w 178"/>
              <a:gd name="T85" fmla="*/ 2147483647 h 215"/>
              <a:gd name="T86" fmla="*/ 2147483647 w 178"/>
              <a:gd name="T87" fmla="*/ 2147483647 h 215"/>
              <a:gd name="T88" fmla="*/ 2147483647 w 178"/>
              <a:gd name="T89" fmla="*/ 2147483647 h 215"/>
              <a:gd name="T90" fmla="*/ 2147483647 w 178"/>
              <a:gd name="T91" fmla="*/ 2147483647 h 215"/>
              <a:gd name="T92" fmla="*/ 2147483647 w 178"/>
              <a:gd name="T93" fmla="*/ 2147483647 h 215"/>
              <a:gd name="T94" fmla="*/ 2147483647 w 178"/>
              <a:gd name="T95" fmla="*/ 2147483647 h 215"/>
              <a:gd name="T96" fmla="*/ 2147483647 w 178"/>
              <a:gd name="T97" fmla="*/ 2147483647 h 21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78"/>
              <a:gd name="T148" fmla="*/ 0 h 215"/>
              <a:gd name="T149" fmla="*/ 178 w 178"/>
              <a:gd name="T150" fmla="*/ 215 h 21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78" h="215">
                <a:moveTo>
                  <a:pt x="0" y="108"/>
                </a:moveTo>
                <a:lnTo>
                  <a:pt x="0" y="120"/>
                </a:lnTo>
                <a:lnTo>
                  <a:pt x="1" y="131"/>
                </a:lnTo>
                <a:lnTo>
                  <a:pt x="3" y="143"/>
                </a:lnTo>
                <a:lnTo>
                  <a:pt x="6" y="153"/>
                </a:lnTo>
                <a:lnTo>
                  <a:pt x="9" y="163"/>
                </a:lnTo>
                <a:lnTo>
                  <a:pt x="14" y="172"/>
                </a:lnTo>
                <a:lnTo>
                  <a:pt x="19" y="179"/>
                </a:lnTo>
                <a:lnTo>
                  <a:pt x="24" y="187"/>
                </a:lnTo>
                <a:lnTo>
                  <a:pt x="29" y="193"/>
                </a:lnTo>
                <a:lnTo>
                  <a:pt x="37" y="199"/>
                </a:lnTo>
                <a:lnTo>
                  <a:pt x="44" y="203"/>
                </a:lnTo>
                <a:lnTo>
                  <a:pt x="52" y="208"/>
                </a:lnTo>
                <a:lnTo>
                  <a:pt x="60" y="210"/>
                </a:lnTo>
                <a:lnTo>
                  <a:pt x="69" y="213"/>
                </a:lnTo>
                <a:lnTo>
                  <a:pt x="79" y="215"/>
                </a:lnTo>
                <a:lnTo>
                  <a:pt x="89" y="215"/>
                </a:lnTo>
                <a:lnTo>
                  <a:pt x="99" y="215"/>
                </a:lnTo>
                <a:lnTo>
                  <a:pt x="108" y="213"/>
                </a:lnTo>
                <a:lnTo>
                  <a:pt x="118" y="210"/>
                </a:lnTo>
                <a:lnTo>
                  <a:pt x="126" y="208"/>
                </a:lnTo>
                <a:lnTo>
                  <a:pt x="134" y="203"/>
                </a:lnTo>
                <a:lnTo>
                  <a:pt x="141" y="199"/>
                </a:lnTo>
                <a:lnTo>
                  <a:pt x="149" y="193"/>
                </a:lnTo>
                <a:lnTo>
                  <a:pt x="154" y="187"/>
                </a:lnTo>
                <a:lnTo>
                  <a:pt x="160" y="179"/>
                </a:lnTo>
                <a:lnTo>
                  <a:pt x="164" y="172"/>
                </a:lnTo>
                <a:lnTo>
                  <a:pt x="169" y="163"/>
                </a:lnTo>
                <a:lnTo>
                  <a:pt x="172" y="153"/>
                </a:lnTo>
                <a:lnTo>
                  <a:pt x="175" y="143"/>
                </a:lnTo>
                <a:lnTo>
                  <a:pt x="177" y="131"/>
                </a:lnTo>
                <a:lnTo>
                  <a:pt x="178" y="120"/>
                </a:lnTo>
                <a:lnTo>
                  <a:pt x="178" y="108"/>
                </a:lnTo>
                <a:lnTo>
                  <a:pt x="178" y="95"/>
                </a:lnTo>
                <a:lnTo>
                  <a:pt x="177" y="83"/>
                </a:lnTo>
                <a:lnTo>
                  <a:pt x="175" y="72"/>
                </a:lnTo>
                <a:lnTo>
                  <a:pt x="172" y="61"/>
                </a:lnTo>
                <a:lnTo>
                  <a:pt x="169" y="52"/>
                </a:lnTo>
                <a:lnTo>
                  <a:pt x="164" y="44"/>
                </a:lnTo>
                <a:lnTo>
                  <a:pt x="160" y="36"/>
                </a:lnTo>
                <a:lnTo>
                  <a:pt x="154" y="28"/>
                </a:lnTo>
                <a:lnTo>
                  <a:pt x="149" y="22"/>
                </a:lnTo>
                <a:lnTo>
                  <a:pt x="141" y="16"/>
                </a:lnTo>
                <a:lnTo>
                  <a:pt x="134" y="11"/>
                </a:lnTo>
                <a:lnTo>
                  <a:pt x="126" y="7"/>
                </a:lnTo>
                <a:lnTo>
                  <a:pt x="118" y="4"/>
                </a:lnTo>
                <a:lnTo>
                  <a:pt x="108" y="2"/>
                </a:lnTo>
                <a:lnTo>
                  <a:pt x="99" y="0"/>
                </a:lnTo>
                <a:lnTo>
                  <a:pt x="89" y="0"/>
                </a:lnTo>
                <a:lnTo>
                  <a:pt x="79" y="0"/>
                </a:lnTo>
                <a:lnTo>
                  <a:pt x="69" y="2"/>
                </a:lnTo>
                <a:lnTo>
                  <a:pt x="60" y="4"/>
                </a:lnTo>
                <a:lnTo>
                  <a:pt x="52" y="7"/>
                </a:lnTo>
                <a:lnTo>
                  <a:pt x="44" y="11"/>
                </a:lnTo>
                <a:lnTo>
                  <a:pt x="37" y="16"/>
                </a:lnTo>
                <a:lnTo>
                  <a:pt x="29" y="22"/>
                </a:lnTo>
                <a:lnTo>
                  <a:pt x="24" y="28"/>
                </a:lnTo>
                <a:lnTo>
                  <a:pt x="19" y="36"/>
                </a:lnTo>
                <a:lnTo>
                  <a:pt x="14" y="44"/>
                </a:lnTo>
                <a:lnTo>
                  <a:pt x="9" y="52"/>
                </a:lnTo>
                <a:lnTo>
                  <a:pt x="6" y="61"/>
                </a:lnTo>
                <a:lnTo>
                  <a:pt x="3" y="72"/>
                </a:lnTo>
                <a:lnTo>
                  <a:pt x="1" y="83"/>
                </a:lnTo>
                <a:lnTo>
                  <a:pt x="0" y="95"/>
                </a:lnTo>
                <a:lnTo>
                  <a:pt x="0" y="108"/>
                </a:lnTo>
                <a:close/>
                <a:moveTo>
                  <a:pt x="26" y="108"/>
                </a:moveTo>
                <a:lnTo>
                  <a:pt x="27" y="88"/>
                </a:lnTo>
                <a:lnTo>
                  <a:pt x="30" y="72"/>
                </a:lnTo>
                <a:lnTo>
                  <a:pt x="36" y="58"/>
                </a:lnTo>
                <a:lnTo>
                  <a:pt x="43" y="46"/>
                </a:lnTo>
                <a:lnTo>
                  <a:pt x="53" y="37"/>
                </a:lnTo>
                <a:lnTo>
                  <a:pt x="63" y="30"/>
                </a:lnTo>
                <a:lnTo>
                  <a:pt x="76" y="25"/>
                </a:lnTo>
                <a:lnTo>
                  <a:pt x="89" y="24"/>
                </a:lnTo>
                <a:lnTo>
                  <a:pt x="103" y="25"/>
                </a:lnTo>
                <a:lnTo>
                  <a:pt x="115" y="30"/>
                </a:lnTo>
                <a:lnTo>
                  <a:pt x="126" y="37"/>
                </a:lnTo>
                <a:lnTo>
                  <a:pt x="135" y="46"/>
                </a:lnTo>
                <a:lnTo>
                  <a:pt x="142" y="58"/>
                </a:lnTo>
                <a:lnTo>
                  <a:pt x="147" y="72"/>
                </a:lnTo>
                <a:lnTo>
                  <a:pt x="151" y="88"/>
                </a:lnTo>
                <a:lnTo>
                  <a:pt x="152" y="108"/>
                </a:lnTo>
                <a:lnTo>
                  <a:pt x="151" y="127"/>
                </a:lnTo>
                <a:lnTo>
                  <a:pt x="147" y="143"/>
                </a:lnTo>
                <a:lnTo>
                  <a:pt x="142" y="157"/>
                </a:lnTo>
                <a:lnTo>
                  <a:pt x="135" y="168"/>
                </a:lnTo>
                <a:lnTo>
                  <a:pt x="126" y="178"/>
                </a:lnTo>
                <a:lnTo>
                  <a:pt x="115" y="185"/>
                </a:lnTo>
                <a:lnTo>
                  <a:pt x="103" y="189"/>
                </a:lnTo>
                <a:lnTo>
                  <a:pt x="89" y="191"/>
                </a:lnTo>
                <a:lnTo>
                  <a:pt x="76" y="189"/>
                </a:lnTo>
                <a:lnTo>
                  <a:pt x="63" y="185"/>
                </a:lnTo>
                <a:lnTo>
                  <a:pt x="53" y="178"/>
                </a:lnTo>
                <a:lnTo>
                  <a:pt x="43" y="168"/>
                </a:lnTo>
                <a:lnTo>
                  <a:pt x="36" y="157"/>
                </a:lnTo>
                <a:lnTo>
                  <a:pt x="30" y="143"/>
                </a:lnTo>
                <a:lnTo>
                  <a:pt x="27" y="127"/>
                </a:lnTo>
                <a:lnTo>
                  <a:pt x="26" y="10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35" name="Rectangle 231"/>
          <p:cNvSpPr>
            <a:spLocks noChangeArrowheads="1"/>
          </p:cNvSpPr>
          <p:nvPr/>
        </p:nvSpPr>
        <p:spPr bwMode="auto">
          <a:xfrm>
            <a:off x="2582863" y="4362450"/>
            <a:ext cx="11112" cy="158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736" name="Freeform 232"/>
          <p:cNvSpPr>
            <a:spLocks/>
          </p:cNvSpPr>
          <p:nvPr/>
        </p:nvSpPr>
        <p:spPr bwMode="auto">
          <a:xfrm>
            <a:off x="1357313" y="4465638"/>
            <a:ext cx="33337" cy="106362"/>
          </a:xfrm>
          <a:custGeom>
            <a:avLst/>
            <a:gdLst>
              <a:gd name="T0" fmla="*/ 2147483647 w 67"/>
              <a:gd name="T1" fmla="*/ 2147483647 h 199"/>
              <a:gd name="T2" fmla="*/ 2147483647 w 67"/>
              <a:gd name="T3" fmla="*/ 2147483647 h 199"/>
              <a:gd name="T4" fmla="*/ 2147483647 w 67"/>
              <a:gd name="T5" fmla="*/ 0 h 199"/>
              <a:gd name="T6" fmla="*/ 2147483647 w 67"/>
              <a:gd name="T7" fmla="*/ 0 h 199"/>
              <a:gd name="T8" fmla="*/ 2147483647 w 67"/>
              <a:gd name="T9" fmla="*/ 2147483647 h 199"/>
              <a:gd name="T10" fmla="*/ 2147483647 w 67"/>
              <a:gd name="T11" fmla="*/ 2147483647 h 199"/>
              <a:gd name="T12" fmla="*/ 2147483647 w 67"/>
              <a:gd name="T13" fmla="*/ 2147483647 h 199"/>
              <a:gd name="T14" fmla="*/ 2147483647 w 67"/>
              <a:gd name="T15" fmla="*/ 2147483647 h 199"/>
              <a:gd name="T16" fmla="*/ 2147483647 w 67"/>
              <a:gd name="T17" fmla="*/ 2147483647 h 199"/>
              <a:gd name="T18" fmla="*/ 2147483647 w 67"/>
              <a:gd name="T19" fmla="*/ 2147483647 h 199"/>
              <a:gd name="T20" fmla="*/ 2147483647 w 67"/>
              <a:gd name="T21" fmla="*/ 2147483647 h 199"/>
              <a:gd name="T22" fmla="*/ 0 w 67"/>
              <a:gd name="T23" fmla="*/ 2147483647 h 199"/>
              <a:gd name="T24" fmla="*/ 0 w 67"/>
              <a:gd name="T25" fmla="*/ 2147483647 h 199"/>
              <a:gd name="T26" fmla="*/ 2147483647 w 67"/>
              <a:gd name="T27" fmla="*/ 2147483647 h 199"/>
              <a:gd name="T28" fmla="*/ 2147483647 w 67"/>
              <a:gd name="T29" fmla="*/ 2147483647 h 19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7"/>
              <a:gd name="T46" fmla="*/ 0 h 199"/>
              <a:gd name="T47" fmla="*/ 67 w 67"/>
              <a:gd name="T48" fmla="*/ 199 h 19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7" h="199">
                <a:moveTo>
                  <a:pt x="42" y="199"/>
                </a:moveTo>
                <a:lnTo>
                  <a:pt x="67" y="199"/>
                </a:lnTo>
                <a:lnTo>
                  <a:pt x="67" y="0"/>
                </a:lnTo>
                <a:lnTo>
                  <a:pt x="49" y="0"/>
                </a:lnTo>
                <a:lnTo>
                  <a:pt x="47" y="9"/>
                </a:lnTo>
                <a:lnTo>
                  <a:pt x="44" y="17"/>
                </a:lnTo>
                <a:lnTo>
                  <a:pt x="40" y="23"/>
                </a:lnTo>
                <a:lnTo>
                  <a:pt x="35" y="29"/>
                </a:lnTo>
                <a:lnTo>
                  <a:pt x="28" y="34"/>
                </a:lnTo>
                <a:lnTo>
                  <a:pt x="20" y="36"/>
                </a:lnTo>
                <a:lnTo>
                  <a:pt x="11" y="37"/>
                </a:lnTo>
                <a:lnTo>
                  <a:pt x="0" y="38"/>
                </a:lnTo>
                <a:lnTo>
                  <a:pt x="0" y="59"/>
                </a:lnTo>
                <a:lnTo>
                  <a:pt x="42" y="59"/>
                </a:lnTo>
                <a:lnTo>
                  <a:pt x="42" y="199"/>
                </a:lnTo>
                <a:close/>
              </a:path>
            </a:pathLst>
          </a:custGeom>
          <a:solidFill>
            <a:srgbClr val="0000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37" name="Freeform 233"/>
          <p:cNvSpPr>
            <a:spLocks noEditPoints="1"/>
          </p:cNvSpPr>
          <p:nvPr/>
        </p:nvSpPr>
        <p:spPr bwMode="auto">
          <a:xfrm>
            <a:off x="1417638" y="4465638"/>
            <a:ext cx="60325" cy="107950"/>
          </a:xfrm>
          <a:custGeom>
            <a:avLst/>
            <a:gdLst>
              <a:gd name="T0" fmla="*/ 2147483647 w 125"/>
              <a:gd name="T1" fmla="*/ 2147483647 h 204"/>
              <a:gd name="T2" fmla="*/ 2147483647 w 125"/>
              <a:gd name="T3" fmla="*/ 2147483647 h 204"/>
              <a:gd name="T4" fmla="*/ 0 w 125"/>
              <a:gd name="T5" fmla="*/ 2147483647 h 204"/>
              <a:gd name="T6" fmla="*/ 2147483647 w 125"/>
              <a:gd name="T7" fmla="*/ 2147483647 h 204"/>
              <a:gd name="T8" fmla="*/ 2147483647 w 125"/>
              <a:gd name="T9" fmla="*/ 2147483647 h 204"/>
              <a:gd name="T10" fmla="*/ 2147483647 w 125"/>
              <a:gd name="T11" fmla="*/ 2147483647 h 204"/>
              <a:gd name="T12" fmla="*/ 2147483647 w 125"/>
              <a:gd name="T13" fmla="*/ 2147483647 h 204"/>
              <a:gd name="T14" fmla="*/ 2147483647 w 125"/>
              <a:gd name="T15" fmla="*/ 2147483647 h 204"/>
              <a:gd name="T16" fmla="*/ 2147483647 w 125"/>
              <a:gd name="T17" fmla="*/ 2147483647 h 204"/>
              <a:gd name="T18" fmla="*/ 2147483647 w 125"/>
              <a:gd name="T19" fmla="*/ 2147483647 h 204"/>
              <a:gd name="T20" fmla="*/ 2147483647 w 125"/>
              <a:gd name="T21" fmla="*/ 2147483647 h 204"/>
              <a:gd name="T22" fmla="*/ 2147483647 w 125"/>
              <a:gd name="T23" fmla="*/ 2147483647 h 204"/>
              <a:gd name="T24" fmla="*/ 2147483647 w 125"/>
              <a:gd name="T25" fmla="*/ 2147483647 h 204"/>
              <a:gd name="T26" fmla="*/ 2147483647 w 125"/>
              <a:gd name="T27" fmla="*/ 2147483647 h 204"/>
              <a:gd name="T28" fmla="*/ 2147483647 w 125"/>
              <a:gd name="T29" fmla="*/ 2147483647 h 204"/>
              <a:gd name="T30" fmla="*/ 2147483647 w 125"/>
              <a:gd name="T31" fmla="*/ 2147483647 h 204"/>
              <a:gd name="T32" fmla="*/ 2147483647 w 125"/>
              <a:gd name="T33" fmla="*/ 2147483647 h 204"/>
              <a:gd name="T34" fmla="*/ 2147483647 w 125"/>
              <a:gd name="T35" fmla="*/ 2147483647 h 204"/>
              <a:gd name="T36" fmla="*/ 2147483647 w 125"/>
              <a:gd name="T37" fmla="*/ 2147483647 h 204"/>
              <a:gd name="T38" fmla="*/ 2147483647 w 125"/>
              <a:gd name="T39" fmla="*/ 2147483647 h 204"/>
              <a:gd name="T40" fmla="*/ 2147483647 w 125"/>
              <a:gd name="T41" fmla="*/ 2147483647 h 204"/>
              <a:gd name="T42" fmla="*/ 2147483647 w 125"/>
              <a:gd name="T43" fmla="*/ 2147483647 h 204"/>
              <a:gd name="T44" fmla="*/ 2147483647 w 125"/>
              <a:gd name="T45" fmla="*/ 2147483647 h 204"/>
              <a:gd name="T46" fmla="*/ 2147483647 w 125"/>
              <a:gd name="T47" fmla="*/ 2147483647 h 204"/>
              <a:gd name="T48" fmla="*/ 2147483647 w 125"/>
              <a:gd name="T49" fmla="*/ 2147483647 h 204"/>
              <a:gd name="T50" fmla="*/ 2147483647 w 125"/>
              <a:gd name="T51" fmla="*/ 2147483647 h 204"/>
              <a:gd name="T52" fmla="*/ 2147483647 w 125"/>
              <a:gd name="T53" fmla="*/ 2147483647 h 204"/>
              <a:gd name="T54" fmla="*/ 2147483647 w 125"/>
              <a:gd name="T55" fmla="*/ 2147483647 h 204"/>
              <a:gd name="T56" fmla="*/ 2147483647 w 125"/>
              <a:gd name="T57" fmla="*/ 2147483647 h 204"/>
              <a:gd name="T58" fmla="*/ 2147483647 w 125"/>
              <a:gd name="T59" fmla="*/ 2147483647 h 204"/>
              <a:gd name="T60" fmla="*/ 2147483647 w 125"/>
              <a:gd name="T61" fmla="*/ 2147483647 h 204"/>
              <a:gd name="T62" fmla="*/ 2147483647 w 125"/>
              <a:gd name="T63" fmla="*/ 2147483647 h 204"/>
              <a:gd name="T64" fmla="*/ 2147483647 w 125"/>
              <a:gd name="T65" fmla="*/ 2147483647 h 204"/>
              <a:gd name="T66" fmla="*/ 2147483647 w 125"/>
              <a:gd name="T67" fmla="*/ 2147483647 h 204"/>
              <a:gd name="T68" fmla="*/ 2147483647 w 125"/>
              <a:gd name="T69" fmla="*/ 2147483647 h 204"/>
              <a:gd name="T70" fmla="*/ 2147483647 w 125"/>
              <a:gd name="T71" fmla="*/ 2147483647 h 204"/>
              <a:gd name="T72" fmla="*/ 2147483647 w 125"/>
              <a:gd name="T73" fmla="*/ 2147483647 h 204"/>
              <a:gd name="T74" fmla="*/ 2147483647 w 125"/>
              <a:gd name="T75" fmla="*/ 2147483647 h 204"/>
              <a:gd name="T76" fmla="*/ 2147483647 w 125"/>
              <a:gd name="T77" fmla="*/ 2147483647 h 204"/>
              <a:gd name="T78" fmla="*/ 2147483647 w 125"/>
              <a:gd name="T79" fmla="*/ 2147483647 h 204"/>
              <a:gd name="T80" fmla="*/ 2147483647 w 125"/>
              <a:gd name="T81" fmla="*/ 2147483647 h 204"/>
              <a:gd name="T82" fmla="*/ 2147483647 w 125"/>
              <a:gd name="T83" fmla="*/ 2147483647 h 204"/>
              <a:gd name="T84" fmla="*/ 2147483647 w 125"/>
              <a:gd name="T85" fmla="*/ 2147483647 h 20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25"/>
              <a:gd name="T130" fmla="*/ 0 h 204"/>
              <a:gd name="T131" fmla="*/ 125 w 125"/>
              <a:gd name="T132" fmla="*/ 204 h 20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25" h="204">
                <a:moveTo>
                  <a:pt x="30" y="89"/>
                </a:moveTo>
                <a:lnTo>
                  <a:pt x="23" y="93"/>
                </a:lnTo>
                <a:lnTo>
                  <a:pt x="17" y="98"/>
                </a:lnTo>
                <a:lnTo>
                  <a:pt x="11" y="102"/>
                </a:lnTo>
                <a:lnTo>
                  <a:pt x="7" y="108"/>
                </a:lnTo>
                <a:lnTo>
                  <a:pt x="4" y="115"/>
                </a:lnTo>
                <a:lnTo>
                  <a:pt x="2" y="123"/>
                </a:lnTo>
                <a:lnTo>
                  <a:pt x="0" y="131"/>
                </a:lnTo>
                <a:lnTo>
                  <a:pt x="0" y="140"/>
                </a:lnTo>
                <a:lnTo>
                  <a:pt x="1" y="153"/>
                </a:lnTo>
                <a:lnTo>
                  <a:pt x="4" y="166"/>
                </a:lnTo>
                <a:lnTo>
                  <a:pt x="9" y="177"/>
                </a:lnTo>
                <a:lnTo>
                  <a:pt x="17" y="186"/>
                </a:lnTo>
                <a:lnTo>
                  <a:pt x="25" y="193"/>
                </a:lnTo>
                <a:lnTo>
                  <a:pt x="36" y="199"/>
                </a:lnTo>
                <a:lnTo>
                  <a:pt x="48" y="202"/>
                </a:lnTo>
                <a:lnTo>
                  <a:pt x="62" y="204"/>
                </a:lnTo>
                <a:lnTo>
                  <a:pt x="77" y="202"/>
                </a:lnTo>
                <a:lnTo>
                  <a:pt x="88" y="199"/>
                </a:lnTo>
                <a:lnTo>
                  <a:pt x="100" y="193"/>
                </a:lnTo>
                <a:lnTo>
                  <a:pt x="108" y="186"/>
                </a:lnTo>
                <a:lnTo>
                  <a:pt x="116" y="177"/>
                </a:lnTo>
                <a:lnTo>
                  <a:pt x="121" y="166"/>
                </a:lnTo>
                <a:lnTo>
                  <a:pt x="124" y="153"/>
                </a:lnTo>
                <a:lnTo>
                  <a:pt x="125" y="140"/>
                </a:lnTo>
                <a:lnTo>
                  <a:pt x="125" y="131"/>
                </a:lnTo>
                <a:lnTo>
                  <a:pt x="123" y="123"/>
                </a:lnTo>
                <a:lnTo>
                  <a:pt x="121" y="115"/>
                </a:lnTo>
                <a:lnTo>
                  <a:pt x="118" y="108"/>
                </a:lnTo>
                <a:lnTo>
                  <a:pt x="113" y="102"/>
                </a:lnTo>
                <a:lnTo>
                  <a:pt x="107" y="98"/>
                </a:lnTo>
                <a:lnTo>
                  <a:pt x="102" y="93"/>
                </a:lnTo>
                <a:lnTo>
                  <a:pt x="95" y="89"/>
                </a:lnTo>
                <a:lnTo>
                  <a:pt x="100" y="86"/>
                </a:lnTo>
                <a:lnTo>
                  <a:pt x="105" y="82"/>
                </a:lnTo>
                <a:lnTo>
                  <a:pt x="109" y="78"/>
                </a:lnTo>
                <a:lnTo>
                  <a:pt x="113" y="73"/>
                </a:lnTo>
                <a:lnTo>
                  <a:pt x="116" y="68"/>
                </a:lnTo>
                <a:lnTo>
                  <a:pt x="118" y="63"/>
                </a:lnTo>
                <a:lnTo>
                  <a:pt x="119" y="56"/>
                </a:lnTo>
                <a:lnTo>
                  <a:pt x="119" y="49"/>
                </a:lnTo>
                <a:lnTo>
                  <a:pt x="118" y="38"/>
                </a:lnTo>
                <a:lnTo>
                  <a:pt x="115" y="29"/>
                </a:lnTo>
                <a:lnTo>
                  <a:pt x="110" y="21"/>
                </a:lnTo>
                <a:lnTo>
                  <a:pt x="103" y="14"/>
                </a:lnTo>
                <a:lnTo>
                  <a:pt x="96" y="8"/>
                </a:lnTo>
                <a:lnTo>
                  <a:pt x="86" y="3"/>
                </a:lnTo>
                <a:lnTo>
                  <a:pt x="75" y="1"/>
                </a:lnTo>
                <a:lnTo>
                  <a:pt x="62" y="0"/>
                </a:lnTo>
                <a:lnTo>
                  <a:pt x="50" y="1"/>
                </a:lnTo>
                <a:lnTo>
                  <a:pt x="39" y="3"/>
                </a:lnTo>
                <a:lnTo>
                  <a:pt x="29" y="8"/>
                </a:lnTo>
                <a:lnTo>
                  <a:pt x="21" y="14"/>
                </a:lnTo>
                <a:lnTo>
                  <a:pt x="14" y="21"/>
                </a:lnTo>
                <a:lnTo>
                  <a:pt x="10" y="29"/>
                </a:lnTo>
                <a:lnTo>
                  <a:pt x="7" y="38"/>
                </a:lnTo>
                <a:lnTo>
                  <a:pt x="6" y="49"/>
                </a:lnTo>
                <a:lnTo>
                  <a:pt x="6" y="56"/>
                </a:lnTo>
                <a:lnTo>
                  <a:pt x="7" y="63"/>
                </a:lnTo>
                <a:lnTo>
                  <a:pt x="9" y="68"/>
                </a:lnTo>
                <a:lnTo>
                  <a:pt x="12" y="73"/>
                </a:lnTo>
                <a:lnTo>
                  <a:pt x="16" y="78"/>
                </a:lnTo>
                <a:lnTo>
                  <a:pt x="20" y="82"/>
                </a:lnTo>
                <a:lnTo>
                  <a:pt x="24" y="86"/>
                </a:lnTo>
                <a:lnTo>
                  <a:pt x="30" y="89"/>
                </a:lnTo>
                <a:close/>
                <a:moveTo>
                  <a:pt x="30" y="52"/>
                </a:moveTo>
                <a:lnTo>
                  <a:pt x="31" y="45"/>
                </a:lnTo>
                <a:lnTo>
                  <a:pt x="32" y="39"/>
                </a:lnTo>
                <a:lnTo>
                  <a:pt x="36" y="35"/>
                </a:lnTo>
                <a:lnTo>
                  <a:pt x="39" y="31"/>
                </a:lnTo>
                <a:lnTo>
                  <a:pt x="43" y="28"/>
                </a:lnTo>
                <a:lnTo>
                  <a:pt x="48" y="25"/>
                </a:lnTo>
                <a:lnTo>
                  <a:pt x="55" y="23"/>
                </a:lnTo>
                <a:lnTo>
                  <a:pt x="62" y="23"/>
                </a:lnTo>
                <a:lnTo>
                  <a:pt x="69" y="23"/>
                </a:lnTo>
                <a:lnTo>
                  <a:pt x="76" y="25"/>
                </a:lnTo>
                <a:lnTo>
                  <a:pt x="81" y="28"/>
                </a:lnTo>
                <a:lnTo>
                  <a:pt x="85" y="31"/>
                </a:lnTo>
                <a:lnTo>
                  <a:pt x="88" y="35"/>
                </a:lnTo>
                <a:lnTo>
                  <a:pt x="91" y="39"/>
                </a:lnTo>
                <a:lnTo>
                  <a:pt x="93" y="45"/>
                </a:lnTo>
                <a:lnTo>
                  <a:pt x="94" y="52"/>
                </a:lnTo>
                <a:lnTo>
                  <a:pt x="93" y="58"/>
                </a:lnTo>
                <a:lnTo>
                  <a:pt x="91" y="64"/>
                </a:lnTo>
                <a:lnTo>
                  <a:pt x="88" y="68"/>
                </a:lnTo>
                <a:lnTo>
                  <a:pt x="85" y="73"/>
                </a:lnTo>
                <a:lnTo>
                  <a:pt x="81" y="77"/>
                </a:lnTo>
                <a:lnTo>
                  <a:pt x="75" y="79"/>
                </a:lnTo>
                <a:lnTo>
                  <a:pt x="69" y="81"/>
                </a:lnTo>
                <a:lnTo>
                  <a:pt x="62" y="81"/>
                </a:lnTo>
                <a:lnTo>
                  <a:pt x="55" y="81"/>
                </a:lnTo>
                <a:lnTo>
                  <a:pt x="49" y="79"/>
                </a:lnTo>
                <a:lnTo>
                  <a:pt x="43" y="77"/>
                </a:lnTo>
                <a:lnTo>
                  <a:pt x="39" y="73"/>
                </a:lnTo>
                <a:lnTo>
                  <a:pt x="36" y="68"/>
                </a:lnTo>
                <a:lnTo>
                  <a:pt x="32" y="64"/>
                </a:lnTo>
                <a:lnTo>
                  <a:pt x="31" y="58"/>
                </a:lnTo>
                <a:lnTo>
                  <a:pt x="30" y="52"/>
                </a:lnTo>
                <a:close/>
                <a:moveTo>
                  <a:pt x="25" y="140"/>
                </a:moveTo>
                <a:lnTo>
                  <a:pt x="26" y="131"/>
                </a:lnTo>
                <a:lnTo>
                  <a:pt x="27" y="124"/>
                </a:lnTo>
                <a:lnTo>
                  <a:pt x="30" y="117"/>
                </a:lnTo>
                <a:lnTo>
                  <a:pt x="35" y="113"/>
                </a:lnTo>
                <a:lnTo>
                  <a:pt x="40" y="108"/>
                </a:lnTo>
                <a:lnTo>
                  <a:pt x="47" y="105"/>
                </a:lnTo>
                <a:lnTo>
                  <a:pt x="55" y="103"/>
                </a:lnTo>
                <a:lnTo>
                  <a:pt x="62" y="102"/>
                </a:lnTo>
                <a:lnTo>
                  <a:pt x="70" y="103"/>
                </a:lnTo>
                <a:lnTo>
                  <a:pt x="78" y="105"/>
                </a:lnTo>
                <a:lnTo>
                  <a:pt x="84" y="108"/>
                </a:lnTo>
                <a:lnTo>
                  <a:pt x="90" y="113"/>
                </a:lnTo>
                <a:lnTo>
                  <a:pt x="95" y="117"/>
                </a:lnTo>
                <a:lnTo>
                  <a:pt x="98" y="124"/>
                </a:lnTo>
                <a:lnTo>
                  <a:pt x="99" y="131"/>
                </a:lnTo>
                <a:lnTo>
                  <a:pt x="100" y="140"/>
                </a:lnTo>
                <a:lnTo>
                  <a:pt x="99" y="148"/>
                </a:lnTo>
                <a:lnTo>
                  <a:pt x="98" y="156"/>
                </a:lnTo>
                <a:lnTo>
                  <a:pt x="95" y="163"/>
                </a:lnTo>
                <a:lnTo>
                  <a:pt x="90" y="169"/>
                </a:lnTo>
                <a:lnTo>
                  <a:pt x="84" y="173"/>
                </a:lnTo>
                <a:lnTo>
                  <a:pt x="78" y="177"/>
                </a:lnTo>
                <a:lnTo>
                  <a:pt x="70" y="178"/>
                </a:lnTo>
                <a:lnTo>
                  <a:pt x="62" y="179"/>
                </a:lnTo>
                <a:lnTo>
                  <a:pt x="55" y="178"/>
                </a:lnTo>
                <a:lnTo>
                  <a:pt x="47" y="177"/>
                </a:lnTo>
                <a:lnTo>
                  <a:pt x="40" y="173"/>
                </a:lnTo>
                <a:lnTo>
                  <a:pt x="35" y="169"/>
                </a:lnTo>
                <a:lnTo>
                  <a:pt x="30" y="163"/>
                </a:lnTo>
                <a:lnTo>
                  <a:pt x="27" y="156"/>
                </a:lnTo>
                <a:lnTo>
                  <a:pt x="26" y="148"/>
                </a:lnTo>
                <a:lnTo>
                  <a:pt x="25" y="140"/>
                </a:lnTo>
                <a:close/>
              </a:path>
            </a:pathLst>
          </a:custGeom>
          <a:solidFill>
            <a:srgbClr val="0000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38" name="Freeform 234"/>
          <p:cNvSpPr>
            <a:spLocks noEditPoints="1"/>
          </p:cNvSpPr>
          <p:nvPr/>
        </p:nvSpPr>
        <p:spPr bwMode="auto">
          <a:xfrm>
            <a:off x="2036763" y="4462463"/>
            <a:ext cx="66675" cy="109537"/>
          </a:xfrm>
          <a:custGeom>
            <a:avLst/>
            <a:gdLst>
              <a:gd name="T0" fmla="*/ 0 w 144"/>
              <a:gd name="T1" fmla="*/ 2147483647 h 207"/>
              <a:gd name="T2" fmla="*/ 2147483647 w 144"/>
              <a:gd name="T3" fmla="*/ 2147483647 h 207"/>
              <a:gd name="T4" fmla="*/ 2147483647 w 144"/>
              <a:gd name="T5" fmla="*/ 2147483647 h 207"/>
              <a:gd name="T6" fmla="*/ 2147483647 w 144"/>
              <a:gd name="T7" fmla="*/ 2147483647 h 207"/>
              <a:gd name="T8" fmla="*/ 2147483647 w 144"/>
              <a:gd name="T9" fmla="*/ 2147483647 h 207"/>
              <a:gd name="T10" fmla="*/ 2147483647 w 144"/>
              <a:gd name="T11" fmla="*/ 2147483647 h 207"/>
              <a:gd name="T12" fmla="*/ 2147483647 w 144"/>
              <a:gd name="T13" fmla="*/ 2147483647 h 207"/>
              <a:gd name="T14" fmla="*/ 2147483647 w 144"/>
              <a:gd name="T15" fmla="*/ 2147483647 h 207"/>
              <a:gd name="T16" fmla="*/ 2147483647 w 144"/>
              <a:gd name="T17" fmla="*/ 2147483647 h 207"/>
              <a:gd name="T18" fmla="*/ 2147483647 w 144"/>
              <a:gd name="T19" fmla="*/ 2147483647 h 207"/>
              <a:gd name="T20" fmla="*/ 2147483647 w 144"/>
              <a:gd name="T21" fmla="*/ 2147483647 h 207"/>
              <a:gd name="T22" fmla="*/ 2147483647 w 144"/>
              <a:gd name="T23" fmla="*/ 2147483647 h 207"/>
              <a:gd name="T24" fmla="*/ 2147483647 w 144"/>
              <a:gd name="T25" fmla="*/ 2147483647 h 207"/>
              <a:gd name="T26" fmla="*/ 2147483647 w 144"/>
              <a:gd name="T27" fmla="*/ 2147483647 h 207"/>
              <a:gd name="T28" fmla="*/ 2147483647 w 144"/>
              <a:gd name="T29" fmla="*/ 2147483647 h 207"/>
              <a:gd name="T30" fmla="*/ 2147483647 w 144"/>
              <a:gd name="T31" fmla="*/ 2147483647 h 207"/>
              <a:gd name="T32" fmla="*/ 2147483647 w 144"/>
              <a:gd name="T33" fmla="*/ 2147483647 h 207"/>
              <a:gd name="T34" fmla="*/ 2147483647 w 144"/>
              <a:gd name="T35" fmla="*/ 2147483647 h 207"/>
              <a:gd name="T36" fmla="*/ 2147483647 w 144"/>
              <a:gd name="T37" fmla="*/ 2147483647 h 207"/>
              <a:gd name="T38" fmla="*/ 2147483647 w 144"/>
              <a:gd name="T39" fmla="*/ 2147483647 h 207"/>
              <a:gd name="T40" fmla="*/ 2147483647 w 144"/>
              <a:gd name="T41" fmla="*/ 2147483647 h 207"/>
              <a:gd name="T42" fmla="*/ 2147483647 w 144"/>
              <a:gd name="T43" fmla="*/ 2147483647 h 207"/>
              <a:gd name="T44" fmla="*/ 2147483647 w 144"/>
              <a:gd name="T45" fmla="*/ 2147483647 h 207"/>
              <a:gd name="T46" fmla="*/ 2147483647 w 144"/>
              <a:gd name="T47" fmla="*/ 2147483647 h 207"/>
              <a:gd name="T48" fmla="*/ 2147483647 w 144"/>
              <a:gd name="T49" fmla="*/ 2147483647 h 207"/>
              <a:gd name="T50" fmla="*/ 2147483647 w 144"/>
              <a:gd name="T51" fmla="*/ 0 h 207"/>
              <a:gd name="T52" fmla="*/ 0 w 144"/>
              <a:gd name="T53" fmla="*/ 0 h 207"/>
              <a:gd name="T54" fmla="*/ 2147483647 w 144"/>
              <a:gd name="T55" fmla="*/ 2147483647 h 207"/>
              <a:gd name="T56" fmla="*/ 2147483647 w 144"/>
              <a:gd name="T57" fmla="*/ 2147483647 h 207"/>
              <a:gd name="T58" fmla="*/ 2147483647 w 144"/>
              <a:gd name="T59" fmla="*/ 2147483647 h 207"/>
              <a:gd name="T60" fmla="*/ 2147483647 w 144"/>
              <a:gd name="T61" fmla="*/ 2147483647 h 207"/>
              <a:gd name="T62" fmla="*/ 2147483647 w 144"/>
              <a:gd name="T63" fmla="*/ 2147483647 h 207"/>
              <a:gd name="T64" fmla="*/ 2147483647 w 144"/>
              <a:gd name="T65" fmla="*/ 2147483647 h 207"/>
              <a:gd name="T66" fmla="*/ 2147483647 w 144"/>
              <a:gd name="T67" fmla="*/ 2147483647 h 207"/>
              <a:gd name="T68" fmla="*/ 2147483647 w 144"/>
              <a:gd name="T69" fmla="*/ 2147483647 h 207"/>
              <a:gd name="T70" fmla="*/ 2147483647 w 144"/>
              <a:gd name="T71" fmla="*/ 2147483647 h 207"/>
              <a:gd name="T72" fmla="*/ 2147483647 w 144"/>
              <a:gd name="T73" fmla="*/ 2147483647 h 20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44"/>
              <a:gd name="T112" fmla="*/ 0 h 207"/>
              <a:gd name="T113" fmla="*/ 144 w 144"/>
              <a:gd name="T114" fmla="*/ 207 h 20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44" h="207">
                <a:moveTo>
                  <a:pt x="0" y="0"/>
                </a:moveTo>
                <a:lnTo>
                  <a:pt x="0" y="207"/>
                </a:lnTo>
                <a:lnTo>
                  <a:pt x="25" y="207"/>
                </a:lnTo>
                <a:lnTo>
                  <a:pt x="25" y="118"/>
                </a:lnTo>
                <a:lnTo>
                  <a:pt x="66" y="118"/>
                </a:lnTo>
                <a:lnTo>
                  <a:pt x="78" y="118"/>
                </a:lnTo>
                <a:lnTo>
                  <a:pt x="86" y="120"/>
                </a:lnTo>
                <a:lnTo>
                  <a:pt x="93" y="121"/>
                </a:lnTo>
                <a:lnTo>
                  <a:pt x="99" y="123"/>
                </a:lnTo>
                <a:lnTo>
                  <a:pt x="103" y="128"/>
                </a:lnTo>
                <a:lnTo>
                  <a:pt x="105" y="134"/>
                </a:lnTo>
                <a:lnTo>
                  <a:pt x="107" y="142"/>
                </a:lnTo>
                <a:lnTo>
                  <a:pt x="108" y="151"/>
                </a:lnTo>
                <a:lnTo>
                  <a:pt x="109" y="179"/>
                </a:lnTo>
                <a:lnTo>
                  <a:pt x="110" y="187"/>
                </a:lnTo>
                <a:lnTo>
                  <a:pt x="111" y="195"/>
                </a:lnTo>
                <a:lnTo>
                  <a:pt x="112" y="201"/>
                </a:lnTo>
                <a:lnTo>
                  <a:pt x="115" y="207"/>
                </a:lnTo>
                <a:lnTo>
                  <a:pt x="144" y="207"/>
                </a:lnTo>
                <a:lnTo>
                  <a:pt x="144" y="201"/>
                </a:lnTo>
                <a:lnTo>
                  <a:pt x="140" y="198"/>
                </a:lnTo>
                <a:lnTo>
                  <a:pt x="138" y="193"/>
                </a:lnTo>
                <a:lnTo>
                  <a:pt x="137" y="186"/>
                </a:lnTo>
                <a:lnTo>
                  <a:pt x="136" y="177"/>
                </a:lnTo>
                <a:lnTo>
                  <a:pt x="134" y="143"/>
                </a:lnTo>
                <a:lnTo>
                  <a:pt x="132" y="136"/>
                </a:lnTo>
                <a:lnTo>
                  <a:pt x="131" y="129"/>
                </a:lnTo>
                <a:lnTo>
                  <a:pt x="130" y="122"/>
                </a:lnTo>
                <a:lnTo>
                  <a:pt x="128" y="117"/>
                </a:lnTo>
                <a:lnTo>
                  <a:pt x="125" y="113"/>
                </a:lnTo>
                <a:lnTo>
                  <a:pt x="122" y="109"/>
                </a:lnTo>
                <a:lnTo>
                  <a:pt x="118" y="107"/>
                </a:lnTo>
                <a:lnTo>
                  <a:pt x="112" y="104"/>
                </a:lnTo>
                <a:lnTo>
                  <a:pt x="118" y="101"/>
                </a:lnTo>
                <a:lnTo>
                  <a:pt x="123" y="96"/>
                </a:lnTo>
                <a:lnTo>
                  <a:pt x="127" y="92"/>
                </a:lnTo>
                <a:lnTo>
                  <a:pt x="131" y="86"/>
                </a:lnTo>
                <a:lnTo>
                  <a:pt x="134" y="80"/>
                </a:lnTo>
                <a:lnTo>
                  <a:pt x="136" y="73"/>
                </a:lnTo>
                <a:lnTo>
                  <a:pt x="138" y="65"/>
                </a:lnTo>
                <a:lnTo>
                  <a:pt x="138" y="57"/>
                </a:lnTo>
                <a:lnTo>
                  <a:pt x="138" y="49"/>
                </a:lnTo>
                <a:lnTo>
                  <a:pt x="137" y="40"/>
                </a:lnTo>
                <a:lnTo>
                  <a:pt x="135" y="33"/>
                </a:lnTo>
                <a:lnTo>
                  <a:pt x="131" y="26"/>
                </a:lnTo>
                <a:lnTo>
                  <a:pt x="128" y="21"/>
                </a:lnTo>
                <a:lnTo>
                  <a:pt x="124" y="16"/>
                </a:lnTo>
                <a:lnTo>
                  <a:pt x="119" y="11"/>
                </a:lnTo>
                <a:lnTo>
                  <a:pt x="114" y="7"/>
                </a:lnTo>
                <a:lnTo>
                  <a:pt x="104" y="3"/>
                </a:lnTo>
                <a:lnTo>
                  <a:pt x="95" y="1"/>
                </a:lnTo>
                <a:lnTo>
                  <a:pt x="84" y="0"/>
                </a:lnTo>
                <a:lnTo>
                  <a:pt x="72" y="0"/>
                </a:lnTo>
                <a:lnTo>
                  <a:pt x="0" y="0"/>
                </a:lnTo>
                <a:close/>
                <a:moveTo>
                  <a:pt x="25" y="24"/>
                </a:moveTo>
                <a:lnTo>
                  <a:pt x="68" y="24"/>
                </a:lnTo>
                <a:lnTo>
                  <a:pt x="79" y="24"/>
                </a:lnTo>
                <a:lnTo>
                  <a:pt x="87" y="25"/>
                </a:lnTo>
                <a:lnTo>
                  <a:pt x="95" y="28"/>
                </a:lnTo>
                <a:lnTo>
                  <a:pt x="101" y="30"/>
                </a:lnTo>
                <a:lnTo>
                  <a:pt x="105" y="35"/>
                </a:lnTo>
                <a:lnTo>
                  <a:pt x="108" y="40"/>
                </a:lnTo>
                <a:lnTo>
                  <a:pt x="110" y="49"/>
                </a:lnTo>
                <a:lnTo>
                  <a:pt x="111" y="58"/>
                </a:lnTo>
                <a:lnTo>
                  <a:pt x="110" y="67"/>
                </a:lnTo>
                <a:lnTo>
                  <a:pt x="109" y="75"/>
                </a:lnTo>
                <a:lnTo>
                  <a:pt x="105" y="81"/>
                </a:lnTo>
                <a:lnTo>
                  <a:pt x="101" y="86"/>
                </a:lnTo>
                <a:lnTo>
                  <a:pt x="95" y="89"/>
                </a:lnTo>
                <a:lnTo>
                  <a:pt x="87" y="92"/>
                </a:lnTo>
                <a:lnTo>
                  <a:pt x="79" y="94"/>
                </a:lnTo>
                <a:lnTo>
                  <a:pt x="68" y="94"/>
                </a:lnTo>
                <a:lnTo>
                  <a:pt x="25" y="94"/>
                </a:lnTo>
                <a:lnTo>
                  <a:pt x="25" y="24"/>
                </a:lnTo>
                <a:close/>
              </a:path>
            </a:pathLst>
          </a:custGeom>
          <a:solidFill>
            <a:srgbClr val="0000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39" name="Freeform 235"/>
          <p:cNvSpPr>
            <a:spLocks noEditPoints="1"/>
          </p:cNvSpPr>
          <p:nvPr/>
        </p:nvSpPr>
        <p:spPr bwMode="auto">
          <a:xfrm>
            <a:off x="2112963" y="4489450"/>
            <a:ext cx="61912" cy="84138"/>
          </a:xfrm>
          <a:custGeom>
            <a:avLst/>
            <a:gdLst>
              <a:gd name="T0" fmla="*/ 2147483647 w 131"/>
              <a:gd name="T1" fmla="*/ 2147483647 h 158"/>
              <a:gd name="T2" fmla="*/ 2147483647 w 131"/>
              <a:gd name="T3" fmla="*/ 2147483647 h 158"/>
              <a:gd name="T4" fmla="*/ 2147483647 w 131"/>
              <a:gd name="T5" fmla="*/ 2147483647 h 158"/>
              <a:gd name="T6" fmla="*/ 2147483647 w 131"/>
              <a:gd name="T7" fmla="*/ 2147483647 h 158"/>
              <a:gd name="T8" fmla="*/ 2147483647 w 131"/>
              <a:gd name="T9" fmla="*/ 2147483647 h 158"/>
              <a:gd name="T10" fmla="*/ 2147483647 w 131"/>
              <a:gd name="T11" fmla="*/ 2147483647 h 158"/>
              <a:gd name="T12" fmla="*/ 2147483647 w 131"/>
              <a:gd name="T13" fmla="*/ 2147483647 h 158"/>
              <a:gd name="T14" fmla="*/ 2147483647 w 131"/>
              <a:gd name="T15" fmla="*/ 2147483647 h 158"/>
              <a:gd name="T16" fmla="*/ 2147483647 w 131"/>
              <a:gd name="T17" fmla="*/ 2147483647 h 158"/>
              <a:gd name="T18" fmla="*/ 2147483647 w 131"/>
              <a:gd name="T19" fmla="*/ 2147483647 h 158"/>
              <a:gd name="T20" fmla="*/ 2147483647 w 131"/>
              <a:gd name="T21" fmla="*/ 2147483647 h 158"/>
              <a:gd name="T22" fmla="*/ 2147483647 w 131"/>
              <a:gd name="T23" fmla="*/ 2147483647 h 158"/>
              <a:gd name="T24" fmla="*/ 2147483647 w 131"/>
              <a:gd name="T25" fmla="*/ 2147483647 h 158"/>
              <a:gd name="T26" fmla="*/ 2147483647 w 131"/>
              <a:gd name="T27" fmla="*/ 2147483647 h 158"/>
              <a:gd name="T28" fmla="*/ 2147483647 w 131"/>
              <a:gd name="T29" fmla="*/ 2147483647 h 158"/>
              <a:gd name="T30" fmla="*/ 2147483647 w 131"/>
              <a:gd name="T31" fmla="*/ 2147483647 h 158"/>
              <a:gd name="T32" fmla="*/ 2147483647 w 131"/>
              <a:gd name="T33" fmla="*/ 2147483647 h 158"/>
              <a:gd name="T34" fmla="*/ 2147483647 w 131"/>
              <a:gd name="T35" fmla="*/ 2147483647 h 158"/>
              <a:gd name="T36" fmla="*/ 2147483647 w 131"/>
              <a:gd name="T37" fmla="*/ 2147483647 h 158"/>
              <a:gd name="T38" fmla="*/ 2147483647 w 131"/>
              <a:gd name="T39" fmla="*/ 2147483647 h 158"/>
              <a:gd name="T40" fmla="*/ 2147483647 w 131"/>
              <a:gd name="T41" fmla="*/ 2147483647 h 158"/>
              <a:gd name="T42" fmla="*/ 2147483647 w 131"/>
              <a:gd name="T43" fmla="*/ 2147483647 h 158"/>
              <a:gd name="T44" fmla="*/ 2147483647 w 131"/>
              <a:gd name="T45" fmla="*/ 2147483647 h 158"/>
              <a:gd name="T46" fmla="*/ 2147483647 w 131"/>
              <a:gd name="T47" fmla="*/ 2147483647 h 158"/>
              <a:gd name="T48" fmla="*/ 2147483647 w 131"/>
              <a:gd name="T49" fmla="*/ 2147483647 h 158"/>
              <a:gd name="T50" fmla="*/ 2147483647 w 131"/>
              <a:gd name="T51" fmla="*/ 2147483647 h 158"/>
              <a:gd name="T52" fmla="*/ 2147483647 w 131"/>
              <a:gd name="T53" fmla="*/ 2147483647 h 158"/>
              <a:gd name="T54" fmla="*/ 2147483647 w 131"/>
              <a:gd name="T55" fmla="*/ 2147483647 h 158"/>
              <a:gd name="T56" fmla="*/ 2147483647 w 131"/>
              <a:gd name="T57" fmla="*/ 2147483647 h 158"/>
              <a:gd name="T58" fmla="*/ 2147483647 w 131"/>
              <a:gd name="T59" fmla="*/ 2147483647 h 158"/>
              <a:gd name="T60" fmla="*/ 2147483647 w 131"/>
              <a:gd name="T61" fmla="*/ 2147483647 h 158"/>
              <a:gd name="T62" fmla="*/ 2147483647 w 131"/>
              <a:gd name="T63" fmla="*/ 2147483647 h 158"/>
              <a:gd name="T64" fmla="*/ 2147483647 w 131"/>
              <a:gd name="T65" fmla="*/ 2147483647 h 1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1"/>
              <a:gd name="T100" fmla="*/ 0 h 158"/>
              <a:gd name="T101" fmla="*/ 131 w 131"/>
              <a:gd name="T102" fmla="*/ 158 h 15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1" h="158">
                <a:moveTo>
                  <a:pt x="0" y="79"/>
                </a:moveTo>
                <a:lnTo>
                  <a:pt x="1" y="97"/>
                </a:lnTo>
                <a:lnTo>
                  <a:pt x="4" y="113"/>
                </a:lnTo>
                <a:lnTo>
                  <a:pt x="10" y="127"/>
                </a:lnTo>
                <a:lnTo>
                  <a:pt x="17" y="137"/>
                </a:lnTo>
                <a:lnTo>
                  <a:pt x="26" y="147"/>
                </a:lnTo>
                <a:lnTo>
                  <a:pt x="38" y="153"/>
                </a:lnTo>
                <a:lnTo>
                  <a:pt x="51" y="157"/>
                </a:lnTo>
                <a:lnTo>
                  <a:pt x="65" y="158"/>
                </a:lnTo>
                <a:lnTo>
                  <a:pt x="80" y="157"/>
                </a:lnTo>
                <a:lnTo>
                  <a:pt x="93" y="153"/>
                </a:lnTo>
                <a:lnTo>
                  <a:pt x="104" y="147"/>
                </a:lnTo>
                <a:lnTo>
                  <a:pt x="114" y="137"/>
                </a:lnTo>
                <a:lnTo>
                  <a:pt x="121" y="127"/>
                </a:lnTo>
                <a:lnTo>
                  <a:pt x="127" y="113"/>
                </a:lnTo>
                <a:lnTo>
                  <a:pt x="130" y="97"/>
                </a:lnTo>
                <a:lnTo>
                  <a:pt x="131" y="79"/>
                </a:lnTo>
                <a:lnTo>
                  <a:pt x="130" y="62"/>
                </a:lnTo>
                <a:lnTo>
                  <a:pt x="127" y="45"/>
                </a:lnTo>
                <a:lnTo>
                  <a:pt x="121" y="31"/>
                </a:lnTo>
                <a:lnTo>
                  <a:pt x="114" y="21"/>
                </a:lnTo>
                <a:lnTo>
                  <a:pt x="104" y="12"/>
                </a:lnTo>
                <a:lnTo>
                  <a:pt x="93" y="6"/>
                </a:lnTo>
                <a:lnTo>
                  <a:pt x="80" y="1"/>
                </a:lnTo>
                <a:lnTo>
                  <a:pt x="65" y="0"/>
                </a:lnTo>
                <a:lnTo>
                  <a:pt x="51" y="1"/>
                </a:lnTo>
                <a:lnTo>
                  <a:pt x="38" y="6"/>
                </a:lnTo>
                <a:lnTo>
                  <a:pt x="26" y="12"/>
                </a:lnTo>
                <a:lnTo>
                  <a:pt x="17" y="21"/>
                </a:lnTo>
                <a:lnTo>
                  <a:pt x="10" y="31"/>
                </a:lnTo>
                <a:lnTo>
                  <a:pt x="4" y="45"/>
                </a:lnTo>
                <a:lnTo>
                  <a:pt x="1" y="62"/>
                </a:lnTo>
                <a:lnTo>
                  <a:pt x="0" y="79"/>
                </a:lnTo>
                <a:close/>
                <a:moveTo>
                  <a:pt x="23" y="79"/>
                </a:moveTo>
                <a:lnTo>
                  <a:pt x="24" y="66"/>
                </a:lnTo>
                <a:lnTo>
                  <a:pt x="26" y="55"/>
                </a:lnTo>
                <a:lnTo>
                  <a:pt x="30" y="45"/>
                </a:lnTo>
                <a:lnTo>
                  <a:pt x="34" y="37"/>
                </a:lnTo>
                <a:lnTo>
                  <a:pt x="40" y="30"/>
                </a:lnTo>
                <a:lnTo>
                  <a:pt x="48" y="26"/>
                </a:lnTo>
                <a:lnTo>
                  <a:pt x="56" y="23"/>
                </a:lnTo>
                <a:lnTo>
                  <a:pt x="65" y="22"/>
                </a:lnTo>
                <a:lnTo>
                  <a:pt x="75" y="23"/>
                </a:lnTo>
                <a:lnTo>
                  <a:pt x="83" y="26"/>
                </a:lnTo>
                <a:lnTo>
                  <a:pt x="90" y="30"/>
                </a:lnTo>
                <a:lnTo>
                  <a:pt x="96" y="37"/>
                </a:lnTo>
                <a:lnTo>
                  <a:pt x="100" y="45"/>
                </a:lnTo>
                <a:lnTo>
                  <a:pt x="103" y="55"/>
                </a:lnTo>
                <a:lnTo>
                  <a:pt x="106" y="66"/>
                </a:lnTo>
                <a:lnTo>
                  <a:pt x="107" y="79"/>
                </a:lnTo>
                <a:lnTo>
                  <a:pt x="106" y="92"/>
                </a:lnTo>
                <a:lnTo>
                  <a:pt x="103" y="104"/>
                </a:lnTo>
                <a:lnTo>
                  <a:pt x="100" y="114"/>
                </a:lnTo>
                <a:lnTo>
                  <a:pt x="96" y="121"/>
                </a:lnTo>
                <a:lnTo>
                  <a:pt x="90" y="128"/>
                </a:lnTo>
                <a:lnTo>
                  <a:pt x="83" y="133"/>
                </a:lnTo>
                <a:lnTo>
                  <a:pt x="75" y="135"/>
                </a:lnTo>
                <a:lnTo>
                  <a:pt x="65" y="136"/>
                </a:lnTo>
                <a:lnTo>
                  <a:pt x="56" y="135"/>
                </a:lnTo>
                <a:lnTo>
                  <a:pt x="48" y="133"/>
                </a:lnTo>
                <a:lnTo>
                  <a:pt x="40" y="128"/>
                </a:lnTo>
                <a:lnTo>
                  <a:pt x="34" y="121"/>
                </a:lnTo>
                <a:lnTo>
                  <a:pt x="30" y="114"/>
                </a:lnTo>
                <a:lnTo>
                  <a:pt x="26" y="104"/>
                </a:lnTo>
                <a:lnTo>
                  <a:pt x="24" y="92"/>
                </a:lnTo>
                <a:lnTo>
                  <a:pt x="23" y="79"/>
                </a:lnTo>
                <a:close/>
              </a:path>
            </a:pathLst>
          </a:custGeom>
          <a:solidFill>
            <a:srgbClr val="0000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40" name="Freeform 236"/>
          <p:cNvSpPr>
            <a:spLocks noEditPoints="1"/>
          </p:cNvSpPr>
          <p:nvPr/>
        </p:nvSpPr>
        <p:spPr bwMode="auto">
          <a:xfrm>
            <a:off x="2187575" y="4462463"/>
            <a:ext cx="60325" cy="111125"/>
          </a:xfrm>
          <a:custGeom>
            <a:avLst/>
            <a:gdLst>
              <a:gd name="T0" fmla="*/ 2147483647 w 127"/>
              <a:gd name="T1" fmla="*/ 2147483647 h 210"/>
              <a:gd name="T2" fmla="*/ 2147483647 w 127"/>
              <a:gd name="T3" fmla="*/ 2147483647 h 210"/>
              <a:gd name="T4" fmla="*/ 2147483647 w 127"/>
              <a:gd name="T5" fmla="*/ 2147483647 h 210"/>
              <a:gd name="T6" fmla="*/ 2147483647 w 127"/>
              <a:gd name="T7" fmla="*/ 2147483647 h 210"/>
              <a:gd name="T8" fmla="*/ 2147483647 w 127"/>
              <a:gd name="T9" fmla="*/ 2147483647 h 210"/>
              <a:gd name="T10" fmla="*/ 2147483647 w 127"/>
              <a:gd name="T11" fmla="*/ 2147483647 h 210"/>
              <a:gd name="T12" fmla="*/ 2147483647 w 127"/>
              <a:gd name="T13" fmla="*/ 2147483647 h 210"/>
              <a:gd name="T14" fmla="*/ 2147483647 w 127"/>
              <a:gd name="T15" fmla="*/ 2147483647 h 210"/>
              <a:gd name="T16" fmla="*/ 2147483647 w 127"/>
              <a:gd name="T17" fmla="*/ 2147483647 h 210"/>
              <a:gd name="T18" fmla="*/ 2147483647 w 127"/>
              <a:gd name="T19" fmla="*/ 2147483647 h 210"/>
              <a:gd name="T20" fmla="*/ 2147483647 w 127"/>
              <a:gd name="T21" fmla="*/ 2147483647 h 210"/>
              <a:gd name="T22" fmla="*/ 2147483647 w 127"/>
              <a:gd name="T23" fmla="*/ 2147483647 h 210"/>
              <a:gd name="T24" fmla="*/ 2147483647 w 127"/>
              <a:gd name="T25" fmla="*/ 2147483647 h 210"/>
              <a:gd name="T26" fmla="*/ 2147483647 w 127"/>
              <a:gd name="T27" fmla="*/ 2147483647 h 210"/>
              <a:gd name="T28" fmla="*/ 2147483647 w 127"/>
              <a:gd name="T29" fmla="*/ 2147483647 h 210"/>
              <a:gd name="T30" fmla="*/ 2147483647 w 127"/>
              <a:gd name="T31" fmla="*/ 0 h 210"/>
              <a:gd name="T32" fmla="*/ 0 w 127"/>
              <a:gd name="T33" fmla="*/ 2147483647 h 210"/>
              <a:gd name="T34" fmla="*/ 2147483647 w 127"/>
              <a:gd name="T35" fmla="*/ 2147483647 h 210"/>
              <a:gd name="T36" fmla="*/ 2147483647 w 127"/>
              <a:gd name="T37" fmla="*/ 2147483647 h 210"/>
              <a:gd name="T38" fmla="*/ 2147483647 w 127"/>
              <a:gd name="T39" fmla="*/ 2147483647 h 210"/>
              <a:gd name="T40" fmla="*/ 2147483647 w 127"/>
              <a:gd name="T41" fmla="*/ 2147483647 h 210"/>
              <a:gd name="T42" fmla="*/ 2147483647 w 127"/>
              <a:gd name="T43" fmla="*/ 2147483647 h 210"/>
              <a:gd name="T44" fmla="*/ 2147483647 w 127"/>
              <a:gd name="T45" fmla="*/ 2147483647 h 210"/>
              <a:gd name="T46" fmla="*/ 2147483647 w 127"/>
              <a:gd name="T47" fmla="*/ 2147483647 h 210"/>
              <a:gd name="T48" fmla="*/ 2147483647 w 127"/>
              <a:gd name="T49" fmla="*/ 2147483647 h 210"/>
              <a:gd name="T50" fmla="*/ 2147483647 w 127"/>
              <a:gd name="T51" fmla="*/ 2147483647 h 210"/>
              <a:gd name="T52" fmla="*/ 2147483647 w 127"/>
              <a:gd name="T53" fmla="*/ 2147483647 h 210"/>
              <a:gd name="T54" fmla="*/ 2147483647 w 127"/>
              <a:gd name="T55" fmla="*/ 2147483647 h 210"/>
              <a:gd name="T56" fmla="*/ 2147483647 w 127"/>
              <a:gd name="T57" fmla="*/ 2147483647 h 210"/>
              <a:gd name="T58" fmla="*/ 2147483647 w 127"/>
              <a:gd name="T59" fmla="*/ 2147483647 h 210"/>
              <a:gd name="T60" fmla="*/ 2147483647 w 127"/>
              <a:gd name="T61" fmla="*/ 2147483647 h 210"/>
              <a:gd name="T62" fmla="*/ 2147483647 w 127"/>
              <a:gd name="T63" fmla="*/ 2147483647 h 210"/>
              <a:gd name="T64" fmla="*/ 2147483647 w 127"/>
              <a:gd name="T65" fmla="*/ 2147483647 h 21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7"/>
              <a:gd name="T100" fmla="*/ 0 h 210"/>
              <a:gd name="T101" fmla="*/ 127 w 127"/>
              <a:gd name="T102" fmla="*/ 210 h 21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7" h="210">
                <a:moveTo>
                  <a:pt x="0" y="207"/>
                </a:moveTo>
                <a:lnTo>
                  <a:pt x="23" y="207"/>
                </a:lnTo>
                <a:lnTo>
                  <a:pt x="23" y="187"/>
                </a:lnTo>
                <a:lnTo>
                  <a:pt x="32" y="198"/>
                </a:lnTo>
                <a:lnTo>
                  <a:pt x="42" y="205"/>
                </a:lnTo>
                <a:lnTo>
                  <a:pt x="54" y="209"/>
                </a:lnTo>
                <a:lnTo>
                  <a:pt x="68" y="210"/>
                </a:lnTo>
                <a:lnTo>
                  <a:pt x="80" y="209"/>
                </a:lnTo>
                <a:lnTo>
                  <a:pt x="92" y="205"/>
                </a:lnTo>
                <a:lnTo>
                  <a:pt x="102" y="199"/>
                </a:lnTo>
                <a:lnTo>
                  <a:pt x="110" y="189"/>
                </a:lnTo>
                <a:lnTo>
                  <a:pt x="117" y="178"/>
                </a:lnTo>
                <a:lnTo>
                  <a:pt x="123" y="165"/>
                </a:lnTo>
                <a:lnTo>
                  <a:pt x="126" y="149"/>
                </a:lnTo>
                <a:lnTo>
                  <a:pt x="127" y="131"/>
                </a:lnTo>
                <a:lnTo>
                  <a:pt x="126" y="114"/>
                </a:lnTo>
                <a:lnTo>
                  <a:pt x="123" y="99"/>
                </a:lnTo>
                <a:lnTo>
                  <a:pt x="117" y="85"/>
                </a:lnTo>
                <a:lnTo>
                  <a:pt x="110" y="73"/>
                </a:lnTo>
                <a:lnTo>
                  <a:pt x="102" y="64"/>
                </a:lnTo>
                <a:lnTo>
                  <a:pt x="91" y="58"/>
                </a:lnTo>
                <a:lnTo>
                  <a:pt x="79" y="53"/>
                </a:lnTo>
                <a:lnTo>
                  <a:pt x="67" y="52"/>
                </a:lnTo>
                <a:lnTo>
                  <a:pt x="60" y="52"/>
                </a:lnTo>
                <a:lnTo>
                  <a:pt x="54" y="53"/>
                </a:lnTo>
                <a:lnTo>
                  <a:pt x="48" y="56"/>
                </a:lnTo>
                <a:lnTo>
                  <a:pt x="42" y="59"/>
                </a:lnTo>
                <a:lnTo>
                  <a:pt x="37" y="62"/>
                </a:lnTo>
                <a:lnTo>
                  <a:pt x="32" y="67"/>
                </a:lnTo>
                <a:lnTo>
                  <a:pt x="28" y="72"/>
                </a:lnTo>
                <a:lnTo>
                  <a:pt x="23" y="79"/>
                </a:lnTo>
                <a:lnTo>
                  <a:pt x="23" y="0"/>
                </a:lnTo>
                <a:lnTo>
                  <a:pt x="0" y="0"/>
                </a:lnTo>
                <a:lnTo>
                  <a:pt x="0" y="207"/>
                </a:lnTo>
                <a:close/>
                <a:moveTo>
                  <a:pt x="22" y="131"/>
                </a:moveTo>
                <a:lnTo>
                  <a:pt x="23" y="117"/>
                </a:lnTo>
                <a:lnTo>
                  <a:pt x="25" y="107"/>
                </a:lnTo>
                <a:lnTo>
                  <a:pt x="28" y="97"/>
                </a:lnTo>
                <a:lnTo>
                  <a:pt x="33" y="89"/>
                </a:lnTo>
                <a:lnTo>
                  <a:pt x="38" y="83"/>
                </a:lnTo>
                <a:lnTo>
                  <a:pt x="45" y="79"/>
                </a:lnTo>
                <a:lnTo>
                  <a:pt x="53" y="76"/>
                </a:lnTo>
                <a:lnTo>
                  <a:pt x="63" y="75"/>
                </a:lnTo>
                <a:lnTo>
                  <a:pt x="71" y="76"/>
                </a:lnTo>
                <a:lnTo>
                  <a:pt x="79" y="79"/>
                </a:lnTo>
                <a:lnTo>
                  <a:pt x="86" y="83"/>
                </a:lnTo>
                <a:lnTo>
                  <a:pt x="92" y="90"/>
                </a:lnTo>
                <a:lnTo>
                  <a:pt x="96" y="99"/>
                </a:lnTo>
                <a:lnTo>
                  <a:pt x="99" y="109"/>
                </a:lnTo>
                <a:lnTo>
                  <a:pt x="102" y="121"/>
                </a:lnTo>
                <a:lnTo>
                  <a:pt x="103" y="134"/>
                </a:lnTo>
                <a:lnTo>
                  <a:pt x="102" y="146"/>
                </a:lnTo>
                <a:lnTo>
                  <a:pt x="99" y="157"/>
                </a:lnTo>
                <a:lnTo>
                  <a:pt x="96" y="166"/>
                </a:lnTo>
                <a:lnTo>
                  <a:pt x="92" y="174"/>
                </a:lnTo>
                <a:lnTo>
                  <a:pt x="86" y="180"/>
                </a:lnTo>
                <a:lnTo>
                  <a:pt x="79" y="185"/>
                </a:lnTo>
                <a:lnTo>
                  <a:pt x="71" y="187"/>
                </a:lnTo>
                <a:lnTo>
                  <a:pt x="63" y="188"/>
                </a:lnTo>
                <a:lnTo>
                  <a:pt x="53" y="187"/>
                </a:lnTo>
                <a:lnTo>
                  <a:pt x="46" y="185"/>
                </a:lnTo>
                <a:lnTo>
                  <a:pt x="38" y="180"/>
                </a:lnTo>
                <a:lnTo>
                  <a:pt x="33" y="173"/>
                </a:lnTo>
                <a:lnTo>
                  <a:pt x="29" y="165"/>
                </a:lnTo>
                <a:lnTo>
                  <a:pt x="26" y="156"/>
                </a:lnTo>
                <a:lnTo>
                  <a:pt x="23" y="144"/>
                </a:lnTo>
                <a:lnTo>
                  <a:pt x="22" y="131"/>
                </a:lnTo>
                <a:close/>
              </a:path>
            </a:pathLst>
          </a:custGeom>
          <a:solidFill>
            <a:srgbClr val="0000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41" name="Freeform 237"/>
          <p:cNvSpPr>
            <a:spLocks noEditPoints="1"/>
          </p:cNvSpPr>
          <p:nvPr/>
        </p:nvSpPr>
        <p:spPr bwMode="auto">
          <a:xfrm>
            <a:off x="2255838" y="4489450"/>
            <a:ext cx="58737" cy="84138"/>
          </a:xfrm>
          <a:custGeom>
            <a:avLst/>
            <a:gdLst>
              <a:gd name="T0" fmla="*/ 2147483647 w 123"/>
              <a:gd name="T1" fmla="*/ 2147483647 h 158"/>
              <a:gd name="T2" fmla="*/ 2147483647 w 123"/>
              <a:gd name="T3" fmla="*/ 2147483647 h 158"/>
              <a:gd name="T4" fmla="*/ 2147483647 w 123"/>
              <a:gd name="T5" fmla="*/ 2147483647 h 158"/>
              <a:gd name="T6" fmla="*/ 2147483647 w 123"/>
              <a:gd name="T7" fmla="*/ 2147483647 h 158"/>
              <a:gd name="T8" fmla="*/ 2147483647 w 123"/>
              <a:gd name="T9" fmla="*/ 2147483647 h 158"/>
              <a:gd name="T10" fmla="*/ 2147483647 w 123"/>
              <a:gd name="T11" fmla="*/ 2147483647 h 158"/>
              <a:gd name="T12" fmla="*/ 2147483647 w 123"/>
              <a:gd name="T13" fmla="*/ 2147483647 h 158"/>
              <a:gd name="T14" fmla="*/ 2147483647 w 123"/>
              <a:gd name="T15" fmla="*/ 2147483647 h 158"/>
              <a:gd name="T16" fmla="*/ 2147483647 w 123"/>
              <a:gd name="T17" fmla="*/ 2147483647 h 158"/>
              <a:gd name="T18" fmla="*/ 2147483647 w 123"/>
              <a:gd name="T19" fmla="*/ 2147483647 h 158"/>
              <a:gd name="T20" fmla="*/ 2147483647 w 123"/>
              <a:gd name="T21" fmla="*/ 2147483647 h 158"/>
              <a:gd name="T22" fmla="*/ 2147483647 w 123"/>
              <a:gd name="T23" fmla="*/ 2147483647 h 158"/>
              <a:gd name="T24" fmla="*/ 2147483647 w 123"/>
              <a:gd name="T25" fmla="*/ 2147483647 h 158"/>
              <a:gd name="T26" fmla="*/ 2147483647 w 123"/>
              <a:gd name="T27" fmla="*/ 2147483647 h 158"/>
              <a:gd name="T28" fmla="*/ 2147483647 w 123"/>
              <a:gd name="T29" fmla="*/ 2147483647 h 158"/>
              <a:gd name="T30" fmla="*/ 2147483647 w 123"/>
              <a:gd name="T31" fmla="*/ 2147483647 h 158"/>
              <a:gd name="T32" fmla="*/ 2147483647 w 123"/>
              <a:gd name="T33" fmla="*/ 2147483647 h 158"/>
              <a:gd name="T34" fmla="*/ 2147483647 w 123"/>
              <a:gd name="T35" fmla="*/ 2147483647 h 158"/>
              <a:gd name="T36" fmla="*/ 2147483647 w 123"/>
              <a:gd name="T37" fmla="*/ 2147483647 h 158"/>
              <a:gd name="T38" fmla="*/ 2147483647 w 123"/>
              <a:gd name="T39" fmla="*/ 2147483647 h 158"/>
              <a:gd name="T40" fmla="*/ 2147483647 w 123"/>
              <a:gd name="T41" fmla="*/ 2147483647 h 158"/>
              <a:gd name="T42" fmla="*/ 2147483647 w 123"/>
              <a:gd name="T43" fmla="*/ 2147483647 h 158"/>
              <a:gd name="T44" fmla="*/ 2147483647 w 123"/>
              <a:gd name="T45" fmla="*/ 2147483647 h 158"/>
              <a:gd name="T46" fmla="*/ 2147483647 w 123"/>
              <a:gd name="T47" fmla="*/ 2147483647 h 158"/>
              <a:gd name="T48" fmla="*/ 2147483647 w 123"/>
              <a:gd name="T49" fmla="*/ 2147483647 h 158"/>
              <a:gd name="T50" fmla="*/ 2147483647 w 123"/>
              <a:gd name="T51" fmla="*/ 2147483647 h 158"/>
              <a:gd name="T52" fmla="*/ 2147483647 w 123"/>
              <a:gd name="T53" fmla="*/ 2147483647 h 158"/>
              <a:gd name="T54" fmla="*/ 2147483647 w 123"/>
              <a:gd name="T55" fmla="*/ 2147483647 h 158"/>
              <a:gd name="T56" fmla="*/ 2147483647 w 123"/>
              <a:gd name="T57" fmla="*/ 2147483647 h 158"/>
              <a:gd name="T58" fmla="*/ 2147483647 w 123"/>
              <a:gd name="T59" fmla="*/ 2147483647 h 158"/>
              <a:gd name="T60" fmla="*/ 2147483647 w 123"/>
              <a:gd name="T61" fmla="*/ 2147483647 h 158"/>
              <a:gd name="T62" fmla="*/ 2147483647 w 123"/>
              <a:gd name="T63" fmla="*/ 2147483647 h 158"/>
              <a:gd name="T64" fmla="*/ 2147483647 w 123"/>
              <a:gd name="T65" fmla="*/ 2147483647 h 158"/>
              <a:gd name="T66" fmla="*/ 2147483647 w 123"/>
              <a:gd name="T67" fmla="*/ 2147483647 h 158"/>
              <a:gd name="T68" fmla="*/ 2147483647 w 123"/>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8"/>
              <a:gd name="T107" fmla="*/ 123 w 123"/>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8">
                <a:moveTo>
                  <a:pt x="99" y="107"/>
                </a:moveTo>
                <a:lnTo>
                  <a:pt x="97" y="113"/>
                </a:lnTo>
                <a:lnTo>
                  <a:pt x="94" y="119"/>
                </a:lnTo>
                <a:lnTo>
                  <a:pt x="91" y="123"/>
                </a:lnTo>
                <a:lnTo>
                  <a:pt x="86" y="128"/>
                </a:lnTo>
                <a:lnTo>
                  <a:pt x="82" y="130"/>
                </a:lnTo>
                <a:lnTo>
                  <a:pt x="77" y="133"/>
                </a:lnTo>
                <a:lnTo>
                  <a:pt x="71" y="135"/>
                </a:lnTo>
                <a:lnTo>
                  <a:pt x="63" y="135"/>
                </a:lnTo>
                <a:lnTo>
                  <a:pt x="55" y="134"/>
                </a:lnTo>
                <a:lnTo>
                  <a:pt x="47" y="132"/>
                </a:lnTo>
                <a:lnTo>
                  <a:pt x="41" y="128"/>
                </a:lnTo>
                <a:lnTo>
                  <a:pt x="35" y="122"/>
                </a:lnTo>
                <a:lnTo>
                  <a:pt x="30" y="116"/>
                </a:lnTo>
                <a:lnTo>
                  <a:pt x="27" y="108"/>
                </a:lnTo>
                <a:lnTo>
                  <a:pt x="25" y="98"/>
                </a:lnTo>
                <a:lnTo>
                  <a:pt x="24" y="87"/>
                </a:lnTo>
                <a:lnTo>
                  <a:pt x="123" y="87"/>
                </a:lnTo>
                <a:lnTo>
                  <a:pt x="123" y="76"/>
                </a:lnTo>
                <a:lnTo>
                  <a:pt x="122" y="59"/>
                </a:lnTo>
                <a:lnTo>
                  <a:pt x="119" y="43"/>
                </a:lnTo>
                <a:lnTo>
                  <a:pt x="114" y="30"/>
                </a:lnTo>
                <a:lnTo>
                  <a:pt x="107" y="20"/>
                </a:lnTo>
                <a:lnTo>
                  <a:pt x="98" y="12"/>
                </a:lnTo>
                <a:lnTo>
                  <a:pt x="87" y="5"/>
                </a:lnTo>
                <a:lnTo>
                  <a:pt x="76" y="1"/>
                </a:lnTo>
                <a:lnTo>
                  <a:pt x="61" y="0"/>
                </a:lnTo>
                <a:lnTo>
                  <a:pt x="48" y="1"/>
                </a:lnTo>
                <a:lnTo>
                  <a:pt x="36" y="6"/>
                </a:lnTo>
                <a:lnTo>
                  <a:pt x="25" y="12"/>
                </a:lnTo>
                <a:lnTo>
                  <a:pt x="17" y="21"/>
                </a:lnTo>
                <a:lnTo>
                  <a:pt x="9" y="33"/>
                </a:lnTo>
                <a:lnTo>
                  <a:pt x="4" y="47"/>
                </a:lnTo>
                <a:lnTo>
                  <a:pt x="1" y="63"/>
                </a:lnTo>
                <a:lnTo>
                  <a:pt x="0" y="80"/>
                </a:lnTo>
                <a:lnTo>
                  <a:pt x="1" y="98"/>
                </a:lnTo>
                <a:lnTo>
                  <a:pt x="4" y="113"/>
                </a:lnTo>
                <a:lnTo>
                  <a:pt x="9" y="127"/>
                </a:lnTo>
                <a:lnTo>
                  <a:pt x="17" y="137"/>
                </a:lnTo>
                <a:lnTo>
                  <a:pt x="25" y="147"/>
                </a:lnTo>
                <a:lnTo>
                  <a:pt x="36" y="153"/>
                </a:lnTo>
                <a:lnTo>
                  <a:pt x="48" y="157"/>
                </a:lnTo>
                <a:lnTo>
                  <a:pt x="61" y="158"/>
                </a:lnTo>
                <a:lnTo>
                  <a:pt x="73" y="157"/>
                </a:lnTo>
                <a:lnTo>
                  <a:pt x="84" y="155"/>
                </a:lnTo>
                <a:lnTo>
                  <a:pt x="94" y="150"/>
                </a:lnTo>
                <a:lnTo>
                  <a:pt x="102" y="144"/>
                </a:lnTo>
                <a:lnTo>
                  <a:pt x="108" y="137"/>
                </a:lnTo>
                <a:lnTo>
                  <a:pt x="115" y="128"/>
                </a:lnTo>
                <a:lnTo>
                  <a:pt x="119" y="119"/>
                </a:lnTo>
                <a:lnTo>
                  <a:pt x="121" y="107"/>
                </a:lnTo>
                <a:lnTo>
                  <a:pt x="99" y="107"/>
                </a:lnTo>
                <a:close/>
                <a:moveTo>
                  <a:pt x="24" y="66"/>
                </a:moveTo>
                <a:lnTo>
                  <a:pt x="25" y="56"/>
                </a:lnTo>
                <a:lnTo>
                  <a:pt x="27" y="48"/>
                </a:lnTo>
                <a:lnTo>
                  <a:pt x="32" y="40"/>
                </a:lnTo>
                <a:lnTo>
                  <a:pt x="36" y="34"/>
                </a:lnTo>
                <a:lnTo>
                  <a:pt x="41" y="28"/>
                </a:lnTo>
                <a:lnTo>
                  <a:pt x="47" y="24"/>
                </a:lnTo>
                <a:lnTo>
                  <a:pt x="54" y="23"/>
                </a:lnTo>
                <a:lnTo>
                  <a:pt x="62" y="22"/>
                </a:lnTo>
                <a:lnTo>
                  <a:pt x="71" y="23"/>
                </a:lnTo>
                <a:lnTo>
                  <a:pt x="78" y="24"/>
                </a:lnTo>
                <a:lnTo>
                  <a:pt x="84" y="29"/>
                </a:lnTo>
                <a:lnTo>
                  <a:pt x="90" y="34"/>
                </a:lnTo>
                <a:lnTo>
                  <a:pt x="94" y="40"/>
                </a:lnTo>
                <a:lnTo>
                  <a:pt x="97" y="48"/>
                </a:lnTo>
                <a:lnTo>
                  <a:pt x="98" y="56"/>
                </a:lnTo>
                <a:lnTo>
                  <a:pt x="99" y="66"/>
                </a:lnTo>
                <a:lnTo>
                  <a:pt x="24" y="66"/>
                </a:lnTo>
                <a:close/>
              </a:path>
            </a:pathLst>
          </a:custGeom>
          <a:solidFill>
            <a:srgbClr val="0000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42" name="Freeform 238"/>
          <p:cNvSpPr>
            <a:spLocks/>
          </p:cNvSpPr>
          <p:nvPr/>
        </p:nvSpPr>
        <p:spPr bwMode="auto">
          <a:xfrm>
            <a:off x="2327275" y="4489450"/>
            <a:ext cx="30163" cy="82550"/>
          </a:xfrm>
          <a:custGeom>
            <a:avLst/>
            <a:gdLst>
              <a:gd name="T0" fmla="*/ 0 w 66"/>
              <a:gd name="T1" fmla="*/ 2147483647 h 155"/>
              <a:gd name="T2" fmla="*/ 2147483647 w 66"/>
              <a:gd name="T3" fmla="*/ 2147483647 h 155"/>
              <a:gd name="T4" fmla="*/ 2147483647 w 66"/>
              <a:gd name="T5" fmla="*/ 2147483647 h 155"/>
              <a:gd name="T6" fmla="*/ 2147483647 w 66"/>
              <a:gd name="T7" fmla="*/ 2147483647 h 155"/>
              <a:gd name="T8" fmla="*/ 2147483647 w 66"/>
              <a:gd name="T9" fmla="*/ 2147483647 h 155"/>
              <a:gd name="T10" fmla="*/ 2147483647 w 66"/>
              <a:gd name="T11" fmla="*/ 2147483647 h 155"/>
              <a:gd name="T12" fmla="*/ 2147483647 w 66"/>
              <a:gd name="T13" fmla="*/ 2147483647 h 155"/>
              <a:gd name="T14" fmla="*/ 2147483647 w 66"/>
              <a:gd name="T15" fmla="*/ 2147483647 h 155"/>
              <a:gd name="T16" fmla="*/ 2147483647 w 66"/>
              <a:gd name="T17" fmla="*/ 2147483647 h 155"/>
              <a:gd name="T18" fmla="*/ 2147483647 w 66"/>
              <a:gd name="T19" fmla="*/ 2147483647 h 155"/>
              <a:gd name="T20" fmla="*/ 2147483647 w 66"/>
              <a:gd name="T21" fmla="*/ 2147483647 h 155"/>
              <a:gd name="T22" fmla="*/ 2147483647 w 66"/>
              <a:gd name="T23" fmla="*/ 2147483647 h 155"/>
              <a:gd name="T24" fmla="*/ 2147483647 w 66"/>
              <a:gd name="T25" fmla="*/ 0 h 155"/>
              <a:gd name="T26" fmla="*/ 2147483647 w 66"/>
              <a:gd name="T27" fmla="*/ 0 h 155"/>
              <a:gd name="T28" fmla="*/ 2147483647 w 66"/>
              <a:gd name="T29" fmla="*/ 0 h 155"/>
              <a:gd name="T30" fmla="*/ 2147483647 w 66"/>
              <a:gd name="T31" fmla="*/ 2147483647 h 155"/>
              <a:gd name="T32" fmla="*/ 2147483647 w 66"/>
              <a:gd name="T33" fmla="*/ 2147483647 h 155"/>
              <a:gd name="T34" fmla="*/ 2147483647 w 66"/>
              <a:gd name="T35" fmla="*/ 2147483647 h 155"/>
              <a:gd name="T36" fmla="*/ 2147483647 w 66"/>
              <a:gd name="T37" fmla="*/ 2147483647 h 155"/>
              <a:gd name="T38" fmla="*/ 2147483647 w 66"/>
              <a:gd name="T39" fmla="*/ 2147483647 h 155"/>
              <a:gd name="T40" fmla="*/ 2147483647 w 66"/>
              <a:gd name="T41" fmla="*/ 2147483647 h 155"/>
              <a:gd name="T42" fmla="*/ 2147483647 w 66"/>
              <a:gd name="T43" fmla="*/ 2147483647 h 155"/>
              <a:gd name="T44" fmla="*/ 2147483647 w 66"/>
              <a:gd name="T45" fmla="*/ 2147483647 h 155"/>
              <a:gd name="T46" fmla="*/ 0 w 66"/>
              <a:gd name="T47" fmla="*/ 2147483647 h 155"/>
              <a:gd name="T48" fmla="*/ 0 w 66"/>
              <a:gd name="T49" fmla="*/ 2147483647 h 15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6"/>
              <a:gd name="T76" fmla="*/ 0 h 155"/>
              <a:gd name="T77" fmla="*/ 66 w 66"/>
              <a:gd name="T78" fmla="*/ 155 h 15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6" h="155">
                <a:moveTo>
                  <a:pt x="0" y="155"/>
                </a:moveTo>
                <a:lnTo>
                  <a:pt x="23" y="155"/>
                </a:lnTo>
                <a:lnTo>
                  <a:pt x="23" y="70"/>
                </a:lnTo>
                <a:lnTo>
                  <a:pt x="24" y="61"/>
                </a:lnTo>
                <a:lnTo>
                  <a:pt x="25" y="51"/>
                </a:lnTo>
                <a:lnTo>
                  <a:pt x="28" y="44"/>
                </a:lnTo>
                <a:lnTo>
                  <a:pt x="32" y="38"/>
                </a:lnTo>
                <a:lnTo>
                  <a:pt x="38" y="33"/>
                </a:lnTo>
                <a:lnTo>
                  <a:pt x="44" y="29"/>
                </a:lnTo>
                <a:lnTo>
                  <a:pt x="52" y="28"/>
                </a:lnTo>
                <a:lnTo>
                  <a:pt x="61" y="27"/>
                </a:lnTo>
                <a:lnTo>
                  <a:pt x="66" y="27"/>
                </a:lnTo>
                <a:lnTo>
                  <a:pt x="66" y="0"/>
                </a:lnTo>
                <a:lnTo>
                  <a:pt x="60" y="0"/>
                </a:lnTo>
                <a:lnTo>
                  <a:pt x="53" y="0"/>
                </a:lnTo>
                <a:lnTo>
                  <a:pt x="47" y="2"/>
                </a:lnTo>
                <a:lnTo>
                  <a:pt x="42" y="5"/>
                </a:lnTo>
                <a:lnTo>
                  <a:pt x="37" y="7"/>
                </a:lnTo>
                <a:lnTo>
                  <a:pt x="32" y="12"/>
                </a:lnTo>
                <a:lnTo>
                  <a:pt x="28" y="17"/>
                </a:lnTo>
                <a:lnTo>
                  <a:pt x="25" y="23"/>
                </a:lnTo>
                <a:lnTo>
                  <a:pt x="22" y="30"/>
                </a:lnTo>
                <a:lnTo>
                  <a:pt x="22" y="4"/>
                </a:lnTo>
                <a:lnTo>
                  <a:pt x="0" y="4"/>
                </a:lnTo>
                <a:lnTo>
                  <a:pt x="0" y="155"/>
                </a:lnTo>
                <a:close/>
              </a:path>
            </a:pathLst>
          </a:custGeom>
          <a:solidFill>
            <a:srgbClr val="0000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43" name="Freeform 239"/>
          <p:cNvSpPr>
            <a:spLocks/>
          </p:cNvSpPr>
          <p:nvPr/>
        </p:nvSpPr>
        <p:spPr bwMode="auto">
          <a:xfrm>
            <a:off x="2359025" y="4468813"/>
            <a:ext cx="33338" cy="103187"/>
          </a:xfrm>
          <a:custGeom>
            <a:avLst/>
            <a:gdLst>
              <a:gd name="T0" fmla="*/ 2147483647 w 68"/>
              <a:gd name="T1" fmla="*/ 2147483647 h 195"/>
              <a:gd name="T2" fmla="*/ 2147483647 w 68"/>
              <a:gd name="T3" fmla="*/ 2147483647 h 195"/>
              <a:gd name="T4" fmla="*/ 2147483647 w 68"/>
              <a:gd name="T5" fmla="*/ 2147483647 h 195"/>
              <a:gd name="T6" fmla="*/ 2147483647 w 68"/>
              <a:gd name="T7" fmla="*/ 2147483647 h 195"/>
              <a:gd name="T8" fmla="*/ 2147483647 w 68"/>
              <a:gd name="T9" fmla="*/ 2147483647 h 195"/>
              <a:gd name="T10" fmla="*/ 2147483647 w 68"/>
              <a:gd name="T11" fmla="*/ 0 h 195"/>
              <a:gd name="T12" fmla="*/ 2147483647 w 68"/>
              <a:gd name="T13" fmla="*/ 0 h 195"/>
              <a:gd name="T14" fmla="*/ 2147483647 w 68"/>
              <a:gd name="T15" fmla="*/ 2147483647 h 195"/>
              <a:gd name="T16" fmla="*/ 0 w 68"/>
              <a:gd name="T17" fmla="*/ 2147483647 h 195"/>
              <a:gd name="T18" fmla="*/ 0 w 68"/>
              <a:gd name="T19" fmla="*/ 2147483647 h 195"/>
              <a:gd name="T20" fmla="*/ 2147483647 w 68"/>
              <a:gd name="T21" fmla="*/ 2147483647 h 195"/>
              <a:gd name="T22" fmla="*/ 2147483647 w 68"/>
              <a:gd name="T23" fmla="*/ 2147483647 h 195"/>
              <a:gd name="T24" fmla="*/ 2147483647 w 68"/>
              <a:gd name="T25" fmla="*/ 2147483647 h 195"/>
              <a:gd name="T26" fmla="*/ 2147483647 w 68"/>
              <a:gd name="T27" fmla="*/ 2147483647 h 195"/>
              <a:gd name="T28" fmla="*/ 2147483647 w 68"/>
              <a:gd name="T29" fmla="*/ 2147483647 h 195"/>
              <a:gd name="T30" fmla="*/ 2147483647 w 68"/>
              <a:gd name="T31" fmla="*/ 2147483647 h 195"/>
              <a:gd name="T32" fmla="*/ 2147483647 w 68"/>
              <a:gd name="T33" fmla="*/ 2147483647 h 195"/>
              <a:gd name="T34" fmla="*/ 2147483647 w 68"/>
              <a:gd name="T35" fmla="*/ 2147483647 h 195"/>
              <a:gd name="T36" fmla="*/ 2147483647 w 68"/>
              <a:gd name="T37" fmla="*/ 2147483647 h 195"/>
              <a:gd name="T38" fmla="*/ 2147483647 w 68"/>
              <a:gd name="T39" fmla="*/ 2147483647 h 195"/>
              <a:gd name="T40" fmla="*/ 2147483647 w 68"/>
              <a:gd name="T41" fmla="*/ 2147483647 h 195"/>
              <a:gd name="T42" fmla="*/ 2147483647 w 68"/>
              <a:gd name="T43" fmla="*/ 2147483647 h 195"/>
              <a:gd name="T44" fmla="*/ 2147483647 w 68"/>
              <a:gd name="T45" fmla="*/ 2147483647 h 195"/>
              <a:gd name="T46" fmla="*/ 2147483647 w 68"/>
              <a:gd name="T47" fmla="*/ 2147483647 h 195"/>
              <a:gd name="T48" fmla="*/ 2147483647 w 68"/>
              <a:gd name="T49" fmla="*/ 2147483647 h 195"/>
              <a:gd name="T50" fmla="*/ 2147483647 w 68"/>
              <a:gd name="T51" fmla="*/ 2147483647 h 195"/>
              <a:gd name="T52" fmla="*/ 2147483647 w 68"/>
              <a:gd name="T53" fmla="*/ 2147483647 h 195"/>
              <a:gd name="T54" fmla="*/ 2147483647 w 68"/>
              <a:gd name="T55" fmla="*/ 2147483647 h 195"/>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8"/>
              <a:gd name="T85" fmla="*/ 0 h 195"/>
              <a:gd name="T86" fmla="*/ 68 w 68"/>
              <a:gd name="T87" fmla="*/ 195 h 195"/>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8" h="195">
                <a:moveTo>
                  <a:pt x="43" y="154"/>
                </a:moveTo>
                <a:lnTo>
                  <a:pt x="43" y="61"/>
                </a:lnTo>
                <a:lnTo>
                  <a:pt x="68" y="61"/>
                </a:lnTo>
                <a:lnTo>
                  <a:pt x="68" y="42"/>
                </a:lnTo>
                <a:lnTo>
                  <a:pt x="43" y="42"/>
                </a:lnTo>
                <a:lnTo>
                  <a:pt x="43" y="0"/>
                </a:lnTo>
                <a:lnTo>
                  <a:pt x="20" y="0"/>
                </a:lnTo>
                <a:lnTo>
                  <a:pt x="20" y="42"/>
                </a:lnTo>
                <a:lnTo>
                  <a:pt x="0" y="42"/>
                </a:lnTo>
                <a:lnTo>
                  <a:pt x="0" y="61"/>
                </a:lnTo>
                <a:lnTo>
                  <a:pt x="20" y="61"/>
                </a:lnTo>
                <a:lnTo>
                  <a:pt x="20" y="164"/>
                </a:lnTo>
                <a:lnTo>
                  <a:pt x="20" y="172"/>
                </a:lnTo>
                <a:lnTo>
                  <a:pt x="21" y="178"/>
                </a:lnTo>
                <a:lnTo>
                  <a:pt x="23" y="184"/>
                </a:lnTo>
                <a:lnTo>
                  <a:pt x="27" y="188"/>
                </a:lnTo>
                <a:lnTo>
                  <a:pt x="31" y="192"/>
                </a:lnTo>
                <a:lnTo>
                  <a:pt x="36" y="194"/>
                </a:lnTo>
                <a:lnTo>
                  <a:pt x="42" y="195"/>
                </a:lnTo>
                <a:lnTo>
                  <a:pt x="50" y="195"/>
                </a:lnTo>
                <a:lnTo>
                  <a:pt x="58" y="194"/>
                </a:lnTo>
                <a:lnTo>
                  <a:pt x="68" y="193"/>
                </a:lnTo>
                <a:lnTo>
                  <a:pt x="68" y="171"/>
                </a:lnTo>
                <a:lnTo>
                  <a:pt x="56" y="172"/>
                </a:lnTo>
                <a:lnTo>
                  <a:pt x="50" y="171"/>
                </a:lnTo>
                <a:lnTo>
                  <a:pt x="46" y="168"/>
                </a:lnTo>
                <a:lnTo>
                  <a:pt x="43" y="163"/>
                </a:lnTo>
                <a:lnTo>
                  <a:pt x="43" y="154"/>
                </a:lnTo>
                <a:close/>
              </a:path>
            </a:pathLst>
          </a:custGeom>
          <a:solidFill>
            <a:srgbClr val="0000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44" name="Freeform 240"/>
          <p:cNvSpPr>
            <a:spLocks noEditPoints="1"/>
          </p:cNvSpPr>
          <p:nvPr/>
        </p:nvSpPr>
        <p:spPr bwMode="auto">
          <a:xfrm>
            <a:off x="2435225" y="4462463"/>
            <a:ext cx="73025" cy="109537"/>
          </a:xfrm>
          <a:custGeom>
            <a:avLst/>
            <a:gdLst>
              <a:gd name="T0" fmla="*/ 0 w 153"/>
              <a:gd name="T1" fmla="*/ 2147483647 h 207"/>
              <a:gd name="T2" fmla="*/ 2147483647 w 153"/>
              <a:gd name="T3" fmla="*/ 2147483647 h 207"/>
              <a:gd name="T4" fmla="*/ 2147483647 w 153"/>
              <a:gd name="T5" fmla="*/ 2147483647 h 207"/>
              <a:gd name="T6" fmla="*/ 2147483647 w 153"/>
              <a:gd name="T7" fmla="*/ 2147483647 h 207"/>
              <a:gd name="T8" fmla="*/ 2147483647 w 153"/>
              <a:gd name="T9" fmla="*/ 2147483647 h 207"/>
              <a:gd name="T10" fmla="*/ 2147483647 w 153"/>
              <a:gd name="T11" fmla="*/ 2147483647 h 207"/>
              <a:gd name="T12" fmla="*/ 2147483647 w 153"/>
              <a:gd name="T13" fmla="*/ 2147483647 h 207"/>
              <a:gd name="T14" fmla="*/ 2147483647 w 153"/>
              <a:gd name="T15" fmla="*/ 2147483647 h 207"/>
              <a:gd name="T16" fmla="*/ 2147483647 w 153"/>
              <a:gd name="T17" fmla="*/ 2147483647 h 207"/>
              <a:gd name="T18" fmla="*/ 2147483647 w 153"/>
              <a:gd name="T19" fmla="*/ 2147483647 h 207"/>
              <a:gd name="T20" fmla="*/ 2147483647 w 153"/>
              <a:gd name="T21" fmla="*/ 2147483647 h 207"/>
              <a:gd name="T22" fmla="*/ 2147483647 w 153"/>
              <a:gd name="T23" fmla="*/ 2147483647 h 207"/>
              <a:gd name="T24" fmla="*/ 2147483647 w 153"/>
              <a:gd name="T25" fmla="*/ 2147483647 h 207"/>
              <a:gd name="T26" fmla="*/ 2147483647 w 153"/>
              <a:gd name="T27" fmla="*/ 2147483647 h 207"/>
              <a:gd name="T28" fmla="*/ 2147483647 w 153"/>
              <a:gd name="T29" fmla="*/ 2147483647 h 207"/>
              <a:gd name="T30" fmla="*/ 2147483647 w 153"/>
              <a:gd name="T31" fmla="*/ 2147483647 h 207"/>
              <a:gd name="T32" fmla="*/ 2147483647 w 153"/>
              <a:gd name="T33" fmla="*/ 2147483647 h 207"/>
              <a:gd name="T34" fmla="*/ 2147483647 w 153"/>
              <a:gd name="T35" fmla="*/ 2147483647 h 207"/>
              <a:gd name="T36" fmla="*/ 2147483647 w 153"/>
              <a:gd name="T37" fmla="*/ 2147483647 h 207"/>
              <a:gd name="T38" fmla="*/ 2147483647 w 153"/>
              <a:gd name="T39" fmla="*/ 2147483647 h 207"/>
              <a:gd name="T40" fmla="*/ 2147483647 w 153"/>
              <a:gd name="T41" fmla="*/ 2147483647 h 207"/>
              <a:gd name="T42" fmla="*/ 2147483647 w 153"/>
              <a:gd name="T43" fmla="*/ 2147483647 h 207"/>
              <a:gd name="T44" fmla="*/ 2147483647 w 153"/>
              <a:gd name="T45" fmla="*/ 2147483647 h 207"/>
              <a:gd name="T46" fmla="*/ 2147483647 w 153"/>
              <a:gd name="T47" fmla="*/ 2147483647 h 207"/>
              <a:gd name="T48" fmla="*/ 2147483647 w 153"/>
              <a:gd name="T49" fmla="*/ 2147483647 h 207"/>
              <a:gd name="T50" fmla="*/ 2147483647 w 153"/>
              <a:gd name="T51" fmla="*/ 2147483647 h 207"/>
              <a:gd name="T52" fmla="*/ 2147483647 w 153"/>
              <a:gd name="T53" fmla="*/ 2147483647 h 207"/>
              <a:gd name="T54" fmla="*/ 2147483647 w 153"/>
              <a:gd name="T55" fmla="*/ 2147483647 h 207"/>
              <a:gd name="T56" fmla="*/ 2147483647 w 153"/>
              <a:gd name="T57" fmla="*/ 2147483647 h 207"/>
              <a:gd name="T58" fmla="*/ 2147483647 w 153"/>
              <a:gd name="T59" fmla="*/ 2147483647 h 207"/>
              <a:gd name="T60" fmla="*/ 2147483647 w 153"/>
              <a:gd name="T61" fmla="*/ 2147483647 h 207"/>
              <a:gd name="T62" fmla="*/ 2147483647 w 153"/>
              <a:gd name="T63" fmla="*/ 2147483647 h 207"/>
              <a:gd name="T64" fmla="*/ 2147483647 w 153"/>
              <a:gd name="T65" fmla="*/ 0 h 207"/>
              <a:gd name="T66" fmla="*/ 2147483647 w 153"/>
              <a:gd name="T67" fmla="*/ 0 h 207"/>
              <a:gd name="T68" fmla="*/ 0 w 153"/>
              <a:gd name="T69" fmla="*/ 0 h 207"/>
              <a:gd name="T70" fmla="*/ 0 w 153"/>
              <a:gd name="T71" fmla="*/ 2147483647 h 207"/>
              <a:gd name="T72" fmla="*/ 2147483647 w 153"/>
              <a:gd name="T73" fmla="*/ 2147483647 h 207"/>
              <a:gd name="T74" fmla="*/ 2147483647 w 153"/>
              <a:gd name="T75" fmla="*/ 2147483647 h 207"/>
              <a:gd name="T76" fmla="*/ 2147483647 w 153"/>
              <a:gd name="T77" fmla="*/ 2147483647 h 207"/>
              <a:gd name="T78" fmla="*/ 2147483647 w 153"/>
              <a:gd name="T79" fmla="*/ 2147483647 h 207"/>
              <a:gd name="T80" fmla="*/ 2147483647 w 153"/>
              <a:gd name="T81" fmla="*/ 2147483647 h 207"/>
              <a:gd name="T82" fmla="*/ 2147483647 w 153"/>
              <a:gd name="T83" fmla="*/ 2147483647 h 207"/>
              <a:gd name="T84" fmla="*/ 2147483647 w 153"/>
              <a:gd name="T85" fmla="*/ 2147483647 h 207"/>
              <a:gd name="T86" fmla="*/ 2147483647 w 153"/>
              <a:gd name="T87" fmla="*/ 2147483647 h 207"/>
              <a:gd name="T88" fmla="*/ 2147483647 w 153"/>
              <a:gd name="T89" fmla="*/ 2147483647 h 207"/>
              <a:gd name="T90" fmla="*/ 2147483647 w 153"/>
              <a:gd name="T91" fmla="*/ 2147483647 h 207"/>
              <a:gd name="T92" fmla="*/ 2147483647 w 153"/>
              <a:gd name="T93" fmla="*/ 2147483647 h 207"/>
              <a:gd name="T94" fmla="*/ 2147483647 w 153"/>
              <a:gd name="T95" fmla="*/ 2147483647 h 207"/>
              <a:gd name="T96" fmla="*/ 2147483647 w 153"/>
              <a:gd name="T97" fmla="*/ 2147483647 h 207"/>
              <a:gd name="T98" fmla="*/ 2147483647 w 153"/>
              <a:gd name="T99" fmla="*/ 2147483647 h 207"/>
              <a:gd name="T100" fmla="*/ 2147483647 w 153"/>
              <a:gd name="T101" fmla="*/ 2147483647 h 207"/>
              <a:gd name="T102" fmla="*/ 2147483647 w 153"/>
              <a:gd name="T103" fmla="*/ 2147483647 h 207"/>
              <a:gd name="T104" fmla="*/ 2147483647 w 153"/>
              <a:gd name="T105" fmla="*/ 2147483647 h 207"/>
              <a:gd name="T106" fmla="*/ 2147483647 w 153"/>
              <a:gd name="T107" fmla="*/ 2147483647 h 207"/>
              <a:gd name="T108" fmla="*/ 2147483647 w 153"/>
              <a:gd name="T109" fmla="*/ 2147483647 h 207"/>
              <a:gd name="T110" fmla="*/ 2147483647 w 153"/>
              <a:gd name="T111" fmla="*/ 2147483647 h 20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53"/>
              <a:gd name="T169" fmla="*/ 0 h 207"/>
              <a:gd name="T170" fmla="*/ 153 w 153"/>
              <a:gd name="T171" fmla="*/ 207 h 207"/>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53" h="207">
                <a:moveTo>
                  <a:pt x="0" y="207"/>
                </a:moveTo>
                <a:lnTo>
                  <a:pt x="71" y="207"/>
                </a:lnTo>
                <a:lnTo>
                  <a:pt x="81" y="207"/>
                </a:lnTo>
                <a:lnTo>
                  <a:pt x="89" y="205"/>
                </a:lnTo>
                <a:lnTo>
                  <a:pt x="98" y="203"/>
                </a:lnTo>
                <a:lnTo>
                  <a:pt x="106" y="200"/>
                </a:lnTo>
                <a:lnTo>
                  <a:pt x="113" y="196"/>
                </a:lnTo>
                <a:lnTo>
                  <a:pt x="120" y="191"/>
                </a:lnTo>
                <a:lnTo>
                  <a:pt x="126" y="186"/>
                </a:lnTo>
                <a:lnTo>
                  <a:pt x="131" y="179"/>
                </a:lnTo>
                <a:lnTo>
                  <a:pt x="137" y="172"/>
                </a:lnTo>
                <a:lnTo>
                  <a:pt x="141" y="164"/>
                </a:lnTo>
                <a:lnTo>
                  <a:pt x="145" y="156"/>
                </a:lnTo>
                <a:lnTo>
                  <a:pt x="148" y="145"/>
                </a:lnTo>
                <a:lnTo>
                  <a:pt x="150" y="136"/>
                </a:lnTo>
                <a:lnTo>
                  <a:pt x="152" y="124"/>
                </a:lnTo>
                <a:lnTo>
                  <a:pt x="153" y="113"/>
                </a:lnTo>
                <a:lnTo>
                  <a:pt x="153" y="100"/>
                </a:lnTo>
                <a:lnTo>
                  <a:pt x="153" y="88"/>
                </a:lnTo>
                <a:lnTo>
                  <a:pt x="152" y="78"/>
                </a:lnTo>
                <a:lnTo>
                  <a:pt x="150" y="67"/>
                </a:lnTo>
                <a:lnTo>
                  <a:pt x="148" y="57"/>
                </a:lnTo>
                <a:lnTo>
                  <a:pt x="145" y="49"/>
                </a:lnTo>
                <a:lnTo>
                  <a:pt x="142" y="39"/>
                </a:lnTo>
                <a:lnTo>
                  <a:pt x="138" y="32"/>
                </a:lnTo>
                <a:lnTo>
                  <a:pt x="132" y="25"/>
                </a:lnTo>
                <a:lnTo>
                  <a:pt x="127" y="19"/>
                </a:lnTo>
                <a:lnTo>
                  <a:pt x="121" y="15"/>
                </a:lnTo>
                <a:lnTo>
                  <a:pt x="114" y="10"/>
                </a:lnTo>
                <a:lnTo>
                  <a:pt x="107" y="7"/>
                </a:lnTo>
                <a:lnTo>
                  <a:pt x="100" y="3"/>
                </a:lnTo>
                <a:lnTo>
                  <a:pt x="91" y="1"/>
                </a:lnTo>
                <a:lnTo>
                  <a:pt x="82" y="0"/>
                </a:lnTo>
                <a:lnTo>
                  <a:pt x="72" y="0"/>
                </a:lnTo>
                <a:lnTo>
                  <a:pt x="0" y="0"/>
                </a:lnTo>
                <a:lnTo>
                  <a:pt x="0" y="207"/>
                </a:lnTo>
                <a:close/>
                <a:moveTo>
                  <a:pt x="70" y="24"/>
                </a:moveTo>
                <a:lnTo>
                  <a:pt x="83" y="25"/>
                </a:lnTo>
                <a:lnTo>
                  <a:pt x="94" y="29"/>
                </a:lnTo>
                <a:lnTo>
                  <a:pt x="104" y="36"/>
                </a:lnTo>
                <a:lnTo>
                  <a:pt x="112" y="44"/>
                </a:lnTo>
                <a:lnTo>
                  <a:pt x="119" y="56"/>
                </a:lnTo>
                <a:lnTo>
                  <a:pt x="123" y="68"/>
                </a:lnTo>
                <a:lnTo>
                  <a:pt x="126" y="83"/>
                </a:lnTo>
                <a:lnTo>
                  <a:pt x="127" y="102"/>
                </a:lnTo>
                <a:lnTo>
                  <a:pt x="126" y="121"/>
                </a:lnTo>
                <a:lnTo>
                  <a:pt x="124" y="136"/>
                </a:lnTo>
                <a:lnTo>
                  <a:pt x="119" y="150"/>
                </a:lnTo>
                <a:lnTo>
                  <a:pt x="112" y="161"/>
                </a:lnTo>
                <a:lnTo>
                  <a:pt x="105" y="170"/>
                </a:lnTo>
                <a:lnTo>
                  <a:pt x="94" y="177"/>
                </a:lnTo>
                <a:lnTo>
                  <a:pt x="83" y="180"/>
                </a:lnTo>
                <a:lnTo>
                  <a:pt x="70" y="181"/>
                </a:lnTo>
                <a:lnTo>
                  <a:pt x="26" y="181"/>
                </a:lnTo>
                <a:lnTo>
                  <a:pt x="26" y="24"/>
                </a:lnTo>
                <a:lnTo>
                  <a:pt x="70" y="24"/>
                </a:lnTo>
                <a:close/>
              </a:path>
            </a:pathLst>
          </a:custGeom>
          <a:solidFill>
            <a:srgbClr val="0000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45" name="Rectangle 241"/>
          <p:cNvSpPr>
            <a:spLocks noChangeArrowheads="1"/>
          </p:cNvSpPr>
          <p:nvPr/>
        </p:nvSpPr>
        <p:spPr bwMode="auto">
          <a:xfrm>
            <a:off x="2520950" y="4554538"/>
            <a:ext cx="12700" cy="17462"/>
          </a:xfrm>
          <a:prstGeom prst="rect">
            <a:avLst/>
          </a:prstGeom>
          <a:solidFill>
            <a:srgbClr val="0000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746" name="Freeform 242"/>
          <p:cNvSpPr>
            <a:spLocks/>
          </p:cNvSpPr>
          <p:nvPr/>
        </p:nvSpPr>
        <p:spPr bwMode="auto">
          <a:xfrm>
            <a:off x="1357313" y="4659313"/>
            <a:ext cx="33337" cy="104775"/>
          </a:xfrm>
          <a:custGeom>
            <a:avLst/>
            <a:gdLst>
              <a:gd name="T0" fmla="*/ 2147483647 w 67"/>
              <a:gd name="T1" fmla="*/ 2147483647 h 199"/>
              <a:gd name="T2" fmla="*/ 2147483647 w 67"/>
              <a:gd name="T3" fmla="*/ 2147483647 h 199"/>
              <a:gd name="T4" fmla="*/ 2147483647 w 67"/>
              <a:gd name="T5" fmla="*/ 0 h 199"/>
              <a:gd name="T6" fmla="*/ 2147483647 w 67"/>
              <a:gd name="T7" fmla="*/ 0 h 199"/>
              <a:gd name="T8" fmla="*/ 2147483647 w 67"/>
              <a:gd name="T9" fmla="*/ 2147483647 h 199"/>
              <a:gd name="T10" fmla="*/ 2147483647 w 67"/>
              <a:gd name="T11" fmla="*/ 2147483647 h 199"/>
              <a:gd name="T12" fmla="*/ 2147483647 w 67"/>
              <a:gd name="T13" fmla="*/ 2147483647 h 199"/>
              <a:gd name="T14" fmla="*/ 2147483647 w 67"/>
              <a:gd name="T15" fmla="*/ 2147483647 h 199"/>
              <a:gd name="T16" fmla="*/ 2147483647 w 67"/>
              <a:gd name="T17" fmla="*/ 2147483647 h 199"/>
              <a:gd name="T18" fmla="*/ 2147483647 w 67"/>
              <a:gd name="T19" fmla="*/ 2147483647 h 199"/>
              <a:gd name="T20" fmla="*/ 2147483647 w 67"/>
              <a:gd name="T21" fmla="*/ 2147483647 h 199"/>
              <a:gd name="T22" fmla="*/ 0 w 67"/>
              <a:gd name="T23" fmla="*/ 2147483647 h 199"/>
              <a:gd name="T24" fmla="*/ 0 w 67"/>
              <a:gd name="T25" fmla="*/ 2147483647 h 199"/>
              <a:gd name="T26" fmla="*/ 2147483647 w 67"/>
              <a:gd name="T27" fmla="*/ 2147483647 h 199"/>
              <a:gd name="T28" fmla="*/ 2147483647 w 67"/>
              <a:gd name="T29" fmla="*/ 2147483647 h 19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7"/>
              <a:gd name="T46" fmla="*/ 0 h 199"/>
              <a:gd name="T47" fmla="*/ 67 w 67"/>
              <a:gd name="T48" fmla="*/ 199 h 19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7" h="199">
                <a:moveTo>
                  <a:pt x="42" y="199"/>
                </a:moveTo>
                <a:lnTo>
                  <a:pt x="67" y="199"/>
                </a:lnTo>
                <a:lnTo>
                  <a:pt x="67" y="0"/>
                </a:lnTo>
                <a:lnTo>
                  <a:pt x="49" y="0"/>
                </a:lnTo>
                <a:lnTo>
                  <a:pt x="47" y="10"/>
                </a:lnTo>
                <a:lnTo>
                  <a:pt x="44" y="18"/>
                </a:lnTo>
                <a:lnTo>
                  <a:pt x="40" y="24"/>
                </a:lnTo>
                <a:lnTo>
                  <a:pt x="35" y="29"/>
                </a:lnTo>
                <a:lnTo>
                  <a:pt x="28" y="34"/>
                </a:lnTo>
                <a:lnTo>
                  <a:pt x="20" y="36"/>
                </a:lnTo>
                <a:lnTo>
                  <a:pt x="11" y="38"/>
                </a:lnTo>
                <a:lnTo>
                  <a:pt x="0" y="39"/>
                </a:lnTo>
                <a:lnTo>
                  <a:pt x="0" y="60"/>
                </a:lnTo>
                <a:lnTo>
                  <a:pt x="42" y="60"/>
                </a:lnTo>
                <a:lnTo>
                  <a:pt x="42"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47" name="Freeform 243"/>
          <p:cNvSpPr>
            <a:spLocks noEditPoints="1"/>
          </p:cNvSpPr>
          <p:nvPr/>
        </p:nvSpPr>
        <p:spPr bwMode="auto">
          <a:xfrm>
            <a:off x="1416050" y="4659313"/>
            <a:ext cx="61913" cy="107950"/>
          </a:xfrm>
          <a:custGeom>
            <a:avLst/>
            <a:gdLst>
              <a:gd name="T0" fmla="*/ 2147483647 w 127"/>
              <a:gd name="T1" fmla="*/ 2147483647 h 204"/>
              <a:gd name="T2" fmla="*/ 2147483647 w 127"/>
              <a:gd name="T3" fmla="*/ 2147483647 h 204"/>
              <a:gd name="T4" fmla="*/ 2147483647 w 127"/>
              <a:gd name="T5" fmla="*/ 2147483647 h 204"/>
              <a:gd name="T6" fmla="*/ 2147483647 w 127"/>
              <a:gd name="T7" fmla="*/ 2147483647 h 204"/>
              <a:gd name="T8" fmla="*/ 2147483647 w 127"/>
              <a:gd name="T9" fmla="*/ 2147483647 h 204"/>
              <a:gd name="T10" fmla="*/ 2147483647 w 127"/>
              <a:gd name="T11" fmla="*/ 2147483647 h 204"/>
              <a:gd name="T12" fmla="*/ 2147483647 w 127"/>
              <a:gd name="T13" fmla="*/ 2147483647 h 204"/>
              <a:gd name="T14" fmla="*/ 2147483647 w 127"/>
              <a:gd name="T15" fmla="*/ 2147483647 h 204"/>
              <a:gd name="T16" fmla="*/ 2147483647 w 127"/>
              <a:gd name="T17" fmla="*/ 2147483647 h 204"/>
              <a:gd name="T18" fmla="*/ 2147483647 w 127"/>
              <a:gd name="T19" fmla="*/ 2147483647 h 204"/>
              <a:gd name="T20" fmla="*/ 2147483647 w 127"/>
              <a:gd name="T21" fmla="*/ 2147483647 h 204"/>
              <a:gd name="T22" fmla="*/ 2147483647 w 127"/>
              <a:gd name="T23" fmla="*/ 2147483647 h 204"/>
              <a:gd name="T24" fmla="*/ 2147483647 w 127"/>
              <a:gd name="T25" fmla="*/ 2147483647 h 204"/>
              <a:gd name="T26" fmla="*/ 2147483647 w 127"/>
              <a:gd name="T27" fmla="*/ 2147483647 h 204"/>
              <a:gd name="T28" fmla="*/ 2147483647 w 127"/>
              <a:gd name="T29" fmla="*/ 2147483647 h 204"/>
              <a:gd name="T30" fmla="*/ 2147483647 w 127"/>
              <a:gd name="T31" fmla="*/ 2147483647 h 204"/>
              <a:gd name="T32" fmla="*/ 2147483647 w 127"/>
              <a:gd name="T33" fmla="*/ 2147483647 h 204"/>
              <a:gd name="T34" fmla="*/ 2147483647 w 127"/>
              <a:gd name="T35" fmla="*/ 2147483647 h 204"/>
              <a:gd name="T36" fmla="*/ 2147483647 w 127"/>
              <a:gd name="T37" fmla="*/ 2147483647 h 204"/>
              <a:gd name="T38" fmla="*/ 2147483647 w 127"/>
              <a:gd name="T39" fmla="*/ 0 h 204"/>
              <a:gd name="T40" fmla="*/ 2147483647 w 127"/>
              <a:gd name="T41" fmla="*/ 2147483647 h 204"/>
              <a:gd name="T42" fmla="*/ 2147483647 w 127"/>
              <a:gd name="T43" fmla="*/ 2147483647 h 204"/>
              <a:gd name="T44" fmla="*/ 2147483647 w 127"/>
              <a:gd name="T45" fmla="*/ 2147483647 h 204"/>
              <a:gd name="T46" fmla="*/ 2147483647 w 127"/>
              <a:gd name="T47" fmla="*/ 2147483647 h 204"/>
              <a:gd name="T48" fmla="*/ 2147483647 w 127"/>
              <a:gd name="T49" fmla="*/ 2147483647 h 204"/>
              <a:gd name="T50" fmla="*/ 2147483647 w 127"/>
              <a:gd name="T51" fmla="*/ 2147483647 h 204"/>
              <a:gd name="T52" fmla="*/ 2147483647 w 127"/>
              <a:gd name="T53" fmla="*/ 2147483647 h 204"/>
              <a:gd name="T54" fmla="*/ 2147483647 w 127"/>
              <a:gd name="T55" fmla="*/ 2147483647 h 204"/>
              <a:gd name="T56" fmla="*/ 2147483647 w 127"/>
              <a:gd name="T57" fmla="*/ 2147483647 h 204"/>
              <a:gd name="T58" fmla="*/ 2147483647 w 127"/>
              <a:gd name="T59" fmla="*/ 2147483647 h 204"/>
              <a:gd name="T60" fmla="*/ 2147483647 w 127"/>
              <a:gd name="T61" fmla="*/ 2147483647 h 204"/>
              <a:gd name="T62" fmla="*/ 2147483647 w 127"/>
              <a:gd name="T63" fmla="*/ 2147483647 h 204"/>
              <a:gd name="T64" fmla="*/ 2147483647 w 127"/>
              <a:gd name="T65" fmla="*/ 2147483647 h 204"/>
              <a:gd name="T66" fmla="*/ 2147483647 w 127"/>
              <a:gd name="T67" fmla="*/ 2147483647 h 204"/>
              <a:gd name="T68" fmla="*/ 2147483647 w 127"/>
              <a:gd name="T69" fmla="*/ 2147483647 h 204"/>
              <a:gd name="T70" fmla="*/ 2147483647 w 127"/>
              <a:gd name="T71" fmla="*/ 2147483647 h 204"/>
              <a:gd name="T72" fmla="*/ 2147483647 w 127"/>
              <a:gd name="T73" fmla="*/ 2147483647 h 204"/>
              <a:gd name="T74" fmla="*/ 2147483647 w 127"/>
              <a:gd name="T75" fmla="*/ 2147483647 h 204"/>
              <a:gd name="T76" fmla="*/ 2147483647 w 127"/>
              <a:gd name="T77" fmla="*/ 2147483647 h 204"/>
              <a:gd name="T78" fmla="*/ 2147483647 w 127"/>
              <a:gd name="T79" fmla="*/ 2147483647 h 204"/>
              <a:gd name="T80" fmla="*/ 2147483647 w 127"/>
              <a:gd name="T81" fmla="*/ 2147483647 h 204"/>
              <a:gd name="T82" fmla="*/ 2147483647 w 127"/>
              <a:gd name="T83" fmla="*/ 2147483647 h 204"/>
              <a:gd name="T84" fmla="*/ 2147483647 w 127"/>
              <a:gd name="T85" fmla="*/ 2147483647 h 204"/>
              <a:gd name="T86" fmla="*/ 2147483647 w 127"/>
              <a:gd name="T87" fmla="*/ 2147483647 h 204"/>
              <a:gd name="T88" fmla="*/ 2147483647 w 127"/>
              <a:gd name="T89" fmla="*/ 2147483647 h 204"/>
              <a:gd name="T90" fmla="*/ 2147483647 w 127"/>
              <a:gd name="T91" fmla="*/ 2147483647 h 204"/>
              <a:gd name="T92" fmla="*/ 2147483647 w 127"/>
              <a:gd name="T93" fmla="*/ 2147483647 h 204"/>
              <a:gd name="T94" fmla="*/ 2147483647 w 127"/>
              <a:gd name="T95" fmla="*/ 2147483647 h 204"/>
              <a:gd name="T96" fmla="*/ 2147483647 w 127"/>
              <a:gd name="T97" fmla="*/ 2147483647 h 204"/>
              <a:gd name="T98" fmla="*/ 2147483647 w 127"/>
              <a:gd name="T99" fmla="*/ 2147483647 h 204"/>
              <a:gd name="T100" fmla="*/ 2147483647 w 127"/>
              <a:gd name="T101" fmla="*/ 2147483647 h 204"/>
              <a:gd name="T102" fmla="*/ 2147483647 w 127"/>
              <a:gd name="T103" fmla="*/ 2147483647 h 204"/>
              <a:gd name="T104" fmla="*/ 2147483647 w 127"/>
              <a:gd name="T105" fmla="*/ 2147483647 h 204"/>
              <a:gd name="T106" fmla="*/ 2147483647 w 127"/>
              <a:gd name="T107" fmla="*/ 2147483647 h 204"/>
              <a:gd name="T108" fmla="*/ 2147483647 w 127"/>
              <a:gd name="T109" fmla="*/ 2147483647 h 20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7"/>
              <a:gd name="T166" fmla="*/ 0 h 204"/>
              <a:gd name="T167" fmla="*/ 127 w 127"/>
              <a:gd name="T168" fmla="*/ 204 h 204"/>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7" h="204">
                <a:moveTo>
                  <a:pt x="2" y="152"/>
                </a:moveTo>
                <a:lnTo>
                  <a:pt x="3" y="163"/>
                </a:lnTo>
                <a:lnTo>
                  <a:pt x="5" y="173"/>
                </a:lnTo>
                <a:lnTo>
                  <a:pt x="10" y="182"/>
                </a:lnTo>
                <a:lnTo>
                  <a:pt x="16" y="190"/>
                </a:lnTo>
                <a:lnTo>
                  <a:pt x="25" y="196"/>
                </a:lnTo>
                <a:lnTo>
                  <a:pt x="34" y="201"/>
                </a:lnTo>
                <a:lnTo>
                  <a:pt x="45" y="203"/>
                </a:lnTo>
                <a:lnTo>
                  <a:pt x="58" y="204"/>
                </a:lnTo>
                <a:lnTo>
                  <a:pt x="66" y="204"/>
                </a:lnTo>
                <a:lnTo>
                  <a:pt x="73" y="202"/>
                </a:lnTo>
                <a:lnTo>
                  <a:pt x="81" y="201"/>
                </a:lnTo>
                <a:lnTo>
                  <a:pt x="87" y="197"/>
                </a:lnTo>
                <a:lnTo>
                  <a:pt x="93" y="192"/>
                </a:lnTo>
                <a:lnTo>
                  <a:pt x="99" y="188"/>
                </a:lnTo>
                <a:lnTo>
                  <a:pt x="104" y="182"/>
                </a:lnTo>
                <a:lnTo>
                  <a:pt x="109" y="176"/>
                </a:lnTo>
                <a:lnTo>
                  <a:pt x="113" y="168"/>
                </a:lnTo>
                <a:lnTo>
                  <a:pt x="117" y="160"/>
                </a:lnTo>
                <a:lnTo>
                  <a:pt x="120" y="150"/>
                </a:lnTo>
                <a:lnTo>
                  <a:pt x="123" y="141"/>
                </a:lnTo>
                <a:lnTo>
                  <a:pt x="125" y="131"/>
                </a:lnTo>
                <a:lnTo>
                  <a:pt x="126" y="119"/>
                </a:lnTo>
                <a:lnTo>
                  <a:pt x="127" y="106"/>
                </a:lnTo>
                <a:lnTo>
                  <a:pt x="127" y="93"/>
                </a:lnTo>
                <a:lnTo>
                  <a:pt x="127" y="82"/>
                </a:lnTo>
                <a:lnTo>
                  <a:pt x="126" y="71"/>
                </a:lnTo>
                <a:lnTo>
                  <a:pt x="125" y="62"/>
                </a:lnTo>
                <a:lnTo>
                  <a:pt x="123" y="53"/>
                </a:lnTo>
                <a:lnTo>
                  <a:pt x="121" y="45"/>
                </a:lnTo>
                <a:lnTo>
                  <a:pt x="118" y="38"/>
                </a:lnTo>
                <a:lnTo>
                  <a:pt x="113" y="31"/>
                </a:lnTo>
                <a:lnTo>
                  <a:pt x="110" y="24"/>
                </a:lnTo>
                <a:lnTo>
                  <a:pt x="105" y="19"/>
                </a:lnTo>
                <a:lnTo>
                  <a:pt x="101" y="14"/>
                </a:lnTo>
                <a:lnTo>
                  <a:pt x="96" y="10"/>
                </a:lnTo>
                <a:lnTo>
                  <a:pt x="89" y="6"/>
                </a:lnTo>
                <a:lnTo>
                  <a:pt x="83" y="4"/>
                </a:lnTo>
                <a:lnTo>
                  <a:pt x="77" y="1"/>
                </a:lnTo>
                <a:lnTo>
                  <a:pt x="69" y="0"/>
                </a:lnTo>
                <a:lnTo>
                  <a:pt x="61" y="0"/>
                </a:lnTo>
                <a:lnTo>
                  <a:pt x="48" y="1"/>
                </a:lnTo>
                <a:lnTo>
                  <a:pt x="35" y="5"/>
                </a:lnTo>
                <a:lnTo>
                  <a:pt x="25" y="11"/>
                </a:lnTo>
                <a:lnTo>
                  <a:pt x="16" y="19"/>
                </a:lnTo>
                <a:lnTo>
                  <a:pt x="9" y="29"/>
                </a:lnTo>
                <a:lnTo>
                  <a:pt x="4" y="40"/>
                </a:lnTo>
                <a:lnTo>
                  <a:pt x="1" y="54"/>
                </a:lnTo>
                <a:lnTo>
                  <a:pt x="0" y="68"/>
                </a:lnTo>
                <a:lnTo>
                  <a:pt x="1" y="82"/>
                </a:lnTo>
                <a:lnTo>
                  <a:pt x="4" y="95"/>
                </a:lnTo>
                <a:lnTo>
                  <a:pt x="9" y="106"/>
                </a:lnTo>
                <a:lnTo>
                  <a:pt x="15" y="116"/>
                </a:lnTo>
                <a:lnTo>
                  <a:pt x="24" y="124"/>
                </a:lnTo>
                <a:lnTo>
                  <a:pt x="34" y="130"/>
                </a:lnTo>
                <a:lnTo>
                  <a:pt x="45" y="133"/>
                </a:lnTo>
                <a:lnTo>
                  <a:pt x="58" y="134"/>
                </a:lnTo>
                <a:lnTo>
                  <a:pt x="70" y="133"/>
                </a:lnTo>
                <a:lnTo>
                  <a:pt x="82" y="128"/>
                </a:lnTo>
                <a:lnTo>
                  <a:pt x="92" y="121"/>
                </a:lnTo>
                <a:lnTo>
                  <a:pt x="101" y="112"/>
                </a:lnTo>
                <a:lnTo>
                  <a:pt x="100" y="128"/>
                </a:lnTo>
                <a:lnTo>
                  <a:pt x="97" y="142"/>
                </a:lnTo>
                <a:lnTo>
                  <a:pt x="93" y="154"/>
                </a:lnTo>
                <a:lnTo>
                  <a:pt x="88" y="163"/>
                </a:lnTo>
                <a:lnTo>
                  <a:pt x="83" y="171"/>
                </a:lnTo>
                <a:lnTo>
                  <a:pt x="76" y="176"/>
                </a:lnTo>
                <a:lnTo>
                  <a:pt x="67" y="180"/>
                </a:lnTo>
                <a:lnTo>
                  <a:pt x="58" y="181"/>
                </a:lnTo>
                <a:lnTo>
                  <a:pt x="51" y="181"/>
                </a:lnTo>
                <a:lnTo>
                  <a:pt x="45" y="178"/>
                </a:lnTo>
                <a:lnTo>
                  <a:pt x="39" y="176"/>
                </a:lnTo>
                <a:lnTo>
                  <a:pt x="34" y="173"/>
                </a:lnTo>
                <a:lnTo>
                  <a:pt x="30" y="169"/>
                </a:lnTo>
                <a:lnTo>
                  <a:pt x="28" y="163"/>
                </a:lnTo>
                <a:lnTo>
                  <a:pt x="26" y="157"/>
                </a:lnTo>
                <a:lnTo>
                  <a:pt x="25" y="152"/>
                </a:lnTo>
                <a:lnTo>
                  <a:pt x="2" y="152"/>
                </a:lnTo>
                <a:close/>
                <a:moveTo>
                  <a:pt x="25" y="68"/>
                </a:moveTo>
                <a:lnTo>
                  <a:pt x="26" y="57"/>
                </a:lnTo>
                <a:lnTo>
                  <a:pt x="28" y="49"/>
                </a:lnTo>
                <a:lnTo>
                  <a:pt x="31" y="42"/>
                </a:lnTo>
                <a:lnTo>
                  <a:pt x="35" y="35"/>
                </a:lnTo>
                <a:lnTo>
                  <a:pt x="41" y="31"/>
                </a:lnTo>
                <a:lnTo>
                  <a:pt x="46" y="27"/>
                </a:lnTo>
                <a:lnTo>
                  <a:pt x="53" y="25"/>
                </a:lnTo>
                <a:lnTo>
                  <a:pt x="62" y="24"/>
                </a:lnTo>
                <a:lnTo>
                  <a:pt x="69" y="25"/>
                </a:lnTo>
                <a:lnTo>
                  <a:pt x="77" y="27"/>
                </a:lnTo>
                <a:lnTo>
                  <a:pt x="83" y="31"/>
                </a:lnTo>
                <a:lnTo>
                  <a:pt x="88" y="35"/>
                </a:lnTo>
                <a:lnTo>
                  <a:pt x="92" y="42"/>
                </a:lnTo>
                <a:lnTo>
                  <a:pt x="96" y="49"/>
                </a:lnTo>
                <a:lnTo>
                  <a:pt x="98" y="57"/>
                </a:lnTo>
                <a:lnTo>
                  <a:pt x="99" y="67"/>
                </a:lnTo>
                <a:lnTo>
                  <a:pt x="98" y="77"/>
                </a:lnTo>
                <a:lnTo>
                  <a:pt x="96" y="85"/>
                </a:lnTo>
                <a:lnTo>
                  <a:pt x="92" y="92"/>
                </a:lnTo>
                <a:lnTo>
                  <a:pt x="88" y="98"/>
                </a:lnTo>
                <a:lnTo>
                  <a:pt x="83" y="103"/>
                </a:lnTo>
                <a:lnTo>
                  <a:pt x="77" y="107"/>
                </a:lnTo>
                <a:lnTo>
                  <a:pt x="69" y="109"/>
                </a:lnTo>
                <a:lnTo>
                  <a:pt x="61" y="110"/>
                </a:lnTo>
                <a:lnTo>
                  <a:pt x="52" y="109"/>
                </a:lnTo>
                <a:lnTo>
                  <a:pt x="46" y="107"/>
                </a:lnTo>
                <a:lnTo>
                  <a:pt x="40" y="103"/>
                </a:lnTo>
                <a:lnTo>
                  <a:pt x="34" y="98"/>
                </a:lnTo>
                <a:lnTo>
                  <a:pt x="30" y="92"/>
                </a:lnTo>
                <a:lnTo>
                  <a:pt x="27" y="85"/>
                </a:lnTo>
                <a:lnTo>
                  <a:pt x="26" y="77"/>
                </a:lnTo>
                <a:lnTo>
                  <a:pt x="25" y="6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48" name="Freeform 244"/>
          <p:cNvSpPr>
            <a:spLocks noEditPoints="1"/>
          </p:cNvSpPr>
          <p:nvPr/>
        </p:nvSpPr>
        <p:spPr bwMode="auto">
          <a:xfrm>
            <a:off x="2036763" y="4654550"/>
            <a:ext cx="66675" cy="109538"/>
          </a:xfrm>
          <a:custGeom>
            <a:avLst/>
            <a:gdLst>
              <a:gd name="T0" fmla="*/ 2147483647 w 143"/>
              <a:gd name="T1" fmla="*/ 2147483647 h 207"/>
              <a:gd name="T2" fmla="*/ 2147483647 w 143"/>
              <a:gd name="T3" fmla="*/ 2147483647 h 207"/>
              <a:gd name="T4" fmla="*/ 2147483647 w 143"/>
              <a:gd name="T5" fmla="*/ 2147483647 h 207"/>
              <a:gd name="T6" fmla="*/ 2147483647 w 143"/>
              <a:gd name="T7" fmla="*/ 2147483647 h 207"/>
              <a:gd name="T8" fmla="*/ 2147483647 w 143"/>
              <a:gd name="T9" fmla="*/ 2147483647 h 207"/>
              <a:gd name="T10" fmla="*/ 2147483647 w 143"/>
              <a:gd name="T11" fmla="*/ 2147483647 h 207"/>
              <a:gd name="T12" fmla="*/ 2147483647 w 143"/>
              <a:gd name="T13" fmla="*/ 2147483647 h 207"/>
              <a:gd name="T14" fmla="*/ 2147483647 w 143"/>
              <a:gd name="T15" fmla="*/ 2147483647 h 207"/>
              <a:gd name="T16" fmla="*/ 2147483647 w 143"/>
              <a:gd name="T17" fmla="*/ 2147483647 h 207"/>
              <a:gd name="T18" fmla="*/ 2147483647 w 143"/>
              <a:gd name="T19" fmla="*/ 2147483647 h 207"/>
              <a:gd name="T20" fmla="*/ 2147483647 w 143"/>
              <a:gd name="T21" fmla="*/ 2147483647 h 207"/>
              <a:gd name="T22" fmla="*/ 2147483647 w 143"/>
              <a:gd name="T23" fmla="*/ 2147483647 h 207"/>
              <a:gd name="T24" fmla="*/ 2147483647 w 143"/>
              <a:gd name="T25" fmla="*/ 2147483647 h 207"/>
              <a:gd name="T26" fmla="*/ 2147483647 w 143"/>
              <a:gd name="T27" fmla="*/ 2147483647 h 207"/>
              <a:gd name="T28" fmla="*/ 2147483647 w 143"/>
              <a:gd name="T29" fmla="*/ 2147483647 h 207"/>
              <a:gd name="T30" fmla="*/ 2147483647 w 143"/>
              <a:gd name="T31" fmla="*/ 2147483647 h 207"/>
              <a:gd name="T32" fmla="*/ 2147483647 w 143"/>
              <a:gd name="T33" fmla="*/ 2147483647 h 207"/>
              <a:gd name="T34" fmla="*/ 2147483647 w 143"/>
              <a:gd name="T35" fmla="*/ 2147483647 h 207"/>
              <a:gd name="T36" fmla="*/ 2147483647 w 143"/>
              <a:gd name="T37" fmla="*/ 2147483647 h 207"/>
              <a:gd name="T38" fmla="*/ 2147483647 w 143"/>
              <a:gd name="T39" fmla="*/ 2147483647 h 207"/>
              <a:gd name="T40" fmla="*/ 2147483647 w 143"/>
              <a:gd name="T41" fmla="*/ 2147483647 h 207"/>
              <a:gd name="T42" fmla="*/ 2147483647 w 143"/>
              <a:gd name="T43" fmla="*/ 2147483647 h 207"/>
              <a:gd name="T44" fmla="*/ 2147483647 w 143"/>
              <a:gd name="T45" fmla="*/ 2147483647 h 207"/>
              <a:gd name="T46" fmla="*/ 2147483647 w 143"/>
              <a:gd name="T47" fmla="*/ 2147483647 h 207"/>
              <a:gd name="T48" fmla="*/ 2147483647 w 143"/>
              <a:gd name="T49" fmla="*/ 2147483647 h 207"/>
              <a:gd name="T50" fmla="*/ 2147483647 w 143"/>
              <a:gd name="T51" fmla="*/ 2147483647 h 207"/>
              <a:gd name="T52" fmla="*/ 2147483647 w 143"/>
              <a:gd name="T53" fmla="*/ 2147483647 h 207"/>
              <a:gd name="T54" fmla="*/ 2147483647 w 143"/>
              <a:gd name="T55" fmla="*/ 2147483647 h 207"/>
              <a:gd name="T56" fmla="*/ 2147483647 w 143"/>
              <a:gd name="T57" fmla="*/ 2147483647 h 207"/>
              <a:gd name="T58" fmla="*/ 2147483647 w 143"/>
              <a:gd name="T59" fmla="*/ 2147483647 h 207"/>
              <a:gd name="T60" fmla="*/ 2147483647 w 143"/>
              <a:gd name="T61" fmla="*/ 2147483647 h 207"/>
              <a:gd name="T62" fmla="*/ 2147483647 w 143"/>
              <a:gd name="T63" fmla="*/ 2147483647 h 207"/>
              <a:gd name="T64" fmla="*/ 2147483647 w 143"/>
              <a:gd name="T65" fmla="*/ 2147483647 h 207"/>
              <a:gd name="T66" fmla="*/ 2147483647 w 143"/>
              <a:gd name="T67" fmla="*/ 2147483647 h 207"/>
              <a:gd name="T68" fmla="*/ 2147483647 w 143"/>
              <a:gd name="T69" fmla="*/ 2147483647 h 207"/>
              <a:gd name="T70" fmla="*/ 2147483647 w 143"/>
              <a:gd name="T71" fmla="*/ 2147483647 h 207"/>
              <a:gd name="T72" fmla="*/ 2147483647 w 143"/>
              <a:gd name="T73" fmla="*/ 0 h 207"/>
              <a:gd name="T74" fmla="*/ 0 w 143"/>
              <a:gd name="T75" fmla="*/ 2147483647 h 20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43"/>
              <a:gd name="T115" fmla="*/ 0 h 207"/>
              <a:gd name="T116" fmla="*/ 143 w 143"/>
              <a:gd name="T117" fmla="*/ 207 h 20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43" h="207">
                <a:moveTo>
                  <a:pt x="25" y="182"/>
                </a:moveTo>
                <a:lnTo>
                  <a:pt x="25" y="111"/>
                </a:lnTo>
                <a:lnTo>
                  <a:pt x="74" y="111"/>
                </a:lnTo>
                <a:lnTo>
                  <a:pt x="84" y="111"/>
                </a:lnTo>
                <a:lnTo>
                  <a:pt x="93" y="113"/>
                </a:lnTo>
                <a:lnTo>
                  <a:pt x="101" y="115"/>
                </a:lnTo>
                <a:lnTo>
                  <a:pt x="106" y="119"/>
                </a:lnTo>
                <a:lnTo>
                  <a:pt x="110" y="124"/>
                </a:lnTo>
                <a:lnTo>
                  <a:pt x="115" y="129"/>
                </a:lnTo>
                <a:lnTo>
                  <a:pt x="116" y="136"/>
                </a:lnTo>
                <a:lnTo>
                  <a:pt x="117" y="146"/>
                </a:lnTo>
                <a:lnTo>
                  <a:pt x="116" y="154"/>
                </a:lnTo>
                <a:lnTo>
                  <a:pt x="115" y="161"/>
                </a:lnTo>
                <a:lnTo>
                  <a:pt x="111" y="168"/>
                </a:lnTo>
                <a:lnTo>
                  <a:pt x="107" y="172"/>
                </a:lnTo>
                <a:lnTo>
                  <a:pt x="101" y="176"/>
                </a:lnTo>
                <a:lnTo>
                  <a:pt x="95" y="179"/>
                </a:lnTo>
                <a:lnTo>
                  <a:pt x="86" y="181"/>
                </a:lnTo>
                <a:lnTo>
                  <a:pt x="78" y="182"/>
                </a:lnTo>
                <a:lnTo>
                  <a:pt x="25" y="182"/>
                </a:lnTo>
                <a:close/>
                <a:moveTo>
                  <a:pt x="25" y="87"/>
                </a:moveTo>
                <a:lnTo>
                  <a:pt x="25" y="23"/>
                </a:lnTo>
                <a:lnTo>
                  <a:pt x="72" y="23"/>
                </a:lnTo>
                <a:lnTo>
                  <a:pt x="81" y="23"/>
                </a:lnTo>
                <a:lnTo>
                  <a:pt x="88" y="26"/>
                </a:lnTo>
                <a:lnTo>
                  <a:pt x="96" y="28"/>
                </a:lnTo>
                <a:lnTo>
                  <a:pt x="100" y="32"/>
                </a:lnTo>
                <a:lnTo>
                  <a:pt x="104" y="35"/>
                </a:lnTo>
                <a:lnTo>
                  <a:pt x="107" y="41"/>
                </a:lnTo>
                <a:lnTo>
                  <a:pt x="108" y="47"/>
                </a:lnTo>
                <a:lnTo>
                  <a:pt x="109" y="55"/>
                </a:lnTo>
                <a:lnTo>
                  <a:pt x="108" y="63"/>
                </a:lnTo>
                <a:lnTo>
                  <a:pt x="107" y="70"/>
                </a:lnTo>
                <a:lnTo>
                  <a:pt x="104" y="75"/>
                </a:lnTo>
                <a:lnTo>
                  <a:pt x="100" y="79"/>
                </a:lnTo>
                <a:lnTo>
                  <a:pt x="95" y="83"/>
                </a:lnTo>
                <a:lnTo>
                  <a:pt x="87" y="85"/>
                </a:lnTo>
                <a:lnTo>
                  <a:pt x="80" y="87"/>
                </a:lnTo>
                <a:lnTo>
                  <a:pt x="70" y="87"/>
                </a:lnTo>
                <a:lnTo>
                  <a:pt x="25" y="87"/>
                </a:lnTo>
                <a:close/>
                <a:moveTo>
                  <a:pt x="0" y="207"/>
                </a:moveTo>
                <a:lnTo>
                  <a:pt x="80" y="207"/>
                </a:lnTo>
                <a:lnTo>
                  <a:pt x="95" y="206"/>
                </a:lnTo>
                <a:lnTo>
                  <a:pt x="106" y="203"/>
                </a:lnTo>
                <a:lnTo>
                  <a:pt x="118" y="198"/>
                </a:lnTo>
                <a:lnTo>
                  <a:pt x="126" y="190"/>
                </a:lnTo>
                <a:lnTo>
                  <a:pt x="134" y="182"/>
                </a:lnTo>
                <a:lnTo>
                  <a:pt x="139" y="171"/>
                </a:lnTo>
                <a:lnTo>
                  <a:pt x="142" y="158"/>
                </a:lnTo>
                <a:lnTo>
                  <a:pt x="143" y="146"/>
                </a:lnTo>
                <a:lnTo>
                  <a:pt x="142" y="136"/>
                </a:lnTo>
                <a:lnTo>
                  <a:pt x="141" y="127"/>
                </a:lnTo>
                <a:lnTo>
                  <a:pt x="138" y="119"/>
                </a:lnTo>
                <a:lnTo>
                  <a:pt x="134" y="112"/>
                </a:lnTo>
                <a:lnTo>
                  <a:pt x="128" y="106"/>
                </a:lnTo>
                <a:lnTo>
                  <a:pt x="123" y="101"/>
                </a:lnTo>
                <a:lnTo>
                  <a:pt x="116" y="98"/>
                </a:lnTo>
                <a:lnTo>
                  <a:pt x="108" y="96"/>
                </a:lnTo>
                <a:lnTo>
                  <a:pt x="115" y="92"/>
                </a:lnTo>
                <a:lnTo>
                  <a:pt x="120" y="89"/>
                </a:lnTo>
                <a:lnTo>
                  <a:pt x="124" y="84"/>
                </a:lnTo>
                <a:lnTo>
                  <a:pt x="128" y="78"/>
                </a:lnTo>
                <a:lnTo>
                  <a:pt x="130" y="72"/>
                </a:lnTo>
                <a:lnTo>
                  <a:pt x="132" y="65"/>
                </a:lnTo>
                <a:lnTo>
                  <a:pt x="135" y="58"/>
                </a:lnTo>
                <a:lnTo>
                  <a:pt x="135" y="51"/>
                </a:lnTo>
                <a:lnTo>
                  <a:pt x="134" y="39"/>
                </a:lnTo>
                <a:lnTo>
                  <a:pt x="131" y="28"/>
                </a:lnTo>
                <a:lnTo>
                  <a:pt x="126" y="20"/>
                </a:lnTo>
                <a:lnTo>
                  <a:pt x="120" y="13"/>
                </a:lnTo>
                <a:lnTo>
                  <a:pt x="111" y="7"/>
                </a:lnTo>
                <a:lnTo>
                  <a:pt x="102" y="4"/>
                </a:lnTo>
                <a:lnTo>
                  <a:pt x="89" y="1"/>
                </a:lnTo>
                <a:lnTo>
                  <a:pt x="76" y="0"/>
                </a:lnTo>
                <a:lnTo>
                  <a:pt x="0" y="0"/>
                </a:lnTo>
                <a:lnTo>
                  <a:pt x="0"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49" name="Freeform 245"/>
          <p:cNvSpPr>
            <a:spLocks/>
          </p:cNvSpPr>
          <p:nvPr/>
        </p:nvSpPr>
        <p:spPr bwMode="auto">
          <a:xfrm>
            <a:off x="2116138" y="4683125"/>
            <a:ext cx="31750" cy="80963"/>
          </a:xfrm>
          <a:custGeom>
            <a:avLst/>
            <a:gdLst>
              <a:gd name="T0" fmla="*/ 0 w 67"/>
              <a:gd name="T1" fmla="*/ 2147483647 h 154"/>
              <a:gd name="T2" fmla="*/ 2147483647 w 67"/>
              <a:gd name="T3" fmla="*/ 2147483647 h 154"/>
              <a:gd name="T4" fmla="*/ 2147483647 w 67"/>
              <a:gd name="T5" fmla="*/ 2147483647 h 154"/>
              <a:gd name="T6" fmla="*/ 2147483647 w 67"/>
              <a:gd name="T7" fmla="*/ 2147483647 h 154"/>
              <a:gd name="T8" fmla="*/ 2147483647 w 67"/>
              <a:gd name="T9" fmla="*/ 2147483647 h 154"/>
              <a:gd name="T10" fmla="*/ 2147483647 w 67"/>
              <a:gd name="T11" fmla="*/ 2147483647 h 154"/>
              <a:gd name="T12" fmla="*/ 2147483647 w 67"/>
              <a:gd name="T13" fmla="*/ 2147483647 h 154"/>
              <a:gd name="T14" fmla="*/ 2147483647 w 67"/>
              <a:gd name="T15" fmla="*/ 2147483647 h 154"/>
              <a:gd name="T16" fmla="*/ 2147483647 w 67"/>
              <a:gd name="T17" fmla="*/ 2147483647 h 154"/>
              <a:gd name="T18" fmla="*/ 2147483647 w 67"/>
              <a:gd name="T19" fmla="*/ 2147483647 h 154"/>
              <a:gd name="T20" fmla="*/ 2147483647 w 67"/>
              <a:gd name="T21" fmla="*/ 2147483647 h 154"/>
              <a:gd name="T22" fmla="*/ 2147483647 w 67"/>
              <a:gd name="T23" fmla="*/ 2147483647 h 154"/>
              <a:gd name="T24" fmla="*/ 2147483647 w 67"/>
              <a:gd name="T25" fmla="*/ 0 h 154"/>
              <a:gd name="T26" fmla="*/ 2147483647 w 67"/>
              <a:gd name="T27" fmla="*/ 0 h 154"/>
              <a:gd name="T28" fmla="*/ 2147483647 w 67"/>
              <a:gd name="T29" fmla="*/ 0 h 154"/>
              <a:gd name="T30" fmla="*/ 2147483647 w 67"/>
              <a:gd name="T31" fmla="*/ 2147483647 h 154"/>
              <a:gd name="T32" fmla="*/ 2147483647 w 67"/>
              <a:gd name="T33" fmla="*/ 2147483647 h 154"/>
              <a:gd name="T34" fmla="*/ 2147483647 w 67"/>
              <a:gd name="T35" fmla="*/ 2147483647 h 154"/>
              <a:gd name="T36" fmla="*/ 2147483647 w 67"/>
              <a:gd name="T37" fmla="*/ 2147483647 h 154"/>
              <a:gd name="T38" fmla="*/ 2147483647 w 67"/>
              <a:gd name="T39" fmla="*/ 2147483647 h 154"/>
              <a:gd name="T40" fmla="*/ 2147483647 w 67"/>
              <a:gd name="T41" fmla="*/ 2147483647 h 154"/>
              <a:gd name="T42" fmla="*/ 2147483647 w 67"/>
              <a:gd name="T43" fmla="*/ 2147483647 h 154"/>
              <a:gd name="T44" fmla="*/ 2147483647 w 67"/>
              <a:gd name="T45" fmla="*/ 2147483647 h 154"/>
              <a:gd name="T46" fmla="*/ 0 w 67"/>
              <a:gd name="T47" fmla="*/ 2147483647 h 154"/>
              <a:gd name="T48" fmla="*/ 0 w 67"/>
              <a:gd name="T49" fmla="*/ 2147483647 h 15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7"/>
              <a:gd name="T76" fmla="*/ 0 h 154"/>
              <a:gd name="T77" fmla="*/ 67 w 67"/>
              <a:gd name="T78" fmla="*/ 154 h 15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7" h="154">
                <a:moveTo>
                  <a:pt x="0" y="154"/>
                </a:moveTo>
                <a:lnTo>
                  <a:pt x="24" y="154"/>
                </a:lnTo>
                <a:lnTo>
                  <a:pt x="24" y="69"/>
                </a:lnTo>
                <a:lnTo>
                  <a:pt x="25" y="60"/>
                </a:lnTo>
                <a:lnTo>
                  <a:pt x="26" y="51"/>
                </a:lnTo>
                <a:lnTo>
                  <a:pt x="29" y="44"/>
                </a:lnTo>
                <a:lnTo>
                  <a:pt x="33" y="38"/>
                </a:lnTo>
                <a:lnTo>
                  <a:pt x="38" y="32"/>
                </a:lnTo>
                <a:lnTo>
                  <a:pt x="45" y="29"/>
                </a:lnTo>
                <a:lnTo>
                  <a:pt x="53" y="27"/>
                </a:lnTo>
                <a:lnTo>
                  <a:pt x="62" y="26"/>
                </a:lnTo>
                <a:lnTo>
                  <a:pt x="67" y="26"/>
                </a:lnTo>
                <a:lnTo>
                  <a:pt x="67" y="0"/>
                </a:lnTo>
                <a:lnTo>
                  <a:pt x="61" y="0"/>
                </a:lnTo>
                <a:lnTo>
                  <a:pt x="54" y="0"/>
                </a:lnTo>
                <a:lnTo>
                  <a:pt x="48" y="2"/>
                </a:lnTo>
                <a:lnTo>
                  <a:pt x="43" y="4"/>
                </a:lnTo>
                <a:lnTo>
                  <a:pt x="37" y="7"/>
                </a:lnTo>
                <a:lnTo>
                  <a:pt x="33" y="11"/>
                </a:lnTo>
                <a:lnTo>
                  <a:pt x="29" y="17"/>
                </a:lnTo>
                <a:lnTo>
                  <a:pt x="26" y="23"/>
                </a:lnTo>
                <a:lnTo>
                  <a:pt x="23" y="30"/>
                </a:lnTo>
                <a:lnTo>
                  <a:pt x="23" y="3"/>
                </a:lnTo>
                <a:lnTo>
                  <a:pt x="0" y="3"/>
                </a:lnTo>
                <a:lnTo>
                  <a:pt x="0" y="15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50" name="Freeform 246"/>
          <p:cNvSpPr>
            <a:spLocks noEditPoints="1"/>
          </p:cNvSpPr>
          <p:nvPr/>
        </p:nvSpPr>
        <p:spPr bwMode="auto">
          <a:xfrm>
            <a:off x="2157413" y="4654550"/>
            <a:ext cx="9525" cy="109538"/>
          </a:xfrm>
          <a:custGeom>
            <a:avLst/>
            <a:gdLst>
              <a:gd name="T0" fmla="*/ 0 w 23"/>
              <a:gd name="T1" fmla="*/ 2147483647 h 207"/>
              <a:gd name="T2" fmla="*/ 2147483647 w 23"/>
              <a:gd name="T3" fmla="*/ 2147483647 h 207"/>
              <a:gd name="T4" fmla="*/ 2147483647 w 23"/>
              <a:gd name="T5" fmla="*/ 2147483647 h 207"/>
              <a:gd name="T6" fmla="*/ 0 w 23"/>
              <a:gd name="T7" fmla="*/ 2147483647 h 207"/>
              <a:gd name="T8" fmla="*/ 0 w 23"/>
              <a:gd name="T9" fmla="*/ 2147483647 h 207"/>
              <a:gd name="T10" fmla="*/ 0 w 23"/>
              <a:gd name="T11" fmla="*/ 2147483647 h 207"/>
              <a:gd name="T12" fmla="*/ 2147483647 w 23"/>
              <a:gd name="T13" fmla="*/ 2147483647 h 207"/>
              <a:gd name="T14" fmla="*/ 2147483647 w 23"/>
              <a:gd name="T15" fmla="*/ 0 h 207"/>
              <a:gd name="T16" fmla="*/ 0 w 23"/>
              <a:gd name="T17" fmla="*/ 0 h 207"/>
              <a:gd name="T18" fmla="*/ 0 w 23"/>
              <a:gd name="T19" fmla="*/ 2147483647 h 2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7"/>
              <a:gd name="T32" fmla="*/ 23 w 23"/>
              <a:gd name="T33" fmla="*/ 207 h 2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7">
                <a:moveTo>
                  <a:pt x="0" y="207"/>
                </a:moveTo>
                <a:lnTo>
                  <a:pt x="23" y="207"/>
                </a:lnTo>
                <a:lnTo>
                  <a:pt x="23" y="56"/>
                </a:lnTo>
                <a:lnTo>
                  <a:pt x="0" y="56"/>
                </a:lnTo>
                <a:lnTo>
                  <a:pt x="0" y="207"/>
                </a:lnTo>
                <a:close/>
                <a:moveTo>
                  <a:pt x="0" y="28"/>
                </a:moveTo>
                <a:lnTo>
                  <a:pt x="23" y="28"/>
                </a:lnTo>
                <a:lnTo>
                  <a:pt x="23"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51" name="Freeform 247"/>
          <p:cNvSpPr>
            <a:spLocks noEditPoints="1"/>
          </p:cNvSpPr>
          <p:nvPr/>
        </p:nvSpPr>
        <p:spPr bwMode="auto">
          <a:xfrm>
            <a:off x="2179638" y="4683125"/>
            <a:ext cx="61912" cy="82550"/>
          </a:xfrm>
          <a:custGeom>
            <a:avLst/>
            <a:gdLst>
              <a:gd name="T0" fmla="*/ 2147483647 w 129"/>
              <a:gd name="T1" fmla="*/ 2147483647 h 158"/>
              <a:gd name="T2" fmla="*/ 2147483647 w 129"/>
              <a:gd name="T3" fmla="*/ 2147483647 h 158"/>
              <a:gd name="T4" fmla="*/ 2147483647 w 129"/>
              <a:gd name="T5" fmla="*/ 2147483647 h 158"/>
              <a:gd name="T6" fmla="*/ 2147483647 w 129"/>
              <a:gd name="T7" fmla="*/ 2147483647 h 158"/>
              <a:gd name="T8" fmla="*/ 2147483647 w 129"/>
              <a:gd name="T9" fmla="*/ 2147483647 h 158"/>
              <a:gd name="T10" fmla="*/ 2147483647 w 129"/>
              <a:gd name="T11" fmla="*/ 2147483647 h 158"/>
              <a:gd name="T12" fmla="*/ 2147483647 w 129"/>
              <a:gd name="T13" fmla="*/ 2147483647 h 158"/>
              <a:gd name="T14" fmla="*/ 2147483647 w 129"/>
              <a:gd name="T15" fmla="*/ 2147483647 h 158"/>
              <a:gd name="T16" fmla="*/ 2147483647 w 129"/>
              <a:gd name="T17" fmla="*/ 2147483647 h 158"/>
              <a:gd name="T18" fmla="*/ 2147483647 w 129"/>
              <a:gd name="T19" fmla="*/ 2147483647 h 158"/>
              <a:gd name="T20" fmla="*/ 2147483647 w 129"/>
              <a:gd name="T21" fmla="*/ 2147483647 h 158"/>
              <a:gd name="T22" fmla="*/ 2147483647 w 129"/>
              <a:gd name="T23" fmla="*/ 2147483647 h 158"/>
              <a:gd name="T24" fmla="*/ 2147483647 w 129"/>
              <a:gd name="T25" fmla="*/ 2147483647 h 158"/>
              <a:gd name="T26" fmla="*/ 2147483647 w 129"/>
              <a:gd name="T27" fmla="*/ 2147483647 h 158"/>
              <a:gd name="T28" fmla="*/ 2147483647 w 129"/>
              <a:gd name="T29" fmla="*/ 2147483647 h 158"/>
              <a:gd name="T30" fmla="*/ 2147483647 w 129"/>
              <a:gd name="T31" fmla="*/ 2147483647 h 158"/>
              <a:gd name="T32" fmla="*/ 2147483647 w 129"/>
              <a:gd name="T33" fmla="*/ 2147483647 h 158"/>
              <a:gd name="T34" fmla="*/ 2147483647 w 129"/>
              <a:gd name="T35" fmla="*/ 2147483647 h 158"/>
              <a:gd name="T36" fmla="*/ 2147483647 w 129"/>
              <a:gd name="T37" fmla="*/ 2147483647 h 158"/>
              <a:gd name="T38" fmla="*/ 2147483647 w 129"/>
              <a:gd name="T39" fmla="*/ 2147483647 h 158"/>
              <a:gd name="T40" fmla="*/ 2147483647 w 129"/>
              <a:gd name="T41" fmla="*/ 2147483647 h 158"/>
              <a:gd name="T42" fmla="*/ 2147483647 w 129"/>
              <a:gd name="T43" fmla="*/ 2147483647 h 158"/>
              <a:gd name="T44" fmla="*/ 2147483647 w 129"/>
              <a:gd name="T45" fmla="*/ 2147483647 h 158"/>
              <a:gd name="T46" fmla="*/ 2147483647 w 129"/>
              <a:gd name="T47" fmla="*/ 2147483647 h 158"/>
              <a:gd name="T48" fmla="*/ 2147483647 w 129"/>
              <a:gd name="T49" fmla="*/ 2147483647 h 158"/>
              <a:gd name="T50" fmla="*/ 2147483647 w 129"/>
              <a:gd name="T51" fmla="*/ 2147483647 h 158"/>
              <a:gd name="T52" fmla="*/ 2147483647 w 129"/>
              <a:gd name="T53" fmla="*/ 2147483647 h 158"/>
              <a:gd name="T54" fmla="*/ 2147483647 w 129"/>
              <a:gd name="T55" fmla="*/ 0 h 158"/>
              <a:gd name="T56" fmla="*/ 2147483647 w 129"/>
              <a:gd name="T57" fmla="*/ 2147483647 h 158"/>
              <a:gd name="T58" fmla="*/ 2147483647 w 129"/>
              <a:gd name="T59" fmla="*/ 2147483647 h 158"/>
              <a:gd name="T60" fmla="*/ 2147483647 w 129"/>
              <a:gd name="T61" fmla="*/ 2147483647 h 158"/>
              <a:gd name="T62" fmla="*/ 2147483647 w 129"/>
              <a:gd name="T63" fmla="*/ 2147483647 h 158"/>
              <a:gd name="T64" fmla="*/ 2147483647 w 129"/>
              <a:gd name="T65" fmla="*/ 2147483647 h 158"/>
              <a:gd name="T66" fmla="*/ 2147483647 w 129"/>
              <a:gd name="T67" fmla="*/ 2147483647 h 158"/>
              <a:gd name="T68" fmla="*/ 2147483647 w 129"/>
              <a:gd name="T69" fmla="*/ 2147483647 h 158"/>
              <a:gd name="T70" fmla="*/ 2147483647 w 129"/>
              <a:gd name="T71" fmla="*/ 2147483647 h 158"/>
              <a:gd name="T72" fmla="*/ 2147483647 w 129"/>
              <a:gd name="T73" fmla="*/ 2147483647 h 158"/>
              <a:gd name="T74" fmla="*/ 2147483647 w 129"/>
              <a:gd name="T75" fmla="*/ 2147483647 h 158"/>
              <a:gd name="T76" fmla="*/ 2147483647 w 129"/>
              <a:gd name="T77" fmla="*/ 2147483647 h 158"/>
              <a:gd name="T78" fmla="*/ 2147483647 w 129"/>
              <a:gd name="T79" fmla="*/ 2147483647 h 158"/>
              <a:gd name="T80" fmla="*/ 2147483647 w 129"/>
              <a:gd name="T81" fmla="*/ 2147483647 h 158"/>
              <a:gd name="T82" fmla="*/ 2147483647 w 129"/>
              <a:gd name="T83" fmla="*/ 2147483647 h 158"/>
              <a:gd name="T84" fmla="*/ 2147483647 w 129"/>
              <a:gd name="T85" fmla="*/ 2147483647 h 158"/>
              <a:gd name="T86" fmla="*/ 2147483647 w 129"/>
              <a:gd name="T87" fmla="*/ 2147483647 h 158"/>
              <a:gd name="T88" fmla="*/ 2147483647 w 129"/>
              <a:gd name="T89" fmla="*/ 2147483647 h 158"/>
              <a:gd name="T90" fmla="*/ 2147483647 w 129"/>
              <a:gd name="T91" fmla="*/ 2147483647 h 158"/>
              <a:gd name="T92" fmla="*/ 2147483647 w 129"/>
              <a:gd name="T93" fmla="*/ 2147483647 h 158"/>
              <a:gd name="T94" fmla="*/ 2147483647 w 129"/>
              <a:gd name="T95" fmla="*/ 2147483647 h 158"/>
              <a:gd name="T96" fmla="*/ 0 w 129"/>
              <a:gd name="T97" fmla="*/ 2147483647 h 158"/>
              <a:gd name="T98" fmla="*/ 2147483647 w 129"/>
              <a:gd name="T99" fmla="*/ 2147483647 h 158"/>
              <a:gd name="T100" fmla="*/ 2147483647 w 129"/>
              <a:gd name="T101" fmla="*/ 2147483647 h 158"/>
              <a:gd name="T102" fmla="*/ 2147483647 w 129"/>
              <a:gd name="T103" fmla="*/ 2147483647 h 158"/>
              <a:gd name="T104" fmla="*/ 2147483647 w 129"/>
              <a:gd name="T105" fmla="*/ 2147483647 h 158"/>
              <a:gd name="T106" fmla="*/ 2147483647 w 129"/>
              <a:gd name="T107" fmla="*/ 2147483647 h 158"/>
              <a:gd name="T108" fmla="*/ 2147483647 w 129"/>
              <a:gd name="T109" fmla="*/ 2147483647 h 15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9"/>
              <a:gd name="T166" fmla="*/ 0 h 158"/>
              <a:gd name="T167" fmla="*/ 129 w 129"/>
              <a:gd name="T168" fmla="*/ 158 h 15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9" h="158">
                <a:moveTo>
                  <a:pt x="91" y="76"/>
                </a:moveTo>
                <a:lnTo>
                  <a:pt x="91" y="99"/>
                </a:lnTo>
                <a:lnTo>
                  <a:pt x="90" y="107"/>
                </a:lnTo>
                <a:lnTo>
                  <a:pt x="88" y="114"/>
                </a:lnTo>
                <a:lnTo>
                  <a:pt x="85" y="119"/>
                </a:lnTo>
                <a:lnTo>
                  <a:pt x="80" y="125"/>
                </a:lnTo>
                <a:lnTo>
                  <a:pt x="73" y="130"/>
                </a:lnTo>
                <a:lnTo>
                  <a:pt x="66" y="133"/>
                </a:lnTo>
                <a:lnTo>
                  <a:pt x="58" y="135"/>
                </a:lnTo>
                <a:lnTo>
                  <a:pt x="49" y="136"/>
                </a:lnTo>
                <a:lnTo>
                  <a:pt x="44" y="136"/>
                </a:lnTo>
                <a:lnTo>
                  <a:pt x="38" y="135"/>
                </a:lnTo>
                <a:lnTo>
                  <a:pt x="34" y="132"/>
                </a:lnTo>
                <a:lnTo>
                  <a:pt x="31" y="130"/>
                </a:lnTo>
                <a:lnTo>
                  <a:pt x="28" y="126"/>
                </a:lnTo>
                <a:lnTo>
                  <a:pt x="27" y="122"/>
                </a:lnTo>
                <a:lnTo>
                  <a:pt x="25" y="117"/>
                </a:lnTo>
                <a:lnTo>
                  <a:pt x="25" y="112"/>
                </a:lnTo>
                <a:lnTo>
                  <a:pt x="25" y="107"/>
                </a:lnTo>
                <a:lnTo>
                  <a:pt x="26" y="102"/>
                </a:lnTo>
                <a:lnTo>
                  <a:pt x="28" y="99"/>
                </a:lnTo>
                <a:lnTo>
                  <a:pt x="30" y="95"/>
                </a:lnTo>
                <a:lnTo>
                  <a:pt x="33" y="92"/>
                </a:lnTo>
                <a:lnTo>
                  <a:pt x="37" y="89"/>
                </a:lnTo>
                <a:lnTo>
                  <a:pt x="43" y="88"/>
                </a:lnTo>
                <a:lnTo>
                  <a:pt x="48" y="87"/>
                </a:lnTo>
                <a:lnTo>
                  <a:pt x="60" y="85"/>
                </a:lnTo>
                <a:lnTo>
                  <a:pt x="71" y="83"/>
                </a:lnTo>
                <a:lnTo>
                  <a:pt x="82" y="81"/>
                </a:lnTo>
                <a:lnTo>
                  <a:pt x="91" y="76"/>
                </a:lnTo>
                <a:close/>
                <a:moveTo>
                  <a:pt x="93" y="133"/>
                </a:moveTo>
                <a:lnTo>
                  <a:pt x="93" y="139"/>
                </a:lnTo>
                <a:lnTo>
                  <a:pt x="94" y="144"/>
                </a:lnTo>
                <a:lnTo>
                  <a:pt x="96" y="147"/>
                </a:lnTo>
                <a:lnTo>
                  <a:pt x="99" y="151"/>
                </a:lnTo>
                <a:lnTo>
                  <a:pt x="102" y="153"/>
                </a:lnTo>
                <a:lnTo>
                  <a:pt x="106" y="156"/>
                </a:lnTo>
                <a:lnTo>
                  <a:pt x="110" y="157"/>
                </a:lnTo>
                <a:lnTo>
                  <a:pt x="116" y="157"/>
                </a:lnTo>
                <a:lnTo>
                  <a:pt x="122" y="156"/>
                </a:lnTo>
                <a:lnTo>
                  <a:pt x="129" y="154"/>
                </a:lnTo>
                <a:lnTo>
                  <a:pt x="129" y="135"/>
                </a:lnTo>
                <a:lnTo>
                  <a:pt x="123" y="136"/>
                </a:lnTo>
                <a:lnTo>
                  <a:pt x="119" y="135"/>
                </a:lnTo>
                <a:lnTo>
                  <a:pt x="115" y="131"/>
                </a:lnTo>
                <a:lnTo>
                  <a:pt x="114" y="126"/>
                </a:lnTo>
                <a:lnTo>
                  <a:pt x="114" y="119"/>
                </a:lnTo>
                <a:lnTo>
                  <a:pt x="114" y="45"/>
                </a:lnTo>
                <a:lnTo>
                  <a:pt x="113" y="34"/>
                </a:lnTo>
                <a:lnTo>
                  <a:pt x="111" y="25"/>
                </a:lnTo>
                <a:lnTo>
                  <a:pt x="107" y="17"/>
                </a:lnTo>
                <a:lnTo>
                  <a:pt x="102" y="10"/>
                </a:lnTo>
                <a:lnTo>
                  <a:pt x="94" y="5"/>
                </a:lnTo>
                <a:lnTo>
                  <a:pt x="85" y="2"/>
                </a:lnTo>
                <a:lnTo>
                  <a:pt x="74" y="1"/>
                </a:lnTo>
                <a:lnTo>
                  <a:pt x="62" y="0"/>
                </a:lnTo>
                <a:lnTo>
                  <a:pt x="49" y="1"/>
                </a:lnTo>
                <a:lnTo>
                  <a:pt x="38" y="3"/>
                </a:lnTo>
                <a:lnTo>
                  <a:pt x="29" y="7"/>
                </a:lnTo>
                <a:lnTo>
                  <a:pt x="22" y="12"/>
                </a:lnTo>
                <a:lnTo>
                  <a:pt x="15" y="19"/>
                </a:lnTo>
                <a:lnTo>
                  <a:pt x="11" y="27"/>
                </a:lnTo>
                <a:lnTo>
                  <a:pt x="8" y="37"/>
                </a:lnTo>
                <a:lnTo>
                  <a:pt x="7" y="47"/>
                </a:lnTo>
                <a:lnTo>
                  <a:pt x="7" y="48"/>
                </a:lnTo>
                <a:lnTo>
                  <a:pt x="29" y="48"/>
                </a:lnTo>
                <a:lnTo>
                  <a:pt x="29" y="43"/>
                </a:lnTo>
                <a:lnTo>
                  <a:pt x="31" y="37"/>
                </a:lnTo>
                <a:lnTo>
                  <a:pt x="33" y="32"/>
                </a:lnTo>
                <a:lnTo>
                  <a:pt x="37" y="29"/>
                </a:lnTo>
                <a:lnTo>
                  <a:pt x="42" y="25"/>
                </a:lnTo>
                <a:lnTo>
                  <a:pt x="47" y="23"/>
                </a:lnTo>
                <a:lnTo>
                  <a:pt x="53" y="22"/>
                </a:lnTo>
                <a:lnTo>
                  <a:pt x="61" y="22"/>
                </a:lnTo>
                <a:lnTo>
                  <a:pt x="68" y="22"/>
                </a:lnTo>
                <a:lnTo>
                  <a:pt x="74" y="23"/>
                </a:lnTo>
                <a:lnTo>
                  <a:pt x="80" y="25"/>
                </a:lnTo>
                <a:lnTo>
                  <a:pt x="84" y="27"/>
                </a:lnTo>
                <a:lnTo>
                  <a:pt x="87" y="30"/>
                </a:lnTo>
                <a:lnTo>
                  <a:pt x="89" y="34"/>
                </a:lnTo>
                <a:lnTo>
                  <a:pt x="91" y="38"/>
                </a:lnTo>
                <a:lnTo>
                  <a:pt x="91" y="44"/>
                </a:lnTo>
                <a:lnTo>
                  <a:pt x="91" y="50"/>
                </a:lnTo>
                <a:lnTo>
                  <a:pt x="90" y="54"/>
                </a:lnTo>
                <a:lnTo>
                  <a:pt x="89" y="57"/>
                </a:lnTo>
                <a:lnTo>
                  <a:pt x="85" y="59"/>
                </a:lnTo>
                <a:lnTo>
                  <a:pt x="80" y="61"/>
                </a:lnTo>
                <a:lnTo>
                  <a:pt x="71" y="62"/>
                </a:lnTo>
                <a:lnTo>
                  <a:pt x="61" y="64"/>
                </a:lnTo>
                <a:lnTo>
                  <a:pt x="48" y="65"/>
                </a:lnTo>
                <a:lnTo>
                  <a:pt x="36" y="67"/>
                </a:lnTo>
                <a:lnTo>
                  <a:pt x="27" y="71"/>
                </a:lnTo>
                <a:lnTo>
                  <a:pt x="18" y="74"/>
                </a:lnTo>
                <a:lnTo>
                  <a:pt x="12" y="80"/>
                </a:lnTo>
                <a:lnTo>
                  <a:pt x="7" y="86"/>
                </a:lnTo>
                <a:lnTo>
                  <a:pt x="4" y="94"/>
                </a:lnTo>
                <a:lnTo>
                  <a:pt x="2" y="102"/>
                </a:lnTo>
                <a:lnTo>
                  <a:pt x="0" y="112"/>
                </a:lnTo>
                <a:lnTo>
                  <a:pt x="2" y="123"/>
                </a:lnTo>
                <a:lnTo>
                  <a:pt x="4" y="131"/>
                </a:lnTo>
                <a:lnTo>
                  <a:pt x="7" y="139"/>
                </a:lnTo>
                <a:lnTo>
                  <a:pt x="12" y="146"/>
                </a:lnTo>
                <a:lnTo>
                  <a:pt x="18" y="151"/>
                </a:lnTo>
                <a:lnTo>
                  <a:pt x="26" y="154"/>
                </a:lnTo>
                <a:lnTo>
                  <a:pt x="35" y="157"/>
                </a:lnTo>
                <a:lnTo>
                  <a:pt x="45" y="158"/>
                </a:lnTo>
                <a:lnTo>
                  <a:pt x="58" y="157"/>
                </a:lnTo>
                <a:lnTo>
                  <a:pt x="71" y="152"/>
                </a:lnTo>
                <a:lnTo>
                  <a:pt x="83" y="144"/>
                </a:lnTo>
                <a:lnTo>
                  <a:pt x="93" y="133"/>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52" name="Freeform 248"/>
          <p:cNvSpPr>
            <a:spLocks/>
          </p:cNvSpPr>
          <p:nvPr/>
        </p:nvSpPr>
        <p:spPr bwMode="auto">
          <a:xfrm>
            <a:off x="2251075" y="4683125"/>
            <a:ext cx="53975" cy="80963"/>
          </a:xfrm>
          <a:custGeom>
            <a:avLst/>
            <a:gdLst>
              <a:gd name="T0" fmla="*/ 2147483647 w 114"/>
              <a:gd name="T1" fmla="*/ 2147483647 h 154"/>
              <a:gd name="T2" fmla="*/ 2147483647 w 114"/>
              <a:gd name="T3" fmla="*/ 2147483647 h 154"/>
              <a:gd name="T4" fmla="*/ 2147483647 w 114"/>
              <a:gd name="T5" fmla="*/ 2147483647 h 154"/>
              <a:gd name="T6" fmla="*/ 2147483647 w 114"/>
              <a:gd name="T7" fmla="*/ 2147483647 h 154"/>
              <a:gd name="T8" fmla="*/ 2147483647 w 114"/>
              <a:gd name="T9" fmla="*/ 2147483647 h 154"/>
              <a:gd name="T10" fmla="*/ 2147483647 w 114"/>
              <a:gd name="T11" fmla="*/ 2147483647 h 154"/>
              <a:gd name="T12" fmla="*/ 2147483647 w 114"/>
              <a:gd name="T13" fmla="*/ 2147483647 h 154"/>
              <a:gd name="T14" fmla="*/ 2147483647 w 114"/>
              <a:gd name="T15" fmla="*/ 2147483647 h 154"/>
              <a:gd name="T16" fmla="*/ 2147483647 w 114"/>
              <a:gd name="T17" fmla="*/ 2147483647 h 154"/>
              <a:gd name="T18" fmla="*/ 2147483647 w 114"/>
              <a:gd name="T19" fmla="*/ 2147483647 h 154"/>
              <a:gd name="T20" fmla="*/ 2147483647 w 114"/>
              <a:gd name="T21" fmla="*/ 2147483647 h 154"/>
              <a:gd name="T22" fmla="*/ 2147483647 w 114"/>
              <a:gd name="T23" fmla="*/ 2147483647 h 154"/>
              <a:gd name="T24" fmla="*/ 2147483647 w 114"/>
              <a:gd name="T25" fmla="*/ 2147483647 h 154"/>
              <a:gd name="T26" fmla="*/ 2147483647 w 114"/>
              <a:gd name="T27" fmla="*/ 2147483647 h 154"/>
              <a:gd name="T28" fmla="*/ 2147483647 w 114"/>
              <a:gd name="T29" fmla="*/ 0 h 154"/>
              <a:gd name="T30" fmla="*/ 2147483647 w 114"/>
              <a:gd name="T31" fmla="*/ 0 h 154"/>
              <a:gd name="T32" fmla="*/ 2147483647 w 114"/>
              <a:gd name="T33" fmla="*/ 0 h 154"/>
              <a:gd name="T34" fmla="*/ 2147483647 w 114"/>
              <a:gd name="T35" fmla="*/ 2147483647 h 154"/>
              <a:gd name="T36" fmla="*/ 2147483647 w 114"/>
              <a:gd name="T37" fmla="*/ 2147483647 h 154"/>
              <a:gd name="T38" fmla="*/ 2147483647 w 114"/>
              <a:gd name="T39" fmla="*/ 2147483647 h 154"/>
              <a:gd name="T40" fmla="*/ 2147483647 w 114"/>
              <a:gd name="T41" fmla="*/ 2147483647 h 154"/>
              <a:gd name="T42" fmla="*/ 2147483647 w 114"/>
              <a:gd name="T43" fmla="*/ 2147483647 h 154"/>
              <a:gd name="T44" fmla="*/ 2147483647 w 114"/>
              <a:gd name="T45" fmla="*/ 2147483647 h 154"/>
              <a:gd name="T46" fmla="*/ 2147483647 w 114"/>
              <a:gd name="T47" fmla="*/ 2147483647 h 154"/>
              <a:gd name="T48" fmla="*/ 2147483647 w 114"/>
              <a:gd name="T49" fmla="*/ 2147483647 h 154"/>
              <a:gd name="T50" fmla="*/ 0 w 114"/>
              <a:gd name="T51" fmla="*/ 2147483647 h 154"/>
              <a:gd name="T52" fmla="*/ 0 w 114"/>
              <a:gd name="T53" fmla="*/ 2147483647 h 154"/>
              <a:gd name="T54" fmla="*/ 2147483647 w 114"/>
              <a:gd name="T55" fmla="*/ 2147483647 h 154"/>
              <a:gd name="T56" fmla="*/ 2147483647 w 114"/>
              <a:gd name="T57" fmla="*/ 2147483647 h 154"/>
              <a:gd name="T58" fmla="*/ 2147483647 w 114"/>
              <a:gd name="T59" fmla="*/ 2147483647 h 154"/>
              <a:gd name="T60" fmla="*/ 2147483647 w 114"/>
              <a:gd name="T61" fmla="*/ 2147483647 h 154"/>
              <a:gd name="T62" fmla="*/ 2147483647 w 114"/>
              <a:gd name="T63" fmla="*/ 2147483647 h 154"/>
              <a:gd name="T64" fmla="*/ 2147483647 w 114"/>
              <a:gd name="T65" fmla="*/ 2147483647 h 154"/>
              <a:gd name="T66" fmla="*/ 2147483647 w 114"/>
              <a:gd name="T67" fmla="*/ 2147483647 h 154"/>
              <a:gd name="T68" fmla="*/ 2147483647 w 114"/>
              <a:gd name="T69" fmla="*/ 2147483647 h 154"/>
              <a:gd name="T70" fmla="*/ 2147483647 w 114"/>
              <a:gd name="T71" fmla="*/ 2147483647 h 154"/>
              <a:gd name="T72" fmla="*/ 2147483647 w 114"/>
              <a:gd name="T73" fmla="*/ 2147483647 h 154"/>
              <a:gd name="T74" fmla="*/ 2147483647 w 114"/>
              <a:gd name="T75" fmla="*/ 2147483647 h 154"/>
              <a:gd name="T76" fmla="*/ 2147483647 w 114"/>
              <a:gd name="T77" fmla="*/ 2147483647 h 154"/>
              <a:gd name="T78" fmla="*/ 2147483647 w 114"/>
              <a:gd name="T79" fmla="*/ 2147483647 h 154"/>
              <a:gd name="T80" fmla="*/ 2147483647 w 114"/>
              <a:gd name="T81" fmla="*/ 2147483647 h 154"/>
              <a:gd name="T82" fmla="*/ 2147483647 w 114"/>
              <a:gd name="T83" fmla="*/ 2147483647 h 154"/>
              <a:gd name="T84" fmla="*/ 2147483647 w 114"/>
              <a:gd name="T85" fmla="*/ 2147483647 h 154"/>
              <a:gd name="T86" fmla="*/ 2147483647 w 114"/>
              <a:gd name="T87" fmla="*/ 2147483647 h 154"/>
              <a:gd name="T88" fmla="*/ 2147483647 w 114"/>
              <a:gd name="T89" fmla="*/ 2147483647 h 154"/>
              <a:gd name="T90" fmla="*/ 2147483647 w 114"/>
              <a:gd name="T91" fmla="*/ 2147483647 h 15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4"/>
              <a:gd name="T140" fmla="*/ 114 w 114"/>
              <a:gd name="T141" fmla="*/ 154 h 154"/>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4">
                <a:moveTo>
                  <a:pt x="91" y="154"/>
                </a:moveTo>
                <a:lnTo>
                  <a:pt x="114" y="154"/>
                </a:lnTo>
                <a:lnTo>
                  <a:pt x="114" y="64"/>
                </a:lnTo>
                <a:lnTo>
                  <a:pt x="114" y="57"/>
                </a:lnTo>
                <a:lnTo>
                  <a:pt x="114" y="46"/>
                </a:lnTo>
                <a:lnTo>
                  <a:pt x="113" y="37"/>
                </a:lnTo>
                <a:lnTo>
                  <a:pt x="112" y="27"/>
                </a:lnTo>
                <a:lnTo>
                  <a:pt x="108" y="20"/>
                </a:lnTo>
                <a:lnTo>
                  <a:pt x="105" y="15"/>
                </a:lnTo>
                <a:lnTo>
                  <a:pt x="102" y="11"/>
                </a:lnTo>
                <a:lnTo>
                  <a:pt x="97" y="8"/>
                </a:lnTo>
                <a:lnTo>
                  <a:pt x="92" y="4"/>
                </a:lnTo>
                <a:lnTo>
                  <a:pt x="87" y="2"/>
                </a:lnTo>
                <a:lnTo>
                  <a:pt x="80" y="1"/>
                </a:lnTo>
                <a:lnTo>
                  <a:pt x="73" y="0"/>
                </a:lnTo>
                <a:lnTo>
                  <a:pt x="66" y="0"/>
                </a:lnTo>
                <a:lnTo>
                  <a:pt x="59" y="0"/>
                </a:lnTo>
                <a:lnTo>
                  <a:pt x="53" y="1"/>
                </a:lnTo>
                <a:lnTo>
                  <a:pt x="47" y="3"/>
                </a:lnTo>
                <a:lnTo>
                  <a:pt x="41" y="5"/>
                </a:lnTo>
                <a:lnTo>
                  <a:pt x="36" y="9"/>
                </a:lnTo>
                <a:lnTo>
                  <a:pt x="31" y="13"/>
                </a:lnTo>
                <a:lnTo>
                  <a:pt x="27" y="19"/>
                </a:lnTo>
                <a:lnTo>
                  <a:pt x="22" y="25"/>
                </a:lnTo>
                <a:lnTo>
                  <a:pt x="22" y="3"/>
                </a:lnTo>
                <a:lnTo>
                  <a:pt x="0" y="3"/>
                </a:lnTo>
                <a:lnTo>
                  <a:pt x="0" y="154"/>
                </a:lnTo>
                <a:lnTo>
                  <a:pt x="23" y="154"/>
                </a:lnTo>
                <a:lnTo>
                  <a:pt x="23" y="68"/>
                </a:lnTo>
                <a:lnTo>
                  <a:pt x="25" y="58"/>
                </a:lnTo>
                <a:lnTo>
                  <a:pt x="27" y="48"/>
                </a:lnTo>
                <a:lnTo>
                  <a:pt x="30" y="40"/>
                </a:lnTo>
                <a:lnTo>
                  <a:pt x="34" y="33"/>
                </a:lnTo>
                <a:lnTo>
                  <a:pt x="40" y="29"/>
                </a:lnTo>
                <a:lnTo>
                  <a:pt x="47" y="25"/>
                </a:lnTo>
                <a:lnTo>
                  <a:pt x="55" y="23"/>
                </a:lnTo>
                <a:lnTo>
                  <a:pt x="64" y="22"/>
                </a:lnTo>
                <a:lnTo>
                  <a:pt x="71" y="23"/>
                </a:lnTo>
                <a:lnTo>
                  <a:pt x="77" y="24"/>
                </a:lnTo>
                <a:lnTo>
                  <a:pt x="81" y="27"/>
                </a:lnTo>
                <a:lnTo>
                  <a:pt x="86" y="31"/>
                </a:lnTo>
                <a:lnTo>
                  <a:pt x="88" y="37"/>
                </a:lnTo>
                <a:lnTo>
                  <a:pt x="90" y="44"/>
                </a:lnTo>
                <a:lnTo>
                  <a:pt x="91" y="52"/>
                </a:lnTo>
                <a:lnTo>
                  <a:pt x="91" y="61"/>
                </a:lnTo>
                <a:lnTo>
                  <a:pt x="91" y="15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53" name="Freeform 249"/>
          <p:cNvSpPr>
            <a:spLocks/>
          </p:cNvSpPr>
          <p:nvPr/>
        </p:nvSpPr>
        <p:spPr bwMode="auto">
          <a:xfrm>
            <a:off x="2355850" y="4654550"/>
            <a:ext cx="58738" cy="109538"/>
          </a:xfrm>
          <a:custGeom>
            <a:avLst/>
            <a:gdLst>
              <a:gd name="T0" fmla="*/ 0 w 126"/>
              <a:gd name="T1" fmla="*/ 2147483647 h 207"/>
              <a:gd name="T2" fmla="*/ 2147483647 w 126"/>
              <a:gd name="T3" fmla="*/ 2147483647 h 207"/>
              <a:gd name="T4" fmla="*/ 2147483647 w 126"/>
              <a:gd name="T5" fmla="*/ 2147483647 h 207"/>
              <a:gd name="T6" fmla="*/ 2147483647 w 126"/>
              <a:gd name="T7" fmla="*/ 2147483647 h 207"/>
              <a:gd name="T8" fmla="*/ 2147483647 w 126"/>
              <a:gd name="T9" fmla="*/ 2147483647 h 207"/>
              <a:gd name="T10" fmla="*/ 2147483647 w 126"/>
              <a:gd name="T11" fmla="*/ 2147483647 h 207"/>
              <a:gd name="T12" fmla="*/ 2147483647 w 126"/>
              <a:gd name="T13" fmla="*/ 2147483647 h 207"/>
              <a:gd name="T14" fmla="*/ 2147483647 w 126"/>
              <a:gd name="T15" fmla="*/ 2147483647 h 207"/>
              <a:gd name="T16" fmla="*/ 2147483647 w 126"/>
              <a:gd name="T17" fmla="*/ 0 h 207"/>
              <a:gd name="T18" fmla="*/ 0 w 126"/>
              <a:gd name="T19" fmla="*/ 0 h 207"/>
              <a:gd name="T20" fmla="*/ 0 w 126"/>
              <a:gd name="T21" fmla="*/ 2147483647 h 20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26"/>
              <a:gd name="T34" fmla="*/ 0 h 207"/>
              <a:gd name="T35" fmla="*/ 126 w 126"/>
              <a:gd name="T36" fmla="*/ 207 h 20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26" h="207">
                <a:moveTo>
                  <a:pt x="0" y="207"/>
                </a:moveTo>
                <a:lnTo>
                  <a:pt x="25" y="207"/>
                </a:lnTo>
                <a:lnTo>
                  <a:pt x="25" y="112"/>
                </a:lnTo>
                <a:lnTo>
                  <a:pt x="114" y="112"/>
                </a:lnTo>
                <a:lnTo>
                  <a:pt x="114" y="86"/>
                </a:lnTo>
                <a:lnTo>
                  <a:pt x="25" y="86"/>
                </a:lnTo>
                <a:lnTo>
                  <a:pt x="25" y="26"/>
                </a:lnTo>
                <a:lnTo>
                  <a:pt x="126" y="26"/>
                </a:lnTo>
                <a:lnTo>
                  <a:pt x="126" y="0"/>
                </a:lnTo>
                <a:lnTo>
                  <a:pt x="0" y="0"/>
                </a:lnTo>
                <a:lnTo>
                  <a:pt x="0"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54" name="Rectangle 250"/>
          <p:cNvSpPr>
            <a:spLocks noChangeArrowheads="1"/>
          </p:cNvSpPr>
          <p:nvPr/>
        </p:nvSpPr>
        <p:spPr bwMode="auto">
          <a:xfrm>
            <a:off x="2409825" y="4748213"/>
            <a:ext cx="12700" cy="158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755" name="Freeform 251"/>
          <p:cNvSpPr>
            <a:spLocks/>
          </p:cNvSpPr>
          <p:nvPr/>
        </p:nvSpPr>
        <p:spPr bwMode="auto">
          <a:xfrm>
            <a:off x="1350963" y="4851400"/>
            <a:ext cx="57150" cy="106363"/>
          </a:xfrm>
          <a:custGeom>
            <a:avLst/>
            <a:gdLst>
              <a:gd name="T0" fmla="*/ 2147483647 w 125"/>
              <a:gd name="T1" fmla="*/ 2147483647 h 199"/>
              <a:gd name="T2" fmla="*/ 2147483647 w 125"/>
              <a:gd name="T3" fmla="*/ 2147483647 h 199"/>
              <a:gd name="T4" fmla="*/ 2147483647 w 125"/>
              <a:gd name="T5" fmla="*/ 2147483647 h 199"/>
              <a:gd name="T6" fmla="*/ 2147483647 w 125"/>
              <a:gd name="T7" fmla="*/ 2147483647 h 199"/>
              <a:gd name="T8" fmla="*/ 2147483647 w 125"/>
              <a:gd name="T9" fmla="*/ 2147483647 h 199"/>
              <a:gd name="T10" fmla="*/ 2147483647 w 125"/>
              <a:gd name="T11" fmla="*/ 2147483647 h 199"/>
              <a:gd name="T12" fmla="*/ 2147483647 w 125"/>
              <a:gd name="T13" fmla="*/ 2147483647 h 199"/>
              <a:gd name="T14" fmla="*/ 2147483647 w 125"/>
              <a:gd name="T15" fmla="*/ 2147483647 h 199"/>
              <a:gd name="T16" fmla="*/ 2147483647 w 125"/>
              <a:gd name="T17" fmla="*/ 2147483647 h 199"/>
              <a:gd name="T18" fmla="*/ 2147483647 w 125"/>
              <a:gd name="T19" fmla="*/ 2147483647 h 199"/>
              <a:gd name="T20" fmla="*/ 2147483647 w 125"/>
              <a:gd name="T21" fmla="*/ 2147483647 h 199"/>
              <a:gd name="T22" fmla="*/ 2147483647 w 125"/>
              <a:gd name="T23" fmla="*/ 2147483647 h 199"/>
              <a:gd name="T24" fmla="*/ 2147483647 w 125"/>
              <a:gd name="T25" fmla="*/ 2147483647 h 199"/>
              <a:gd name="T26" fmla="*/ 2147483647 w 125"/>
              <a:gd name="T27" fmla="*/ 2147483647 h 199"/>
              <a:gd name="T28" fmla="*/ 2147483647 w 125"/>
              <a:gd name="T29" fmla="*/ 2147483647 h 199"/>
              <a:gd name="T30" fmla="*/ 2147483647 w 125"/>
              <a:gd name="T31" fmla="*/ 2147483647 h 199"/>
              <a:gd name="T32" fmla="*/ 2147483647 w 125"/>
              <a:gd name="T33" fmla="*/ 2147483647 h 199"/>
              <a:gd name="T34" fmla="*/ 2147483647 w 125"/>
              <a:gd name="T35" fmla="*/ 2147483647 h 199"/>
              <a:gd name="T36" fmla="*/ 2147483647 w 125"/>
              <a:gd name="T37" fmla="*/ 2147483647 h 199"/>
              <a:gd name="T38" fmla="*/ 2147483647 w 125"/>
              <a:gd name="T39" fmla="*/ 2147483647 h 199"/>
              <a:gd name="T40" fmla="*/ 2147483647 w 125"/>
              <a:gd name="T41" fmla="*/ 2147483647 h 199"/>
              <a:gd name="T42" fmla="*/ 2147483647 w 125"/>
              <a:gd name="T43" fmla="*/ 2147483647 h 199"/>
              <a:gd name="T44" fmla="*/ 2147483647 w 125"/>
              <a:gd name="T45" fmla="*/ 2147483647 h 199"/>
              <a:gd name="T46" fmla="*/ 2147483647 w 125"/>
              <a:gd name="T47" fmla="*/ 2147483647 h 199"/>
              <a:gd name="T48" fmla="*/ 2147483647 w 125"/>
              <a:gd name="T49" fmla="*/ 2147483647 h 199"/>
              <a:gd name="T50" fmla="*/ 2147483647 w 125"/>
              <a:gd name="T51" fmla="*/ 2147483647 h 199"/>
              <a:gd name="T52" fmla="*/ 2147483647 w 125"/>
              <a:gd name="T53" fmla="*/ 2147483647 h 199"/>
              <a:gd name="T54" fmla="*/ 2147483647 w 125"/>
              <a:gd name="T55" fmla="*/ 2147483647 h 199"/>
              <a:gd name="T56" fmla="*/ 2147483647 w 125"/>
              <a:gd name="T57" fmla="*/ 2147483647 h 199"/>
              <a:gd name="T58" fmla="*/ 2147483647 w 125"/>
              <a:gd name="T59" fmla="*/ 2147483647 h 199"/>
              <a:gd name="T60" fmla="*/ 2147483647 w 125"/>
              <a:gd name="T61" fmla="*/ 2147483647 h 199"/>
              <a:gd name="T62" fmla="*/ 2147483647 w 125"/>
              <a:gd name="T63" fmla="*/ 2147483647 h 199"/>
              <a:gd name="T64" fmla="*/ 2147483647 w 125"/>
              <a:gd name="T65" fmla="*/ 2147483647 h 199"/>
              <a:gd name="T66" fmla="*/ 2147483647 w 125"/>
              <a:gd name="T67" fmla="*/ 2147483647 h 199"/>
              <a:gd name="T68" fmla="*/ 2147483647 w 125"/>
              <a:gd name="T69" fmla="*/ 2147483647 h 199"/>
              <a:gd name="T70" fmla="*/ 2147483647 w 125"/>
              <a:gd name="T71" fmla="*/ 2147483647 h 199"/>
              <a:gd name="T72" fmla="*/ 0 w 125"/>
              <a:gd name="T73" fmla="*/ 2147483647 h 19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5"/>
              <a:gd name="T112" fmla="*/ 0 h 199"/>
              <a:gd name="T113" fmla="*/ 125 w 125"/>
              <a:gd name="T114" fmla="*/ 199 h 19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5" h="199">
                <a:moveTo>
                  <a:pt x="0" y="199"/>
                </a:moveTo>
                <a:lnTo>
                  <a:pt x="125" y="199"/>
                </a:lnTo>
                <a:lnTo>
                  <a:pt x="125" y="174"/>
                </a:lnTo>
                <a:lnTo>
                  <a:pt x="27" y="174"/>
                </a:lnTo>
                <a:lnTo>
                  <a:pt x="30" y="167"/>
                </a:lnTo>
                <a:lnTo>
                  <a:pt x="33" y="162"/>
                </a:lnTo>
                <a:lnTo>
                  <a:pt x="36" y="156"/>
                </a:lnTo>
                <a:lnTo>
                  <a:pt x="41" y="150"/>
                </a:lnTo>
                <a:lnTo>
                  <a:pt x="48" y="145"/>
                </a:lnTo>
                <a:lnTo>
                  <a:pt x="54" y="140"/>
                </a:lnTo>
                <a:lnTo>
                  <a:pt x="61" y="135"/>
                </a:lnTo>
                <a:lnTo>
                  <a:pt x="70" y="130"/>
                </a:lnTo>
                <a:lnTo>
                  <a:pt x="86" y="122"/>
                </a:lnTo>
                <a:lnTo>
                  <a:pt x="95" y="115"/>
                </a:lnTo>
                <a:lnTo>
                  <a:pt x="103" y="109"/>
                </a:lnTo>
                <a:lnTo>
                  <a:pt x="110" y="102"/>
                </a:lnTo>
                <a:lnTo>
                  <a:pt x="115" y="95"/>
                </a:lnTo>
                <a:lnTo>
                  <a:pt x="119" y="87"/>
                </a:lnTo>
                <a:lnTo>
                  <a:pt x="123" y="78"/>
                </a:lnTo>
                <a:lnTo>
                  <a:pt x="124" y="68"/>
                </a:lnTo>
                <a:lnTo>
                  <a:pt x="125" y="59"/>
                </a:lnTo>
                <a:lnTo>
                  <a:pt x="124" y="46"/>
                </a:lnTo>
                <a:lnTo>
                  <a:pt x="120" y="35"/>
                </a:lnTo>
                <a:lnTo>
                  <a:pt x="115" y="24"/>
                </a:lnTo>
                <a:lnTo>
                  <a:pt x="108" y="16"/>
                </a:lnTo>
                <a:lnTo>
                  <a:pt x="99" y="9"/>
                </a:lnTo>
                <a:lnTo>
                  <a:pt x="90" y="4"/>
                </a:lnTo>
                <a:lnTo>
                  <a:pt x="78" y="1"/>
                </a:lnTo>
                <a:lnTo>
                  <a:pt x="65" y="0"/>
                </a:lnTo>
                <a:lnTo>
                  <a:pt x="52" y="1"/>
                </a:lnTo>
                <a:lnTo>
                  <a:pt x="40" y="4"/>
                </a:lnTo>
                <a:lnTo>
                  <a:pt x="30" y="10"/>
                </a:lnTo>
                <a:lnTo>
                  <a:pt x="21" y="18"/>
                </a:lnTo>
                <a:lnTo>
                  <a:pt x="14" y="28"/>
                </a:lnTo>
                <a:lnTo>
                  <a:pt x="9" y="39"/>
                </a:lnTo>
                <a:lnTo>
                  <a:pt x="6" y="53"/>
                </a:lnTo>
                <a:lnTo>
                  <a:pt x="4" y="68"/>
                </a:lnTo>
                <a:lnTo>
                  <a:pt x="4" y="72"/>
                </a:lnTo>
                <a:lnTo>
                  <a:pt x="29" y="72"/>
                </a:lnTo>
                <a:lnTo>
                  <a:pt x="29" y="70"/>
                </a:lnTo>
                <a:lnTo>
                  <a:pt x="30" y="59"/>
                </a:lnTo>
                <a:lnTo>
                  <a:pt x="31" y="51"/>
                </a:lnTo>
                <a:lnTo>
                  <a:pt x="34" y="43"/>
                </a:lnTo>
                <a:lnTo>
                  <a:pt x="38" y="36"/>
                </a:lnTo>
                <a:lnTo>
                  <a:pt x="43" y="31"/>
                </a:lnTo>
                <a:lnTo>
                  <a:pt x="50" y="28"/>
                </a:lnTo>
                <a:lnTo>
                  <a:pt x="56" y="25"/>
                </a:lnTo>
                <a:lnTo>
                  <a:pt x="64" y="24"/>
                </a:lnTo>
                <a:lnTo>
                  <a:pt x="72" y="25"/>
                </a:lnTo>
                <a:lnTo>
                  <a:pt x="78" y="27"/>
                </a:lnTo>
                <a:lnTo>
                  <a:pt x="85" y="30"/>
                </a:lnTo>
                <a:lnTo>
                  <a:pt x="90" y="34"/>
                </a:lnTo>
                <a:lnTo>
                  <a:pt x="94" y="39"/>
                </a:lnTo>
                <a:lnTo>
                  <a:pt x="97" y="45"/>
                </a:lnTo>
                <a:lnTo>
                  <a:pt x="98" y="52"/>
                </a:lnTo>
                <a:lnTo>
                  <a:pt x="99" y="59"/>
                </a:lnTo>
                <a:lnTo>
                  <a:pt x="99" y="66"/>
                </a:lnTo>
                <a:lnTo>
                  <a:pt x="97" y="72"/>
                </a:lnTo>
                <a:lnTo>
                  <a:pt x="96" y="78"/>
                </a:lnTo>
                <a:lnTo>
                  <a:pt x="93" y="82"/>
                </a:lnTo>
                <a:lnTo>
                  <a:pt x="89" y="88"/>
                </a:lnTo>
                <a:lnTo>
                  <a:pt x="85" y="93"/>
                </a:lnTo>
                <a:lnTo>
                  <a:pt x="79" y="98"/>
                </a:lnTo>
                <a:lnTo>
                  <a:pt x="73" y="101"/>
                </a:lnTo>
                <a:lnTo>
                  <a:pt x="58" y="110"/>
                </a:lnTo>
                <a:lnTo>
                  <a:pt x="45" y="119"/>
                </a:lnTo>
                <a:lnTo>
                  <a:pt x="33" y="128"/>
                </a:lnTo>
                <a:lnTo>
                  <a:pt x="22" y="137"/>
                </a:lnTo>
                <a:lnTo>
                  <a:pt x="15" y="148"/>
                </a:lnTo>
                <a:lnTo>
                  <a:pt x="9" y="158"/>
                </a:lnTo>
                <a:lnTo>
                  <a:pt x="4" y="170"/>
                </a:lnTo>
                <a:lnTo>
                  <a:pt x="1" y="183"/>
                </a:lnTo>
                <a:lnTo>
                  <a:pt x="0" y="198"/>
                </a:lnTo>
                <a:lnTo>
                  <a:pt x="0"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56" name="Freeform 252"/>
          <p:cNvSpPr>
            <a:spLocks noEditPoints="1"/>
          </p:cNvSpPr>
          <p:nvPr/>
        </p:nvSpPr>
        <p:spPr bwMode="auto">
          <a:xfrm>
            <a:off x="1417638" y="4851400"/>
            <a:ext cx="58737" cy="107950"/>
          </a:xfrm>
          <a:custGeom>
            <a:avLst/>
            <a:gdLst>
              <a:gd name="T0" fmla="*/ 0 w 125"/>
              <a:gd name="T1" fmla="*/ 2147483647 h 204"/>
              <a:gd name="T2" fmla="*/ 2147483647 w 125"/>
              <a:gd name="T3" fmla="*/ 2147483647 h 204"/>
              <a:gd name="T4" fmla="*/ 2147483647 w 125"/>
              <a:gd name="T5" fmla="*/ 2147483647 h 204"/>
              <a:gd name="T6" fmla="*/ 2147483647 w 125"/>
              <a:gd name="T7" fmla="*/ 2147483647 h 204"/>
              <a:gd name="T8" fmla="*/ 2147483647 w 125"/>
              <a:gd name="T9" fmla="*/ 2147483647 h 204"/>
              <a:gd name="T10" fmla="*/ 2147483647 w 125"/>
              <a:gd name="T11" fmla="*/ 2147483647 h 204"/>
              <a:gd name="T12" fmla="*/ 2147483647 w 125"/>
              <a:gd name="T13" fmla="*/ 2147483647 h 204"/>
              <a:gd name="T14" fmla="*/ 2147483647 w 125"/>
              <a:gd name="T15" fmla="*/ 2147483647 h 204"/>
              <a:gd name="T16" fmla="*/ 2147483647 w 125"/>
              <a:gd name="T17" fmla="*/ 2147483647 h 204"/>
              <a:gd name="T18" fmla="*/ 2147483647 w 125"/>
              <a:gd name="T19" fmla="*/ 2147483647 h 204"/>
              <a:gd name="T20" fmla="*/ 2147483647 w 125"/>
              <a:gd name="T21" fmla="*/ 2147483647 h 204"/>
              <a:gd name="T22" fmla="*/ 2147483647 w 125"/>
              <a:gd name="T23" fmla="*/ 2147483647 h 204"/>
              <a:gd name="T24" fmla="*/ 2147483647 w 125"/>
              <a:gd name="T25" fmla="*/ 2147483647 h 204"/>
              <a:gd name="T26" fmla="*/ 2147483647 w 125"/>
              <a:gd name="T27" fmla="*/ 2147483647 h 204"/>
              <a:gd name="T28" fmla="*/ 2147483647 w 125"/>
              <a:gd name="T29" fmla="*/ 2147483647 h 204"/>
              <a:gd name="T30" fmla="*/ 2147483647 w 125"/>
              <a:gd name="T31" fmla="*/ 2147483647 h 204"/>
              <a:gd name="T32" fmla="*/ 2147483647 w 125"/>
              <a:gd name="T33" fmla="*/ 2147483647 h 204"/>
              <a:gd name="T34" fmla="*/ 2147483647 w 125"/>
              <a:gd name="T35" fmla="*/ 2147483647 h 204"/>
              <a:gd name="T36" fmla="*/ 2147483647 w 125"/>
              <a:gd name="T37" fmla="*/ 2147483647 h 204"/>
              <a:gd name="T38" fmla="*/ 2147483647 w 125"/>
              <a:gd name="T39" fmla="*/ 2147483647 h 204"/>
              <a:gd name="T40" fmla="*/ 2147483647 w 125"/>
              <a:gd name="T41" fmla="*/ 2147483647 h 204"/>
              <a:gd name="T42" fmla="*/ 2147483647 w 125"/>
              <a:gd name="T43" fmla="*/ 2147483647 h 204"/>
              <a:gd name="T44" fmla="*/ 2147483647 w 125"/>
              <a:gd name="T45" fmla="*/ 2147483647 h 204"/>
              <a:gd name="T46" fmla="*/ 2147483647 w 125"/>
              <a:gd name="T47" fmla="*/ 0 h 204"/>
              <a:gd name="T48" fmla="*/ 2147483647 w 125"/>
              <a:gd name="T49" fmla="*/ 0 h 204"/>
              <a:gd name="T50" fmla="*/ 2147483647 w 125"/>
              <a:gd name="T51" fmla="*/ 2147483647 h 204"/>
              <a:gd name="T52" fmla="*/ 2147483647 w 125"/>
              <a:gd name="T53" fmla="*/ 2147483647 h 204"/>
              <a:gd name="T54" fmla="*/ 2147483647 w 125"/>
              <a:gd name="T55" fmla="*/ 2147483647 h 204"/>
              <a:gd name="T56" fmla="*/ 2147483647 w 125"/>
              <a:gd name="T57" fmla="*/ 2147483647 h 204"/>
              <a:gd name="T58" fmla="*/ 2147483647 w 125"/>
              <a:gd name="T59" fmla="*/ 2147483647 h 204"/>
              <a:gd name="T60" fmla="*/ 2147483647 w 125"/>
              <a:gd name="T61" fmla="*/ 2147483647 h 204"/>
              <a:gd name="T62" fmla="*/ 0 w 125"/>
              <a:gd name="T63" fmla="*/ 2147483647 h 204"/>
              <a:gd name="T64" fmla="*/ 2147483647 w 125"/>
              <a:gd name="T65" fmla="*/ 2147483647 h 204"/>
              <a:gd name="T66" fmla="*/ 2147483647 w 125"/>
              <a:gd name="T67" fmla="*/ 2147483647 h 204"/>
              <a:gd name="T68" fmla="*/ 2147483647 w 125"/>
              <a:gd name="T69" fmla="*/ 2147483647 h 204"/>
              <a:gd name="T70" fmla="*/ 2147483647 w 125"/>
              <a:gd name="T71" fmla="*/ 2147483647 h 204"/>
              <a:gd name="T72" fmla="*/ 2147483647 w 125"/>
              <a:gd name="T73" fmla="*/ 2147483647 h 204"/>
              <a:gd name="T74" fmla="*/ 2147483647 w 125"/>
              <a:gd name="T75" fmla="*/ 2147483647 h 204"/>
              <a:gd name="T76" fmla="*/ 2147483647 w 125"/>
              <a:gd name="T77" fmla="*/ 2147483647 h 204"/>
              <a:gd name="T78" fmla="*/ 2147483647 w 125"/>
              <a:gd name="T79" fmla="*/ 2147483647 h 204"/>
              <a:gd name="T80" fmla="*/ 2147483647 w 125"/>
              <a:gd name="T81" fmla="*/ 2147483647 h 204"/>
              <a:gd name="T82" fmla="*/ 2147483647 w 125"/>
              <a:gd name="T83" fmla="*/ 2147483647 h 204"/>
              <a:gd name="T84" fmla="*/ 2147483647 w 125"/>
              <a:gd name="T85" fmla="*/ 2147483647 h 204"/>
              <a:gd name="T86" fmla="*/ 2147483647 w 125"/>
              <a:gd name="T87" fmla="*/ 2147483647 h 204"/>
              <a:gd name="T88" fmla="*/ 2147483647 w 125"/>
              <a:gd name="T89" fmla="*/ 2147483647 h 204"/>
              <a:gd name="T90" fmla="*/ 2147483647 w 125"/>
              <a:gd name="T91" fmla="*/ 2147483647 h 204"/>
              <a:gd name="T92" fmla="*/ 2147483647 w 125"/>
              <a:gd name="T93" fmla="*/ 2147483647 h 204"/>
              <a:gd name="T94" fmla="*/ 2147483647 w 125"/>
              <a:gd name="T95" fmla="*/ 2147483647 h 204"/>
              <a:gd name="T96" fmla="*/ 2147483647 w 125"/>
              <a:gd name="T97" fmla="*/ 2147483647 h 20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204"/>
              <a:gd name="T149" fmla="*/ 125 w 125"/>
              <a:gd name="T150" fmla="*/ 204 h 20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204">
                <a:moveTo>
                  <a:pt x="0" y="102"/>
                </a:moveTo>
                <a:lnTo>
                  <a:pt x="0" y="114"/>
                </a:lnTo>
                <a:lnTo>
                  <a:pt x="1" y="126"/>
                </a:lnTo>
                <a:lnTo>
                  <a:pt x="2" y="136"/>
                </a:lnTo>
                <a:lnTo>
                  <a:pt x="4" y="147"/>
                </a:lnTo>
                <a:lnTo>
                  <a:pt x="6" y="155"/>
                </a:lnTo>
                <a:lnTo>
                  <a:pt x="9" y="164"/>
                </a:lnTo>
                <a:lnTo>
                  <a:pt x="12" y="171"/>
                </a:lnTo>
                <a:lnTo>
                  <a:pt x="15" y="178"/>
                </a:lnTo>
                <a:lnTo>
                  <a:pt x="20" y="184"/>
                </a:lnTo>
                <a:lnTo>
                  <a:pt x="25" y="190"/>
                </a:lnTo>
                <a:lnTo>
                  <a:pt x="30" y="193"/>
                </a:lnTo>
                <a:lnTo>
                  <a:pt x="36" y="197"/>
                </a:lnTo>
                <a:lnTo>
                  <a:pt x="42" y="200"/>
                </a:lnTo>
                <a:lnTo>
                  <a:pt x="48" y="202"/>
                </a:lnTo>
                <a:lnTo>
                  <a:pt x="54" y="204"/>
                </a:lnTo>
                <a:lnTo>
                  <a:pt x="62" y="204"/>
                </a:lnTo>
                <a:lnTo>
                  <a:pt x="69" y="204"/>
                </a:lnTo>
                <a:lnTo>
                  <a:pt x="77" y="202"/>
                </a:lnTo>
                <a:lnTo>
                  <a:pt x="83" y="200"/>
                </a:lnTo>
                <a:lnTo>
                  <a:pt x="89" y="197"/>
                </a:lnTo>
                <a:lnTo>
                  <a:pt x="95" y="193"/>
                </a:lnTo>
                <a:lnTo>
                  <a:pt x="100" y="190"/>
                </a:lnTo>
                <a:lnTo>
                  <a:pt x="105" y="184"/>
                </a:lnTo>
                <a:lnTo>
                  <a:pt x="109" y="178"/>
                </a:lnTo>
                <a:lnTo>
                  <a:pt x="112" y="171"/>
                </a:lnTo>
                <a:lnTo>
                  <a:pt x="116" y="164"/>
                </a:lnTo>
                <a:lnTo>
                  <a:pt x="119" y="155"/>
                </a:lnTo>
                <a:lnTo>
                  <a:pt x="121" y="147"/>
                </a:lnTo>
                <a:lnTo>
                  <a:pt x="123" y="136"/>
                </a:lnTo>
                <a:lnTo>
                  <a:pt x="124" y="126"/>
                </a:lnTo>
                <a:lnTo>
                  <a:pt x="125" y="114"/>
                </a:lnTo>
                <a:lnTo>
                  <a:pt x="125" y="102"/>
                </a:lnTo>
                <a:lnTo>
                  <a:pt x="125" y="89"/>
                </a:lnTo>
                <a:lnTo>
                  <a:pt x="124" y="78"/>
                </a:lnTo>
                <a:lnTo>
                  <a:pt x="123" y="67"/>
                </a:lnTo>
                <a:lnTo>
                  <a:pt x="121" y="58"/>
                </a:lnTo>
                <a:lnTo>
                  <a:pt x="119" y="49"/>
                </a:lnTo>
                <a:lnTo>
                  <a:pt x="116" y="41"/>
                </a:lnTo>
                <a:lnTo>
                  <a:pt x="112" y="32"/>
                </a:lnTo>
                <a:lnTo>
                  <a:pt x="109" y="25"/>
                </a:lnTo>
                <a:lnTo>
                  <a:pt x="105" y="20"/>
                </a:lnTo>
                <a:lnTo>
                  <a:pt x="100" y="15"/>
                </a:lnTo>
                <a:lnTo>
                  <a:pt x="95" y="10"/>
                </a:lnTo>
                <a:lnTo>
                  <a:pt x="89" y="7"/>
                </a:lnTo>
                <a:lnTo>
                  <a:pt x="83" y="3"/>
                </a:lnTo>
                <a:lnTo>
                  <a:pt x="77" y="1"/>
                </a:lnTo>
                <a:lnTo>
                  <a:pt x="69" y="0"/>
                </a:lnTo>
                <a:lnTo>
                  <a:pt x="62" y="0"/>
                </a:lnTo>
                <a:lnTo>
                  <a:pt x="54" y="0"/>
                </a:lnTo>
                <a:lnTo>
                  <a:pt x="48" y="1"/>
                </a:lnTo>
                <a:lnTo>
                  <a:pt x="42" y="3"/>
                </a:lnTo>
                <a:lnTo>
                  <a:pt x="36" y="7"/>
                </a:lnTo>
                <a:lnTo>
                  <a:pt x="30" y="10"/>
                </a:lnTo>
                <a:lnTo>
                  <a:pt x="25" y="15"/>
                </a:lnTo>
                <a:lnTo>
                  <a:pt x="20" y="20"/>
                </a:lnTo>
                <a:lnTo>
                  <a:pt x="15" y="25"/>
                </a:lnTo>
                <a:lnTo>
                  <a:pt x="12" y="32"/>
                </a:lnTo>
                <a:lnTo>
                  <a:pt x="9" y="41"/>
                </a:lnTo>
                <a:lnTo>
                  <a:pt x="6" y="49"/>
                </a:lnTo>
                <a:lnTo>
                  <a:pt x="4" y="58"/>
                </a:lnTo>
                <a:lnTo>
                  <a:pt x="2" y="67"/>
                </a:lnTo>
                <a:lnTo>
                  <a:pt x="1" y="78"/>
                </a:lnTo>
                <a:lnTo>
                  <a:pt x="0" y="89"/>
                </a:lnTo>
                <a:lnTo>
                  <a:pt x="0" y="102"/>
                </a:lnTo>
                <a:close/>
                <a:moveTo>
                  <a:pt x="25" y="102"/>
                </a:moveTo>
                <a:lnTo>
                  <a:pt x="25" y="84"/>
                </a:lnTo>
                <a:lnTo>
                  <a:pt x="27" y="67"/>
                </a:lnTo>
                <a:lnTo>
                  <a:pt x="30" y="53"/>
                </a:lnTo>
                <a:lnTo>
                  <a:pt x="33" y="43"/>
                </a:lnTo>
                <a:lnTo>
                  <a:pt x="39" y="34"/>
                </a:lnTo>
                <a:lnTo>
                  <a:pt x="45" y="28"/>
                </a:lnTo>
                <a:lnTo>
                  <a:pt x="53" y="24"/>
                </a:lnTo>
                <a:lnTo>
                  <a:pt x="63" y="23"/>
                </a:lnTo>
                <a:lnTo>
                  <a:pt x="71" y="24"/>
                </a:lnTo>
                <a:lnTo>
                  <a:pt x="80" y="28"/>
                </a:lnTo>
                <a:lnTo>
                  <a:pt x="86" y="34"/>
                </a:lnTo>
                <a:lnTo>
                  <a:pt x="91" y="43"/>
                </a:lnTo>
                <a:lnTo>
                  <a:pt x="96" y="53"/>
                </a:lnTo>
                <a:lnTo>
                  <a:pt x="98" y="67"/>
                </a:lnTo>
                <a:lnTo>
                  <a:pt x="100" y="84"/>
                </a:lnTo>
                <a:lnTo>
                  <a:pt x="100" y="102"/>
                </a:lnTo>
                <a:lnTo>
                  <a:pt x="100" y="121"/>
                </a:lnTo>
                <a:lnTo>
                  <a:pt x="98" y="136"/>
                </a:lnTo>
                <a:lnTo>
                  <a:pt x="96" y="150"/>
                </a:lnTo>
                <a:lnTo>
                  <a:pt x="91" y="160"/>
                </a:lnTo>
                <a:lnTo>
                  <a:pt x="86" y="170"/>
                </a:lnTo>
                <a:lnTo>
                  <a:pt x="80" y="176"/>
                </a:lnTo>
                <a:lnTo>
                  <a:pt x="71" y="179"/>
                </a:lnTo>
                <a:lnTo>
                  <a:pt x="63" y="180"/>
                </a:lnTo>
                <a:lnTo>
                  <a:pt x="53" y="179"/>
                </a:lnTo>
                <a:lnTo>
                  <a:pt x="45" y="176"/>
                </a:lnTo>
                <a:lnTo>
                  <a:pt x="39" y="170"/>
                </a:lnTo>
                <a:lnTo>
                  <a:pt x="33" y="160"/>
                </a:lnTo>
                <a:lnTo>
                  <a:pt x="30" y="150"/>
                </a:lnTo>
                <a:lnTo>
                  <a:pt x="27" y="136"/>
                </a:lnTo>
                <a:lnTo>
                  <a:pt x="25" y="121"/>
                </a:lnTo>
                <a:lnTo>
                  <a:pt x="25" y="102"/>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57" name="Freeform 253"/>
          <p:cNvSpPr>
            <a:spLocks/>
          </p:cNvSpPr>
          <p:nvPr/>
        </p:nvSpPr>
        <p:spPr bwMode="auto">
          <a:xfrm>
            <a:off x="2036763" y="4848225"/>
            <a:ext cx="68262" cy="109538"/>
          </a:xfrm>
          <a:custGeom>
            <a:avLst/>
            <a:gdLst>
              <a:gd name="T0" fmla="*/ 0 w 148"/>
              <a:gd name="T1" fmla="*/ 2147483647 h 207"/>
              <a:gd name="T2" fmla="*/ 2147483647 w 148"/>
              <a:gd name="T3" fmla="*/ 2147483647 h 207"/>
              <a:gd name="T4" fmla="*/ 2147483647 w 148"/>
              <a:gd name="T5" fmla="*/ 2147483647 h 207"/>
              <a:gd name="T6" fmla="*/ 2147483647 w 148"/>
              <a:gd name="T7" fmla="*/ 2147483647 h 207"/>
              <a:gd name="T8" fmla="*/ 2147483647 w 148"/>
              <a:gd name="T9" fmla="*/ 2147483647 h 207"/>
              <a:gd name="T10" fmla="*/ 2147483647 w 148"/>
              <a:gd name="T11" fmla="*/ 2147483647 h 207"/>
              <a:gd name="T12" fmla="*/ 2147483647 w 148"/>
              <a:gd name="T13" fmla="*/ 0 h 207"/>
              <a:gd name="T14" fmla="*/ 2147483647 w 148"/>
              <a:gd name="T15" fmla="*/ 0 h 207"/>
              <a:gd name="T16" fmla="*/ 2147483647 w 148"/>
              <a:gd name="T17" fmla="*/ 2147483647 h 207"/>
              <a:gd name="T18" fmla="*/ 2147483647 w 148"/>
              <a:gd name="T19" fmla="*/ 2147483647 h 207"/>
              <a:gd name="T20" fmla="*/ 2147483647 w 148"/>
              <a:gd name="T21" fmla="*/ 0 h 207"/>
              <a:gd name="T22" fmla="*/ 0 w 148"/>
              <a:gd name="T23" fmla="*/ 0 h 207"/>
              <a:gd name="T24" fmla="*/ 0 w 148"/>
              <a:gd name="T25" fmla="*/ 2147483647 h 20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48"/>
              <a:gd name="T40" fmla="*/ 0 h 207"/>
              <a:gd name="T41" fmla="*/ 148 w 148"/>
              <a:gd name="T42" fmla="*/ 207 h 20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48" h="207">
                <a:moveTo>
                  <a:pt x="0" y="207"/>
                </a:moveTo>
                <a:lnTo>
                  <a:pt x="25" y="207"/>
                </a:lnTo>
                <a:lnTo>
                  <a:pt x="25" y="110"/>
                </a:lnTo>
                <a:lnTo>
                  <a:pt x="123" y="110"/>
                </a:lnTo>
                <a:lnTo>
                  <a:pt x="123" y="207"/>
                </a:lnTo>
                <a:lnTo>
                  <a:pt x="148" y="207"/>
                </a:lnTo>
                <a:lnTo>
                  <a:pt x="148" y="0"/>
                </a:lnTo>
                <a:lnTo>
                  <a:pt x="123" y="0"/>
                </a:lnTo>
                <a:lnTo>
                  <a:pt x="123" y="85"/>
                </a:lnTo>
                <a:lnTo>
                  <a:pt x="25" y="85"/>
                </a:lnTo>
                <a:lnTo>
                  <a:pt x="25" y="0"/>
                </a:lnTo>
                <a:lnTo>
                  <a:pt x="0" y="0"/>
                </a:lnTo>
                <a:lnTo>
                  <a:pt x="0"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58" name="Freeform 254"/>
          <p:cNvSpPr>
            <a:spLocks noEditPoints="1"/>
          </p:cNvSpPr>
          <p:nvPr/>
        </p:nvSpPr>
        <p:spPr bwMode="auto">
          <a:xfrm>
            <a:off x="2119313" y="4875213"/>
            <a:ext cx="58737" cy="84137"/>
          </a:xfrm>
          <a:custGeom>
            <a:avLst/>
            <a:gdLst>
              <a:gd name="T0" fmla="*/ 2147483647 w 123"/>
              <a:gd name="T1" fmla="*/ 2147483647 h 158"/>
              <a:gd name="T2" fmla="*/ 2147483647 w 123"/>
              <a:gd name="T3" fmla="*/ 2147483647 h 158"/>
              <a:gd name="T4" fmla="*/ 2147483647 w 123"/>
              <a:gd name="T5" fmla="*/ 2147483647 h 158"/>
              <a:gd name="T6" fmla="*/ 2147483647 w 123"/>
              <a:gd name="T7" fmla="*/ 2147483647 h 158"/>
              <a:gd name="T8" fmla="*/ 2147483647 w 123"/>
              <a:gd name="T9" fmla="*/ 2147483647 h 158"/>
              <a:gd name="T10" fmla="*/ 2147483647 w 123"/>
              <a:gd name="T11" fmla="*/ 2147483647 h 158"/>
              <a:gd name="T12" fmla="*/ 2147483647 w 123"/>
              <a:gd name="T13" fmla="*/ 2147483647 h 158"/>
              <a:gd name="T14" fmla="*/ 2147483647 w 123"/>
              <a:gd name="T15" fmla="*/ 2147483647 h 158"/>
              <a:gd name="T16" fmla="*/ 2147483647 w 123"/>
              <a:gd name="T17" fmla="*/ 2147483647 h 158"/>
              <a:gd name="T18" fmla="*/ 2147483647 w 123"/>
              <a:gd name="T19" fmla="*/ 2147483647 h 158"/>
              <a:gd name="T20" fmla="*/ 2147483647 w 123"/>
              <a:gd name="T21" fmla="*/ 2147483647 h 158"/>
              <a:gd name="T22" fmla="*/ 2147483647 w 123"/>
              <a:gd name="T23" fmla="*/ 2147483647 h 158"/>
              <a:gd name="T24" fmla="*/ 2147483647 w 123"/>
              <a:gd name="T25" fmla="*/ 2147483647 h 158"/>
              <a:gd name="T26" fmla="*/ 2147483647 w 123"/>
              <a:gd name="T27" fmla="*/ 2147483647 h 158"/>
              <a:gd name="T28" fmla="*/ 2147483647 w 123"/>
              <a:gd name="T29" fmla="*/ 2147483647 h 158"/>
              <a:gd name="T30" fmla="*/ 2147483647 w 123"/>
              <a:gd name="T31" fmla="*/ 2147483647 h 158"/>
              <a:gd name="T32" fmla="*/ 2147483647 w 123"/>
              <a:gd name="T33" fmla="*/ 2147483647 h 158"/>
              <a:gd name="T34" fmla="*/ 2147483647 w 123"/>
              <a:gd name="T35" fmla="*/ 2147483647 h 158"/>
              <a:gd name="T36" fmla="*/ 2147483647 w 123"/>
              <a:gd name="T37" fmla="*/ 2147483647 h 158"/>
              <a:gd name="T38" fmla="*/ 2147483647 w 123"/>
              <a:gd name="T39" fmla="*/ 2147483647 h 158"/>
              <a:gd name="T40" fmla="*/ 2147483647 w 123"/>
              <a:gd name="T41" fmla="*/ 2147483647 h 158"/>
              <a:gd name="T42" fmla="*/ 2147483647 w 123"/>
              <a:gd name="T43" fmla="*/ 2147483647 h 158"/>
              <a:gd name="T44" fmla="*/ 2147483647 w 123"/>
              <a:gd name="T45" fmla="*/ 2147483647 h 158"/>
              <a:gd name="T46" fmla="*/ 2147483647 w 123"/>
              <a:gd name="T47" fmla="*/ 2147483647 h 158"/>
              <a:gd name="T48" fmla="*/ 2147483647 w 123"/>
              <a:gd name="T49" fmla="*/ 2147483647 h 158"/>
              <a:gd name="T50" fmla="*/ 2147483647 w 123"/>
              <a:gd name="T51" fmla="*/ 2147483647 h 158"/>
              <a:gd name="T52" fmla="*/ 2147483647 w 123"/>
              <a:gd name="T53" fmla="*/ 2147483647 h 158"/>
              <a:gd name="T54" fmla="*/ 2147483647 w 123"/>
              <a:gd name="T55" fmla="*/ 2147483647 h 158"/>
              <a:gd name="T56" fmla="*/ 2147483647 w 123"/>
              <a:gd name="T57" fmla="*/ 2147483647 h 158"/>
              <a:gd name="T58" fmla="*/ 2147483647 w 123"/>
              <a:gd name="T59" fmla="*/ 2147483647 h 158"/>
              <a:gd name="T60" fmla="*/ 2147483647 w 123"/>
              <a:gd name="T61" fmla="*/ 2147483647 h 158"/>
              <a:gd name="T62" fmla="*/ 2147483647 w 123"/>
              <a:gd name="T63" fmla="*/ 2147483647 h 158"/>
              <a:gd name="T64" fmla="*/ 2147483647 w 123"/>
              <a:gd name="T65" fmla="*/ 2147483647 h 158"/>
              <a:gd name="T66" fmla="*/ 2147483647 w 123"/>
              <a:gd name="T67" fmla="*/ 2147483647 h 158"/>
              <a:gd name="T68" fmla="*/ 2147483647 w 123"/>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8"/>
              <a:gd name="T107" fmla="*/ 123 w 123"/>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8">
                <a:moveTo>
                  <a:pt x="99" y="107"/>
                </a:moveTo>
                <a:lnTo>
                  <a:pt x="97" y="113"/>
                </a:lnTo>
                <a:lnTo>
                  <a:pt x="94" y="119"/>
                </a:lnTo>
                <a:lnTo>
                  <a:pt x="91" y="123"/>
                </a:lnTo>
                <a:lnTo>
                  <a:pt x="86" y="128"/>
                </a:lnTo>
                <a:lnTo>
                  <a:pt x="82" y="130"/>
                </a:lnTo>
                <a:lnTo>
                  <a:pt x="77" y="133"/>
                </a:lnTo>
                <a:lnTo>
                  <a:pt x="70" y="135"/>
                </a:lnTo>
                <a:lnTo>
                  <a:pt x="63" y="135"/>
                </a:lnTo>
                <a:lnTo>
                  <a:pt x="55" y="134"/>
                </a:lnTo>
                <a:lnTo>
                  <a:pt x="47" y="132"/>
                </a:lnTo>
                <a:lnTo>
                  <a:pt x="41" y="128"/>
                </a:lnTo>
                <a:lnTo>
                  <a:pt x="35" y="122"/>
                </a:lnTo>
                <a:lnTo>
                  <a:pt x="30" y="116"/>
                </a:lnTo>
                <a:lnTo>
                  <a:pt x="27" y="108"/>
                </a:lnTo>
                <a:lnTo>
                  <a:pt x="25" y="98"/>
                </a:lnTo>
                <a:lnTo>
                  <a:pt x="24" y="87"/>
                </a:lnTo>
                <a:lnTo>
                  <a:pt x="123" y="87"/>
                </a:lnTo>
                <a:lnTo>
                  <a:pt x="123" y="76"/>
                </a:lnTo>
                <a:lnTo>
                  <a:pt x="122" y="59"/>
                </a:lnTo>
                <a:lnTo>
                  <a:pt x="119" y="43"/>
                </a:lnTo>
                <a:lnTo>
                  <a:pt x="114" y="30"/>
                </a:lnTo>
                <a:lnTo>
                  <a:pt x="107" y="20"/>
                </a:lnTo>
                <a:lnTo>
                  <a:pt x="98" y="12"/>
                </a:lnTo>
                <a:lnTo>
                  <a:pt x="87" y="5"/>
                </a:lnTo>
                <a:lnTo>
                  <a:pt x="76" y="1"/>
                </a:lnTo>
                <a:lnTo>
                  <a:pt x="61" y="0"/>
                </a:lnTo>
                <a:lnTo>
                  <a:pt x="48" y="1"/>
                </a:lnTo>
                <a:lnTo>
                  <a:pt x="36" y="6"/>
                </a:lnTo>
                <a:lnTo>
                  <a:pt x="25" y="12"/>
                </a:lnTo>
                <a:lnTo>
                  <a:pt x="17" y="21"/>
                </a:lnTo>
                <a:lnTo>
                  <a:pt x="9" y="33"/>
                </a:lnTo>
                <a:lnTo>
                  <a:pt x="4" y="47"/>
                </a:lnTo>
                <a:lnTo>
                  <a:pt x="1" y="63"/>
                </a:lnTo>
                <a:lnTo>
                  <a:pt x="0" y="80"/>
                </a:lnTo>
                <a:lnTo>
                  <a:pt x="1" y="98"/>
                </a:lnTo>
                <a:lnTo>
                  <a:pt x="4" y="113"/>
                </a:lnTo>
                <a:lnTo>
                  <a:pt x="9" y="127"/>
                </a:lnTo>
                <a:lnTo>
                  <a:pt x="17" y="137"/>
                </a:lnTo>
                <a:lnTo>
                  <a:pt x="25" y="147"/>
                </a:lnTo>
                <a:lnTo>
                  <a:pt x="36" y="153"/>
                </a:lnTo>
                <a:lnTo>
                  <a:pt x="48" y="157"/>
                </a:lnTo>
                <a:lnTo>
                  <a:pt x="61" y="158"/>
                </a:lnTo>
                <a:lnTo>
                  <a:pt x="73" y="157"/>
                </a:lnTo>
                <a:lnTo>
                  <a:pt x="84" y="155"/>
                </a:lnTo>
                <a:lnTo>
                  <a:pt x="94" y="150"/>
                </a:lnTo>
                <a:lnTo>
                  <a:pt x="102" y="144"/>
                </a:lnTo>
                <a:lnTo>
                  <a:pt x="108" y="137"/>
                </a:lnTo>
                <a:lnTo>
                  <a:pt x="115" y="128"/>
                </a:lnTo>
                <a:lnTo>
                  <a:pt x="119" y="119"/>
                </a:lnTo>
                <a:lnTo>
                  <a:pt x="121" y="107"/>
                </a:lnTo>
                <a:lnTo>
                  <a:pt x="99" y="107"/>
                </a:lnTo>
                <a:close/>
                <a:moveTo>
                  <a:pt x="24" y="66"/>
                </a:moveTo>
                <a:lnTo>
                  <a:pt x="25" y="56"/>
                </a:lnTo>
                <a:lnTo>
                  <a:pt x="27" y="48"/>
                </a:lnTo>
                <a:lnTo>
                  <a:pt x="31" y="40"/>
                </a:lnTo>
                <a:lnTo>
                  <a:pt x="36" y="34"/>
                </a:lnTo>
                <a:lnTo>
                  <a:pt x="41" y="28"/>
                </a:lnTo>
                <a:lnTo>
                  <a:pt x="47" y="24"/>
                </a:lnTo>
                <a:lnTo>
                  <a:pt x="54" y="23"/>
                </a:lnTo>
                <a:lnTo>
                  <a:pt x="62" y="22"/>
                </a:lnTo>
                <a:lnTo>
                  <a:pt x="70" y="23"/>
                </a:lnTo>
                <a:lnTo>
                  <a:pt x="78" y="24"/>
                </a:lnTo>
                <a:lnTo>
                  <a:pt x="84" y="29"/>
                </a:lnTo>
                <a:lnTo>
                  <a:pt x="89" y="34"/>
                </a:lnTo>
                <a:lnTo>
                  <a:pt x="94" y="40"/>
                </a:lnTo>
                <a:lnTo>
                  <a:pt x="97" y="48"/>
                </a:lnTo>
                <a:lnTo>
                  <a:pt x="98" y="56"/>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59" name="Rectangle 255"/>
          <p:cNvSpPr>
            <a:spLocks noChangeArrowheads="1"/>
          </p:cNvSpPr>
          <p:nvPr/>
        </p:nvSpPr>
        <p:spPr bwMode="auto">
          <a:xfrm>
            <a:off x="2190750" y="4848225"/>
            <a:ext cx="11113" cy="109538"/>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760" name="Rectangle 256"/>
          <p:cNvSpPr>
            <a:spLocks noChangeArrowheads="1"/>
          </p:cNvSpPr>
          <p:nvPr/>
        </p:nvSpPr>
        <p:spPr bwMode="auto">
          <a:xfrm>
            <a:off x="2217738" y="4848225"/>
            <a:ext cx="11112" cy="109538"/>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761" name="Freeform 257"/>
          <p:cNvSpPr>
            <a:spLocks noEditPoints="1"/>
          </p:cNvSpPr>
          <p:nvPr/>
        </p:nvSpPr>
        <p:spPr bwMode="auto">
          <a:xfrm>
            <a:off x="2241550" y="4840288"/>
            <a:ext cx="58738" cy="119062"/>
          </a:xfrm>
          <a:custGeom>
            <a:avLst/>
            <a:gdLst>
              <a:gd name="T0" fmla="*/ 2147483647 w 124"/>
              <a:gd name="T1" fmla="*/ 2147483647 h 223"/>
              <a:gd name="T2" fmla="*/ 2147483647 w 124"/>
              <a:gd name="T3" fmla="*/ 2147483647 h 223"/>
              <a:gd name="T4" fmla="*/ 2147483647 w 124"/>
              <a:gd name="T5" fmla="*/ 2147483647 h 223"/>
              <a:gd name="T6" fmla="*/ 2147483647 w 124"/>
              <a:gd name="T7" fmla="*/ 2147483647 h 223"/>
              <a:gd name="T8" fmla="*/ 2147483647 w 124"/>
              <a:gd name="T9" fmla="*/ 2147483647 h 223"/>
              <a:gd name="T10" fmla="*/ 2147483647 w 124"/>
              <a:gd name="T11" fmla="*/ 2147483647 h 223"/>
              <a:gd name="T12" fmla="*/ 2147483647 w 124"/>
              <a:gd name="T13" fmla="*/ 2147483647 h 223"/>
              <a:gd name="T14" fmla="*/ 2147483647 w 124"/>
              <a:gd name="T15" fmla="*/ 2147483647 h 223"/>
              <a:gd name="T16" fmla="*/ 2147483647 w 124"/>
              <a:gd name="T17" fmla="*/ 2147483647 h 223"/>
              <a:gd name="T18" fmla="*/ 2147483647 w 124"/>
              <a:gd name="T19" fmla="*/ 2147483647 h 223"/>
              <a:gd name="T20" fmla="*/ 2147483647 w 124"/>
              <a:gd name="T21" fmla="*/ 2147483647 h 223"/>
              <a:gd name="T22" fmla="*/ 2147483647 w 124"/>
              <a:gd name="T23" fmla="*/ 2147483647 h 223"/>
              <a:gd name="T24" fmla="*/ 2147483647 w 124"/>
              <a:gd name="T25" fmla="*/ 2147483647 h 223"/>
              <a:gd name="T26" fmla="*/ 2147483647 w 124"/>
              <a:gd name="T27" fmla="*/ 2147483647 h 223"/>
              <a:gd name="T28" fmla="*/ 2147483647 w 124"/>
              <a:gd name="T29" fmla="*/ 2147483647 h 223"/>
              <a:gd name="T30" fmla="*/ 2147483647 w 124"/>
              <a:gd name="T31" fmla="*/ 2147483647 h 223"/>
              <a:gd name="T32" fmla="*/ 2147483647 w 124"/>
              <a:gd name="T33" fmla="*/ 2147483647 h 223"/>
              <a:gd name="T34" fmla="*/ 2147483647 w 124"/>
              <a:gd name="T35" fmla="*/ 2147483647 h 223"/>
              <a:gd name="T36" fmla="*/ 2147483647 w 124"/>
              <a:gd name="T37" fmla="*/ 2147483647 h 223"/>
              <a:gd name="T38" fmla="*/ 2147483647 w 124"/>
              <a:gd name="T39" fmla="*/ 2147483647 h 223"/>
              <a:gd name="T40" fmla="*/ 2147483647 w 124"/>
              <a:gd name="T41" fmla="*/ 2147483647 h 223"/>
              <a:gd name="T42" fmla="*/ 2147483647 w 124"/>
              <a:gd name="T43" fmla="*/ 2147483647 h 223"/>
              <a:gd name="T44" fmla="*/ 2147483647 w 124"/>
              <a:gd name="T45" fmla="*/ 2147483647 h 223"/>
              <a:gd name="T46" fmla="*/ 2147483647 w 124"/>
              <a:gd name="T47" fmla="*/ 2147483647 h 223"/>
              <a:gd name="T48" fmla="*/ 2147483647 w 124"/>
              <a:gd name="T49" fmla="*/ 2147483647 h 223"/>
              <a:gd name="T50" fmla="*/ 2147483647 w 124"/>
              <a:gd name="T51" fmla="*/ 2147483647 h 223"/>
              <a:gd name="T52" fmla="*/ 2147483647 w 124"/>
              <a:gd name="T53" fmla="*/ 2147483647 h 223"/>
              <a:gd name="T54" fmla="*/ 2147483647 w 124"/>
              <a:gd name="T55" fmla="*/ 2147483647 h 223"/>
              <a:gd name="T56" fmla="*/ 2147483647 w 124"/>
              <a:gd name="T57" fmla="*/ 2147483647 h 223"/>
              <a:gd name="T58" fmla="*/ 2147483647 w 124"/>
              <a:gd name="T59" fmla="*/ 2147483647 h 223"/>
              <a:gd name="T60" fmla="*/ 2147483647 w 124"/>
              <a:gd name="T61" fmla="*/ 2147483647 h 223"/>
              <a:gd name="T62" fmla="*/ 2147483647 w 124"/>
              <a:gd name="T63" fmla="*/ 2147483647 h 223"/>
              <a:gd name="T64" fmla="*/ 2147483647 w 124"/>
              <a:gd name="T65" fmla="*/ 2147483647 h 223"/>
              <a:gd name="T66" fmla="*/ 2147483647 w 124"/>
              <a:gd name="T67" fmla="*/ 2147483647 h 223"/>
              <a:gd name="T68" fmla="*/ 2147483647 w 124"/>
              <a:gd name="T69" fmla="*/ 2147483647 h 223"/>
              <a:gd name="T70" fmla="*/ 2147483647 w 124"/>
              <a:gd name="T71" fmla="*/ 0 h 223"/>
              <a:gd name="T72" fmla="*/ 2147483647 w 124"/>
              <a:gd name="T73" fmla="*/ 2147483647 h 22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4"/>
              <a:gd name="T112" fmla="*/ 0 h 223"/>
              <a:gd name="T113" fmla="*/ 124 w 124"/>
              <a:gd name="T114" fmla="*/ 223 h 223"/>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4" h="223">
                <a:moveTo>
                  <a:pt x="99" y="172"/>
                </a:moveTo>
                <a:lnTo>
                  <a:pt x="97" y="178"/>
                </a:lnTo>
                <a:lnTo>
                  <a:pt x="94" y="184"/>
                </a:lnTo>
                <a:lnTo>
                  <a:pt x="91" y="188"/>
                </a:lnTo>
                <a:lnTo>
                  <a:pt x="87" y="193"/>
                </a:lnTo>
                <a:lnTo>
                  <a:pt x="82" y="195"/>
                </a:lnTo>
                <a:lnTo>
                  <a:pt x="77" y="198"/>
                </a:lnTo>
                <a:lnTo>
                  <a:pt x="71" y="200"/>
                </a:lnTo>
                <a:lnTo>
                  <a:pt x="63" y="200"/>
                </a:lnTo>
                <a:lnTo>
                  <a:pt x="55" y="199"/>
                </a:lnTo>
                <a:lnTo>
                  <a:pt x="48" y="197"/>
                </a:lnTo>
                <a:lnTo>
                  <a:pt x="41" y="193"/>
                </a:lnTo>
                <a:lnTo>
                  <a:pt x="35" y="187"/>
                </a:lnTo>
                <a:lnTo>
                  <a:pt x="31" y="181"/>
                </a:lnTo>
                <a:lnTo>
                  <a:pt x="28" y="173"/>
                </a:lnTo>
                <a:lnTo>
                  <a:pt x="25" y="163"/>
                </a:lnTo>
                <a:lnTo>
                  <a:pt x="24" y="152"/>
                </a:lnTo>
                <a:lnTo>
                  <a:pt x="124" y="152"/>
                </a:lnTo>
                <a:lnTo>
                  <a:pt x="124" y="141"/>
                </a:lnTo>
                <a:lnTo>
                  <a:pt x="123" y="124"/>
                </a:lnTo>
                <a:lnTo>
                  <a:pt x="119" y="108"/>
                </a:lnTo>
                <a:lnTo>
                  <a:pt x="114" y="95"/>
                </a:lnTo>
                <a:lnTo>
                  <a:pt x="108" y="85"/>
                </a:lnTo>
                <a:lnTo>
                  <a:pt x="98" y="77"/>
                </a:lnTo>
                <a:lnTo>
                  <a:pt x="88" y="70"/>
                </a:lnTo>
                <a:lnTo>
                  <a:pt x="76" y="66"/>
                </a:lnTo>
                <a:lnTo>
                  <a:pt x="61" y="65"/>
                </a:lnTo>
                <a:lnTo>
                  <a:pt x="49" y="66"/>
                </a:lnTo>
                <a:lnTo>
                  <a:pt x="36" y="71"/>
                </a:lnTo>
                <a:lnTo>
                  <a:pt x="25" y="77"/>
                </a:lnTo>
                <a:lnTo>
                  <a:pt x="17" y="86"/>
                </a:lnTo>
                <a:lnTo>
                  <a:pt x="10" y="98"/>
                </a:lnTo>
                <a:lnTo>
                  <a:pt x="4" y="112"/>
                </a:lnTo>
                <a:lnTo>
                  <a:pt x="1" y="128"/>
                </a:lnTo>
                <a:lnTo>
                  <a:pt x="0" y="145"/>
                </a:lnTo>
                <a:lnTo>
                  <a:pt x="1" y="163"/>
                </a:lnTo>
                <a:lnTo>
                  <a:pt x="4" y="178"/>
                </a:lnTo>
                <a:lnTo>
                  <a:pt x="10" y="192"/>
                </a:lnTo>
                <a:lnTo>
                  <a:pt x="17" y="202"/>
                </a:lnTo>
                <a:lnTo>
                  <a:pt x="25" y="212"/>
                </a:lnTo>
                <a:lnTo>
                  <a:pt x="36" y="218"/>
                </a:lnTo>
                <a:lnTo>
                  <a:pt x="49" y="222"/>
                </a:lnTo>
                <a:lnTo>
                  <a:pt x="61" y="223"/>
                </a:lnTo>
                <a:lnTo>
                  <a:pt x="73" y="222"/>
                </a:lnTo>
                <a:lnTo>
                  <a:pt x="85" y="220"/>
                </a:lnTo>
                <a:lnTo>
                  <a:pt x="94" y="215"/>
                </a:lnTo>
                <a:lnTo>
                  <a:pt x="102" y="209"/>
                </a:lnTo>
                <a:lnTo>
                  <a:pt x="109" y="202"/>
                </a:lnTo>
                <a:lnTo>
                  <a:pt x="115" y="193"/>
                </a:lnTo>
                <a:lnTo>
                  <a:pt x="119" y="184"/>
                </a:lnTo>
                <a:lnTo>
                  <a:pt x="121" y="172"/>
                </a:lnTo>
                <a:lnTo>
                  <a:pt x="99" y="172"/>
                </a:lnTo>
                <a:close/>
                <a:moveTo>
                  <a:pt x="24" y="131"/>
                </a:moveTo>
                <a:lnTo>
                  <a:pt x="25" y="121"/>
                </a:lnTo>
                <a:lnTo>
                  <a:pt x="28" y="113"/>
                </a:lnTo>
                <a:lnTo>
                  <a:pt x="32" y="105"/>
                </a:lnTo>
                <a:lnTo>
                  <a:pt x="36" y="99"/>
                </a:lnTo>
                <a:lnTo>
                  <a:pt x="41" y="93"/>
                </a:lnTo>
                <a:lnTo>
                  <a:pt x="48" y="89"/>
                </a:lnTo>
                <a:lnTo>
                  <a:pt x="54" y="88"/>
                </a:lnTo>
                <a:lnTo>
                  <a:pt x="62" y="87"/>
                </a:lnTo>
                <a:lnTo>
                  <a:pt x="71" y="88"/>
                </a:lnTo>
                <a:lnTo>
                  <a:pt x="78" y="89"/>
                </a:lnTo>
                <a:lnTo>
                  <a:pt x="85" y="94"/>
                </a:lnTo>
                <a:lnTo>
                  <a:pt x="90" y="99"/>
                </a:lnTo>
                <a:lnTo>
                  <a:pt x="94" y="105"/>
                </a:lnTo>
                <a:lnTo>
                  <a:pt x="97" y="113"/>
                </a:lnTo>
                <a:lnTo>
                  <a:pt x="98" y="121"/>
                </a:lnTo>
                <a:lnTo>
                  <a:pt x="99" y="131"/>
                </a:lnTo>
                <a:lnTo>
                  <a:pt x="24" y="131"/>
                </a:lnTo>
                <a:close/>
                <a:moveTo>
                  <a:pt x="80" y="49"/>
                </a:moveTo>
                <a:lnTo>
                  <a:pt x="54" y="0"/>
                </a:lnTo>
                <a:lnTo>
                  <a:pt x="29" y="0"/>
                </a:lnTo>
                <a:lnTo>
                  <a:pt x="65" y="49"/>
                </a:lnTo>
                <a:lnTo>
                  <a:pt x="80" y="4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62" name="Freeform 258"/>
          <p:cNvSpPr>
            <a:spLocks/>
          </p:cNvSpPr>
          <p:nvPr/>
        </p:nvSpPr>
        <p:spPr bwMode="auto">
          <a:xfrm>
            <a:off x="2311400" y="4875213"/>
            <a:ext cx="53975" cy="82550"/>
          </a:xfrm>
          <a:custGeom>
            <a:avLst/>
            <a:gdLst>
              <a:gd name="T0" fmla="*/ 2147483647 w 114"/>
              <a:gd name="T1" fmla="*/ 2147483647 h 155"/>
              <a:gd name="T2" fmla="*/ 2147483647 w 114"/>
              <a:gd name="T3" fmla="*/ 2147483647 h 155"/>
              <a:gd name="T4" fmla="*/ 2147483647 w 114"/>
              <a:gd name="T5" fmla="*/ 2147483647 h 155"/>
              <a:gd name="T6" fmla="*/ 2147483647 w 114"/>
              <a:gd name="T7" fmla="*/ 2147483647 h 155"/>
              <a:gd name="T8" fmla="*/ 2147483647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0 h 155"/>
              <a:gd name="T30" fmla="*/ 2147483647 w 114"/>
              <a:gd name="T31" fmla="*/ 0 h 155"/>
              <a:gd name="T32" fmla="*/ 2147483647 w 114"/>
              <a:gd name="T33" fmla="*/ 0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0 w 114"/>
              <a:gd name="T51" fmla="*/ 2147483647 h 155"/>
              <a:gd name="T52" fmla="*/ 0 w 114"/>
              <a:gd name="T53" fmla="*/ 2147483647 h 155"/>
              <a:gd name="T54" fmla="*/ 2147483647 w 114"/>
              <a:gd name="T55" fmla="*/ 2147483647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91" y="155"/>
                </a:moveTo>
                <a:lnTo>
                  <a:pt x="114" y="155"/>
                </a:lnTo>
                <a:lnTo>
                  <a:pt x="114" y="64"/>
                </a:lnTo>
                <a:lnTo>
                  <a:pt x="114" y="57"/>
                </a:lnTo>
                <a:lnTo>
                  <a:pt x="114" y="47"/>
                </a:lnTo>
                <a:lnTo>
                  <a:pt x="113" y="37"/>
                </a:lnTo>
                <a:lnTo>
                  <a:pt x="112" y="28"/>
                </a:lnTo>
                <a:lnTo>
                  <a:pt x="107" y="21"/>
                </a:lnTo>
                <a:lnTo>
                  <a:pt x="104" y="15"/>
                </a:lnTo>
                <a:lnTo>
                  <a:pt x="101" y="12"/>
                </a:lnTo>
                <a:lnTo>
                  <a:pt x="97" y="8"/>
                </a:lnTo>
                <a:lnTo>
                  <a:pt x="92" y="5"/>
                </a:lnTo>
                <a:lnTo>
                  <a:pt x="86" y="2"/>
                </a:lnTo>
                <a:lnTo>
                  <a:pt x="80" y="1"/>
                </a:lnTo>
                <a:lnTo>
                  <a:pt x="73" y="0"/>
                </a:lnTo>
                <a:lnTo>
                  <a:pt x="65" y="0"/>
                </a:lnTo>
                <a:lnTo>
                  <a:pt x="59" y="0"/>
                </a:lnTo>
                <a:lnTo>
                  <a:pt x="53" y="1"/>
                </a:lnTo>
                <a:lnTo>
                  <a:pt x="46" y="4"/>
                </a:lnTo>
                <a:lnTo>
                  <a:pt x="41" y="6"/>
                </a:lnTo>
                <a:lnTo>
                  <a:pt x="36" y="9"/>
                </a:lnTo>
                <a:lnTo>
                  <a:pt x="31" y="14"/>
                </a:lnTo>
                <a:lnTo>
                  <a:pt x="26" y="20"/>
                </a:lnTo>
                <a:lnTo>
                  <a:pt x="22" y="26"/>
                </a:lnTo>
                <a:lnTo>
                  <a:pt x="22" y="4"/>
                </a:lnTo>
                <a:lnTo>
                  <a:pt x="0" y="4"/>
                </a:lnTo>
                <a:lnTo>
                  <a:pt x="0" y="155"/>
                </a:lnTo>
                <a:lnTo>
                  <a:pt x="23" y="155"/>
                </a:lnTo>
                <a:lnTo>
                  <a:pt x="23" y="69"/>
                </a:lnTo>
                <a:lnTo>
                  <a:pt x="24" y="58"/>
                </a:lnTo>
                <a:lnTo>
                  <a:pt x="26" y="49"/>
                </a:lnTo>
                <a:lnTo>
                  <a:pt x="29" y="41"/>
                </a:lnTo>
                <a:lnTo>
                  <a:pt x="34" y="34"/>
                </a:lnTo>
                <a:lnTo>
                  <a:pt x="40" y="29"/>
                </a:lnTo>
                <a:lnTo>
                  <a:pt x="46" y="26"/>
                </a:lnTo>
                <a:lnTo>
                  <a:pt x="55" y="23"/>
                </a:lnTo>
                <a:lnTo>
                  <a:pt x="63" y="22"/>
                </a:lnTo>
                <a:lnTo>
                  <a:pt x="71" y="23"/>
                </a:lnTo>
                <a:lnTo>
                  <a:pt x="77" y="24"/>
                </a:lnTo>
                <a:lnTo>
                  <a:pt x="81" y="28"/>
                </a:lnTo>
                <a:lnTo>
                  <a:pt x="85" y="31"/>
                </a:lnTo>
                <a:lnTo>
                  <a:pt x="87" y="37"/>
                </a:lnTo>
                <a:lnTo>
                  <a:pt x="90" y="44"/>
                </a:lnTo>
                <a:lnTo>
                  <a:pt x="91" y="52"/>
                </a:lnTo>
                <a:lnTo>
                  <a:pt x="91" y="62"/>
                </a:lnTo>
                <a:lnTo>
                  <a:pt x="91"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63" name="Freeform 259"/>
          <p:cNvSpPr>
            <a:spLocks noEditPoints="1"/>
          </p:cNvSpPr>
          <p:nvPr/>
        </p:nvSpPr>
        <p:spPr bwMode="auto">
          <a:xfrm>
            <a:off x="2378075" y="4875213"/>
            <a:ext cx="58738" cy="84137"/>
          </a:xfrm>
          <a:custGeom>
            <a:avLst/>
            <a:gdLst>
              <a:gd name="T0" fmla="*/ 2147483647 w 124"/>
              <a:gd name="T1" fmla="*/ 2147483647 h 158"/>
              <a:gd name="T2" fmla="*/ 2147483647 w 124"/>
              <a:gd name="T3" fmla="*/ 2147483647 h 158"/>
              <a:gd name="T4" fmla="*/ 2147483647 w 124"/>
              <a:gd name="T5" fmla="*/ 2147483647 h 158"/>
              <a:gd name="T6" fmla="*/ 2147483647 w 124"/>
              <a:gd name="T7" fmla="*/ 2147483647 h 158"/>
              <a:gd name="T8" fmla="*/ 2147483647 w 124"/>
              <a:gd name="T9" fmla="*/ 2147483647 h 158"/>
              <a:gd name="T10" fmla="*/ 2147483647 w 124"/>
              <a:gd name="T11" fmla="*/ 2147483647 h 158"/>
              <a:gd name="T12" fmla="*/ 2147483647 w 124"/>
              <a:gd name="T13" fmla="*/ 2147483647 h 158"/>
              <a:gd name="T14" fmla="*/ 2147483647 w 124"/>
              <a:gd name="T15" fmla="*/ 2147483647 h 158"/>
              <a:gd name="T16" fmla="*/ 2147483647 w 124"/>
              <a:gd name="T17" fmla="*/ 2147483647 h 158"/>
              <a:gd name="T18" fmla="*/ 2147483647 w 124"/>
              <a:gd name="T19" fmla="*/ 2147483647 h 158"/>
              <a:gd name="T20" fmla="*/ 2147483647 w 124"/>
              <a:gd name="T21" fmla="*/ 2147483647 h 158"/>
              <a:gd name="T22" fmla="*/ 2147483647 w 124"/>
              <a:gd name="T23" fmla="*/ 2147483647 h 158"/>
              <a:gd name="T24" fmla="*/ 2147483647 w 124"/>
              <a:gd name="T25" fmla="*/ 2147483647 h 158"/>
              <a:gd name="T26" fmla="*/ 2147483647 w 124"/>
              <a:gd name="T27" fmla="*/ 2147483647 h 158"/>
              <a:gd name="T28" fmla="*/ 2147483647 w 124"/>
              <a:gd name="T29" fmla="*/ 2147483647 h 158"/>
              <a:gd name="T30" fmla="*/ 2147483647 w 124"/>
              <a:gd name="T31" fmla="*/ 2147483647 h 158"/>
              <a:gd name="T32" fmla="*/ 2147483647 w 124"/>
              <a:gd name="T33" fmla="*/ 2147483647 h 158"/>
              <a:gd name="T34" fmla="*/ 2147483647 w 124"/>
              <a:gd name="T35" fmla="*/ 2147483647 h 158"/>
              <a:gd name="T36" fmla="*/ 2147483647 w 124"/>
              <a:gd name="T37" fmla="*/ 2147483647 h 158"/>
              <a:gd name="T38" fmla="*/ 2147483647 w 124"/>
              <a:gd name="T39" fmla="*/ 2147483647 h 158"/>
              <a:gd name="T40" fmla="*/ 2147483647 w 124"/>
              <a:gd name="T41" fmla="*/ 2147483647 h 158"/>
              <a:gd name="T42" fmla="*/ 2147483647 w 124"/>
              <a:gd name="T43" fmla="*/ 2147483647 h 158"/>
              <a:gd name="T44" fmla="*/ 2147483647 w 124"/>
              <a:gd name="T45" fmla="*/ 2147483647 h 158"/>
              <a:gd name="T46" fmla="*/ 2147483647 w 124"/>
              <a:gd name="T47" fmla="*/ 2147483647 h 158"/>
              <a:gd name="T48" fmla="*/ 2147483647 w 124"/>
              <a:gd name="T49" fmla="*/ 2147483647 h 158"/>
              <a:gd name="T50" fmla="*/ 2147483647 w 124"/>
              <a:gd name="T51" fmla="*/ 2147483647 h 158"/>
              <a:gd name="T52" fmla="*/ 2147483647 w 124"/>
              <a:gd name="T53" fmla="*/ 2147483647 h 158"/>
              <a:gd name="T54" fmla="*/ 2147483647 w 124"/>
              <a:gd name="T55" fmla="*/ 2147483647 h 158"/>
              <a:gd name="T56" fmla="*/ 2147483647 w 124"/>
              <a:gd name="T57" fmla="*/ 2147483647 h 158"/>
              <a:gd name="T58" fmla="*/ 2147483647 w 124"/>
              <a:gd name="T59" fmla="*/ 2147483647 h 158"/>
              <a:gd name="T60" fmla="*/ 2147483647 w 124"/>
              <a:gd name="T61" fmla="*/ 2147483647 h 158"/>
              <a:gd name="T62" fmla="*/ 2147483647 w 124"/>
              <a:gd name="T63" fmla="*/ 2147483647 h 158"/>
              <a:gd name="T64" fmla="*/ 2147483647 w 124"/>
              <a:gd name="T65" fmla="*/ 2147483647 h 158"/>
              <a:gd name="T66" fmla="*/ 2147483647 w 124"/>
              <a:gd name="T67" fmla="*/ 2147483647 h 158"/>
              <a:gd name="T68" fmla="*/ 2147483647 w 124"/>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4"/>
              <a:gd name="T106" fmla="*/ 0 h 158"/>
              <a:gd name="T107" fmla="*/ 124 w 124"/>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4" h="158">
                <a:moveTo>
                  <a:pt x="99" y="107"/>
                </a:moveTo>
                <a:lnTo>
                  <a:pt x="97" y="113"/>
                </a:lnTo>
                <a:lnTo>
                  <a:pt x="94" y="119"/>
                </a:lnTo>
                <a:lnTo>
                  <a:pt x="91" y="123"/>
                </a:lnTo>
                <a:lnTo>
                  <a:pt x="87" y="128"/>
                </a:lnTo>
                <a:lnTo>
                  <a:pt x="82" y="130"/>
                </a:lnTo>
                <a:lnTo>
                  <a:pt x="77" y="133"/>
                </a:lnTo>
                <a:lnTo>
                  <a:pt x="71" y="135"/>
                </a:lnTo>
                <a:lnTo>
                  <a:pt x="63" y="135"/>
                </a:lnTo>
                <a:lnTo>
                  <a:pt x="55" y="134"/>
                </a:lnTo>
                <a:lnTo>
                  <a:pt x="48" y="132"/>
                </a:lnTo>
                <a:lnTo>
                  <a:pt x="41" y="128"/>
                </a:lnTo>
                <a:lnTo>
                  <a:pt x="35" y="122"/>
                </a:lnTo>
                <a:lnTo>
                  <a:pt x="31" y="116"/>
                </a:lnTo>
                <a:lnTo>
                  <a:pt x="28" y="108"/>
                </a:lnTo>
                <a:lnTo>
                  <a:pt x="26" y="98"/>
                </a:lnTo>
                <a:lnTo>
                  <a:pt x="24" y="87"/>
                </a:lnTo>
                <a:lnTo>
                  <a:pt x="124" y="87"/>
                </a:lnTo>
                <a:lnTo>
                  <a:pt x="124" y="76"/>
                </a:lnTo>
                <a:lnTo>
                  <a:pt x="123" y="59"/>
                </a:lnTo>
                <a:lnTo>
                  <a:pt x="119" y="43"/>
                </a:lnTo>
                <a:lnTo>
                  <a:pt x="114" y="30"/>
                </a:lnTo>
                <a:lnTo>
                  <a:pt x="108" y="20"/>
                </a:lnTo>
                <a:lnTo>
                  <a:pt x="98" y="12"/>
                </a:lnTo>
                <a:lnTo>
                  <a:pt x="88" y="5"/>
                </a:lnTo>
                <a:lnTo>
                  <a:pt x="76" y="1"/>
                </a:lnTo>
                <a:lnTo>
                  <a:pt x="61" y="0"/>
                </a:lnTo>
                <a:lnTo>
                  <a:pt x="49" y="1"/>
                </a:lnTo>
                <a:lnTo>
                  <a:pt x="36" y="6"/>
                </a:lnTo>
                <a:lnTo>
                  <a:pt x="26" y="12"/>
                </a:lnTo>
                <a:lnTo>
                  <a:pt x="17" y="21"/>
                </a:lnTo>
                <a:lnTo>
                  <a:pt x="10" y="33"/>
                </a:lnTo>
                <a:lnTo>
                  <a:pt x="4" y="47"/>
                </a:lnTo>
                <a:lnTo>
                  <a:pt x="1" y="63"/>
                </a:lnTo>
                <a:lnTo>
                  <a:pt x="0" y="80"/>
                </a:lnTo>
                <a:lnTo>
                  <a:pt x="1" y="98"/>
                </a:lnTo>
                <a:lnTo>
                  <a:pt x="4" y="113"/>
                </a:lnTo>
                <a:lnTo>
                  <a:pt x="10" y="127"/>
                </a:lnTo>
                <a:lnTo>
                  <a:pt x="17" y="137"/>
                </a:lnTo>
                <a:lnTo>
                  <a:pt x="26" y="147"/>
                </a:lnTo>
                <a:lnTo>
                  <a:pt x="36" y="153"/>
                </a:lnTo>
                <a:lnTo>
                  <a:pt x="49" y="157"/>
                </a:lnTo>
                <a:lnTo>
                  <a:pt x="61" y="158"/>
                </a:lnTo>
                <a:lnTo>
                  <a:pt x="73" y="157"/>
                </a:lnTo>
                <a:lnTo>
                  <a:pt x="85" y="155"/>
                </a:lnTo>
                <a:lnTo>
                  <a:pt x="94" y="150"/>
                </a:lnTo>
                <a:lnTo>
                  <a:pt x="103" y="144"/>
                </a:lnTo>
                <a:lnTo>
                  <a:pt x="109" y="137"/>
                </a:lnTo>
                <a:lnTo>
                  <a:pt x="115" y="128"/>
                </a:lnTo>
                <a:lnTo>
                  <a:pt x="119" y="119"/>
                </a:lnTo>
                <a:lnTo>
                  <a:pt x="121" y="107"/>
                </a:lnTo>
                <a:lnTo>
                  <a:pt x="99" y="107"/>
                </a:lnTo>
                <a:close/>
                <a:moveTo>
                  <a:pt x="24" y="66"/>
                </a:moveTo>
                <a:lnTo>
                  <a:pt x="26" y="56"/>
                </a:lnTo>
                <a:lnTo>
                  <a:pt x="28" y="48"/>
                </a:lnTo>
                <a:lnTo>
                  <a:pt x="32" y="40"/>
                </a:lnTo>
                <a:lnTo>
                  <a:pt x="36" y="34"/>
                </a:lnTo>
                <a:lnTo>
                  <a:pt x="41" y="28"/>
                </a:lnTo>
                <a:lnTo>
                  <a:pt x="48" y="24"/>
                </a:lnTo>
                <a:lnTo>
                  <a:pt x="54" y="23"/>
                </a:lnTo>
                <a:lnTo>
                  <a:pt x="62" y="22"/>
                </a:lnTo>
                <a:lnTo>
                  <a:pt x="71" y="23"/>
                </a:lnTo>
                <a:lnTo>
                  <a:pt x="78" y="24"/>
                </a:lnTo>
                <a:lnTo>
                  <a:pt x="85" y="29"/>
                </a:lnTo>
                <a:lnTo>
                  <a:pt x="90" y="34"/>
                </a:lnTo>
                <a:lnTo>
                  <a:pt x="94" y="40"/>
                </a:lnTo>
                <a:lnTo>
                  <a:pt x="97" y="48"/>
                </a:lnTo>
                <a:lnTo>
                  <a:pt x="98" y="56"/>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64" name="Freeform 260"/>
          <p:cNvSpPr>
            <a:spLocks/>
          </p:cNvSpPr>
          <p:nvPr/>
        </p:nvSpPr>
        <p:spPr bwMode="auto">
          <a:xfrm>
            <a:off x="2482850" y="4848225"/>
            <a:ext cx="69850" cy="109538"/>
          </a:xfrm>
          <a:custGeom>
            <a:avLst/>
            <a:gdLst>
              <a:gd name="T0" fmla="*/ 0 w 148"/>
              <a:gd name="T1" fmla="*/ 2147483647 h 207"/>
              <a:gd name="T2" fmla="*/ 2147483647 w 148"/>
              <a:gd name="T3" fmla="*/ 2147483647 h 207"/>
              <a:gd name="T4" fmla="*/ 2147483647 w 148"/>
              <a:gd name="T5" fmla="*/ 2147483647 h 207"/>
              <a:gd name="T6" fmla="*/ 2147483647 w 148"/>
              <a:gd name="T7" fmla="*/ 2147483647 h 207"/>
              <a:gd name="T8" fmla="*/ 2147483647 w 148"/>
              <a:gd name="T9" fmla="*/ 2147483647 h 207"/>
              <a:gd name="T10" fmla="*/ 2147483647 w 148"/>
              <a:gd name="T11" fmla="*/ 2147483647 h 207"/>
              <a:gd name="T12" fmla="*/ 2147483647 w 148"/>
              <a:gd name="T13" fmla="*/ 0 h 207"/>
              <a:gd name="T14" fmla="*/ 2147483647 w 148"/>
              <a:gd name="T15" fmla="*/ 0 h 207"/>
              <a:gd name="T16" fmla="*/ 2147483647 w 148"/>
              <a:gd name="T17" fmla="*/ 2147483647 h 207"/>
              <a:gd name="T18" fmla="*/ 2147483647 w 148"/>
              <a:gd name="T19" fmla="*/ 2147483647 h 207"/>
              <a:gd name="T20" fmla="*/ 2147483647 w 148"/>
              <a:gd name="T21" fmla="*/ 0 h 207"/>
              <a:gd name="T22" fmla="*/ 0 w 148"/>
              <a:gd name="T23" fmla="*/ 0 h 207"/>
              <a:gd name="T24" fmla="*/ 0 w 148"/>
              <a:gd name="T25" fmla="*/ 2147483647 h 20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48"/>
              <a:gd name="T40" fmla="*/ 0 h 207"/>
              <a:gd name="T41" fmla="*/ 148 w 148"/>
              <a:gd name="T42" fmla="*/ 207 h 20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48" h="207">
                <a:moveTo>
                  <a:pt x="0" y="207"/>
                </a:moveTo>
                <a:lnTo>
                  <a:pt x="25" y="207"/>
                </a:lnTo>
                <a:lnTo>
                  <a:pt x="25" y="110"/>
                </a:lnTo>
                <a:lnTo>
                  <a:pt x="123" y="110"/>
                </a:lnTo>
                <a:lnTo>
                  <a:pt x="123" y="207"/>
                </a:lnTo>
                <a:lnTo>
                  <a:pt x="148" y="207"/>
                </a:lnTo>
                <a:lnTo>
                  <a:pt x="148" y="0"/>
                </a:lnTo>
                <a:lnTo>
                  <a:pt x="123" y="0"/>
                </a:lnTo>
                <a:lnTo>
                  <a:pt x="123" y="85"/>
                </a:lnTo>
                <a:lnTo>
                  <a:pt x="25" y="85"/>
                </a:lnTo>
                <a:lnTo>
                  <a:pt x="25" y="0"/>
                </a:lnTo>
                <a:lnTo>
                  <a:pt x="0" y="0"/>
                </a:lnTo>
                <a:lnTo>
                  <a:pt x="0"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65" name="Rectangle 261"/>
          <p:cNvSpPr>
            <a:spLocks noChangeArrowheads="1"/>
          </p:cNvSpPr>
          <p:nvPr/>
        </p:nvSpPr>
        <p:spPr bwMode="auto">
          <a:xfrm>
            <a:off x="2571750" y="4940300"/>
            <a:ext cx="12700" cy="17463"/>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766" name="Freeform 262"/>
          <p:cNvSpPr>
            <a:spLocks/>
          </p:cNvSpPr>
          <p:nvPr/>
        </p:nvSpPr>
        <p:spPr bwMode="auto">
          <a:xfrm>
            <a:off x="1350963" y="5045075"/>
            <a:ext cx="57150" cy="104775"/>
          </a:xfrm>
          <a:custGeom>
            <a:avLst/>
            <a:gdLst>
              <a:gd name="T0" fmla="*/ 2147483647 w 125"/>
              <a:gd name="T1" fmla="*/ 2147483647 h 199"/>
              <a:gd name="T2" fmla="*/ 2147483647 w 125"/>
              <a:gd name="T3" fmla="*/ 2147483647 h 199"/>
              <a:gd name="T4" fmla="*/ 2147483647 w 125"/>
              <a:gd name="T5" fmla="*/ 2147483647 h 199"/>
              <a:gd name="T6" fmla="*/ 2147483647 w 125"/>
              <a:gd name="T7" fmla="*/ 2147483647 h 199"/>
              <a:gd name="T8" fmla="*/ 2147483647 w 125"/>
              <a:gd name="T9" fmla="*/ 2147483647 h 199"/>
              <a:gd name="T10" fmla="*/ 2147483647 w 125"/>
              <a:gd name="T11" fmla="*/ 2147483647 h 199"/>
              <a:gd name="T12" fmla="*/ 2147483647 w 125"/>
              <a:gd name="T13" fmla="*/ 2147483647 h 199"/>
              <a:gd name="T14" fmla="*/ 2147483647 w 125"/>
              <a:gd name="T15" fmla="*/ 2147483647 h 199"/>
              <a:gd name="T16" fmla="*/ 2147483647 w 125"/>
              <a:gd name="T17" fmla="*/ 2147483647 h 199"/>
              <a:gd name="T18" fmla="*/ 2147483647 w 125"/>
              <a:gd name="T19" fmla="*/ 2147483647 h 199"/>
              <a:gd name="T20" fmla="*/ 2147483647 w 125"/>
              <a:gd name="T21" fmla="*/ 2147483647 h 199"/>
              <a:gd name="T22" fmla="*/ 2147483647 w 125"/>
              <a:gd name="T23" fmla="*/ 2147483647 h 199"/>
              <a:gd name="T24" fmla="*/ 2147483647 w 125"/>
              <a:gd name="T25" fmla="*/ 2147483647 h 199"/>
              <a:gd name="T26" fmla="*/ 2147483647 w 125"/>
              <a:gd name="T27" fmla="*/ 2147483647 h 199"/>
              <a:gd name="T28" fmla="*/ 2147483647 w 125"/>
              <a:gd name="T29" fmla="*/ 2147483647 h 199"/>
              <a:gd name="T30" fmla="*/ 2147483647 w 125"/>
              <a:gd name="T31" fmla="*/ 2147483647 h 199"/>
              <a:gd name="T32" fmla="*/ 2147483647 w 125"/>
              <a:gd name="T33" fmla="*/ 2147483647 h 199"/>
              <a:gd name="T34" fmla="*/ 2147483647 w 125"/>
              <a:gd name="T35" fmla="*/ 2147483647 h 199"/>
              <a:gd name="T36" fmla="*/ 2147483647 w 125"/>
              <a:gd name="T37" fmla="*/ 2147483647 h 199"/>
              <a:gd name="T38" fmla="*/ 2147483647 w 125"/>
              <a:gd name="T39" fmla="*/ 2147483647 h 199"/>
              <a:gd name="T40" fmla="*/ 2147483647 w 125"/>
              <a:gd name="T41" fmla="*/ 2147483647 h 199"/>
              <a:gd name="T42" fmla="*/ 2147483647 w 125"/>
              <a:gd name="T43" fmla="*/ 2147483647 h 199"/>
              <a:gd name="T44" fmla="*/ 2147483647 w 125"/>
              <a:gd name="T45" fmla="*/ 2147483647 h 199"/>
              <a:gd name="T46" fmla="*/ 2147483647 w 125"/>
              <a:gd name="T47" fmla="*/ 2147483647 h 199"/>
              <a:gd name="T48" fmla="*/ 2147483647 w 125"/>
              <a:gd name="T49" fmla="*/ 2147483647 h 199"/>
              <a:gd name="T50" fmla="*/ 2147483647 w 125"/>
              <a:gd name="T51" fmla="*/ 2147483647 h 199"/>
              <a:gd name="T52" fmla="*/ 2147483647 w 125"/>
              <a:gd name="T53" fmla="*/ 2147483647 h 199"/>
              <a:gd name="T54" fmla="*/ 2147483647 w 125"/>
              <a:gd name="T55" fmla="*/ 2147483647 h 199"/>
              <a:gd name="T56" fmla="*/ 2147483647 w 125"/>
              <a:gd name="T57" fmla="*/ 2147483647 h 199"/>
              <a:gd name="T58" fmla="*/ 2147483647 w 125"/>
              <a:gd name="T59" fmla="*/ 2147483647 h 199"/>
              <a:gd name="T60" fmla="*/ 2147483647 w 125"/>
              <a:gd name="T61" fmla="*/ 2147483647 h 199"/>
              <a:gd name="T62" fmla="*/ 2147483647 w 125"/>
              <a:gd name="T63" fmla="*/ 2147483647 h 199"/>
              <a:gd name="T64" fmla="*/ 2147483647 w 125"/>
              <a:gd name="T65" fmla="*/ 2147483647 h 199"/>
              <a:gd name="T66" fmla="*/ 2147483647 w 125"/>
              <a:gd name="T67" fmla="*/ 2147483647 h 199"/>
              <a:gd name="T68" fmla="*/ 2147483647 w 125"/>
              <a:gd name="T69" fmla="*/ 2147483647 h 199"/>
              <a:gd name="T70" fmla="*/ 2147483647 w 125"/>
              <a:gd name="T71" fmla="*/ 2147483647 h 199"/>
              <a:gd name="T72" fmla="*/ 0 w 125"/>
              <a:gd name="T73" fmla="*/ 2147483647 h 19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5"/>
              <a:gd name="T112" fmla="*/ 0 h 199"/>
              <a:gd name="T113" fmla="*/ 125 w 125"/>
              <a:gd name="T114" fmla="*/ 199 h 19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5" h="199">
                <a:moveTo>
                  <a:pt x="0" y="199"/>
                </a:moveTo>
                <a:lnTo>
                  <a:pt x="125" y="199"/>
                </a:lnTo>
                <a:lnTo>
                  <a:pt x="125" y="175"/>
                </a:lnTo>
                <a:lnTo>
                  <a:pt x="27" y="175"/>
                </a:lnTo>
                <a:lnTo>
                  <a:pt x="30" y="168"/>
                </a:lnTo>
                <a:lnTo>
                  <a:pt x="33" y="162"/>
                </a:lnTo>
                <a:lnTo>
                  <a:pt x="36" y="156"/>
                </a:lnTo>
                <a:lnTo>
                  <a:pt x="41" y="151"/>
                </a:lnTo>
                <a:lnTo>
                  <a:pt x="48" y="146"/>
                </a:lnTo>
                <a:lnTo>
                  <a:pt x="54" y="140"/>
                </a:lnTo>
                <a:lnTo>
                  <a:pt x="61" y="135"/>
                </a:lnTo>
                <a:lnTo>
                  <a:pt x="70" y="131"/>
                </a:lnTo>
                <a:lnTo>
                  <a:pt x="86" y="123"/>
                </a:lnTo>
                <a:lnTo>
                  <a:pt x="95" y="116"/>
                </a:lnTo>
                <a:lnTo>
                  <a:pt x="103" y="110"/>
                </a:lnTo>
                <a:lnTo>
                  <a:pt x="110" y="103"/>
                </a:lnTo>
                <a:lnTo>
                  <a:pt x="115" y="96"/>
                </a:lnTo>
                <a:lnTo>
                  <a:pt x="119" y="88"/>
                </a:lnTo>
                <a:lnTo>
                  <a:pt x="123" y="78"/>
                </a:lnTo>
                <a:lnTo>
                  <a:pt x="124" y="69"/>
                </a:lnTo>
                <a:lnTo>
                  <a:pt x="125" y="60"/>
                </a:lnTo>
                <a:lnTo>
                  <a:pt x="124" y="47"/>
                </a:lnTo>
                <a:lnTo>
                  <a:pt x="120" y="35"/>
                </a:lnTo>
                <a:lnTo>
                  <a:pt x="115" y="25"/>
                </a:lnTo>
                <a:lnTo>
                  <a:pt x="108" y="17"/>
                </a:lnTo>
                <a:lnTo>
                  <a:pt x="99" y="10"/>
                </a:lnTo>
                <a:lnTo>
                  <a:pt x="90" y="5"/>
                </a:lnTo>
                <a:lnTo>
                  <a:pt x="78" y="1"/>
                </a:lnTo>
                <a:lnTo>
                  <a:pt x="65" y="0"/>
                </a:lnTo>
                <a:lnTo>
                  <a:pt x="52" y="1"/>
                </a:lnTo>
                <a:lnTo>
                  <a:pt x="40" y="5"/>
                </a:lnTo>
                <a:lnTo>
                  <a:pt x="30" y="11"/>
                </a:lnTo>
                <a:lnTo>
                  <a:pt x="21" y="19"/>
                </a:lnTo>
                <a:lnTo>
                  <a:pt x="14" y="28"/>
                </a:lnTo>
                <a:lnTo>
                  <a:pt x="9" y="40"/>
                </a:lnTo>
                <a:lnTo>
                  <a:pt x="6" y="54"/>
                </a:lnTo>
                <a:lnTo>
                  <a:pt x="4" y="69"/>
                </a:lnTo>
                <a:lnTo>
                  <a:pt x="4" y="72"/>
                </a:lnTo>
                <a:lnTo>
                  <a:pt x="29" y="72"/>
                </a:lnTo>
                <a:lnTo>
                  <a:pt x="29" y="70"/>
                </a:lnTo>
                <a:lnTo>
                  <a:pt x="30" y="60"/>
                </a:lnTo>
                <a:lnTo>
                  <a:pt x="31" y="52"/>
                </a:lnTo>
                <a:lnTo>
                  <a:pt x="34" y="43"/>
                </a:lnTo>
                <a:lnTo>
                  <a:pt x="38" y="36"/>
                </a:lnTo>
                <a:lnTo>
                  <a:pt x="43" y="32"/>
                </a:lnTo>
                <a:lnTo>
                  <a:pt x="50" y="28"/>
                </a:lnTo>
                <a:lnTo>
                  <a:pt x="56" y="26"/>
                </a:lnTo>
                <a:lnTo>
                  <a:pt x="64" y="25"/>
                </a:lnTo>
                <a:lnTo>
                  <a:pt x="72" y="26"/>
                </a:lnTo>
                <a:lnTo>
                  <a:pt x="78" y="27"/>
                </a:lnTo>
                <a:lnTo>
                  <a:pt x="85" y="31"/>
                </a:lnTo>
                <a:lnTo>
                  <a:pt x="90" y="34"/>
                </a:lnTo>
                <a:lnTo>
                  <a:pt x="94" y="40"/>
                </a:lnTo>
                <a:lnTo>
                  <a:pt x="97" y="46"/>
                </a:lnTo>
                <a:lnTo>
                  <a:pt x="98" y="53"/>
                </a:lnTo>
                <a:lnTo>
                  <a:pt x="99" y="60"/>
                </a:lnTo>
                <a:lnTo>
                  <a:pt x="99" y="67"/>
                </a:lnTo>
                <a:lnTo>
                  <a:pt x="97" y="72"/>
                </a:lnTo>
                <a:lnTo>
                  <a:pt x="96" y="78"/>
                </a:lnTo>
                <a:lnTo>
                  <a:pt x="93" y="83"/>
                </a:lnTo>
                <a:lnTo>
                  <a:pt x="89" y="89"/>
                </a:lnTo>
                <a:lnTo>
                  <a:pt x="85" y="93"/>
                </a:lnTo>
                <a:lnTo>
                  <a:pt x="79" y="98"/>
                </a:lnTo>
                <a:lnTo>
                  <a:pt x="73" y="102"/>
                </a:lnTo>
                <a:lnTo>
                  <a:pt x="58" y="111"/>
                </a:lnTo>
                <a:lnTo>
                  <a:pt x="45" y="119"/>
                </a:lnTo>
                <a:lnTo>
                  <a:pt x="33" y="128"/>
                </a:lnTo>
                <a:lnTo>
                  <a:pt x="22" y="138"/>
                </a:lnTo>
                <a:lnTo>
                  <a:pt x="15" y="148"/>
                </a:lnTo>
                <a:lnTo>
                  <a:pt x="9" y="159"/>
                </a:lnTo>
                <a:lnTo>
                  <a:pt x="4" y="170"/>
                </a:lnTo>
                <a:lnTo>
                  <a:pt x="1" y="183"/>
                </a:lnTo>
                <a:lnTo>
                  <a:pt x="0" y="198"/>
                </a:lnTo>
                <a:lnTo>
                  <a:pt x="0"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67" name="Freeform 263"/>
          <p:cNvSpPr>
            <a:spLocks/>
          </p:cNvSpPr>
          <p:nvPr/>
        </p:nvSpPr>
        <p:spPr bwMode="auto">
          <a:xfrm>
            <a:off x="1425575" y="5045075"/>
            <a:ext cx="30163" cy="104775"/>
          </a:xfrm>
          <a:custGeom>
            <a:avLst/>
            <a:gdLst>
              <a:gd name="T0" fmla="*/ 2147483647 w 67"/>
              <a:gd name="T1" fmla="*/ 2147483647 h 199"/>
              <a:gd name="T2" fmla="*/ 2147483647 w 67"/>
              <a:gd name="T3" fmla="*/ 2147483647 h 199"/>
              <a:gd name="T4" fmla="*/ 2147483647 w 67"/>
              <a:gd name="T5" fmla="*/ 0 h 199"/>
              <a:gd name="T6" fmla="*/ 2147483647 w 67"/>
              <a:gd name="T7" fmla="*/ 0 h 199"/>
              <a:gd name="T8" fmla="*/ 2147483647 w 67"/>
              <a:gd name="T9" fmla="*/ 2147483647 h 199"/>
              <a:gd name="T10" fmla="*/ 2147483647 w 67"/>
              <a:gd name="T11" fmla="*/ 2147483647 h 199"/>
              <a:gd name="T12" fmla="*/ 2147483647 w 67"/>
              <a:gd name="T13" fmla="*/ 2147483647 h 199"/>
              <a:gd name="T14" fmla="*/ 2147483647 w 67"/>
              <a:gd name="T15" fmla="*/ 2147483647 h 199"/>
              <a:gd name="T16" fmla="*/ 2147483647 w 67"/>
              <a:gd name="T17" fmla="*/ 2147483647 h 199"/>
              <a:gd name="T18" fmla="*/ 2147483647 w 67"/>
              <a:gd name="T19" fmla="*/ 2147483647 h 199"/>
              <a:gd name="T20" fmla="*/ 2147483647 w 67"/>
              <a:gd name="T21" fmla="*/ 2147483647 h 199"/>
              <a:gd name="T22" fmla="*/ 0 w 67"/>
              <a:gd name="T23" fmla="*/ 2147483647 h 199"/>
              <a:gd name="T24" fmla="*/ 0 w 67"/>
              <a:gd name="T25" fmla="*/ 2147483647 h 199"/>
              <a:gd name="T26" fmla="*/ 2147483647 w 67"/>
              <a:gd name="T27" fmla="*/ 2147483647 h 199"/>
              <a:gd name="T28" fmla="*/ 2147483647 w 67"/>
              <a:gd name="T29" fmla="*/ 2147483647 h 19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7"/>
              <a:gd name="T46" fmla="*/ 0 h 199"/>
              <a:gd name="T47" fmla="*/ 67 w 67"/>
              <a:gd name="T48" fmla="*/ 199 h 19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7" h="199">
                <a:moveTo>
                  <a:pt x="43" y="199"/>
                </a:moveTo>
                <a:lnTo>
                  <a:pt x="67" y="199"/>
                </a:lnTo>
                <a:lnTo>
                  <a:pt x="67" y="0"/>
                </a:lnTo>
                <a:lnTo>
                  <a:pt x="49" y="0"/>
                </a:lnTo>
                <a:lnTo>
                  <a:pt x="47" y="10"/>
                </a:lnTo>
                <a:lnTo>
                  <a:pt x="45" y="18"/>
                </a:lnTo>
                <a:lnTo>
                  <a:pt x="41" y="24"/>
                </a:lnTo>
                <a:lnTo>
                  <a:pt x="35" y="29"/>
                </a:lnTo>
                <a:lnTo>
                  <a:pt x="28" y="34"/>
                </a:lnTo>
                <a:lnTo>
                  <a:pt x="21" y="36"/>
                </a:lnTo>
                <a:lnTo>
                  <a:pt x="11" y="38"/>
                </a:lnTo>
                <a:lnTo>
                  <a:pt x="0" y="39"/>
                </a:lnTo>
                <a:lnTo>
                  <a:pt x="0" y="60"/>
                </a:lnTo>
                <a:lnTo>
                  <a:pt x="43" y="60"/>
                </a:lnTo>
                <a:lnTo>
                  <a:pt x="43"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68" name="Rectangle 264"/>
          <p:cNvSpPr>
            <a:spLocks noChangeArrowheads="1"/>
          </p:cNvSpPr>
          <p:nvPr/>
        </p:nvSpPr>
        <p:spPr bwMode="auto">
          <a:xfrm>
            <a:off x="2036763" y="5040313"/>
            <a:ext cx="12700" cy="109537"/>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769" name="Freeform 265"/>
          <p:cNvSpPr>
            <a:spLocks/>
          </p:cNvSpPr>
          <p:nvPr/>
        </p:nvSpPr>
        <p:spPr bwMode="auto">
          <a:xfrm>
            <a:off x="2063750" y="5068888"/>
            <a:ext cx="50800" cy="82550"/>
          </a:xfrm>
          <a:custGeom>
            <a:avLst/>
            <a:gdLst>
              <a:gd name="T0" fmla="*/ 2147483647 w 111"/>
              <a:gd name="T1" fmla="*/ 2147483647 h 158"/>
              <a:gd name="T2" fmla="*/ 2147483647 w 111"/>
              <a:gd name="T3" fmla="*/ 2147483647 h 158"/>
              <a:gd name="T4" fmla="*/ 2147483647 w 111"/>
              <a:gd name="T5" fmla="*/ 2147483647 h 158"/>
              <a:gd name="T6" fmla="*/ 2147483647 w 111"/>
              <a:gd name="T7" fmla="*/ 2147483647 h 158"/>
              <a:gd name="T8" fmla="*/ 2147483647 w 111"/>
              <a:gd name="T9" fmla="*/ 2147483647 h 158"/>
              <a:gd name="T10" fmla="*/ 2147483647 w 111"/>
              <a:gd name="T11" fmla="*/ 2147483647 h 158"/>
              <a:gd name="T12" fmla="*/ 2147483647 w 111"/>
              <a:gd name="T13" fmla="*/ 2147483647 h 158"/>
              <a:gd name="T14" fmla="*/ 2147483647 w 111"/>
              <a:gd name="T15" fmla="*/ 2147483647 h 158"/>
              <a:gd name="T16" fmla="*/ 2147483647 w 111"/>
              <a:gd name="T17" fmla="*/ 2147483647 h 158"/>
              <a:gd name="T18" fmla="*/ 2147483647 w 111"/>
              <a:gd name="T19" fmla="*/ 2147483647 h 158"/>
              <a:gd name="T20" fmla="*/ 2147483647 w 111"/>
              <a:gd name="T21" fmla="*/ 2147483647 h 158"/>
              <a:gd name="T22" fmla="*/ 2147483647 w 111"/>
              <a:gd name="T23" fmla="*/ 2147483647 h 158"/>
              <a:gd name="T24" fmla="*/ 2147483647 w 111"/>
              <a:gd name="T25" fmla="*/ 2147483647 h 158"/>
              <a:gd name="T26" fmla="*/ 2147483647 w 111"/>
              <a:gd name="T27" fmla="*/ 2147483647 h 158"/>
              <a:gd name="T28" fmla="*/ 2147483647 w 111"/>
              <a:gd name="T29" fmla="*/ 2147483647 h 158"/>
              <a:gd name="T30" fmla="*/ 2147483647 w 111"/>
              <a:gd name="T31" fmla="*/ 2147483647 h 158"/>
              <a:gd name="T32" fmla="*/ 2147483647 w 111"/>
              <a:gd name="T33" fmla="*/ 2147483647 h 158"/>
              <a:gd name="T34" fmla="*/ 2147483647 w 111"/>
              <a:gd name="T35" fmla="*/ 2147483647 h 158"/>
              <a:gd name="T36" fmla="*/ 2147483647 w 111"/>
              <a:gd name="T37" fmla="*/ 2147483647 h 158"/>
              <a:gd name="T38" fmla="*/ 2147483647 w 111"/>
              <a:gd name="T39" fmla="*/ 2147483647 h 158"/>
              <a:gd name="T40" fmla="*/ 2147483647 w 111"/>
              <a:gd name="T41" fmla="*/ 2147483647 h 158"/>
              <a:gd name="T42" fmla="*/ 2147483647 w 111"/>
              <a:gd name="T43" fmla="*/ 2147483647 h 158"/>
              <a:gd name="T44" fmla="*/ 2147483647 w 111"/>
              <a:gd name="T45" fmla="*/ 2147483647 h 158"/>
              <a:gd name="T46" fmla="*/ 2147483647 w 111"/>
              <a:gd name="T47" fmla="*/ 2147483647 h 158"/>
              <a:gd name="T48" fmla="*/ 2147483647 w 111"/>
              <a:gd name="T49" fmla="*/ 2147483647 h 158"/>
              <a:gd name="T50" fmla="*/ 2147483647 w 111"/>
              <a:gd name="T51" fmla="*/ 2147483647 h 158"/>
              <a:gd name="T52" fmla="*/ 2147483647 w 111"/>
              <a:gd name="T53" fmla="*/ 2147483647 h 158"/>
              <a:gd name="T54" fmla="*/ 2147483647 w 111"/>
              <a:gd name="T55" fmla="*/ 2147483647 h 158"/>
              <a:gd name="T56" fmla="*/ 2147483647 w 111"/>
              <a:gd name="T57" fmla="*/ 2147483647 h 158"/>
              <a:gd name="T58" fmla="*/ 2147483647 w 111"/>
              <a:gd name="T59" fmla="*/ 2147483647 h 158"/>
              <a:gd name="T60" fmla="*/ 2147483647 w 111"/>
              <a:gd name="T61" fmla="*/ 2147483647 h 158"/>
              <a:gd name="T62" fmla="*/ 2147483647 w 111"/>
              <a:gd name="T63" fmla="*/ 2147483647 h 158"/>
              <a:gd name="T64" fmla="*/ 2147483647 w 111"/>
              <a:gd name="T65" fmla="*/ 2147483647 h 158"/>
              <a:gd name="T66" fmla="*/ 2147483647 w 111"/>
              <a:gd name="T67" fmla="*/ 2147483647 h 158"/>
              <a:gd name="T68" fmla="*/ 2147483647 w 111"/>
              <a:gd name="T69" fmla="*/ 2147483647 h 158"/>
              <a:gd name="T70" fmla="*/ 2147483647 w 111"/>
              <a:gd name="T71" fmla="*/ 2147483647 h 158"/>
              <a:gd name="T72" fmla="*/ 2147483647 w 111"/>
              <a:gd name="T73" fmla="*/ 2147483647 h 158"/>
              <a:gd name="T74" fmla="*/ 2147483647 w 111"/>
              <a:gd name="T75" fmla="*/ 2147483647 h 158"/>
              <a:gd name="T76" fmla="*/ 2147483647 w 111"/>
              <a:gd name="T77" fmla="*/ 2147483647 h 158"/>
              <a:gd name="T78" fmla="*/ 2147483647 w 111"/>
              <a:gd name="T79" fmla="*/ 2147483647 h 158"/>
              <a:gd name="T80" fmla="*/ 2147483647 w 111"/>
              <a:gd name="T81" fmla="*/ 2147483647 h 158"/>
              <a:gd name="T82" fmla="*/ 2147483647 w 111"/>
              <a:gd name="T83" fmla="*/ 2147483647 h 158"/>
              <a:gd name="T84" fmla="*/ 2147483647 w 111"/>
              <a:gd name="T85" fmla="*/ 2147483647 h 158"/>
              <a:gd name="T86" fmla="*/ 2147483647 w 111"/>
              <a:gd name="T87" fmla="*/ 2147483647 h 158"/>
              <a:gd name="T88" fmla="*/ 2147483647 w 111"/>
              <a:gd name="T89" fmla="*/ 2147483647 h 158"/>
              <a:gd name="T90" fmla="*/ 2147483647 w 111"/>
              <a:gd name="T91" fmla="*/ 2147483647 h 158"/>
              <a:gd name="T92" fmla="*/ 2147483647 w 111"/>
              <a:gd name="T93" fmla="*/ 2147483647 h 158"/>
              <a:gd name="T94" fmla="*/ 2147483647 w 111"/>
              <a:gd name="T95" fmla="*/ 2147483647 h 158"/>
              <a:gd name="T96" fmla="*/ 2147483647 w 111"/>
              <a:gd name="T97" fmla="*/ 2147483647 h 158"/>
              <a:gd name="T98" fmla="*/ 2147483647 w 111"/>
              <a:gd name="T99" fmla="*/ 2147483647 h 15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11"/>
              <a:gd name="T151" fmla="*/ 0 h 158"/>
              <a:gd name="T152" fmla="*/ 111 w 111"/>
              <a:gd name="T153" fmla="*/ 158 h 15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11" h="158">
                <a:moveTo>
                  <a:pt x="0" y="106"/>
                </a:moveTo>
                <a:lnTo>
                  <a:pt x="1" y="117"/>
                </a:lnTo>
                <a:lnTo>
                  <a:pt x="3" y="128"/>
                </a:lnTo>
                <a:lnTo>
                  <a:pt x="8" y="137"/>
                </a:lnTo>
                <a:lnTo>
                  <a:pt x="13" y="144"/>
                </a:lnTo>
                <a:lnTo>
                  <a:pt x="22" y="150"/>
                </a:lnTo>
                <a:lnTo>
                  <a:pt x="31" y="154"/>
                </a:lnTo>
                <a:lnTo>
                  <a:pt x="42" y="157"/>
                </a:lnTo>
                <a:lnTo>
                  <a:pt x="54" y="158"/>
                </a:lnTo>
                <a:lnTo>
                  <a:pt x="67" y="157"/>
                </a:lnTo>
                <a:lnTo>
                  <a:pt x="79" y="154"/>
                </a:lnTo>
                <a:lnTo>
                  <a:pt x="88" y="151"/>
                </a:lnTo>
                <a:lnTo>
                  <a:pt x="97" y="145"/>
                </a:lnTo>
                <a:lnTo>
                  <a:pt x="103" y="138"/>
                </a:lnTo>
                <a:lnTo>
                  <a:pt x="107" y="130"/>
                </a:lnTo>
                <a:lnTo>
                  <a:pt x="110" y="119"/>
                </a:lnTo>
                <a:lnTo>
                  <a:pt x="111" y="109"/>
                </a:lnTo>
                <a:lnTo>
                  <a:pt x="110" y="100"/>
                </a:lnTo>
                <a:lnTo>
                  <a:pt x="109" y="93"/>
                </a:lnTo>
                <a:lnTo>
                  <a:pt x="106" y="86"/>
                </a:lnTo>
                <a:lnTo>
                  <a:pt x="101" y="81"/>
                </a:lnTo>
                <a:lnTo>
                  <a:pt x="95" y="76"/>
                </a:lnTo>
                <a:lnTo>
                  <a:pt x="88" y="73"/>
                </a:lnTo>
                <a:lnTo>
                  <a:pt x="80" y="69"/>
                </a:lnTo>
                <a:lnTo>
                  <a:pt x="70" y="67"/>
                </a:lnTo>
                <a:lnTo>
                  <a:pt x="47" y="61"/>
                </a:lnTo>
                <a:lnTo>
                  <a:pt x="42" y="59"/>
                </a:lnTo>
                <a:lnTo>
                  <a:pt x="37" y="58"/>
                </a:lnTo>
                <a:lnTo>
                  <a:pt x="33" y="57"/>
                </a:lnTo>
                <a:lnTo>
                  <a:pt x="30" y="54"/>
                </a:lnTo>
                <a:lnTo>
                  <a:pt x="28" y="52"/>
                </a:lnTo>
                <a:lnTo>
                  <a:pt x="26" y="50"/>
                </a:lnTo>
                <a:lnTo>
                  <a:pt x="25" y="46"/>
                </a:lnTo>
                <a:lnTo>
                  <a:pt x="25" y="43"/>
                </a:lnTo>
                <a:lnTo>
                  <a:pt x="25" y="38"/>
                </a:lnTo>
                <a:lnTo>
                  <a:pt x="27" y="33"/>
                </a:lnTo>
                <a:lnTo>
                  <a:pt x="29" y="30"/>
                </a:lnTo>
                <a:lnTo>
                  <a:pt x="32" y="27"/>
                </a:lnTo>
                <a:lnTo>
                  <a:pt x="36" y="25"/>
                </a:lnTo>
                <a:lnTo>
                  <a:pt x="42" y="23"/>
                </a:lnTo>
                <a:lnTo>
                  <a:pt x="47" y="22"/>
                </a:lnTo>
                <a:lnTo>
                  <a:pt x="54" y="22"/>
                </a:lnTo>
                <a:lnTo>
                  <a:pt x="61" y="22"/>
                </a:lnTo>
                <a:lnTo>
                  <a:pt x="67" y="23"/>
                </a:lnTo>
                <a:lnTo>
                  <a:pt x="72" y="25"/>
                </a:lnTo>
                <a:lnTo>
                  <a:pt x="76" y="29"/>
                </a:lnTo>
                <a:lnTo>
                  <a:pt x="81" y="32"/>
                </a:lnTo>
                <a:lnTo>
                  <a:pt x="83" y="36"/>
                </a:lnTo>
                <a:lnTo>
                  <a:pt x="85" y="40"/>
                </a:lnTo>
                <a:lnTo>
                  <a:pt x="86" y="46"/>
                </a:lnTo>
                <a:lnTo>
                  <a:pt x="108" y="46"/>
                </a:lnTo>
                <a:lnTo>
                  <a:pt x="107" y="36"/>
                </a:lnTo>
                <a:lnTo>
                  <a:pt x="104" y="26"/>
                </a:lnTo>
                <a:lnTo>
                  <a:pt x="100" y="18"/>
                </a:lnTo>
                <a:lnTo>
                  <a:pt x="93" y="12"/>
                </a:lnTo>
                <a:lnTo>
                  <a:pt x="86" y="7"/>
                </a:lnTo>
                <a:lnTo>
                  <a:pt x="76" y="3"/>
                </a:lnTo>
                <a:lnTo>
                  <a:pt x="66" y="1"/>
                </a:lnTo>
                <a:lnTo>
                  <a:pt x="54" y="0"/>
                </a:lnTo>
                <a:lnTo>
                  <a:pt x="43" y="1"/>
                </a:lnTo>
                <a:lnTo>
                  <a:pt x="32" y="3"/>
                </a:lnTo>
                <a:lnTo>
                  <a:pt x="24" y="7"/>
                </a:lnTo>
                <a:lnTo>
                  <a:pt x="16" y="11"/>
                </a:lnTo>
                <a:lnTo>
                  <a:pt x="10" y="18"/>
                </a:lnTo>
                <a:lnTo>
                  <a:pt x="6" y="25"/>
                </a:lnTo>
                <a:lnTo>
                  <a:pt x="4" y="33"/>
                </a:lnTo>
                <a:lnTo>
                  <a:pt x="3" y="43"/>
                </a:lnTo>
                <a:lnTo>
                  <a:pt x="4" y="52"/>
                </a:lnTo>
                <a:lnTo>
                  <a:pt x="5" y="59"/>
                </a:lnTo>
                <a:lnTo>
                  <a:pt x="8" y="66"/>
                </a:lnTo>
                <a:lnTo>
                  <a:pt x="12" y="71"/>
                </a:lnTo>
                <a:lnTo>
                  <a:pt x="17" y="75"/>
                </a:lnTo>
                <a:lnTo>
                  <a:pt x="24" y="79"/>
                </a:lnTo>
                <a:lnTo>
                  <a:pt x="32" y="82"/>
                </a:lnTo>
                <a:lnTo>
                  <a:pt x="41" y="85"/>
                </a:lnTo>
                <a:lnTo>
                  <a:pt x="68" y="93"/>
                </a:lnTo>
                <a:lnTo>
                  <a:pt x="72" y="94"/>
                </a:lnTo>
                <a:lnTo>
                  <a:pt x="78" y="95"/>
                </a:lnTo>
                <a:lnTo>
                  <a:pt x="81" y="97"/>
                </a:lnTo>
                <a:lnTo>
                  <a:pt x="84" y="99"/>
                </a:lnTo>
                <a:lnTo>
                  <a:pt x="86" y="102"/>
                </a:lnTo>
                <a:lnTo>
                  <a:pt x="88" y="104"/>
                </a:lnTo>
                <a:lnTo>
                  <a:pt x="89" y="108"/>
                </a:lnTo>
                <a:lnTo>
                  <a:pt x="89" y="113"/>
                </a:lnTo>
                <a:lnTo>
                  <a:pt x="88" y="117"/>
                </a:lnTo>
                <a:lnTo>
                  <a:pt x="87" y="122"/>
                </a:lnTo>
                <a:lnTo>
                  <a:pt x="84" y="126"/>
                </a:lnTo>
                <a:lnTo>
                  <a:pt x="81" y="129"/>
                </a:lnTo>
                <a:lnTo>
                  <a:pt x="75" y="132"/>
                </a:lnTo>
                <a:lnTo>
                  <a:pt x="70" y="135"/>
                </a:lnTo>
                <a:lnTo>
                  <a:pt x="64" y="136"/>
                </a:lnTo>
                <a:lnTo>
                  <a:pt x="56" y="136"/>
                </a:lnTo>
                <a:lnTo>
                  <a:pt x="49" y="136"/>
                </a:lnTo>
                <a:lnTo>
                  <a:pt x="42" y="133"/>
                </a:lnTo>
                <a:lnTo>
                  <a:pt x="35" y="131"/>
                </a:lnTo>
                <a:lnTo>
                  <a:pt x="31" y="128"/>
                </a:lnTo>
                <a:lnTo>
                  <a:pt x="27" y="124"/>
                </a:lnTo>
                <a:lnTo>
                  <a:pt x="24" y="118"/>
                </a:lnTo>
                <a:lnTo>
                  <a:pt x="22" y="113"/>
                </a:lnTo>
                <a:lnTo>
                  <a:pt x="21" y="106"/>
                </a:lnTo>
                <a:lnTo>
                  <a:pt x="0" y="10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70" name="Freeform 266"/>
          <p:cNvSpPr>
            <a:spLocks noEditPoints="1"/>
          </p:cNvSpPr>
          <p:nvPr/>
        </p:nvSpPr>
        <p:spPr bwMode="auto">
          <a:xfrm>
            <a:off x="2124075" y="5068888"/>
            <a:ext cx="60325" cy="82550"/>
          </a:xfrm>
          <a:custGeom>
            <a:avLst/>
            <a:gdLst>
              <a:gd name="T0" fmla="*/ 2147483647 w 129"/>
              <a:gd name="T1" fmla="*/ 2147483647 h 158"/>
              <a:gd name="T2" fmla="*/ 2147483647 w 129"/>
              <a:gd name="T3" fmla="*/ 2147483647 h 158"/>
              <a:gd name="T4" fmla="*/ 2147483647 w 129"/>
              <a:gd name="T5" fmla="*/ 2147483647 h 158"/>
              <a:gd name="T6" fmla="*/ 2147483647 w 129"/>
              <a:gd name="T7" fmla="*/ 2147483647 h 158"/>
              <a:gd name="T8" fmla="*/ 2147483647 w 129"/>
              <a:gd name="T9" fmla="*/ 2147483647 h 158"/>
              <a:gd name="T10" fmla="*/ 2147483647 w 129"/>
              <a:gd name="T11" fmla="*/ 2147483647 h 158"/>
              <a:gd name="T12" fmla="*/ 2147483647 w 129"/>
              <a:gd name="T13" fmla="*/ 2147483647 h 158"/>
              <a:gd name="T14" fmla="*/ 2147483647 w 129"/>
              <a:gd name="T15" fmla="*/ 2147483647 h 158"/>
              <a:gd name="T16" fmla="*/ 2147483647 w 129"/>
              <a:gd name="T17" fmla="*/ 2147483647 h 158"/>
              <a:gd name="T18" fmla="*/ 2147483647 w 129"/>
              <a:gd name="T19" fmla="*/ 2147483647 h 158"/>
              <a:gd name="T20" fmla="*/ 2147483647 w 129"/>
              <a:gd name="T21" fmla="*/ 2147483647 h 158"/>
              <a:gd name="T22" fmla="*/ 2147483647 w 129"/>
              <a:gd name="T23" fmla="*/ 2147483647 h 158"/>
              <a:gd name="T24" fmla="*/ 2147483647 w 129"/>
              <a:gd name="T25" fmla="*/ 2147483647 h 158"/>
              <a:gd name="T26" fmla="*/ 2147483647 w 129"/>
              <a:gd name="T27" fmla="*/ 2147483647 h 158"/>
              <a:gd name="T28" fmla="*/ 2147483647 w 129"/>
              <a:gd name="T29" fmla="*/ 2147483647 h 158"/>
              <a:gd name="T30" fmla="*/ 2147483647 w 129"/>
              <a:gd name="T31" fmla="*/ 2147483647 h 158"/>
              <a:gd name="T32" fmla="*/ 2147483647 w 129"/>
              <a:gd name="T33" fmla="*/ 2147483647 h 158"/>
              <a:gd name="T34" fmla="*/ 2147483647 w 129"/>
              <a:gd name="T35" fmla="*/ 2147483647 h 158"/>
              <a:gd name="T36" fmla="*/ 2147483647 w 129"/>
              <a:gd name="T37" fmla="*/ 2147483647 h 158"/>
              <a:gd name="T38" fmla="*/ 2147483647 w 129"/>
              <a:gd name="T39" fmla="*/ 2147483647 h 158"/>
              <a:gd name="T40" fmla="*/ 2147483647 w 129"/>
              <a:gd name="T41" fmla="*/ 2147483647 h 158"/>
              <a:gd name="T42" fmla="*/ 2147483647 w 129"/>
              <a:gd name="T43" fmla="*/ 2147483647 h 158"/>
              <a:gd name="T44" fmla="*/ 2147483647 w 129"/>
              <a:gd name="T45" fmla="*/ 2147483647 h 158"/>
              <a:gd name="T46" fmla="*/ 2147483647 w 129"/>
              <a:gd name="T47" fmla="*/ 2147483647 h 158"/>
              <a:gd name="T48" fmla="*/ 2147483647 w 129"/>
              <a:gd name="T49" fmla="*/ 2147483647 h 158"/>
              <a:gd name="T50" fmla="*/ 2147483647 w 129"/>
              <a:gd name="T51" fmla="*/ 2147483647 h 158"/>
              <a:gd name="T52" fmla="*/ 2147483647 w 129"/>
              <a:gd name="T53" fmla="*/ 2147483647 h 158"/>
              <a:gd name="T54" fmla="*/ 2147483647 w 129"/>
              <a:gd name="T55" fmla="*/ 0 h 158"/>
              <a:gd name="T56" fmla="*/ 2147483647 w 129"/>
              <a:gd name="T57" fmla="*/ 2147483647 h 158"/>
              <a:gd name="T58" fmla="*/ 2147483647 w 129"/>
              <a:gd name="T59" fmla="*/ 2147483647 h 158"/>
              <a:gd name="T60" fmla="*/ 2147483647 w 129"/>
              <a:gd name="T61" fmla="*/ 2147483647 h 158"/>
              <a:gd name="T62" fmla="*/ 2147483647 w 129"/>
              <a:gd name="T63" fmla="*/ 2147483647 h 158"/>
              <a:gd name="T64" fmla="*/ 2147483647 w 129"/>
              <a:gd name="T65" fmla="*/ 2147483647 h 158"/>
              <a:gd name="T66" fmla="*/ 2147483647 w 129"/>
              <a:gd name="T67" fmla="*/ 2147483647 h 158"/>
              <a:gd name="T68" fmla="*/ 2147483647 w 129"/>
              <a:gd name="T69" fmla="*/ 2147483647 h 158"/>
              <a:gd name="T70" fmla="*/ 2147483647 w 129"/>
              <a:gd name="T71" fmla="*/ 2147483647 h 158"/>
              <a:gd name="T72" fmla="*/ 2147483647 w 129"/>
              <a:gd name="T73" fmla="*/ 2147483647 h 158"/>
              <a:gd name="T74" fmla="*/ 2147483647 w 129"/>
              <a:gd name="T75" fmla="*/ 2147483647 h 158"/>
              <a:gd name="T76" fmla="*/ 2147483647 w 129"/>
              <a:gd name="T77" fmla="*/ 2147483647 h 158"/>
              <a:gd name="T78" fmla="*/ 2147483647 w 129"/>
              <a:gd name="T79" fmla="*/ 2147483647 h 158"/>
              <a:gd name="T80" fmla="*/ 2147483647 w 129"/>
              <a:gd name="T81" fmla="*/ 2147483647 h 158"/>
              <a:gd name="T82" fmla="*/ 2147483647 w 129"/>
              <a:gd name="T83" fmla="*/ 2147483647 h 158"/>
              <a:gd name="T84" fmla="*/ 2147483647 w 129"/>
              <a:gd name="T85" fmla="*/ 2147483647 h 158"/>
              <a:gd name="T86" fmla="*/ 2147483647 w 129"/>
              <a:gd name="T87" fmla="*/ 2147483647 h 158"/>
              <a:gd name="T88" fmla="*/ 2147483647 w 129"/>
              <a:gd name="T89" fmla="*/ 2147483647 h 158"/>
              <a:gd name="T90" fmla="*/ 2147483647 w 129"/>
              <a:gd name="T91" fmla="*/ 2147483647 h 158"/>
              <a:gd name="T92" fmla="*/ 2147483647 w 129"/>
              <a:gd name="T93" fmla="*/ 2147483647 h 158"/>
              <a:gd name="T94" fmla="*/ 2147483647 w 129"/>
              <a:gd name="T95" fmla="*/ 2147483647 h 158"/>
              <a:gd name="T96" fmla="*/ 0 w 129"/>
              <a:gd name="T97" fmla="*/ 2147483647 h 158"/>
              <a:gd name="T98" fmla="*/ 2147483647 w 129"/>
              <a:gd name="T99" fmla="*/ 2147483647 h 158"/>
              <a:gd name="T100" fmla="*/ 2147483647 w 129"/>
              <a:gd name="T101" fmla="*/ 2147483647 h 158"/>
              <a:gd name="T102" fmla="*/ 2147483647 w 129"/>
              <a:gd name="T103" fmla="*/ 2147483647 h 158"/>
              <a:gd name="T104" fmla="*/ 2147483647 w 129"/>
              <a:gd name="T105" fmla="*/ 2147483647 h 158"/>
              <a:gd name="T106" fmla="*/ 2147483647 w 129"/>
              <a:gd name="T107" fmla="*/ 2147483647 h 158"/>
              <a:gd name="T108" fmla="*/ 2147483647 w 129"/>
              <a:gd name="T109" fmla="*/ 2147483647 h 15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9"/>
              <a:gd name="T166" fmla="*/ 0 h 158"/>
              <a:gd name="T167" fmla="*/ 129 w 129"/>
              <a:gd name="T168" fmla="*/ 158 h 15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9" h="158">
                <a:moveTo>
                  <a:pt x="91" y="76"/>
                </a:moveTo>
                <a:lnTo>
                  <a:pt x="91" y="99"/>
                </a:lnTo>
                <a:lnTo>
                  <a:pt x="90" y="107"/>
                </a:lnTo>
                <a:lnTo>
                  <a:pt x="88" y="114"/>
                </a:lnTo>
                <a:lnTo>
                  <a:pt x="85" y="119"/>
                </a:lnTo>
                <a:lnTo>
                  <a:pt x="79" y="125"/>
                </a:lnTo>
                <a:lnTo>
                  <a:pt x="73" y="130"/>
                </a:lnTo>
                <a:lnTo>
                  <a:pt x="66" y="133"/>
                </a:lnTo>
                <a:lnTo>
                  <a:pt x="58" y="135"/>
                </a:lnTo>
                <a:lnTo>
                  <a:pt x="49" y="136"/>
                </a:lnTo>
                <a:lnTo>
                  <a:pt x="43" y="136"/>
                </a:lnTo>
                <a:lnTo>
                  <a:pt x="38" y="135"/>
                </a:lnTo>
                <a:lnTo>
                  <a:pt x="34" y="132"/>
                </a:lnTo>
                <a:lnTo>
                  <a:pt x="31" y="130"/>
                </a:lnTo>
                <a:lnTo>
                  <a:pt x="28" y="126"/>
                </a:lnTo>
                <a:lnTo>
                  <a:pt x="27" y="122"/>
                </a:lnTo>
                <a:lnTo>
                  <a:pt x="25" y="117"/>
                </a:lnTo>
                <a:lnTo>
                  <a:pt x="25" y="113"/>
                </a:lnTo>
                <a:lnTo>
                  <a:pt x="25" y="107"/>
                </a:lnTo>
                <a:lnTo>
                  <a:pt x="26" y="102"/>
                </a:lnTo>
                <a:lnTo>
                  <a:pt x="28" y="99"/>
                </a:lnTo>
                <a:lnTo>
                  <a:pt x="30" y="95"/>
                </a:lnTo>
                <a:lnTo>
                  <a:pt x="33" y="92"/>
                </a:lnTo>
                <a:lnTo>
                  <a:pt x="37" y="89"/>
                </a:lnTo>
                <a:lnTo>
                  <a:pt x="42" y="88"/>
                </a:lnTo>
                <a:lnTo>
                  <a:pt x="48" y="87"/>
                </a:lnTo>
                <a:lnTo>
                  <a:pt x="59" y="85"/>
                </a:lnTo>
                <a:lnTo>
                  <a:pt x="71" y="83"/>
                </a:lnTo>
                <a:lnTo>
                  <a:pt x="81" y="81"/>
                </a:lnTo>
                <a:lnTo>
                  <a:pt x="91" y="76"/>
                </a:lnTo>
                <a:close/>
                <a:moveTo>
                  <a:pt x="93" y="133"/>
                </a:moveTo>
                <a:lnTo>
                  <a:pt x="93" y="139"/>
                </a:lnTo>
                <a:lnTo>
                  <a:pt x="94" y="144"/>
                </a:lnTo>
                <a:lnTo>
                  <a:pt x="96" y="147"/>
                </a:lnTo>
                <a:lnTo>
                  <a:pt x="98" y="151"/>
                </a:lnTo>
                <a:lnTo>
                  <a:pt x="101" y="153"/>
                </a:lnTo>
                <a:lnTo>
                  <a:pt x="106" y="156"/>
                </a:lnTo>
                <a:lnTo>
                  <a:pt x="110" y="157"/>
                </a:lnTo>
                <a:lnTo>
                  <a:pt x="116" y="157"/>
                </a:lnTo>
                <a:lnTo>
                  <a:pt x="122" y="156"/>
                </a:lnTo>
                <a:lnTo>
                  <a:pt x="129" y="154"/>
                </a:lnTo>
                <a:lnTo>
                  <a:pt x="129" y="135"/>
                </a:lnTo>
                <a:lnTo>
                  <a:pt x="123" y="136"/>
                </a:lnTo>
                <a:lnTo>
                  <a:pt x="118" y="135"/>
                </a:lnTo>
                <a:lnTo>
                  <a:pt x="115" y="131"/>
                </a:lnTo>
                <a:lnTo>
                  <a:pt x="114" y="126"/>
                </a:lnTo>
                <a:lnTo>
                  <a:pt x="114" y="119"/>
                </a:lnTo>
                <a:lnTo>
                  <a:pt x="114" y="45"/>
                </a:lnTo>
                <a:lnTo>
                  <a:pt x="113" y="34"/>
                </a:lnTo>
                <a:lnTo>
                  <a:pt x="111" y="25"/>
                </a:lnTo>
                <a:lnTo>
                  <a:pt x="107" y="17"/>
                </a:lnTo>
                <a:lnTo>
                  <a:pt x="101" y="10"/>
                </a:lnTo>
                <a:lnTo>
                  <a:pt x="94" y="5"/>
                </a:lnTo>
                <a:lnTo>
                  <a:pt x="85" y="2"/>
                </a:lnTo>
                <a:lnTo>
                  <a:pt x="74" y="1"/>
                </a:lnTo>
                <a:lnTo>
                  <a:pt x="61" y="0"/>
                </a:lnTo>
                <a:lnTo>
                  <a:pt x="49" y="1"/>
                </a:lnTo>
                <a:lnTo>
                  <a:pt x="38" y="3"/>
                </a:lnTo>
                <a:lnTo>
                  <a:pt x="29" y="7"/>
                </a:lnTo>
                <a:lnTo>
                  <a:pt x="21" y="12"/>
                </a:lnTo>
                <a:lnTo>
                  <a:pt x="15" y="19"/>
                </a:lnTo>
                <a:lnTo>
                  <a:pt x="11" y="27"/>
                </a:lnTo>
                <a:lnTo>
                  <a:pt x="8" y="37"/>
                </a:lnTo>
                <a:lnTo>
                  <a:pt x="7" y="47"/>
                </a:lnTo>
                <a:lnTo>
                  <a:pt x="7" y="48"/>
                </a:lnTo>
                <a:lnTo>
                  <a:pt x="29" y="48"/>
                </a:lnTo>
                <a:lnTo>
                  <a:pt x="29" y="43"/>
                </a:lnTo>
                <a:lnTo>
                  <a:pt x="31" y="37"/>
                </a:lnTo>
                <a:lnTo>
                  <a:pt x="33" y="32"/>
                </a:lnTo>
                <a:lnTo>
                  <a:pt x="37" y="29"/>
                </a:lnTo>
                <a:lnTo>
                  <a:pt x="41" y="25"/>
                </a:lnTo>
                <a:lnTo>
                  <a:pt x="47" y="23"/>
                </a:lnTo>
                <a:lnTo>
                  <a:pt x="53" y="22"/>
                </a:lnTo>
                <a:lnTo>
                  <a:pt x="60" y="22"/>
                </a:lnTo>
                <a:lnTo>
                  <a:pt x="68" y="22"/>
                </a:lnTo>
                <a:lnTo>
                  <a:pt x="74" y="23"/>
                </a:lnTo>
                <a:lnTo>
                  <a:pt x="79" y="25"/>
                </a:lnTo>
                <a:lnTo>
                  <a:pt x="84" y="27"/>
                </a:lnTo>
                <a:lnTo>
                  <a:pt x="87" y="30"/>
                </a:lnTo>
                <a:lnTo>
                  <a:pt x="89" y="34"/>
                </a:lnTo>
                <a:lnTo>
                  <a:pt x="91" y="38"/>
                </a:lnTo>
                <a:lnTo>
                  <a:pt x="91" y="44"/>
                </a:lnTo>
                <a:lnTo>
                  <a:pt x="91" y="50"/>
                </a:lnTo>
                <a:lnTo>
                  <a:pt x="90" y="54"/>
                </a:lnTo>
                <a:lnTo>
                  <a:pt x="89" y="57"/>
                </a:lnTo>
                <a:lnTo>
                  <a:pt x="85" y="59"/>
                </a:lnTo>
                <a:lnTo>
                  <a:pt x="79" y="61"/>
                </a:lnTo>
                <a:lnTo>
                  <a:pt x="71" y="62"/>
                </a:lnTo>
                <a:lnTo>
                  <a:pt x="60" y="64"/>
                </a:lnTo>
                <a:lnTo>
                  <a:pt x="48" y="65"/>
                </a:lnTo>
                <a:lnTo>
                  <a:pt x="36" y="67"/>
                </a:lnTo>
                <a:lnTo>
                  <a:pt x="27" y="71"/>
                </a:lnTo>
                <a:lnTo>
                  <a:pt x="18" y="74"/>
                </a:lnTo>
                <a:lnTo>
                  <a:pt x="12" y="80"/>
                </a:lnTo>
                <a:lnTo>
                  <a:pt x="7" y="86"/>
                </a:lnTo>
                <a:lnTo>
                  <a:pt x="3" y="94"/>
                </a:lnTo>
                <a:lnTo>
                  <a:pt x="1" y="102"/>
                </a:lnTo>
                <a:lnTo>
                  <a:pt x="0" y="113"/>
                </a:lnTo>
                <a:lnTo>
                  <a:pt x="1" y="123"/>
                </a:lnTo>
                <a:lnTo>
                  <a:pt x="3" y="131"/>
                </a:lnTo>
                <a:lnTo>
                  <a:pt x="7" y="139"/>
                </a:lnTo>
                <a:lnTo>
                  <a:pt x="12" y="146"/>
                </a:lnTo>
                <a:lnTo>
                  <a:pt x="18" y="151"/>
                </a:lnTo>
                <a:lnTo>
                  <a:pt x="26" y="154"/>
                </a:lnTo>
                <a:lnTo>
                  <a:pt x="35" y="157"/>
                </a:lnTo>
                <a:lnTo>
                  <a:pt x="45" y="158"/>
                </a:lnTo>
                <a:lnTo>
                  <a:pt x="58" y="157"/>
                </a:lnTo>
                <a:lnTo>
                  <a:pt x="71" y="152"/>
                </a:lnTo>
                <a:lnTo>
                  <a:pt x="83" y="144"/>
                </a:lnTo>
                <a:lnTo>
                  <a:pt x="93" y="133"/>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71" name="Freeform 267"/>
          <p:cNvSpPr>
            <a:spLocks noEditPoints="1"/>
          </p:cNvSpPr>
          <p:nvPr/>
        </p:nvSpPr>
        <p:spPr bwMode="auto">
          <a:xfrm>
            <a:off x="2193925" y="5040313"/>
            <a:ext cx="60325" cy="111125"/>
          </a:xfrm>
          <a:custGeom>
            <a:avLst/>
            <a:gdLst>
              <a:gd name="T0" fmla="*/ 2147483647 w 127"/>
              <a:gd name="T1" fmla="*/ 2147483647 h 211"/>
              <a:gd name="T2" fmla="*/ 2147483647 w 127"/>
              <a:gd name="T3" fmla="*/ 2147483647 h 211"/>
              <a:gd name="T4" fmla="*/ 2147483647 w 127"/>
              <a:gd name="T5" fmla="*/ 2147483647 h 211"/>
              <a:gd name="T6" fmla="*/ 2147483647 w 127"/>
              <a:gd name="T7" fmla="*/ 2147483647 h 211"/>
              <a:gd name="T8" fmla="*/ 2147483647 w 127"/>
              <a:gd name="T9" fmla="*/ 2147483647 h 211"/>
              <a:gd name="T10" fmla="*/ 2147483647 w 127"/>
              <a:gd name="T11" fmla="*/ 2147483647 h 211"/>
              <a:gd name="T12" fmla="*/ 2147483647 w 127"/>
              <a:gd name="T13" fmla="*/ 2147483647 h 211"/>
              <a:gd name="T14" fmla="*/ 2147483647 w 127"/>
              <a:gd name="T15" fmla="*/ 2147483647 h 211"/>
              <a:gd name="T16" fmla="*/ 2147483647 w 127"/>
              <a:gd name="T17" fmla="*/ 2147483647 h 211"/>
              <a:gd name="T18" fmla="*/ 2147483647 w 127"/>
              <a:gd name="T19" fmla="*/ 2147483647 h 211"/>
              <a:gd name="T20" fmla="*/ 2147483647 w 127"/>
              <a:gd name="T21" fmla="*/ 2147483647 h 211"/>
              <a:gd name="T22" fmla="*/ 2147483647 w 127"/>
              <a:gd name="T23" fmla="*/ 2147483647 h 211"/>
              <a:gd name="T24" fmla="*/ 2147483647 w 127"/>
              <a:gd name="T25" fmla="*/ 2147483647 h 211"/>
              <a:gd name="T26" fmla="*/ 2147483647 w 127"/>
              <a:gd name="T27" fmla="*/ 2147483647 h 211"/>
              <a:gd name="T28" fmla="*/ 2147483647 w 127"/>
              <a:gd name="T29" fmla="*/ 2147483647 h 211"/>
              <a:gd name="T30" fmla="*/ 2147483647 w 127"/>
              <a:gd name="T31" fmla="*/ 0 h 211"/>
              <a:gd name="T32" fmla="*/ 0 w 127"/>
              <a:gd name="T33" fmla="*/ 2147483647 h 211"/>
              <a:gd name="T34" fmla="*/ 2147483647 w 127"/>
              <a:gd name="T35" fmla="*/ 2147483647 h 211"/>
              <a:gd name="T36" fmla="*/ 2147483647 w 127"/>
              <a:gd name="T37" fmla="*/ 2147483647 h 211"/>
              <a:gd name="T38" fmla="*/ 2147483647 w 127"/>
              <a:gd name="T39" fmla="*/ 2147483647 h 211"/>
              <a:gd name="T40" fmla="*/ 2147483647 w 127"/>
              <a:gd name="T41" fmla="*/ 2147483647 h 211"/>
              <a:gd name="T42" fmla="*/ 2147483647 w 127"/>
              <a:gd name="T43" fmla="*/ 2147483647 h 211"/>
              <a:gd name="T44" fmla="*/ 2147483647 w 127"/>
              <a:gd name="T45" fmla="*/ 2147483647 h 211"/>
              <a:gd name="T46" fmla="*/ 2147483647 w 127"/>
              <a:gd name="T47" fmla="*/ 2147483647 h 211"/>
              <a:gd name="T48" fmla="*/ 2147483647 w 127"/>
              <a:gd name="T49" fmla="*/ 2147483647 h 211"/>
              <a:gd name="T50" fmla="*/ 2147483647 w 127"/>
              <a:gd name="T51" fmla="*/ 2147483647 h 211"/>
              <a:gd name="T52" fmla="*/ 2147483647 w 127"/>
              <a:gd name="T53" fmla="*/ 2147483647 h 211"/>
              <a:gd name="T54" fmla="*/ 2147483647 w 127"/>
              <a:gd name="T55" fmla="*/ 2147483647 h 211"/>
              <a:gd name="T56" fmla="*/ 2147483647 w 127"/>
              <a:gd name="T57" fmla="*/ 2147483647 h 211"/>
              <a:gd name="T58" fmla="*/ 2147483647 w 127"/>
              <a:gd name="T59" fmla="*/ 2147483647 h 211"/>
              <a:gd name="T60" fmla="*/ 2147483647 w 127"/>
              <a:gd name="T61" fmla="*/ 2147483647 h 211"/>
              <a:gd name="T62" fmla="*/ 2147483647 w 127"/>
              <a:gd name="T63" fmla="*/ 2147483647 h 211"/>
              <a:gd name="T64" fmla="*/ 2147483647 w 127"/>
              <a:gd name="T65" fmla="*/ 2147483647 h 21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7"/>
              <a:gd name="T100" fmla="*/ 0 h 211"/>
              <a:gd name="T101" fmla="*/ 127 w 127"/>
              <a:gd name="T102" fmla="*/ 211 h 21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7" h="211">
                <a:moveTo>
                  <a:pt x="0" y="207"/>
                </a:moveTo>
                <a:lnTo>
                  <a:pt x="23" y="207"/>
                </a:lnTo>
                <a:lnTo>
                  <a:pt x="23" y="188"/>
                </a:lnTo>
                <a:lnTo>
                  <a:pt x="32" y="198"/>
                </a:lnTo>
                <a:lnTo>
                  <a:pt x="42" y="205"/>
                </a:lnTo>
                <a:lnTo>
                  <a:pt x="54" y="210"/>
                </a:lnTo>
                <a:lnTo>
                  <a:pt x="68" y="211"/>
                </a:lnTo>
                <a:lnTo>
                  <a:pt x="80" y="210"/>
                </a:lnTo>
                <a:lnTo>
                  <a:pt x="92" y="205"/>
                </a:lnTo>
                <a:lnTo>
                  <a:pt x="101" y="199"/>
                </a:lnTo>
                <a:lnTo>
                  <a:pt x="110" y="190"/>
                </a:lnTo>
                <a:lnTo>
                  <a:pt x="117" y="178"/>
                </a:lnTo>
                <a:lnTo>
                  <a:pt x="122" y="166"/>
                </a:lnTo>
                <a:lnTo>
                  <a:pt x="126" y="149"/>
                </a:lnTo>
                <a:lnTo>
                  <a:pt x="127" y="132"/>
                </a:lnTo>
                <a:lnTo>
                  <a:pt x="126" y="114"/>
                </a:lnTo>
                <a:lnTo>
                  <a:pt x="122" y="99"/>
                </a:lnTo>
                <a:lnTo>
                  <a:pt x="117" y="85"/>
                </a:lnTo>
                <a:lnTo>
                  <a:pt x="110" y="74"/>
                </a:lnTo>
                <a:lnTo>
                  <a:pt x="101" y="64"/>
                </a:lnTo>
                <a:lnTo>
                  <a:pt x="91" y="58"/>
                </a:lnTo>
                <a:lnTo>
                  <a:pt x="79" y="54"/>
                </a:lnTo>
                <a:lnTo>
                  <a:pt x="66" y="53"/>
                </a:lnTo>
                <a:lnTo>
                  <a:pt x="60" y="53"/>
                </a:lnTo>
                <a:lnTo>
                  <a:pt x="54" y="54"/>
                </a:lnTo>
                <a:lnTo>
                  <a:pt x="48" y="56"/>
                </a:lnTo>
                <a:lnTo>
                  <a:pt x="42" y="60"/>
                </a:lnTo>
                <a:lnTo>
                  <a:pt x="37" y="63"/>
                </a:lnTo>
                <a:lnTo>
                  <a:pt x="32" y="68"/>
                </a:lnTo>
                <a:lnTo>
                  <a:pt x="27" y="72"/>
                </a:lnTo>
                <a:lnTo>
                  <a:pt x="23" y="79"/>
                </a:lnTo>
                <a:lnTo>
                  <a:pt x="23" y="0"/>
                </a:lnTo>
                <a:lnTo>
                  <a:pt x="0" y="0"/>
                </a:lnTo>
                <a:lnTo>
                  <a:pt x="0" y="207"/>
                </a:lnTo>
                <a:close/>
                <a:moveTo>
                  <a:pt x="22" y="132"/>
                </a:moveTo>
                <a:lnTo>
                  <a:pt x="23" y="118"/>
                </a:lnTo>
                <a:lnTo>
                  <a:pt x="24" y="107"/>
                </a:lnTo>
                <a:lnTo>
                  <a:pt x="27" y="98"/>
                </a:lnTo>
                <a:lnTo>
                  <a:pt x="33" y="90"/>
                </a:lnTo>
                <a:lnTo>
                  <a:pt x="38" y="84"/>
                </a:lnTo>
                <a:lnTo>
                  <a:pt x="44" y="79"/>
                </a:lnTo>
                <a:lnTo>
                  <a:pt x="53" y="77"/>
                </a:lnTo>
                <a:lnTo>
                  <a:pt x="62" y="76"/>
                </a:lnTo>
                <a:lnTo>
                  <a:pt x="71" y="77"/>
                </a:lnTo>
                <a:lnTo>
                  <a:pt x="79" y="79"/>
                </a:lnTo>
                <a:lnTo>
                  <a:pt x="85" y="84"/>
                </a:lnTo>
                <a:lnTo>
                  <a:pt x="92" y="91"/>
                </a:lnTo>
                <a:lnTo>
                  <a:pt x="96" y="99"/>
                </a:lnTo>
                <a:lnTo>
                  <a:pt x="99" y="110"/>
                </a:lnTo>
                <a:lnTo>
                  <a:pt x="101" y="121"/>
                </a:lnTo>
                <a:lnTo>
                  <a:pt x="102" y="134"/>
                </a:lnTo>
                <a:lnTo>
                  <a:pt x="101" y="147"/>
                </a:lnTo>
                <a:lnTo>
                  <a:pt x="99" y="157"/>
                </a:lnTo>
                <a:lnTo>
                  <a:pt x="96" y="167"/>
                </a:lnTo>
                <a:lnTo>
                  <a:pt x="92" y="175"/>
                </a:lnTo>
                <a:lnTo>
                  <a:pt x="85" y="181"/>
                </a:lnTo>
                <a:lnTo>
                  <a:pt x="79" y="185"/>
                </a:lnTo>
                <a:lnTo>
                  <a:pt x="71" y="188"/>
                </a:lnTo>
                <a:lnTo>
                  <a:pt x="62" y="189"/>
                </a:lnTo>
                <a:lnTo>
                  <a:pt x="53" y="188"/>
                </a:lnTo>
                <a:lnTo>
                  <a:pt x="45" y="185"/>
                </a:lnTo>
                <a:lnTo>
                  <a:pt x="38" y="181"/>
                </a:lnTo>
                <a:lnTo>
                  <a:pt x="33" y="174"/>
                </a:lnTo>
                <a:lnTo>
                  <a:pt x="29" y="166"/>
                </a:lnTo>
                <a:lnTo>
                  <a:pt x="25" y="156"/>
                </a:lnTo>
                <a:lnTo>
                  <a:pt x="23" y="145"/>
                </a:lnTo>
                <a:lnTo>
                  <a:pt x="22" y="132"/>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72" name="Freeform 268"/>
          <p:cNvSpPr>
            <a:spLocks noEditPoints="1"/>
          </p:cNvSpPr>
          <p:nvPr/>
        </p:nvSpPr>
        <p:spPr bwMode="auto">
          <a:xfrm>
            <a:off x="2263775" y="5068888"/>
            <a:ext cx="57150" cy="82550"/>
          </a:xfrm>
          <a:custGeom>
            <a:avLst/>
            <a:gdLst>
              <a:gd name="T0" fmla="*/ 2147483647 w 123"/>
              <a:gd name="T1" fmla="*/ 2147483647 h 158"/>
              <a:gd name="T2" fmla="*/ 2147483647 w 123"/>
              <a:gd name="T3" fmla="*/ 2147483647 h 158"/>
              <a:gd name="T4" fmla="*/ 2147483647 w 123"/>
              <a:gd name="T5" fmla="*/ 2147483647 h 158"/>
              <a:gd name="T6" fmla="*/ 2147483647 w 123"/>
              <a:gd name="T7" fmla="*/ 2147483647 h 158"/>
              <a:gd name="T8" fmla="*/ 2147483647 w 123"/>
              <a:gd name="T9" fmla="*/ 2147483647 h 158"/>
              <a:gd name="T10" fmla="*/ 2147483647 w 123"/>
              <a:gd name="T11" fmla="*/ 2147483647 h 158"/>
              <a:gd name="T12" fmla="*/ 2147483647 w 123"/>
              <a:gd name="T13" fmla="*/ 2147483647 h 158"/>
              <a:gd name="T14" fmla="*/ 2147483647 w 123"/>
              <a:gd name="T15" fmla="*/ 2147483647 h 158"/>
              <a:gd name="T16" fmla="*/ 2147483647 w 123"/>
              <a:gd name="T17" fmla="*/ 2147483647 h 158"/>
              <a:gd name="T18" fmla="*/ 2147483647 w 123"/>
              <a:gd name="T19" fmla="*/ 2147483647 h 158"/>
              <a:gd name="T20" fmla="*/ 2147483647 w 123"/>
              <a:gd name="T21" fmla="*/ 2147483647 h 158"/>
              <a:gd name="T22" fmla="*/ 2147483647 w 123"/>
              <a:gd name="T23" fmla="*/ 2147483647 h 158"/>
              <a:gd name="T24" fmla="*/ 2147483647 w 123"/>
              <a:gd name="T25" fmla="*/ 2147483647 h 158"/>
              <a:gd name="T26" fmla="*/ 2147483647 w 123"/>
              <a:gd name="T27" fmla="*/ 2147483647 h 158"/>
              <a:gd name="T28" fmla="*/ 2147483647 w 123"/>
              <a:gd name="T29" fmla="*/ 2147483647 h 158"/>
              <a:gd name="T30" fmla="*/ 2147483647 w 123"/>
              <a:gd name="T31" fmla="*/ 2147483647 h 158"/>
              <a:gd name="T32" fmla="*/ 2147483647 w 123"/>
              <a:gd name="T33" fmla="*/ 2147483647 h 158"/>
              <a:gd name="T34" fmla="*/ 2147483647 w 123"/>
              <a:gd name="T35" fmla="*/ 2147483647 h 158"/>
              <a:gd name="T36" fmla="*/ 2147483647 w 123"/>
              <a:gd name="T37" fmla="*/ 2147483647 h 158"/>
              <a:gd name="T38" fmla="*/ 2147483647 w 123"/>
              <a:gd name="T39" fmla="*/ 2147483647 h 158"/>
              <a:gd name="T40" fmla="*/ 2147483647 w 123"/>
              <a:gd name="T41" fmla="*/ 2147483647 h 158"/>
              <a:gd name="T42" fmla="*/ 2147483647 w 123"/>
              <a:gd name="T43" fmla="*/ 2147483647 h 158"/>
              <a:gd name="T44" fmla="*/ 2147483647 w 123"/>
              <a:gd name="T45" fmla="*/ 2147483647 h 158"/>
              <a:gd name="T46" fmla="*/ 2147483647 w 123"/>
              <a:gd name="T47" fmla="*/ 2147483647 h 158"/>
              <a:gd name="T48" fmla="*/ 2147483647 w 123"/>
              <a:gd name="T49" fmla="*/ 2147483647 h 158"/>
              <a:gd name="T50" fmla="*/ 2147483647 w 123"/>
              <a:gd name="T51" fmla="*/ 2147483647 h 158"/>
              <a:gd name="T52" fmla="*/ 2147483647 w 123"/>
              <a:gd name="T53" fmla="*/ 2147483647 h 158"/>
              <a:gd name="T54" fmla="*/ 2147483647 w 123"/>
              <a:gd name="T55" fmla="*/ 2147483647 h 158"/>
              <a:gd name="T56" fmla="*/ 2147483647 w 123"/>
              <a:gd name="T57" fmla="*/ 2147483647 h 158"/>
              <a:gd name="T58" fmla="*/ 2147483647 w 123"/>
              <a:gd name="T59" fmla="*/ 2147483647 h 158"/>
              <a:gd name="T60" fmla="*/ 2147483647 w 123"/>
              <a:gd name="T61" fmla="*/ 2147483647 h 158"/>
              <a:gd name="T62" fmla="*/ 2147483647 w 123"/>
              <a:gd name="T63" fmla="*/ 2147483647 h 158"/>
              <a:gd name="T64" fmla="*/ 2147483647 w 123"/>
              <a:gd name="T65" fmla="*/ 2147483647 h 158"/>
              <a:gd name="T66" fmla="*/ 2147483647 w 123"/>
              <a:gd name="T67" fmla="*/ 2147483647 h 158"/>
              <a:gd name="T68" fmla="*/ 2147483647 w 123"/>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8"/>
              <a:gd name="T107" fmla="*/ 123 w 123"/>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8">
                <a:moveTo>
                  <a:pt x="99" y="107"/>
                </a:moveTo>
                <a:lnTo>
                  <a:pt x="97" y="113"/>
                </a:lnTo>
                <a:lnTo>
                  <a:pt x="93" y="118"/>
                </a:lnTo>
                <a:lnTo>
                  <a:pt x="90" y="123"/>
                </a:lnTo>
                <a:lnTo>
                  <a:pt x="86" y="128"/>
                </a:lnTo>
                <a:lnTo>
                  <a:pt x="82" y="130"/>
                </a:lnTo>
                <a:lnTo>
                  <a:pt x="77" y="132"/>
                </a:lnTo>
                <a:lnTo>
                  <a:pt x="70" y="135"/>
                </a:lnTo>
                <a:lnTo>
                  <a:pt x="63" y="135"/>
                </a:lnTo>
                <a:lnTo>
                  <a:pt x="54" y="133"/>
                </a:lnTo>
                <a:lnTo>
                  <a:pt x="47" y="131"/>
                </a:lnTo>
                <a:lnTo>
                  <a:pt x="41" y="128"/>
                </a:lnTo>
                <a:lnTo>
                  <a:pt x="34" y="122"/>
                </a:lnTo>
                <a:lnTo>
                  <a:pt x="30" y="116"/>
                </a:lnTo>
                <a:lnTo>
                  <a:pt x="27" y="108"/>
                </a:lnTo>
                <a:lnTo>
                  <a:pt x="25" y="97"/>
                </a:lnTo>
                <a:lnTo>
                  <a:pt x="24" y="87"/>
                </a:lnTo>
                <a:lnTo>
                  <a:pt x="123" y="87"/>
                </a:lnTo>
                <a:lnTo>
                  <a:pt x="123" y="75"/>
                </a:lnTo>
                <a:lnTo>
                  <a:pt x="122" y="59"/>
                </a:lnTo>
                <a:lnTo>
                  <a:pt x="119" y="43"/>
                </a:lnTo>
                <a:lnTo>
                  <a:pt x="114" y="30"/>
                </a:lnTo>
                <a:lnTo>
                  <a:pt x="107" y="19"/>
                </a:lnTo>
                <a:lnTo>
                  <a:pt x="98" y="11"/>
                </a:lnTo>
                <a:lnTo>
                  <a:pt x="87" y="4"/>
                </a:lnTo>
                <a:lnTo>
                  <a:pt x="76" y="1"/>
                </a:lnTo>
                <a:lnTo>
                  <a:pt x="61" y="0"/>
                </a:lnTo>
                <a:lnTo>
                  <a:pt x="48" y="1"/>
                </a:lnTo>
                <a:lnTo>
                  <a:pt x="35" y="5"/>
                </a:lnTo>
                <a:lnTo>
                  <a:pt x="25" y="11"/>
                </a:lnTo>
                <a:lnTo>
                  <a:pt x="17" y="21"/>
                </a:lnTo>
                <a:lnTo>
                  <a:pt x="9" y="32"/>
                </a:lnTo>
                <a:lnTo>
                  <a:pt x="4" y="46"/>
                </a:lnTo>
                <a:lnTo>
                  <a:pt x="1" y="62"/>
                </a:lnTo>
                <a:lnTo>
                  <a:pt x="0" y="80"/>
                </a:lnTo>
                <a:lnTo>
                  <a:pt x="1" y="97"/>
                </a:lnTo>
                <a:lnTo>
                  <a:pt x="4" y="113"/>
                </a:lnTo>
                <a:lnTo>
                  <a:pt x="9" y="126"/>
                </a:lnTo>
                <a:lnTo>
                  <a:pt x="17" y="137"/>
                </a:lnTo>
                <a:lnTo>
                  <a:pt x="25" y="146"/>
                </a:lnTo>
                <a:lnTo>
                  <a:pt x="35" y="152"/>
                </a:lnTo>
                <a:lnTo>
                  <a:pt x="48" y="157"/>
                </a:lnTo>
                <a:lnTo>
                  <a:pt x="61" y="158"/>
                </a:lnTo>
                <a:lnTo>
                  <a:pt x="72" y="157"/>
                </a:lnTo>
                <a:lnTo>
                  <a:pt x="84" y="154"/>
                </a:lnTo>
                <a:lnTo>
                  <a:pt x="93" y="150"/>
                </a:lnTo>
                <a:lnTo>
                  <a:pt x="102" y="144"/>
                </a:lnTo>
                <a:lnTo>
                  <a:pt x="108" y="137"/>
                </a:lnTo>
                <a:lnTo>
                  <a:pt x="115" y="128"/>
                </a:lnTo>
                <a:lnTo>
                  <a:pt x="119" y="118"/>
                </a:lnTo>
                <a:lnTo>
                  <a:pt x="121" y="107"/>
                </a:lnTo>
                <a:lnTo>
                  <a:pt x="99" y="107"/>
                </a:lnTo>
                <a:close/>
                <a:moveTo>
                  <a:pt x="24" y="66"/>
                </a:moveTo>
                <a:lnTo>
                  <a:pt x="25" y="55"/>
                </a:lnTo>
                <a:lnTo>
                  <a:pt x="27" y="47"/>
                </a:lnTo>
                <a:lnTo>
                  <a:pt x="31" y="39"/>
                </a:lnTo>
                <a:lnTo>
                  <a:pt x="35" y="33"/>
                </a:lnTo>
                <a:lnTo>
                  <a:pt x="41" y="27"/>
                </a:lnTo>
                <a:lnTo>
                  <a:pt x="47" y="24"/>
                </a:lnTo>
                <a:lnTo>
                  <a:pt x="53" y="23"/>
                </a:lnTo>
                <a:lnTo>
                  <a:pt x="62" y="22"/>
                </a:lnTo>
                <a:lnTo>
                  <a:pt x="70" y="23"/>
                </a:lnTo>
                <a:lnTo>
                  <a:pt x="78" y="24"/>
                </a:lnTo>
                <a:lnTo>
                  <a:pt x="84" y="29"/>
                </a:lnTo>
                <a:lnTo>
                  <a:pt x="89" y="33"/>
                </a:lnTo>
                <a:lnTo>
                  <a:pt x="93" y="39"/>
                </a:lnTo>
                <a:lnTo>
                  <a:pt x="97" y="47"/>
                </a:lnTo>
                <a:lnTo>
                  <a:pt x="98" y="55"/>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73" name="Rectangle 269"/>
          <p:cNvSpPr>
            <a:spLocks noChangeArrowheads="1"/>
          </p:cNvSpPr>
          <p:nvPr/>
        </p:nvSpPr>
        <p:spPr bwMode="auto">
          <a:xfrm>
            <a:off x="2333625" y="5040313"/>
            <a:ext cx="11113" cy="109537"/>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774" name="Rectangle 270"/>
          <p:cNvSpPr>
            <a:spLocks noChangeArrowheads="1"/>
          </p:cNvSpPr>
          <p:nvPr/>
        </p:nvSpPr>
        <p:spPr bwMode="auto">
          <a:xfrm>
            <a:off x="2360613" y="5040313"/>
            <a:ext cx="11112" cy="109537"/>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775" name="Freeform 271"/>
          <p:cNvSpPr>
            <a:spLocks noEditPoints="1"/>
          </p:cNvSpPr>
          <p:nvPr/>
        </p:nvSpPr>
        <p:spPr bwMode="auto">
          <a:xfrm>
            <a:off x="2384425" y="5068888"/>
            <a:ext cx="58738" cy="82550"/>
          </a:xfrm>
          <a:custGeom>
            <a:avLst/>
            <a:gdLst>
              <a:gd name="T0" fmla="*/ 2147483647 w 123"/>
              <a:gd name="T1" fmla="*/ 2147483647 h 158"/>
              <a:gd name="T2" fmla="*/ 2147483647 w 123"/>
              <a:gd name="T3" fmla="*/ 2147483647 h 158"/>
              <a:gd name="T4" fmla="*/ 2147483647 w 123"/>
              <a:gd name="T5" fmla="*/ 2147483647 h 158"/>
              <a:gd name="T6" fmla="*/ 2147483647 w 123"/>
              <a:gd name="T7" fmla="*/ 2147483647 h 158"/>
              <a:gd name="T8" fmla="*/ 2147483647 w 123"/>
              <a:gd name="T9" fmla="*/ 2147483647 h 158"/>
              <a:gd name="T10" fmla="*/ 2147483647 w 123"/>
              <a:gd name="T11" fmla="*/ 2147483647 h 158"/>
              <a:gd name="T12" fmla="*/ 2147483647 w 123"/>
              <a:gd name="T13" fmla="*/ 2147483647 h 158"/>
              <a:gd name="T14" fmla="*/ 2147483647 w 123"/>
              <a:gd name="T15" fmla="*/ 2147483647 h 158"/>
              <a:gd name="T16" fmla="*/ 2147483647 w 123"/>
              <a:gd name="T17" fmla="*/ 2147483647 h 158"/>
              <a:gd name="T18" fmla="*/ 2147483647 w 123"/>
              <a:gd name="T19" fmla="*/ 2147483647 h 158"/>
              <a:gd name="T20" fmla="*/ 2147483647 w 123"/>
              <a:gd name="T21" fmla="*/ 2147483647 h 158"/>
              <a:gd name="T22" fmla="*/ 2147483647 w 123"/>
              <a:gd name="T23" fmla="*/ 2147483647 h 158"/>
              <a:gd name="T24" fmla="*/ 2147483647 w 123"/>
              <a:gd name="T25" fmla="*/ 2147483647 h 158"/>
              <a:gd name="T26" fmla="*/ 2147483647 w 123"/>
              <a:gd name="T27" fmla="*/ 2147483647 h 158"/>
              <a:gd name="T28" fmla="*/ 2147483647 w 123"/>
              <a:gd name="T29" fmla="*/ 2147483647 h 158"/>
              <a:gd name="T30" fmla="*/ 2147483647 w 123"/>
              <a:gd name="T31" fmla="*/ 2147483647 h 158"/>
              <a:gd name="T32" fmla="*/ 2147483647 w 123"/>
              <a:gd name="T33" fmla="*/ 2147483647 h 158"/>
              <a:gd name="T34" fmla="*/ 2147483647 w 123"/>
              <a:gd name="T35" fmla="*/ 2147483647 h 158"/>
              <a:gd name="T36" fmla="*/ 2147483647 w 123"/>
              <a:gd name="T37" fmla="*/ 2147483647 h 158"/>
              <a:gd name="T38" fmla="*/ 2147483647 w 123"/>
              <a:gd name="T39" fmla="*/ 2147483647 h 158"/>
              <a:gd name="T40" fmla="*/ 2147483647 w 123"/>
              <a:gd name="T41" fmla="*/ 2147483647 h 158"/>
              <a:gd name="T42" fmla="*/ 2147483647 w 123"/>
              <a:gd name="T43" fmla="*/ 2147483647 h 158"/>
              <a:gd name="T44" fmla="*/ 2147483647 w 123"/>
              <a:gd name="T45" fmla="*/ 2147483647 h 158"/>
              <a:gd name="T46" fmla="*/ 2147483647 w 123"/>
              <a:gd name="T47" fmla="*/ 2147483647 h 158"/>
              <a:gd name="T48" fmla="*/ 2147483647 w 123"/>
              <a:gd name="T49" fmla="*/ 2147483647 h 158"/>
              <a:gd name="T50" fmla="*/ 2147483647 w 123"/>
              <a:gd name="T51" fmla="*/ 2147483647 h 158"/>
              <a:gd name="T52" fmla="*/ 2147483647 w 123"/>
              <a:gd name="T53" fmla="*/ 2147483647 h 158"/>
              <a:gd name="T54" fmla="*/ 2147483647 w 123"/>
              <a:gd name="T55" fmla="*/ 2147483647 h 158"/>
              <a:gd name="T56" fmla="*/ 2147483647 w 123"/>
              <a:gd name="T57" fmla="*/ 2147483647 h 158"/>
              <a:gd name="T58" fmla="*/ 2147483647 w 123"/>
              <a:gd name="T59" fmla="*/ 2147483647 h 158"/>
              <a:gd name="T60" fmla="*/ 2147483647 w 123"/>
              <a:gd name="T61" fmla="*/ 2147483647 h 158"/>
              <a:gd name="T62" fmla="*/ 2147483647 w 123"/>
              <a:gd name="T63" fmla="*/ 2147483647 h 158"/>
              <a:gd name="T64" fmla="*/ 2147483647 w 123"/>
              <a:gd name="T65" fmla="*/ 2147483647 h 158"/>
              <a:gd name="T66" fmla="*/ 2147483647 w 123"/>
              <a:gd name="T67" fmla="*/ 2147483647 h 158"/>
              <a:gd name="T68" fmla="*/ 2147483647 w 123"/>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8"/>
              <a:gd name="T107" fmla="*/ 123 w 123"/>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8">
                <a:moveTo>
                  <a:pt x="99" y="107"/>
                </a:moveTo>
                <a:lnTo>
                  <a:pt x="97" y="113"/>
                </a:lnTo>
                <a:lnTo>
                  <a:pt x="94" y="118"/>
                </a:lnTo>
                <a:lnTo>
                  <a:pt x="91" y="123"/>
                </a:lnTo>
                <a:lnTo>
                  <a:pt x="86" y="128"/>
                </a:lnTo>
                <a:lnTo>
                  <a:pt x="82" y="130"/>
                </a:lnTo>
                <a:lnTo>
                  <a:pt x="77" y="132"/>
                </a:lnTo>
                <a:lnTo>
                  <a:pt x="71" y="135"/>
                </a:lnTo>
                <a:lnTo>
                  <a:pt x="63" y="135"/>
                </a:lnTo>
                <a:lnTo>
                  <a:pt x="55" y="133"/>
                </a:lnTo>
                <a:lnTo>
                  <a:pt x="47" y="131"/>
                </a:lnTo>
                <a:lnTo>
                  <a:pt x="41" y="128"/>
                </a:lnTo>
                <a:lnTo>
                  <a:pt x="35" y="122"/>
                </a:lnTo>
                <a:lnTo>
                  <a:pt x="31" y="116"/>
                </a:lnTo>
                <a:lnTo>
                  <a:pt x="27" y="108"/>
                </a:lnTo>
                <a:lnTo>
                  <a:pt x="25" y="97"/>
                </a:lnTo>
                <a:lnTo>
                  <a:pt x="24" y="87"/>
                </a:lnTo>
                <a:lnTo>
                  <a:pt x="123" y="87"/>
                </a:lnTo>
                <a:lnTo>
                  <a:pt x="123" y="75"/>
                </a:lnTo>
                <a:lnTo>
                  <a:pt x="122" y="59"/>
                </a:lnTo>
                <a:lnTo>
                  <a:pt x="119" y="43"/>
                </a:lnTo>
                <a:lnTo>
                  <a:pt x="114" y="30"/>
                </a:lnTo>
                <a:lnTo>
                  <a:pt x="108" y="19"/>
                </a:lnTo>
                <a:lnTo>
                  <a:pt x="98" y="11"/>
                </a:lnTo>
                <a:lnTo>
                  <a:pt x="88" y="4"/>
                </a:lnTo>
                <a:lnTo>
                  <a:pt x="76" y="1"/>
                </a:lnTo>
                <a:lnTo>
                  <a:pt x="61" y="0"/>
                </a:lnTo>
                <a:lnTo>
                  <a:pt x="48" y="1"/>
                </a:lnTo>
                <a:lnTo>
                  <a:pt x="36" y="5"/>
                </a:lnTo>
                <a:lnTo>
                  <a:pt x="25" y="11"/>
                </a:lnTo>
                <a:lnTo>
                  <a:pt x="17" y="21"/>
                </a:lnTo>
                <a:lnTo>
                  <a:pt x="9" y="32"/>
                </a:lnTo>
                <a:lnTo>
                  <a:pt x="4" y="46"/>
                </a:lnTo>
                <a:lnTo>
                  <a:pt x="1" y="62"/>
                </a:lnTo>
                <a:lnTo>
                  <a:pt x="0" y="80"/>
                </a:lnTo>
                <a:lnTo>
                  <a:pt x="1" y="97"/>
                </a:lnTo>
                <a:lnTo>
                  <a:pt x="4" y="113"/>
                </a:lnTo>
                <a:lnTo>
                  <a:pt x="9" y="126"/>
                </a:lnTo>
                <a:lnTo>
                  <a:pt x="17" y="137"/>
                </a:lnTo>
                <a:lnTo>
                  <a:pt x="25" y="146"/>
                </a:lnTo>
                <a:lnTo>
                  <a:pt x="36" y="152"/>
                </a:lnTo>
                <a:lnTo>
                  <a:pt x="48" y="157"/>
                </a:lnTo>
                <a:lnTo>
                  <a:pt x="61" y="158"/>
                </a:lnTo>
                <a:lnTo>
                  <a:pt x="73" y="157"/>
                </a:lnTo>
                <a:lnTo>
                  <a:pt x="84" y="154"/>
                </a:lnTo>
                <a:lnTo>
                  <a:pt x="94" y="150"/>
                </a:lnTo>
                <a:lnTo>
                  <a:pt x="102" y="144"/>
                </a:lnTo>
                <a:lnTo>
                  <a:pt x="109" y="137"/>
                </a:lnTo>
                <a:lnTo>
                  <a:pt x="115" y="128"/>
                </a:lnTo>
                <a:lnTo>
                  <a:pt x="119" y="118"/>
                </a:lnTo>
                <a:lnTo>
                  <a:pt x="121" y="107"/>
                </a:lnTo>
                <a:lnTo>
                  <a:pt x="99" y="107"/>
                </a:lnTo>
                <a:close/>
                <a:moveTo>
                  <a:pt x="24" y="66"/>
                </a:moveTo>
                <a:lnTo>
                  <a:pt x="25" y="55"/>
                </a:lnTo>
                <a:lnTo>
                  <a:pt x="27" y="47"/>
                </a:lnTo>
                <a:lnTo>
                  <a:pt x="32" y="39"/>
                </a:lnTo>
                <a:lnTo>
                  <a:pt x="36" y="33"/>
                </a:lnTo>
                <a:lnTo>
                  <a:pt x="41" y="27"/>
                </a:lnTo>
                <a:lnTo>
                  <a:pt x="47" y="24"/>
                </a:lnTo>
                <a:lnTo>
                  <a:pt x="54" y="23"/>
                </a:lnTo>
                <a:lnTo>
                  <a:pt x="62" y="22"/>
                </a:lnTo>
                <a:lnTo>
                  <a:pt x="71" y="23"/>
                </a:lnTo>
                <a:lnTo>
                  <a:pt x="78" y="24"/>
                </a:lnTo>
                <a:lnTo>
                  <a:pt x="84" y="29"/>
                </a:lnTo>
                <a:lnTo>
                  <a:pt x="90" y="33"/>
                </a:lnTo>
                <a:lnTo>
                  <a:pt x="94" y="39"/>
                </a:lnTo>
                <a:lnTo>
                  <a:pt x="97" y="47"/>
                </a:lnTo>
                <a:lnTo>
                  <a:pt x="98" y="55"/>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76" name="Freeform 272"/>
          <p:cNvSpPr>
            <a:spLocks noEditPoints="1"/>
          </p:cNvSpPr>
          <p:nvPr/>
        </p:nvSpPr>
        <p:spPr bwMode="auto">
          <a:xfrm>
            <a:off x="2489200" y="5040313"/>
            <a:ext cx="68263" cy="109537"/>
          </a:xfrm>
          <a:custGeom>
            <a:avLst/>
            <a:gdLst>
              <a:gd name="T0" fmla="*/ 0 w 145"/>
              <a:gd name="T1" fmla="*/ 2147483647 h 207"/>
              <a:gd name="T2" fmla="*/ 2147483647 w 145"/>
              <a:gd name="T3" fmla="*/ 2147483647 h 207"/>
              <a:gd name="T4" fmla="*/ 2147483647 w 145"/>
              <a:gd name="T5" fmla="*/ 2147483647 h 207"/>
              <a:gd name="T6" fmla="*/ 2147483647 w 145"/>
              <a:gd name="T7" fmla="*/ 2147483647 h 207"/>
              <a:gd name="T8" fmla="*/ 2147483647 w 145"/>
              <a:gd name="T9" fmla="*/ 2147483647 h 207"/>
              <a:gd name="T10" fmla="*/ 2147483647 w 145"/>
              <a:gd name="T11" fmla="*/ 2147483647 h 207"/>
              <a:gd name="T12" fmla="*/ 2147483647 w 145"/>
              <a:gd name="T13" fmla="*/ 2147483647 h 207"/>
              <a:gd name="T14" fmla="*/ 2147483647 w 145"/>
              <a:gd name="T15" fmla="*/ 2147483647 h 207"/>
              <a:gd name="T16" fmla="*/ 2147483647 w 145"/>
              <a:gd name="T17" fmla="*/ 2147483647 h 207"/>
              <a:gd name="T18" fmla="*/ 2147483647 w 145"/>
              <a:gd name="T19" fmla="*/ 2147483647 h 207"/>
              <a:gd name="T20" fmla="*/ 2147483647 w 145"/>
              <a:gd name="T21" fmla="*/ 2147483647 h 207"/>
              <a:gd name="T22" fmla="*/ 2147483647 w 145"/>
              <a:gd name="T23" fmla="*/ 2147483647 h 207"/>
              <a:gd name="T24" fmla="*/ 2147483647 w 145"/>
              <a:gd name="T25" fmla="*/ 2147483647 h 207"/>
              <a:gd name="T26" fmla="*/ 2147483647 w 145"/>
              <a:gd name="T27" fmla="*/ 2147483647 h 207"/>
              <a:gd name="T28" fmla="*/ 2147483647 w 145"/>
              <a:gd name="T29" fmla="*/ 2147483647 h 207"/>
              <a:gd name="T30" fmla="*/ 2147483647 w 145"/>
              <a:gd name="T31" fmla="*/ 2147483647 h 207"/>
              <a:gd name="T32" fmla="*/ 2147483647 w 145"/>
              <a:gd name="T33" fmla="*/ 2147483647 h 207"/>
              <a:gd name="T34" fmla="*/ 2147483647 w 145"/>
              <a:gd name="T35" fmla="*/ 2147483647 h 207"/>
              <a:gd name="T36" fmla="*/ 2147483647 w 145"/>
              <a:gd name="T37" fmla="*/ 2147483647 h 207"/>
              <a:gd name="T38" fmla="*/ 2147483647 w 145"/>
              <a:gd name="T39" fmla="*/ 2147483647 h 207"/>
              <a:gd name="T40" fmla="*/ 2147483647 w 145"/>
              <a:gd name="T41" fmla="*/ 2147483647 h 207"/>
              <a:gd name="T42" fmla="*/ 2147483647 w 145"/>
              <a:gd name="T43" fmla="*/ 2147483647 h 207"/>
              <a:gd name="T44" fmla="*/ 2147483647 w 145"/>
              <a:gd name="T45" fmla="*/ 2147483647 h 207"/>
              <a:gd name="T46" fmla="*/ 2147483647 w 145"/>
              <a:gd name="T47" fmla="*/ 2147483647 h 207"/>
              <a:gd name="T48" fmla="*/ 2147483647 w 145"/>
              <a:gd name="T49" fmla="*/ 2147483647 h 207"/>
              <a:gd name="T50" fmla="*/ 2147483647 w 145"/>
              <a:gd name="T51" fmla="*/ 0 h 207"/>
              <a:gd name="T52" fmla="*/ 0 w 145"/>
              <a:gd name="T53" fmla="*/ 0 h 207"/>
              <a:gd name="T54" fmla="*/ 2147483647 w 145"/>
              <a:gd name="T55" fmla="*/ 2147483647 h 207"/>
              <a:gd name="T56" fmla="*/ 2147483647 w 145"/>
              <a:gd name="T57" fmla="*/ 2147483647 h 207"/>
              <a:gd name="T58" fmla="*/ 2147483647 w 145"/>
              <a:gd name="T59" fmla="*/ 2147483647 h 207"/>
              <a:gd name="T60" fmla="*/ 2147483647 w 145"/>
              <a:gd name="T61" fmla="*/ 2147483647 h 207"/>
              <a:gd name="T62" fmla="*/ 2147483647 w 145"/>
              <a:gd name="T63" fmla="*/ 2147483647 h 207"/>
              <a:gd name="T64" fmla="*/ 2147483647 w 145"/>
              <a:gd name="T65" fmla="*/ 2147483647 h 207"/>
              <a:gd name="T66" fmla="*/ 2147483647 w 145"/>
              <a:gd name="T67" fmla="*/ 2147483647 h 207"/>
              <a:gd name="T68" fmla="*/ 2147483647 w 145"/>
              <a:gd name="T69" fmla="*/ 2147483647 h 207"/>
              <a:gd name="T70" fmla="*/ 2147483647 w 145"/>
              <a:gd name="T71" fmla="*/ 2147483647 h 207"/>
              <a:gd name="T72" fmla="*/ 2147483647 w 145"/>
              <a:gd name="T73" fmla="*/ 2147483647 h 20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45"/>
              <a:gd name="T112" fmla="*/ 0 h 207"/>
              <a:gd name="T113" fmla="*/ 145 w 145"/>
              <a:gd name="T114" fmla="*/ 207 h 20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45" h="207">
                <a:moveTo>
                  <a:pt x="0" y="0"/>
                </a:moveTo>
                <a:lnTo>
                  <a:pt x="0" y="207"/>
                </a:lnTo>
                <a:lnTo>
                  <a:pt x="26" y="207"/>
                </a:lnTo>
                <a:lnTo>
                  <a:pt x="26" y="119"/>
                </a:lnTo>
                <a:lnTo>
                  <a:pt x="67" y="119"/>
                </a:lnTo>
                <a:lnTo>
                  <a:pt x="78" y="119"/>
                </a:lnTo>
                <a:lnTo>
                  <a:pt x="87" y="120"/>
                </a:lnTo>
                <a:lnTo>
                  <a:pt x="94" y="121"/>
                </a:lnTo>
                <a:lnTo>
                  <a:pt x="100" y="124"/>
                </a:lnTo>
                <a:lnTo>
                  <a:pt x="104" y="128"/>
                </a:lnTo>
                <a:lnTo>
                  <a:pt x="106" y="134"/>
                </a:lnTo>
                <a:lnTo>
                  <a:pt x="108" y="142"/>
                </a:lnTo>
                <a:lnTo>
                  <a:pt x="109" y="152"/>
                </a:lnTo>
                <a:lnTo>
                  <a:pt x="110" y="179"/>
                </a:lnTo>
                <a:lnTo>
                  <a:pt x="111" y="188"/>
                </a:lnTo>
                <a:lnTo>
                  <a:pt x="112" y="196"/>
                </a:lnTo>
                <a:lnTo>
                  <a:pt x="113" y="202"/>
                </a:lnTo>
                <a:lnTo>
                  <a:pt x="115" y="207"/>
                </a:lnTo>
                <a:lnTo>
                  <a:pt x="145" y="207"/>
                </a:lnTo>
                <a:lnTo>
                  <a:pt x="145" y="202"/>
                </a:lnTo>
                <a:lnTo>
                  <a:pt x="141" y="198"/>
                </a:lnTo>
                <a:lnTo>
                  <a:pt x="139" y="193"/>
                </a:lnTo>
                <a:lnTo>
                  <a:pt x="138" y="186"/>
                </a:lnTo>
                <a:lnTo>
                  <a:pt x="136" y="177"/>
                </a:lnTo>
                <a:lnTo>
                  <a:pt x="134" y="143"/>
                </a:lnTo>
                <a:lnTo>
                  <a:pt x="133" y="136"/>
                </a:lnTo>
                <a:lnTo>
                  <a:pt x="132" y="129"/>
                </a:lnTo>
                <a:lnTo>
                  <a:pt x="131" y="122"/>
                </a:lnTo>
                <a:lnTo>
                  <a:pt x="129" y="118"/>
                </a:lnTo>
                <a:lnTo>
                  <a:pt x="126" y="113"/>
                </a:lnTo>
                <a:lnTo>
                  <a:pt x="123" y="110"/>
                </a:lnTo>
                <a:lnTo>
                  <a:pt x="119" y="107"/>
                </a:lnTo>
                <a:lnTo>
                  <a:pt x="113" y="105"/>
                </a:lnTo>
                <a:lnTo>
                  <a:pt x="119" y="101"/>
                </a:lnTo>
                <a:lnTo>
                  <a:pt x="124" y="97"/>
                </a:lnTo>
                <a:lnTo>
                  <a:pt x="128" y="92"/>
                </a:lnTo>
                <a:lnTo>
                  <a:pt x="132" y="86"/>
                </a:lnTo>
                <a:lnTo>
                  <a:pt x="134" y="80"/>
                </a:lnTo>
                <a:lnTo>
                  <a:pt x="136" y="74"/>
                </a:lnTo>
                <a:lnTo>
                  <a:pt x="139" y="65"/>
                </a:lnTo>
                <a:lnTo>
                  <a:pt x="139" y="57"/>
                </a:lnTo>
                <a:lnTo>
                  <a:pt x="139" y="49"/>
                </a:lnTo>
                <a:lnTo>
                  <a:pt x="138" y="41"/>
                </a:lnTo>
                <a:lnTo>
                  <a:pt x="135" y="34"/>
                </a:lnTo>
                <a:lnTo>
                  <a:pt x="132" y="27"/>
                </a:lnTo>
                <a:lnTo>
                  <a:pt x="129" y="21"/>
                </a:lnTo>
                <a:lnTo>
                  <a:pt x="125" y="16"/>
                </a:lnTo>
                <a:lnTo>
                  <a:pt x="120" y="12"/>
                </a:lnTo>
                <a:lnTo>
                  <a:pt x="114" y="7"/>
                </a:lnTo>
                <a:lnTo>
                  <a:pt x="105" y="4"/>
                </a:lnTo>
                <a:lnTo>
                  <a:pt x="95" y="1"/>
                </a:lnTo>
                <a:lnTo>
                  <a:pt x="85" y="0"/>
                </a:lnTo>
                <a:lnTo>
                  <a:pt x="73" y="0"/>
                </a:lnTo>
                <a:lnTo>
                  <a:pt x="0" y="0"/>
                </a:lnTo>
                <a:close/>
                <a:moveTo>
                  <a:pt x="26" y="25"/>
                </a:moveTo>
                <a:lnTo>
                  <a:pt x="69" y="25"/>
                </a:lnTo>
                <a:lnTo>
                  <a:pt x="80" y="25"/>
                </a:lnTo>
                <a:lnTo>
                  <a:pt x="88" y="26"/>
                </a:lnTo>
                <a:lnTo>
                  <a:pt x="95" y="28"/>
                </a:lnTo>
                <a:lnTo>
                  <a:pt x="102" y="30"/>
                </a:lnTo>
                <a:lnTo>
                  <a:pt x="106" y="35"/>
                </a:lnTo>
                <a:lnTo>
                  <a:pt x="109" y="41"/>
                </a:lnTo>
                <a:lnTo>
                  <a:pt x="111" y="49"/>
                </a:lnTo>
                <a:lnTo>
                  <a:pt x="112" y="58"/>
                </a:lnTo>
                <a:lnTo>
                  <a:pt x="111" y="68"/>
                </a:lnTo>
                <a:lnTo>
                  <a:pt x="110" y="76"/>
                </a:lnTo>
                <a:lnTo>
                  <a:pt x="106" y="82"/>
                </a:lnTo>
                <a:lnTo>
                  <a:pt x="102" y="86"/>
                </a:lnTo>
                <a:lnTo>
                  <a:pt x="95" y="90"/>
                </a:lnTo>
                <a:lnTo>
                  <a:pt x="88" y="92"/>
                </a:lnTo>
                <a:lnTo>
                  <a:pt x="80" y="94"/>
                </a:lnTo>
                <a:lnTo>
                  <a:pt x="69" y="94"/>
                </a:lnTo>
                <a:lnTo>
                  <a:pt x="26" y="94"/>
                </a:lnTo>
                <a:lnTo>
                  <a:pt x="26" y="2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77" name="Rectangle 273"/>
          <p:cNvSpPr>
            <a:spLocks noChangeArrowheads="1"/>
          </p:cNvSpPr>
          <p:nvPr/>
        </p:nvSpPr>
        <p:spPr bwMode="auto">
          <a:xfrm>
            <a:off x="2571750" y="5133975"/>
            <a:ext cx="12700" cy="158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778" name="Freeform 274"/>
          <p:cNvSpPr>
            <a:spLocks/>
          </p:cNvSpPr>
          <p:nvPr/>
        </p:nvSpPr>
        <p:spPr bwMode="auto">
          <a:xfrm>
            <a:off x="1350963" y="5237163"/>
            <a:ext cx="57150" cy="106362"/>
          </a:xfrm>
          <a:custGeom>
            <a:avLst/>
            <a:gdLst>
              <a:gd name="T0" fmla="*/ 2147483647 w 125"/>
              <a:gd name="T1" fmla="*/ 2147483647 h 199"/>
              <a:gd name="T2" fmla="*/ 2147483647 w 125"/>
              <a:gd name="T3" fmla="*/ 2147483647 h 199"/>
              <a:gd name="T4" fmla="*/ 2147483647 w 125"/>
              <a:gd name="T5" fmla="*/ 2147483647 h 199"/>
              <a:gd name="T6" fmla="*/ 2147483647 w 125"/>
              <a:gd name="T7" fmla="*/ 2147483647 h 199"/>
              <a:gd name="T8" fmla="*/ 2147483647 w 125"/>
              <a:gd name="T9" fmla="*/ 2147483647 h 199"/>
              <a:gd name="T10" fmla="*/ 2147483647 w 125"/>
              <a:gd name="T11" fmla="*/ 2147483647 h 199"/>
              <a:gd name="T12" fmla="*/ 2147483647 w 125"/>
              <a:gd name="T13" fmla="*/ 2147483647 h 199"/>
              <a:gd name="T14" fmla="*/ 2147483647 w 125"/>
              <a:gd name="T15" fmla="*/ 2147483647 h 199"/>
              <a:gd name="T16" fmla="*/ 2147483647 w 125"/>
              <a:gd name="T17" fmla="*/ 2147483647 h 199"/>
              <a:gd name="T18" fmla="*/ 2147483647 w 125"/>
              <a:gd name="T19" fmla="*/ 2147483647 h 199"/>
              <a:gd name="T20" fmla="*/ 2147483647 w 125"/>
              <a:gd name="T21" fmla="*/ 2147483647 h 199"/>
              <a:gd name="T22" fmla="*/ 2147483647 w 125"/>
              <a:gd name="T23" fmla="*/ 2147483647 h 199"/>
              <a:gd name="T24" fmla="*/ 2147483647 w 125"/>
              <a:gd name="T25" fmla="*/ 2147483647 h 199"/>
              <a:gd name="T26" fmla="*/ 2147483647 w 125"/>
              <a:gd name="T27" fmla="*/ 2147483647 h 199"/>
              <a:gd name="T28" fmla="*/ 2147483647 w 125"/>
              <a:gd name="T29" fmla="*/ 2147483647 h 199"/>
              <a:gd name="T30" fmla="*/ 2147483647 w 125"/>
              <a:gd name="T31" fmla="*/ 2147483647 h 199"/>
              <a:gd name="T32" fmla="*/ 2147483647 w 125"/>
              <a:gd name="T33" fmla="*/ 2147483647 h 199"/>
              <a:gd name="T34" fmla="*/ 2147483647 w 125"/>
              <a:gd name="T35" fmla="*/ 2147483647 h 199"/>
              <a:gd name="T36" fmla="*/ 2147483647 w 125"/>
              <a:gd name="T37" fmla="*/ 2147483647 h 199"/>
              <a:gd name="T38" fmla="*/ 2147483647 w 125"/>
              <a:gd name="T39" fmla="*/ 2147483647 h 199"/>
              <a:gd name="T40" fmla="*/ 2147483647 w 125"/>
              <a:gd name="T41" fmla="*/ 2147483647 h 199"/>
              <a:gd name="T42" fmla="*/ 2147483647 w 125"/>
              <a:gd name="T43" fmla="*/ 2147483647 h 199"/>
              <a:gd name="T44" fmla="*/ 2147483647 w 125"/>
              <a:gd name="T45" fmla="*/ 2147483647 h 199"/>
              <a:gd name="T46" fmla="*/ 2147483647 w 125"/>
              <a:gd name="T47" fmla="*/ 2147483647 h 199"/>
              <a:gd name="T48" fmla="*/ 2147483647 w 125"/>
              <a:gd name="T49" fmla="*/ 2147483647 h 199"/>
              <a:gd name="T50" fmla="*/ 2147483647 w 125"/>
              <a:gd name="T51" fmla="*/ 2147483647 h 199"/>
              <a:gd name="T52" fmla="*/ 2147483647 w 125"/>
              <a:gd name="T53" fmla="*/ 2147483647 h 199"/>
              <a:gd name="T54" fmla="*/ 2147483647 w 125"/>
              <a:gd name="T55" fmla="*/ 2147483647 h 199"/>
              <a:gd name="T56" fmla="*/ 2147483647 w 125"/>
              <a:gd name="T57" fmla="*/ 2147483647 h 199"/>
              <a:gd name="T58" fmla="*/ 2147483647 w 125"/>
              <a:gd name="T59" fmla="*/ 2147483647 h 199"/>
              <a:gd name="T60" fmla="*/ 2147483647 w 125"/>
              <a:gd name="T61" fmla="*/ 2147483647 h 199"/>
              <a:gd name="T62" fmla="*/ 2147483647 w 125"/>
              <a:gd name="T63" fmla="*/ 2147483647 h 199"/>
              <a:gd name="T64" fmla="*/ 2147483647 w 125"/>
              <a:gd name="T65" fmla="*/ 2147483647 h 199"/>
              <a:gd name="T66" fmla="*/ 2147483647 w 125"/>
              <a:gd name="T67" fmla="*/ 2147483647 h 199"/>
              <a:gd name="T68" fmla="*/ 2147483647 w 125"/>
              <a:gd name="T69" fmla="*/ 2147483647 h 199"/>
              <a:gd name="T70" fmla="*/ 2147483647 w 125"/>
              <a:gd name="T71" fmla="*/ 2147483647 h 199"/>
              <a:gd name="T72" fmla="*/ 0 w 125"/>
              <a:gd name="T73" fmla="*/ 2147483647 h 19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5"/>
              <a:gd name="T112" fmla="*/ 0 h 199"/>
              <a:gd name="T113" fmla="*/ 125 w 125"/>
              <a:gd name="T114" fmla="*/ 199 h 19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5" h="199">
                <a:moveTo>
                  <a:pt x="0" y="199"/>
                </a:moveTo>
                <a:lnTo>
                  <a:pt x="125" y="199"/>
                </a:lnTo>
                <a:lnTo>
                  <a:pt x="125" y="174"/>
                </a:lnTo>
                <a:lnTo>
                  <a:pt x="27" y="174"/>
                </a:lnTo>
                <a:lnTo>
                  <a:pt x="30" y="167"/>
                </a:lnTo>
                <a:lnTo>
                  <a:pt x="33" y="162"/>
                </a:lnTo>
                <a:lnTo>
                  <a:pt x="36" y="156"/>
                </a:lnTo>
                <a:lnTo>
                  <a:pt x="41" y="150"/>
                </a:lnTo>
                <a:lnTo>
                  <a:pt x="48" y="145"/>
                </a:lnTo>
                <a:lnTo>
                  <a:pt x="54" y="140"/>
                </a:lnTo>
                <a:lnTo>
                  <a:pt x="61" y="135"/>
                </a:lnTo>
                <a:lnTo>
                  <a:pt x="70" y="130"/>
                </a:lnTo>
                <a:lnTo>
                  <a:pt x="86" y="122"/>
                </a:lnTo>
                <a:lnTo>
                  <a:pt x="95" y="115"/>
                </a:lnTo>
                <a:lnTo>
                  <a:pt x="103" y="109"/>
                </a:lnTo>
                <a:lnTo>
                  <a:pt x="110" y="102"/>
                </a:lnTo>
                <a:lnTo>
                  <a:pt x="115" y="95"/>
                </a:lnTo>
                <a:lnTo>
                  <a:pt x="119" y="87"/>
                </a:lnTo>
                <a:lnTo>
                  <a:pt x="123" y="78"/>
                </a:lnTo>
                <a:lnTo>
                  <a:pt x="124" y="69"/>
                </a:lnTo>
                <a:lnTo>
                  <a:pt x="125" y="59"/>
                </a:lnTo>
                <a:lnTo>
                  <a:pt x="124" y="46"/>
                </a:lnTo>
                <a:lnTo>
                  <a:pt x="120" y="35"/>
                </a:lnTo>
                <a:lnTo>
                  <a:pt x="115" y="24"/>
                </a:lnTo>
                <a:lnTo>
                  <a:pt x="108" y="16"/>
                </a:lnTo>
                <a:lnTo>
                  <a:pt x="99" y="9"/>
                </a:lnTo>
                <a:lnTo>
                  <a:pt x="90" y="4"/>
                </a:lnTo>
                <a:lnTo>
                  <a:pt x="78" y="1"/>
                </a:lnTo>
                <a:lnTo>
                  <a:pt x="65" y="0"/>
                </a:lnTo>
                <a:lnTo>
                  <a:pt x="52" y="1"/>
                </a:lnTo>
                <a:lnTo>
                  <a:pt x="40" y="4"/>
                </a:lnTo>
                <a:lnTo>
                  <a:pt x="30" y="10"/>
                </a:lnTo>
                <a:lnTo>
                  <a:pt x="21" y="18"/>
                </a:lnTo>
                <a:lnTo>
                  <a:pt x="14" y="28"/>
                </a:lnTo>
                <a:lnTo>
                  <a:pt x="9" y="39"/>
                </a:lnTo>
                <a:lnTo>
                  <a:pt x="6" y="53"/>
                </a:lnTo>
                <a:lnTo>
                  <a:pt x="4" y="69"/>
                </a:lnTo>
                <a:lnTo>
                  <a:pt x="4" y="72"/>
                </a:lnTo>
                <a:lnTo>
                  <a:pt x="29" y="72"/>
                </a:lnTo>
                <a:lnTo>
                  <a:pt x="29" y="70"/>
                </a:lnTo>
                <a:lnTo>
                  <a:pt x="30" y="59"/>
                </a:lnTo>
                <a:lnTo>
                  <a:pt x="31" y="51"/>
                </a:lnTo>
                <a:lnTo>
                  <a:pt x="34" y="43"/>
                </a:lnTo>
                <a:lnTo>
                  <a:pt x="38" y="36"/>
                </a:lnTo>
                <a:lnTo>
                  <a:pt x="43" y="31"/>
                </a:lnTo>
                <a:lnTo>
                  <a:pt x="50" y="28"/>
                </a:lnTo>
                <a:lnTo>
                  <a:pt x="56" y="25"/>
                </a:lnTo>
                <a:lnTo>
                  <a:pt x="64" y="24"/>
                </a:lnTo>
                <a:lnTo>
                  <a:pt x="72" y="25"/>
                </a:lnTo>
                <a:lnTo>
                  <a:pt x="78" y="27"/>
                </a:lnTo>
                <a:lnTo>
                  <a:pt x="85" y="30"/>
                </a:lnTo>
                <a:lnTo>
                  <a:pt x="90" y="34"/>
                </a:lnTo>
                <a:lnTo>
                  <a:pt x="94" y="39"/>
                </a:lnTo>
                <a:lnTo>
                  <a:pt x="97" y="45"/>
                </a:lnTo>
                <a:lnTo>
                  <a:pt x="98" y="52"/>
                </a:lnTo>
                <a:lnTo>
                  <a:pt x="99" y="59"/>
                </a:lnTo>
                <a:lnTo>
                  <a:pt x="99" y="66"/>
                </a:lnTo>
                <a:lnTo>
                  <a:pt x="97" y="72"/>
                </a:lnTo>
                <a:lnTo>
                  <a:pt x="96" y="78"/>
                </a:lnTo>
                <a:lnTo>
                  <a:pt x="93" y="82"/>
                </a:lnTo>
                <a:lnTo>
                  <a:pt x="89" y="88"/>
                </a:lnTo>
                <a:lnTo>
                  <a:pt x="85" y="93"/>
                </a:lnTo>
                <a:lnTo>
                  <a:pt x="79" y="98"/>
                </a:lnTo>
                <a:lnTo>
                  <a:pt x="73" y="101"/>
                </a:lnTo>
                <a:lnTo>
                  <a:pt x="58" y="110"/>
                </a:lnTo>
                <a:lnTo>
                  <a:pt x="45" y="119"/>
                </a:lnTo>
                <a:lnTo>
                  <a:pt x="33" y="128"/>
                </a:lnTo>
                <a:lnTo>
                  <a:pt x="22" y="137"/>
                </a:lnTo>
                <a:lnTo>
                  <a:pt x="15" y="148"/>
                </a:lnTo>
                <a:lnTo>
                  <a:pt x="9" y="158"/>
                </a:lnTo>
                <a:lnTo>
                  <a:pt x="4" y="170"/>
                </a:lnTo>
                <a:lnTo>
                  <a:pt x="1" y="183"/>
                </a:lnTo>
                <a:lnTo>
                  <a:pt x="0" y="198"/>
                </a:lnTo>
                <a:lnTo>
                  <a:pt x="0"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79" name="Freeform 275"/>
          <p:cNvSpPr>
            <a:spLocks/>
          </p:cNvSpPr>
          <p:nvPr/>
        </p:nvSpPr>
        <p:spPr bwMode="auto">
          <a:xfrm>
            <a:off x="1416050" y="5237163"/>
            <a:ext cx="60325" cy="106362"/>
          </a:xfrm>
          <a:custGeom>
            <a:avLst/>
            <a:gdLst>
              <a:gd name="T0" fmla="*/ 2147483647 w 124"/>
              <a:gd name="T1" fmla="*/ 2147483647 h 199"/>
              <a:gd name="T2" fmla="*/ 2147483647 w 124"/>
              <a:gd name="T3" fmla="*/ 2147483647 h 199"/>
              <a:gd name="T4" fmla="*/ 2147483647 w 124"/>
              <a:gd name="T5" fmla="*/ 2147483647 h 199"/>
              <a:gd name="T6" fmla="*/ 2147483647 w 124"/>
              <a:gd name="T7" fmla="*/ 2147483647 h 199"/>
              <a:gd name="T8" fmla="*/ 2147483647 w 124"/>
              <a:gd name="T9" fmla="*/ 2147483647 h 199"/>
              <a:gd name="T10" fmla="*/ 2147483647 w 124"/>
              <a:gd name="T11" fmla="*/ 2147483647 h 199"/>
              <a:gd name="T12" fmla="*/ 2147483647 w 124"/>
              <a:gd name="T13" fmla="*/ 2147483647 h 199"/>
              <a:gd name="T14" fmla="*/ 2147483647 w 124"/>
              <a:gd name="T15" fmla="*/ 2147483647 h 199"/>
              <a:gd name="T16" fmla="*/ 2147483647 w 124"/>
              <a:gd name="T17" fmla="*/ 2147483647 h 199"/>
              <a:gd name="T18" fmla="*/ 2147483647 w 124"/>
              <a:gd name="T19" fmla="*/ 2147483647 h 199"/>
              <a:gd name="T20" fmla="*/ 2147483647 w 124"/>
              <a:gd name="T21" fmla="*/ 2147483647 h 199"/>
              <a:gd name="T22" fmla="*/ 2147483647 w 124"/>
              <a:gd name="T23" fmla="*/ 2147483647 h 199"/>
              <a:gd name="T24" fmla="*/ 2147483647 w 124"/>
              <a:gd name="T25" fmla="*/ 2147483647 h 199"/>
              <a:gd name="T26" fmla="*/ 2147483647 w 124"/>
              <a:gd name="T27" fmla="*/ 2147483647 h 199"/>
              <a:gd name="T28" fmla="*/ 2147483647 w 124"/>
              <a:gd name="T29" fmla="*/ 2147483647 h 199"/>
              <a:gd name="T30" fmla="*/ 2147483647 w 124"/>
              <a:gd name="T31" fmla="*/ 2147483647 h 199"/>
              <a:gd name="T32" fmla="*/ 2147483647 w 124"/>
              <a:gd name="T33" fmla="*/ 2147483647 h 199"/>
              <a:gd name="T34" fmla="*/ 2147483647 w 124"/>
              <a:gd name="T35" fmla="*/ 2147483647 h 199"/>
              <a:gd name="T36" fmla="*/ 2147483647 w 124"/>
              <a:gd name="T37" fmla="*/ 2147483647 h 199"/>
              <a:gd name="T38" fmla="*/ 2147483647 w 124"/>
              <a:gd name="T39" fmla="*/ 2147483647 h 199"/>
              <a:gd name="T40" fmla="*/ 2147483647 w 124"/>
              <a:gd name="T41" fmla="*/ 2147483647 h 199"/>
              <a:gd name="T42" fmla="*/ 2147483647 w 124"/>
              <a:gd name="T43" fmla="*/ 2147483647 h 199"/>
              <a:gd name="T44" fmla="*/ 2147483647 w 124"/>
              <a:gd name="T45" fmla="*/ 2147483647 h 199"/>
              <a:gd name="T46" fmla="*/ 2147483647 w 124"/>
              <a:gd name="T47" fmla="*/ 2147483647 h 199"/>
              <a:gd name="T48" fmla="*/ 2147483647 w 124"/>
              <a:gd name="T49" fmla="*/ 2147483647 h 199"/>
              <a:gd name="T50" fmla="*/ 2147483647 w 124"/>
              <a:gd name="T51" fmla="*/ 2147483647 h 199"/>
              <a:gd name="T52" fmla="*/ 2147483647 w 124"/>
              <a:gd name="T53" fmla="*/ 2147483647 h 199"/>
              <a:gd name="T54" fmla="*/ 2147483647 w 124"/>
              <a:gd name="T55" fmla="*/ 2147483647 h 199"/>
              <a:gd name="T56" fmla="*/ 2147483647 w 124"/>
              <a:gd name="T57" fmla="*/ 2147483647 h 199"/>
              <a:gd name="T58" fmla="*/ 2147483647 w 124"/>
              <a:gd name="T59" fmla="*/ 2147483647 h 199"/>
              <a:gd name="T60" fmla="*/ 2147483647 w 124"/>
              <a:gd name="T61" fmla="*/ 2147483647 h 199"/>
              <a:gd name="T62" fmla="*/ 2147483647 w 124"/>
              <a:gd name="T63" fmla="*/ 2147483647 h 199"/>
              <a:gd name="T64" fmla="*/ 2147483647 w 124"/>
              <a:gd name="T65" fmla="*/ 2147483647 h 199"/>
              <a:gd name="T66" fmla="*/ 2147483647 w 124"/>
              <a:gd name="T67" fmla="*/ 2147483647 h 199"/>
              <a:gd name="T68" fmla="*/ 2147483647 w 124"/>
              <a:gd name="T69" fmla="*/ 2147483647 h 199"/>
              <a:gd name="T70" fmla="*/ 2147483647 w 124"/>
              <a:gd name="T71" fmla="*/ 2147483647 h 199"/>
              <a:gd name="T72" fmla="*/ 0 w 124"/>
              <a:gd name="T73" fmla="*/ 2147483647 h 19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4"/>
              <a:gd name="T112" fmla="*/ 0 h 199"/>
              <a:gd name="T113" fmla="*/ 124 w 124"/>
              <a:gd name="T114" fmla="*/ 199 h 19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4" h="199">
                <a:moveTo>
                  <a:pt x="0" y="199"/>
                </a:moveTo>
                <a:lnTo>
                  <a:pt x="124" y="199"/>
                </a:lnTo>
                <a:lnTo>
                  <a:pt x="124" y="174"/>
                </a:lnTo>
                <a:lnTo>
                  <a:pt x="26" y="174"/>
                </a:lnTo>
                <a:lnTo>
                  <a:pt x="29" y="167"/>
                </a:lnTo>
                <a:lnTo>
                  <a:pt x="32" y="162"/>
                </a:lnTo>
                <a:lnTo>
                  <a:pt x="35" y="156"/>
                </a:lnTo>
                <a:lnTo>
                  <a:pt x="41" y="150"/>
                </a:lnTo>
                <a:lnTo>
                  <a:pt x="47" y="145"/>
                </a:lnTo>
                <a:lnTo>
                  <a:pt x="53" y="140"/>
                </a:lnTo>
                <a:lnTo>
                  <a:pt x="61" y="135"/>
                </a:lnTo>
                <a:lnTo>
                  <a:pt x="69" y="130"/>
                </a:lnTo>
                <a:lnTo>
                  <a:pt x="85" y="122"/>
                </a:lnTo>
                <a:lnTo>
                  <a:pt x="95" y="115"/>
                </a:lnTo>
                <a:lnTo>
                  <a:pt x="102" y="109"/>
                </a:lnTo>
                <a:lnTo>
                  <a:pt x="109" y="102"/>
                </a:lnTo>
                <a:lnTo>
                  <a:pt x="115" y="95"/>
                </a:lnTo>
                <a:lnTo>
                  <a:pt x="119" y="87"/>
                </a:lnTo>
                <a:lnTo>
                  <a:pt x="122" y="78"/>
                </a:lnTo>
                <a:lnTo>
                  <a:pt x="123" y="69"/>
                </a:lnTo>
                <a:lnTo>
                  <a:pt x="124" y="59"/>
                </a:lnTo>
                <a:lnTo>
                  <a:pt x="123" y="46"/>
                </a:lnTo>
                <a:lnTo>
                  <a:pt x="120" y="35"/>
                </a:lnTo>
                <a:lnTo>
                  <a:pt x="115" y="24"/>
                </a:lnTo>
                <a:lnTo>
                  <a:pt x="107" y="16"/>
                </a:lnTo>
                <a:lnTo>
                  <a:pt x="99" y="9"/>
                </a:lnTo>
                <a:lnTo>
                  <a:pt x="89" y="4"/>
                </a:lnTo>
                <a:lnTo>
                  <a:pt x="78" y="1"/>
                </a:lnTo>
                <a:lnTo>
                  <a:pt x="64" y="0"/>
                </a:lnTo>
                <a:lnTo>
                  <a:pt x="51" y="1"/>
                </a:lnTo>
                <a:lnTo>
                  <a:pt x="40" y="4"/>
                </a:lnTo>
                <a:lnTo>
                  <a:pt x="29" y="10"/>
                </a:lnTo>
                <a:lnTo>
                  <a:pt x="21" y="18"/>
                </a:lnTo>
                <a:lnTo>
                  <a:pt x="13" y="28"/>
                </a:lnTo>
                <a:lnTo>
                  <a:pt x="8" y="39"/>
                </a:lnTo>
                <a:lnTo>
                  <a:pt x="5" y="53"/>
                </a:lnTo>
                <a:lnTo>
                  <a:pt x="4" y="69"/>
                </a:lnTo>
                <a:lnTo>
                  <a:pt x="4" y="72"/>
                </a:lnTo>
                <a:lnTo>
                  <a:pt x="28" y="72"/>
                </a:lnTo>
                <a:lnTo>
                  <a:pt x="28" y="70"/>
                </a:lnTo>
                <a:lnTo>
                  <a:pt x="29" y="59"/>
                </a:lnTo>
                <a:lnTo>
                  <a:pt x="30" y="51"/>
                </a:lnTo>
                <a:lnTo>
                  <a:pt x="33" y="43"/>
                </a:lnTo>
                <a:lnTo>
                  <a:pt x="38" y="36"/>
                </a:lnTo>
                <a:lnTo>
                  <a:pt x="43" y="31"/>
                </a:lnTo>
                <a:lnTo>
                  <a:pt x="49" y="28"/>
                </a:lnTo>
                <a:lnTo>
                  <a:pt x="55" y="25"/>
                </a:lnTo>
                <a:lnTo>
                  <a:pt x="63" y="24"/>
                </a:lnTo>
                <a:lnTo>
                  <a:pt x="71" y="25"/>
                </a:lnTo>
                <a:lnTo>
                  <a:pt x="78" y="27"/>
                </a:lnTo>
                <a:lnTo>
                  <a:pt x="84" y="30"/>
                </a:lnTo>
                <a:lnTo>
                  <a:pt x="89" y="34"/>
                </a:lnTo>
                <a:lnTo>
                  <a:pt x="93" y="39"/>
                </a:lnTo>
                <a:lnTo>
                  <a:pt x="97" y="45"/>
                </a:lnTo>
                <a:lnTo>
                  <a:pt x="98" y="52"/>
                </a:lnTo>
                <a:lnTo>
                  <a:pt x="99" y="59"/>
                </a:lnTo>
                <a:lnTo>
                  <a:pt x="99" y="66"/>
                </a:lnTo>
                <a:lnTo>
                  <a:pt x="97" y="72"/>
                </a:lnTo>
                <a:lnTo>
                  <a:pt x="96" y="78"/>
                </a:lnTo>
                <a:lnTo>
                  <a:pt x="92" y="82"/>
                </a:lnTo>
                <a:lnTo>
                  <a:pt x="88" y="88"/>
                </a:lnTo>
                <a:lnTo>
                  <a:pt x="84" y="93"/>
                </a:lnTo>
                <a:lnTo>
                  <a:pt x="79" y="98"/>
                </a:lnTo>
                <a:lnTo>
                  <a:pt x="72" y="101"/>
                </a:lnTo>
                <a:lnTo>
                  <a:pt x="58" y="110"/>
                </a:lnTo>
                <a:lnTo>
                  <a:pt x="44" y="119"/>
                </a:lnTo>
                <a:lnTo>
                  <a:pt x="32" y="128"/>
                </a:lnTo>
                <a:lnTo>
                  <a:pt x="22" y="137"/>
                </a:lnTo>
                <a:lnTo>
                  <a:pt x="14" y="148"/>
                </a:lnTo>
                <a:lnTo>
                  <a:pt x="8" y="158"/>
                </a:lnTo>
                <a:lnTo>
                  <a:pt x="4" y="170"/>
                </a:lnTo>
                <a:lnTo>
                  <a:pt x="1" y="183"/>
                </a:lnTo>
                <a:lnTo>
                  <a:pt x="0" y="198"/>
                </a:lnTo>
                <a:lnTo>
                  <a:pt x="0"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80" name="Freeform 276"/>
          <p:cNvSpPr>
            <a:spLocks/>
          </p:cNvSpPr>
          <p:nvPr/>
        </p:nvSpPr>
        <p:spPr bwMode="auto">
          <a:xfrm>
            <a:off x="2028825" y="5233988"/>
            <a:ext cx="50800" cy="111125"/>
          </a:xfrm>
          <a:custGeom>
            <a:avLst/>
            <a:gdLst>
              <a:gd name="T0" fmla="*/ 0 w 108"/>
              <a:gd name="T1" fmla="*/ 2147483647 h 212"/>
              <a:gd name="T2" fmla="*/ 0 w 108"/>
              <a:gd name="T3" fmla="*/ 2147483647 h 212"/>
              <a:gd name="T4" fmla="*/ 2147483647 w 108"/>
              <a:gd name="T5" fmla="*/ 2147483647 h 212"/>
              <a:gd name="T6" fmla="*/ 2147483647 w 108"/>
              <a:gd name="T7" fmla="*/ 2147483647 h 212"/>
              <a:gd name="T8" fmla="*/ 2147483647 w 108"/>
              <a:gd name="T9" fmla="*/ 2147483647 h 212"/>
              <a:gd name="T10" fmla="*/ 2147483647 w 108"/>
              <a:gd name="T11" fmla="*/ 2147483647 h 212"/>
              <a:gd name="T12" fmla="*/ 2147483647 w 108"/>
              <a:gd name="T13" fmla="*/ 2147483647 h 212"/>
              <a:gd name="T14" fmla="*/ 2147483647 w 108"/>
              <a:gd name="T15" fmla="*/ 2147483647 h 212"/>
              <a:gd name="T16" fmla="*/ 2147483647 w 108"/>
              <a:gd name="T17" fmla="*/ 2147483647 h 212"/>
              <a:gd name="T18" fmla="*/ 2147483647 w 108"/>
              <a:gd name="T19" fmla="*/ 2147483647 h 212"/>
              <a:gd name="T20" fmla="*/ 2147483647 w 108"/>
              <a:gd name="T21" fmla="*/ 2147483647 h 212"/>
              <a:gd name="T22" fmla="*/ 2147483647 w 108"/>
              <a:gd name="T23" fmla="*/ 2147483647 h 212"/>
              <a:gd name="T24" fmla="*/ 2147483647 w 108"/>
              <a:gd name="T25" fmla="*/ 2147483647 h 212"/>
              <a:gd name="T26" fmla="*/ 2147483647 w 108"/>
              <a:gd name="T27" fmla="*/ 2147483647 h 212"/>
              <a:gd name="T28" fmla="*/ 2147483647 w 108"/>
              <a:gd name="T29" fmla="*/ 2147483647 h 212"/>
              <a:gd name="T30" fmla="*/ 2147483647 w 108"/>
              <a:gd name="T31" fmla="*/ 2147483647 h 212"/>
              <a:gd name="T32" fmla="*/ 2147483647 w 108"/>
              <a:gd name="T33" fmla="*/ 2147483647 h 212"/>
              <a:gd name="T34" fmla="*/ 2147483647 w 108"/>
              <a:gd name="T35" fmla="*/ 2147483647 h 212"/>
              <a:gd name="T36" fmla="*/ 2147483647 w 108"/>
              <a:gd name="T37" fmla="*/ 0 h 212"/>
              <a:gd name="T38" fmla="*/ 2147483647 w 108"/>
              <a:gd name="T39" fmla="*/ 0 h 212"/>
              <a:gd name="T40" fmla="*/ 2147483647 w 108"/>
              <a:gd name="T41" fmla="*/ 2147483647 h 212"/>
              <a:gd name="T42" fmla="*/ 2147483647 w 108"/>
              <a:gd name="T43" fmla="*/ 2147483647 h 212"/>
              <a:gd name="T44" fmla="*/ 2147483647 w 108"/>
              <a:gd name="T45" fmla="*/ 2147483647 h 212"/>
              <a:gd name="T46" fmla="*/ 2147483647 w 108"/>
              <a:gd name="T47" fmla="*/ 2147483647 h 212"/>
              <a:gd name="T48" fmla="*/ 2147483647 w 108"/>
              <a:gd name="T49" fmla="*/ 2147483647 h 212"/>
              <a:gd name="T50" fmla="*/ 2147483647 w 108"/>
              <a:gd name="T51" fmla="*/ 2147483647 h 212"/>
              <a:gd name="T52" fmla="*/ 2147483647 w 108"/>
              <a:gd name="T53" fmla="*/ 2147483647 h 212"/>
              <a:gd name="T54" fmla="*/ 2147483647 w 108"/>
              <a:gd name="T55" fmla="*/ 2147483647 h 212"/>
              <a:gd name="T56" fmla="*/ 2147483647 w 108"/>
              <a:gd name="T57" fmla="*/ 2147483647 h 212"/>
              <a:gd name="T58" fmla="*/ 2147483647 w 108"/>
              <a:gd name="T59" fmla="*/ 2147483647 h 212"/>
              <a:gd name="T60" fmla="*/ 2147483647 w 108"/>
              <a:gd name="T61" fmla="*/ 2147483647 h 212"/>
              <a:gd name="T62" fmla="*/ 2147483647 w 108"/>
              <a:gd name="T63" fmla="*/ 2147483647 h 212"/>
              <a:gd name="T64" fmla="*/ 2147483647 w 108"/>
              <a:gd name="T65" fmla="*/ 2147483647 h 212"/>
              <a:gd name="T66" fmla="*/ 2147483647 w 108"/>
              <a:gd name="T67" fmla="*/ 2147483647 h 212"/>
              <a:gd name="T68" fmla="*/ 2147483647 w 108"/>
              <a:gd name="T69" fmla="*/ 2147483647 h 212"/>
              <a:gd name="T70" fmla="*/ 2147483647 w 108"/>
              <a:gd name="T71" fmla="*/ 2147483647 h 212"/>
              <a:gd name="T72" fmla="*/ 2147483647 w 108"/>
              <a:gd name="T73" fmla="*/ 2147483647 h 212"/>
              <a:gd name="T74" fmla="*/ 2147483647 w 108"/>
              <a:gd name="T75" fmla="*/ 2147483647 h 212"/>
              <a:gd name="T76" fmla="*/ 0 w 108"/>
              <a:gd name="T77" fmla="*/ 2147483647 h 21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8"/>
              <a:gd name="T118" fmla="*/ 0 h 212"/>
              <a:gd name="T119" fmla="*/ 108 w 108"/>
              <a:gd name="T120" fmla="*/ 212 h 212"/>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8" h="212">
                <a:moveTo>
                  <a:pt x="0" y="139"/>
                </a:moveTo>
                <a:lnTo>
                  <a:pt x="0" y="149"/>
                </a:lnTo>
                <a:lnTo>
                  <a:pt x="1" y="163"/>
                </a:lnTo>
                <a:lnTo>
                  <a:pt x="3" y="177"/>
                </a:lnTo>
                <a:lnTo>
                  <a:pt x="7" y="187"/>
                </a:lnTo>
                <a:lnTo>
                  <a:pt x="14" y="195"/>
                </a:lnTo>
                <a:lnTo>
                  <a:pt x="21" y="202"/>
                </a:lnTo>
                <a:lnTo>
                  <a:pt x="30" y="208"/>
                </a:lnTo>
                <a:lnTo>
                  <a:pt x="42" y="210"/>
                </a:lnTo>
                <a:lnTo>
                  <a:pt x="55" y="212"/>
                </a:lnTo>
                <a:lnTo>
                  <a:pt x="67" y="210"/>
                </a:lnTo>
                <a:lnTo>
                  <a:pt x="79" y="208"/>
                </a:lnTo>
                <a:lnTo>
                  <a:pt x="87" y="203"/>
                </a:lnTo>
                <a:lnTo>
                  <a:pt x="96" y="196"/>
                </a:lnTo>
                <a:lnTo>
                  <a:pt x="101" y="187"/>
                </a:lnTo>
                <a:lnTo>
                  <a:pt x="105" y="177"/>
                </a:lnTo>
                <a:lnTo>
                  <a:pt x="107" y="164"/>
                </a:lnTo>
                <a:lnTo>
                  <a:pt x="108" y="149"/>
                </a:lnTo>
                <a:lnTo>
                  <a:pt x="108" y="0"/>
                </a:lnTo>
                <a:lnTo>
                  <a:pt x="83" y="0"/>
                </a:lnTo>
                <a:lnTo>
                  <a:pt x="83" y="138"/>
                </a:lnTo>
                <a:lnTo>
                  <a:pt x="83" y="149"/>
                </a:lnTo>
                <a:lnTo>
                  <a:pt x="83" y="158"/>
                </a:lnTo>
                <a:lnTo>
                  <a:pt x="82" y="165"/>
                </a:lnTo>
                <a:lnTo>
                  <a:pt x="80" y="171"/>
                </a:lnTo>
                <a:lnTo>
                  <a:pt x="76" y="178"/>
                </a:lnTo>
                <a:lnTo>
                  <a:pt x="69" y="182"/>
                </a:lnTo>
                <a:lnTo>
                  <a:pt x="63" y="185"/>
                </a:lnTo>
                <a:lnTo>
                  <a:pt x="54" y="186"/>
                </a:lnTo>
                <a:lnTo>
                  <a:pt x="46" y="186"/>
                </a:lnTo>
                <a:lnTo>
                  <a:pt x="40" y="184"/>
                </a:lnTo>
                <a:lnTo>
                  <a:pt x="35" y="181"/>
                </a:lnTo>
                <a:lnTo>
                  <a:pt x="31" y="177"/>
                </a:lnTo>
                <a:lnTo>
                  <a:pt x="28" y="172"/>
                </a:lnTo>
                <a:lnTo>
                  <a:pt x="26" y="165"/>
                </a:lnTo>
                <a:lnTo>
                  <a:pt x="24" y="157"/>
                </a:lnTo>
                <a:lnTo>
                  <a:pt x="24" y="148"/>
                </a:lnTo>
                <a:lnTo>
                  <a:pt x="24" y="139"/>
                </a:lnTo>
                <a:lnTo>
                  <a:pt x="0" y="13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81" name="Freeform 277"/>
          <p:cNvSpPr>
            <a:spLocks noEditPoints="1"/>
          </p:cNvSpPr>
          <p:nvPr/>
        </p:nvSpPr>
        <p:spPr bwMode="auto">
          <a:xfrm>
            <a:off x="2093913" y="5260975"/>
            <a:ext cx="58737" cy="84138"/>
          </a:xfrm>
          <a:custGeom>
            <a:avLst/>
            <a:gdLst>
              <a:gd name="T0" fmla="*/ 2147483647 w 123"/>
              <a:gd name="T1" fmla="*/ 2147483647 h 158"/>
              <a:gd name="T2" fmla="*/ 2147483647 w 123"/>
              <a:gd name="T3" fmla="*/ 2147483647 h 158"/>
              <a:gd name="T4" fmla="*/ 2147483647 w 123"/>
              <a:gd name="T5" fmla="*/ 2147483647 h 158"/>
              <a:gd name="T6" fmla="*/ 2147483647 w 123"/>
              <a:gd name="T7" fmla="*/ 2147483647 h 158"/>
              <a:gd name="T8" fmla="*/ 2147483647 w 123"/>
              <a:gd name="T9" fmla="*/ 2147483647 h 158"/>
              <a:gd name="T10" fmla="*/ 2147483647 w 123"/>
              <a:gd name="T11" fmla="*/ 2147483647 h 158"/>
              <a:gd name="T12" fmla="*/ 2147483647 w 123"/>
              <a:gd name="T13" fmla="*/ 2147483647 h 158"/>
              <a:gd name="T14" fmla="*/ 2147483647 w 123"/>
              <a:gd name="T15" fmla="*/ 2147483647 h 158"/>
              <a:gd name="T16" fmla="*/ 2147483647 w 123"/>
              <a:gd name="T17" fmla="*/ 2147483647 h 158"/>
              <a:gd name="T18" fmla="*/ 2147483647 w 123"/>
              <a:gd name="T19" fmla="*/ 2147483647 h 158"/>
              <a:gd name="T20" fmla="*/ 2147483647 w 123"/>
              <a:gd name="T21" fmla="*/ 2147483647 h 158"/>
              <a:gd name="T22" fmla="*/ 2147483647 w 123"/>
              <a:gd name="T23" fmla="*/ 2147483647 h 158"/>
              <a:gd name="T24" fmla="*/ 2147483647 w 123"/>
              <a:gd name="T25" fmla="*/ 2147483647 h 158"/>
              <a:gd name="T26" fmla="*/ 2147483647 w 123"/>
              <a:gd name="T27" fmla="*/ 2147483647 h 158"/>
              <a:gd name="T28" fmla="*/ 2147483647 w 123"/>
              <a:gd name="T29" fmla="*/ 2147483647 h 158"/>
              <a:gd name="T30" fmla="*/ 2147483647 w 123"/>
              <a:gd name="T31" fmla="*/ 2147483647 h 158"/>
              <a:gd name="T32" fmla="*/ 2147483647 w 123"/>
              <a:gd name="T33" fmla="*/ 2147483647 h 158"/>
              <a:gd name="T34" fmla="*/ 2147483647 w 123"/>
              <a:gd name="T35" fmla="*/ 2147483647 h 158"/>
              <a:gd name="T36" fmla="*/ 2147483647 w 123"/>
              <a:gd name="T37" fmla="*/ 2147483647 h 158"/>
              <a:gd name="T38" fmla="*/ 2147483647 w 123"/>
              <a:gd name="T39" fmla="*/ 2147483647 h 158"/>
              <a:gd name="T40" fmla="*/ 2147483647 w 123"/>
              <a:gd name="T41" fmla="*/ 2147483647 h 158"/>
              <a:gd name="T42" fmla="*/ 2147483647 w 123"/>
              <a:gd name="T43" fmla="*/ 2147483647 h 158"/>
              <a:gd name="T44" fmla="*/ 2147483647 w 123"/>
              <a:gd name="T45" fmla="*/ 2147483647 h 158"/>
              <a:gd name="T46" fmla="*/ 2147483647 w 123"/>
              <a:gd name="T47" fmla="*/ 2147483647 h 158"/>
              <a:gd name="T48" fmla="*/ 2147483647 w 123"/>
              <a:gd name="T49" fmla="*/ 2147483647 h 158"/>
              <a:gd name="T50" fmla="*/ 2147483647 w 123"/>
              <a:gd name="T51" fmla="*/ 2147483647 h 158"/>
              <a:gd name="T52" fmla="*/ 2147483647 w 123"/>
              <a:gd name="T53" fmla="*/ 2147483647 h 158"/>
              <a:gd name="T54" fmla="*/ 2147483647 w 123"/>
              <a:gd name="T55" fmla="*/ 2147483647 h 158"/>
              <a:gd name="T56" fmla="*/ 2147483647 w 123"/>
              <a:gd name="T57" fmla="*/ 2147483647 h 158"/>
              <a:gd name="T58" fmla="*/ 2147483647 w 123"/>
              <a:gd name="T59" fmla="*/ 2147483647 h 158"/>
              <a:gd name="T60" fmla="*/ 2147483647 w 123"/>
              <a:gd name="T61" fmla="*/ 2147483647 h 158"/>
              <a:gd name="T62" fmla="*/ 2147483647 w 123"/>
              <a:gd name="T63" fmla="*/ 2147483647 h 158"/>
              <a:gd name="T64" fmla="*/ 2147483647 w 123"/>
              <a:gd name="T65" fmla="*/ 2147483647 h 158"/>
              <a:gd name="T66" fmla="*/ 2147483647 w 123"/>
              <a:gd name="T67" fmla="*/ 2147483647 h 158"/>
              <a:gd name="T68" fmla="*/ 2147483647 w 123"/>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8"/>
              <a:gd name="T107" fmla="*/ 123 w 123"/>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8">
                <a:moveTo>
                  <a:pt x="99" y="107"/>
                </a:moveTo>
                <a:lnTo>
                  <a:pt x="97" y="113"/>
                </a:lnTo>
                <a:lnTo>
                  <a:pt x="94" y="119"/>
                </a:lnTo>
                <a:lnTo>
                  <a:pt x="91" y="123"/>
                </a:lnTo>
                <a:lnTo>
                  <a:pt x="86" y="128"/>
                </a:lnTo>
                <a:lnTo>
                  <a:pt x="82" y="130"/>
                </a:lnTo>
                <a:lnTo>
                  <a:pt x="77" y="133"/>
                </a:lnTo>
                <a:lnTo>
                  <a:pt x="71" y="135"/>
                </a:lnTo>
                <a:lnTo>
                  <a:pt x="63" y="135"/>
                </a:lnTo>
                <a:lnTo>
                  <a:pt x="55" y="134"/>
                </a:lnTo>
                <a:lnTo>
                  <a:pt x="47" y="132"/>
                </a:lnTo>
                <a:lnTo>
                  <a:pt x="41" y="128"/>
                </a:lnTo>
                <a:lnTo>
                  <a:pt x="35" y="122"/>
                </a:lnTo>
                <a:lnTo>
                  <a:pt x="31" y="117"/>
                </a:lnTo>
                <a:lnTo>
                  <a:pt x="27" y="108"/>
                </a:lnTo>
                <a:lnTo>
                  <a:pt x="25" y="98"/>
                </a:lnTo>
                <a:lnTo>
                  <a:pt x="24" y="87"/>
                </a:lnTo>
                <a:lnTo>
                  <a:pt x="123" y="87"/>
                </a:lnTo>
                <a:lnTo>
                  <a:pt x="123" y="76"/>
                </a:lnTo>
                <a:lnTo>
                  <a:pt x="122" y="59"/>
                </a:lnTo>
                <a:lnTo>
                  <a:pt x="119" y="43"/>
                </a:lnTo>
                <a:lnTo>
                  <a:pt x="114" y="30"/>
                </a:lnTo>
                <a:lnTo>
                  <a:pt x="107" y="20"/>
                </a:lnTo>
                <a:lnTo>
                  <a:pt x="98" y="12"/>
                </a:lnTo>
                <a:lnTo>
                  <a:pt x="87" y="5"/>
                </a:lnTo>
                <a:lnTo>
                  <a:pt x="76" y="1"/>
                </a:lnTo>
                <a:lnTo>
                  <a:pt x="61" y="0"/>
                </a:lnTo>
                <a:lnTo>
                  <a:pt x="48" y="1"/>
                </a:lnTo>
                <a:lnTo>
                  <a:pt x="36" y="6"/>
                </a:lnTo>
                <a:lnTo>
                  <a:pt x="25" y="12"/>
                </a:lnTo>
                <a:lnTo>
                  <a:pt x="17" y="21"/>
                </a:lnTo>
                <a:lnTo>
                  <a:pt x="9" y="33"/>
                </a:lnTo>
                <a:lnTo>
                  <a:pt x="4" y="47"/>
                </a:lnTo>
                <a:lnTo>
                  <a:pt x="1" y="63"/>
                </a:lnTo>
                <a:lnTo>
                  <a:pt x="0" y="80"/>
                </a:lnTo>
                <a:lnTo>
                  <a:pt x="1" y="98"/>
                </a:lnTo>
                <a:lnTo>
                  <a:pt x="4" y="113"/>
                </a:lnTo>
                <a:lnTo>
                  <a:pt x="9" y="127"/>
                </a:lnTo>
                <a:lnTo>
                  <a:pt x="17" y="137"/>
                </a:lnTo>
                <a:lnTo>
                  <a:pt x="25" y="147"/>
                </a:lnTo>
                <a:lnTo>
                  <a:pt x="36" y="153"/>
                </a:lnTo>
                <a:lnTo>
                  <a:pt x="48" y="157"/>
                </a:lnTo>
                <a:lnTo>
                  <a:pt x="61" y="158"/>
                </a:lnTo>
                <a:lnTo>
                  <a:pt x="73" y="157"/>
                </a:lnTo>
                <a:lnTo>
                  <a:pt x="84" y="155"/>
                </a:lnTo>
                <a:lnTo>
                  <a:pt x="94" y="150"/>
                </a:lnTo>
                <a:lnTo>
                  <a:pt x="102" y="144"/>
                </a:lnTo>
                <a:lnTo>
                  <a:pt x="109" y="137"/>
                </a:lnTo>
                <a:lnTo>
                  <a:pt x="115" y="128"/>
                </a:lnTo>
                <a:lnTo>
                  <a:pt x="119" y="119"/>
                </a:lnTo>
                <a:lnTo>
                  <a:pt x="121" y="107"/>
                </a:lnTo>
                <a:lnTo>
                  <a:pt x="99" y="107"/>
                </a:lnTo>
                <a:close/>
                <a:moveTo>
                  <a:pt x="24" y="66"/>
                </a:moveTo>
                <a:lnTo>
                  <a:pt x="25" y="56"/>
                </a:lnTo>
                <a:lnTo>
                  <a:pt x="27" y="48"/>
                </a:lnTo>
                <a:lnTo>
                  <a:pt x="32" y="40"/>
                </a:lnTo>
                <a:lnTo>
                  <a:pt x="36" y="34"/>
                </a:lnTo>
                <a:lnTo>
                  <a:pt x="41" y="28"/>
                </a:lnTo>
                <a:lnTo>
                  <a:pt x="47" y="25"/>
                </a:lnTo>
                <a:lnTo>
                  <a:pt x="54" y="23"/>
                </a:lnTo>
                <a:lnTo>
                  <a:pt x="62" y="22"/>
                </a:lnTo>
                <a:lnTo>
                  <a:pt x="71" y="23"/>
                </a:lnTo>
                <a:lnTo>
                  <a:pt x="78" y="25"/>
                </a:lnTo>
                <a:lnTo>
                  <a:pt x="84" y="29"/>
                </a:lnTo>
                <a:lnTo>
                  <a:pt x="90" y="34"/>
                </a:lnTo>
                <a:lnTo>
                  <a:pt x="94" y="40"/>
                </a:lnTo>
                <a:lnTo>
                  <a:pt x="97" y="48"/>
                </a:lnTo>
                <a:lnTo>
                  <a:pt x="98" y="56"/>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82" name="Freeform 278"/>
          <p:cNvSpPr>
            <a:spLocks noEditPoints="1"/>
          </p:cNvSpPr>
          <p:nvPr/>
        </p:nvSpPr>
        <p:spPr bwMode="auto">
          <a:xfrm>
            <a:off x="2160588" y="5260975"/>
            <a:ext cx="60325" cy="84138"/>
          </a:xfrm>
          <a:custGeom>
            <a:avLst/>
            <a:gdLst>
              <a:gd name="T0" fmla="*/ 2147483647 w 129"/>
              <a:gd name="T1" fmla="*/ 2147483647 h 158"/>
              <a:gd name="T2" fmla="*/ 2147483647 w 129"/>
              <a:gd name="T3" fmla="*/ 2147483647 h 158"/>
              <a:gd name="T4" fmla="*/ 2147483647 w 129"/>
              <a:gd name="T5" fmla="*/ 2147483647 h 158"/>
              <a:gd name="T6" fmla="*/ 2147483647 w 129"/>
              <a:gd name="T7" fmla="*/ 2147483647 h 158"/>
              <a:gd name="T8" fmla="*/ 2147483647 w 129"/>
              <a:gd name="T9" fmla="*/ 2147483647 h 158"/>
              <a:gd name="T10" fmla="*/ 2147483647 w 129"/>
              <a:gd name="T11" fmla="*/ 2147483647 h 158"/>
              <a:gd name="T12" fmla="*/ 2147483647 w 129"/>
              <a:gd name="T13" fmla="*/ 2147483647 h 158"/>
              <a:gd name="T14" fmla="*/ 2147483647 w 129"/>
              <a:gd name="T15" fmla="*/ 2147483647 h 158"/>
              <a:gd name="T16" fmla="*/ 2147483647 w 129"/>
              <a:gd name="T17" fmla="*/ 2147483647 h 158"/>
              <a:gd name="T18" fmla="*/ 2147483647 w 129"/>
              <a:gd name="T19" fmla="*/ 2147483647 h 158"/>
              <a:gd name="T20" fmla="*/ 2147483647 w 129"/>
              <a:gd name="T21" fmla="*/ 2147483647 h 158"/>
              <a:gd name="T22" fmla="*/ 2147483647 w 129"/>
              <a:gd name="T23" fmla="*/ 2147483647 h 158"/>
              <a:gd name="T24" fmla="*/ 2147483647 w 129"/>
              <a:gd name="T25" fmla="*/ 2147483647 h 158"/>
              <a:gd name="T26" fmla="*/ 2147483647 w 129"/>
              <a:gd name="T27" fmla="*/ 2147483647 h 158"/>
              <a:gd name="T28" fmla="*/ 2147483647 w 129"/>
              <a:gd name="T29" fmla="*/ 2147483647 h 158"/>
              <a:gd name="T30" fmla="*/ 2147483647 w 129"/>
              <a:gd name="T31" fmla="*/ 2147483647 h 158"/>
              <a:gd name="T32" fmla="*/ 2147483647 w 129"/>
              <a:gd name="T33" fmla="*/ 2147483647 h 158"/>
              <a:gd name="T34" fmla="*/ 2147483647 w 129"/>
              <a:gd name="T35" fmla="*/ 2147483647 h 158"/>
              <a:gd name="T36" fmla="*/ 2147483647 w 129"/>
              <a:gd name="T37" fmla="*/ 2147483647 h 158"/>
              <a:gd name="T38" fmla="*/ 2147483647 w 129"/>
              <a:gd name="T39" fmla="*/ 2147483647 h 158"/>
              <a:gd name="T40" fmla="*/ 2147483647 w 129"/>
              <a:gd name="T41" fmla="*/ 2147483647 h 158"/>
              <a:gd name="T42" fmla="*/ 2147483647 w 129"/>
              <a:gd name="T43" fmla="*/ 2147483647 h 158"/>
              <a:gd name="T44" fmla="*/ 2147483647 w 129"/>
              <a:gd name="T45" fmla="*/ 2147483647 h 158"/>
              <a:gd name="T46" fmla="*/ 2147483647 w 129"/>
              <a:gd name="T47" fmla="*/ 2147483647 h 158"/>
              <a:gd name="T48" fmla="*/ 2147483647 w 129"/>
              <a:gd name="T49" fmla="*/ 2147483647 h 158"/>
              <a:gd name="T50" fmla="*/ 2147483647 w 129"/>
              <a:gd name="T51" fmla="*/ 2147483647 h 158"/>
              <a:gd name="T52" fmla="*/ 2147483647 w 129"/>
              <a:gd name="T53" fmla="*/ 2147483647 h 158"/>
              <a:gd name="T54" fmla="*/ 2147483647 w 129"/>
              <a:gd name="T55" fmla="*/ 0 h 158"/>
              <a:gd name="T56" fmla="*/ 2147483647 w 129"/>
              <a:gd name="T57" fmla="*/ 2147483647 h 158"/>
              <a:gd name="T58" fmla="*/ 2147483647 w 129"/>
              <a:gd name="T59" fmla="*/ 2147483647 h 158"/>
              <a:gd name="T60" fmla="*/ 2147483647 w 129"/>
              <a:gd name="T61" fmla="*/ 2147483647 h 158"/>
              <a:gd name="T62" fmla="*/ 2147483647 w 129"/>
              <a:gd name="T63" fmla="*/ 2147483647 h 158"/>
              <a:gd name="T64" fmla="*/ 2147483647 w 129"/>
              <a:gd name="T65" fmla="*/ 2147483647 h 158"/>
              <a:gd name="T66" fmla="*/ 2147483647 w 129"/>
              <a:gd name="T67" fmla="*/ 2147483647 h 158"/>
              <a:gd name="T68" fmla="*/ 2147483647 w 129"/>
              <a:gd name="T69" fmla="*/ 2147483647 h 158"/>
              <a:gd name="T70" fmla="*/ 2147483647 w 129"/>
              <a:gd name="T71" fmla="*/ 2147483647 h 158"/>
              <a:gd name="T72" fmla="*/ 2147483647 w 129"/>
              <a:gd name="T73" fmla="*/ 2147483647 h 158"/>
              <a:gd name="T74" fmla="*/ 2147483647 w 129"/>
              <a:gd name="T75" fmla="*/ 2147483647 h 158"/>
              <a:gd name="T76" fmla="*/ 2147483647 w 129"/>
              <a:gd name="T77" fmla="*/ 2147483647 h 158"/>
              <a:gd name="T78" fmla="*/ 2147483647 w 129"/>
              <a:gd name="T79" fmla="*/ 2147483647 h 158"/>
              <a:gd name="T80" fmla="*/ 2147483647 w 129"/>
              <a:gd name="T81" fmla="*/ 2147483647 h 158"/>
              <a:gd name="T82" fmla="*/ 2147483647 w 129"/>
              <a:gd name="T83" fmla="*/ 2147483647 h 158"/>
              <a:gd name="T84" fmla="*/ 2147483647 w 129"/>
              <a:gd name="T85" fmla="*/ 2147483647 h 158"/>
              <a:gd name="T86" fmla="*/ 2147483647 w 129"/>
              <a:gd name="T87" fmla="*/ 2147483647 h 158"/>
              <a:gd name="T88" fmla="*/ 2147483647 w 129"/>
              <a:gd name="T89" fmla="*/ 2147483647 h 158"/>
              <a:gd name="T90" fmla="*/ 2147483647 w 129"/>
              <a:gd name="T91" fmla="*/ 2147483647 h 158"/>
              <a:gd name="T92" fmla="*/ 2147483647 w 129"/>
              <a:gd name="T93" fmla="*/ 2147483647 h 158"/>
              <a:gd name="T94" fmla="*/ 2147483647 w 129"/>
              <a:gd name="T95" fmla="*/ 2147483647 h 158"/>
              <a:gd name="T96" fmla="*/ 0 w 129"/>
              <a:gd name="T97" fmla="*/ 2147483647 h 158"/>
              <a:gd name="T98" fmla="*/ 2147483647 w 129"/>
              <a:gd name="T99" fmla="*/ 2147483647 h 158"/>
              <a:gd name="T100" fmla="*/ 2147483647 w 129"/>
              <a:gd name="T101" fmla="*/ 2147483647 h 158"/>
              <a:gd name="T102" fmla="*/ 2147483647 w 129"/>
              <a:gd name="T103" fmla="*/ 2147483647 h 158"/>
              <a:gd name="T104" fmla="*/ 2147483647 w 129"/>
              <a:gd name="T105" fmla="*/ 2147483647 h 158"/>
              <a:gd name="T106" fmla="*/ 2147483647 w 129"/>
              <a:gd name="T107" fmla="*/ 2147483647 h 158"/>
              <a:gd name="T108" fmla="*/ 2147483647 w 129"/>
              <a:gd name="T109" fmla="*/ 2147483647 h 15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9"/>
              <a:gd name="T166" fmla="*/ 0 h 158"/>
              <a:gd name="T167" fmla="*/ 129 w 129"/>
              <a:gd name="T168" fmla="*/ 158 h 15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9" h="158">
                <a:moveTo>
                  <a:pt x="91" y="77"/>
                </a:moveTo>
                <a:lnTo>
                  <a:pt x="91" y="99"/>
                </a:lnTo>
                <a:lnTo>
                  <a:pt x="90" y="107"/>
                </a:lnTo>
                <a:lnTo>
                  <a:pt x="88" y="114"/>
                </a:lnTo>
                <a:lnTo>
                  <a:pt x="85" y="120"/>
                </a:lnTo>
                <a:lnTo>
                  <a:pt x="79" y="126"/>
                </a:lnTo>
                <a:lnTo>
                  <a:pt x="73" y="130"/>
                </a:lnTo>
                <a:lnTo>
                  <a:pt x="66" y="134"/>
                </a:lnTo>
                <a:lnTo>
                  <a:pt x="58" y="135"/>
                </a:lnTo>
                <a:lnTo>
                  <a:pt x="49" y="136"/>
                </a:lnTo>
                <a:lnTo>
                  <a:pt x="43" y="136"/>
                </a:lnTo>
                <a:lnTo>
                  <a:pt x="38" y="135"/>
                </a:lnTo>
                <a:lnTo>
                  <a:pt x="34" y="133"/>
                </a:lnTo>
                <a:lnTo>
                  <a:pt x="31" y="130"/>
                </a:lnTo>
                <a:lnTo>
                  <a:pt x="28" y="127"/>
                </a:lnTo>
                <a:lnTo>
                  <a:pt x="27" y="122"/>
                </a:lnTo>
                <a:lnTo>
                  <a:pt x="24" y="118"/>
                </a:lnTo>
                <a:lnTo>
                  <a:pt x="24" y="113"/>
                </a:lnTo>
                <a:lnTo>
                  <a:pt x="24" y="107"/>
                </a:lnTo>
                <a:lnTo>
                  <a:pt x="26" y="103"/>
                </a:lnTo>
                <a:lnTo>
                  <a:pt x="28" y="99"/>
                </a:lnTo>
                <a:lnTo>
                  <a:pt x="30" y="96"/>
                </a:lnTo>
                <a:lnTo>
                  <a:pt x="33" y="92"/>
                </a:lnTo>
                <a:lnTo>
                  <a:pt x="37" y="90"/>
                </a:lnTo>
                <a:lnTo>
                  <a:pt x="42" y="89"/>
                </a:lnTo>
                <a:lnTo>
                  <a:pt x="48" y="87"/>
                </a:lnTo>
                <a:lnTo>
                  <a:pt x="59" y="85"/>
                </a:lnTo>
                <a:lnTo>
                  <a:pt x="71" y="84"/>
                </a:lnTo>
                <a:lnTo>
                  <a:pt x="81" y="82"/>
                </a:lnTo>
                <a:lnTo>
                  <a:pt x="91" y="77"/>
                </a:lnTo>
                <a:close/>
                <a:moveTo>
                  <a:pt x="93" y="134"/>
                </a:moveTo>
                <a:lnTo>
                  <a:pt x="93" y="140"/>
                </a:lnTo>
                <a:lnTo>
                  <a:pt x="94" y="144"/>
                </a:lnTo>
                <a:lnTo>
                  <a:pt x="96" y="148"/>
                </a:lnTo>
                <a:lnTo>
                  <a:pt x="98" y="151"/>
                </a:lnTo>
                <a:lnTo>
                  <a:pt x="101" y="154"/>
                </a:lnTo>
                <a:lnTo>
                  <a:pt x="106" y="156"/>
                </a:lnTo>
                <a:lnTo>
                  <a:pt x="110" y="157"/>
                </a:lnTo>
                <a:lnTo>
                  <a:pt x="116" y="157"/>
                </a:lnTo>
                <a:lnTo>
                  <a:pt x="122" y="156"/>
                </a:lnTo>
                <a:lnTo>
                  <a:pt x="129" y="155"/>
                </a:lnTo>
                <a:lnTo>
                  <a:pt x="129" y="135"/>
                </a:lnTo>
                <a:lnTo>
                  <a:pt x="123" y="136"/>
                </a:lnTo>
                <a:lnTo>
                  <a:pt x="118" y="135"/>
                </a:lnTo>
                <a:lnTo>
                  <a:pt x="115" y="132"/>
                </a:lnTo>
                <a:lnTo>
                  <a:pt x="114" y="127"/>
                </a:lnTo>
                <a:lnTo>
                  <a:pt x="114" y="120"/>
                </a:lnTo>
                <a:lnTo>
                  <a:pt x="114" y="45"/>
                </a:lnTo>
                <a:lnTo>
                  <a:pt x="113" y="35"/>
                </a:lnTo>
                <a:lnTo>
                  <a:pt x="111" y="26"/>
                </a:lnTo>
                <a:lnTo>
                  <a:pt x="107" y="18"/>
                </a:lnTo>
                <a:lnTo>
                  <a:pt x="101" y="11"/>
                </a:lnTo>
                <a:lnTo>
                  <a:pt x="94" y="6"/>
                </a:lnTo>
                <a:lnTo>
                  <a:pt x="85" y="2"/>
                </a:lnTo>
                <a:lnTo>
                  <a:pt x="74" y="1"/>
                </a:lnTo>
                <a:lnTo>
                  <a:pt x="61" y="0"/>
                </a:lnTo>
                <a:lnTo>
                  <a:pt x="49" y="1"/>
                </a:lnTo>
                <a:lnTo>
                  <a:pt x="38" y="4"/>
                </a:lnTo>
                <a:lnTo>
                  <a:pt x="29" y="7"/>
                </a:lnTo>
                <a:lnTo>
                  <a:pt x="21" y="13"/>
                </a:lnTo>
                <a:lnTo>
                  <a:pt x="15" y="20"/>
                </a:lnTo>
                <a:lnTo>
                  <a:pt x="11" y="28"/>
                </a:lnTo>
                <a:lnTo>
                  <a:pt x="8" y="37"/>
                </a:lnTo>
                <a:lnTo>
                  <a:pt x="7" y="48"/>
                </a:lnTo>
                <a:lnTo>
                  <a:pt x="7" y="49"/>
                </a:lnTo>
                <a:lnTo>
                  <a:pt x="29" y="49"/>
                </a:lnTo>
                <a:lnTo>
                  <a:pt x="29" y="43"/>
                </a:lnTo>
                <a:lnTo>
                  <a:pt x="31" y="37"/>
                </a:lnTo>
                <a:lnTo>
                  <a:pt x="33" y="33"/>
                </a:lnTo>
                <a:lnTo>
                  <a:pt x="37" y="29"/>
                </a:lnTo>
                <a:lnTo>
                  <a:pt x="41" y="26"/>
                </a:lnTo>
                <a:lnTo>
                  <a:pt x="47" y="23"/>
                </a:lnTo>
                <a:lnTo>
                  <a:pt x="53" y="22"/>
                </a:lnTo>
                <a:lnTo>
                  <a:pt x="60" y="22"/>
                </a:lnTo>
                <a:lnTo>
                  <a:pt x="68" y="22"/>
                </a:lnTo>
                <a:lnTo>
                  <a:pt x="74" y="23"/>
                </a:lnTo>
                <a:lnTo>
                  <a:pt x="79" y="26"/>
                </a:lnTo>
                <a:lnTo>
                  <a:pt x="84" y="28"/>
                </a:lnTo>
                <a:lnTo>
                  <a:pt x="87" y="30"/>
                </a:lnTo>
                <a:lnTo>
                  <a:pt x="89" y="35"/>
                </a:lnTo>
                <a:lnTo>
                  <a:pt x="91" y="38"/>
                </a:lnTo>
                <a:lnTo>
                  <a:pt x="91" y="44"/>
                </a:lnTo>
                <a:lnTo>
                  <a:pt x="91" y="50"/>
                </a:lnTo>
                <a:lnTo>
                  <a:pt x="90" y="55"/>
                </a:lnTo>
                <a:lnTo>
                  <a:pt x="89" y="57"/>
                </a:lnTo>
                <a:lnTo>
                  <a:pt x="85" y="59"/>
                </a:lnTo>
                <a:lnTo>
                  <a:pt x="79" y="62"/>
                </a:lnTo>
                <a:lnTo>
                  <a:pt x="71" y="63"/>
                </a:lnTo>
                <a:lnTo>
                  <a:pt x="60" y="64"/>
                </a:lnTo>
                <a:lnTo>
                  <a:pt x="48" y="65"/>
                </a:lnTo>
                <a:lnTo>
                  <a:pt x="36" y="68"/>
                </a:lnTo>
                <a:lnTo>
                  <a:pt x="27" y="71"/>
                </a:lnTo>
                <a:lnTo>
                  <a:pt x="18" y="75"/>
                </a:lnTo>
                <a:lnTo>
                  <a:pt x="12" y="80"/>
                </a:lnTo>
                <a:lnTo>
                  <a:pt x="7" y="86"/>
                </a:lnTo>
                <a:lnTo>
                  <a:pt x="3" y="94"/>
                </a:lnTo>
                <a:lnTo>
                  <a:pt x="1" y="103"/>
                </a:lnTo>
                <a:lnTo>
                  <a:pt x="0" y="113"/>
                </a:lnTo>
                <a:lnTo>
                  <a:pt x="1" y="123"/>
                </a:lnTo>
                <a:lnTo>
                  <a:pt x="3" y="132"/>
                </a:lnTo>
                <a:lnTo>
                  <a:pt x="7" y="140"/>
                </a:lnTo>
                <a:lnTo>
                  <a:pt x="12" y="147"/>
                </a:lnTo>
                <a:lnTo>
                  <a:pt x="18" y="151"/>
                </a:lnTo>
                <a:lnTo>
                  <a:pt x="26" y="155"/>
                </a:lnTo>
                <a:lnTo>
                  <a:pt x="35" y="157"/>
                </a:lnTo>
                <a:lnTo>
                  <a:pt x="45" y="158"/>
                </a:lnTo>
                <a:lnTo>
                  <a:pt x="58" y="157"/>
                </a:lnTo>
                <a:lnTo>
                  <a:pt x="71" y="153"/>
                </a:lnTo>
                <a:lnTo>
                  <a:pt x="82" y="144"/>
                </a:lnTo>
                <a:lnTo>
                  <a:pt x="93" y="13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83" name="Freeform 279"/>
          <p:cNvSpPr>
            <a:spLocks/>
          </p:cNvSpPr>
          <p:nvPr/>
        </p:nvSpPr>
        <p:spPr bwMode="auto">
          <a:xfrm>
            <a:off x="2230438" y="5260975"/>
            <a:ext cx="53975" cy="82550"/>
          </a:xfrm>
          <a:custGeom>
            <a:avLst/>
            <a:gdLst>
              <a:gd name="T0" fmla="*/ 2147483647 w 114"/>
              <a:gd name="T1" fmla="*/ 2147483647 h 155"/>
              <a:gd name="T2" fmla="*/ 2147483647 w 114"/>
              <a:gd name="T3" fmla="*/ 2147483647 h 155"/>
              <a:gd name="T4" fmla="*/ 2147483647 w 114"/>
              <a:gd name="T5" fmla="*/ 2147483647 h 155"/>
              <a:gd name="T6" fmla="*/ 2147483647 w 114"/>
              <a:gd name="T7" fmla="*/ 2147483647 h 155"/>
              <a:gd name="T8" fmla="*/ 2147483647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0 h 155"/>
              <a:gd name="T30" fmla="*/ 2147483647 w 114"/>
              <a:gd name="T31" fmla="*/ 0 h 155"/>
              <a:gd name="T32" fmla="*/ 2147483647 w 114"/>
              <a:gd name="T33" fmla="*/ 0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0 w 114"/>
              <a:gd name="T51" fmla="*/ 2147483647 h 155"/>
              <a:gd name="T52" fmla="*/ 0 w 114"/>
              <a:gd name="T53" fmla="*/ 2147483647 h 155"/>
              <a:gd name="T54" fmla="*/ 2147483647 w 114"/>
              <a:gd name="T55" fmla="*/ 2147483647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91" y="155"/>
                </a:moveTo>
                <a:lnTo>
                  <a:pt x="114" y="155"/>
                </a:lnTo>
                <a:lnTo>
                  <a:pt x="114" y="64"/>
                </a:lnTo>
                <a:lnTo>
                  <a:pt x="114" y="57"/>
                </a:lnTo>
                <a:lnTo>
                  <a:pt x="114" y="47"/>
                </a:lnTo>
                <a:lnTo>
                  <a:pt x="113" y="37"/>
                </a:lnTo>
                <a:lnTo>
                  <a:pt x="112" y="28"/>
                </a:lnTo>
                <a:lnTo>
                  <a:pt x="108" y="21"/>
                </a:lnTo>
                <a:lnTo>
                  <a:pt x="104" y="15"/>
                </a:lnTo>
                <a:lnTo>
                  <a:pt x="101" y="12"/>
                </a:lnTo>
                <a:lnTo>
                  <a:pt x="97" y="8"/>
                </a:lnTo>
                <a:lnTo>
                  <a:pt x="92" y="5"/>
                </a:lnTo>
                <a:lnTo>
                  <a:pt x="87" y="2"/>
                </a:lnTo>
                <a:lnTo>
                  <a:pt x="80" y="1"/>
                </a:lnTo>
                <a:lnTo>
                  <a:pt x="73" y="0"/>
                </a:lnTo>
                <a:lnTo>
                  <a:pt x="65" y="0"/>
                </a:lnTo>
                <a:lnTo>
                  <a:pt x="59" y="0"/>
                </a:lnTo>
                <a:lnTo>
                  <a:pt x="53" y="1"/>
                </a:lnTo>
                <a:lnTo>
                  <a:pt x="46" y="4"/>
                </a:lnTo>
                <a:lnTo>
                  <a:pt x="41" y="6"/>
                </a:lnTo>
                <a:lnTo>
                  <a:pt x="36" y="9"/>
                </a:lnTo>
                <a:lnTo>
                  <a:pt x="31" y="14"/>
                </a:lnTo>
                <a:lnTo>
                  <a:pt x="26" y="20"/>
                </a:lnTo>
                <a:lnTo>
                  <a:pt x="22" y="26"/>
                </a:lnTo>
                <a:lnTo>
                  <a:pt x="22" y="4"/>
                </a:lnTo>
                <a:lnTo>
                  <a:pt x="0" y="4"/>
                </a:lnTo>
                <a:lnTo>
                  <a:pt x="0" y="155"/>
                </a:lnTo>
                <a:lnTo>
                  <a:pt x="23" y="155"/>
                </a:lnTo>
                <a:lnTo>
                  <a:pt x="23" y="69"/>
                </a:lnTo>
                <a:lnTo>
                  <a:pt x="24" y="58"/>
                </a:lnTo>
                <a:lnTo>
                  <a:pt x="26" y="49"/>
                </a:lnTo>
                <a:lnTo>
                  <a:pt x="30" y="41"/>
                </a:lnTo>
                <a:lnTo>
                  <a:pt x="34" y="34"/>
                </a:lnTo>
                <a:lnTo>
                  <a:pt x="40" y="29"/>
                </a:lnTo>
                <a:lnTo>
                  <a:pt x="46" y="26"/>
                </a:lnTo>
                <a:lnTo>
                  <a:pt x="55" y="23"/>
                </a:lnTo>
                <a:lnTo>
                  <a:pt x="63" y="22"/>
                </a:lnTo>
                <a:lnTo>
                  <a:pt x="71" y="23"/>
                </a:lnTo>
                <a:lnTo>
                  <a:pt x="77" y="25"/>
                </a:lnTo>
                <a:lnTo>
                  <a:pt x="81" y="28"/>
                </a:lnTo>
                <a:lnTo>
                  <a:pt x="85" y="31"/>
                </a:lnTo>
                <a:lnTo>
                  <a:pt x="88" y="37"/>
                </a:lnTo>
                <a:lnTo>
                  <a:pt x="90" y="44"/>
                </a:lnTo>
                <a:lnTo>
                  <a:pt x="91" y="52"/>
                </a:lnTo>
                <a:lnTo>
                  <a:pt x="91" y="62"/>
                </a:lnTo>
                <a:lnTo>
                  <a:pt x="91"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84" name="Freeform 280"/>
          <p:cNvSpPr>
            <a:spLocks/>
          </p:cNvSpPr>
          <p:nvPr/>
        </p:nvSpPr>
        <p:spPr bwMode="auto">
          <a:xfrm>
            <a:off x="2327275" y="5233988"/>
            <a:ext cx="66675" cy="109537"/>
          </a:xfrm>
          <a:custGeom>
            <a:avLst/>
            <a:gdLst>
              <a:gd name="T0" fmla="*/ 2147483647 w 143"/>
              <a:gd name="T1" fmla="*/ 2147483647 h 207"/>
              <a:gd name="T2" fmla="*/ 2147483647 w 143"/>
              <a:gd name="T3" fmla="*/ 2147483647 h 207"/>
              <a:gd name="T4" fmla="*/ 2147483647 w 143"/>
              <a:gd name="T5" fmla="*/ 2147483647 h 207"/>
              <a:gd name="T6" fmla="*/ 2147483647 w 143"/>
              <a:gd name="T7" fmla="*/ 2147483647 h 207"/>
              <a:gd name="T8" fmla="*/ 2147483647 w 143"/>
              <a:gd name="T9" fmla="*/ 0 h 207"/>
              <a:gd name="T10" fmla="*/ 0 w 143"/>
              <a:gd name="T11" fmla="*/ 0 h 207"/>
              <a:gd name="T12" fmla="*/ 0 w 143"/>
              <a:gd name="T13" fmla="*/ 2147483647 h 207"/>
              <a:gd name="T14" fmla="*/ 2147483647 w 143"/>
              <a:gd name="T15" fmla="*/ 2147483647 h 207"/>
              <a:gd name="T16" fmla="*/ 2147483647 w 143"/>
              <a:gd name="T17" fmla="*/ 2147483647 h 20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3"/>
              <a:gd name="T28" fmla="*/ 0 h 207"/>
              <a:gd name="T29" fmla="*/ 143 w 143"/>
              <a:gd name="T30" fmla="*/ 207 h 20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3" h="207">
                <a:moveTo>
                  <a:pt x="59" y="207"/>
                </a:moveTo>
                <a:lnTo>
                  <a:pt x="84" y="207"/>
                </a:lnTo>
                <a:lnTo>
                  <a:pt x="84" y="25"/>
                </a:lnTo>
                <a:lnTo>
                  <a:pt x="143" y="25"/>
                </a:lnTo>
                <a:lnTo>
                  <a:pt x="143" y="0"/>
                </a:lnTo>
                <a:lnTo>
                  <a:pt x="0" y="0"/>
                </a:lnTo>
                <a:lnTo>
                  <a:pt x="0" y="25"/>
                </a:lnTo>
                <a:lnTo>
                  <a:pt x="59" y="25"/>
                </a:lnTo>
                <a:lnTo>
                  <a:pt x="59"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85" name="Rectangle 281"/>
          <p:cNvSpPr>
            <a:spLocks noChangeArrowheads="1"/>
          </p:cNvSpPr>
          <p:nvPr/>
        </p:nvSpPr>
        <p:spPr bwMode="auto">
          <a:xfrm>
            <a:off x="2389188" y="5326063"/>
            <a:ext cx="12700" cy="17462"/>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786" name="Freeform 282"/>
          <p:cNvSpPr>
            <a:spLocks/>
          </p:cNvSpPr>
          <p:nvPr/>
        </p:nvSpPr>
        <p:spPr bwMode="auto">
          <a:xfrm>
            <a:off x="1350963" y="5430838"/>
            <a:ext cx="57150" cy="104775"/>
          </a:xfrm>
          <a:custGeom>
            <a:avLst/>
            <a:gdLst>
              <a:gd name="T0" fmla="*/ 2147483647 w 125"/>
              <a:gd name="T1" fmla="*/ 2147483647 h 199"/>
              <a:gd name="T2" fmla="*/ 2147483647 w 125"/>
              <a:gd name="T3" fmla="*/ 2147483647 h 199"/>
              <a:gd name="T4" fmla="*/ 2147483647 w 125"/>
              <a:gd name="T5" fmla="*/ 2147483647 h 199"/>
              <a:gd name="T6" fmla="*/ 2147483647 w 125"/>
              <a:gd name="T7" fmla="*/ 2147483647 h 199"/>
              <a:gd name="T8" fmla="*/ 2147483647 w 125"/>
              <a:gd name="T9" fmla="*/ 2147483647 h 199"/>
              <a:gd name="T10" fmla="*/ 2147483647 w 125"/>
              <a:gd name="T11" fmla="*/ 2147483647 h 199"/>
              <a:gd name="T12" fmla="*/ 2147483647 w 125"/>
              <a:gd name="T13" fmla="*/ 2147483647 h 199"/>
              <a:gd name="T14" fmla="*/ 2147483647 w 125"/>
              <a:gd name="T15" fmla="*/ 2147483647 h 199"/>
              <a:gd name="T16" fmla="*/ 2147483647 w 125"/>
              <a:gd name="T17" fmla="*/ 2147483647 h 199"/>
              <a:gd name="T18" fmla="*/ 2147483647 w 125"/>
              <a:gd name="T19" fmla="*/ 2147483647 h 199"/>
              <a:gd name="T20" fmla="*/ 2147483647 w 125"/>
              <a:gd name="T21" fmla="*/ 2147483647 h 199"/>
              <a:gd name="T22" fmla="*/ 2147483647 w 125"/>
              <a:gd name="T23" fmla="*/ 2147483647 h 199"/>
              <a:gd name="T24" fmla="*/ 2147483647 w 125"/>
              <a:gd name="T25" fmla="*/ 2147483647 h 199"/>
              <a:gd name="T26" fmla="*/ 2147483647 w 125"/>
              <a:gd name="T27" fmla="*/ 2147483647 h 199"/>
              <a:gd name="T28" fmla="*/ 2147483647 w 125"/>
              <a:gd name="T29" fmla="*/ 2147483647 h 199"/>
              <a:gd name="T30" fmla="*/ 2147483647 w 125"/>
              <a:gd name="T31" fmla="*/ 2147483647 h 199"/>
              <a:gd name="T32" fmla="*/ 2147483647 w 125"/>
              <a:gd name="T33" fmla="*/ 2147483647 h 199"/>
              <a:gd name="T34" fmla="*/ 2147483647 w 125"/>
              <a:gd name="T35" fmla="*/ 2147483647 h 199"/>
              <a:gd name="T36" fmla="*/ 2147483647 w 125"/>
              <a:gd name="T37" fmla="*/ 2147483647 h 199"/>
              <a:gd name="T38" fmla="*/ 2147483647 w 125"/>
              <a:gd name="T39" fmla="*/ 2147483647 h 199"/>
              <a:gd name="T40" fmla="*/ 2147483647 w 125"/>
              <a:gd name="T41" fmla="*/ 2147483647 h 199"/>
              <a:gd name="T42" fmla="*/ 2147483647 w 125"/>
              <a:gd name="T43" fmla="*/ 2147483647 h 199"/>
              <a:gd name="T44" fmla="*/ 2147483647 w 125"/>
              <a:gd name="T45" fmla="*/ 2147483647 h 199"/>
              <a:gd name="T46" fmla="*/ 2147483647 w 125"/>
              <a:gd name="T47" fmla="*/ 2147483647 h 199"/>
              <a:gd name="T48" fmla="*/ 2147483647 w 125"/>
              <a:gd name="T49" fmla="*/ 2147483647 h 199"/>
              <a:gd name="T50" fmla="*/ 2147483647 w 125"/>
              <a:gd name="T51" fmla="*/ 2147483647 h 199"/>
              <a:gd name="T52" fmla="*/ 2147483647 w 125"/>
              <a:gd name="T53" fmla="*/ 2147483647 h 199"/>
              <a:gd name="T54" fmla="*/ 2147483647 w 125"/>
              <a:gd name="T55" fmla="*/ 2147483647 h 199"/>
              <a:gd name="T56" fmla="*/ 2147483647 w 125"/>
              <a:gd name="T57" fmla="*/ 2147483647 h 199"/>
              <a:gd name="T58" fmla="*/ 2147483647 w 125"/>
              <a:gd name="T59" fmla="*/ 2147483647 h 199"/>
              <a:gd name="T60" fmla="*/ 2147483647 w 125"/>
              <a:gd name="T61" fmla="*/ 2147483647 h 199"/>
              <a:gd name="T62" fmla="*/ 2147483647 w 125"/>
              <a:gd name="T63" fmla="*/ 2147483647 h 199"/>
              <a:gd name="T64" fmla="*/ 2147483647 w 125"/>
              <a:gd name="T65" fmla="*/ 2147483647 h 199"/>
              <a:gd name="T66" fmla="*/ 2147483647 w 125"/>
              <a:gd name="T67" fmla="*/ 2147483647 h 199"/>
              <a:gd name="T68" fmla="*/ 2147483647 w 125"/>
              <a:gd name="T69" fmla="*/ 2147483647 h 199"/>
              <a:gd name="T70" fmla="*/ 2147483647 w 125"/>
              <a:gd name="T71" fmla="*/ 2147483647 h 199"/>
              <a:gd name="T72" fmla="*/ 0 w 125"/>
              <a:gd name="T73" fmla="*/ 2147483647 h 19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5"/>
              <a:gd name="T112" fmla="*/ 0 h 199"/>
              <a:gd name="T113" fmla="*/ 125 w 125"/>
              <a:gd name="T114" fmla="*/ 199 h 19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5" h="199">
                <a:moveTo>
                  <a:pt x="0" y="199"/>
                </a:moveTo>
                <a:lnTo>
                  <a:pt x="125" y="199"/>
                </a:lnTo>
                <a:lnTo>
                  <a:pt x="125" y="175"/>
                </a:lnTo>
                <a:lnTo>
                  <a:pt x="27" y="175"/>
                </a:lnTo>
                <a:lnTo>
                  <a:pt x="30" y="168"/>
                </a:lnTo>
                <a:lnTo>
                  <a:pt x="33" y="162"/>
                </a:lnTo>
                <a:lnTo>
                  <a:pt x="36" y="156"/>
                </a:lnTo>
                <a:lnTo>
                  <a:pt x="41" y="151"/>
                </a:lnTo>
                <a:lnTo>
                  <a:pt x="48" y="146"/>
                </a:lnTo>
                <a:lnTo>
                  <a:pt x="54" y="140"/>
                </a:lnTo>
                <a:lnTo>
                  <a:pt x="61" y="135"/>
                </a:lnTo>
                <a:lnTo>
                  <a:pt x="70" y="131"/>
                </a:lnTo>
                <a:lnTo>
                  <a:pt x="86" y="123"/>
                </a:lnTo>
                <a:lnTo>
                  <a:pt x="95" y="116"/>
                </a:lnTo>
                <a:lnTo>
                  <a:pt x="103" y="110"/>
                </a:lnTo>
                <a:lnTo>
                  <a:pt x="110" y="103"/>
                </a:lnTo>
                <a:lnTo>
                  <a:pt x="115" y="96"/>
                </a:lnTo>
                <a:lnTo>
                  <a:pt x="119" y="88"/>
                </a:lnTo>
                <a:lnTo>
                  <a:pt x="123" y="78"/>
                </a:lnTo>
                <a:lnTo>
                  <a:pt x="124" y="69"/>
                </a:lnTo>
                <a:lnTo>
                  <a:pt x="125" y="60"/>
                </a:lnTo>
                <a:lnTo>
                  <a:pt x="124" y="47"/>
                </a:lnTo>
                <a:lnTo>
                  <a:pt x="120" y="35"/>
                </a:lnTo>
                <a:lnTo>
                  <a:pt x="115" y="25"/>
                </a:lnTo>
                <a:lnTo>
                  <a:pt x="108" y="17"/>
                </a:lnTo>
                <a:lnTo>
                  <a:pt x="99" y="10"/>
                </a:lnTo>
                <a:lnTo>
                  <a:pt x="90" y="5"/>
                </a:lnTo>
                <a:lnTo>
                  <a:pt x="78" y="1"/>
                </a:lnTo>
                <a:lnTo>
                  <a:pt x="65" y="0"/>
                </a:lnTo>
                <a:lnTo>
                  <a:pt x="52" y="1"/>
                </a:lnTo>
                <a:lnTo>
                  <a:pt x="40" y="5"/>
                </a:lnTo>
                <a:lnTo>
                  <a:pt x="30" y="11"/>
                </a:lnTo>
                <a:lnTo>
                  <a:pt x="21" y="19"/>
                </a:lnTo>
                <a:lnTo>
                  <a:pt x="14" y="28"/>
                </a:lnTo>
                <a:lnTo>
                  <a:pt x="9" y="40"/>
                </a:lnTo>
                <a:lnTo>
                  <a:pt x="6" y="54"/>
                </a:lnTo>
                <a:lnTo>
                  <a:pt x="4" y="69"/>
                </a:lnTo>
                <a:lnTo>
                  <a:pt x="4" y="73"/>
                </a:lnTo>
                <a:lnTo>
                  <a:pt x="29" y="73"/>
                </a:lnTo>
                <a:lnTo>
                  <a:pt x="29" y="70"/>
                </a:lnTo>
                <a:lnTo>
                  <a:pt x="30" y="60"/>
                </a:lnTo>
                <a:lnTo>
                  <a:pt x="31" y="52"/>
                </a:lnTo>
                <a:lnTo>
                  <a:pt x="34" y="43"/>
                </a:lnTo>
                <a:lnTo>
                  <a:pt x="38" y="36"/>
                </a:lnTo>
                <a:lnTo>
                  <a:pt x="43" y="32"/>
                </a:lnTo>
                <a:lnTo>
                  <a:pt x="50" y="28"/>
                </a:lnTo>
                <a:lnTo>
                  <a:pt x="56" y="26"/>
                </a:lnTo>
                <a:lnTo>
                  <a:pt x="64" y="25"/>
                </a:lnTo>
                <a:lnTo>
                  <a:pt x="72" y="26"/>
                </a:lnTo>
                <a:lnTo>
                  <a:pt x="78" y="27"/>
                </a:lnTo>
                <a:lnTo>
                  <a:pt x="85" y="31"/>
                </a:lnTo>
                <a:lnTo>
                  <a:pt x="90" y="34"/>
                </a:lnTo>
                <a:lnTo>
                  <a:pt x="94" y="40"/>
                </a:lnTo>
                <a:lnTo>
                  <a:pt x="97" y="46"/>
                </a:lnTo>
                <a:lnTo>
                  <a:pt x="98" y="53"/>
                </a:lnTo>
                <a:lnTo>
                  <a:pt x="99" y="60"/>
                </a:lnTo>
                <a:lnTo>
                  <a:pt x="99" y="67"/>
                </a:lnTo>
                <a:lnTo>
                  <a:pt x="97" y="73"/>
                </a:lnTo>
                <a:lnTo>
                  <a:pt x="96" y="78"/>
                </a:lnTo>
                <a:lnTo>
                  <a:pt x="93" y="83"/>
                </a:lnTo>
                <a:lnTo>
                  <a:pt x="89" y="89"/>
                </a:lnTo>
                <a:lnTo>
                  <a:pt x="85" y="93"/>
                </a:lnTo>
                <a:lnTo>
                  <a:pt x="79" y="98"/>
                </a:lnTo>
                <a:lnTo>
                  <a:pt x="73" y="102"/>
                </a:lnTo>
                <a:lnTo>
                  <a:pt x="58" y="111"/>
                </a:lnTo>
                <a:lnTo>
                  <a:pt x="45" y="119"/>
                </a:lnTo>
                <a:lnTo>
                  <a:pt x="33" y="128"/>
                </a:lnTo>
                <a:lnTo>
                  <a:pt x="22" y="138"/>
                </a:lnTo>
                <a:lnTo>
                  <a:pt x="15" y="148"/>
                </a:lnTo>
                <a:lnTo>
                  <a:pt x="9" y="159"/>
                </a:lnTo>
                <a:lnTo>
                  <a:pt x="4" y="170"/>
                </a:lnTo>
                <a:lnTo>
                  <a:pt x="1" y="183"/>
                </a:lnTo>
                <a:lnTo>
                  <a:pt x="0" y="198"/>
                </a:lnTo>
                <a:lnTo>
                  <a:pt x="0"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87" name="Freeform 283"/>
          <p:cNvSpPr>
            <a:spLocks/>
          </p:cNvSpPr>
          <p:nvPr/>
        </p:nvSpPr>
        <p:spPr bwMode="auto">
          <a:xfrm>
            <a:off x="1416050" y="5430838"/>
            <a:ext cx="60325" cy="107950"/>
          </a:xfrm>
          <a:custGeom>
            <a:avLst/>
            <a:gdLst>
              <a:gd name="T0" fmla="*/ 0 w 126"/>
              <a:gd name="T1" fmla="*/ 2147483647 h 204"/>
              <a:gd name="T2" fmla="*/ 2147483647 w 126"/>
              <a:gd name="T3" fmla="*/ 2147483647 h 204"/>
              <a:gd name="T4" fmla="*/ 2147483647 w 126"/>
              <a:gd name="T5" fmla="*/ 2147483647 h 204"/>
              <a:gd name="T6" fmla="*/ 2147483647 w 126"/>
              <a:gd name="T7" fmla="*/ 2147483647 h 204"/>
              <a:gd name="T8" fmla="*/ 2147483647 w 126"/>
              <a:gd name="T9" fmla="*/ 2147483647 h 204"/>
              <a:gd name="T10" fmla="*/ 2147483647 w 126"/>
              <a:gd name="T11" fmla="*/ 2147483647 h 204"/>
              <a:gd name="T12" fmla="*/ 2147483647 w 126"/>
              <a:gd name="T13" fmla="*/ 2147483647 h 204"/>
              <a:gd name="T14" fmla="*/ 2147483647 w 126"/>
              <a:gd name="T15" fmla="*/ 2147483647 h 204"/>
              <a:gd name="T16" fmla="*/ 2147483647 w 126"/>
              <a:gd name="T17" fmla="*/ 2147483647 h 204"/>
              <a:gd name="T18" fmla="*/ 2147483647 w 126"/>
              <a:gd name="T19" fmla="*/ 2147483647 h 204"/>
              <a:gd name="T20" fmla="*/ 2147483647 w 126"/>
              <a:gd name="T21" fmla="*/ 2147483647 h 204"/>
              <a:gd name="T22" fmla="*/ 2147483647 w 126"/>
              <a:gd name="T23" fmla="*/ 2147483647 h 204"/>
              <a:gd name="T24" fmla="*/ 2147483647 w 126"/>
              <a:gd name="T25" fmla="*/ 2147483647 h 204"/>
              <a:gd name="T26" fmla="*/ 2147483647 w 126"/>
              <a:gd name="T27" fmla="*/ 2147483647 h 204"/>
              <a:gd name="T28" fmla="*/ 2147483647 w 126"/>
              <a:gd name="T29" fmla="*/ 2147483647 h 204"/>
              <a:gd name="T30" fmla="*/ 2147483647 w 126"/>
              <a:gd name="T31" fmla="*/ 2147483647 h 204"/>
              <a:gd name="T32" fmla="*/ 2147483647 w 126"/>
              <a:gd name="T33" fmla="*/ 2147483647 h 204"/>
              <a:gd name="T34" fmla="*/ 2147483647 w 126"/>
              <a:gd name="T35" fmla="*/ 2147483647 h 204"/>
              <a:gd name="T36" fmla="*/ 2147483647 w 126"/>
              <a:gd name="T37" fmla="*/ 2147483647 h 204"/>
              <a:gd name="T38" fmla="*/ 2147483647 w 126"/>
              <a:gd name="T39" fmla="*/ 2147483647 h 204"/>
              <a:gd name="T40" fmla="*/ 2147483647 w 126"/>
              <a:gd name="T41" fmla="*/ 0 h 204"/>
              <a:gd name="T42" fmla="*/ 2147483647 w 126"/>
              <a:gd name="T43" fmla="*/ 2147483647 h 204"/>
              <a:gd name="T44" fmla="*/ 2147483647 w 126"/>
              <a:gd name="T45" fmla="*/ 2147483647 h 204"/>
              <a:gd name="T46" fmla="*/ 2147483647 w 126"/>
              <a:gd name="T47" fmla="*/ 2147483647 h 204"/>
              <a:gd name="T48" fmla="*/ 2147483647 w 126"/>
              <a:gd name="T49" fmla="*/ 2147483647 h 204"/>
              <a:gd name="T50" fmla="*/ 2147483647 w 126"/>
              <a:gd name="T51" fmla="*/ 2147483647 h 204"/>
              <a:gd name="T52" fmla="*/ 2147483647 w 126"/>
              <a:gd name="T53" fmla="*/ 2147483647 h 204"/>
              <a:gd name="T54" fmla="*/ 2147483647 w 126"/>
              <a:gd name="T55" fmla="*/ 2147483647 h 204"/>
              <a:gd name="T56" fmla="*/ 2147483647 w 126"/>
              <a:gd name="T57" fmla="*/ 2147483647 h 204"/>
              <a:gd name="T58" fmla="*/ 2147483647 w 126"/>
              <a:gd name="T59" fmla="*/ 2147483647 h 204"/>
              <a:gd name="T60" fmla="*/ 2147483647 w 126"/>
              <a:gd name="T61" fmla="*/ 2147483647 h 204"/>
              <a:gd name="T62" fmla="*/ 2147483647 w 126"/>
              <a:gd name="T63" fmla="*/ 2147483647 h 204"/>
              <a:gd name="T64" fmla="*/ 2147483647 w 126"/>
              <a:gd name="T65" fmla="*/ 2147483647 h 204"/>
              <a:gd name="T66" fmla="*/ 2147483647 w 126"/>
              <a:gd name="T67" fmla="*/ 2147483647 h 204"/>
              <a:gd name="T68" fmla="*/ 2147483647 w 126"/>
              <a:gd name="T69" fmla="*/ 2147483647 h 204"/>
              <a:gd name="T70" fmla="*/ 2147483647 w 126"/>
              <a:gd name="T71" fmla="*/ 2147483647 h 204"/>
              <a:gd name="T72" fmla="*/ 2147483647 w 126"/>
              <a:gd name="T73" fmla="*/ 2147483647 h 204"/>
              <a:gd name="T74" fmla="*/ 2147483647 w 126"/>
              <a:gd name="T75" fmla="*/ 2147483647 h 204"/>
              <a:gd name="T76" fmla="*/ 2147483647 w 126"/>
              <a:gd name="T77" fmla="*/ 2147483647 h 204"/>
              <a:gd name="T78" fmla="*/ 2147483647 w 126"/>
              <a:gd name="T79" fmla="*/ 2147483647 h 204"/>
              <a:gd name="T80" fmla="*/ 2147483647 w 126"/>
              <a:gd name="T81" fmla="*/ 2147483647 h 204"/>
              <a:gd name="T82" fmla="*/ 2147483647 w 126"/>
              <a:gd name="T83" fmla="*/ 2147483647 h 204"/>
              <a:gd name="T84" fmla="*/ 2147483647 w 126"/>
              <a:gd name="T85" fmla="*/ 2147483647 h 204"/>
              <a:gd name="T86" fmla="*/ 2147483647 w 126"/>
              <a:gd name="T87" fmla="*/ 2147483647 h 204"/>
              <a:gd name="T88" fmla="*/ 2147483647 w 126"/>
              <a:gd name="T89" fmla="*/ 2147483647 h 204"/>
              <a:gd name="T90" fmla="*/ 2147483647 w 126"/>
              <a:gd name="T91" fmla="*/ 2147483647 h 204"/>
              <a:gd name="T92" fmla="*/ 2147483647 w 126"/>
              <a:gd name="T93" fmla="*/ 2147483647 h 204"/>
              <a:gd name="T94" fmla="*/ 2147483647 w 126"/>
              <a:gd name="T95" fmla="*/ 2147483647 h 204"/>
              <a:gd name="T96" fmla="*/ 2147483647 w 126"/>
              <a:gd name="T97" fmla="*/ 2147483647 h 204"/>
              <a:gd name="T98" fmla="*/ 2147483647 w 126"/>
              <a:gd name="T99" fmla="*/ 2147483647 h 204"/>
              <a:gd name="T100" fmla="*/ 2147483647 w 126"/>
              <a:gd name="T101" fmla="*/ 2147483647 h 204"/>
              <a:gd name="T102" fmla="*/ 0 w 126"/>
              <a:gd name="T103" fmla="*/ 2147483647 h 20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26"/>
              <a:gd name="T157" fmla="*/ 0 h 204"/>
              <a:gd name="T158" fmla="*/ 126 w 126"/>
              <a:gd name="T159" fmla="*/ 204 h 20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26" h="204">
                <a:moveTo>
                  <a:pt x="0" y="135"/>
                </a:moveTo>
                <a:lnTo>
                  <a:pt x="0" y="137"/>
                </a:lnTo>
                <a:lnTo>
                  <a:pt x="1" y="152"/>
                </a:lnTo>
                <a:lnTo>
                  <a:pt x="4" y="165"/>
                </a:lnTo>
                <a:lnTo>
                  <a:pt x="9" y="176"/>
                </a:lnTo>
                <a:lnTo>
                  <a:pt x="16" y="185"/>
                </a:lnTo>
                <a:lnTo>
                  <a:pt x="25" y="194"/>
                </a:lnTo>
                <a:lnTo>
                  <a:pt x="35" y="199"/>
                </a:lnTo>
                <a:lnTo>
                  <a:pt x="47" y="203"/>
                </a:lnTo>
                <a:lnTo>
                  <a:pt x="61" y="204"/>
                </a:lnTo>
                <a:lnTo>
                  <a:pt x="75" y="203"/>
                </a:lnTo>
                <a:lnTo>
                  <a:pt x="88" y="199"/>
                </a:lnTo>
                <a:lnTo>
                  <a:pt x="99" y="194"/>
                </a:lnTo>
                <a:lnTo>
                  <a:pt x="108" y="187"/>
                </a:lnTo>
                <a:lnTo>
                  <a:pt x="116" y="177"/>
                </a:lnTo>
                <a:lnTo>
                  <a:pt x="122" y="167"/>
                </a:lnTo>
                <a:lnTo>
                  <a:pt x="125" y="154"/>
                </a:lnTo>
                <a:lnTo>
                  <a:pt x="126" y="141"/>
                </a:lnTo>
                <a:lnTo>
                  <a:pt x="126" y="132"/>
                </a:lnTo>
                <a:lnTo>
                  <a:pt x="124" y="124"/>
                </a:lnTo>
                <a:lnTo>
                  <a:pt x="122" y="117"/>
                </a:lnTo>
                <a:lnTo>
                  <a:pt x="119" y="111"/>
                </a:lnTo>
                <a:lnTo>
                  <a:pt x="114" y="105"/>
                </a:lnTo>
                <a:lnTo>
                  <a:pt x="109" y="99"/>
                </a:lnTo>
                <a:lnTo>
                  <a:pt x="104" y="96"/>
                </a:lnTo>
                <a:lnTo>
                  <a:pt x="97" y="92"/>
                </a:lnTo>
                <a:lnTo>
                  <a:pt x="102" y="89"/>
                </a:lnTo>
                <a:lnTo>
                  <a:pt x="107" y="85"/>
                </a:lnTo>
                <a:lnTo>
                  <a:pt x="110" y="82"/>
                </a:lnTo>
                <a:lnTo>
                  <a:pt x="114" y="77"/>
                </a:lnTo>
                <a:lnTo>
                  <a:pt x="117" y="71"/>
                </a:lnTo>
                <a:lnTo>
                  <a:pt x="119" y="66"/>
                </a:lnTo>
                <a:lnTo>
                  <a:pt x="120" y="60"/>
                </a:lnTo>
                <a:lnTo>
                  <a:pt x="120" y="53"/>
                </a:lnTo>
                <a:lnTo>
                  <a:pt x="119" y="41"/>
                </a:lnTo>
                <a:lnTo>
                  <a:pt x="116" y="31"/>
                </a:lnTo>
                <a:lnTo>
                  <a:pt x="111" y="22"/>
                </a:lnTo>
                <a:lnTo>
                  <a:pt x="105" y="14"/>
                </a:lnTo>
                <a:lnTo>
                  <a:pt x="97" y="8"/>
                </a:lnTo>
                <a:lnTo>
                  <a:pt x="86" y="4"/>
                </a:lnTo>
                <a:lnTo>
                  <a:pt x="74" y="1"/>
                </a:lnTo>
                <a:lnTo>
                  <a:pt x="61" y="0"/>
                </a:lnTo>
                <a:lnTo>
                  <a:pt x="49" y="1"/>
                </a:lnTo>
                <a:lnTo>
                  <a:pt x="38" y="5"/>
                </a:lnTo>
                <a:lnTo>
                  <a:pt x="28" y="11"/>
                </a:lnTo>
                <a:lnTo>
                  <a:pt x="20" y="18"/>
                </a:lnTo>
                <a:lnTo>
                  <a:pt x="13" y="27"/>
                </a:lnTo>
                <a:lnTo>
                  <a:pt x="8" y="39"/>
                </a:lnTo>
                <a:lnTo>
                  <a:pt x="5" y="50"/>
                </a:lnTo>
                <a:lnTo>
                  <a:pt x="4" y="66"/>
                </a:lnTo>
                <a:lnTo>
                  <a:pt x="4" y="67"/>
                </a:lnTo>
                <a:lnTo>
                  <a:pt x="27" y="67"/>
                </a:lnTo>
                <a:lnTo>
                  <a:pt x="28" y="56"/>
                </a:lnTo>
                <a:lnTo>
                  <a:pt x="30" y="48"/>
                </a:lnTo>
                <a:lnTo>
                  <a:pt x="32" y="41"/>
                </a:lnTo>
                <a:lnTo>
                  <a:pt x="36" y="34"/>
                </a:lnTo>
                <a:lnTo>
                  <a:pt x="41" y="29"/>
                </a:lnTo>
                <a:lnTo>
                  <a:pt x="47" y="26"/>
                </a:lnTo>
                <a:lnTo>
                  <a:pt x="54" y="25"/>
                </a:lnTo>
                <a:lnTo>
                  <a:pt x="63" y="24"/>
                </a:lnTo>
                <a:lnTo>
                  <a:pt x="70" y="24"/>
                </a:lnTo>
                <a:lnTo>
                  <a:pt x="77" y="26"/>
                </a:lnTo>
                <a:lnTo>
                  <a:pt x="82" y="28"/>
                </a:lnTo>
                <a:lnTo>
                  <a:pt x="86" y="32"/>
                </a:lnTo>
                <a:lnTo>
                  <a:pt x="90" y="35"/>
                </a:lnTo>
                <a:lnTo>
                  <a:pt x="92" y="41"/>
                </a:lnTo>
                <a:lnTo>
                  <a:pt x="94" y="47"/>
                </a:lnTo>
                <a:lnTo>
                  <a:pt x="94" y="54"/>
                </a:lnTo>
                <a:lnTo>
                  <a:pt x="93" y="62"/>
                </a:lnTo>
                <a:lnTo>
                  <a:pt x="92" y="68"/>
                </a:lnTo>
                <a:lnTo>
                  <a:pt x="89" y="74"/>
                </a:lnTo>
                <a:lnTo>
                  <a:pt x="85" y="77"/>
                </a:lnTo>
                <a:lnTo>
                  <a:pt x="80" y="81"/>
                </a:lnTo>
                <a:lnTo>
                  <a:pt x="73" y="83"/>
                </a:lnTo>
                <a:lnTo>
                  <a:pt x="66" y="84"/>
                </a:lnTo>
                <a:lnTo>
                  <a:pt x="58" y="84"/>
                </a:lnTo>
                <a:lnTo>
                  <a:pt x="49" y="84"/>
                </a:lnTo>
                <a:lnTo>
                  <a:pt x="49" y="106"/>
                </a:lnTo>
                <a:lnTo>
                  <a:pt x="63" y="106"/>
                </a:lnTo>
                <a:lnTo>
                  <a:pt x="71" y="107"/>
                </a:lnTo>
                <a:lnTo>
                  <a:pt x="79" y="109"/>
                </a:lnTo>
                <a:lnTo>
                  <a:pt x="86" y="112"/>
                </a:lnTo>
                <a:lnTo>
                  <a:pt x="91" y="116"/>
                </a:lnTo>
                <a:lnTo>
                  <a:pt x="96" y="120"/>
                </a:lnTo>
                <a:lnTo>
                  <a:pt x="99" y="126"/>
                </a:lnTo>
                <a:lnTo>
                  <a:pt x="100" y="133"/>
                </a:lnTo>
                <a:lnTo>
                  <a:pt x="101" y="141"/>
                </a:lnTo>
                <a:lnTo>
                  <a:pt x="100" y="149"/>
                </a:lnTo>
                <a:lnTo>
                  <a:pt x="99" y="158"/>
                </a:lnTo>
                <a:lnTo>
                  <a:pt x="96" y="163"/>
                </a:lnTo>
                <a:lnTo>
                  <a:pt x="90" y="169"/>
                </a:lnTo>
                <a:lnTo>
                  <a:pt x="85" y="174"/>
                </a:lnTo>
                <a:lnTo>
                  <a:pt x="79" y="177"/>
                </a:lnTo>
                <a:lnTo>
                  <a:pt x="71" y="178"/>
                </a:lnTo>
                <a:lnTo>
                  <a:pt x="63" y="180"/>
                </a:lnTo>
                <a:lnTo>
                  <a:pt x="54" y="178"/>
                </a:lnTo>
                <a:lnTo>
                  <a:pt x="46" y="177"/>
                </a:lnTo>
                <a:lnTo>
                  <a:pt x="40" y="173"/>
                </a:lnTo>
                <a:lnTo>
                  <a:pt x="34" y="168"/>
                </a:lnTo>
                <a:lnTo>
                  <a:pt x="30" y="162"/>
                </a:lnTo>
                <a:lnTo>
                  <a:pt x="27" y="154"/>
                </a:lnTo>
                <a:lnTo>
                  <a:pt x="25" y="146"/>
                </a:lnTo>
                <a:lnTo>
                  <a:pt x="24" y="135"/>
                </a:lnTo>
                <a:lnTo>
                  <a:pt x="0" y="13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88" name="Freeform 284"/>
          <p:cNvSpPr>
            <a:spLocks/>
          </p:cNvSpPr>
          <p:nvPr/>
        </p:nvSpPr>
        <p:spPr bwMode="auto">
          <a:xfrm>
            <a:off x="2032000" y="5424488"/>
            <a:ext cx="69850" cy="114300"/>
          </a:xfrm>
          <a:custGeom>
            <a:avLst/>
            <a:gdLst>
              <a:gd name="T0" fmla="*/ 2147483647 w 147"/>
              <a:gd name="T1" fmla="*/ 2147483647 h 215"/>
              <a:gd name="T2" fmla="*/ 2147483647 w 147"/>
              <a:gd name="T3" fmla="*/ 2147483647 h 215"/>
              <a:gd name="T4" fmla="*/ 2147483647 w 147"/>
              <a:gd name="T5" fmla="*/ 2147483647 h 215"/>
              <a:gd name="T6" fmla="*/ 2147483647 w 147"/>
              <a:gd name="T7" fmla="*/ 2147483647 h 215"/>
              <a:gd name="T8" fmla="*/ 2147483647 w 147"/>
              <a:gd name="T9" fmla="*/ 2147483647 h 215"/>
              <a:gd name="T10" fmla="*/ 2147483647 w 147"/>
              <a:gd name="T11" fmla="*/ 2147483647 h 215"/>
              <a:gd name="T12" fmla="*/ 2147483647 w 147"/>
              <a:gd name="T13" fmla="*/ 2147483647 h 215"/>
              <a:gd name="T14" fmla="*/ 2147483647 w 147"/>
              <a:gd name="T15" fmla="*/ 2147483647 h 215"/>
              <a:gd name="T16" fmla="*/ 2147483647 w 147"/>
              <a:gd name="T17" fmla="*/ 2147483647 h 215"/>
              <a:gd name="T18" fmla="*/ 2147483647 w 147"/>
              <a:gd name="T19" fmla="*/ 2147483647 h 215"/>
              <a:gd name="T20" fmla="*/ 2147483647 w 147"/>
              <a:gd name="T21" fmla="*/ 2147483647 h 215"/>
              <a:gd name="T22" fmla="*/ 2147483647 w 147"/>
              <a:gd name="T23" fmla="*/ 2147483647 h 215"/>
              <a:gd name="T24" fmla="*/ 2147483647 w 147"/>
              <a:gd name="T25" fmla="*/ 2147483647 h 215"/>
              <a:gd name="T26" fmla="*/ 2147483647 w 147"/>
              <a:gd name="T27" fmla="*/ 2147483647 h 215"/>
              <a:gd name="T28" fmla="*/ 2147483647 w 147"/>
              <a:gd name="T29" fmla="*/ 2147483647 h 215"/>
              <a:gd name="T30" fmla="*/ 2147483647 w 147"/>
              <a:gd name="T31" fmla="*/ 2147483647 h 215"/>
              <a:gd name="T32" fmla="*/ 2147483647 w 147"/>
              <a:gd name="T33" fmla="*/ 2147483647 h 215"/>
              <a:gd name="T34" fmla="*/ 2147483647 w 147"/>
              <a:gd name="T35" fmla="*/ 2147483647 h 215"/>
              <a:gd name="T36" fmla="*/ 2147483647 w 147"/>
              <a:gd name="T37" fmla="*/ 2147483647 h 215"/>
              <a:gd name="T38" fmla="*/ 2147483647 w 147"/>
              <a:gd name="T39" fmla="*/ 2147483647 h 215"/>
              <a:gd name="T40" fmla="*/ 2147483647 w 147"/>
              <a:gd name="T41" fmla="*/ 2147483647 h 215"/>
              <a:gd name="T42" fmla="*/ 2147483647 w 147"/>
              <a:gd name="T43" fmla="*/ 2147483647 h 215"/>
              <a:gd name="T44" fmla="*/ 2147483647 w 147"/>
              <a:gd name="T45" fmla="*/ 2147483647 h 215"/>
              <a:gd name="T46" fmla="*/ 2147483647 w 147"/>
              <a:gd name="T47" fmla="*/ 2147483647 h 215"/>
              <a:gd name="T48" fmla="*/ 2147483647 w 147"/>
              <a:gd name="T49" fmla="*/ 2147483647 h 215"/>
              <a:gd name="T50" fmla="*/ 2147483647 w 147"/>
              <a:gd name="T51" fmla="*/ 2147483647 h 215"/>
              <a:gd name="T52" fmla="*/ 2147483647 w 147"/>
              <a:gd name="T53" fmla="*/ 2147483647 h 215"/>
              <a:gd name="T54" fmla="*/ 2147483647 w 147"/>
              <a:gd name="T55" fmla="*/ 2147483647 h 215"/>
              <a:gd name="T56" fmla="*/ 2147483647 w 147"/>
              <a:gd name="T57" fmla="*/ 0 h 215"/>
              <a:gd name="T58" fmla="*/ 2147483647 w 147"/>
              <a:gd name="T59" fmla="*/ 2147483647 h 215"/>
              <a:gd name="T60" fmla="*/ 2147483647 w 147"/>
              <a:gd name="T61" fmla="*/ 2147483647 h 215"/>
              <a:gd name="T62" fmla="*/ 2147483647 w 147"/>
              <a:gd name="T63" fmla="*/ 2147483647 h 215"/>
              <a:gd name="T64" fmla="*/ 2147483647 w 147"/>
              <a:gd name="T65" fmla="*/ 2147483647 h 215"/>
              <a:gd name="T66" fmla="*/ 2147483647 w 147"/>
              <a:gd name="T67" fmla="*/ 2147483647 h 215"/>
              <a:gd name="T68" fmla="*/ 2147483647 w 147"/>
              <a:gd name="T69" fmla="*/ 2147483647 h 215"/>
              <a:gd name="T70" fmla="*/ 2147483647 w 147"/>
              <a:gd name="T71" fmla="*/ 2147483647 h 215"/>
              <a:gd name="T72" fmla="*/ 2147483647 w 147"/>
              <a:gd name="T73" fmla="*/ 2147483647 h 215"/>
              <a:gd name="T74" fmla="*/ 2147483647 w 147"/>
              <a:gd name="T75" fmla="*/ 2147483647 h 215"/>
              <a:gd name="T76" fmla="*/ 2147483647 w 147"/>
              <a:gd name="T77" fmla="*/ 2147483647 h 215"/>
              <a:gd name="T78" fmla="*/ 2147483647 w 147"/>
              <a:gd name="T79" fmla="*/ 2147483647 h 215"/>
              <a:gd name="T80" fmla="*/ 2147483647 w 147"/>
              <a:gd name="T81" fmla="*/ 2147483647 h 215"/>
              <a:gd name="T82" fmla="*/ 2147483647 w 147"/>
              <a:gd name="T83" fmla="*/ 2147483647 h 215"/>
              <a:gd name="T84" fmla="*/ 2147483647 w 147"/>
              <a:gd name="T85" fmla="*/ 2147483647 h 215"/>
              <a:gd name="T86" fmla="*/ 2147483647 w 147"/>
              <a:gd name="T87" fmla="*/ 2147483647 h 215"/>
              <a:gd name="T88" fmla="*/ 2147483647 w 147"/>
              <a:gd name="T89" fmla="*/ 2147483647 h 215"/>
              <a:gd name="T90" fmla="*/ 2147483647 w 147"/>
              <a:gd name="T91" fmla="*/ 2147483647 h 215"/>
              <a:gd name="T92" fmla="*/ 2147483647 w 147"/>
              <a:gd name="T93" fmla="*/ 2147483647 h 215"/>
              <a:gd name="T94" fmla="*/ 2147483647 w 147"/>
              <a:gd name="T95" fmla="*/ 2147483647 h 215"/>
              <a:gd name="T96" fmla="*/ 2147483647 w 147"/>
              <a:gd name="T97" fmla="*/ 2147483647 h 21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47"/>
              <a:gd name="T148" fmla="*/ 0 h 215"/>
              <a:gd name="T149" fmla="*/ 147 w 147"/>
              <a:gd name="T150" fmla="*/ 215 h 21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47" h="215">
                <a:moveTo>
                  <a:pt x="0" y="142"/>
                </a:moveTo>
                <a:lnTo>
                  <a:pt x="2" y="158"/>
                </a:lnTo>
                <a:lnTo>
                  <a:pt x="7" y="173"/>
                </a:lnTo>
                <a:lnTo>
                  <a:pt x="13" y="186"/>
                </a:lnTo>
                <a:lnTo>
                  <a:pt x="21" y="196"/>
                </a:lnTo>
                <a:lnTo>
                  <a:pt x="32" y="205"/>
                </a:lnTo>
                <a:lnTo>
                  <a:pt x="43" y="210"/>
                </a:lnTo>
                <a:lnTo>
                  <a:pt x="58" y="214"/>
                </a:lnTo>
                <a:lnTo>
                  <a:pt x="74" y="215"/>
                </a:lnTo>
                <a:lnTo>
                  <a:pt x="91" y="214"/>
                </a:lnTo>
                <a:lnTo>
                  <a:pt x="105" y="210"/>
                </a:lnTo>
                <a:lnTo>
                  <a:pt x="117" y="205"/>
                </a:lnTo>
                <a:lnTo>
                  <a:pt x="128" y="198"/>
                </a:lnTo>
                <a:lnTo>
                  <a:pt x="136" y="188"/>
                </a:lnTo>
                <a:lnTo>
                  <a:pt x="141" y="177"/>
                </a:lnTo>
                <a:lnTo>
                  <a:pt x="146" y="165"/>
                </a:lnTo>
                <a:lnTo>
                  <a:pt x="147" y="151"/>
                </a:lnTo>
                <a:lnTo>
                  <a:pt x="146" y="139"/>
                </a:lnTo>
                <a:lnTo>
                  <a:pt x="143" y="129"/>
                </a:lnTo>
                <a:lnTo>
                  <a:pt x="138" y="120"/>
                </a:lnTo>
                <a:lnTo>
                  <a:pt x="131" y="111"/>
                </a:lnTo>
                <a:lnTo>
                  <a:pt x="123" y="106"/>
                </a:lnTo>
                <a:lnTo>
                  <a:pt x="113" y="101"/>
                </a:lnTo>
                <a:lnTo>
                  <a:pt x="101" y="97"/>
                </a:lnTo>
                <a:lnTo>
                  <a:pt x="88" y="94"/>
                </a:lnTo>
                <a:lnTo>
                  <a:pt x="74" y="91"/>
                </a:lnTo>
                <a:lnTo>
                  <a:pt x="62" y="87"/>
                </a:lnTo>
                <a:lnTo>
                  <a:pt x="53" y="85"/>
                </a:lnTo>
                <a:lnTo>
                  <a:pt x="44" y="81"/>
                </a:lnTo>
                <a:lnTo>
                  <a:pt x="38" y="77"/>
                </a:lnTo>
                <a:lnTo>
                  <a:pt x="34" y="71"/>
                </a:lnTo>
                <a:lnTo>
                  <a:pt x="32" y="65"/>
                </a:lnTo>
                <a:lnTo>
                  <a:pt x="31" y="56"/>
                </a:lnTo>
                <a:lnTo>
                  <a:pt x="32" y="49"/>
                </a:lnTo>
                <a:lnTo>
                  <a:pt x="34" y="43"/>
                </a:lnTo>
                <a:lnTo>
                  <a:pt x="37" y="37"/>
                </a:lnTo>
                <a:lnTo>
                  <a:pt x="42" y="32"/>
                </a:lnTo>
                <a:lnTo>
                  <a:pt x="48" y="29"/>
                </a:lnTo>
                <a:lnTo>
                  <a:pt x="55" y="25"/>
                </a:lnTo>
                <a:lnTo>
                  <a:pt x="63" y="24"/>
                </a:lnTo>
                <a:lnTo>
                  <a:pt x="72" y="23"/>
                </a:lnTo>
                <a:lnTo>
                  <a:pt x="81" y="24"/>
                </a:lnTo>
                <a:lnTo>
                  <a:pt x="91" y="25"/>
                </a:lnTo>
                <a:lnTo>
                  <a:pt x="98" y="29"/>
                </a:lnTo>
                <a:lnTo>
                  <a:pt x="104" y="35"/>
                </a:lnTo>
                <a:lnTo>
                  <a:pt x="109" y="40"/>
                </a:lnTo>
                <a:lnTo>
                  <a:pt x="113" y="47"/>
                </a:lnTo>
                <a:lnTo>
                  <a:pt x="115" y="57"/>
                </a:lnTo>
                <a:lnTo>
                  <a:pt x="117" y="66"/>
                </a:lnTo>
                <a:lnTo>
                  <a:pt x="141" y="66"/>
                </a:lnTo>
                <a:lnTo>
                  <a:pt x="140" y="51"/>
                </a:lnTo>
                <a:lnTo>
                  <a:pt x="136" y="38"/>
                </a:lnTo>
                <a:lnTo>
                  <a:pt x="131" y="26"/>
                </a:lnTo>
                <a:lnTo>
                  <a:pt x="124" y="17"/>
                </a:lnTo>
                <a:lnTo>
                  <a:pt x="113" y="10"/>
                </a:lnTo>
                <a:lnTo>
                  <a:pt x="102" y="4"/>
                </a:lnTo>
                <a:lnTo>
                  <a:pt x="89" y="1"/>
                </a:lnTo>
                <a:lnTo>
                  <a:pt x="74" y="0"/>
                </a:lnTo>
                <a:lnTo>
                  <a:pt x="59" y="1"/>
                </a:lnTo>
                <a:lnTo>
                  <a:pt x="46" y="4"/>
                </a:lnTo>
                <a:lnTo>
                  <a:pt x="34" y="9"/>
                </a:lnTo>
                <a:lnTo>
                  <a:pt x="24" y="16"/>
                </a:lnTo>
                <a:lnTo>
                  <a:pt x="17" y="25"/>
                </a:lnTo>
                <a:lnTo>
                  <a:pt x="11" y="36"/>
                </a:lnTo>
                <a:lnTo>
                  <a:pt x="8" y="47"/>
                </a:lnTo>
                <a:lnTo>
                  <a:pt x="7" y="60"/>
                </a:lnTo>
                <a:lnTo>
                  <a:pt x="8" y="73"/>
                </a:lnTo>
                <a:lnTo>
                  <a:pt x="11" y="82"/>
                </a:lnTo>
                <a:lnTo>
                  <a:pt x="16" y="92"/>
                </a:lnTo>
                <a:lnTo>
                  <a:pt x="22" y="97"/>
                </a:lnTo>
                <a:lnTo>
                  <a:pt x="32" y="103"/>
                </a:lnTo>
                <a:lnTo>
                  <a:pt x="42" y="108"/>
                </a:lnTo>
                <a:lnTo>
                  <a:pt x="55" y="113"/>
                </a:lnTo>
                <a:lnTo>
                  <a:pt x="70" y="117"/>
                </a:lnTo>
                <a:lnTo>
                  <a:pt x="81" y="120"/>
                </a:lnTo>
                <a:lnTo>
                  <a:pt x="92" y="123"/>
                </a:lnTo>
                <a:lnTo>
                  <a:pt x="101" y="125"/>
                </a:lnTo>
                <a:lnTo>
                  <a:pt x="109" y="129"/>
                </a:lnTo>
                <a:lnTo>
                  <a:pt x="114" y="134"/>
                </a:lnTo>
                <a:lnTo>
                  <a:pt x="118" y="138"/>
                </a:lnTo>
                <a:lnTo>
                  <a:pt x="120" y="145"/>
                </a:lnTo>
                <a:lnTo>
                  <a:pt x="121" y="153"/>
                </a:lnTo>
                <a:lnTo>
                  <a:pt x="120" y="162"/>
                </a:lnTo>
                <a:lnTo>
                  <a:pt x="118" y="169"/>
                </a:lnTo>
                <a:lnTo>
                  <a:pt x="114" y="176"/>
                </a:lnTo>
                <a:lnTo>
                  <a:pt x="109" y="180"/>
                </a:lnTo>
                <a:lnTo>
                  <a:pt x="102" y="185"/>
                </a:lnTo>
                <a:lnTo>
                  <a:pt x="94" y="188"/>
                </a:lnTo>
                <a:lnTo>
                  <a:pt x="85" y="189"/>
                </a:lnTo>
                <a:lnTo>
                  <a:pt x="74" y="191"/>
                </a:lnTo>
                <a:lnTo>
                  <a:pt x="63" y="189"/>
                </a:lnTo>
                <a:lnTo>
                  <a:pt x="54" y="187"/>
                </a:lnTo>
                <a:lnTo>
                  <a:pt x="46" y="184"/>
                </a:lnTo>
                <a:lnTo>
                  <a:pt x="39" y="178"/>
                </a:lnTo>
                <a:lnTo>
                  <a:pt x="33" y="171"/>
                </a:lnTo>
                <a:lnTo>
                  <a:pt x="29" y="162"/>
                </a:lnTo>
                <a:lnTo>
                  <a:pt x="27" y="152"/>
                </a:lnTo>
                <a:lnTo>
                  <a:pt x="25" y="142"/>
                </a:lnTo>
                <a:lnTo>
                  <a:pt x="0" y="142"/>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89" name="Freeform 285"/>
          <p:cNvSpPr>
            <a:spLocks noEditPoints="1"/>
          </p:cNvSpPr>
          <p:nvPr/>
        </p:nvSpPr>
        <p:spPr bwMode="auto">
          <a:xfrm>
            <a:off x="2111375" y="5454650"/>
            <a:ext cx="58738" cy="82550"/>
          </a:xfrm>
          <a:custGeom>
            <a:avLst/>
            <a:gdLst>
              <a:gd name="T0" fmla="*/ 2147483647 w 128"/>
              <a:gd name="T1" fmla="*/ 2147483647 h 158"/>
              <a:gd name="T2" fmla="*/ 2147483647 w 128"/>
              <a:gd name="T3" fmla="*/ 2147483647 h 158"/>
              <a:gd name="T4" fmla="*/ 2147483647 w 128"/>
              <a:gd name="T5" fmla="*/ 2147483647 h 158"/>
              <a:gd name="T6" fmla="*/ 2147483647 w 128"/>
              <a:gd name="T7" fmla="*/ 2147483647 h 158"/>
              <a:gd name="T8" fmla="*/ 2147483647 w 128"/>
              <a:gd name="T9" fmla="*/ 2147483647 h 158"/>
              <a:gd name="T10" fmla="*/ 2147483647 w 128"/>
              <a:gd name="T11" fmla="*/ 2147483647 h 158"/>
              <a:gd name="T12" fmla="*/ 2147483647 w 128"/>
              <a:gd name="T13" fmla="*/ 2147483647 h 158"/>
              <a:gd name="T14" fmla="*/ 2147483647 w 128"/>
              <a:gd name="T15" fmla="*/ 2147483647 h 158"/>
              <a:gd name="T16" fmla="*/ 2147483647 w 128"/>
              <a:gd name="T17" fmla="*/ 2147483647 h 158"/>
              <a:gd name="T18" fmla="*/ 2147483647 w 128"/>
              <a:gd name="T19" fmla="*/ 2147483647 h 158"/>
              <a:gd name="T20" fmla="*/ 2147483647 w 128"/>
              <a:gd name="T21" fmla="*/ 2147483647 h 158"/>
              <a:gd name="T22" fmla="*/ 2147483647 w 128"/>
              <a:gd name="T23" fmla="*/ 2147483647 h 158"/>
              <a:gd name="T24" fmla="*/ 2147483647 w 128"/>
              <a:gd name="T25" fmla="*/ 2147483647 h 158"/>
              <a:gd name="T26" fmla="*/ 2147483647 w 128"/>
              <a:gd name="T27" fmla="*/ 2147483647 h 158"/>
              <a:gd name="T28" fmla="*/ 2147483647 w 128"/>
              <a:gd name="T29" fmla="*/ 2147483647 h 158"/>
              <a:gd name="T30" fmla="*/ 2147483647 w 128"/>
              <a:gd name="T31" fmla="*/ 2147483647 h 158"/>
              <a:gd name="T32" fmla="*/ 2147483647 w 128"/>
              <a:gd name="T33" fmla="*/ 2147483647 h 158"/>
              <a:gd name="T34" fmla="*/ 2147483647 w 128"/>
              <a:gd name="T35" fmla="*/ 2147483647 h 158"/>
              <a:gd name="T36" fmla="*/ 2147483647 w 128"/>
              <a:gd name="T37" fmla="*/ 2147483647 h 158"/>
              <a:gd name="T38" fmla="*/ 2147483647 w 128"/>
              <a:gd name="T39" fmla="*/ 2147483647 h 158"/>
              <a:gd name="T40" fmla="*/ 2147483647 w 128"/>
              <a:gd name="T41" fmla="*/ 2147483647 h 158"/>
              <a:gd name="T42" fmla="*/ 2147483647 w 128"/>
              <a:gd name="T43" fmla="*/ 2147483647 h 158"/>
              <a:gd name="T44" fmla="*/ 2147483647 w 128"/>
              <a:gd name="T45" fmla="*/ 2147483647 h 158"/>
              <a:gd name="T46" fmla="*/ 2147483647 w 128"/>
              <a:gd name="T47" fmla="*/ 2147483647 h 158"/>
              <a:gd name="T48" fmla="*/ 2147483647 w 128"/>
              <a:gd name="T49" fmla="*/ 2147483647 h 158"/>
              <a:gd name="T50" fmla="*/ 2147483647 w 128"/>
              <a:gd name="T51" fmla="*/ 2147483647 h 158"/>
              <a:gd name="T52" fmla="*/ 2147483647 w 128"/>
              <a:gd name="T53" fmla="*/ 2147483647 h 158"/>
              <a:gd name="T54" fmla="*/ 2147483647 w 128"/>
              <a:gd name="T55" fmla="*/ 0 h 158"/>
              <a:gd name="T56" fmla="*/ 2147483647 w 128"/>
              <a:gd name="T57" fmla="*/ 2147483647 h 158"/>
              <a:gd name="T58" fmla="*/ 2147483647 w 128"/>
              <a:gd name="T59" fmla="*/ 2147483647 h 158"/>
              <a:gd name="T60" fmla="*/ 2147483647 w 128"/>
              <a:gd name="T61" fmla="*/ 2147483647 h 158"/>
              <a:gd name="T62" fmla="*/ 2147483647 w 128"/>
              <a:gd name="T63" fmla="*/ 2147483647 h 158"/>
              <a:gd name="T64" fmla="*/ 2147483647 w 128"/>
              <a:gd name="T65" fmla="*/ 2147483647 h 158"/>
              <a:gd name="T66" fmla="*/ 2147483647 w 128"/>
              <a:gd name="T67" fmla="*/ 2147483647 h 158"/>
              <a:gd name="T68" fmla="*/ 2147483647 w 128"/>
              <a:gd name="T69" fmla="*/ 2147483647 h 158"/>
              <a:gd name="T70" fmla="*/ 2147483647 w 128"/>
              <a:gd name="T71" fmla="*/ 2147483647 h 158"/>
              <a:gd name="T72" fmla="*/ 2147483647 w 128"/>
              <a:gd name="T73" fmla="*/ 2147483647 h 158"/>
              <a:gd name="T74" fmla="*/ 2147483647 w 128"/>
              <a:gd name="T75" fmla="*/ 2147483647 h 158"/>
              <a:gd name="T76" fmla="*/ 2147483647 w 128"/>
              <a:gd name="T77" fmla="*/ 2147483647 h 158"/>
              <a:gd name="T78" fmla="*/ 2147483647 w 128"/>
              <a:gd name="T79" fmla="*/ 2147483647 h 158"/>
              <a:gd name="T80" fmla="*/ 2147483647 w 128"/>
              <a:gd name="T81" fmla="*/ 2147483647 h 158"/>
              <a:gd name="T82" fmla="*/ 2147483647 w 128"/>
              <a:gd name="T83" fmla="*/ 2147483647 h 158"/>
              <a:gd name="T84" fmla="*/ 2147483647 w 128"/>
              <a:gd name="T85" fmla="*/ 2147483647 h 158"/>
              <a:gd name="T86" fmla="*/ 2147483647 w 128"/>
              <a:gd name="T87" fmla="*/ 2147483647 h 158"/>
              <a:gd name="T88" fmla="*/ 2147483647 w 128"/>
              <a:gd name="T89" fmla="*/ 2147483647 h 158"/>
              <a:gd name="T90" fmla="*/ 2147483647 w 128"/>
              <a:gd name="T91" fmla="*/ 2147483647 h 158"/>
              <a:gd name="T92" fmla="*/ 2147483647 w 128"/>
              <a:gd name="T93" fmla="*/ 2147483647 h 158"/>
              <a:gd name="T94" fmla="*/ 2147483647 w 128"/>
              <a:gd name="T95" fmla="*/ 2147483647 h 158"/>
              <a:gd name="T96" fmla="*/ 0 w 128"/>
              <a:gd name="T97" fmla="*/ 2147483647 h 158"/>
              <a:gd name="T98" fmla="*/ 2147483647 w 128"/>
              <a:gd name="T99" fmla="*/ 2147483647 h 158"/>
              <a:gd name="T100" fmla="*/ 2147483647 w 128"/>
              <a:gd name="T101" fmla="*/ 2147483647 h 158"/>
              <a:gd name="T102" fmla="*/ 2147483647 w 128"/>
              <a:gd name="T103" fmla="*/ 2147483647 h 158"/>
              <a:gd name="T104" fmla="*/ 2147483647 w 128"/>
              <a:gd name="T105" fmla="*/ 2147483647 h 158"/>
              <a:gd name="T106" fmla="*/ 2147483647 w 128"/>
              <a:gd name="T107" fmla="*/ 2147483647 h 158"/>
              <a:gd name="T108" fmla="*/ 2147483647 w 128"/>
              <a:gd name="T109" fmla="*/ 2147483647 h 15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8"/>
              <a:gd name="T166" fmla="*/ 0 h 158"/>
              <a:gd name="T167" fmla="*/ 128 w 128"/>
              <a:gd name="T168" fmla="*/ 158 h 15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8" h="158">
                <a:moveTo>
                  <a:pt x="90" y="76"/>
                </a:moveTo>
                <a:lnTo>
                  <a:pt x="90" y="99"/>
                </a:lnTo>
                <a:lnTo>
                  <a:pt x="89" y="107"/>
                </a:lnTo>
                <a:lnTo>
                  <a:pt x="87" y="114"/>
                </a:lnTo>
                <a:lnTo>
                  <a:pt x="84" y="120"/>
                </a:lnTo>
                <a:lnTo>
                  <a:pt x="79" y="125"/>
                </a:lnTo>
                <a:lnTo>
                  <a:pt x="73" y="130"/>
                </a:lnTo>
                <a:lnTo>
                  <a:pt x="65" y="133"/>
                </a:lnTo>
                <a:lnTo>
                  <a:pt x="58" y="135"/>
                </a:lnTo>
                <a:lnTo>
                  <a:pt x="48" y="136"/>
                </a:lnTo>
                <a:lnTo>
                  <a:pt x="43" y="136"/>
                </a:lnTo>
                <a:lnTo>
                  <a:pt x="38" y="135"/>
                </a:lnTo>
                <a:lnTo>
                  <a:pt x="34" y="132"/>
                </a:lnTo>
                <a:lnTo>
                  <a:pt x="30" y="130"/>
                </a:lnTo>
                <a:lnTo>
                  <a:pt x="27" y="127"/>
                </a:lnTo>
                <a:lnTo>
                  <a:pt x="26" y="122"/>
                </a:lnTo>
                <a:lnTo>
                  <a:pt x="24" y="117"/>
                </a:lnTo>
                <a:lnTo>
                  <a:pt x="24" y="113"/>
                </a:lnTo>
                <a:lnTo>
                  <a:pt x="24" y="107"/>
                </a:lnTo>
                <a:lnTo>
                  <a:pt x="25" y="102"/>
                </a:lnTo>
                <a:lnTo>
                  <a:pt x="27" y="99"/>
                </a:lnTo>
                <a:lnTo>
                  <a:pt x="29" y="95"/>
                </a:lnTo>
                <a:lnTo>
                  <a:pt x="32" y="92"/>
                </a:lnTo>
                <a:lnTo>
                  <a:pt x="37" y="89"/>
                </a:lnTo>
                <a:lnTo>
                  <a:pt x="42" y="88"/>
                </a:lnTo>
                <a:lnTo>
                  <a:pt x="47" y="87"/>
                </a:lnTo>
                <a:lnTo>
                  <a:pt x="59" y="85"/>
                </a:lnTo>
                <a:lnTo>
                  <a:pt x="70" y="83"/>
                </a:lnTo>
                <a:lnTo>
                  <a:pt x="81" y="81"/>
                </a:lnTo>
                <a:lnTo>
                  <a:pt x="90" y="76"/>
                </a:lnTo>
                <a:close/>
                <a:moveTo>
                  <a:pt x="93" y="133"/>
                </a:moveTo>
                <a:lnTo>
                  <a:pt x="93" y="139"/>
                </a:lnTo>
                <a:lnTo>
                  <a:pt x="94" y="144"/>
                </a:lnTo>
                <a:lnTo>
                  <a:pt x="96" y="147"/>
                </a:lnTo>
                <a:lnTo>
                  <a:pt x="98" y="151"/>
                </a:lnTo>
                <a:lnTo>
                  <a:pt x="101" y="153"/>
                </a:lnTo>
                <a:lnTo>
                  <a:pt x="105" y="156"/>
                </a:lnTo>
                <a:lnTo>
                  <a:pt x="109" y="157"/>
                </a:lnTo>
                <a:lnTo>
                  <a:pt x="116" y="157"/>
                </a:lnTo>
                <a:lnTo>
                  <a:pt x="121" y="156"/>
                </a:lnTo>
                <a:lnTo>
                  <a:pt x="128" y="154"/>
                </a:lnTo>
                <a:lnTo>
                  <a:pt x="128" y="135"/>
                </a:lnTo>
                <a:lnTo>
                  <a:pt x="122" y="136"/>
                </a:lnTo>
                <a:lnTo>
                  <a:pt x="118" y="135"/>
                </a:lnTo>
                <a:lnTo>
                  <a:pt x="115" y="131"/>
                </a:lnTo>
                <a:lnTo>
                  <a:pt x="114" y="127"/>
                </a:lnTo>
                <a:lnTo>
                  <a:pt x="114" y="120"/>
                </a:lnTo>
                <a:lnTo>
                  <a:pt x="114" y="45"/>
                </a:lnTo>
                <a:lnTo>
                  <a:pt x="113" y="35"/>
                </a:lnTo>
                <a:lnTo>
                  <a:pt x="111" y="25"/>
                </a:lnTo>
                <a:lnTo>
                  <a:pt x="106" y="17"/>
                </a:lnTo>
                <a:lnTo>
                  <a:pt x="101" y="10"/>
                </a:lnTo>
                <a:lnTo>
                  <a:pt x="94" y="5"/>
                </a:lnTo>
                <a:lnTo>
                  <a:pt x="84" y="2"/>
                </a:lnTo>
                <a:lnTo>
                  <a:pt x="74" y="1"/>
                </a:lnTo>
                <a:lnTo>
                  <a:pt x="61" y="0"/>
                </a:lnTo>
                <a:lnTo>
                  <a:pt x="48" y="1"/>
                </a:lnTo>
                <a:lnTo>
                  <a:pt x="38" y="3"/>
                </a:lnTo>
                <a:lnTo>
                  <a:pt x="28" y="7"/>
                </a:lnTo>
                <a:lnTo>
                  <a:pt x="21" y="12"/>
                </a:lnTo>
                <a:lnTo>
                  <a:pt x="15" y="19"/>
                </a:lnTo>
                <a:lnTo>
                  <a:pt x="10" y="28"/>
                </a:lnTo>
                <a:lnTo>
                  <a:pt x="7" y="37"/>
                </a:lnTo>
                <a:lnTo>
                  <a:pt x="6" y="47"/>
                </a:lnTo>
                <a:lnTo>
                  <a:pt x="6" y="48"/>
                </a:lnTo>
                <a:lnTo>
                  <a:pt x="28" y="48"/>
                </a:lnTo>
                <a:lnTo>
                  <a:pt x="28" y="43"/>
                </a:lnTo>
                <a:lnTo>
                  <a:pt x="30" y="37"/>
                </a:lnTo>
                <a:lnTo>
                  <a:pt x="32" y="32"/>
                </a:lnTo>
                <a:lnTo>
                  <a:pt x="37" y="29"/>
                </a:lnTo>
                <a:lnTo>
                  <a:pt x="41" y="25"/>
                </a:lnTo>
                <a:lnTo>
                  <a:pt x="46" y="23"/>
                </a:lnTo>
                <a:lnTo>
                  <a:pt x="53" y="22"/>
                </a:lnTo>
                <a:lnTo>
                  <a:pt x="60" y="22"/>
                </a:lnTo>
                <a:lnTo>
                  <a:pt x="67" y="22"/>
                </a:lnTo>
                <a:lnTo>
                  <a:pt x="74" y="23"/>
                </a:lnTo>
                <a:lnTo>
                  <a:pt x="79" y="25"/>
                </a:lnTo>
                <a:lnTo>
                  <a:pt x="83" y="28"/>
                </a:lnTo>
                <a:lnTo>
                  <a:pt x="86" y="30"/>
                </a:lnTo>
                <a:lnTo>
                  <a:pt x="88" y="35"/>
                </a:lnTo>
                <a:lnTo>
                  <a:pt x="90" y="38"/>
                </a:lnTo>
                <a:lnTo>
                  <a:pt x="90" y="44"/>
                </a:lnTo>
                <a:lnTo>
                  <a:pt x="90" y="50"/>
                </a:lnTo>
                <a:lnTo>
                  <a:pt x="89" y="54"/>
                </a:lnTo>
                <a:lnTo>
                  <a:pt x="88" y="57"/>
                </a:lnTo>
                <a:lnTo>
                  <a:pt x="84" y="59"/>
                </a:lnTo>
                <a:lnTo>
                  <a:pt x="79" y="61"/>
                </a:lnTo>
                <a:lnTo>
                  <a:pt x="70" y="62"/>
                </a:lnTo>
                <a:lnTo>
                  <a:pt x="60" y="64"/>
                </a:lnTo>
                <a:lnTo>
                  <a:pt x="47" y="65"/>
                </a:lnTo>
                <a:lnTo>
                  <a:pt x="36" y="67"/>
                </a:lnTo>
                <a:lnTo>
                  <a:pt x="26" y="71"/>
                </a:lnTo>
                <a:lnTo>
                  <a:pt x="18" y="74"/>
                </a:lnTo>
                <a:lnTo>
                  <a:pt x="11" y="80"/>
                </a:lnTo>
                <a:lnTo>
                  <a:pt x="6" y="86"/>
                </a:lnTo>
                <a:lnTo>
                  <a:pt x="3" y="94"/>
                </a:lnTo>
                <a:lnTo>
                  <a:pt x="1" y="102"/>
                </a:lnTo>
                <a:lnTo>
                  <a:pt x="0" y="113"/>
                </a:lnTo>
                <a:lnTo>
                  <a:pt x="1" y="123"/>
                </a:lnTo>
                <a:lnTo>
                  <a:pt x="3" y="131"/>
                </a:lnTo>
                <a:lnTo>
                  <a:pt x="6" y="139"/>
                </a:lnTo>
                <a:lnTo>
                  <a:pt x="11" y="146"/>
                </a:lnTo>
                <a:lnTo>
                  <a:pt x="18" y="151"/>
                </a:lnTo>
                <a:lnTo>
                  <a:pt x="25" y="154"/>
                </a:lnTo>
                <a:lnTo>
                  <a:pt x="35" y="157"/>
                </a:lnTo>
                <a:lnTo>
                  <a:pt x="44" y="158"/>
                </a:lnTo>
                <a:lnTo>
                  <a:pt x="58" y="157"/>
                </a:lnTo>
                <a:lnTo>
                  <a:pt x="70" y="152"/>
                </a:lnTo>
                <a:lnTo>
                  <a:pt x="82" y="144"/>
                </a:lnTo>
                <a:lnTo>
                  <a:pt x="93" y="133"/>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90" name="Freeform 286"/>
          <p:cNvSpPr>
            <a:spLocks/>
          </p:cNvSpPr>
          <p:nvPr/>
        </p:nvSpPr>
        <p:spPr bwMode="auto">
          <a:xfrm>
            <a:off x="2181225" y="5454650"/>
            <a:ext cx="88900" cy="80963"/>
          </a:xfrm>
          <a:custGeom>
            <a:avLst/>
            <a:gdLst>
              <a:gd name="T0" fmla="*/ 2147483647 w 189"/>
              <a:gd name="T1" fmla="*/ 2147483647 h 154"/>
              <a:gd name="T2" fmla="*/ 2147483647 w 189"/>
              <a:gd name="T3" fmla="*/ 2147483647 h 154"/>
              <a:gd name="T4" fmla="*/ 2147483647 w 189"/>
              <a:gd name="T5" fmla="*/ 2147483647 h 154"/>
              <a:gd name="T6" fmla="*/ 2147483647 w 189"/>
              <a:gd name="T7" fmla="*/ 2147483647 h 154"/>
              <a:gd name="T8" fmla="*/ 2147483647 w 189"/>
              <a:gd name="T9" fmla="*/ 2147483647 h 154"/>
              <a:gd name="T10" fmla="*/ 2147483647 w 189"/>
              <a:gd name="T11" fmla="*/ 0 h 154"/>
              <a:gd name="T12" fmla="*/ 2147483647 w 189"/>
              <a:gd name="T13" fmla="*/ 2147483647 h 154"/>
              <a:gd name="T14" fmla="*/ 2147483647 w 189"/>
              <a:gd name="T15" fmla="*/ 2147483647 h 154"/>
              <a:gd name="T16" fmla="*/ 2147483647 w 189"/>
              <a:gd name="T17" fmla="*/ 2147483647 h 154"/>
              <a:gd name="T18" fmla="*/ 2147483647 w 189"/>
              <a:gd name="T19" fmla="*/ 2147483647 h 154"/>
              <a:gd name="T20" fmla="*/ 2147483647 w 189"/>
              <a:gd name="T21" fmla="*/ 2147483647 h 154"/>
              <a:gd name="T22" fmla="*/ 2147483647 w 189"/>
              <a:gd name="T23" fmla="*/ 0 h 154"/>
              <a:gd name="T24" fmla="*/ 2147483647 w 189"/>
              <a:gd name="T25" fmla="*/ 2147483647 h 154"/>
              <a:gd name="T26" fmla="*/ 2147483647 w 189"/>
              <a:gd name="T27" fmla="*/ 2147483647 h 154"/>
              <a:gd name="T28" fmla="*/ 2147483647 w 189"/>
              <a:gd name="T29" fmla="*/ 2147483647 h 154"/>
              <a:gd name="T30" fmla="*/ 2147483647 w 189"/>
              <a:gd name="T31" fmla="*/ 2147483647 h 154"/>
              <a:gd name="T32" fmla="*/ 0 w 189"/>
              <a:gd name="T33" fmla="*/ 2147483647 h 154"/>
              <a:gd name="T34" fmla="*/ 2147483647 w 189"/>
              <a:gd name="T35" fmla="*/ 2147483647 h 154"/>
              <a:gd name="T36" fmla="*/ 2147483647 w 189"/>
              <a:gd name="T37" fmla="*/ 2147483647 h 154"/>
              <a:gd name="T38" fmla="*/ 2147483647 w 189"/>
              <a:gd name="T39" fmla="*/ 2147483647 h 154"/>
              <a:gd name="T40" fmla="*/ 2147483647 w 189"/>
              <a:gd name="T41" fmla="*/ 2147483647 h 154"/>
              <a:gd name="T42" fmla="*/ 2147483647 w 189"/>
              <a:gd name="T43" fmla="*/ 2147483647 h 154"/>
              <a:gd name="T44" fmla="*/ 2147483647 w 189"/>
              <a:gd name="T45" fmla="*/ 2147483647 h 154"/>
              <a:gd name="T46" fmla="*/ 2147483647 w 189"/>
              <a:gd name="T47" fmla="*/ 2147483647 h 154"/>
              <a:gd name="T48" fmla="*/ 2147483647 w 189"/>
              <a:gd name="T49" fmla="*/ 2147483647 h 154"/>
              <a:gd name="T50" fmla="*/ 2147483647 w 189"/>
              <a:gd name="T51" fmla="*/ 2147483647 h 154"/>
              <a:gd name="T52" fmla="*/ 2147483647 w 189"/>
              <a:gd name="T53" fmla="*/ 2147483647 h 154"/>
              <a:gd name="T54" fmla="*/ 2147483647 w 189"/>
              <a:gd name="T55" fmla="*/ 2147483647 h 154"/>
              <a:gd name="T56" fmla="*/ 2147483647 w 189"/>
              <a:gd name="T57" fmla="*/ 2147483647 h 154"/>
              <a:gd name="T58" fmla="*/ 2147483647 w 189"/>
              <a:gd name="T59" fmla="*/ 2147483647 h 154"/>
              <a:gd name="T60" fmla="*/ 2147483647 w 189"/>
              <a:gd name="T61" fmla="*/ 2147483647 h 154"/>
              <a:gd name="T62" fmla="*/ 2147483647 w 189"/>
              <a:gd name="T63" fmla="*/ 2147483647 h 154"/>
              <a:gd name="T64" fmla="*/ 2147483647 w 189"/>
              <a:gd name="T65" fmla="*/ 2147483647 h 154"/>
              <a:gd name="T66" fmla="*/ 2147483647 w 189"/>
              <a:gd name="T67" fmla="*/ 2147483647 h 154"/>
              <a:gd name="T68" fmla="*/ 2147483647 w 189"/>
              <a:gd name="T69" fmla="*/ 2147483647 h 154"/>
              <a:gd name="T70" fmla="*/ 2147483647 w 189"/>
              <a:gd name="T71" fmla="*/ 2147483647 h 15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89"/>
              <a:gd name="T109" fmla="*/ 0 h 154"/>
              <a:gd name="T110" fmla="*/ 189 w 189"/>
              <a:gd name="T111" fmla="*/ 154 h 15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89" h="154">
                <a:moveTo>
                  <a:pt x="166" y="154"/>
                </a:moveTo>
                <a:lnTo>
                  <a:pt x="189" y="154"/>
                </a:lnTo>
                <a:lnTo>
                  <a:pt x="189" y="64"/>
                </a:lnTo>
                <a:lnTo>
                  <a:pt x="189" y="59"/>
                </a:lnTo>
                <a:lnTo>
                  <a:pt x="189" y="47"/>
                </a:lnTo>
                <a:lnTo>
                  <a:pt x="188" y="38"/>
                </a:lnTo>
                <a:lnTo>
                  <a:pt x="187" y="29"/>
                </a:lnTo>
                <a:lnTo>
                  <a:pt x="184" y="21"/>
                </a:lnTo>
                <a:lnTo>
                  <a:pt x="178" y="11"/>
                </a:lnTo>
                <a:lnTo>
                  <a:pt x="169" y="5"/>
                </a:lnTo>
                <a:lnTo>
                  <a:pt x="159" y="1"/>
                </a:lnTo>
                <a:lnTo>
                  <a:pt x="146" y="0"/>
                </a:lnTo>
                <a:lnTo>
                  <a:pt x="132" y="1"/>
                </a:lnTo>
                <a:lnTo>
                  <a:pt x="121" y="5"/>
                </a:lnTo>
                <a:lnTo>
                  <a:pt x="111" y="12"/>
                </a:lnTo>
                <a:lnTo>
                  <a:pt x="102" y="23"/>
                </a:lnTo>
                <a:lnTo>
                  <a:pt x="99" y="17"/>
                </a:lnTo>
                <a:lnTo>
                  <a:pt x="94" y="12"/>
                </a:lnTo>
                <a:lnTo>
                  <a:pt x="90" y="9"/>
                </a:lnTo>
                <a:lnTo>
                  <a:pt x="86" y="5"/>
                </a:lnTo>
                <a:lnTo>
                  <a:pt x="82" y="3"/>
                </a:lnTo>
                <a:lnTo>
                  <a:pt x="77" y="1"/>
                </a:lnTo>
                <a:lnTo>
                  <a:pt x="70" y="0"/>
                </a:lnTo>
                <a:lnTo>
                  <a:pt x="64" y="0"/>
                </a:lnTo>
                <a:lnTo>
                  <a:pt x="58" y="0"/>
                </a:lnTo>
                <a:lnTo>
                  <a:pt x="51" y="1"/>
                </a:lnTo>
                <a:lnTo>
                  <a:pt x="45" y="3"/>
                </a:lnTo>
                <a:lnTo>
                  <a:pt x="40" y="5"/>
                </a:lnTo>
                <a:lnTo>
                  <a:pt x="34" y="9"/>
                </a:lnTo>
                <a:lnTo>
                  <a:pt x="30" y="14"/>
                </a:lnTo>
                <a:lnTo>
                  <a:pt x="26" y="18"/>
                </a:lnTo>
                <a:lnTo>
                  <a:pt x="22" y="24"/>
                </a:lnTo>
                <a:lnTo>
                  <a:pt x="22" y="3"/>
                </a:lnTo>
                <a:lnTo>
                  <a:pt x="0" y="3"/>
                </a:lnTo>
                <a:lnTo>
                  <a:pt x="0" y="154"/>
                </a:lnTo>
                <a:lnTo>
                  <a:pt x="23" y="154"/>
                </a:lnTo>
                <a:lnTo>
                  <a:pt x="23" y="65"/>
                </a:lnTo>
                <a:lnTo>
                  <a:pt x="24" y="55"/>
                </a:lnTo>
                <a:lnTo>
                  <a:pt x="25" y="46"/>
                </a:lnTo>
                <a:lnTo>
                  <a:pt x="28" y="39"/>
                </a:lnTo>
                <a:lnTo>
                  <a:pt x="32" y="33"/>
                </a:lnTo>
                <a:lnTo>
                  <a:pt x="38" y="29"/>
                </a:lnTo>
                <a:lnTo>
                  <a:pt x="43" y="25"/>
                </a:lnTo>
                <a:lnTo>
                  <a:pt x="50" y="23"/>
                </a:lnTo>
                <a:lnTo>
                  <a:pt x="58" y="22"/>
                </a:lnTo>
                <a:lnTo>
                  <a:pt x="65" y="23"/>
                </a:lnTo>
                <a:lnTo>
                  <a:pt x="70" y="24"/>
                </a:lnTo>
                <a:lnTo>
                  <a:pt x="74" y="28"/>
                </a:lnTo>
                <a:lnTo>
                  <a:pt x="78" y="31"/>
                </a:lnTo>
                <a:lnTo>
                  <a:pt x="81" y="37"/>
                </a:lnTo>
                <a:lnTo>
                  <a:pt x="82" y="44"/>
                </a:lnTo>
                <a:lnTo>
                  <a:pt x="83" y="52"/>
                </a:lnTo>
                <a:lnTo>
                  <a:pt x="83" y="61"/>
                </a:lnTo>
                <a:lnTo>
                  <a:pt x="83" y="154"/>
                </a:lnTo>
                <a:lnTo>
                  <a:pt x="106" y="154"/>
                </a:lnTo>
                <a:lnTo>
                  <a:pt x="106" y="65"/>
                </a:lnTo>
                <a:lnTo>
                  <a:pt x="107" y="55"/>
                </a:lnTo>
                <a:lnTo>
                  <a:pt x="108" y="46"/>
                </a:lnTo>
                <a:lnTo>
                  <a:pt x="111" y="39"/>
                </a:lnTo>
                <a:lnTo>
                  <a:pt x="116" y="33"/>
                </a:lnTo>
                <a:lnTo>
                  <a:pt x="121" y="29"/>
                </a:lnTo>
                <a:lnTo>
                  <a:pt x="126" y="24"/>
                </a:lnTo>
                <a:lnTo>
                  <a:pt x="134" y="23"/>
                </a:lnTo>
                <a:lnTo>
                  <a:pt x="141" y="22"/>
                </a:lnTo>
                <a:lnTo>
                  <a:pt x="148" y="23"/>
                </a:lnTo>
                <a:lnTo>
                  <a:pt x="154" y="24"/>
                </a:lnTo>
                <a:lnTo>
                  <a:pt x="158" y="28"/>
                </a:lnTo>
                <a:lnTo>
                  <a:pt x="161" y="31"/>
                </a:lnTo>
                <a:lnTo>
                  <a:pt x="164" y="37"/>
                </a:lnTo>
                <a:lnTo>
                  <a:pt x="165" y="44"/>
                </a:lnTo>
                <a:lnTo>
                  <a:pt x="166" y="52"/>
                </a:lnTo>
                <a:lnTo>
                  <a:pt x="166" y="61"/>
                </a:lnTo>
                <a:lnTo>
                  <a:pt x="166" y="15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91" name="Freeform 287"/>
          <p:cNvSpPr>
            <a:spLocks noEditPoints="1"/>
          </p:cNvSpPr>
          <p:nvPr/>
        </p:nvSpPr>
        <p:spPr bwMode="auto">
          <a:xfrm>
            <a:off x="2282825" y="5454650"/>
            <a:ext cx="60325" cy="82550"/>
          </a:xfrm>
          <a:custGeom>
            <a:avLst/>
            <a:gdLst>
              <a:gd name="T0" fmla="*/ 2147483647 w 128"/>
              <a:gd name="T1" fmla="*/ 2147483647 h 158"/>
              <a:gd name="T2" fmla="*/ 2147483647 w 128"/>
              <a:gd name="T3" fmla="*/ 2147483647 h 158"/>
              <a:gd name="T4" fmla="*/ 2147483647 w 128"/>
              <a:gd name="T5" fmla="*/ 2147483647 h 158"/>
              <a:gd name="T6" fmla="*/ 2147483647 w 128"/>
              <a:gd name="T7" fmla="*/ 2147483647 h 158"/>
              <a:gd name="T8" fmla="*/ 2147483647 w 128"/>
              <a:gd name="T9" fmla="*/ 2147483647 h 158"/>
              <a:gd name="T10" fmla="*/ 2147483647 w 128"/>
              <a:gd name="T11" fmla="*/ 2147483647 h 158"/>
              <a:gd name="T12" fmla="*/ 2147483647 w 128"/>
              <a:gd name="T13" fmla="*/ 2147483647 h 158"/>
              <a:gd name="T14" fmla="*/ 2147483647 w 128"/>
              <a:gd name="T15" fmla="*/ 2147483647 h 158"/>
              <a:gd name="T16" fmla="*/ 2147483647 w 128"/>
              <a:gd name="T17" fmla="*/ 2147483647 h 158"/>
              <a:gd name="T18" fmla="*/ 2147483647 w 128"/>
              <a:gd name="T19" fmla="*/ 2147483647 h 158"/>
              <a:gd name="T20" fmla="*/ 2147483647 w 128"/>
              <a:gd name="T21" fmla="*/ 2147483647 h 158"/>
              <a:gd name="T22" fmla="*/ 2147483647 w 128"/>
              <a:gd name="T23" fmla="*/ 2147483647 h 158"/>
              <a:gd name="T24" fmla="*/ 2147483647 w 128"/>
              <a:gd name="T25" fmla="*/ 2147483647 h 158"/>
              <a:gd name="T26" fmla="*/ 2147483647 w 128"/>
              <a:gd name="T27" fmla="*/ 2147483647 h 158"/>
              <a:gd name="T28" fmla="*/ 2147483647 w 128"/>
              <a:gd name="T29" fmla="*/ 2147483647 h 158"/>
              <a:gd name="T30" fmla="*/ 2147483647 w 128"/>
              <a:gd name="T31" fmla="*/ 2147483647 h 158"/>
              <a:gd name="T32" fmla="*/ 2147483647 w 128"/>
              <a:gd name="T33" fmla="*/ 2147483647 h 158"/>
              <a:gd name="T34" fmla="*/ 2147483647 w 128"/>
              <a:gd name="T35" fmla="*/ 2147483647 h 158"/>
              <a:gd name="T36" fmla="*/ 2147483647 w 128"/>
              <a:gd name="T37" fmla="*/ 2147483647 h 158"/>
              <a:gd name="T38" fmla="*/ 2147483647 w 128"/>
              <a:gd name="T39" fmla="*/ 2147483647 h 158"/>
              <a:gd name="T40" fmla="*/ 2147483647 w 128"/>
              <a:gd name="T41" fmla="*/ 2147483647 h 158"/>
              <a:gd name="T42" fmla="*/ 2147483647 w 128"/>
              <a:gd name="T43" fmla="*/ 2147483647 h 158"/>
              <a:gd name="T44" fmla="*/ 2147483647 w 128"/>
              <a:gd name="T45" fmla="*/ 2147483647 h 158"/>
              <a:gd name="T46" fmla="*/ 2147483647 w 128"/>
              <a:gd name="T47" fmla="*/ 2147483647 h 158"/>
              <a:gd name="T48" fmla="*/ 2147483647 w 128"/>
              <a:gd name="T49" fmla="*/ 2147483647 h 158"/>
              <a:gd name="T50" fmla="*/ 2147483647 w 128"/>
              <a:gd name="T51" fmla="*/ 2147483647 h 158"/>
              <a:gd name="T52" fmla="*/ 2147483647 w 128"/>
              <a:gd name="T53" fmla="*/ 2147483647 h 158"/>
              <a:gd name="T54" fmla="*/ 2147483647 w 128"/>
              <a:gd name="T55" fmla="*/ 0 h 158"/>
              <a:gd name="T56" fmla="*/ 2147483647 w 128"/>
              <a:gd name="T57" fmla="*/ 2147483647 h 158"/>
              <a:gd name="T58" fmla="*/ 2147483647 w 128"/>
              <a:gd name="T59" fmla="*/ 2147483647 h 158"/>
              <a:gd name="T60" fmla="*/ 2147483647 w 128"/>
              <a:gd name="T61" fmla="*/ 2147483647 h 158"/>
              <a:gd name="T62" fmla="*/ 2147483647 w 128"/>
              <a:gd name="T63" fmla="*/ 2147483647 h 158"/>
              <a:gd name="T64" fmla="*/ 2147483647 w 128"/>
              <a:gd name="T65" fmla="*/ 2147483647 h 158"/>
              <a:gd name="T66" fmla="*/ 2147483647 w 128"/>
              <a:gd name="T67" fmla="*/ 2147483647 h 158"/>
              <a:gd name="T68" fmla="*/ 2147483647 w 128"/>
              <a:gd name="T69" fmla="*/ 2147483647 h 158"/>
              <a:gd name="T70" fmla="*/ 2147483647 w 128"/>
              <a:gd name="T71" fmla="*/ 2147483647 h 158"/>
              <a:gd name="T72" fmla="*/ 2147483647 w 128"/>
              <a:gd name="T73" fmla="*/ 2147483647 h 158"/>
              <a:gd name="T74" fmla="*/ 2147483647 w 128"/>
              <a:gd name="T75" fmla="*/ 2147483647 h 158"/>
              <a:gd name="T76" fmla="*/ 2147483647 w 128"/>
              <a:gd name="T77" fmla="*/ 2147483647 h 158"/>
              <a:gd name="T78" fmla="*/ 2147483647 w 128"/>
              <a:gd name="T79" fmla="*/ 2147483647 h 158"/>
              <a:gd name="T80" fmla="*/ 2147483647 w 128"/>
              <a:gd name="T81" fmla="*/ 2147483647 h 158"/>
              <a:gd name="T82" fmla="*/ 2147483647 w 128"/>
              <a:gd name="T83" fmla="*/ 2147483647 h 158"/>
              <a:gd name="T84" fmla="*/ 2147483647 w 128"/>
              <a:gd name="T85" fmla="*/ 2147483647 h 158"/>
              <a:gd name="T86" fmla="*/ 2147483647 w 128"/>
              <a:gd name="T87" fmla="*/ 2147483647 h 158"/>
              <a:gd name="T88" fmla="*/ 2147483647 w 128"/>
              <a:gd name="T89" fmla="*/ 2147483647 h 158"/>
              <a:gd name="T90" fmla="*/ 2147483647 w 128"/>
              <a:gd name="T91" fmla="*/ 2147483647 h 158"/>
              <a:gd name="T92" fmla="*/ 2147483647 w 128"/>
              <a:gd name="T93" fmla="*/ 2147483647 h 158"/>
              <a:gd name="T94" fmla="*/ 2147483647 w 128"/>
              <a:gd name="T95" fmla="*/ 2147483647 h 158"/>
              <a:gd name="T96" fmla="*/ 0 w 128"/>
              <a:gd name="T97" fmla="*/ 2147483647 h 158"/>
              <a:gd name="T98" fmla="*/ 2147483647 w 128"/>
              <a:gd name="T99" fmla="*/ 2147483647 h 158"/>
              <a:gd name="T100" fmla="*/ 2147483647 w 128"/>
              <a:gd name="T101" fmla="*/ 2147483647 h 158"/>
              <a:gd name="T102" fmla="*/ 2147483647 w 128"/>
              <a:gd name="T103" fmla="*/ 2147483647 h 158"/>
              <a:gd name="T104" fmla="*/ 2147483647 w 128"/>
              <a:gd name="T105" fmla="*/ 2147483647 h 158"/>
              <a:gd name="T106" fmla="*/ 2147483647 w 128"/>
              <a:gd name="T107" fmla="*/ 2147483647 h 158"/>
              <a:gd name="T108" fmla="*/ 2147483647 w 128"/>
              <a:gd name="T109" fmla="*/ 2147483647 h 15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8"/>
              <a:gd name="T166" fmla="*/ 0 h 158"/>
              <a:gd name="T167" fmla="*/ 128 w 128"/>
              <a:gd name="T168" fmla="*/ 158 h 15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8" h="158">
                <a:moveTo>
                  <a:pt x="90" y="76"/>
                </a:moveTo>
                <a:lnTo>
                  <a:pt x="90" y="99"/>
                </a:lnTo>
                <a:lnTo>
                  <a:pt x="89" y="107"/>
                </a:lnTo>
                <a:lnTo>
                  <a:pt x="87" y="114"/>
                </a:lnTo>
                <a:lnTo>
                  <a:pt x="84" y="120"/>
                </a:lnTo>
                <a:lnTo>
                  <a:pt x="79" y="125"/>
                </a:lnTo>
                <a:lnTo>
                  <a:pt x="72" y="130"/>
                </a:lnTo>
                <a:lnTo>
                  <a:pt x="65" y="133"/>
                </a:lnTo>
                <a:lnTo>
                  <a:pt x="58" y="135"/>
                </a:lnTo>
                <a:lnTo>
                  <a:pt x="48" y="136"/>
                </a:lnTo>
                <a:lnTo>
                  <a:pt x="43" y="136"/>
                </a:lnTo>
                <a:lnTo>
                  <a:pt x="38" y="135"/>
                </a:lnTo>
                <a:lnTo>
                  <a:pt x="33" y="132"/>
                </a:lnTo>
                <a:lnTo>
                  <a:pt x="30" y="130"/>
                </a:lnTo>
                <a:lnTo>
                  <a:pt x="27" y="127"/>
                </a:lnTo>
                <a:lnTo>
                  <a:pt x="26" y="122"/>
                </a:lnTo>
                <a:lnTo>
                  <a:pt x="24" y="117"/>
                </a:lnTo>
                <a:lnTo>
                  <a:pt x="24" y="113"/>
                </a:lnTo>
                <a:lnTo>
                  <a:pt x="24" y="107"/>
                </a:lnTo>
                <a:lnTo>
                  <a:pt x="25" y="102"/>
                </a:lnTo>
                <a:lnTo>
                  <a:pt x="27" y="99"/>
                </a:lnTo>
                <a:lnTo>
                  <a:pt x="29" y="95"/>
                </a:lnTo>
                <a:lnTo>
                  <a:pt x="32" y="92"/>
                </a:lnTo>
                <a:lnTo>
                  <a:pt x="37" y="89"/>
                </a:lnTo>
                <a:lnTo>
                  <a:pt x="42" y="88"/>
                </a:lnTo>
                <a:lnTo>
                  <a:pt x="47" y="87"/>
                </a:lnTo>
                <a:lnTo>
                  <a:pt x="59" y="85"/>
                </a:lnTo>
                <a:lnTo>
                  <a:pt x="70" y="83"/>
                </a:lnTo>
                <a:lnTo>
                  <a:pt x="81" y="81"/>
                </a:lnTo>
                <a:lnTo>
                  <a:pt x="90" y="76"/>
                </a:lnTo>
                <a:close/>
                <a:moveTo>
                  <a:pt x="93" y="133"/>
                </a:moveTo>
                <a:lnTo>
                  <a:pt x="93" y="139"/>
                </a:lnTo>
                <a:lnTo>
                  <a:pt x="94" y="144"/>
                </a:lnTo>
                <a:lnTo>
                  <a:pt x="96" y="147"/>
                </a:lnTo>
                <a:lnTo>
                  <a:pt x="98" y="151"/>
                </a:lnTo>
                <a:lnTo>
                  <a:pt x="101" y="153"/>
                </a:lnTo>
                <a:lnTo>
                  <a:pt x="105" y="156"/>
                </a:lnTo>
                <a:lnTo>
                  <a:pt x="109" y="157"/>
                </a:lnTo>
                <a:lnTo>
                  <a:pt x="116" y="157"/>
                </a:lnTo>
                <a:lnTo>
                  <a:pt x="121" y="156"/>
                </a:lnTo>
                <a:lnTo>
                  <a:pt x="128" y="154"/>
                </a:lnTo>
                <a:lnTo>
                  <a:pt x="128" y="135"/>
                </a:lnTo>
                <a:lnTo>
                  <a:pt x="122" y="136"/>
                </a:lnTo>
                <a:lnTo>
                  <a:pt x="118" y="135"/>
                </a:lnTo>
                <a:lnTo>
                  <a:pt x="115" y="131"/>
                </a:lnTo>
                <a:lnTo>
                  <a:pt x="114" y="127"/>
                </a:lnTo>
                <a:lnTo>
                  <a:pt x="114" y="120"/>
                </a:lnTo>
                <a:lnTo>
                  <a:pt x="114" y="45"/>
                </a:lnTo>
                <a:lnTo>
                  <a:pt x="113" y="35"/>
                </a:lnTo>
                <a:lnTo>
                  <a:pt x="110" y="25"/>
                </a:lnTo>
                <a:lnTo>
                  <a:pt x="106" y="17"/>
                </a:lnTo>
                <a:lnTo>
                  <a:pt x="101" y="10"/>
                </a:lnTo>
                <a:lnTo>
                  <a:pt x="94" y="5"/>
                </a:lnTo>
                <a:lnTo>
                  <a:pt x="84" y="2"/>
                </a:lnTo>
                <a:lnTo>
                  <a:pt x="74" y="1"/>
                </a:lnTo>
                <a:lnTo>
                  <a:pt x="61" y="0"/>
                </a:lnTo>
                <a:lnTo>
                  <a:pt x="48" y="1"/>
                </a:lnTo>
                <a:lnTo>
                  <a:pt x="38" y="3"/>
                </a:lnTo>
                <a:lnTo>
                  <a:pt x="28" y="7"/>
                </a:lnTo>
                <a:lnTo>
                  <a:pt x="21" y="12"/>
                </a:lnTo>
                <a:lnTo>
                  <a:pt x="14" y="19"/>
                </a:lnTo>
                <a:lnTo>
                  <a:pt x="10" y="28"/>
                </a:lnTo>
                <a:lnTo>
                  <a:pt x="7" y="37"/>
                </a:lnTo>
                <a:lnTo>
                  <a:pt x="6" y="47"/>
                </a:lnTo>
                <a:lnTo>
                  <a:pt x="6" y="48"/>
                </a:lnTo>
                <a:lnTo>
                  <a:pt x="28" y="48"/>
                </a:lnTo>
                <a:lnTo>
                  <a:pt x="28" y="43"/>
                </a:lnTo>
                <a:lnTo>
                  <a:pt x="30" y="37"/>
                </a:lnTo>
                <a:lnTo>
                  <a:pt x="32" y="32"/>
                </a:lnTo>
                <a:lnTo>
                  <a:pt x="37" y="29"/>
                </a:lnTo>
                <a:lnTo>
                  <a:pt x="41" y="25"/>
                </a:lnTo>
                <a:lnTo>
                  <a:pt x="46" y="23"/>
                </a:lnTo>
                <a:lnTo>
                  <a:pt x="52" y="22"/>
                </a:lnTo>
                <a:lnTo>
                  <a:pt x="60" y="22"/>
                </a:lnTo>
                <a:lnTo>
                  <a:pt x="67" y="22"/>
                </a:lnTo>
                <a:lnTo>
                  <a:pt x="74" y="23"/>
                </a:lnTo>
                <a:lnTo>
                  <a:pt x="79" y="25"/>
                </a:lnTo>
                <a:lnTo>
                  <a:pt x="83" y="28"/>
                </a:lnTo>
                <a:lnTo>
                  <a:pt x="86" y="30"/>
                </a:lnTo>
                <a:lnTo>
                  <a:pt x="88" y="35"/>
                </a:lnTo>
                <a:lnTo>
                  <a:pt x="90" y="38"/>
                </a:lnTo>
                <a:lnTo>
                  <a:pt x="90" y="44"/>
                </a:lnTo>
                <a:lnTo>
                  <a:pt x="90" y="50"/>
                </a:lnTo>
                <a:lnTo>
                  <a:pt x="89" y="54"/>
                </a:lnTo>
                <a:lnTo>
                  <a:pt x="88" y="57"/>
                </a:lnTo>
                <a:lnTo>
                  <a:pt x="84" y="59"/>
                </a:lnTo>
                <a:lnTo>
                  <a:pt x="79" y="61"/>
                </a:lnTo>
                <a:lnTo>
                  <a:pt x="70" y="62"/>
                </a:lnTo>
                <a:lnTo>
                  <a:pt x="60" y="64"/>
                </a:lnTo>
                <a:lnTo>
                  <a:pt x="47" y="65"/>
                </a:lnTo>
                <a:lnTo>
                  <a:pt x="36" y="67"/>
                </a:lnTo>
                <a:lnTo>
                  <a:pt x="26" y="71"/>
                </a:lnTo>
                <a:lnTo>
                  <a:pt x="18" y="74"/>
                </a:lnTo>
                <a:lnTo>
                  <a:pt x="11" y="80"/>
                </a:lnTo>
                <a:lnTo>
                  <a:pt x="6" y="86"/>
                </a:lnTo>
                <a:lnTo>
                  <a:pt x="3" y="94"/>
                </a:lnTo>
                <a:lnTo>
                  <a:pt x="1" y="102"/>
                </a:lnTo>
                <a:lnTo>
                  <a:pt x="0" y="113"/>
                </a:lnTo>
                <a:lnTo>
                  <a:pt x="1" y="123"/>
                </a:lnTo>
                <a:lnTo>
                  <a:pt x="3" y="131"/>
                </a:lnTo>
                <a:lnTo>
                  <a:pt x="6" y="139"/>
                </a:lnTo>
                <a:lnTo>
                  <a:pt x="11" y="146"/>
                </a:lnTo>
                <a:lnTo>
                  <a:pt x="18" y="151"/>
                </a:lnTo>
                <a:lnTo>
                  <a:pt x="25" y="154"/>
                </a:lnTo>
                <a:lnTo>
                  <a:pt x="35" y="157"/>
                </a:lnTo>
                <a:lnTo>
                  <a:pt x="44" y="158"/>
                </a:lnTo>
                <a:lnTo>
                  <a:pt x="58" y="157"/>
                </a:lnTo>
                <a:lnTo>
                  <a:pt x="70" y="152"/>
                </a:lnTo>
                <a:lnTo>
                  <a:pt x="82" y="144"/>
                </a:lnTo>
                <a:lnTo>
                  <a:pt x="93" y="133"/>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92" name="Freeform 288"/>
          <p:cNvSpPr>
            <a:spLocks/>
          </p:cNvSpPr>
          <p:nvPr/>
        </p:nvSpPr>
        <p:spPr bwMode="auto">
          <a:xfrm>
            <a:off x="2354263" y="5454650"/>
            <a:ext cx="52387" cy="80963"/>
          </a:xfrm>
          <a:custGeom>
            <a:avLst/>
            <a:gdLst>
              <a:gd name="T0" fmla="*/ 2147483647 w 114"/>
              <a:gd name="T1" fmla="*/ 2147483647 h 154"/>
              <a:gd name="T2" fmla="*/ 2147483647 w 114"/>
              <a:gd name="T3" fmla="*/ 2147483647 h 154"/>
              <a:gd name="T4" fmla="*/ 2147483647 w 114"/>
              <a:gd name="T5" fmla="*/ 2147483647 h 154"/>
              <a:gd name="T6" fmla="*/ 2147483647 w 114"/>
              <a:gd name="T7" fmla="*/ 2147483647 h 154"/>
              <a:gd name="T8" fmla="*/ 2147483647 w 114"/>
              <a:gd name="T9" fmla="*/ 2147483647 h 154"/>
              <a:gd name="T10" fmla="*/ 2147483647 w 114"/>
              <a:gd name="T11" fmla="*/ 2147483647 h 154"/>
              <a:gd name="T12" fmla="*/ 2147483647 w 114"/>
              <a:gd name="T13" fmla="*/ 2147483647 h 154"/>
              <a:gd name="T14" fmla="*/ 2147483647 w 114"/>
              <a:gd name="T15" fmla="*/ 2147483647 h 154"/>
              <a:gd name="T16" fmla="*/ 2147483647 w 114"/>
              <a:gd name="T17" fmla="*/ 2147483647 h 154"/>
              <a:gd name="T18" fmla="*/ 2147483647 w 114"/>
              <a:gd name="T19" fmla="*/ 2147483647 h 154"/>
              <a:gd name="T20" fmla="*/ 2147483647 w 114"/>
              <a:gd name="T21" fmla="*/ 2147483647 h 154"/>
              <a:gd name="T22" fmla="*/ 2147483647 w 114"/>
              <a:gd name="T23" fmla="*/ 2147483647 h 154"/>
              <a:gd name="T24" fmla="*/ 2147483647 w 114"/>
              <a:gd name="T25" fmla="*/ 2147483647 h 154"/>
              <a:gd name="T26" fmla="*/ 2147483647 w 114"/>
              <a:gd name="T27" fmla="*/ 2147483647 h 154"/>
              <a:gd name="T28" fmla="*/ 2147483647 w 114"/>
              <a:gd name="T29" fmla="*/ 0 h 154"/>
              <a:gd name="T30" fmla="*/ 2147483647 w 114"/>
              <a:gd name="T31" fmla="*/ 0 h 154"/>
              <a:gd name="T32" fmla="*/ 2147483647 w 114"/>
              <a:gd name="T33" fmla="*/ 0 h 154"/>
              <a:gd name="T34" fmla="*/ 2147483647 w 114"/>
              <a:gd name="T35" fmla="*/ 2147483647 h 154"/>
              <a:gd name="T36" fmla="*/ 2147483647 w 114"/>
              <a:gd name="T37" fmla="*/ 2147483647 h 154"/>
              <a:gd name="T38" fmla="*/ 2147483647 w 114"/>
              <a:gd name="T39" fmla="*/ 2147483647 h 154"/>
              <a:gd name="T40" fmla="*/ 2147483647 w 114"/>
              <a:gd name="T41" fmla="*/ 2147483647 h 154"/>
              <a:gd name="T42" fmla="*/ 2147483647 w 114"/>
              <a:gd name="T43" fmla="*/ 2147483647 h 154"/>
              <a:gd name="T44" fmla="*/ 2147483647 w 114"/>
              <a:gd name="T45" fmla="*/ 2147483647 h 154"/>
              <a:gd name="T46" fmla="*/ 2147483647 w 114"/>
              <a:gd name="T47" fmla="*/ 2147483647 h 154"/>
              <a:gd name="T48" fmla="*/ 2147483647 w 114"/>
              <a:gd name="T49" fmla="*/ 2147483647 h 154"/>
              <a:gd name="T50" fmla="*/ 0 w 114"/>
              <a:gd name="T51" fmla="*/ 2147483647 h 154"/>
              <a:gd name="T52" fmla="*/ 0 w 114"/>
              <a:gd name="T53" fmla="*/ 2147483647 h 154"/>
              <a:gd name="T54" fmla="*/ 2147483647 w 114"/>
              <a:gd name="T55" fmla="*/ 2147483647 h 154"/>
              <a:gd name="T56" fmla="*/ 2147483647 w 114"/>
              <a:gd name="T57" fmla="*/ 2147483647 h 154"/>
              <a:gd name="T58" fmla="*/ 2147483647 w 114"/>
              <a:gd name="T59" fmla="*/ 2147483647 h 154"/>
              <a:gd name="T60" fmla="*/ 2147483647 w 114"/>
              <a:gd name="T61" fmla="*/ 2147483647 h 154"/>
              <a:gd name="T62" fmla="*/ 2147483647 w 114"/>
              <a:gd name="T63" fmla="*/ 2147483647 h 154"/>
              <a:gd name="T64" fmla="*/ 2147483647 w 114"/>
              <a:gd name="T65" fmla="*/ 2147483647 h 154"/>
              <a:gd name="T66" fmla="*/ 2147483647 w 114"/>
              <a:gd name="T67" fmla="*/ 2147483647 h 154"/>
              <a:gd name="T68" fmla="*/ 2147483647 w 114"/>
              <a:gd name="T69" fmla="*/ 2147483647 h 154"/>
              <a:gd name="T70" fmla="*/ 2147483647 w 114"/>
              <a:gd name="T71" fmla="*/ 2147483647 h 154"/>
              <a:gd name="T72" fmla="*/ 2147483647 w 114"/>
              <a:gd name="T73" fmla="*/ 2147483647 h 154"/>
              <a:gd name="T74" fmla="*/ 2147483647 w 114"/>
              <a:gd name="T75" fmla="*/ 2147483647 h 154"/>
              <a:gd name="T76" fmla="*/ 2147483647 w 114"/>
              <a:gd name="T77" fmla="*/ 2147483647 h 154"/>
              <a:gd name="T78" fmla="*/ 2147483647 w 114"/>
              <a:gd name="T79" fmla="*/ 2147483647 h 154"/>
              <a:gd name="T80" fmla="*/ 2147483647 w 114"/>
              <a:gd name="T81" fmla="*/ 2147483647 h 154"/>
              <a:gd name="T82" fmla="*/ 2147483647 w 114"/>
              <a:gd name="T83" fmla="*/ 2147483647 h 154"/>
              <a:gd name="T84" fmla="*/ 2147483647 w 114"/>
              <a:gd name="T85" fmla="*/ 2147483647 h 154"/>
              <a:gd name="T86" fmla="*/ 2147483647 w 114"/>
              <a:gd name="T87" fmla="*/ 2147483647 h 154"/>
              <a:gd name="T88" fmla="*/ 2147483647 w 114"/>
              <a:gd name="T89" fmla="*/ 2147483647 h 154"/>
              <a:gd name="T90" fmla="*/ 2147483647 w 114"/>
              <a:gd name="T91" fmla="*/ 2147483647 h 15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4"/>
              <a:gd name="T140" fmla="*/ 114 w 114"/>
              <a:gd name="T141" fmla="*/ 154 h 154"/>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4">
                <a:moveTo>
                  <a:pt x="91" y="154"/>
                </a:moveTo>
                <a:lnTo>
                  <a:pt x="114" y="154"/>
                </a:lnTo>
                <a:lnTo>
                  <a:pt x="114" y="64"/>
                </a:lnTo>
                <a:lnTo>
                  <a:pt x="114" y="57"/>
                </a:lnTo>
                <a:lnTo>
                  <a:pt x="114" y="46"/>
                </a:lnTo>
                <a:lnTo>
                  <a:pt x="113" y="37"/>
                </a:lnTo>
                <a:lnTo>
                  <a:pt x="112" y="28"/>
                </a:lnTo>
                <a:lnTo>
                  <a:pt x="108" y="21"/>
                </a:lnTo>
                <a:lnTo>
                  <a:pt x="105" y="15"/>
                </a:lnTo>
                <a:lnTo>
                  <a:pt x="102" y="11"/>
                </a:lnTo>
                <a:lnTo>
                  <a:pt x="98" y="8"/>
                </a:lnTo>
                <a:lnTo>
                  <a:pt x="92" y="4"/>
                </a:lnTo>
                <a:lnTo>
                  <a:pt x="87" y="2"/>
                </a:lnTo>
                <a:lnTo>
                  <a:pt x="81" y="1"/>
                </a:lnTo>
                <a:lnTo>
                  <a:pt x="73" y="0"/>
                </a:lnTo>
                <a:lnTo>
                  <a:pt x="66" y="0"/>
                </a:lnTo>
                <a:lnTo>
                  <a:pt x="60" y="0"/>
                </a:lnTo>
                <a:lnTo>
                  <a:pt x="53" y="1"/>
                </a:lnTo>
                <a:lnTo>
                  <a:pt x="47" y="3"/>
                </a:lnTo>
                <a:lnTo>
                  <a:pt x="42" y="5"/>
                </a:lnTo>
                <a:lnTo>
                  <a:pt x="36" y="9"/>
                </a:lnTo>
                <a:lnTo>
                  <a:pt x="31" y="14"/>
                </a:lnTo>
                <a:lnTo>
                  <a:pt x="27" y="19"/>
                </a:lnTo>
                <a:lnTo>
                  <a:pt x="23" y="25"/>
                </a:lnTo>
                <a:lnTo>
                  <a:pt x="23" y="3"/>
                </a:lnTo>
                <a:lnTo>
                  <a:pt x="0" y="3"/>
                </a:lnTo>
                <a:lnTo>
                  <a:pt x="0" y="154"/>
                </a:lnTo>
                <a:lnTo>
                  <a:pt x="24" y="154"/>
                </a:lnTo>
                <a:lnTo>
                  <a:pt x="24" y="68"/>
                </a:lnTo>
                <a:lnTo>
                  <a:pt x="25" y="58"/>
                </a:lnTo>
                <a:lnTo>
                  <a:pt x="27" y="48"/>
                </a:lnTo>
                <a:lnTo>
                  <a:pt x="30" y="40"/>
                </a:lnTo>
                <a:lnTo>
                  <a:pt x="34" y="33"/>
                </a:lnTo>
                <a:lnTo>
                  <a:pt x="41" y="29"/>
                </a:lnTo>
                <a:lnTo>
                  <a:pt x="47" y="25"/>
                </a:lnTo>
                <a:lnTo>
                  <a:pt x="55" y="23"/>
                </a:lnTo>
                <a:lnTo>
                  <a:pt x="64" y="22"/>
                </a:lnTo>
                <a:lnTo>
                  <a:pt x="71" y="23"/>
                </a:lnTo>
                <a:lnTo>
                  <a:pt x="77" y="24"/>
                </a:lnTo>
                <a:lnTo>
                  <a:pt x="82" y="28"/>
                </a:lnTo>
                <a:lnTo>
                  <a:pt x="86" y="31"/>
                </a:lnTo>
                <a:lnTo>
                  <a:pt x="88" y="37"/>
                </a:lnTo>
                <a:lnTo>
                  <a:pt x="90" y="44"/>
                </a:lnTo>
                <a:lnTo>
                  <a:pt x="91" y="52"/>
                </a:lnTo>
                <a:lnTo>
                  <a:pt x="91" y="61"/>
                </a:lnTo>
                <a:lnTo>
                  <a:pt x="91" y="15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93" name="Freeform 289"/>
          <p:cNvSpPr>
            <a:spLocks/>
          </p:cNvSpPr>
          <p:nvPr/>
        </p:nvSpPr>
        <p:spPr bwMode="auto">
          <a:xfrm>
            <a:off x="2416175" y="5434013"/>
            <a:ext cx="30163" cy="103187"/>
          </a:xfrm>
          <a:custGeom>
            <a:avLst/>
            <a:gdLst>
              <a:gd name="T0" fmla="*/ 2147483647 w 68"/>
              <a:gd name="T1" fmla="*/ 2147483647 h 196"/>
              <a:gd name="T2" fmla="*/ 2147483647 w 68"/>
              <a:gd name="T3" fmla="*/ 2147483647 h 196"/>
              <a:gd name="T4" fmla="*/ 2147483647 w 68"/>
              <a:gd name="T5" fmla="*/ 2147483647 h 196"/>
              <a:gd name="T6" fmla="*/ 2147483647 w 68"/>
              <a:gd name="T7" fmla="*/ 2147483647 h 196"/>
              <a:gd name="T8" fmla="*/ 2147483647 w 68"/>
              <a:gd name="T9" fmla="*/ 2147483647 h 196"/>
              <a:gd name="T10" fmla="*/ 2147483647 w 68"/>
              <a:gd name="T11" fmla="*/ 0 h 196"/>
              <a:gd name="T12" fmla="*/ 2147483647 w 68"/>
              <a:gd name="T13" fmla="*/ 0 h 196"/>
              <a:gd name="T14" fmla="*/ 2147483647 w 68"/>
              <a:gd name="T15" fmla="*/ 2147483647 h 196"/>
              <a:gd name="T16" fmla="*/ 0 w 68"/>
              <a:gd name="T17" fmla="*/ 2147483647 h 196"/>
              <a:gd name="T18" fmla="*/ 0 w 68"/>
              <a:gd name="T19" fmla="*/ 2147483647 h 196"/>
              <a:gd name="T20" fmla="*/ 2147483647 w 68"/>
              <a:gd name="T21" fmla="*/ 2147483647 h 196"/>
              <a:gd name="T22" fmla="*/ 2147483647 w 68"/>
              <a:gd name="T23" fmla="*/ 2147483647 h 196"/>
              <a:gd name="T24" fmla="*/ 2147483647 w 68"/>
              <a:gd name="T25" fmla="*/ 2147483647 h 196"/>
              <a:gd name="T26" fmla="*/ 2147483647 w 68"/>
              <a:gd name="T27" fmla="*/ 2147483647 h 196"/>
              <a:gd name="T28" fmla="*/ 2147483647 w 68"/>
              <a:gd name="T29" fmla="*/ 2147483647 h 196"/>
              <a:gd name="T30" fmla="*/ 2147483647 w 68"/>
              <a:gd name="T31" fmla="*/ 2147483647 h 196"/>
              <a:gd name="T32" fmla="*/ 2147483647 w 68"/>
              <a:gd name="T33" fmla="*/ 2147483647 h 196"/>
              <a:gd name="T34" fmla="*/ 2147483647 w 68"/>
              <a:gd name="T35" fmla="*/ 2147483647 h 196"/>
              <a:gd name="T36" fmla="*/ 2147483647 w 68"/>
              <a:gd name="T37" fmla="*/ 2147483647 h 196"/>
              <a:gd name="T38" fmla="*/ 2147483647 w 68"/>
              <a:gd name="T39" fmla="*/ 2147483647 h 196"/>
              <a:gd name="T40" fmla="*/ 2147483647 w 68"/>
              <a:gd name="T41" fmla="*/ 2147483647 h 196"/>
              <a:gd name="T42" fmla="*/ 2147483647 w 68"/>
              <a:gd name="T43" fmla="*/ 2147483647 h 196"/>
              <a:gd name="T44" fmla="*/ 2147483647 w 68"/>
              <a:gd name="T45" fmla="*/ 2147483647 h 196"/>
              <a:gd name="T46" fmla="*/ 2147483647 w 68"/>
              <a:gd name="T47" fmla="*/ 2147483647 h 196"/>
              <a:gd name="T48" fmla="*/ 2147483647 w 68"/>
              <a:gd name="T49" fmla="*/ 2147483647 h 196"/>
              <a:gd name="T50" fmla="*/ 2147483647 w 68"/>
              <a:gd name="T51" fmla="*/ 2147483647 h 196"/>
              <a:gd name="T52" fmla="*/ 2147483647 w 68"/>
              <a:gd name="T53" fmla="*/ 2147483647 h 196"/>
              <a:gd name="T54" fmla="*/ 2147483647 w 68"/>
              <a:gd name="T55" fmla="*/ 2147483647 h 19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8"/>
              <a:gd name="T85" fmla="*/ 0 h 196"/>
              <a:gd name="T86" fmla="*/ 68 w 68"/>
              <a:gd name="T87" fmla="*/ 196 h 19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8" h="196">
                <a:moveTo>
                  <a:pt x="44" y="155"/>
                </a:moveTo>
                <a:lnTo>
                  <a:pt x="44" y="62"/>
                </a:lnTo>
                <a:lnTo>
                  <a:pt x="68" y="62"/>
                </a:lnTo>
                <a:lnTo>
                  <a:pt x="68" y="42"/>
                </a:lnTo>
                <a:lnTo>
                  <a:pt x="44" y="42"/>
                </a:lnTo>
                <a:lnTo>
                  <a:pt x="44" y="0"/>
                </a:lnTo>
                <a:lnTo>
                  <a:pt x="20" y="0"/>
                </a:lnTo>
                <a:lnTo>
                  <a:pt x="20" y="42"/>
                </a:lnTo>
                <a:lnTo>
                  <a:pt x="0" y="42"/>
                </a:lnTo>
                <a:lnTo>
                  <a:pt x="0" y="62"/>
                </a:lnTo>
                <a:lnTo>
                  <a:pt x="20" y="62"/>
                </a:lnTo>
                <a:lnTo>
                  <a:pt x="20" y="164"/>
                </a:lnTo>
                <a:lnTo>
                  <a:pt x="20" y="172"/>
                </a:lnTo>
                <a:lnTo>
                  <a:pt x="21" y="178"/>
                </a:lnTo>
                <a:lnTo>
                  <a:pt x="24" y="184"/>
                </a:lnTo>
                <a:lnTo>
                  <a:pt x="27" y="189"/>
                </a:lnTo>
                <a:lnTo>
                  <a:pt x="31" y="192"/>
                </a:lnTo>
                <a:lnTo>
                  <a:pt x="36" y="195"/>
                </a:lnTo>
                <a:lnTo>
                  <a:pt x="42" y="196"/>
                </a:lnTo>
                <a:lnTo>
                  <a:pt x="50" y="196"/>
                </a:lnTo>
                <a:lnTo>
                  <a:pt x="58" y="195"/>
                </a:lnTo>
                <a:lnTo>
                  <a:pt x="68" y="193"/>
                </a:lnTo>
                <a:lnTo>
                  <a:pt x="68" y="171"/>
                </a:lnTo>
                <a:lnTo>
                  <a:pt x="56" y="172"/>
                </a:lnTo>
                <a:lnTo>
                  <a:pt x="50" y="171"/>
                </a:lnTo>
                <a:lnTo>
                  <a:pt x="46" y="169"/>
                </a:lnTo>
                <a:lnTo>
                  <a:pt x="44" y="163"/>
                </a:lnTo>
                <a:lnTo>
                  <a:pt x="44"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94" name="Freeform 290"/>
          <p:cNvSpPr>
            <a:spLocks noEditPoints="1"/>
          </p:cNvSpPr>
          <p:nvPr/>
        </p:nvSpPr>
        <p:spPr bwMode="auto">
          <a:xfrm>
            <a:off x="2452688" y="5454650"/>
            <a:ext cx="60325" cy="82550"/>
          </a:xfrm>
          <a:custGeom>
            <a:avLst/>
            <a:gdLst>
              <a:gd name="T0" fmla="*/ 2147483647 w 129"/>
              <a:gd name="T1" fmla="*/ 2147483647 h 158"/>
              <a:gd name="T2" fmla="*/ 2147483647 w 129"/>
              <a:gd name="T3" fmla="*/ 2147483647 h 158"/>
              <a:gd name="T4" fmla="*/ 2147483647 w 129"/>
              <a:gd name="T5" fmla="*/ 2147483647 h 158"/>
              <a:gd name="T6" fmla="*/ 2147483647 w 129"/>
              <a:gd name="T7" fmla="*/ 2147483647 h 158"/>
              <a:gd name="T8" fmla="*/ 2147483647 w 129"/>
              <a:gd name="T9" fmla="*/ 2147483647 h 158"/>
              <a:gd name="T10" fmla="*/ 2147483647 w 129"/>
              <a:gd name="T11" fmla="*/ 2147483647 h 158"/>
              <a:gd name="T12" fmla="*/ 2147483647 w 129"/>
              <a:gd name="T13" fmla="*/ 2147483647 h 158"/>
              <a:gd name="T14" fmla="*/ 2147483647 w 129"/>
              <a:gd name="T15" fmla="*/ 2147483647 h 158"/>
              <a:gd name="T16" fmla="*/ 2147483647 w 129"/>
              <a:gd name="T17" fmla="*/ 2147483647 h 158"/>
              <a:gd name="T18" fmla="*/ 2147483647 w 129"/>
              <a:gd name="T19" fmla="*/ 2147483647 h 158"/>
              <a:gd name="T20" fmla="*/ 2147483647 w 129"/>
              <a:gd name="T21" fmla="*/ 2147483647 h 158"/>
              <a:gd name="T22" fmla="*/ 2147483647 w 129"/>
              <a:gd name="T23" fmla="*/ 2147483647 h 158"/>
              <a:gd name="T24" fmla="*/ 2147483647 w 129"/>
              <a:gd name="T25" fmla="*/ 2147483647 h 158"/>
              <a:gd name="T26" fmla="*/ 2147483647 w 129"/>
              <a:gd name="T27" fmla="*/ 2147483647 h 158"/>
              <a:gd name="T28" fmla="*/ 2147483647 w 129"/>
              <a:gd name="T29" fmla="*/ 2147483647 h 158"/>
              <a:gd name="T30" fmla="*/ 2147483647 w 129"/>
              <a:gd name="T31" fmla="*/ 2147483647 h 158"/>
              <a:gd name="T32" fmla="*/ 2147483647 w 129"/>
              <a:gd name="T33" fmla="*/ 2147483647 h 158"/>
              <a:gd name="T34" fmla="*/ 2147483647 w 129"/>
              <a:gd name="T35" fmla="*/ 2147483647 h 158"/>
              <a:gd name="T36" fmla="*/ 2147483647 w 129"/>
              <a:gd name="T37" fmla="*/ 2147483647 h 158"/>
              <a:gd name="T38" fmla="*/ 2147483647 w 129"/>
              <a:gd name="T39" fmla="*/ 2147483647 h 158"/>
              <a:gd name="T40" fmla="*/ 2147483647 w 129"/>
              <a:gd name="T41" fmla="*/ 2147483647 h 158"/>
              <a:gd name="T42" fmla="*/ 2147483647 w 129"/>
              <a:gd name="T43" fmla="*/ 2147483647 h 158"/>
              <a:gd name="T44" fmla="*/ 2147483647 w 129"/>
              <a:gd name="T45" fmla="*/ 2147483647 h 158"/>
              <a:gd name="T46" fmla="*/ 2147483647 w 129"/>
              <a:gd name="T47" fmla="*/ 2147483647 h 158"/>
              <a:gd name="T48" fmla="*/ 2147483647 w 129"/>
              <a:gd name="T49" fmla="*/ 2147483647 h 158"/>
              <a:gd name="T50" fmla="*/ 2147483647 w 129"/>
              <a:gd name="T51" fmla="*/ 2147483647 h 158"/>
              <a:gd name="T52" fmla="*/ 2147483647 w 129"/>
              <a:gd name="T53" fmla="*/ 2147483647 h 158"/>
              <a:gd name="T54" fmla="*/ 2147483647 w 129"/>
              <a:gd name="T55" fmla="*/ 0 h 158"/>
              <a:gd name="T56" fmla="*/ 2147483647 w 129"/>
              <a:gd name="T57" fmla="*/ 2147483647 h 158"/>
              <a:gd name="T58" fmla="*/ 2147483647 w 129"/>
              <a:gd name="T59" fmla="*/ 2147483647 h 158"/>
              <a:gd name="T60" fmla="*/ 2147483647 w 129"/>
              <a:gd name="T61" fmla="*/ 2147483647 h 158"/>
              <a:gd name="T62" fmla="*/ 2147483647 w 129"/>
              <a:gd name="T63" fmla="*/ 2147483647 h 158"/>
              <a:gd name="T64" fmla="*/ 2147483647 w 129"/>
              <a:gd name="T65" fmla="*/ 2147483647 h 158"/>
              <a:gd name="T66" fmla="*/ 2147483647 w 129"/>
              <a:gd name="T67" fmla="*/ 2147483647 h 158"/>
              <a:gd name="T68" fmla="*/ 2147483647 w 129"/>
              <a:gd name="T69" fmla="*/ 2147483647 h 158"/>
              <a:gd name="T70" fmla="*/ 2147483647 w 129"/>
              <a:gd name="T71" fmla="*/ 2147483647 h 158"/>
              <a:gd name="T72" fmla="*/ 2147483647 w 129"/>
              <a:gd name="T73" fmla="*/ 2147483647 h 158"/>
              <a:gd name="T74" fmla="*/ 2147483647 w 129"/>
              <a:gd name="T75" fmla="*/ 2147483647 h 158"/>
              <a:gd name="T76" fmla="*/ 2147483647 w 129"/>
              <a:gd name="T77" fmla="*/ 2147483647 h 158"/>
              <a:gd name="T78" fmla="*/ 2147483647 w 129"/>
              <a:gd name="T79" fmla="*/ 2147483647 h 158"/>
              <a:gd name="T80" fmla="*/ 2147483647 w 129"/>
              <a:gd name="T81" fmla="*/ 2147483647 h 158"/>
              <a:gd name="T82" fmla="*/ 2147483647 w 129"/>
              <a:gd name="T83" fmla="*/ 2147483647 h 158"/>
              <a:gd name="T84" fmla="*/ 2147483647 w 129"/>
              <a:gd name="T85" fmla="*/ 2147483647 h 158"/>
              <a:gd name="T86" fmla="*/ 2147483647 w 129"/>
              <a:gd name="T87" fmla="*/ 2147483647 h 158"/>
              <a:gd name="T88" fmla="*/ 2147483647 w 129"/>
              <a:gd name="T89" fmla="*/ 2147483647 h 158"/>
              <a:gd name="T90" fmla="*/ 2147483647 w 129"/>
              <a:gd name="T91" fmla="*/ 2147483647 h 158"/>
              <a:gd name="T92" fmla="*/ 2147483647 w 129"/>
              <a:gd name="T93" fmla="*/ 2147483647 h 158"/>
              <a:gd name="T94" fmla="*/ 2147483647 w 129"/>
              <a:gd name="T95" fmla="*/ 2147483647 h 158"/>
              <a:gd name="T96" fmla="*/ 0 w 129"/>
              <a:gd name="T97" fmla="*/ 2147483647 h 158"/>
              <a:gd name="T98" fmla="*/ 2147483647 w 129"/>
              <a:gd name="T99" fmla="*/ 2147483647 h 158"/>
              <a:gd name="T100" fmla="*/ 2147483647 w 129"/>
              <a:gd name="T101" fmla="*/ 2147483647 h 158"/>
              <a:gd name="T102" fmla="*/ 2147483647 w 129"/>
              <a:gd name="T103" fmla="*/ 2147483647 h 158"/>
              <a:gd name="T104" fmla="*/ 2147483647 w 129"/>
              <a:gd name="T105" fmla="*/ 2147483647 h 158"/>
              <a:gd name="T106" fmla="*/ 2147483647 w 129"/>
              <a:gd name="T107" fmla="*/ 2147483647 h 158"/>
              <a:gd name="T108" fmla="*/ 2147483647 w 129"/>
              <a:gd name="T109" fmla="*/ 2147483647 h 15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9"/>
              <a:gd name="T166" fmla="*/ 0 h 158"/>
              <a:gd name="T167" fmla="*/ 129 w 129"/>
              <a:gd name="T168" fmla="*/ 158 h 15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9" h="158">
                <a:moveTo>
                  <a:pt x="91" y="76"/>
                </a:moveTo>
                <a:lnTo>
                  <a:pt x="91" y="99"/>
                </a:lnTo>
                <a:lnTo>
                  <a:pt x="90" y="107"/>
                </a:lnTo>
                <a:lnTo>
                  <a:pt x="88" y="114"/>
                </a:lnTo>
                <a:lnTo>
                  <a:pt x="85" y="120"/>
                </a:lnTo>
                <a:lnTo>
                  <a:pt x="80" y="125"/>
                </a:lnTo>
                <a:lnTo>
                  <a:pt x="73" y="130"/>
                </a:lnTo>
                <a:lnTo>
                  <a:pt x="66" y="133"/>
                </a:lnTo>
                <a:lnTo>
                  <a:pt x="58" y="135"/>
                </a:lnTo>
                <a:lnTo>
                  <a:pt x="49" y="136"/>
                </a:lnTo>
                <a:lnTo>
                  <a:pt x="44" y="136"/>
                </a:lnTo>
                <a:lnTo>
                  <a:pt x="38" y="135"/>
                </a:lnTo>
                <a:lnTo>
                  <a:pt x="34" y="132"/>
                </a:lnTo>
                <a:lnTo>
                  <a:pt x="31" y="130"/>
                </a:lnTo>
                <a:lnTo>
                  <a:pt x="28" y="127"/>
                </a:lnTo>
                <a:lnTo>
                  <a:pt x="27" y="122"/>
                </a:lnTo>
                <a:lnTo>
                  <a:pt x="25" y="117"/>
                </a:lnTo>
                <a:lnTo>
                  <a:pt x="25" y="113"/>
                </a:lnTo>
                <a:lnTo>
                  <a:pt x="25" y="107"/>
                </a:lnTo>
                <a:lnTo>
                  <a:pt x="26" y="102"/>
                </a:lnTo>
                <a:lnTo>
                  <a:pt x="28" y="99"/>
                </a:lnTo>
                <a:lnTo>
                  <a:pt x="30" y="95"/>
                </a:lnTo>
                <a:lnTo>
                  <a:pt x="33" y="92"/>
                </a:lnTo>
                <a:lnTo>
                  <a:pt x="37" y="89"/>
                </a:lnTo>
                <a:lnTo>
                  <a:pt x="43" y="88"/>
                </a:lnTo>
                <a:lnTo>
                  <a:pt x="48" y="87"/>
                </a:lnTo>
                <a:lnTo>
                  <a:pt x="60" y="85"/>
                </a:lnTo>
                <a:lnTo>
                  <a:pt x="71" y="83"/>
                </a:lnTo>
                <a:lnTo>
                  <a:pt x="82" y="81"/>
                </a:lnTo>
                <a:lnTo>
                  <a:pt x="91" y="76"/>
                </a:lnTo>
                <a:close/>
                <a:moveTo>
                  <a:pt x="93" y="133"/>
                </a:moveTo>
                <a:lnTo>
                  <a:pt x="93" y="139"/>
                </a:lnTo>
                <a:lnTo>
                  <a:pt x="94" y="144"/>
                </a:lnTo>
                <a:lnTo>
                  <a:pt x="96" y="147"/>
                </a:lnTo>
                <a:lnTo>
                  <a:pt x="99" y="151"/>
                </a:lnTo>
                <a:lnTo>
                  <a:pt x="102" y="153"/>
                </a:lnTo>
                <a:lnTo>
                  <a:pt x="106" y="156"/>
                </a:lnTo>
                <a:lnTo>
                  <a:pt x="110" y="157"/>
                </a:lnTo>
                <a:lnTo>
                  <a:pt x="116" y="157"/>
                </a:lnTo>
                <a:lnTo>
                  <a:pt x="122" y="156"/>
                </a:lnTo>
                <a:lnTo>
                  <a:pt x="129" y="154"/>
                </a:lnTo>
                <a:lnTo>
                  <a:pt x="129" y="135"/>
                </a:lnTo>
                <a:lnTo>
                  <a:pt x="123" y="136"/>
                </a:lnTo>
                <a:lnTo>
                  <a:pt x="119" y="135"/>
                </a:lnTo>
                <a:lnTo>
                  <a:pt x="115" y="131"/>
                </a:lnTo>
                <a:lnTo>
                  <a:pt x="114" y="127"/>
                </a:lnTo>
                <a:lnTo>
                  <a:pt x="114" y="120"/>
                </a:lnTo>
                <a:lnTo>
                  <a:pt x="114" y="45"/>
                </a:lnTo>
                <a:lnTo>
                  <a:pt x="113" y="35"/>
                </a:lnTo>
                <a:lnTo>
                  <a:pt x="111" y="25"/>
                </a:lnTo>
                <a:lnTo>
                  <a:pt x="107" y="17"/>
                </a:lnTo>
                <a:lnTo>
                  <a:pt x="102" y="10"/>
                </a:lnTo>
                <a:lnTo>
                  <a:pt x="94" y="5"/>
                </a:lnTo>
                <a:lnTo>
                  <a:pt x="85" y="2"/>
                </a:lnTo>
                <a:lnTo>
                  <a:pt x="74" y="1"/>
                </a:lnTo>
                <a:lnTo>
                  <a:pt x="62" y="0"/>
                </a:lnTo>
                <a:lnTo>
                  <a:pt x="49" y="1"/>
                </a:lnTo>
                <a:lnTo>
                  <a:pt x="38" y="3"/>
                </a:lnTo>
                <a:lnTo>
                  <a:pt x="29" y="7"/>
                </a:lnTo>
                <a:lnTo>
                  <a:pt x="22" y="12"/>
                </a:lnTo>
                <a:lnTo>
                  <a:pt x="15" y="19"/>
                </a:lnTo>
                <a:lnTo>
                  <a:pt x="11" y="28"/>
                </a:lnTo>
                <a:lnTo>
                  <a:pt x="8" y="37"/>
                </a:lnTo>
                <a:lnTo>
                  <a:pt x="7" y="47"/>
                </a:lnTo>
                <a:lnTo>
                  <a:pt x="7" y="48"/>
                </a:lnTo>
                <a:lnTo>
                  <a:pt x="29" y="48"/>
                </a:lnTo>
                <a:lnTo>
                  <a:pt x="29" y="43"/>
                </a:lnTo>
                <a:lnTo>
                  <a:pt x="31" y="37"/>
                </a:lnTo>
                <a:lnTo>
                  <a:pt x="33" y="32"/>
                </a:lnTo>
                <a:lnTo>
                  <a:pt x="37" y="29"/>
                </a:lnTo>
                <a:lnTo>
                  <a:pt x="42" y="25"/>
                </a:lnTo>
                <a:lnTo>
                  <a:pt x="47" y="23"/>
                </a:lnTo>
                <a:lnTo>
                  <a:pt x="53" y="22"/>
                </a:lnTo>
                <a:lnTo>
                  <a:pt x="61" y="22"/>
                </a:lnTo>
                <a:lnTo>
                  <a:pt x="68" y="22"/>
                </a:lnTo>
                <a:lnTo>
                  <a:pt x="74" y="23"/>
                </a:lnTo>
                <a:lnTo>
                  <a:pt x="80" y="25"/>
                </a:lnTo>
                <a:lnTo>
                  <a:pt x="84" y="28"/>
                </a:lnTo>
                <a:lnTo>
                  <a:pt x="87" y="30"/>
                </a:lnTo>
                <a:lnTo>
                  <a:pt x="89" y="35"/>
                </a:lnTo>
                <a:lnTo>
                  <a:pt x="91" y="38"/>
                </a:lnTo>
                <a:lnTo>
                  <a:pt x="91" y="44"/>
                </a:lnTo>
                <a:lnTo>
                  <a:pt x="91" y="50"/>
                </a:lnTo>
                <a:lnTo>
                  <a:pt x="90" y="54"/>
                </a:lnTo>
                <a:lnTo>
                  <a:pt x="89" y="57"/>
                </a:lnTo>
                <a:lnTo>
                  <a:pt x="85" y="59"/>
                </a:lnTo>
                <a:lnTo>
                  <a:pt x="80" y="61"/>
                </a:lnTo>
                <a:lnTo>
                  <a:pt x="71" y="62"/>
                </a:lnTo>
                <a:lnTo>
                  <a:pt x="61" y="64"/>
                </a:lnTo>
                <a:lnTo>
                  <a:pt x="48" y="65"/>
                </a:lnTo>
                <a:lnTo>
                  <a:pt x="36" y="67"/>
                </a:lnTo>
                <a:lnTo>
                  <a:pt x="27" y="71"/>
                </a:lnTo>
                <a:lnTo>
                  <a:pt x="18" y="74"/>
                </a:lnTo>
                <a:lnTo>
                  <a:pt x="12" y="80"/>
                </a:lnTo>
                <a:lnTo>
                  <a:pt x="7" y="86"/>
                </a:lnTo>
                <a:lnTo>
                  <a:pt x="4" y="94"/>
                </a:lnTo>
                <a:lnTo>
                  <a:pt x="2" y="102"/>
                </a:lnTo>
                <a:lnTo>
                  <a:pt x="0" y="113"/>
                </a:lnTo>
                <a:lnTo>
                  <a:pt x="2" y="123"/>
                </a:lnTo>
                <a:lnTo>
                  <a:pt x="4" y="131"/>
                </a:lnTo>
                <a:lnTo>
                  <a:pt x="7" y="139"/>
                </a:lnTo>
                <a:lnTo>
                  <a:pt x="12" y="146"/>
                </a:lnTo>
                <a:lnTo>
                  <a:pt x="18" y="151"/>
                </a:lnTo>
                <a:lnTo>
                  <a:pt x="26" y="154"/>
                </a:lnTo>
                <a:lnTo>
                  <a:pt x="35" y="157"/>
                </a:lnTo>
                <a:lnTo>
                  <a:pt x="45" y="158"/>
                </a:lnTo>
                <a:lnTo>
                  <a:pt x="58" y="157"/>
                </a:lnTo>
                <a:lnTo>
                  <a:pt x="71" y="152"/>
                </a:lnTo>
                <a:lnTo>
                  <a:pt x="83" y="144"/>
                </a:lnTo>
                <a:lnTo>
                  <a:pt x="93" y="133"/>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95" name="Freeform 291"/>
          <p:cNvSpPr>
            <a:spLocks noEditPoints="1"/>
          </p:cNvSpPr>
          <p:nvPr/>
        </p:nvSpPr>
        <p:spPr bwMode="auto">
          <a:xfrm>
            <a:off x="2559050" y="5426075"/>
            <a:ext cx="71438" cy="109538"/>
          </a:xfrm>
          <a:custGeom>
            <a:avLst/>
            <a:gdLst>
              <a:gd name="T0" fmla="*/ 0 w 153"/>
              <a:gd name="T1" fmla="*/ 2147483647 h 207"/>
              <a:gd name="T2" fmla="*/ 2147483647 w 153"/>
              <a:gd name="T3" fmla="*/ 2147483647 h 207"/>
              <a:gd name="T4" fmla="*/ 2147483647 w 153"/>
              <a:gd name="T5" fmla="*/ 2147483647 h 207"/>
              <a:gd name="T6" fmla="*/ 2147483647 w 153"/>
              <a:gd name="T7" fmla="*/ 2147483647 h 207"/>
              <a:gd name="T8" fmla="*/ 2147483647 w 153"/>
              <a:gd name="T9" fmla="*/ 2147483647 h 207"/>
              <a:gd name="T10" fmla="*/ 2147483647 w 153"/>
              <a:gd name="T11" fmla="*/ 2147483647 h 207"/>
              <a:gd name="T12" fmla="*/ 2147483647 w 153"/>
              <a:gd name="T13" fmla="*/ 2147483647 h 207"/>
              <a:gd name="T14" fmla="*/ 2147483647 w 153"/>
              <a:gd name="T15" fmla="*/ 2147483647 h 207"/>
              <a:gd name="T16" fmla="*/ 2147483647 w 153"/>
              <a:gd name="T17" fmla="*/ 2147483647 h 207"/>
              <a:gd name="T18" fmla="*/ 2147483647 w 153"/>
              <a:gd name="T19" fmla="*/ 2147483647 h 207"/>
              <a:gd name="T20" fmla="*/ 2147483647 w 153"/>
              <a:gd name="T21" fmla="*/ 2147483647 h 207"/>
              <a:gd name="T22" fmla="*/ 2147483647 w 153"/>
              <a:gd name="T23" fmla="*/ 2147483647 h 207"/>
              <a:gd name="T24" fmla="*/ 2147483647 w 153"/>
              <a:gd name="T25" fmla="*/ 2147483647 h 207"/>
              <a:gd name="T26" fmla="*/ 2147483647 w 153"/>
              <a:gd name="T27" fmla="*/ 2147483647 h 207"/>
              <a:gd name="T28" fmla="*/ 2147483647 w 153"/>
              <a:gd name="T29" fmla="*/ 2147483647 h 207"/>
              <a:gd name="T30" fmla="*/ 2147483647 w 153"/>
              <a:gd name="T31" fmla="*/ 2147483647 h 207"/>
              <a:gd name="T32" fmla="*/ 2147483647 w 153"/>
              <a:gd name="T33" fmla="*/ 2147483647 h 207"/>
              <a:gd name="T34" fmla="*/ 2147483647 w 153"/>
              <a:gd name="T35" fmla="*/ 2147483647 h 207"/>
              <a:gd name="T36" fmla="*/ 2147483647 w 153"/>
              <a:gd name="T37" fmla="*/ 2147483647 h 207"/>
              <a:gd name="T38" fmla="*/ 2147483647 w 153"/>
              <a:gd name="T39" fmla="*/ 2147483647 h 207"/>
              <a:gd name="T40" fmla="*/ 2147483647 w 153"/>
              <a:gd name="T41" fmla="*/ 2147483647 h 207"/>
              <a:gd name="T42" fmla="*/ 2147483647 w 153"/>
              <a:gd name="T43" fmla="*/ 2147483647 h 207"/>
              <a:gd name="T44" fmla="*/ 2147483647 w 153"/>
              <a:gd name="T45" fmla="*/ 2147483647 h 207"/>
              <a:gd name="T46" fmla="*/ 2147483647 w 153"/>
              <a:gd name="T47" fmla="*/ 2147483647 h 207"/>
              <a:gd name="T48" fmla="*/ 2147483647 w 153"/>
              <a:gd name="T49" fmla="*/ 2147483647 h 207"/>
              <a:gd name="T50" fmla="*/ 2147483647 w 153"/>
              <a:gd name="T51" fmla="*/ 2147483647 h 207"/>
              <a:gd name="T52" fmla="*/ 2147483647 w 153"/>
              <a:gd name="T53" fmla="*/ 2147483647 h 207"/>
              <a:gd name="T54" fmla="*/ 2147483647 w 153"/>
              <a:gd name="T55" fmla="*/ 2147483647 h 207"/>
              <a:gd name="T56" fmla="*/ 2147483647 w 153"/>
              <a:gd name="T57" fmla="*/ 2147483647 h 207"/>
              <a:gd name="T58" fmla="*/ 2147483647 w 153"/>
              <a:gd name="T59" fmla="*/ 2147483647 h 207"/>
              <a:gd name="T60" fmla="*/ 2147483647 w 153"/>
              <a:gd name="T61" fmla="*/ 2147483647 h 207"/>
              <a:gd name="T62" fmla="*/ 2147483647 w 153"/>
              <a:gd name="T63" fmla="*/ 2147483647 h 207"/>
              <a:gd name="T64" fmla="*/ 2147483647 w 153"/>
              <a:gd name="T65" fmla="*/ 0 h 207"/>
              <a:gd name="T66" fmla="*/ 2147483647 w 153"/>
              <a:gd name="T67" fmla="*/ 0 h 207"/>
              <a:gd name="T68" fmla="*/ 0 w 153"/>
              <a:gd name="T69" fmla="*/ 0 h 207"/>
              <a:gd name="T70" fmla="*/ 0 w 153"/>
              <a:gd name="T71" fmla="*/ 2147483647 h 207"/>
              <a:gd name="T72" fmla="*/ 2147483647 w 153"/>
              <a:gd name="T73" fmla="*/ 2147483647 h 207"/>
              <a:gd name="T74" fmla="*/ 2147483647 w 153"/>
              <a:gd name="T75" fmla="*/ 2147483647 h 207"/>
              <a:gd name="T76" fmla="*/ 2147483647 w 153"/>
              <a:gd name="T77" fmla="*/ 2147483647 h 207"/>
              <a:gd name="T78" fmla="*/ 2147483647 w 153"/>
              <a:gd name="T79" fmla="*/ 2147483647 h 207"/>
              <a:gd name="T80" fmla="*/ 2147483647 w 153"/>
              <a:gd name="T81" fmla="*/ 2147483647 h 207"/>
              <a:gd name="T82" fmla="*/ 2147483647 w 153"/>
              <a:gd name="T83" fmla="*/ 2147483647 h 207"/>
              <a:gd name="T84" fmla="*/ 2147483647 w 153"/>
              <a:gd name="T85" fmla="*/ 2147483647 h 207"/>
              <a:gd name="T86" fmla="*/ 2147483647 w 153"/>
              <a:gd name="T87" fmla="*/ 2147483647 h 207"/>
              <a:gd name="T88" fmla="*/ 2147483647 w 153"/>
              <a:gd name="T89" fmla="*/ 2147483647 h 207"/>
              <a:gd name="T90" fmla="*/ 2147483647 w 153"/>
              <a:gd name="T91" fmla="*/ 2147483647 h 207"/>
              <a:gd name="T92" fmla="*/ 2147483647 w 153"/>
              <a:gd name="T93" fmla="*/ 2147483647 h 207"/>
              <a:gd name="T94" fmla="*/ 2147483647 w 153"/>
              <a:gd name="T95" fmla="*/ 2147483647 h 207"/>
              <a:gd name="T96" fmla="*/ 2147483647 w 153"/>
              <a:gd name="T97" fmla="*/ 2147483647 h 207"/>
              <a:gd name="T98" fmla="*/ 2147483647 w 153"/>
              <a:gd name="T99" fmla="*/ 2147483647 h 207"/>
              <a:gd name="T100" fmla="*/ 2147483647 w 153"/>
              <a:gd name="T101" fmla="*/ 2147483647 h 207"/>
              <a:gd name="T102" fmla="*/ 2147483647 w 153"/>
              <a:gd name="T103" fmla="*/ 2147483647 h 207"/>
              <a:gd name="T104" fmla="*/ 2147483647 w 153"/>
              <a:gd name="T105" fmla="*/ 2147483647 h 207"/>
              <a:gd name="T106" fmla="*/ 2147483647 w 153"/>
              <a:gd name="T107" fmla="*/ 2147483647 h 207"/>
              <a:gd name="T108" fmla="*/ 2147483647 w 153"/>
              <a:gd name="T109" fmla="*/ 2147483647 h 207"/>
              <a:gd name="T110" fmla="*/ 2147483647 w 153"/>
              <a:gd name="T111" fmla="*/ 2147483647 h 20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53"/>
              <a:gd name="T169" fmla="*/ 0 h 207"/>
              <a:gd name="T170" fmla="*/ 153 w 153"/>
              <a:gd name="T171" fmla="*/ 207 h 207"/>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53" h="207">
                <a:moveTo>
                  <a:pt x="0" y="207"/>
                </a:moveTo>
                <a:lnTo>
                  <a:pt x="71" y="207"/>
                </a:lnTo>
                <a:lnTo>
                  <a:pt x="80" y="207"/>
                </a:lnTo>
                <a:lnTo>
                  <a:pt x="89" y="205"/>
                </a:lnTo>
                <a:lnTo>
                  <a:pt x="97" y="204"/>
                </a:lnTo>
                <a:lnTo>
                  <a:pt x="105" y="200"/>
                </a:lnTo>
                <a:lnTo>
                  <a:pt x="113" y="197"/>
                </a:lnTo>
                <a:lnTo>
                  <a:pt x="119" y="191"/>
                </a:lnTo>
                <a:lnTo>
                  <a:pt x="125" y="186"/>
                </a:lnTo>
                <a:lnTo>
                  <a:pt x="131" y="180"/>
                </a:lnTo>
                <a:lnTo>
                  <a:pt x="136" y="173"/>
                </a:lnTo>
                <a:lnTo>
                  <a:pt x="140" y="164"/>
                </a:lnTo>
                <a:lnTo>
                  <a:pt x="144" y="156"/>
                </a:lnTo>
                <a:lnTo>
                  <a:pt x="148" y="146"/>
                </a:lnTo>
                <a:lnTo>
                  <a:pt x="150" y="136"/>
                </a:lnTo>
                <a:lnTo>
                  <a:pt x="152" y="125"/>
                </a:lnTo>
                <a:lnTo>
                  <a:pt x="153" y="113"/>
                </a:lnTo>
                <a:lnTo>
                  <a:pt x="153" y="100"/>
                </a:lnTo>
                <a:lnTo>
                  <a:pt x="153" y="89"/>
                </a:lnTo>
                <a:lnTo>
                  <a:pt x="152" y="78"/>
                </a:lnTo>
                <a:lnTo>
                  <a:pt x="150" y="68"/>
                </a:lnTo>
                <a:lnTo>
                  <a:pt x="148" y="57"/>
                </a:lnTo>
                <a:lnTo>
                  <a:pt x="144" y="49"/>
                </a:lnTo>
                <a:lnTo>
                  <a:pt x="141" y="40"/>
                </a:lnTo>
                <a:lnTo>
                  <a:pt x="137" y="33"/>
                </a:lnTo>
                <a:lnTo>
                  <a:pt x="132" y="26"/>
                </a:lnTo>
                <a:lnTo>
                  <a:pt x="126" y="20"/>
                </a:lnTo>
                <a:lnTo>
                  <a:pt x="120" y="15"/>
                </a:lnTo>
                <a:lnTo>
                  <a:pt x="114" y="11"/>
                </a:lnTo>
                <a:lnTo>
                  <a:pt x="106" y="7"/>
                </a:lnTo>
                <a:lnTo>
                  <a:pt x="99" y="4"/>
                </a:lnTo>
                <a:lnTo>
                  <a:pt x="91" y="1"/>
                </a:lnTo>
                <a:lnTo>
                  <a:pt x="81" y="0"/>
                </a:lnTo>
                <a:lnTo>
                  <a:pt x="72" y="0"/>
                </a:lnTo>
                <a:lnTo>
                  <a:pt x="0" y="0"/>
                </a:lnTo>
                <a:lnTo>
                  <a:pt x="0" y="207"/>
                </a:lnTo>
                <a:close/>
                <a:moveTo>
                  <a:pt x="70" y="25"/>
                </a:moveTo>
                <a:lnTo>
                  <a:pt x="82" y="26"/>
                </a:lnTo>
                <a:lnTo>
                  <a:pt x="94" y="29"/>
                </a:lnTo>
                <a:lnTo>
                  <a:pt x="103" y="36"/>
                </a:lnTo>
                <a:lnTo>
                  <a:pt x="112" y="44"/>
                </a:lnTo>
                <a:lnTo>
                  <a:pt x="118" y="56"/>
                </a:lnTo>
                <a:lnTo>
                  <a:pt x="122" y="69"/>
                </a:lnTo>
                <a:lnTo>
                  <a:pt x="125" y="84"/>
                </a:lnTo>
                <a:lnTo>
                  <a:pt x="126" y="103"/>
                </a:lnTo>
                <a:lnTo>
                  <a:pt x="125" y="121"/>
                </a:lnTo>
                <a:lnTo>
                  <a:pt x="123" y="136"/>
                </a:lnTo>
                <a:lnTo>
                  <a:pt x="118" y="150"/>
                </a:lnTo>
                <a:lnTo>
                  <a:pt x="112" y="162"/>
                </a:lnTo>
                <a:lnTo>
                  <a:pt x="104" y="170"/>
                </a:lnTo>
                <a:lnTo>
                  <a:pt x="94" y="177"/>
                </a:lnTo>
                <a:lnTo>
                  <a:pt x="82" y="181"/>
                </a:lnTo>
                <a:lnTo>
                  <a:pt x="70" y="182"/>
                </a:lnTo>
                <a:lnTo>
                  <a:pt x="25" y="182"/>
                </a:lnTo>
                <a:lnTo>
                  <a:pt x="25" y="25"/>
                </a:lnTo>
                <a:lnTo>
                  <a:pt x="70" y="2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96" name="Rectangle 292"/>
          <p:cNvSpPr>
            <a:spLocks noChangeArrowheads="1"/>
          </p:cNvSpPr>
          <p:nvPr/>
        </p:nvSpPr>
        <p:spPr bwMode="auto">
          <a:xfrm>
            <a:off x="2643188" y="5519738"/>
            <a:ext cx="12700" cy="158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797" name="Freeform 293"/>
          <p:cNvSpPr>
            <a:spLocks/>
          </p:cNvSpPr>
          <p:nvPr/>
        </p:nvSpPr>
        <p:spPr bwMode="auto">
          <a:xfrm>
            <a:off x="1350963" y="5622925"/>
            <a:ext cx="57150" cy="106363"/>
          </a:xfrm>
          <a:custGeom>
            <a:avLst/>
            <a:gdLst>
              <a:gd name="T0" fmla="*/ 2147483647 w 125"/>
              <a:gd name="T1" fmla="*/ 2147483647 h 199"/>
              <a:gd name="T2" fmla="*/ 2147483647 w 125"/>
              <a:gd name="T3" fmla="*/ 2147483647 h 199"/>
              <a:gd name="T4" fmla="*/ 2147483647 w 125"/>
              <a:gd name="T5" fmla="*/ 2147483647 h 199"/>
              <a:gd name="T6" fmla="*/ 2147483647 w 125"/>
              <a:gd name="T7" fmla="*/ 2147483647 h 199"/>
              <a:gd name="T8" fmla="*/ 2147483647 w 125"/>
              <a:gd name="T9" fmla="*/ 2147483647 h 199"/>
              <a:gd name="T10" fmla="*/ 2147483647 w 125"/>
              <a:gd name="T11" fmla="*/ 2147483647 h 199"/>
              <a:gd name="T12" fmla="*/ 2147483647 w 125"/>
              <a:gd name="T13" fmla="*/ 2147483647 h 199"/>
              <a:gd name="T14" fmla="*/ 2147483647 w 125"/>
              <a:gd name="T15" fmla="*/ 2147483647 h 199"/>
              <a:gd name="T16" fmla="*/ 2147483647 w 125"/>
              <a:gd name="T17" fmla="*/ 2147483647 h 199"/>
              <a:gd name="T18" fmla="*/ 2147483647 w 125"/>
              <a:gd name="T19" fmla="*/ 2147483647 h 199"/>
              <a:gd name="T20" fmla="*/ 2147483647 w 125"/>
              <a:gd name="T21" fmla="*/ 2147483647 h 199"/>
              <a:gd name="T22" fmla="*/ 2147483647 w 125"/>
              <a:gd name="T23" fmla="*/ 2147483647 h 199"/>
              <a:gd name="T24" fmla="*/ 2147483647 w 125"/>
              <a:gd name="T25" fmla="*/ 2147483647 h 199"/>
              <a:gd name="T26" fmla="*/ 2147483647 w 125"/>
              <a:gd name="T27" fmla="*/ 2147483647 h 199"/>
              <a:gd name="T28" fmla="*/ 2147483647 w 125"/>
              <a:gd name="T29" fmla="*/ 2147483647 h 199"/>
              <a:gd name="T30" fmla="*/ 2147483647 w 125"/>
              <a:gd name="T31" fmla="*/ 2147483647 h 199"/>
              <a:gd name="T32" fmla="*/ 2147483647 w 125"/>
              <a:gd name="T33" fmla="*/ 2147483647 h 199"/>
              <a:gd name="T34" fmla="*/ 2147483647 w 125"/>
              <a:gd name="T35" fmla="*/ 2147483647 h 199"/>
              <a:gd name="T36" fmla="*/ 2147483647 w 125"/>
              <a:gd name="T37" fmla="*/ 2147483647 h 199"/>
              <a:gd name="T38" fmla="*/ 2147483647 w 125"/>
              <a:gd name="T39" fmla="*/ 2147483647 h 199"/>
              <a:gd name="T40" fmla="*/ 2147483647 w 125"/>
              <a:gd name="T41" fmla="*/ 2147483647 h 199"/>
              <a:gd name="T42" fmla="*/ 2147483647 w 125"/>
              <a:gd name="T43" fmla="*/ 2147483647 h 199"/>
              <a:gd name="T44" fmla="*/ 2147483647 w 125"/>
              <a:gd name="T45" fmla="*/ 2147483647 h 199"/>
              <a:gd name="T46" fmla="*/ 2147483647 w 125"/>
              <a:gd name="T47" fmla="*/ 2147483647 h 199"/>
              <a:gd name="T48" fmla="*/ 2147483647 w 125"/>
              <a:gd name="T49" fmla="*/ 2147483647 h 199"/>
              <a:gd name="T50" fmla="*/ 2147483647 w 125"/>
              <a:gd name="T51" fmla="*/ 2147483647 h 199"/>
              <a:gd name="T52" fmla="*/ 2147483647 w 125"/>
              <a:gd name="T53" fmla="*/ 2147483647 h 199"/>
              <a:gd name="T54" fmla="*/ 2147483647 w 125"/>
              <a:gd name="T55" fmla="*/ 2147483647 h 199"/>
              <a:gd name="T56" fmla="*/ 2147483647 w 125"/>
              <a:gd name="T57" fmla="*/ 2147483647 h 199"/>
              <a:gd name="T58" fmla="*/ 2147483647 w 125"/>
              <a:gd name="T59" fmla="*/ 2147483647 h 199"/>
              <a:gd name="T60" fmla="*/ 2147483647 w 125"/>
              <a:gd name="T61" fmla="*/ 2147483647 h 199"/>
              <a:gd name="T62" fmla="*/ 2147483647 w 125"/>
              <a:gd name="T63" fmla="*/ 2147483647 h 199"/>
              <a:gd name="T64" fmla="*/ 2147483647 w 125"/>
              <a:gd name="T65" fmla="*/ 2147483647 h 199"/>
              <a:gd name="T66" fmla="*/ 2147483647 w 125"/>
              <a:gd name="T67" fmla="*/ 2147483647 h 199"/>
              <a:gd name="T68" fmla="*/ 2147483647 w 125"/>
              <a:gd name="T69" fmla="*/ 2147483647 h 199"/>
              <a:gd name="T70" fmla="*/ 2147483647 w 125"/>
              <a:gd name="T71" fmla="*/ 2147483647 h 199"/>
              <a:gd name="T72" fmla="*/ 0 w 125"/>
              <a:gd name="T73" fmla="*/ 2147483647 h 19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5"/>
              <a:gd name="T112" fmla="*/ 0 h 199"/>
              <a:gd name="T113" fmla="*/ 125 w 125"/>
              <a:gd name="T114" fmla="*/ 199 h 19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5" h="199">
                <a:moveTo>
                  <a:pt x="0" y="199"/>
                </a:moveTo>
                <a:lnTo>
                  <a:pt x="125" y="199"/>
                </a:lnTo>
                <a:lnTo>
                  <a:pt x="125" y="175"/>
                </a:lnTo>
                <a:lnTo>
                  <a:pt x="27" y="175"/>
                </a:lnTo>
                <a:lnTo>
                  <a:pt x="30" y="168"/>
                </a:lnTo>
                <a:lnTo>
                  <a:pt x="33" y="162"/>
                </a:lnTo>
                <a:lnTo>
                  <a:pt x="36" y="156"/>
                </a:lnTo>
                <a:lnTo>
                  <a:pt x="41" y="150"/>
                </a:lnTo>
                <a:lnTo>
                  <a:pt x="48" y="145"/>
                </a:lnTo>
                <a:lnTo>
                  <a:pt x="54" y="140"/>
                </a:lnTo>
                <a:lnTo>
                  <a:pt x="61" y="135"/>
                </a:lnTo>
                <a:lnTo>
                  <a:pt x="70" y="130"/>
                </a:lnTo>
                <a:lnTo>
                  <a:pt x="86" y="122"/>
                </a:lnTo>
                <a:lnTo>
                  <a:pt x="95" y="115"/>
                </a:lnTo>
                <a:lnTo>
                  <a:pt x="103" y="109"/>
                </a:lnTo>
                <a:lnTo>
                  <a:pt x="110" y="102"/>
                </a:lnTo>
                <a:lnTo>
                  <a:pt x="115" y="95"/>
                </a:lnTo>
                <a:lnTo>
                  <a:pt x="119" y="87"/>
                </a:lnTo>
                <a:lnTo>
                  <a:pt x="123" y="78"/>
                </a:lnTo>
                <a:lnTo>
                  <a:pt x="124" y="69"/>
                </a:lnTo>
                <a:lnTo>
                  <a:pt x="125" y="59"/>
                </a:lnTo>
                <a:lnTo>
                  <a:pt x="124" y="46"/>
                </a:lnTo>
                <a:lnTo>
                  <a:pt x="120" y="35"/>
                </a:lnTo>
                <a:lnTo>
                  <a:pt x="115" y="24"/>
                </a:lnTo>
                <a:lnTo>
                  <a:pt x="108" y="16"/>
                </a:lnTo>
                <a:lnTo>
                  <a:pt x="99" y="9"/>
                </a:lnTo>
                <a:lnTo>
                  <a:pt x="90" y="4"/>
                </a:lnTo>
                <a:lnTo>
                  <a:pt x="78" y="1"/>
                </a:lnTo>
                <a:lnTo>
                  <a:pt x="65" y="0"/>
                </a:lnTo>
                <a:lnTo>
                  <a:pt x="52" y="1"/>
                </a:lnTo>
                <a:lnTo>
                  <a:pt x="40" y="4"/>
                </a:lnTo>
                <a:lnTo>
                  <a:pt x="30" y="10"/>
                </a:lnTo>
                <a:lnTo>
                  <a:pt x="21" y="18"/>
                </a:lnTo>
                <a:lnTo>
                  <a:pt x="14" y="28"/>
                </a:lnTo>
                <a:lnTo>
                  <a:pt x="9" y="39"/>
                </a:lnTo>
                <a:lnTo>
                  <a:pt x="6" y="53"/>
                </a:lnTo>
                <a:lnTo>
                  <a:pt x="4" y="69"/>
                </a:lnTo>
                <a:lnTo>
                  <a:pt x="4" y="72"/>
                </a:lnTo>
                <a:lnTo>
                  <a:pt x="29" y="72"/>
                </a:lnTo>
                <a:lnTo>
                  <a:pt x="29" y="70"/>
                </a:lnTo>
                <a:lnTo>
                  <a:pt x="30" y="59"/>
                </a:lnTo>
                <a:lnTo>
                  <a:pt x="31" y="51"/>
                </a:lnTo>
                <a:lnTo>
                  <a:pt x="34" y="43"/>
                </a:lnTo>
                <a:lnTo>
                  <a:pt x="38" y="36"/>
                </a:lnTo>
                <a:lnTo>
                  <a:pt x="43" y="31"/>
                </a:lnTo>
                <a:lnTo>
                  <a:pt x="50" y="28"/>
                </a:lnTo>
                <a:lnTo>
                  <a:pt x="56" y="25"/>
                </a:lnTo>
                <a:lnTo>
                  <a:pt x="64" y="24"/>
                </a:lnTo>
                <a:lnTo>
                  <a:pt x="72" y="25"/>
                </a:lnTo>
                <a:lnTo>
                  <a:pt x="78" y="27"/>
                </a:lnTo>
                <a:lnTo>
                  <a:pt x="85" y="30"/>
                </a:lnTo>
                <a:lnTo>
                  <a:pt x="90" y="34"/>
                </a:lnTo>
                <a:lnTo>
                  <a:pt x="94" y="39"/>
                </a:lnTo>
                <a:lnTo>
                  <a:pt x="97" y="45"/>
                </a:lnTo>
                <a:lnTo>
                  <a:pt x="98" y="52"/>
                </a:lnTo>
                <a:lnTo>
                  <a:pt x="99" y="59"/>
                </a:lnTo>
                <a:lnTo>
                  <a:pt x="99" y="66"/>
                </a:lnTo>
                <a:lnTo>
                  <a:pt x="97" y="72"/>
                </a:lnTo>
                <a:lnTo>
                  <a:pt x="96" y="78"/>
                </a:lnTo>
                <a:lnTo>
                  <a:pt x="93" y="83"/>
                </a:lnTo>
                <a:lnTo>
                  <a:pt x="89" y="88"/>
                </a:lnTo>
                <a:lnTo>
                  <a:pt x="85" y="93"/>
                </a:lnTo>
                <a:lnTo>
                  <a:pt x="79" y="98"/>
                </a:lnTo>
                <a:lnTo>
                  <a:pt x="73" y="101"/>
                </a:lnTo>
                <a:lnTo>
                  <a:pt x="58" y="110"/>
                </a:lnTo>
                <a:lnTo>
                  <a:pt x="45" y="119"/>
                </a:lnTo>
                <a:lnTo>
                  <a:pt x="33" y="128"/>
                </a:lnTo>
                <a:lnTo>
                  <a:pt x="22" y="137"/>
                </a:lnTo>
                <a:lnTo>
                  <a:pt x="15" y="148"/>
                </a:lnTo>
                <a:lnTo>
                  <a:pt x="9" y="158"/>
                </a:lnTo>
                <a:lnTo>
                  <a:pt x="4" y="170"/>
                </a:lnTo>
                <a:lnTo>
                  <a:pt x="1" y="183"/>
                </a:lnTo>
                <a:lnTo>
                  <a:pt x="0" y="198"/>
                </a:lnTo>
                <a:lnTo>
                  <a:pt x="0"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98" name="Freeform 294"/>
          <p:cNvSpPr>
            <a:spLocks noEditPoints="1"/>
          </p:cNvSpPr>
          <p:nvPr/>
        </p:nvSpPr>
        <p:spPr bwMode="auto">
          <a:xfrm>
            <a:off x="1416050" y="5624513"/>
            <a:ext cx="61913" cy="104775"/>
          </a:xfrm>
          <a:custGeom>
            <a:avLst/>
            <a:gdLst>
              <a:gd name="T0" fmla="*/ 2147483647 w 128"/>
              <a:gd name="T1" fmla="*/ 2147483647 h 196"/>
              <a:gd name="T2" fmla="*/ 2147483647 w 128"/>
              <a:gd name="T3" fmla="*/ 2147483647 h 196"/>
              <a:gd name="T4" fmla="*/ 2147483647 w 128"/>
              <a:gd name="T5" fmla="*/ 2147483647 h 196"/>
              <a:gd name="T6" fmla="*/ 2147483647 w 128"/>
              <a:gd name="T7" fmla="*/ 2147483647 h 196"/>
              <a:gd name="T8" fmla="*/ 2147483647 w 128"/>
              <a:gd name="T9" fmla="*/ 2147483647 h 196"/>
              <a:gd name="T10" fmla="*/ 2147483647 w 128"/>
              <a:gd name="T11" fmla="*/ 2147483647 h 196"/>
              <a:gd name="T12" fmla="*/ 2147483647 w 128"/>
              <a:gd name="T13" fmla="*/ 0 h 196"/>
              <a:gd name="T14" fmla="*/ 2147483647 w 128"/>
              <a:gd name="T15" fmla="*/ 0 h 196"/>
              <a:gd name="T16" fmla="*/ 0 w 128"/>
              <a:gd name="T17" fmla="*/ 2147483647 h 196"/>
              <a:gd name="T18" fmla="*/ 0 w 128"/>
              <a:gd name="T19" fmla="*/ 2147483647 h 196"/>
              <a:gd name="T20" fmla="*/ 2147483647 w 128"/>
              <a:gd name="T21" fmla="*/ 2147483647 h 196"/>
              <a:gd name="T22" fmla="*/ 2147483647 w 128"/>
              <a:gd name="T23" fmla="*/ 2147483647 h 196"/>
              <a:gd name="T24" fmla="*/ 2147483647 w 128"/>
              <a:gd name="T25" fmla="*/ 2147483647 h 196"/>
              <a:gd name="T26" fmla="*/ 2147483647 w 128"/>
              <a:gd name="T27" fmla="*/ 2147483647 h 196"/>
              <a:gd name="T28" fmla="*/ 2147483647 w 128"/>
              <a:gd name="T29" fmla="*/ 2147483647 h 196"/>
              <a:gd name="T30" fmla="*/ 2147483647 w 128"/>
              <a:gd name="T31" fmla="*/ 2147483647 h 1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8"/>
              <a:gd name="T49" fmla="*/ 0 h 196"/>
              <a:gd name="T50" fmla="*/ 128 w 128"/>
              <a:gd name="T51" fmla="*/ 196 h 19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8" h="196">
                <a:moveTo>
                  <a:pt x="79" y="196"/>
                </a:moveTo>
                <a:lnTo>
                  <a:pt x="103" y="196"/>
                </a:lnTo>
                <a:lnTo>
                  <a:pt x="103" y="147"/>
                </a:lnTo>
                <a:lnTo>
                  <a:pt x="128" y="147"/>
                </a:lnTo>
                <a:lnTo>
                  <a:pt x="128" y="124"/>
                </a:lnTo>
                <a:lnTo>
                  <a:pt x="103" y="124"/>
                </a:lnTo>
                <a:lnTo>
                  <a:pt x="103" y="0"/>
                </a:lnTo>
                <a:lnTo>
                  <a:pt x="79" y="0"/>
                </a:lnTo>
                <a:lnTo>
                  <a:pt x="0" y="121"/>
                </a:lnTo>
                <a:lnTo>
                  <a:pt x="0" y="147"/>
                </a:lnTo>
                <a:lnTo>
                  <a:pt x="79" y="147"/>
                </a:lnTo>
                <a:lnTo>
                  <a:pt x="79" y="196"/>
                </a:lnTo>
                <a:close/>
                <a:moveTo>
                  <a:pt x="22" y="124"/>
                </a:moveTo>
                <a:lnTo>
                  <a:pt x="79" y="34"/>
                </a:lnTo>
                <a:lnTo>
                  <a:pt x="79" y="124"/>
                </a:lnTo>
                <a:lnTo>
                  <a:pt x="22" y="12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799" name="Freeform 295"/>
          <p:cNvSpPr>
            <a:spLocks noEditPoints="1"/>
          </p:cNvSpPr>
          <p:nvPr/>
        </p:nvSpPr>
        <p:spPr bwMode="auto">
          <a:xfrm>
            <a:off x="2036763" y="5619750"/>
            <a:ext cx="66675" cy="109538"/>
          </a:xfrm>
          <a:custGeom>
            <a:avLst/>
            <a:gdLst>
              <a:gd name="T0" fmla="*/ 2147483647 w 143"/>
              <a:gd name="T1" fmla="*/ 2147483647 h 207"/>
              <a:gd name="T2" fmla="*/ 2147483647 w 143"/>
              <a:gd name="T3" fmla="*/ 2147483647 h 207"/>
              <a:gd name="T4" fmla="*/ 2147483647 w 143"/>
              <a:gd name="T5" fmla="*/ 2147483647 h 207"/>
              <a:gd name="T6" fmla="*/ 2147483647 w 143"/>
              <a:gd name="T7" fmla="*/ 2147483647 h 207"/>
              <a:gd name="T8" fmla="*/ 2147483647 w 143"/>
              <a:gd name="T9" fmla="*/ 2147483647 h 207"/>
              <a:gd name="T10" fmla="*/ 2147483647 w 143"/>
              <a:gd name="T11" fmla="*/ 2147483647 h 207"/>
              <a:gd name="T12" fmla="*/ 2147483647 w 143"/>
              <a:gd name="T13" fmla="*/ 2147483647 h 207"/>
              <a:gd name="T14" fmla="*/ 2147483647 w 143"/>
              <a:gd name="T15" fmla="*/ 2147483647 h 207"/>
              <a:gd name="T16" fmla="*/ 2147483647 w 143"/>
              <a:gd name="T17" fmla="*/ 2147483647 h 207"/>
              <a:gd name="T18" fmla="*/ 2147483647 w 143"/>
              <a:gd name="T19" fmla="*/ 2147483647 h 207"/>
              <a:gd name="T20" fmla="*/ 2147483647 w 143"/>
              <a:gd name="T21" fmla="*/ 2147483647 h 207"/>
              <a:gd name="T22" fmla="*/ 2147483647 w 143"/>
              <a:gd name="T23" fmla="*/ 2147483647 h 207"/>
              <a:gd name="T24" fmla="*/ 2147483647 w 143"/>
              <a:gd name="T25" fmla="*/ 2147483647 h 207"/>
              <a:gd name="T26" fmla="*/ 2147483647 w 143"/>
              <a:gd name="T27" fmla="*/ 2147483647 h 207"/>
              <a:gd name="T28" fmla="*/ 2147483647 w 143"/>
              <a:gd name="T29" fmla="*/ 2147483647 h 207"/>
              <a:gd name="T30" fmla="*/ 2147483647 w 143"/>
              <a:gd name="T31" fmla="*/ 2147483647 h 207"/>
              <a:gd name="T32" fmla="*/ 2147483647 w 143"/>
              <a:gd name="T33" fmla="*/ 2147483647 h 207"/>
              <a:gd name="T34" fmla="*/ 2147483647 w 143"/>
              <a:gd name="T35" fmla="*/ 2147483647 h 207"/>
              <a:gd name="T36" fmla="*/ 2147483647 w 143"/>
              <a:gd name="T37" fmla="*/ 2147483647 h 207"/>
              <a:gd name="T38" fmla="*/ 2147483647 w 143"/>
              <a:gd name="T39" fmla="*/ 2147483647 h 207"/>
              <a:gd name="T40" fmla="*/ 2147483647 w 143"/>
              <a:gd name="T41" fmla="*/ 2147483647 h 207"/>
              <a:gd name="T42" fmla="*/ 2147483647 w 143"/>
              <a:gd name="T43" fmla="*/ 2147483647 h 207"/>
              <a:gd name="T44" fmla="*/ 2147483647 w 143"/>
              <a:gd name="T45" fmla="*/ 2147483647 h 207"/>
              <a:gd name="T46" fmla="*/ 2147483647 w 143"/>
              <a:gd name="T47" fmla="*/ 2147483647 h 207"/>
              <a:gd name="T48" fmla="*/ 2147483647 w 143"/>
              <a:gd name="T49" fmla="*/ 2147483647 h 207"/>
              <a:gd name="T50" fmla="*/ 2147483647 w 143"/>
              <a:gd name="T51" fmla="*/ 2147483647 h 207"/>
              <a:gd name="T52" fmla="*/ 2147483647 w 143"/>
              <a:gd name="T53" fmla="*/ 2147483647 h 207"/>
              <a:gd name="T54" fmla="*/ 2147483647 w 143"/>
              <a:gd name="T55" fmla="*/ 2147483647 h 207"/>
              <a:gd name="T56" fmla="*/ 2147483647 w 143"/>
              <a:gd name="T57" fmla="*/ 2147483647 h 207"/>
              <a:gd name="T58" fmla="*/ 2147483647 w 143"/>
              <a:gd name="T59" fmla="*/ 2147483647 h 207"/>
              <a:gd name="T60" fmla="*/ 2147483647 w 143"/>
              <a:gd name="T61" fmla="*/ 2147483647 h 207"/>
              <a:gd name="T62" fmla="*/ 2147483647 w 143"/>
              <a:gd name="T63" fmla="*/ 2147483647 h 207"/>
              <a:gd name="T64" fmla="*/ 2147483647 w 143"/>
              <a:gd name="T65" fmla="*/ 2147483647 h 207"/>
              <a:gd name="T66" fmla="*/ 2147483647 w 143"/>
              <a:gd name="T67" fmla="*/ 2147483647 h 207"/>
              <a:gd name="T68" fmla="*/ 2147483647 w 143"/>
              <a:gd name="T69" fmla="*/ 2147483647 h 207"/>
              <a:gd name="T70" fmla="*/ 2147483647 w 143"/>
              <a:gd name="T71" fmla="*/ 2147483647 h 207"/>
              <a:gd name="T72" fmla="*/ 2147483647 w 143"/>
              <a:gd name="T73" fmla="*/ 0 h 207"/>
              <a:gd name="T74" fmla="*/ 0 w 143"/>
              <a:gd name="T75" fmla="*/ 2147483647 h 20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43"/>
              <a:gd name="T115" fmla="*/ 0 h 207"/>
              <a:gd name="T116" fmla="*/ 143 w 143"/>
              <a:gd name="T117" fmla="*/ 207 h 20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43" h="207">
                <a:moveTo>
                  <a:pt x="25" y="181"/>
                </a:moveTo>
                <a:lnTo>
                  <a:pt x="25" y="110"/>
                </a:lnTo>
                <a:lnTo>
                  <a:pt x="74" y="110"/>
                </a:lnTo>
                <a:lnTo>
                  <a:pt x="84" y="110"/>
                </a:lnTo>
                <a:lnTo>
                  <a:pt x="93" y="113"/>
                </a:lnTo>
                <a:lnTo>
                  <a:pt x="101" y="115"/>
                </a:lnTo>
                <a:lnTo>
                  <a:pt x="106" y="118"/>
                </a:lnTo>
                <a:lnTo>
                  <a:pt x="110" y="123"/>
                </a:lnTo>
                <a:lnTo>
                  <a:pt x="115" y="129"/>
                </a:lnTo>
                <a:lnTo>
                  <a:pt x="116" y="136"/>
                </a:lnTo>
                <a:lnTo>
                  <a:pt x="117" y="145"/>
                </a:lnTo>
                <a:lnTo>
                  <a:pt x="116" y="153"/>
                </a:lnTo>
                <a:lnTo>
                  <a:pt x="115" y="160"/>
                </a:lnTo>
                <a:lnTo>
                  <a:pt x="111" y="167"/>
                </a:lnTo>
                <a:lnTo>
                  <a:pt x="107" y="172"/>
                </a:lnTo>
                <a:lnTo>
                  <a:pt x="101" y="176"/>
                </a:lnTo>
                <a:lnTo>
                  <a:pt x="95" y="179"/>
                </a:lnTo>
                <a:lnTo>
                  <a:pt x="86" y="180"/>
                </a:lnTo>
                <a:lnTo>
                  <a:pt x="78" y="181"/>
                </a:lnTo>
                <a:lnTo>
                  <a:pt x="25" y="181"/>
                </a:lnTo>
                <a:close/>
                <a:moveTo>
                  <a:pt x="25" y="87"/>
                </a:moveTo>
                <a:lnTo>
                  <a:pt x="25" y="23"/>
                </a:lnTo>
                <a:lnTo>
                  <a:pt x="72" y="23"/>
                </a:lnTo>
                <a:lnTo>
                  <a:pt x="81" y="23"/>
                </a:lnTo>
                <a:lnTo>
                  <a:pt x="88" y="25"/>
                </a:lnTo>
                <a:lnTo>
                  <a:pt x="96" y="28"/>
                </a:lnTo>
                <a:lnTo>
                  <a:pt x="100" y="31"/>
                </a:lnTo>
                <a:lnTo>
                  <a:pt x="104" y="35"/>
                </a:lnTo>
                <a:lnTo>
                  <a:pt x="107" y="40"/>
                </a:lnTo>
                <a:lnTo>
                  <a:pt x="108" y="46"/>
                </a:lnTo>
                <a:lnTo>
                  <a:pt x="109" y="54"/>
                </a:lnTo>
                <a:lnTo>
                  <a:pt x="108" y="63"/>
                </a:lnTo>
                <a:lnTo>
                  <a:pt x="107" y="70"/>
                </a:lnTo>
                <a:lnTo>
                  <a:pt x="104" y="74"/>
                </a:lnTo>
                <a:lnTo>
                  <a:pt x="100" y="79"/>
                </a:lnTo>
                <a:lnTo>
                  <a:pt x="95" y="82"/>
                </a:lnTo>
                <a:lnTo>
                  <a:pt x="87" y="85"/>
                </a:lnTo>
                <a:lnTo>
                  <a:pt x="80" y="87"/>
                </a:lnTo>
                <a:lnTo>
                  <a:pt x="70" y="87"/>
                </a:lnTo>
                <a:lnTo>
                  <a:pt x="25" y="87"/>
                </a:lnTo>
                <a:close/>
                <a:moveTo>
                  <a:pt x="0" y="207"/>
                </a:moveTo>
                <a:lnTo>
                  <a:pt x="80" y="207"/>
                </a:lnTo>
                <a:lnTo>
                  <a:pt x="95" y="206"/>
                </a:lnTo>
                <a:lnTo>
                  <a:pt x="106" y="202"/>
                </a:lnTo>
                <a:lnTo>
                  <a:pt x="118" y="198"/>
                </a:lnTo>
                <a:lnTo>
                  <a:pt x="126" y="189"/>
                </a:lnTo>
                <a:lnTo>
                  <a:pt x="134" y="181"/>
                </a:lnTo>
                <a:lnTo>
                  <a:pt x="139" y="171"/>
                </a:lnTo>
                <a:lnTo>
                  <a:pt x="142" y="158"/>
                </a:lnTo>
                <a:lnTo>
                  <a:pt x="143" y="145"/>
                </a:lnTo>
                <a:lnTo>
                  <a:pt x="142" y="136"/>
                </a:lnTo>
                <a:lnTo>
                  <a:pt x="141" y="127"/>
                </a:lnTo>
                <a:lnTo>
                  <a:pt x="138" y="118"/>
                </a:lnTo>
                <a:lnTo>
                  <a:pt x="134" y="111"/>
                </a:lnTo>
                <a:lnTo>
                  <a:pt x="128" y="106"/>
                </a:lnTo>
                <a:lnTo>
                  <a:pt x="123" y="101"/>
                </a:lnTo>
                <a:lnTo>
                  <a:pt x="116" y="97"/>
                </a:lnTo>
                <a:lnTo>
                  <a:pt x="108" y="95"/>
                </a:lnTo>
                <a:lnTo>
                  <a:pt x="115" y="92"/>
                </a:lnTo>
                <a:lnTo>
                  <a:pt x="120" y="88"/>
                </a:lnTo>
                <a:lnTo>
                  <a:pt x="124" y="84"/>
                </a:lnTo>
                <a:lnTo>
                  <a:pt x="128" y="78"/>
                </a:lnTo>
                <a:lnTo>
                  <a:pt x="130" y="72"/>
                </a:lnTo>
                <a:lnTo>
                  <a:pt x="132" y="65"/>
                </a:lnTo>
                <a:lnTo>
                  <a:pt x="135" y="58"/>
                </a:lnTo>
                <a:lnTo>
                  <a:pt x="135" y="51"/>
                </a:lnTo>
                <a:lnTo>
                  <a:pt x="134" y="38"/>
                </a:lnTo>
                <a:lnTo>
                  <a:pt x="131" y="28"/>
                </a:lnTo>
                <a:lnTo>
                  <a:pt x="126" y="19"/>
                </a:lnTo>
                <a:lnTo>
                  <a:pt x="120" y="12"/>
                </a:lnTo>
                <a:lnTo>
                  <a:pt x="111" y="7"/>
                </a:lnTo>
                <a:lnTo>
                  <a:pt x="102" y="3"/>
                </a:lnTo>
                <a:lnTo>
                  <a:pt x="89" y="1"/>
                </a:lnTo>
                <a:lnTo>
                  <a:pt x="76" y="0"/>
                </a:lnTo>
                <a:lnTo>
                  <a:pt x="0" y="0"/>
                </a:lnTo>
                <a:lnTo>
                  <a:pt x="0"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00" name="Freeform 296"/>
          <p:cNvSpPr>
            <a:spLocks noEditPoints="1"/>
          </p:cNvSpPr>
          <p:nvPr/>
        </p:nvSpPr>
        <p:spPr bwMode="auto">
          <a:xfrm>
            <a:off x="2112963" y="5646738"/>
            <a:ext cx="57150" cy="84137"/>
          </a:xfrm>
          <a:custGeom>
            <a:avLst/>
            <a:gdLst>
              <a:gd name="T0" fmla="*/ 2147483647 w 123"/>
              <a:gd name="T1" fmla="*/ 2147483647 h 158"/>
              <a:gd name="T2" fmla="*/ 2147483647 w 123"/>
              <a:gd name="T3" fmla="*/ 2147483647 h 158"/>
              <a:gd name="T4" fmla="*/ 2147483647 w 123"/>
              <a:gd name="T5" fmla="*/ 2147483647 h 158"/>
              <a:gd name="T6" fmla="*/ 2147483647 w 123"/>
              <a:gd name="T7" fmla="*/ 2147483647 h 158"/>
              <a:gd name="T8" fmla="*/ 2147483647 w 123"/>
              <a:gd name="T9" fmla="*/ 2147483647 h 158"/>
              <a:gd name="T10" fmla="*/ 2147483647 w 123"/>
              <a:gd name="T11" fmla="*/ 2147483647 h 158"/>
              <a:gd name="T12" fmla="*/ 2147483647 w 123"/>
              <a:gd name="T13" fmla="*/ 2147483647 h 158"/>
              <a:gd name="T14" fmla="*/ 2147483647 w 123"/>
              <a:gd name="T15" fmla="*/ 2147483647 h 158"/>
              <a:gd name="T16" fmla="*/ 2147483647 w 123"/>
              <a:gd name="T17" fmla="*/ 2147483647 h 158"/>
              <a:gd name="T18" fmla="*/ 2147483647 w 123"/>
              <a:gd name="T19" fmla="*/ 2147483647 h 158"/>
              <a:gd name="T20" fmla="*/ 2147483647 w 123"/>
              <a:gd name="T21" fmla="*/ 2147483647 h 158"/>
              <a:gd name="T22" fmla="*/ 2147483647 w 123"/>
              <a:gd name="T23" fmla="*/ 2147483647 h 158"/>
              <a:gd name="T24" fmla="*/ 2147483647 w 123"/>
              <a:gd name="T25" fmla="*/ 2147483647 h 158"/>
              <a:gd name="T26" fmla="*/ 2147483647 w 123"/>
              <a:gd name="T27" fmla="*/ 2147483647 h 158"/>
              <a:gd name="T28" fmla="*/ 2147483647 w 123"/>
              <a:gd name="T29" fmla="*/ 2147483647 h 158"/>
              <a:gd name="T30" fmla="*/ 2147483647 w 123"/>
              <a:gd name="T31" fmla="*/ 2147483647 h 158"/>
              <a:gd name="T32" fmla="*/ 2147483647 w 123"/>
              <a:gd name="T33" fmla="*/ 2147483647 h 158"/>
              <a:gd name="T34" fmla="*/ 2147483647 w 123"/>
              <a:gd name="T35" fmla="*/ 2147483647 h 158"/>
              <a:gd name="T36" fmla="*/ 2147483647 w 123"/>
              <a:gd name="T37" fmla="*/ 2147483647 h 158"/>
              <a:gd name="T38" fmla="*/ 2147483647 w 123"/>
              <a:gd name="T39" fmla="*/ 2147483647 h 158"/>
              <a:gd name="T40" fmla="*/ 2147483647 w 123"/>
              <a:gd name="T41" fmla="*/ 2147483647 h 158"/>
              <a:gd name="T42" fmla="*/ 2147483647 w 123"/>
              <a:gd name="T43" fmla="*/ 2147483647 h 158"/>
              <a:gd name="T44" fmla="*/ 2147483647 w 123"/>
              <a:gd name="T45" fmla="*/ 2147483647 h 158"/>
              <a:gd name="T46" fmla="*/ 2147483647 w 123"/>
              <a:gd name="T47" fmla="*/ 2147483647 h 158"/>
              <a:gd name="T48" fmla="*/ 2147483647 w 123"/>
              <a:gd name="T49" fmla="*/ 2147483647 h 158"/>
              <a:gd name="T50" fmla="*/ 2147483647 w 123"/>
              <a:gd name="T51" fmla="*/ 2147483647 h 158"/>
              <a:gd name="T52" fmla="*/ 2147483647 w 123"/>
              <a:gd name="T53" fmla="*/ 2147483647 h 158"/>
              <a:gd name="T54" fmla="*/ 2147483647 w 123"/>
              <a:gd name="T55" fmla="*/ 2147483647 h 158"/>
              <a:gd name="T56" fmla="*/ 2147483647 w 123"/>
              <a:gd name="T57" fmla="*/ 2147483647 h 158"/>
              <a:gd name="T58" fmla="*/ 2147483647 w 123"/>
              <a:gd name="T59" fmla="*/ 2147483647 h 158"/>
              <a:gd name="T60" fmla="*/ 2147483647 w 123"/>
              <a:gd name="T61" fmla="*/ 2147483647 h 158"/>
              <a:gd name="T62" fmla="*/ 2147483647 w 123"/>
              <a:gd name="T63" fmla="*/ 2147483647 h 158"/>
              <a:gd name="T64" fmla="*/ 2147483647 w 123"/>
              <a:gd name="T65" fmla="*/ 2147483647 h 158"/>
              <a:gd name="T66" fmla="*/ 2147483647 w 123"/>
              <a:gd name="T67" fmla="*/ 2147483647 h 158"/>
              <a:gd name="T68" fmla="*/ 2147483647 w 123"/>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8"/>
              <a:gd name="T107" fmla="*/ 123 w 123"/>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8">
                <a:moveTo>
                  <a:pt x="99" y="107"/>
                </a:moveTo>
                <a:lnTo>
                  <a:pt x="97" y="113"/>
                </a:lnTo>
                <a:lnTo>
                  <a:pt x="94" y="119"/>
                </a:lnTo>
                <a:lnTo>
                  <a:pt x="91" y="124"/>
                </a:lnTo>
                <a:lnTo>
                  <a:pt x="87" y="128"/>
                </a:lnTo>
                <a:lnTo>
                  <a:pt x="82" y="131"/>
                </a:lnTo>
                <a:lnTo>
                  <a:pt x="77" y="133"/>
                </a:lnTo>
                <a:lnTo>
                  <a:pt x="71" y="135"/>
                </a:lnTo>
                <a:lnTo>
                  <a:pt x="63" y="135"/>
                </a:lnTo>
                <a:lnTo>
                  <a:pt x="55" y="134"/>
                </a:lnTo>
                <a:lnTo>
                  <a:pt x="48" y="132"/>
                </a:lnTo>
                <a:lnTo>
                  <a:pt x="41" y="128"/>
                </a:lnTo>
                <a:lnTo>
                  <a:pt x="35" y="122"/>
                </a:lnTo>
                <a:lnTo>
                  <a:pt x="31" y="117"/>
                </a:lnTo>
                <a:lnTo>
                  <a:pt x="27" y="108"/>
                </a:lnTo>
                <a:lnTo>
                  <a:pt x="25" y="98"/>
                </a:lnTo>
                <a:lnTo>
                  <a:pt x="24" y="87"/>
                </a:lnTo>
                <a:lnTo>
                  <a:pt x="123" y="87"/>
                </a:lnTo>
                <a:lnTo>
                  <a:pt x="123" y="76"/>
                </a:lnTo>
                <a:lnTo>
                  <a:pt x="122" y="59"/>
                </a:lnTo>
                <a:lnTo>
                  <a:pt x="119" y="43"/>
                </a:lnTo>
                <a:lnTo>
                  <a:pt x="114" y="30"/>
                </a:lnTo>
                <a:lnTo>
                  <a:pt x="108" y="20"/>
                </a:lnTo>
                <a:lnTo>
                  <a:pt x="98" y="12"/>
                </a:lnTo>
                <a:lnTo>
                  <a:pt x="88" y="5"/>
                </a:lnTo>
                <a:lnTo>
                  <a:pt x="76" y="1"/>
                </a:lnTo>
                <a:lnTo>
                  <a:pt x="61" y="0"/>
                </a:lnTo>
                <a:lnTo>
                  <a:pt x="49" y="1"/>
                </a:lnTo>
                <a:lnTo>
                  <a:pt x="36" y="6"/>
                </a:lnTo>
                <a:lnTo>
                  <a:pt x="25" y="12"/>
                </a:lnTo>
                <a:lnTo>
                  <a:pt x="17" y="21"/>
                </a:lnTo>
                <a:lnTo>
                  <a:pt x="10" y="33"/>
                </a:lnTo>
                <a:lnTo>
                  <a:pt x="4" y="47"/>
                </a:lnTo>
                <a:lnTo>
                  <a:pt x="1" y="63"/>
                </a:lnTo>
                <a:lnTo>
                  <a:pt x="0" y="80"/>
                </a:lnTo>
                <a:lnTo>
                  <a:pt x="1" y="98"/>
                </a:lnTo>
                <a:lnTo>
                  <a:pt x="4" y="113"/>
                </a:lnTo>
                <a:lnTo>
                  <a:pt x="10" y="127"/>
                </a:lnTo>
                <a:lnTo>
                  <a:pt x="17" y="137"/>
                </a:lnTo>
                <a:lnTo>
                  <a:pt x="25" y="147"/>
                </a:lnTo>
                <a:lnTo>
                  <a:pt x="36" y="153"/>
                </a:lnTo>
                <a:lnTo>
                  <a:pt x="49" y="157"/>
                </a:lnTo>
                <a:lnTo>
                  <a:pt x="61" y="158"/>
                </a:lnTo>
                <a:lnTo>
                  <a:pt x="73" y="157"/>
                </a:lnTo>
                <a:lnTo>
                  <a:pt x="84" y="155"/>
                </a:lnTo>
                <a:lnTo>
                  <a:pt x="94" y="150"/>
                </a:lnTo>
                <a:lnTo>
                  <a:pt x="102" y="144"/>
                </a:lnTo>
                <a:lnTo>
                  <a:pt x="109" y="137"/>
                </a:lnTo>
                <a:lnTo>
                  <a:pt x="115" y="128"/>
                </a:lnTo>
                <a:lnTo>
                  <a:pt x="119" y="119"/>
                </a:lnTo>
                <a:lnTo>
                  <a:pt x="121" y="107"/>
                </a:lnTo>
                <a:lnTo>
                  <a:pt x="99" y="107"/>
                </a:lnTo>
                <a:close/>
                <a:moveTo>
                  <a:pt x="24" y="66"/>
                </a:moveTo>
                <a:lnTo>
                  <a:pt x="25" y="56"/>
                </a:lnTo>
                <a:lnTo>
                  <a:pt x="27" y="48"/>
                </a:lnTo>
                <a:lnTo>
                  <a:pt x="32" y="40"/>
                </a:lnTo>
                <a:lnTo>
                  <a:pt x="36" y="34"/>
                </a:lnTo>
                <a:lnTo>
                  <a:pt x="41" y="28"/>
                </a:lnTo>
                <a:lnTo>
                  <a:pt x="48" y="25"/>
                </a:lnTo>
                <a:lnTo>
                  <a:pt x="54" y="23"/>
                </a:lnTo>
                <a:lnTo>
                  <a:pt x="62" y="22"/>
                </a:lnTo>
                <a:lnTo>
                  <a:pt x="71" y="23"/>
                </a:lnTo>
                <a:lnTo>
                  <a:pt x="78" y="25"/>
                </a:lnTo>
                <a:lnTo>
                  <a:pt x="84" y="29"/>
                </a:lnTo>
                <a:lnTo>
                  <a:pt x="90" y="34"/>
                </a:lnTo>
                <a:lnTo>
                  <a:pt x="94" y="40"/>
                </a:lnTo>
                <a:lnTo>
                  <a:pt x="97" y="48"/>
                </a:lnTo>
                <a:lnTo>
                  <a:pt x="98" y="56"/>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01" name="Freeform 297"/>
          <p:cNvSpPr>
            <a:spLocks/>
          </p:cNvSpPr>
          <p:nvPr/>
        </p:nvSpPr>
        <p:spPr bwMode="auto">
          <a:xfrm>
            <a:off x="2182813" y="5646738"/>
            <a:ext cx="31750" cy="82550"/>
          </a:xfrm>
          <a:custGeom>
            <a:avLst/>
            <a:gdLst>
              <a:gd name="T0" fmla="*/ 0 w 66"/>
              <a:gd name="T1" fmla="*/ 2147483647 h 155"/>
              <a:gd name="T2" fmla="*/ 2147483647 w 66"/>
              <a:gd name="T3" fmla="*/ 2147483647 h 155"/>
              <a:gd name="T4" fmla="*/ 2147483647 w 66"/>
              <a:gd name="T5" fmla="*/ 2147483647 h 155"/>
              <a:gd name="T6" fmla="*/ 2147483647 w 66"/>
              <a:gd name="T7" fmla="*/ 2147483647 h 155"/>
              <a:gd name="T8" fmla="*/ 2147483647 w 66"/>
              <a:gd name="T9" fmla="*/ 2147483647 h 155"/>
              <a:gd name="T10" fmla="*/ 2147483647 w 66"/>
              <a:gd name="T11" fmla="*/ 2147483647 h 155"/>
              <a:gd name="T12" fmla="*/ 2147483647 w 66"/>
              <a:gd name="T13" fmla="*/ 2147483647 h 155"/>
              <a:gd name="T14" fmla="*/ 2147483647 w 66"/>
              <a:gd name="T15" fmla="*/ 2147483647 h 155"/>
              <a:gd name="T16" fmla="*/ 2147483647 w 66"/>
              <a:gd name="T17" fmla="*/ 2147483647 h 155"/>
              <a:gd name="T18" fmla="*/ 2147483647 w 66"/>
              <a:gd name="T19" fmla="*/ 2147483647 h 155"/>
              <a:gd name="T20" fmla="*/ 2147483647 w 66"/>
              <a:gd name="T21" fmla="*/ 2147483647 h 155"/>
              <a:gd name="T22" fmla="*/ 2147483647 w 66"/>
              <a:gd name="T23" fmla="*/ 2147483647 h 155"/>
              <a:gd name="T24" fmla="*/ 2147483647 w 66"/>
              <a:gd name="T25" fmla="*/ 0 h 155"/>
              <a:gd name="T26" fmla="*/ 2147483647 w 66"/>
              <a:gd name="T27" fmla="*/ 0 h 155"/>
              <a:gd name="T28" fmla="*/ 2147483647 w 66"/>
              <a:gd name="T29" fmla="*/ 0 h 155"/>
              <a:gd name="T30" fmla="*/ 2147483647 w 66"/>
              <a:gd name="T31" fmla="*/ 2147483647 h 155"/>
              <a:gd name="T32" fmla="*/ 2147483647 w 66"/>
              <a:gd name="T33" fmla="*/ 2147483647 h 155"/>
              <a:gd name="T34" fmla="*/ 2147483647 w 66"/>
              <a:gd name="T35" fmla="*/ 2147483647 h 155"/>
              <a:gd name="T36" fmla="*/ 2147483647 w 66"/>
              <a:gd name="T37" fmla="*/ 2147483647 h 155"/>
              <a:gd name="T38" fmla="*/ 2147483647 w 66"/>
              <a:gd name="T39" fmla="*/ 2147483647 h 155"/>
              <a:gd name="T40" fmla="*/ 2147483647 w 66"/>
              <a:gd name="T41" fmla="*/ 2147483647 h 155"/>
              <a:gd name="T42" fmla="*/ 2147483647 w 66"/>
              <a:gd name="T43" fmla="*/ 2147483647 h 155"/>
              <a:gd name="T44" fmla="*/ 2147483647 w 66"/>
              <a:gd name="T45" fmla="*/ 2147483647 h 155"/>
              <a:gd name="T46" fmla="*/ 0 w 66"/>
              <a:gd name="T47" fmla="*/ 2147483647 h 155"/>
              <a:gd name="T48" fmla="*/ 0 w 66"/>
              <a:gd name="T49" fmla="*/ 2147483647 h 15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6"/>
              <a:gd name="T76" fmla="*/ 0 h 155"/>
              <a:gd name="T77" fmla="*/ 66 w 66"/>
              <a:gd name="T78" fmla="*/ 155 h 15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6" h="155">
                <a:moveTo>
                  <a:pt x="0" y="155"/>
                </a:moveTo>
                <a:lnTo>
                  <a:pt x="23" y="155"/>
                </a:lnTo>
                <a:lnTo>
                  <a:pt x="23" y="70"/>
                </a:lnTo>
                <a:lnTo>
                  <a:pt x="24" y="61"/>
                </a:lnTo>
                <a:lnTo>
                  <a:pt x="25" y="51"/>
                </a:lnTo>
                <a:lnTo>
                  <a:pt x="28" y="44"/>
                </a:lnTo>
                <a:lnTo>
                  <a:pt x="32" y="39"/>
                </a:lnTo>
                <a:lnTo>
                  <a:pt x="38" y="33"/>
                </a:lnTo>
                <a:lnTo>
                  <a:pt x="44" y="29"/>
                </a:lnTo>
                <a:lnTo>
                  <a:pt x="53" y="28"/>
                </a:lnTo>
                <a:lnTo>
                  <a:pt x="61" y="27"/>
                </a:lnTo>
                <a:lnTo>
                  <a:pt x="66" y="27"/>
                </a:lnTo>
                <a:lnTo>
                  <a:pt x="66" y="0"/>
                </a:lnTo>
                <a:lnTo>
                  <a:pt x="60" y="0"/>
                </a:lnTo>
                <a:lnTo>
                  <a:pt x="54" y="0"/>
                </a:lnTo>
                <a:lnTo>
                  <a:pt x="47" y="2"/>
                </a:lnTo>
                <a:lnTo>
                  <a:pt x="42" y="5"/>
                </a:lnTo>
                <a:lnTo>
                  <a:pt x="37" y="7"/>
                </a:lnTo>
                <a:lnTo>
                  <a:pt x="32" y="12"/>
                </a:lnTo>
                <a:lnTo>
                  <a:pt x="28" y="18"/>
                </a:lnTo>
                <a:lnTo>
                  <a:pt x="25" y="23"/>
                </a:lnTo>
                <a:lnTo>
                  <a:pt x="22" y="30"/>
                </a:lnTo>
                <a:lnTo>
                  <a:pt x="22" y="4"/>
                </a:lnTo>
                <a:lnTo>
                  <a:pt x="0" y="4"/>
                </a:lnTo>
                <a:lnTo>
                  <a:pt x="0"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02" name="Freeform 298"/>
          <p:cNvSpPr>
            <a:spLocks/>
          </p:cNvSpPr>
          <p:nvPr/>
        </p:nvSpPr>
        <p:spPr bwMode="auto">
          <a:xfrm>
            <a:off x="2216150" y="5626100"/>
            <a:ext cx="31750" cy="103188"/>
          </a:xfrm>
          <a:custGeom>
            <a:avLst/>
            <a:gdLst>
              <a:gd name="T0" fmla="*/ 2147483647 w 68"/>
              <a:gd name="T1" fmla="*/ 2147483647 h 195"/>
              <a:gd name="T2" fmla="*/ 2147483647 w 68"/>
              <a:gd name="T3" fmla="*/ 2147483647 h 195"/>
              <a:gd name="T4" fmla="*/ 2147483647 w 68"/>
              <a:gd name="T5" fmla="*/ 2147483647 h 195"/>
              <a:gd name="T6" fmla="*/ 2147483647 w 68"/>
              <a:gd name="T7" fmla="*/ 2147483647 h 195"/>
              <a:gd name="T8" fmla="*/ 2147483647 w 68"/>
              <a:gd name="T9" fmla="*/ 2147483647 h 195"/>
              <a:gd name="T10" fmla="*/ 2147483647 w 68"/>
              <a:gd name="T11" fmla="*/ 0 h 195"/>
              <a:gd name="T12" fmla="*/ 2147483647 w 68"/>
              <a:gd name="T13" fmla="*/ 0 h 195"/>
              <a:gd name="T14" fmla="*/ 2147483647 w 68"/>
              <a:gd name="T15" fmla="*/ 2147483647 h 195"/>
              <a:gd name="T16" fmla="*/ 0 w 68"/>
              <a:gd name="T17" fmla="*/ 2147483647 h 195"/>
              <a:gd name="T18" fmla="*/ 0 w 68"/>
              <a:gd name="T19" fmla="*/ 2147483647 h 195"/>
              <a:gd name="T20" fmla="*/ 2147483647 w 68"/>
              <a:gd name="T21" fmla="*/ 2147483647 h 195"/>
              <a:gd name="T22" fmla="*/ 2147483647 w 68"/>
              <a:gd name="T23" fmla="*/ 2147483647 h 195"/>
              <a:gd name="T24" fmla="*/ 2147483647 w 68"/>
              <a:gd name="T25" fmla="*/ 2147483647 h 195"/>
              <a:gd name="T26" fmla="*/ 2147483647 w 68"/>
              <a:gd name="T27" fmla="*/ 2147483647 h 195"/>
              <a:gd name="T28" fmla="*/ 2147483647 w 68"/>
              <a:gd name="T29" fmla="*/ 2147483647 h 195"/>
              <a:gd name="T30" fmla="*/ 2147483647 w 68"/>
              <a:gd name="T31" fmla="*/ 2147483647 h 195"/>
              <a:gd name="T32" fmla="*/ 2147483647 w 68"/>
              <a:gd name="T33" fmla="*/ 2147483647 h 195"/>
              <a:gd name="T34" fmla="*/ 2147483647 w 68"/>
              <a:gd name="T35" fmla="*/ 2147483647 h 195"/>
              <a:gd name="T36" fmla="*/ 2147483647 w 68"/>
              <a:gd name="T37" fmla="*/ 2147483647 h 195"/>
              <a:gd name="T38" fmla="*/ 2147483647 w 68"/>
              <a:gd name="T39" fmla="*/ 2147483647 h 195"/>
              <a:gd name="T40" fmla="*/ 2147483647 w 68"/>
              <a:gd name="T41" fmla="*/ 2147483647 h 195"/>
              <a:gd name="T42" fmla="*/ 2147483647 w 68"/>
              <a:gd name="T43" fmla="*/ 2147483647 h 195"/>
              <a:gd name="T44" fmla="*/ 2147483647 w 68"/>
              <a:gd name="T45" fmla="*/ 2147483647 h 195"/>
              <a:gd name="T46" fmla="*/ 2147483647 w 68"/>
              <a:gd name="T47" fmla="*/ 2147483647 h 195"/>
              <a:gd name="T48" fmla="*/ 2147483647 w 68"/>
              <a:gd name="T49" fmla="*/ 2147483647 h 195"/>
              <a:gd name="T50" fmla="*/ 2147483647 w 68"/>
              <a:gd name="T51" fmla="*/ 2147483647 h 195"/>
              <a:gd name="T52" fmla="*/ 2147483647 w 68"/>
              <a:gd name="T53" fmla="*/ 2147483647 h 195"/>
              <a:gd name="T54" fmla="*/ 2147483647 w 68"/>
              <a:gd name="T55" fmla="*/ 2147483647 h 195"/>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8"/>
              <a:gd name="T85" fmla="*/ 0 h 195"/>
              <a:gd name="T86" fmla="*/ 68 w 68"/>
              <a:gd name="T87" fmla="*/ 195 h 195"/>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8" h="195">
                <a:moveTo>
                  <a:pt x="44" y="155"/>
                </a:moveTo>
                <a:lnTo>
                  <a:pt x="44" y="61"/>
                </a:lnTo>
                <a:lnTo>
                  <a:pt x="68" y="61"/>
                </a:lnTo>
                <a:lnTo>
                  <a:pt x="68" y="42"/>
                </a:lnTo>
                <a:lnTo>
                  <a:pt x="44" y="42"/>
                </a:lnTo>
                <a:lnTo>
                  <a:pt x="44" y="0"/>
                </a:lnTo>
                <a:lnTo>
                  <a:pt x="20" y="0"/>
                </a:lnTo>
                <a:lnTo>
                  <a:pt x="20" y="42"/>
                </a:lnTo>
                <a:lnTo>
                  <a:pt x="0" y="42"/>
                </a:lnTo>
                <a:lnTo>
                  <a:pt x="0" y="61"/>
                </a:lnTo>
                <a:lnTo>
                  <a:pt x="20" y="61"/>
                </a:lnTo>
                <a:lnTo>
                  <a:pt x="20" y="164"/>
                </a:lnTo>
                <a:lnTo>
                  <a:pt x="20" y="172"/>
                </a:lnTo>
                <a:lnTo>
                  <a:pt x="21" y="178"/>
                </a:lnTo>
                <a:lnTo>
                  <a:pt x="24" y="184"/>
                </a:lnTo>
                <a:lnTo>
                  <a:pt x="27" y="188"/>
                </a:lnTo>
                <a:lnTo>
                  <a:pt x="31" y="192"/>
                </a:lnTo>
                <a:lnTo>
                  <a:pt x="36" y="194"/>
                </a:lnTo>
                <a:lnTo>
                  <a:pt x="43" y="195"/>
                </a:lnTo>
                <a:lnTo>
                  <a:pt x="50" y="195"/>
                </a:lnTo>
                <a:lnTo>
                  <a:pt x="58" y="194"/>
                </a:lnTo>
                <a:lnTo>
                  <a:pt x="68" y="193"/>
                </a:lnTo>
                <a:lnTo>
                  <a:pt x="68" y="171"/>
                </a:lnTo>
                <a:lnTo>
                  <a:pt x="56" y="172"/>
                </a:lnTo>
                <a:lnTo>
                  <a:pt x="50" y="171"/>
                </a:lnTo>
                <a:lnTo>
                  <a:pt x="46" y="169"/>
                </a:lnTo>
                <a:lnTo>
                  <a:pt x="44" y="163"/>
                </a:lnTo>
                <a:lnTo>
                  <a:pt x="44"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03" name="Freeform 299"/>
          <p:cNvSpPr>
            <a:spLocks/>
          </p:cNvSpPr>
          <p:nvPr/>
        </p:nvSpPr>
        <p:spPr bwMode="auto">
          <a:xfrm>
            <a:off x="2257425" y="5619750"/>
            <a:ext cx="53975" cy="109538"/>
          </a:xfrm>
          <a:custGeom>
            <a:avLst/>
            <a:gdLst>
              <a:gd name="T0" fmla="*/ 2147483647 w 114"/>
              <a:gd name="T1" fmla="*/ 2147483647 h 207"/>
              <a:gd name="T2" fmla="*/ 2147483647 w 114"/>
              <a:gd name="T3" fmla="*/ 2147483647 h 207"/>
              <a:gd name="T4" fmla="*/ 2147483647 w 114"/>
              <a:gd name="T5" fmla="*/ 2147483647 h 207"/>
              <a:gd name="T6" fmla="*/ 2147483647 w 114"/>
              <a:gd name="T7" fmla="*/ 2147483647 h 207"/>
              <a:gd name="T8" fmla="*/ 2147483647 w 114"/>
              <a:gd name="T9" fmla="*/ 2147483647 h 207"/>
              <a:gd name="T10" fmla="*/ 2147483647 w 114"/>
              <a:gd name="T11" fmla="*/ 2147483647 h 207"/>
              <a:gd name="T12" fmla="*/ 2147483647 w 114"/>
              <a:gd name="T13" fmla="*/ 2147483647 h 207"/>
              <a:gd name="T14" fmla="*/ 2147483647 w 114"/>
              <a:gd name="T15" fmla="*/ 2147483647 h 207"/>
              <a:gd name="T16" fmla="*/ 2147483647 w 114"/>
              <a:gd name="T17" fmla="*/ 2147483647 h 207"/>
              <a:gd name="T18" fmla="*/ 2147483647 w 114"/>
              <a:gd name="T19" fmla="*/ 2147483647 h 207"/>
              <a:gd name="T20" fmla="*/ 2147483647 w 114"/>
              <a:gd name="T21" fmla="*/ 2147483647 h 207"/>
              <a:gd name="T22" fmla="*/ 2147483647 w 114"/>
              <a:gd name="T23" fmla="*/ 2147483647 h 207"/>
              <a:gd name="T24" fmla="*/ 2147483647 w 114"/>
              <a:gd name="T25" fmla="*/ 2147483647 h 207"/>
              <a:gd name="T26" fmla="*/ 2147483647 w 114"/>
              <a:gd name="T27" fmla="*/ 2147483647 h 207"/>
              <a:gd name="T28" fmla="*/ 2147483647 w 114"/>
              <a:gd name="T29" fmla="*/ 2147483647 h 207"/>
              <a:gd name="T30" fmla="*/ 2147483647 w 114"/>
              <a:gd name="T31" fmla="*/ 2147483647 h 207"/>
              <a:gd name="T32" fmla="*/ 2147483647 w 114"/>
              <a:gd name="T33" fmla="*/ 2147483647 h 207"/>
              <a:gd name="T34" fmla="*/ 2147483647 w 114"/>
              <a:gd name="T35" fmla="*/ 2147483647 h 207"/>
              <a:gd name="T36" fmla="*/ 2147483647 w 114"/>
              <a:gd name="T37" fmla="*/ 2147483647 h 207"/>
              <a:gd name="T38" fmla="*/ 2147483647 w 114"/>
              <a:gd name="T39" fmla="*/ 2147483647 h 207"/>
              <a:gd name="T40" fmla="*/ 2147483647 w 114"/>
              <a:gd name="T41" fmla="*/ 2147483647 h 207"/>
              <a:gd name="T42" fmla="*/ 2147483647 w 114"/>
              <a:gd name="T43" fmla="*/ 2147483647 h 207"/>
              <a:gd name="T44" fmla="*/ 2147483647 w 114"/>
              <a:gd name="T45" fmla="*/ 2147483647 h 207"/>
              <a:gd name="T46" fmla="*/ 2147483647 w 114"/>
              <a:gd name="T47" fmla="*/ 2147483647 h 207"/>
              <a:gd name="T48" fmla="*/ 2147483647 w 114"/>
              <a:gd name="T49" fmla="*/ 0 h 207"/>
              <a:gd name="T50" fmla="*/ 0 w 114"/>
              <a:gd name="T51" fmla="*/ 0 h 207"/>
              <a:gd name="T52" fmla="*/ 0 w 114"/>
              <a:gd name="T53" fmla="*/ 2147483647 h 207"/>
              <a:gd name="T54" fmla="*/ 2147483647 w 114"/>
              <a:gd name="T55" fmla="*/ 2147483647 h 207"/>
              <a:gd name="T56" fmla="*/ 2147483647 w 114"/>
              <a:gd name="T57" fmla="*/ 2147483647 h 207"/>
              <a:gd name="T58" fmla="*/ 2147483647 w 114"/>
              <a:gd name="T59" fmla="*/ 2147483647 h 207"/>
              <a:gd name="T60" fmla="*/ 2147483647 w 114"/>
              <a:gd name="T61" fmla="*/ 2147483647 h 207"/>
              <a:gd name="T62" fmla="*/ 2147483647 w 114"/>
              <a:gd name="T63" fmla="*/ 2147483647 h 207"/>
              <a:gd name="T64" fmla="*/ 2147483647 w 114"/>
              <a:gd name="T65" fmla="*/ 2147483647 h 207"/>
              <a:gd name="T66" fmla="*/ 2147483647 w 114"/>
              <a:gd name="T67" fmla="*/ 2147483647 h 207"/>
              <a:gd name="T68" fmla="*/ 2147483647 w 114"/>
              <a:gd name="T69" fmla="*/ 2147483647 h 207"/>
              <a:gd name="T70" fmla="*/ 2147483647 w 114"/>
              <a:gd name="T71" fmla="*/ 2147483647 h 207"/>
              <a:gd name="T72" fmla="*/ 2147483647 w 114"/>
              <a:gd name="T73" fmla="*/ 2147483647 h 207"/>
              <a:gd name="T74" fmla="*/ 2147483647 w 114"/>
              <a:gd name="T75" fmla="*/ 2147483647 h 207"/>
              <a:gd name="T76" fmla="*/ 2147483647 w 114"/>
              <a:gd name="T77" fmla="*/ 2147483647 h 207"/>
              <a:gd name="T78" fmla="*/ 2147483647 w 114"/>
              <a:gd name="T79" fmla="*/ 2147483647 h 207"/>
              <a:gd name="T80" fmla="*/ 2147483647 w 114"/>
              <a:gd name="T81" fmla="*/ 2147483647 h 207"/>
              <a:gd name="T82" fmla="*/ 2147483647 w 114"/>
              <a:gd name="T83" fmla="*/ 2147483647 h 207"/>
              <a:gd name="T84" fmla="*/ 2147483647 w 114"/>
              <a:gd name="T85" fmla="*/ 2147483647 h 207"/>
              <a:gd name="T86" fmla="*/ 2147483647 w 114"/>
              <a:gd name="T87" fmla="*/ 2147483647 h 207"/>
              <a:gd name="T88" fmla="*/ 2147483647 w 114"/>
              <a:gd name="T89" fmla="*/ 2147483647 h 207"/>
              <a:gd name="T90" fmla="*/ 2147483647 w 114"/>
              <a:gd name="T91" fmla="*/ 2147483647 h 20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207"/>
              <a:gd name="T140" fmla="*/ 114 w 114"/>
              <a:gd name="T141" fmla="*/ 207 h 20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207">
                <a:moveTo>
                  <a:pt x="91" y="207"/>
                </a:moveTo>
                <a:lnTo>
                  <a:pt x="114" y="207"/>
                </a:lnTo>
                <a:lnTo>
                  <a:pt x="114" y="116"/>
                </a:lnTo>
                <a:lnTo>
                  <a:pt x="114" y="109"/>
                </a:lnTo>
                <a:lnTo>
                  <a:pt x="114" y="99"/>
                </a:lnTo>
                <a:lnTo>
                  <a:pt x="113" y="89"/>
                </a:lnTo>
                <a:lnTo>
                  <a:pt x="112" y="80"/>
                </a:lnTo>
                <a:lnTo>
                  <a:pt x="108" y="73"/>
                </a:lnTo>
                <a:lnTo>
                  <a:pt x="104" y="67"/>
                </a:lnTo>
                <a:lnTo>
                  <a:pt x="101" y="64"/>
                </a:lnTo>
                <a:lnTo>
                  <a:pt x="97" y="60"/>
                </a:lnTo>
                <a:lnTo>
                  <a:pt x="92" y="57"/>
                </a:lnTo>
                <a:lnTo>
                  <a:pt x="86" y="54"/>
                </a:lnTo>
                <a:lnTo>
                  <a:pt x="80" y="53"/>
                </a:lnTo>
                <a:lnTo>
                  <a:pt x="73" y="52"/>
                </a:lnTo>
                <a:lnTo>
                  <a:pt x="65" y="52"/>
                </a:lnTo>
                <a:lnTo>
                  <a:pt x="59" y="52"/>
                </a:lnTo>
                <a:lnTo>
                  <a:pt x="52" y="53"/>
                </a:lnTo>
                <a:lnTo>
                  <a:pt x="46" y="56"/>
                </a:lnTo>
                <a:lnTo>
                  <a:pt x="40" y="58"/>
                </a:lnTo>
                <a:lnTo>
                  <a:pt x="35" y="61"/>
                </a:lnTo>
                <a:lnTo>
                  <a:pt x="31" y="66"/>
                </a:lnTo>
                <a:lnTo>
                  <a:pt x="26" y="71"/>
                </a:lnTo>
                <a:lnTo>
                  <a:pt x="23" y="77"/>
                </a:lnTo>
                <a:lnTo>
                  <a:pt x="23" y="0"/>
                </a:lnTo>
                <a:lnTo>
                  <a:pt x="0" y="0"/>
                </a:lnTo>
                <a:lnTo>
                  <a:pt x="0" y="207"/>
                </a:lnTo>
                <a:lnTo>
                  <a:pt x="23" y="207"/>
                </a:lnTo>
                <a:lnTo>
                  <a:pt x="23" y="117"/>
                </a:lnTo>
                <a:lnTo>
                  <a:pt x="24" y="108"/>
                </a:lnTo>
                <a:lnTo>
                  <a:pt x="26" y="100"/>
                </a:lnTo>
                <a:lnTo>
                  <a:pt x="30" y="92"/>
                </a:lnTo>
                <a:lnTo>
                  <a:pt x="34" y="86"/>
                </a:lnTo>
                <a:lnTo>
                  <a:pt x="40" y="81"/>
                </a:lnTo>
                <a:lnTo>
                  <a:pt x="46" y="78"/>
                </a:lnTo>
                <a:lnTo>
                  <a:pt x="55" y="75"/>
                </a:lnTo>
                <a:lnTo>
                  <a:pt x="63" y="74"/>
                </a:lnTo>
                <a:lnTo>
                  <a:pt x="71" y="75"/>
                </a:lnTo>
                <a:lnTo>
                  <a:pt x="77" y="77"/>
                </a:lnTo>
                <a:lnTo>
                  <a:pt x="82" y="80"/>
                </a:lnTo>
                <a:lnTo>
                  <a:pt x="85" y="84"/>
                </a:lnTo>
                <a:lnTo>
                  <a:pt x="88" y="89"/>
                </a:lnTo>
                <a:lnTo>
                  <a:pt x="90" y="96"/>
                </a:lnTo>
                <a:lnTo>
                  <a:pt x="91" y="104"/>
                </a:lnTo>
                <a:lnTo>
                  <a:pt x="91" y="114"/>
                </a:lnTo>
                <a:lnTo>
                  <a:pt x="91"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04" name="Freeform 300"/>
          <p:cNvSpPr>
            <a:spLocks noEditPoints="1"/>
          </p:cNvSpPr>
          <p:nvPr/>
        </p:nvSpPr>
        <p:spPr bwMode="auto">
          <a:xfrm>
            <a:off x="2324100" y="5646738"/>
            <a:ext cx="57150" cy="84137"/>
          </a:xfrm>
          <a:custGeom>
            <a:avLst/>
            <a:gdLst>
              <a:gd name="T0" fmla="*/ 2147483647 w 124"/>
              <a:gd name="T1" fmla="*/ 2147483647 h 158"/>
              <a:gd name="T2" fmla="*/ 2147483647 w 124"/>
              <a:gd name="T3" fmla="*/ 2147483647 h 158"/>
              <a:gd name="T4" fmla="*/ 2147483647 w 124"/>
              <a:gd name="T5" fmla="*/ 2147483647 h 158"/>
              <a:gd name="T6" fmla="*/ 2147483647 w 124"/>
              <a:gd name="T7" fmla="*/ 2147483647 h 158"/>
              <a:gd name="T8" fmla="*/ 2147483647 w 124"/>
              <a:gd name="T9" fmla="*/ 2147483647 h 158"/>
              <a:gd name="T10" fmla="*/ 2147483647 w 124"/>
              <a:gd name="T11" fmla="*/ 2147483647 h 158"/>
              <a:gd name="T12" fmla="*/ 2147483647 w 124"/>
              <a:gd name="T13" fmla="*/ 2147483647 h 158"/>
              <a:gd name="T14" fmla="*/ 2147483647 w 124"/>
              <a:gd name="T15" fmla="*/ 2147483647 h 158"/>
              <a:gd name="T16" fmla="*/ 2147483647 w 124"/>
              <a:gd name="T17" fmla="*/ 2147483647 h 158"/>
              <a:gd name="T18" fmla="*/ 2147483647 w 124"/>
              <a:gd name="T19" fmla="*/ 2147483647 h 158"/>
              <a:gd name="T20" fmla="*/ 2147483647 w 124"/>
              <a:gd name="T21" fmla="*/ 2147483647 h 158"/>
              <a:gd name="T22" fmla="*/ 2147483647 w 124"/>
              <a:gd name="T23" fmla="*/ 2147483647 h 158"/>
              <a:gd name="T24" fmla="*/ 2147483647 w 124"/>
              <a:gd name="T25" fmla="*/ 2147483647 h 158"/>
              <a:gd name="T26" fmla="*/ 2147483647 w 124"/>
              <a:gd name="T27" fmla="*/ 2147483647 h 158"/>
              <a:gd name="T28" fmla="*/ 2147483647 w 124"/>
              <a:gd name="T29" fmla="*/ 2147483647 h 158"/>
              <a:gd name="T30" fmla="*/ 2147483647 w 124"/>
              <a:gd name="T31" fmla="*/ 2147483647 h 158"/>
              <a:gd name="T32" fmla="*/ 2147483647 w 124"/>
              <a:gd name="T33" fmla="*/ 2147483647 h 158"/>
              <a:gd name="T34" fmla="*/ 2147483647 w 124"/>
              <a:gd name="T35" fmla="*/ 2147483647 h 158"/>
              <a:gd name="T36" fmla="*/ 2147483647 w 124"/>
              <a:gd name="T37" fmla="*/ 2147483647 h 158"/>
              <a:gd name="T38" fmla="*/ 2147483647 w 124"/>
              <a:gd name="T39" fmla="*/ 2147483647 h 158"/>
              <a:gd name="T40" fmla="*/ 2147483647 w 124"/>
              <a:gd name="T41" fmla="*/ 2147483647 h 158"/>
              <a:gd name="T42" fmla="*/ 2147483647 w 124"/>
              <a:gd name="T43" fmla="*/ 2147483647 h 158"/>
              <a:gd name="T44" fmla="*/ 2147483647 w 124"/>
              <a:gd name="T45" fmla="*/ 2147483647 h 158"/>
              <a:gd name="T46" fmla="*/ 2147483647 w 124"/>
              <a:gd name="T47" fmla="*/ 2147483647 h 158"/>
              <a:gd name="T48" fmla="*/ 2147483647 w 124"/>
              <a:gd name="T49" fmla="*/ 2147483647 h 158"/>
              <a:gd name="T50" fmla="*/ 2147483647 w 124"/>
              <a:gd name="T51" fmla="*/ 2147483647 h 158"/>
              <a:gd name="T52" fmla="*/ 2147483647 w 124"/>
              <a:gd name="T53" fmla="*/ 2147483647 h 158"/>
              <a:gd name="T54" fmla="*/ 2147483647 w 124"/>
              <a:gd name="T55" fmla="*/ 2147483647 h 158"/>
              <a:gd name="T56" fmla="*/ 2147483647 w 124"/>
              <a:gd name="T57" fmla="*/ 2147483647 h 158"/>
              <a:gd name="T58" fmla="*/ 2147483647 w 124"/>
              <a:gd name="T59" fmla="*/ 2147483647 h 158"/>
              <a:gd name="T60" fmla="*/ 2147483647 w 124"/>
              <a:gd name="T61" fmla="*/ 2147483647 h 158"/>
              <a:gd name="T62" fmla="*/ 2147483647 w 124"/>
              <a:gd name="T63" fmla="*/ 2147483647 h 158"/>
              <a:gd name="T64" fmla="*/ 2147483647 w 124"/>
              <a:gd name="T65" fmla="*/ 2147483647 h 158"/>
              <a:gd name="T66" fmla="*/ 2147483647 w 124"/>
              <a:gd name="T67" fmla="*/ 2147483647 h 158"/>
              <a:gd name="T68" fmla="*/ 2147483647 w 124"/>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4"/>
              <a:gd name="T106" fmla="*/ 0 h 158"/>
              <a:gd name="T107" fmla="*/ 124 w 124"/>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4" h="158">
                <a:moveTo>
                  <a:pt x="99" y="107"/>
                </a:moveTo>
                <a:lnTo>
                  <a:pt x="97" y="113"/>
                </a:lnTo>
                <a:lnTo>
                  <a:pt x="94" y="119"/>
                </a:lnTo>
                <a:lnTo>
                  <a:pt x="91" y="124"/>
                </a:lnTo>
                <a:lnTo>
                  <a:pt x="87" y="128"/>
                </a:lnTo>
                <a:lnTo>
                  <a:pt x="83" y="131"/>
                </a:lnTo>
                <a:lnTo>
                  <a:pt x="77" y="133"/>
                </a:lnTo>
                <a:lnTo>
                  <a:pt x="71" y="135"/>
                </a:lnTo>
                <a:lnTo>
                  <a:pt x="64" y="135"/>
                </a:lnTo>
                <a:lnTo>
                  <a:pt x="55" y="134"/>
                </a:lnTo>
                <a:lnTo>
                  <a:pt x="48" y="132"/>
                </a:lnTo>
                <a:lnTo>
                  <a:pt x="41" y="128"/>
                </a:lnTo>
                <a:lnTo>
                  <a:pt x="35" y="122"/>
                </a:lnTo>
                <a:lnTo>
                  <a:pt x="31" y="117"/>
                </a:lnTo>
                <a:lnTo>
                  <a:pt x="28" y="108"/>
                </a:lnTo>
                <a:lnTo>
                  <a:pt x="26" y="98"/>
                </a:lnTo>
                <a:lnTo>
                  <a:pt x="25" y="87"/>
                </a:lnTo>
                <a:lnTo>
                  <a:pt x="124" y="87"/>
                </a:lnTo>
                <a:lnTo>
                  <a:pt x="124" y="76"/>
                </a:lnTo>
                <a:lnTo>
                  <a:pt x="123" y="59"/>
                </a:lnTo>
                <a:lnTo>
                  <a:pt x="119" y="43"/>
                </a:lnTo>
                <a:lnTo>
                  <a:pt x="114" y="30"/>
                </a:lnTo>
                <a:lnTo>
                  <a:pt x="108" y="20"/>
                </a:lnTo>
                <a:lnTo>
                  <a:pt x="98" y="12"/>
                </a:lnTo>
                <a:lnTo>
                  <a:pt x="88" y="5"/>
                </a:lnTo>
                <a:lnTo>
                  <a:pt x="76" y="1"/>
                </a:lnTo>
                <a:lnTo>
                  <a:pt x="61" y="0"/>
                </a:lnTo>
                <a:lnTo>
                  <a:pt x="49" y="1"/>
                </a:lnTo>
                <a:lnTo>
                  <a:pt x="36" y="6"/>
                </a:lnTo>
                <a:lnTo>
                  <a:pt x="26" y="12"/>
                </a:lnTo>
                <a:lnTo>
                  <a:pt x="17" y="21"/>
                </a:lnTo>
                <a:lnTo>
                  <a:pt x="10" y="33"/>
                </a:lnTo>
                <a:lnTo>
                  <a:pt x="5" y="47"/>
                </a:lnTo>
                <a:lnTo>
                  <a:pt x="1" y="63"/>
                </a:lnTo>
                <a:lnTo>
                  <a:pt x="0" y="80"/>
                </a:lnTo>
                <a:lnTo>
                  <a:pt x="1" y="98"/>
                </a:lnTo>
                <a:lnTo>
                  <a:pt x="5" y="113"/>
                </a:lnTo>
                <a:lnTo>
                  <a:pt x="10" y="127"/>
                </a:lnTo>
                <a:lnTo>
                  <a:pt x="17" y="137"/>
                </a:lnTo>
                <a:lnTo>
                  <a:pt x="26" y="147"/>
                </a:lnTo>
                <a:lnTo>
                  <a:pt x="36" y="153"/>
                </a:lnTo>
                <a:lnTo>
                  <a:pt x="49" y="157"/>
                </a:lnTo>
                <a:lnTo>
                  <a:pt x="61" y="158"/>
                </a:lnTo>
                <a:lnTo>
                  <a:pt x="73" y="157"/>
                </a:lnTo>
                <a:lnTo>
                  <a:pt x="85" y="155"/>
                </a:lnTo>
                <a:lnTo>
                  <a:pt x="94" y="150"/>
                </a:lnTo>
                <a:lnTo>
                  <a:pt x="103" y="144"/>
                </a:lnTo>
                <a:lnTo>
                  <a:pt x="109" y="137"/>
                </a:lnTo>
                <a:lnTo>
                  <a:pt x="115" y="128"/>
                </a:lnTo>
                <a:lnTo>
                  <a:pt x="119" y="119"/>
                </a:lnTo>
                <a:lnTo>
                  <a:pt x="122" y="107"/>
                </a:lnTo>
                <a:lnTo>
                  <a:pt x="99" y="107"/>
                </a:lnTo>
                <a:close/>
                <a:moveTo>
                  <a:pt x="25" y="66"/>
                </a:moveTo>
                <a:lnTo>
                  <a:pt x="26" y="56"/>
                </a:lnTo>
                <a:lnTo>
                  <a:pt x="28" y="48"/>
                </a:lnTo>
                <a:lnTo>
                  <a:pt x="32" y="40"/>
                </a:lnTo>
                <a:lnTo>
                  <a:pt x="36" y="34"/>
                </a:lnTo>
                <a:lnTo>
                  <a:pt x="41" y="28"/>
                </a:lnTo>
                <a:lnTo>
                  <a:pt x="48" y="25"/>
                </a:lnTo>
                <a:lnTo>
                  <a:pt x="54" y="23"/>
                </a:lnTo>
                <a:lnTo>
                  <a:pt x="62" y="22"/>
                </a:lnTo>
                <a:lnTo>
                  <a:pt x="71" y="23"/>
                </a:lnTo>
                <a:lnTo>
                  <a:pt x="78" y="25"/>
                </a:lnTo>
                <a:lnTo>
                  <a:pt x="85" y="29"/>
                </a:lnTo>
                <a:lnTo>
                  <a:pt x="90" y="34"/>
                </a:lnTo>
                <a:lnTo>
                  <a:pt x="94" y="40"/>
                </a:lnTo>
                <a:lnTo>
                  <a:pt x="97" y="48"/>
                </a:lnTo>
                <a:lnTo>
                  <a:pt x="98" y="56"/>
                </a:lnTo>
                <a:lnTo>
                  <a:pt x="99" y="66"/>
                </a:lnTo>
                <a:lnTo>
                  <a:pt x="25"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05" name="Freeform 301"/>
          <p:cNvSpPr>
            <a:spLocks/>
          </p:cNvSpPr>
          <p:nvPr/>
        </p:nvSpPr>
        <p:spPr bwMode="auto">
          <a:xfrm>
            <a:off x="2428875" y="5619750"/>
            <a:ext cx="55563" cy="109538"/>
          </a:xfrm>
          <a:custGeom>
            <a:avLst/>
            <a:gdLst>
              <a:gd name="T0" fmla="*/ 0 w 119"/>
              <a:gd name="T1" fmla="*/ 2147483647 h 207"/>
              <a:gd name="T2" fmla="*/ 2147483647 w 119"/>
              <a:gd name="T3" fmla="*/ 2147483647 h 207"/>
              <a:gd name="T4" fmla="*/ 2147483647 w 119"/>
              <a:gd name="T5" fmla="*/ 2147483647 h 207"/>
              <a:gd name="T6" fmla="*/ 2147483647 w 119"/>
              <a:gd name="T7" fmla="*/ 2147483647 h 207"/>
              <a:gd name="T8" fmla="*/ 2147483647 w 119"/>
              <a:gd name="T9" fmla="*/ 0 h 207"/>
              <a:gd name="T10" fmla="*/ 0 w 119"/>
              <a:gd name="T11" fmla="*/ 0 h 207"/>
              <a:gd name="T12" fmla="*/ 0 w 119"/>
              <a:gd name="T13" fmla="*/ 2147483647 h 207"/>
              <a:gd name="T14" fmla="*/ 0 60000 65536"/>
              <a:gd name="T15" fmla="*/ 0 60000 65536"/>
              <a:gd name="T16" fmla="*/ 0 60000 65536"/>
              <a:gd name="T17" fmla="*/ 0 60000 65536"/>
              <a:gd name="T18" fmla="*/ 0 60000 65536"/>
              <a:gd name="T19" fmla="*/ 0 60000 65536"/>
              <a:gd name="T20" fmla="*/ 0 60000 65536"/>
              <a:gd name="T21" fmla="*/ 0 w 119"/>
              <a:gd name="T22" fmla="*/ 0 h 207"/>
              <a:gd name="T23" fmla="*/ 119 w 119"/>
              <a:gd name="T24" fmla="*/ 207 h 20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9" h="207">
                <a:moveTo>
                  <a:pt x="0" y="207"/>
                </a:moveTo>
                <a:lnTo>
                  <a:pt x="119" y="207"/>
                </a:lnTo>
                <a:lnTo>
                  <a:pt x="119" y="180"/>
                </a:lnTo>
                <a:lnTo>
                  <a:pt x="26" y="180"/>
                </a:lnTo>
                <a:lnTo>
                  <a:pt x="26" y="0"/>
                </a:lnTo>
                <a:lnTo>
                  <a:pt x="0" y="0"/>
                </a:lnTo>
                <a:lnTo>
                  <a:pt x="0"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06" name="Rectangle 302"/>
          <p:cNvSpPr>
            <a:spLocks noChangeArrowheads="1"/>
          </p:cNvSpPr>
          <p:nvPr/>
        </p:nvSpPr>
        <p:spPr bwMode="auto">
          <a:xfrm>
            <a:off x="2498725" y="5711825"/>
            <a:ext cx="12700" cy="17463"/>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807" name="Freeform 303"/>
          <p:cNvSpPr>
            <a:spLocks/>
          </p:cNvSpPr>
          <p:nvPr/>
        </p:nvSpPr>
        <p:spPr bwMode="auto">
          <a:xfrm>
            <a:off x="4851400" y="1173163"/>
            <a:ext cx="58738" cy="104775"/>
          </a:xfrm>
          <a:custGeom>
            <a:avLst/>
            <a:gdLst>
              <a:gd name="T0" fmla="*/ 2147483647 w 124"/>
              <a:gd name="T1" fmla="*/ 2147483647 h 199"/>
              <a:gd name="T2" fmla="*/ 2147483647 w 124"/>
              <a:gd name="T3" fmla="*/ 2147483647 h 199"/>
              <a:gd name="T4" fmla="*/ 2147483647 w 124"/>
              <a:gd name="T5" fmla="*/ 2147483647 h 199"/>
              <a:gd name="T6" fmla="*/ 2147483647 w 124"/>
              <a:gd name="T7" fmla="*/ 2147483647 h 199"/>
              <a:gd name="T8" fmla="*/ 2147483647 w 124"/>
              <a:gd name="T9" fmla="*/ 2147483647 h 199"/>
              <a:gd name="T10" fmla="*/ 2147483647 w 124"/>
              <a:gd name="T11" fmla="*/ 2147483647 h 199"/>
              <a:gd name="T12" fmla="*/ 2147483647 w 124"/>
              <a:gd name="T13" fmla="*/ 2147483647 h 199"/>
              <a:gd name="T14" fmla="*/ 2147483647 w 124"/>
              <a:gd name="T15" fmla="*/ 2147483647 h 199"/>
              <a:gd name="T16" fmla="*/ 2147483647 w 124"/>
              <a:gd name="T17" fmla="*/ 2147483647 h 199"/>
              <a:gd name="T18" fmla="*/ 2147483647 w 124"/>
              <a:gd name="T19" fmla="*/ 2147483647 h 199"/>
              <a:gd name="T20" fmla="*/ 2147483647 w 124"/>
              <a:gd name="T21" fmla="*/ 2147483647 h 199"/>
              <a:gd name="T22" fmla="*/ 2147483647 w 124"/>
              <a:gd name="T23" fmla="*/ 2147483647 h 199"/>
              <a:gd name="T24" fmla="*/ 2147483647 w 124"/>
              <a:gd name="T25" fmla="*/ 2147483647 h 199"/>
              <a:gd name="T26" fmla="*/ 2147483647 w 124"/>
              <a:gd name="T27" fmla="*/ 2147483647 h 199"/>
              <a:gd name="T28" fmla="*/ 2147483647 w 124"/>
              <a:gd name="T29" fmla="*/ 2147483647 h 199"/>
              <a:gd name="T30" fmla="*/ 2147483647 w 124"/>
              <a:gd name="T31" fmla="*/ 2147483647 h 199"/>
              <a:gd name="T32" fmla="*/ 2147483647 w 124"/>
              <a:gd name="T33" fmla="*/ 2147483647 h 199"/>
              <a:gd name="T34" fmla="*/ 2147483647 w 124"/>
              <a:gd name="T35" fmla="*/ 2147483647 h 199"/>
              <a:gd name="T36" fmla="*/ 2147483647 w 124"/>
              <a:gd name="T37" fmla="*/ 2147483647 h 199"/>
              <a:gd name="T38" fmla="*/ 2147483647 w 124"/>
              <a:gd name="T39" fmla="*/ 2147483647 h 199"/>
              <a:gd name="T40" fmla="*/ 2147483647 w 124"/>
              <a:gd name="T41" fmla="*/ 2147483647 h 199"/>
              <a:gd name="T42" fmla="*/ 2147483647 w 124"/>
              <a:gd name="T43" fmla="*/ 2147483647 h 199"/>
              <a:gd name="T44" fmla="*/ 2147483647 w 124"/>
              <a:gd name="T45" fmla="*/ 2147483647 h 199"/>
              <a:gd name="T46" fmla="*/ 2147483647 w 124"/>
              <a:gd name="T47" fmla="*/ 2147483647 h 199"/>
              <a:gd name="T48" fmla="*/ 2147483647 w 124"/>
              <a:gd name="T49" fmla="*/ 2147483647 h 199"/>
              <a:gd name="T50" fmla="*/ 2147483647 w 124"/>
              <a:gd name="T51" fmla="*/ 2147483647 h 199"/>
              <a:gd name="T52" fmla="*/ 2147483647 w 124"/>
              <a:gd name="T53" fmla="*/ 2147483647 h 199"/>
              <a:gd name="T54" fmla="*/ 2147483647 w 124"/>
              <a:gd name="T55" fmla="*/ 2147483647 h 199"/>
              <a:gd name="T56" fmla="*/ 2147483647 w 124"/>
              <a:gd name="T57" fmla="*/ 2147483647 h 199"/>
              <a:gd name="T58" fmla="*/ 2147483647 w 124"/>
              <a:gd name="T59" fmla="*/ 2147483647 h 199"/>
              <a:gd name="T60" fmla="*/ 2147483647 w 124"/>
              <a:gd name="T61" fmla="*/ 2147483647 h 199"/>
              <a:gd name="T62" fmla="*/ 2147483647 w 124"/>
              <a:gd name="T63" fmla="*/ 2147483647 h 199"/>
              <a:gd name="T64" fmla="*/ 2147483647 w 124"/>
              <a:gd name="T65" fmla="*/ 2147483647 h 199"/>
              <a:gd name="T66" fmla="*/ 2147483647 w 124"/>
              <a:gd name="T67" fmla="*/ 2147483647 h 199"/>
              <a:gd name="T68" fmla="*/ 2147483647 w 124"/>
              <a:gd name="T69" fmla="*/ 2147483647 h 199"/>
              <a:gd name="T70" fmla="*/ 2147483647 w 124"/>
              <a:gd name="T71" fmla="*/ 2147483647 h 199"/>
              <a:gd name="T72" fmla="*/ 0 w 124"/>
              <a:gd name="T73" fmla="*/ 2147483647 h 19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4"/>
              <a:gd name="T112" fmla="*/ 0 h 199"/>
              <a:gd name="T113" fmla="*/ 124 w 124"/>
              <a:gd name="T114" fmla="*/ 199 h 19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4" h="199">
                <a:moveTo>
                  <a:pt x="0" y="199"/>
                </a:moveTo>
                <a:lnTo>
                  <a:pt x="124" y="199"/>
                </a:lnTo>
                <a:lnTo>
                  <a:pt x="124" y="175"/>
                </a:lnTo>
                <a:lnTo>
                  <a:pt x="26" y="175"/>
                </a:lnTo>
                <a:lnTo>
                  <a:pt x="30" y="168"/>
                </a:lnTo>
                <a:lnTo>
                  <a:pt x="33" y="162"/>
                </a:lnTo>
                <a:lnTo>
                  <a:pt x="36" y="156"/>
                </a:lnTo>
                <a:lnTo>
                  <a:pt x="41" y="151"/>
                </a:lnTo>
                <a:lnTo>
                  <a:pt x="47" y="146"/>
                </a:lnTo>
                <a:lnTo>
                  <a:pt x="54" y="140"/>
                </a:lnTo>
                <a:lnTo>
                  <a:pt x="61" y="135"/>
                </a:lnTo>
                <a:lnTo>
                  <a:pt x="70" y="131"/>
                </a:lnTo>
                <a:lnTo>
                  <a:pt x="85" y="123"/>
                </a:lnTo>
                <a:lnTo>
                  <a:pt x="95" y="116"/>
                </a:lnTo>
                <a:lnTo>
                  <a:pt x="102" y="110"/>
                </a:lnTo>
                <a:lnTo>
                  <a:pt x="110" y="103"/>
                </a:lnTo>
                <a:lnTo>
                  <a:pt x="115" y="96"/>
                </a:lnTo>
                <a:lnTo>
                  <a:pt x="119" y="88"/>
                </a:lnTo>
                <a:lnTo>
                  <a:pt x="122" y="78"/>
                </a:lnTo>
                <a:lnTo>
                  <a:pt x="123" y="69"/>
                </a:lnTo>
                <a:lnTo>
                  <a:pt x="124" y="60"/>
                </a:lnTo>
                <a:lnTo>
                  <a:pt x="123" y="47"/>
                </a:lnTo>
                <a:lnTo>
                  <a:pt x="120" y="35"/>
                </a:lnTo>
                <a:lnTo>
                  <a:pt x="115" y="25"/>
                </a:lnTo>
                <a:lnTo>
                  <a:pt x="108" y="17"/>
                </a:lnTo>
                <a:lnTo>
                  <a:pt x="99" y="10"/>
                </a:lnTo>
                <a:lnTo>
                  <a:pt x="90" y="5"/>
                </a:lnTo>
                <a:lnTo>
                  <a:pt x="78" y="1"/>
                </a:lnTo>
                <a:lnTo>
                  <a:pt x="64" y="0"/>
                </a:lnTo>
                <a:lnTo>
                  <a:pt x="52" y="1"/>
                </a:lnTo>
                <a:lnTo>
                  <a:pt x="40" y="5"/>
                </a:lnTo>
                <a:lnTo>
                  <a:pt x="30" y="11"/>
                </a:lnTo>
                <a:lnTo>
                  <a:pt x="21" y="19"/>
                </a:lnTo>
                <a:lnTo>
                  <a:pt x="14" y="28"/>
                </a:lnTo>
                <a:lnTo>
                  <a:pt x="8" y="40"/>
                </a:lnTo>
                <a:lnTo>
                  <a:pt x="5" y="54"/>
                </a:lnTo>
                <a:lnTo>
                  <a:pt x="4" y="69"/>
                </a:lnTo>
                <a:lnTo>
                  <a:pt x="4" y="73"/>
                </a:lnTo>
                <a:lnTo>
                  <a:pt x="28" y="73"/>
                </a:lnTo>
                <a:lnTo>
                  <a:pt x="28" y="70"/>
                </a:lnTo>
                <a:lnTo>
                  <a:pt x="30" y="60"/>
                </a:lnTo>
                <a:lnTo>
                  <a:pt x="31" y="52"/>
                </a:lnTo>
                <a:lnTo>
                  <a:pt x="34" y="43"/>
                </a:lnTo>
                <a:lnTo>
                  <a:pt x="38" y="36"/>
                </a:lnTo>
                <a:lnTo>
                  <a:pt x="43" y="32"/>
                </a:lnTo>
                <a:lnTo>
                  <a:pt x="50" y="28"/>
                </a:lnTo>
                <a:lnTo>
                  <a:pt x="56" y="26"/>
                </a:lnTo>
                <a:lnTo>
                  <a:pt x="63" y="25"/>
                </a:lnTo>
                <a:lnTo>
                  <a:pt x="72" y="26"/>
                </a:lnTo>
                <a:lnTo>
                  <a:pt x="78" y="27"/>
                </a:lnTo>
                <a:lnTo>
                  <a:pt x="84" y="31"/>
                </a:lnTo>
                <a:lnTo>
                  <a:pt x="90" y="34"/>
                </a:lnTo>
                <a:lnTo>
                  <a:pt x="94" y="40"/>
                </a:lnTo>
                <a:lnTo>
                  <a:pt x="97" y="46"/>
                </a:lnTo>
                <a:lnTo>
                  <a:pt x="98" y="53"/>
                </a:lnTo>
                <a:lnTo>
                  <a:pt x="99" y="60"/>
                </a:lnTo>
                <a:lnTo>
                  <a:pt x="99" y="67"/>
                </a:lnTo>
                <a:lnTo>
                  <a:pt x="97" y="73"/>
                </a:lnTo>
                <a:lnTo>
                  <a:pt x="96" y="78"/>
                </a:lnTo>
                <a:lnTo>
                  <a:pt x="93" y="83"/>
                </a:lnTo>
                <a:lnTo>
                  <a:pt x="89" y="89"/>
                </a:lnTo>
                <a:lnTo>
                  <a:pt x="84" y="93"/>
                </a:lnTo>
                <a:lnTo>
                  <a:pt x="79" y="98"/>
                </a:lnTo>
                <a:lnTo>
                  <a:pt x="73" y="102"/>
                </a:lnTo>
                <a:lnTo>
                  <a:pt x="58" y="111"/>
                </a:lnTo>
                <a:lnTo>
                  <a:pt x="44" y="119"/>
                </a:lnTo>
                <a:lnTo>
                  <a:pt x="33" y="128"/>
                </a:lnTo>
                <a:lnTo>
                  <a:pt x="22" y="138"/>
                </a:lnTo>
                <a:lnTo>
                  <a:pt x="15" y="148"/>
                </a:lnTo>
                <a:lnTo>
                  <a:pt x="8" y="159"/>
                </a:lnTo>
                <a:lnTo>
                  <a:pt x="4" y="170"/>
                </a:lnTo>
                <a:lnTo>
                  <a:pt x="1" y="183"/>
                </a:lnTo>
                <a:lnTo>
                  <a:pt x="0" y="198"/>
                </a:lnTo>
                <a:lnTo>
                  <a:pt x="0"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08" name="Freeform 304"/>
          <p:cNvSpPr>
            <a:spLocks/>
          </p:cNvSpPr>
          <p:nvPr/>
        </p:nvSpPr>
        <p:spPr bwMode="auto">
          <a:xfrm>
            <a:off x="4919663" y="1174750"/>
            <a:ext cx="58737" cy="106363"/>
          </a:xfrm>
          <a:custGeom>
            <a:avLst/>
            <a:gdLst>
              <a:gd name="T0" fmla="*/ 2147483647 w 127"/>
              <a:gd name="T1" fmla="*/ 2147483647 h 200"/>
              <a:gd name="T2" fmla="*/ 2147483647 w 127"/>
              <a:gd name="T3" fmla="*/ 2147483647 h 200"/>
              <a:gd name="T4" fmla="*/ 2147483647 w 127"/>
              <a:gd name="T5" fmla="*/ 2147483647 h 200"/>
              <a:gd name="T6" fmla="*/ 2147483647 w 127"/>
              <a:gd name="T7" fmla="*/ 2147483647 h 200"/>
              <a:gd name="T8" fmla="*/ 2147483647 w 127"/>
              <a:gd name="T9" fmla="*/ 2147483647 h 200"/>
              <a:gd name="T10" fmla="*/ 2147483647 w 127"/>
              <a:gd name="T11" fmla="*/ 2147483647 h 200"/>
              <a:gd name="T12" fmla="*/ 2147483647 w 127"/>
              <a:gd name="T13" fmla="*/ 2147483647 h 200"/>
              <a:gd name="T14" fmla="*/ 2147483647 w 127"/>
              <a:gd name="T15" fmla="*/ 2147483647 h 200"/>
              <a:gd name="T16" fmla="*/ 2147483647 w 127"/>
              <a:gd name="T17" fmla="*/ 2147483647 h 200"/>
              <a:gd name="T18" fmla="*/ 2147483647 w 127"/>
              <a:gd name="T19" fmla="*/ 2147483647 h 200"/>
              <a:gd name="T20" fmla="*/ 2147483647 w 127"/>
              <a:gd name="T21" fmla="*/ 2147483647 h 200"/>
              <a:gd name="T22" fmla="*/ 2147483647 w 127"/>
              <a:gd name="T23" fmla="*/ 2147483647 h 200"/>
              <a:gd name="T24" fmla="*/ 2147483647 w 127"/>
              <a:gd name="T25" fmla="*/ 2147483647 h 200"/>
              <a:gd name="T26" fmla="*/ 2147483647 w 127"/>
              <a:gd name="T27" fmla="*/ 2147483647 h 200"/>
              <a:gd name="T28" fmla="*/ 2147483647 w 127"/>
              <a:gd name="T29" fmla="*/ 2147483647 h 200"/>
              <a:gd name="T30" fmla="*/ 2147483647 w 127"/>
              <a:gd name="T31" fmla="*/ 0 h 200"/>
              <a:gd name="T32" fmla="*/ 2147483647 w 127"/>
              <a:gd name="T33" fmla="*/ 2147483647 h 200"/>
              <a:gd name="T34" fmla="*/ 2147483647 w 127"/>
              <a:gd name="T35" fmla="*/ 2147483647 h 200"/>
              <a:gd name="T36" fmla="*/ 2147483647 w 127"/>
              <a:gd name="T37" fmla="*/ 2147483647 h 200"/>
              <a:gd name="T38" fmla="*/ 2147483647 w 127"/>
              <a:gd name="T39" fmla="*/ 2147483647 h 200"/>
              <a:gd name="T40" fmla="*/ 2147483647 w 127"/>
              <a:gd name="T41" fmla="*/ 2147483647 h 200"/>
              <a:gd name="T42" fmla="*/ 2147483647 w 127"/>
              <a:gd name="T43" fmla="*/ 2147483647 h 200"/>
              <a:gd name="T44" fmla="*/ 2147483647 w 127"/>
              <a:gd name="T45" fmla="*/ 2147483647 h 200"/>
              <a:gd name="T46" fmla="*/ 2147483647 w 127"/>
              <a:gd name="T47" fmla="*/ 2147483647 h 200"/>
              <a:gd name="T48" fmla="*/ 2147483647 w 127"/>
              <a:gd name="T49" fmla="*/ 2147483647 h 200"/>
              <a:gd name="T50" fmla="*/ 2147483647 w 127"/>
              <a:gd name="T51" fmla="*/ 2147483647 h 200"/>
              <a:gd name="T52" fmla="*/ 2147483647 w 127"/>
              <a:gd name="T53" fmla="*/ 2147483647 h 200"/>
              <a:gd name="T54" fmla="*/ 2147483647 w 127"/>
              <a:gd name="T55" fmla="*/ 2147483647 h 200"/>
              <a:gd name="T56" fmla="*/ 2147483647 w 127"/>
              <a:gd name="T57" fmla="*/ 2147483647 h 200"/>
              <a:gd name="T58" fmla="*/ 2147483647 w 127"/>
              <a:gd name="T59" fmla="*/ 2147483647 h 200"/>
              <a:gd name="T60" fmla="*/ 2147483647 w 127"/>
              <a:gd name="T61" fmla="*/ 2147483647 h 200"/>
              <a:gd name="T62" fmla="*/ 0 w 127"/>
              <a:gd name="T63" fmla="*/ 2147483647 h 20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27"/>
              <a:gd name="T97" fmla="*/ 0 h 200"/>
              <a:gd name="T98" fmla="*/ 127 w 127"/>
              <a:gd name="T99" fmla="*/ 200 h 20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27" h="200">
                <a:moveTo>
                  <a:pt x="0" y="143"/>
                </a:moveTo>
                <a:lnTo>
                  <a:pt x="2" y="155"/>
                </a:lnTo>
                <a:lnTo>
                  <a:pt x="7" y="166"/>
                </a:lnTo>
                <a:lnTo>
                  <a:pt x="12" y="176"/>
                </a:lnTo>
                <a:lnTo>
                  <a:pt x="19" y="185"/>
                </a:lnTo>
                <a:lnTo>
                  <a:pt x="28" y="191"/>
                </a:lnTo>
                <a:lnTo>
                  <a:pt x="38" y="195"/>
                </a:lnTo>
                <a:lnTo>
                  <a:pt x="50" y="199"/>
                </a:lnTo>
                <a:lnTo>
                  <a:pt x="62" y="200"/>
                </a:lnTo>
                <a:lnTo>
                  <a:pt x="76" y="199"/>
                </a:lnTo>
                <a:lnTo>
                  <a:pt x="89" y="195"/>
                </a:lnTo>
                <a:lnTo>
                  <a:pt x="99" y="188"/>
                </a:lnTo>
                <a:lnTo>
                  <a:pt x="109" y="180"/>
                </a:lnTo>
                <a:lnTo>
                  <a:pt x="116" y="171"/>
                </a:lnTo>
                <a:lnTo>
                  <a:pt x="123" y="158"/>
                </a:lnTo>
                <a:lnTo>
                  <a:pt x="126" y="145"/>
                </a:lnTo>
                <a:lnTo>
                  <a:pt x="127" y="130"/>
                </a:lnTo>
                <a:lnTo>
                  <a:pt x="126" y="115"/>
                </a:lnTo>
                <a:lnTo>
                  <a:pt x="123" y="102"/>
                </a:lnTo>
                <a:lnTo>
                  <a:pt x="117" y="92"/>
                </a:lnTo>
                <a:lnTo>
                  <a:pt x="110" y="82"/>
                </a:lnTo>
                <a:lnTo>
                  <a:pt x="102" y="74"/>
                </a:lnTo>
                <a:lnTo>
                  <a:pt x="91" y="69"/>
                </a:lnTo>
                <a:lnTo>
                  <a:pt x="78" y="65"/>
                </a:lnTo>
                <a:lnTo>
                  <a:pt x="66" y="64"/>
                </a:lnTo>
                <a:lnTo>
                  <a:pt x="55" y="65"/>
                </a:lnTo>
                <a:lnTo>
                  <a:pt x="46" y="67"/>
                </a:lnTo>
                <a:lnTo>
                  <a:pt x="37" y="71"/>
                </a:lnTo>
                <a:lnTo>
                  <a:pt x="30" y="77"/>
                </a:lnTo>
                <a:lnTo>
                  <a:pt x="37" y="23"/>
                </a:lnTo>
                <a:lnTo>
                  <a:pt x="117" y="23"/>
                </a:lnTo>
                <a:lnTo>
                  <a:pt x="117" y="0"/>
                </a:lnTo>
                <a:lnTo>
                  <a:pt x="20" y="0"/>
                </a:lnTo>
                <a:lnTo>
                  <a:pt x="6" y="106"/>
                </a:lnTo>
                <a:lnTo>
                  <a:pt x="27" y="106"/>
                </a:lnTo>
                <a:lnTo>
                  <a:pt x="34" y="98"/>
                </a:lnTo>
                <a:lnTo>
                  <a:pt x="41" y="92"/>
                </a:lnTo>
                <a:lnTo>
                  <a:pt x="51" y="88"/>
                </a:lnTo>
                <a:lnTo>
                  <a:pt x="62" y="87"/>
                </a:lnTo>
                <a:lnTo>
                  <a:pt x="70" y="88"/>
                </a:lnTo>
                <a:lnTo>
                  <a:pt x="78" y="91"/>
                </a:lnTo>
                <a:lnTo>
                  <a:pt x="85" y="94"/>
                </a:lnTo>
                <a:lnTo>
                  <a:pt x="91" y="99"/>
                </a:lnTo>
                <a:lnTo>
                  <a:pt x="95" y="106"/>
                </a:lnTo>
                <a:lnTo>
                  <a:pt x="98" y="113"/>
                </a:lnTo>
                <a:lnTo>
                  <a:pt x="101" y="122"/>
                </a:lnTo>
                <a:lnTo>
                  <a:pt x="102" y="131"/>
                </a:lnTo>
                <a:lnTo>
                  <a:pt x="101" y="141"/>
                </a:lnTo>
                <a:lnTo>
                  <a:pt x="98" y="150"/>
                </a:lnTo>
                <a:lnTo>
                  <a:pt x="95" y="157"/>
                </a:lnTo>
                <a:lnTo>
                  <a:pt x="90" y="164"/>
                </a:lnTo>
                <a:lnTo>
                  <a:pt x="85" y="169"/>
                </a:lnTo>
                <a:lnTo>
                  <a:pt x="77" y="172"/>
                </a:lnTo>
                <a:lnTo>
                  <a:pt x="70" y="174"/>
                </a:lnTo>
                <a:lnTo>
                  <a:pt x="62" y="176"/>
                </a:lnTo>
                <a:lnTo>
                  <a:pt x="54" y="176"/>
                </a:lnTo>
                <a:lnTo>
                  <a:pt x="48" y="173"/>
                </a:lnTo>
                <a:lnTo>
                  <a:pt x="41" y="171"/>
                </a:lnTo>
                <a:lnTo>
                  <a:pt x="36" y="167"/>
                </a:lnTo>
                <a:lnTo>
                  <a:pt x="32" y="162"/>
                </a:lnTo>
                <a:lnTo>
                  <a:pt x="29" y="157"/>
                </a:lnTo>
                <a:lnTo>
                  <a:pt x="26" y="150"/>
                </a:lnTo>
                <a:lnTo>
                  <a:pt x="25" y="143"/>
                </a:lnTo>
                <a:lnTo>
                  <a:pt x="0" y="143"/>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09" name="Freeform 305"/>
          <p:cNvSpPr>
            <a:spLocks/>
          </p:cNvSpPr>
          <p:nvPr/>
        </p:nvSpPr>
        <p:spPr bwMode="auto">
          <a:xfrm>
            <a:off x="5537200" y="1168400"/>
            <a:ext cx="84138" cy="109538"/>
          </a:xfrm>
          <a:custGeom>
            <a:avLst/>
            <a:gdLst>
              <a:gd name="T0" fmla="*/ 2147483647 w 178"/>
              <a:gd name="T1" fmla="*/ 2147483647 h 207"/>
              <a:gd name="T2" fmla="*/ 2147483647 w 178"/>
              <a:gd name="T3" fmla="*/ 2147483647 h 207"/>
              <a:gd name="T4" fmla="*/ 2147483647 w 178"/>
              <a:gd name="T5" fmla="*/ 2147483647 h 207"/>
              <a:gd name="T6" fmla="*/ 2147483647 w 178"/>
              <a:gd name="T7" fmla="*/ 2147483647 h 207"/>
              <a:gd name="T8" fmla="*/ 2147483647 w 178"/>
              <a:gd name="T9" fmla="*/ 2147483647 h 207"/>
              <a:gd name="T10" fmla="*/ 2147483647 w 178"/>
              <a:gd name="T11" fmla="*/ 2147483647 h 207"/>
              <a:gd name="T12" fmla="*/ 2147483647 w 178"/>
              <a:gd name="T13" fmla="*/ 2147483647 h 207"/>
              <a:gd name="T14" fmla="*/ 2147483647 w 178"/>
              <a:gd name="T15" fmla="*/ 2147483647 h 207"/>
              <a:gd name="T16" fmla="*/ 2147483647 w 178"/>
              <a:gd name="T17" fmla="*/ 2147483647 h 207"/>
              <a:gd name="T18" fmla="*/ 2147483647 w 178"/>
              <a:gd name="T19" fmla="*/ 0 h 207"/>
              <a:gd name="T20" fmla="*/ 2147483647 w 178"/>
              <a:gd name="T21" fmla="*/ 0 h 207"/>
              <a:gd name="T22" fmla="*/ 2147483647 w 178"/>
              <a:gd name="T23" fmla="*/ 2147483647 h 207"/>
              <a:gd name="T24" fmla="*/ 2147483647 w 178"/>
              <a:gd name="T25" fmla="*/ 2147483647 h 207"/>
              <a:gd name="T26" fmla="*/ 2147483647 w 178"/>
              <a:gd name="T27" fmla="*/ 2147483647 h 207"/>
              <a:gd name="T28" fmla="*/ 2147483647 w 178"/>
              <a:gd name="T29" fmla="*/ 0 h 207"/>
              <a:gd name="T30" fmla="*/ 0 w 178"/>
              <a:gd name="T31" fmla="*/ 0 h 207"/>
              <a:gd name="T32" fmla="*/ 0 w 178"/>
              <a:gd name="T33" fmla="*/ 2147483647 h 207"/>
              <a:gd name="T34" fmla="*/ 2147483647 w 178"/>
              <a:gd name="T35" fmla="*/ 2147483647 h 207"/>
              <a:gd name="T36" fmla="*/ 2147483647 w 178"/>
              <a:gd name="T37" fmla="*/ 2147483647 h 20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78"/>
              <a:gd name="T58" fmla="*/ 0 h 207"/>
              <a:gd name="T59" fmla="*/ 178 w 178"/>
              <a:gd name="T60" fmla="*/ 207 h 20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78" h="207">
                <a:moveTo>
                  <a:pt x="24" y="30"/>
                </a:moveTo>
                <a:lnTo>
                  <a:pt x="26" y="40"/>
                </a:lnTo>
                <a:lnTo>
                  <a:pt x="28" y="49"/>
                </a:lnTo>
                <a:lnTo>
                  <a:pt x="75" y="207"/>
                </a:lnTo>
                <a:lnTo>
                  <a:pt x="100" y="207"/>
                </a:lnTo>
                <a:lnTo>
                  <a:pt x="148" y="49"/>
                </a:lnTo>
                <a:lnTo>
                  <a:pt x="152" y="30"/>
                </a:lnTo>
                <a:lnTo>
                  <a:pt x="152" y="207"/>
                </a:lnTo>
                <a:lnTo>
                  <a:pt x="178" y="207"/>
                </a:lnTo>
                <a:lnTo>
                  <a:pt x="178" y="0"/>
                </a:lnTo>
                <a:lnTo>
                  <a:pt x="141" y="0"/>
                </a:lnTo>
                <a:lnTo>
                  <a:pt x="92" y="159"/>
                </a:lnTo>
                <a:lnTo>
                  <a:pt x="88" y="176"/>
                </a:lnTo>
                <a:lnTo>
                  <a:pt x="84" y="159"/>
                </a:lnTo>
                <a:lnTo>
                  <a:pt x="36" y="0"/>
                </a:lnTo>
                <a:lnTo>
                  <a:pt x="0" y="0"/>
                </a:lnTo>
                <a:lnTo>
                  <a:pt x="0" y="207"/>
                </a:lnTo>
                <a:lnTo>
                  <a:pt x="24" y="207"/>
                </a:lnTo>
                <a:lnTo>
                  <a:pt x="24" y="30"/>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10" name="Freeform 306"/>
          <p:cNvSpPr>
            <a:spLocks noEditPoints="1"/>
          </p:cNvSpPr>
          <p:nvPr/>
        </p:nvSpPr>
        <p:spPr bwMode="auto">
          <a:xfrm>
            <a:off x="5634038" y="1196975"/>
            <a:ext cx="61912" cy="82550"/>
          </a:xfrm>
          <a:custGeom>
            <a:avLst/>
            <a:gdLst>
              <a:gd name="T0" fmla="*/ 2147483647 w 131"/>
              <a:gd name="T1" fmla="*/ 2147483647 h 158"/>
              <a:gd name="T2" fmla="*/ 2147483647 w 131"/>
              <a:gd name="T3" fmla="*/ 2147483647 h 158"/>
              <a:gd name="T4" fmla="*/ 2147483647 w 131"/>
              <a:gd name="T5" fmla="*/ 2147483647 h 158"/>
              <a:gd name="T6" fmla="*/ 2147483647 w 131"/>
              <a:gd name="T7" fmla="*/ 2147483647 h 158"/>
              <a:gd name="T8" fmla="*/ 2147483647 w 131"/>
              <a:gd name="T9" fmla="*/ 2147483647 h 158"/>
              <a:gd name="T10" fmla="*/ 2147483647 w 131"/>
              <a:gd name="T11" fmla="*/ 2147483647 h 158"/>
              <a:gd name="T12" fmla="*/ 2147483647 w 131"/>
              <a:gd name="T13" fmla="*/ 2147483647 h 158"/>
              <a:gd name="T14" fmla="*/ 2147483647 w 131"/>
              <a:gd name="T15" fmla="*/ 2147483647 h 158"/>
              <a:gd name="T16" fmla="*/ 2147483647 w 131"/>
              <a:gd name="T17" fmla="*/ 2147483647 h 158"/>
              <a:gd name="T18" fmla="*/ 2147483647 w 131"/>
              <a:gd name="T19" fmla="*/ 2147483647 h 158"/>
              <a:gd name="T20" fmla="*/ 2147483647 w 131"/>
              <a:gd name="T21" fmla="*/ 2147483647 h 158"/>
              <a:gd name="T22" fmla="*/ 2147483647 w 131"/>
              <a:gd name="T23" fmla="*/ 2147483647 h 158"/>
              <a:gd name="T24" fmla="*/ 2147483647 w 131"/>
              <a:gd name="T25" fmla="*/ 2147483647 h 158"/>
              <a:gd name="T26" fmla="*/ 2147483647 w 131"/>
              <a:gd name="T27" fmla="*/ 2147483647 h 158"/>
              <a:gd name="T28" fmla="*/ 2147483647 w 131"/>
              <a:gd name="T29" fmla="*/ 2147483647 h 158"/>
              <a:gd name="T30" fmla="*/ 2147483647 w 131"/>
              <a:gd name="T31" fmla="*/ 2147483647 h 158"/>
              <a:gd name="T32" fmla="*/ 2147483647 w 131"/>
              <a:gd name="T33" fmla="*/ 2147483647 h 158"/>
              <a:gd name="T34" fmla="*/ 2147483647 w 131"/>
              <a:gd name="T35" fmla="*/ 2147483647 h 158"/>
              <a:gd name="T36" fmla="*/ 2147483647 w 131"/>
              <a:gd name="T37" fmla="*/ 2147483647 h 158"/>
              <a:gd name="T38" fmla="*/ 2147483647 w 131"/>
              <a:gd name="T39" fmla="*/ 2147483647 h 158"/>
              <a:gd name="T40" fmla="*/ 2147483647 w 131"/>
              <a:gd name="T41" fmla="*/ 2147483647 h 158"/>
              <a:gd name="T42" fmla="*/ 2147483647 w 131"/>
              <a:gd name="T43" fmla="*/ 2147483647 h 158"/>
              <a:gd name="T44" fmla="*/ 2147483647 w 131"/>
              <a:gd name="T45" fmla="*/ 2147483647 h 158"/>
              <a:gd name="T46" fmla="*/ 2147483647 w 131"/>
              <a:gd name="T47" fmla="*/ 2147483647 h 158"/>
              <a:gd name="T48" fmla="*/ 2147483647 w 131"/>
              <a:gd name="T49" fmla="*/ 2147483647 h 158"/>
              <a:gd name="T50" fmla="*/ 2147483647 w 131"/>
              <a:gd name="T51" fmla="*/ 2147483647 h 158"/>
              <a:gd name="T52" fmla="*/ 2147483647 w 131"/>
              <a:gd name="T53" fmla="*/ 2147483647 h 158"/>
              <a:gd name="T54" fmla="*/ 2147483647 w 131"/>
              <a:gd name="T55" fmla="*/ 2147483647 h 158"/>
              <a:gd name="T56" fmla="*/ 2147483647 w 131"/>
              <a:gd name="T57" fmla="*/ 2147483647 h 158"/>
              <a:gd name="T58" fmla="*/ 2147483647 w 131"/>
              <a:gd name="T59" fmla="*/ 2147483647 h 158"/>
              <a:gd name="T60" fmla="*/ 2147483647 w 131"/>
              <a:gd name="T61" fmla="*/ 2147483647 h 158"/>
              <a:gd name="T62" fmla="*/ 2147483647 w 131"/>
              <a:gd name="T63" fmla="*/ 2147483647 h 158"/>
              <a:gd name="T64" fmla="*/ 2147483647 w 131"/>
              <a:gd name="T65" fmla="*/ 2147483647 h 1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1"/>
              <a:gd name="T100" fmla="*/ 0 h 158"/>
              <a:gd name="T101" fmla="*/ 131 w 131"/>
              <a:gd name="T102" fmla="*/ 158 h 15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1" h="158">
                <a:moveTo>
                  <a:pt x="0" y="79"/>
                </a:moveTo>
                <a:lnTo>
                  <a:pt x="1" y="96"/>
                </a:lnTo>
                <a:lnTo>
                  <a:pt x="4" y="113"/>
                </a:lnTo>
                <a:lnTo>
                  <a:pt x="10" y="126"/>
                </a:lnTo>
                <a:lnTo>
                  <a:pt x="17" y="137"/>
                </a:lnTo>
                <a:lnTo>
                  <a:pt x="26" y="146"/>
                </a:lnTo>
                <a:lnTo>
                  <a:pt x="38" y="152"/>
                </a:lnTo>
                <a:lnTo>
                  <a:pt x="51" y="157"/>
                </a:lnTo>
                <a:lnTo>
                  <a:pt x="65" y="158"/>
                </a:lnTo>
                <a:lnTo>
                  <a:pt x="80" y="157"/>
                </a:lnTo>
                <a:lnTo>
                  <a:pt x="93" y="152"/>
                </a:lnTo>
                <a:lnTo>
                  <a:pt x="104" y="146"/>
                </a:lnTo>
                <a:lnTo>
                  <a:pt x="114" y="137"/>
                </a:lnTo>
                <a:lnTo>
                  <a:pt x="121" y="126"/>
                </a:lnTo>
                <a:lnTo>
                  <a:pt x="127" y="113"/>
                </a:lnTo>
                <a:lnTo>
                  <a:pt x="130" y="96"/>
                </a:lnTo>
                <a:lnTo>
                  <a:pt x="131" y="79"/>
                </a:lnTo>
                <a:lnTo>
                  <a:pt x="130" y="61"/>
                </a:lnTo>
                <a:lnTo>
                  <a:pt x="127" y="45"/>
                </a:lnTo>
                <a:lnTo>
                  <a:pt x="121" y="31"/>
                </a:lnTo>
                <a:lnTo>
                  <a:pt x="114" y="21"/>
                </a:lnTo>
                <a:lnTo>
                  <a:pt x="104" y="11"/>
                </a:lnTo>
                <a:lnTo>
                  <a:pt x="93" y="5"/>
                </a:lnTo>
                <a:lnTo>
                  <a:pt x="80" y="1"/>
                </a:lnTo>
                <a:lnTo>
                  <a:pt x="65" y="0"/>
                </a:lnTo>
                <a:lnTo>
                  <a:pt x="51" y="1"/>
                </a:lnTo>
                <a:lnTo>
                  <a:pt x="38" y="5"/>
                </a:lnTo>
                <a:lnTo>
                  <a:pt x="26" y="11"/>
                </a:lnTo>
                <a:lnTo>
                  <a:pt x="17" y="21"/>
                </a:lnTo>
                <a:lnTo>
                  <a:pt x="10" y="31"/>
                </a:lnTo>
                <a:lnTo>
                  <a:pt x="4" y="45"/>
                </a:lnTo>
                <a:lnTo>
                  <a:pt x="1" y="61"/>
                </a:lnTo>
                <a:lnTo>
                  <a:pt x="0" y="79"/>
                </a:lnTo>
                <a:close/>
                <a:moveTo>
                  <a:pt x="23" y="79"/>
                </a:moveTo>
                <a:lnTo>
                  <a:pt x="24" y="66"/>
                </a:lnTo>
                <a:lnTo>
                  <a:pt x="26" y="54"/>
                </a:lnTo>
                <a:lnTo>
                  <a:pt x="30" y="45"/>
                </a:lnTo>
                <a:lnTo>
                  <a:pt x="34" y="37"/>
                </a:lnTo>
                <a:lnTo>
                  <a:pt x="40" y="30"/>
                </a:lnTo>
                <a:lnTo>
                  <a:pt x="48" y="25"/>
                </a:lnTo>
                <a:lnTo>
                  <a:pt x="56" y="23"/>
                </a:lnTo>
                <a:lnTo>
                  <a:pt x="65" y="22"/>
                </a:lnTo>
                <a:lnTo>
                  <a:pt x="75" y="23"/>
                </a:lnTo>
                <a:lnTo>
                  <a:pt x="83" y="25"/>
                </a:lnTo>
                <a:lnTo>
                  <a:pt x="90" y="30"/>
                </a:lnTo>
                <a:lnTo>
                  <a:pt x="96" y="37"/>
                </a:lnTo>
                <a:lnTo>
                  <a:pt x="100" y="45"/>
                </a:lnTo>
                <a:lnTo>
                  <a:pt x="103" y="54"/>
                </a:lnTo>
                <a:lnTo>
                  <a:pt x="106" y="66"/>
                </a:lnTo>
                <a:lnTo>
                  <a:pt x="107" y="79"/>
                </a:lnTo>
                <a:lnTo>
                  <a:pt x="106" y="92"/>
                </a:lnTo>
                <a:lnTo>
                  <a:pt x="103" y="103"/>
                </a:lnTo>
                <a:lnTo>
                  <a:pt x="100" y="114"/>
                </a:lnTo>
                <a:lnTo>
                  <a:pt x="96" y="121"/>
                </a:lnTo>
                <a:lnTo>
                  <a:pt x="90" y="128"/>
                </a:lnTo>
                <a:lnTo>
                  <a:pt x="83" y="132"/>
                </a:lnTo>
                <a:lnTo>
                  <a:pt x="75" y="135"/>
                </a:lnTo>
                <a:lnTo>
                  <a:pt x="65" y="136"/>
                </a:lnTo>
                <a:lnTo>
                  <a:pt x="56" y="135"/>
                </a:lnTo>
                <a:lnTo>
                  <a:pt x="48" y="132"/>
                </a:lnTo>
                <a:lnTo>
                  <a:pt x="40" y="128"/>
                </a:lnTo>
                <a:lnTo>
                  <a:pt x="34" y="121"/>
                </a:lnTo>
                <a:lnTo>
                  <a:pt x="30" y="114"/>
                </a:lnTo>
                <a:lnTo>
                  <a:pt x="26" y="103"/>
                </a:lnTo>
                <a:lnTo>
                  <a:pt x="24" y="92"/>
                </a:lnTo>
                <a:lnTo>
                  <a:pt x="23" y="7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11" name="Freeform 307"/>
          <p:cNvSpPr>
            <a:spLocks/>
          </p:cNvSpPr>
          <p:nvPr/>
        </p:nvSpPr>
        <p:spPr bwMode="auto">
          <a:xfrm>
            <a:off x="5708650" y="1196975"/>
            <a:ext cx="53975" cy="80963"/>
          </a:xfrm>
          <a:custGeom>
            <a:avLst/>
            <a:gdLst>
              <a:gd name="T0" fmla="*/ 2147483647 w 114"/>
              <a:gd name="T1" fmla="*/ 2147483647 h 154"/>
              <a:gd name="T2" fmla="*/ 2147483647 w 114"/>
              <a:gd name="T3" fmla="*/ 2147483647 h 154"/>
              <a:gd name="T4" fmla="*/ 2147483647 w 114"/>
              <a:gd name="T5" fmla="*/ 2147483647 h 154"/>
              <a:gd name="T6" fmla="*/ 2147483647 w 114"/>
              <a:gd name="T7" fmla="*/ 2147483647 h 154"/>
              <a:gd name="T8" fmla="*/ 2147483647 w 114"/>
              <a:gd name="T9" fmla="*/ 2147483647 h 154"/>
              <a:gd name="T10" fmla="*/ 2147483647 w 114"/>
              <a:gd name="T11" fmla="*/ 2147483647 h 154"/>
              <a:gd name="T12" fmla="*/ 2147483647 w 114"/>
              <a:gd name="T13" fmla="*/ 2147483647 h 154"/>
              <a:gd name="T14" fmla="*/ 2147483647 w 114"/>
              <a:gd name="T15" fmla="*/ 2147483647 h 154"/>
              <a:gd name="T16" fmla="*/ 2147483647 w 114"/>
              <a:gd name="T17" fmla="*/ 2147483647 h 154"/>
              <a:gd name="T18" fmla="*/ 2147483647 w 114"/>
              <a:gd name="T19" fmla="*/ 2147483647 h 154"/>
              <a:gd name="T20" fmla="*/ 2147483647 w 114"/>
              <a:gd name="T21" fmla="*/ 2147483647 h 154"/>
              <a:gd name="T22" fmla="*/ 2147483647 w 114"/>
              <a:gd name="T23" fmla="*/ 2147483647 h 154"/>
              <a:gd name="T24" fmla="*/ 2147483647 w 114"/>
              <a:gd name="T25" fmla="*/ 2147483647 h 154"/>
              <a:gd name="T26" fmla="*/ 2147483647 w 114"/>
              <a:gd name="T27" fmla="*/ 2147483647 h 154"/>
              <a:gd name="T28" fmla="*/ 2147483647 w 114"/>
              <a:gd name="T29" fmla="*/ 0 h 154"/>
              <a:gd name="T30" fmla="*/ 2147483647 w 114"/>
              <a:gd name="T31" fmla="*/ 0 h 154"/>
              <a:gd name="T32" fmla="*/ 2147483647 w 114"/>
              <a:gd name="T33" fmla="*/ 0 h 154"/>
              <a:gd name="T34" fmla="*/ 2147483647 w 114"/>
              <a:gd name="T35" fmla="*/ 2147483647 h 154"/>
              <a:gd name="T36" fmla="*/ 2147483647 w 114"/>
              <a:gd name="T37" fmla="*/ 2147483647 h 154"/>
              <a:gd name="T38" fmla="*/ 2147483647 w 114"/>
              <a:gd name="T39" fmla="*/ 2147483647 h 154"/>
              <a:gd name="T40" fmla="*/ 2147483647 w 114"/>
              <a:gd name="T41" fmla="*/ 2147483647 h 154"/>
              <a:gd name="T42" fmla="*/ 2147483647 w 114"/>
              <a:gd name="T43" fmla="*/ 2147483647 h 154"/>
              <a:gd name="T44" fmla="*/ 2147483647 w 114"/>
              <a:gd name="T45" fmla="*/ 2147483647 h 154"/>
              <a:gd name="T46" fmla="*/ 2147483647 w 114"/>
              <a:gd name="T47" fmla="*/ 2147483647 h 154"/>
              <a:gd name="T48" fmla="*/ 2147483647 w 114"/>
              <a:gd name="T49" fmla="*/ 2147483647 h 154"/>
              <a:gd name="T50" fmla="*/ 0 w 114"/>
              <a:gd name="T51" fmla="*/ 2147483647 h 154"/>
              <a:gd name="T52" fmla="*/ 0 w 114"/>
              <a:gd name="T53" fmla="*/ 2147483647 h 154"/>
              <a:gd name="T54" fmla="*/ 2147483647 w 114"/>
              <a:gd name="T55" fmla="*/ 2147483647 h 154"/>
              <a:gd name="T56" fmla="*/ 2147483647 w 114"/>
              <a:gd name="T57" fmla="*/ 2147483647 h 154"/>
              <a:gd name="T58" fmla="*/ 2147483647 w 114"/>
              <a:gd name="T59" fmla="*/ 2147483647 h 154"/>
              <a:gd name="T60" fmla="*/ 2147483647 w 114"/>
              <a:gd name="T61" fmla="*/ 2147483647 h 154"/>
              <a:gd name="T62" fmla="*/ 2147483647 w 114"/>
              <a:gd name="T63" fmla="*/ 2147483647 h 154"/>
              <a:gd name="T64" fmla="*/ 2147483647 w 114"/>
              <a:gd name="T65" fmla="*/ 2147483647 h 154"/>
              <a:gd name="T66" fmla="*/ 2147483647 w 114"/>
              <a:gd name="T67" fmla="*/ 2147483647 h 154"/>
              <a:gd name="T68" fmla="*/ 2147483647 w 114"/>
              <a:gd name="T69" fmla="*/ 2147483647 h 154"/>
              <a:gd name="T70" fmla="*/ 2147483647 w 114"/>
              <a:gd name="T71" fmla="*/ 2147483647 h 154"/>
              <a:gd name="T72" fmla="*/ 2147483647 w 114"/>
              <a:gd name="T73" fmla="*/ 2147483647 h 154"/>
              <a:gd name="T74" fmla="*/ 2147483647 w 114"/>
              <a:gd name="T75" fmla="*/ 2147483647 h 154"/>
              <a:gd name="T76" fmla="*/ 2147483647 w 114"/>
              <a:gd name="T77" fmla="*/ 2147483647 h 154"/>
              <a:gd name="T78" fmla="*/ 2147483647 w 114"/>
              <a:gd name="T79" fmla="*/ 2147483647 h 154"/>
              <a:gd name="T80" fmla="*/ 2147483647 w 114"/>
              <a:gd name="T81" fmla="*/ 2147483647 h 154"/>
              <a:gd name="T82" fmla="*/ 2147483647 w 114"/>
              <a:gd name="T83" fmla="*/ 2147483647 h 154"/>
              <a:gd name="T84" fmla="*/ 2147483647 w 114"/>
              <a:gd name="T85" fmla="*/ 2147483647 h 154"/>
              <a:gd name="T86" fmla="*/ 2147483647 w 114"/>
              <a:gd name="T87" fmla="*/ 2147483647 h 154"/>
              <a:gd name="T88" fmla="*/ 2147483647 w 114"/>
              <a:gd name="T89" fmla="*/ 2147483647 h 154"/>
              <a:gd name="T90" fmla="*/ 2147483647 w 114"/>
              <a:gd name="T91" fmla="*/ 2147483647 h 15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4"/>
              <a:gd name="T140" fmla="*/ 114 w 114"/>
              <a:gd name="T141" fmla="*/ 154 h 154"/>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4">
                <a:moveTo>
                  <a:pt x="91" y="154"/>
                </a:moveTo>
                <a:lnTo>
                  <a:pt x="114" y="154"/>
                </a:lnTo>
                <a:lnTo>
                  <a:pt x="114" y="64"/>
                </a:lnTo>
                <a:lnTo>
                  <a:pt x="114" y="57"/>
                </a:lnTo>
                <a:lnTo>
                  <a:pt x="114" y="46"/>
                </a:lnTo>
                <a:lnTo>
                  <a:pt x="113" y="37"/>
                </a:lnTo>
                <a:lnTo>
                  <a:pt x="112" y="28"/>
                </a:lnTo>
                <a:lnTo>
                  <a:pt x="108" y="21"/>
                </a:lnTo>
                <a:lnTo>
                  <a:pt x="105" y="15"/>
                </a:lnTo>
                <a:lnTo>
                  <a:pt x="102" y="11"/>
                </a:lnTo>
                <a:lnTo>
                  <a:pt x="97" y="8"/>
                </a:lnTo>
                <a:lnTo>
                  <a:pt x="92" y="4"/>
                </a:lnTo>
                <a:lnTo>
                  <a:pt x="87" y="2"/>
                </a:lnTo>
                <a:lnTo>
                  <a:pt x="80" y="1"/>
                </a:lnTo>
                <a:lnTo>
                  <a:pt x="73" y="0"/>
                </a:lnTo>
                <a:lnTo>
                  <a:pt x="66" y="0"/>
                </a:lnTo>
                <a:lnTo>
                  <a:pt x="59" y="0"/>
                </a:lnTo>
                <a:lnTo>
                  <a:pt x="53" y="1"/>
                </a:lnTo>
                <a:lnTo>
                  <a:pt x="47" y="3"/>
                </a:lnTo>
                <a:lnTo>
                  <a:pt x="41" y="5"/>
                </a:lnTo>
                <a:lnTo>
                  <a:pt x="36" y="9"/>
                </a:lnTo>
                <a:lnTo>
                  <a:pt x="31" y="14"/>
                </a:lnTo>
                <a:lnTo>
                  <a:pt x="27" y="19"/>
                </a:lnTo>
                <a:lnTo>
                  <a:pt x="22" y="25"/>
                </a:lnTo>
                <a:lnTo>
                  <a:pt x="22" y="3"/>
                </a:lnTo>
                <a:lnTo>
                  <a:pt x="0" y="3"/>
                </a:lnTo>
                <a:lnTo>
                  <a:pt x="0" y="154"/>
                </a:lnTo>
                <a:lnTo>
                  <a:pt x="23" y="154"/>
                </a:lnTo>
                <a:lnTo>
                  <a:pt x="23" y="68"/>
                </a:lnTo>
                <a:lnTo>
                  <a:pt x="25" y="58"/>
                </a:lnTo>
                <a:lnTo>
                  <a:pt x="27" y="48"/>
                </a:lnTo>
                <a:lnTo>
                  <a:pt x="30" y="40"/>
                </a:lnTo>
                <a:lnTo>
                  <a:pt x="34" y="33"/>
                </a:lnTo>
                <a:lnTo>
                  <a:pt x="40" y="29"/>
                </a:lnTo>
                <a:lnTo>
                  <a:pt x="47" y="25"/>
                </a:lnTo>
                <a:lnTo>
                  <a:pt x="55" y="23"/>
                </a:lnTo>
                <a:lnTo>
                  <a:pt x="64" y="22"/>
                </a:lnTo>
                <a:lnTo>
                  <a:pt x="71" y="23"/>
                </a:lnTo>
                <a:lnTo>
                  <a:pt x="77" y="24"/>
                </a:lnTo>
                <a:lnTo>
                  <a:pt x="81" y="28"/>
                </a:lnTo>
                <a:lnTo>
                  <a:pt x="86" y="31"/>
                </a:lnTo>
                <a:lnTo>
                  <a:pt x="88" y="37"/>
                </a:lnTo>
                <a:lnTo>
                  <a:pt x="90" y="44"/>
                </a:lnTo>
                <a:lnTo>
                  <a:pt x="91" y="52"/>
                </a:lnTo>
                <a:lnTo>
                  <a:pt x="91" y="61"/>
                </a:lnTo>
                <a:lnTo>
                  <a:pt x="91" y="15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12" name="Freeform 308"/>
          <p:cNvSpPr>
            <a:spLocks noEditPoints="1"/>
          </p:cNvSpPr>
          <p:nvPr/>
        </p:nvSpPr>
        <p:spPr bwMode="auto">
          <a:xfrm>
            <a:off x="5780088" y="1168400"/>
            <a:ext cx="11112" cy="109538"/>
          </a:xfrm>
          <a:custGeom>
            <a:avLst/>
            <a:gdLst>
              <a:gd name="T0" fmla="*/ 0 w 23"/>
              <a:gd name="T1" fmla="*/ 2147483647 h 207"/>
              <a:gd name="T2" fmla="*/ 2147483647 w 23"/>
              <a:gd name="T3" fmla="*/ 2147483647 h 207"/>
              <a:gd name="T4" fmla="*/ 2147483647 w 23"/>
              <a:gd name="T5" fmla="*/ 2147483647 h 207"/>
              <a:gd name="T6" fmla="*/ 0 w 23"/>
              <a:gd name="T7" fmla="*/ 2147483647 h 207"/>
              <a:gd name="T8" fmla="*/ 0 w 23"/>
              <a:gd name="T9" fmla="*/ 2147483647 h 207"/>
              <a:gd name="T10" fmla="*/ 0 w 23"/>
              <a:gd name="T11" fmla="*/ 2147483647 h 207"/>
              <a:gd name="T12" fmla="*/ 2147483647 w 23"/>
              <a:gd name="T13" fmla="*/ 2147483647 h 207"/>
              <a:gd name="T14" fmla="*/ 2147483647 w 23"/>
              <a:gd name="T15" fmla="*/ 0 h 207"/>
              <a:gd name="T16" fmla="*/ 0 w 23"/>
              <a:gd name="T17" fmla="*/ 0 h 207"/>
              <a:gd name="T18" fmla="*/ 0 w 23"/>
              <a:gd name="T19" fmla="*/ 2147483647 h 2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7"/>
              <a:gd name="T32" fmla="*/ 23 w 23"/>
              <a:gd name="T33" fmla="*/ 207 h 2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7">
                <a:moveTo>
                  <a:pt x="0" y="207"/>
                </a:moveTo>
                <a:lnTo>
                  <a:pt x="23" y="207"/>
                </a:lnTo>
                <a:lnTo>
                  <a:pt x="23" y="56"/>
                </a:lnTo>
                <a:lnTo>
                  <a:pt x="0" y="56"/>
                </a:lnTo>
                <a:lnTo>
                  <a:pt x="0" y="207"/>
                </a:lnTo>
                <a:close/>
                <a:moveTo>
                  <a:pt x="0" y="28"/>
                </a:moveTo>
                <a:lnTo>
                  <a:pt x="23" y="28"/>
                </a:lnTo>
                <a:lnTo>
                  <a:pt x="23"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13" name="Freeform 309"/>
          <p:cNvSpPr>
            <a:spLocks noEditPoints="1"/>
          </p:cNvSpPr>
          <p:nvPr/>
        </p:nvSpPr>
        <p:spPr bwMode="auto">
          <a:xfrm>
            <a:off x="5803900" y="1196975"/>
            <a:ext cx="58738" cy="112713"/>
          </a:xfrm>
          <a:custGeom>
            <a:avLst/>
            <a:gdLst>
              <a:gd name="T0" fmla="*/ 2147483647 w 126"/>
              <a:gd name="T1" fmla="*/ 2147483647 h 215"/>
              <a:gd name="T2" fmla="*/ 2147483647 w 126"/>
              <a:gd name="T3" fmla="*/ 2147483647 h 215"/>
              <a:gd name="T4" fmla="*/ 2147483647 w 126"/>
              <a:gd name="T5" fmla="*/ 2147483647 h 215"/>
              <a:gd name="T6" fmla="*/ 2147483647 w 126"/>
              <a:gd name="T7" fmla="*/ 2147483647 h 215"/>
              <a:gd name="T8" fmla="*/ 2147483647 w 126"/>
              <a:gd name="T9" fmla="*/ 2147483647 h 215"/>
              <a:gd name="T10" fmla="*/ 2147483647 w 126"/>
              <a:gd name="T11" fmla="*/ 2147483647 h 215"/>
              <a:gd name="T12" fmla="*/ 2147483647 w 126"/>
              <a:gd name="T13" fmla="*/ 0 h 215"/>
              <a:gd name="T14" fmla="*/ 2147483647 w 126"/>
              <a:gd name="T15" fmla="*/ 2147483647 h 215"/>
              <a:gd name="T16" fmla="*/ 2147483647 w 126"/>
              <a:gd name="T17" fmla="*/ 2147483647 h 215"/>
              <a:gd name="T18" fmla="*/ 2147483647 w 126"/>
              <a:gd name="T19" fmla="*/ 2147483647 h 215"/>
              <a:gd name="T20" fmla="*/ 0 w 126"/>
              <a:gd name="T21" fmla="*/ 2147483647 h 215"/>
              <a:gd name="T22" fmla="*/ 2147483647 w 126"/>
              <a:gd name="T23" fmla="*/ 2147483647 h 215"/>
              <a:gd name="T24" fmla="*/ 2147483647 w 126"/>
              <a:gd name="T25" fmla="*/ 2147483647 h 215"/>
              <a:gd name="T26" fmla="*/ 2147483647 w 126"/>
              <a:gd name="T27" fmla="*/ 2147483647 h 215"/>
              <a:gd name="T28" fmla="*/ 2147483647 w 126"/>
              <a:gd name="T29" fmla="*/ 2147483647 h 215"/>
              <a:gd name="T30" fmla="*/ 2147483647 w 126"/>
              <a:gd name="T31" fmla="*/ 2147483647 h 215"/>
              <a:gd name="T32" fmla="*/ 2147483647 w 126"/>
              <a:gd name="T33" fmla="*/ 2147483647 h 215"/>
              <a:gd name="T34" fmla="*/ 2147483647 w 126"/>
              <a:gd name="T35" fmla="*/ 2147483647 h 215"/>
              <a:gd name="T36" fmla="*/ 2147483647 w 126"/>
              <a:gd name="T37" fmla="*/ 2147483647 h 215"/>
              <a:gd name="T38" fmla="*/ 2147483647 w 126"/>
              <a:gd name="T39" fmla="*/ 2147483647 h 215"/>
              <a:gd name="T40" fmla="*/ 2147483647 w 126"/>
              <a:gd name="T41" fmla="*/ 2147483647 h 215"/>
              <a:gd name="T42" fmla="*/ 2147483647 w 126"/>
              <a:gd name="T43" fmla="*/ 2147483647 h 215"/>
              <a:gd name="T44" fmla="*/ 2147483647 w 126"/>
              <a:gd name="T45" fmla="*/ 2147483647 h 215"/>
              <a:gd name="T46" fmla="*/ 2147483647 w 126"/>
              <a:gd name="T47" fmla="*/ 2147483647 h 215"/>
              <a:gd name="T48" fmla="*/ 2147483647 w 126"/>
              <a:gd name="T49" fmla="*/ 2147483647 h 215"/>
              <a:gd name="T50" fmla="*/ 2147483647 w 126"/>
              <a:gd name="T51" fmla="*/ 2147483647 h 215"/>
              <a:gd name="T52" fmla="*/ 2147483647 w 126"/>
              <a:gd name="T53" fmla="*/ 2147483647 h 215"/>
              <a:gd name="T54" fmla="*/ 2147483647 w 126"/>
              <a:gd name="T55" fmla="*/ 2147483647 h 215"/>
              <a:gd name="T56" fmla="*/ 2147483647 w 126"/>
              <a:gd name="T57" fmla="*/ 2147483647 h 215"/>
              <a:gd name="T58" fmla="*/ 2147483647 w 126"/>
              <a:gd name="T59" fmla="*/ 2147483647 h 215"/>
              <a:gd name="T60" fmla="*/ 2147483647 w 126"/>
              <a:gd name="T61" fmla="*/ 2147483647 h 215"/>
              <a:gd name="T62" fmla="*/ 2147483647 w 126"/>
              <a:gd name="T63" fmla="*/ 2147483647 h 215"/>
              <a:gd name="T64" fmla="*/ 2147483647 w 126"/>
              <a:gd name="T65" fmla="*/ 2147483647 h 215"/>
              <a:gd name="T66" fmla="*/ 2147483647 w 126"/>
              <a:gd name="T67" fmla="*/ 2147483647 h 215"/>
              <a:gd name="T68" fmla="*/ 2147483647 w 126"/>
              <a:gd name="T69" fmla="*/ 2147483647 h 21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6"/>
              <a:gd name="T106" fmla="*/ 0 h 215"/>
              <a:gd name="T107" fmla="*/ 126 w 126"/>
              <a:gd name="T108" fmla="*/ 215 h 21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6" h="215">
                <a:moveTo>
                  <a:pt x="104" y="133"/>
                </a:moveTo>
                <a:lnTo>
                  <a:pt x="104" y="215"/>
                </a:lnTo>
                <a:lnTo>
                  <a:pt x="126" y="215"/>
                </a:lnTo>
                <a:lnTo>
                  <a:pt x="126" y="3"/>
                </a:lnTo>
                <a:lnTo>
                  <a:pt x="104" y="3"/>
                </a:lnTo>
                <a:lnTo>
                  <a:pt x="104" y="25"/>
                </a:lnTo>
                <a:lnTo>
                  <a:pt x="100" y="19"/>
                </a:lnTo>
                <a:lnTo>
                  <a:pt x="96" y="14"/>
                </a:lnTo>
                <a:lnTo>
                  <a:pt x="90" y="10"/>
                </a:lnTo>
                <a:lnTo>
                  <a:pt x="85" y="5"/>
                </a:lnTo>
                <a:lnTo>
                  <a:pt x="80" y="3"/>
                </a:lnTo>
                <a:lnTo>
                  <a:pt x="73" y="1"/>
                </a:lnTo>
                <a:lnTo>
                  <a:pt x="67" y="0"/>
                </a:lnTo>
                <a:lnTo>
                  <a:pt x="60" y="0"/>
                </a:lnTo>
                <a:lnTo>
                  <a:pt x="47" y="1"/>
                </a:lnTo>
                <a:lnTo>
                  <a:pt x="35" y="5"/>
                </a:lnTo>
                <a:lnTo>
                  <a:pt x="25" y="11"/>
                </a:lnTo>
                <a:lnTo>
                  <a:pt x="16" y="21"/>
                </a:lnTo>
                <a:lnTo>
                  <a:pt x="9" y="32"/>
                </a:lnTo>
                <a:lnTo>
                  <a:pt x="4" y="45"/>
                </a:lnTo>
                <a:lnTo>
                  <a:pt x="1" y="61"/>
                </a:lnTo>
                <a:lnTo>
                  <a:pt x="0" y="79"/>
                </a:lnTo>
                <a:lnTo>
                  <a:pt x="1" y="96"/>
                </a:lnTo>
                <a:lnTo>
                  <a:pt x="4" y="111"/>
                </a:lnTo>
                <a:lnTo>
                  <a:pt x="9" y="125"/>
                </a:lnTo>
                <a:lnTo>
                  <a:pt x="16" y="137"/>
                </a:lnTo>
                <a:lnTo>
                  <a:pt x="25" y="146"/>
                </a:lnTo>
                <a:lnTo>
                  <a:pt x="35" y="152"/>
                </a:lnTo>
                <a:lnTo>
                  <a:pt x="47" y="157"/>
                </a:lnTo>
                <a:lnTo>
                  <a:pt x="60" y="158"/>
                </a:lnTo>
                <a:lnTo>
                  <a:pt x="67" y="158"/>
                </a:lnTo>
                <a:lnTo>
                  <a:pt x="73" y="157"/>
                </a:lnTo>
                <a:lnTo>
                  <a:pt x="80" y="154"/>
                </a:lnTo>
                <a:lnTo>
                  <a:pt x="86" y="152"/>
                </a:lnTo>
                <a:lnTo>
                  <a:pt x="91" y="149"/>
                </a:lnTo>
                <a:lnTo>
                  <a:pt x="97" y="144"/>
                </a:lnTo>
                <a:lnTo>
                  <a:pt x="101" y="139"/>
                </a:lnTo>
                <a:lnTo>
                  <a:pt x="104" y="133"/>
                </a:lnTo>
                <a:close/>
                <a:moveTo>
                  <a:pt x="24" y="78"/>
                </a:moveTo>
                <a:lnTo>
                  <a:pt x="25" y="65"/>
                </a:lnTo>
                <a:lnTo>
                  <a:pt x="27" y="54"/>
                </a:lnTo>
                <a:lnTo>
                  <a:pt x="30" y="45"/>
                </a:lnTo>
                <a:lnTo>
                  <a:pt x="35" y="37"/>
                </a:lnTo>
                <a:lnTo>
                  <a:pt x="41" y="31"/>
                </a:lnTo>
                <a:lnTo>
                  <a:pt x="48" y="26"/>
                </a:lnTo>
                <a:lnTo>
                  <a:pt x="55" y="24"/>
                </a:lnTo>
                <a:lnTo>
                  <a:pt x="65" y="23"/>
                </a:lnTo>
                <a:lnTo>
                  <a:pt x="73" y="24"/>
                </a:lnTo>
                <a:lnTo>
                  <a:pt x="82" y="26"/>
                </a:lnTo>
                <a:lnTo>
                  <a:pt x="88" y="31"/>
                </a:lnTo>
                <a:lnTo>
                  <a:pt x="95" y="38"/>
                </a:lnTo>
                <a:lnTo>
                  <a:pt x="99" y="45"/>
                </a:lnTo>
                <a:lnTo>
                  <a:pt x="102" y="55"/>
                </a:lnTo>
                <a:lnTo>
                  <a:pt x="104" y="66"/>
                </a:lnTo>
                <a:lnTo>
                  <a:pt x="105" y="79"/>
                </a:lnTo>
                <a:lnTo>
                  <a:pt x="104" y="92"/>
                </a:lnTo>
                <a:lnTo>
                  <a:pt x="102" y="103"/>
                </a:lnTo>
                <a:lnTo>
                  <a:pt x="99" y="114"/>
                </a:lnTo>
                <a:lnTo>
                  <a:pt x="95" y="121"/>
                </a:lnTo>
                <a:lnTo>
                  <a:pt x="89" y="128"/>
                </a:lnTo>
                <a:lnTo>
                  <a:pt x="82" y="132"/>
                </a:lnTo>
                <a:lnTo>
                  <a:pt x="74" y="135"/>
                </a:lnTo>
                <a:lnTo>
                  <a:pt x="66" y="136"/>
                </a:lnTo>
                <a:lnTo>
                  <a:pt x="57" y="135"/>
                </a:lnTo>
                <a:lnTo>
                  <a:pt x="48" y="132"/>
                </a:lnTo>
                <a:lnTo>
                  <a:pt x="41" y="128"/>
                </a:lnTo>
                <a:lnTo>
                  <a:pt x="35" y="121"/>
                </a:lnTo>
                <a:lnTo>
                  <a:pt x="30" y="113"/>
                </a:lnTo>
                <a:lnTo>
                  <a:pt x="27" y="102"/>
                </a:lnTo>
                <a:lnTo>
                  <a:pt x="25" y="90"/>
                </a:lnTo>
                <a:lnTo>
                  <a:pt x="24" y="7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14" name="Freeform 310"/>
          <p:cNvSpPr>
            <a:spLocks/>
          </p:cNvSpPr>
          <p:nvPr/>
        </p:nvSpPr>
        <p:spPr bwMode="auto">
          <a:xfrm>
            <a:off x="5878513" y="1198563"/>
            <a:ext cx="53975" cy="80962"/>
          </a:xfrm>
          <a:custGeom>
            <a:avLst/>
            <a:gdLst>
              <a:gd name="T0" fmla="*/ 2147483647 w 114"/>
              <a:gd name="T1" fmla="*/ 0 h 155"/>
              <a:gd name="T2" fmla="*/ 0 w 114"/>
              <a:gd name="T3" fmla="*/ 0 h 155"/>
              <a:gd name="T4" fmla="*/ 0 w 114"/>
              <a:gd name="T5" fmla="*/ 2147483647 h 155"/>
              <a:gd name="T6" fmla="*/ 0 w 114"/>
              <a:gd name="T7" fmla="*/ 2147483647 h 155"/>
              <a:gd name="T8" fmla="*/ 0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2147483647 h 155"/>
              <a:gd name="T30" fmla="*/ 2147483647 w 114"/>
              <a:gd name="T31" fmla="*/ 2147483647 h 155"/>
              <a:gd name="T32" fmla="*/ 2147483647 w 114"/>
              <a:gd name="T33" fmla="*/ 2147483647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2147483647 w 114"/>
              <a:gd name="T51" fmla="*/ 2147483647 h 155"/>
              <a:gd name="T52" fmla="*/ 2147483647 w 114"/>
              <a:gd name="T53" fmla="*/ 0 h 155"/>
              <a:gd name="T54" fmla="*/ 2147483647 w 114"/>
              <a:gd name="T55" fmla="*/ 0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0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23" y="0"/>
                </a:moveTo>
                <a:lnTo>
                  <a:pt x="0" y="0"/>
                </a:lnTo>
                <a:lnTo>
                  <a:pt x="0" y="91"/>
                </a:lnTo>
                <a:lnTo>
                  <a:pt x="0" y="98"/>
                </a:lnTo>
                <a:lnTo>
                  <a:pt x="0" y="108"/>
                </a:lnTo>
                <a:lnTo>
                  <a:pt x="1" y="118"/>
                </a:lnTo>
                <a:lnTo>
                  <a:pt x="3" y="127"/>
                </a:lnTo>
                <a:lnTo>
                  <a:pt x="6" y="134"/>
                </a:lnTo>
                <a:lnTo>
                  <a:pt x="9" y="139"/>
                </a:lnTo>
                <a:lnTo>
                  <a:pt x="13" y="143"/>
                </a:lnTo>
                <a:lnTo>
                  <a:pt x="17" y="147"/>
                </a:lnTo>
                <a:lnTo>
                  <a:pt x="22" y="149"/>
                </a:lnTo>
                <a:lnTo>
                  <a:pt x="27" y="151"/>
                </a:lnTo>
                <a:lnTo>
                  <a:pt x="34" y="154"/>
                </a:lnTo>
                <a:lnTo>
                  <a:pt x="40" y="155"/>
                </a:lnTo>
                <a:lnTo>
                  <a:pt x="46" y="155"/>
                </a:lnTo>
                <a:lnTo>
                  <a:pt x="54" y="155"/>
                </a:lnTo>
                <a:lnTo>
                  <a:pt x="61" y="154"/>
                </a:lnTo>
                <a:lnTo>
                  <a:pt x="67" y="151"/>
                </a:lnTo>
                <a:lnTo>
                  <a:pt x="74" y="148"/>
                </a:lnTo>
                <a:lnTo>
                  <a:pt x="79" y="144"/>
                </a:lnTo>
                <a:lnTo>
                  <a:pt x="83" y="140"/>
                </a:lnTo>
                <a:lnTo>
                  <a:pt x="87" y="135"/>
                </a:lnTo>
                <a:lnTo>
                  <a:pt x="92" y="129"/>
                </a:lnTo>
                <a:lnTo>
                  <a:pt x="92" y="151"/>
                </a:lnTo>
                <a:lnTo>
                  <a:pt x="114" y="151"/>
                </a:lnTo>
                <a:lnTo>
                  <a:pt x="114" y="0"/>
                </a:lnTo>
                <a:lnTo>
                  <a:pt x="91" y="0"/>
                </a:lnTo>
                <a:lnTo>
                  <a:pt x="91" y="82"/>
                </a:lnTo>
                <a:lnTo>
                  <a:pt x="90" y="93"/>
                </a:lnTo>
                <a:lnTo>
                  <a:pt x="88" y="104"/>
                </a:lnTo>
                <a:lnTo>
                  <a:pt x="85" y="113"/>
                </a:lnTo>
                <a:lnTo>
                  <a:pt x="80" y="120"/>
                </a:lnTo>
                <a:lnTo>
                  <a:pt x="75" y="126"/>
                </a:lnTo>
                <a:lnTo>
                  <a:pt x="68" y="129"/>
                </a:lnTo>
                <a:lnTo>
                  <a:pt x="60" y="132"/>
                </a:lnTo>
                <a:lnTo>
                  <a:pt x="50" y="133"/>
                </a:lnTo>
                <a:lnTo>
                  <a:pt x="43" y="133"/>
                </a:lnTo>
                <a:lnTo>
                  <a:pt x="37" y="130"/>
                </a:lnTo>
                <a:lnTo>
                  <a:pt x="33" y="127"/>
                </a:lnTo>
                <a:lnTo>
                  <a:pt x="28" y="123"/>
                </a:lnTo>
                <a:lnTo>
                  <a:pt x="26" y="118"/>
                </a:lnTo>
                <a:lnTo>
                  <a:pt x="24" y="111"/>
                </a:lnTo>
                <a:lnTo>
                  <a:pt x="23" y="103"/>
                </a:lnTo>
                <a:lnTo>
                  <a:pt x="23" y="93"/>
                </a:lnTo>
                <a:lnTo>
                  <a:pt x="23" y="0"/>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15" name="Freeform 311"/>
          <p:cNvSpPr>
            <a:spLocks noEditPoints="1"/>
          </p:cNvSpPr>
          <p:nvPr/>
        </p:nvSpPr>
        <p:spPr bwMode="auto">
          <a:xfrm>
            <a:off x="5946775" y="1196975"/>
            <a:ext cx="57150" cy="82550"/>
          </a:xfrm>
          <a:custGeom>
            <a:avLst/>
            <a:gdLst>
              <a:gd name="T0" fmla="*/ 2147483647 w 124"/>
              <a:gd name="T1" fmla="*/ 2147483647 h 158"/>
              <a:gd name="T2" fmla="*/ 2147483647 w 124"/>
              <a:gd name="T3" fmla="*/ 2147483647 h 158"/>
              <a:gd name="T4" fmla="*/ 2147483647 w 124"/>
              <a:gd name="T5" fmla="*/ 2147483647 h 158"/>
              <a:gd name="T6" fmla="*/ 2147483647 w 124"/>
              <a:gd name="T7" fmla="*/ 2147483647 h 158"/>
              <a:gd name="T8" fmla="*/ 2147483647 w 124"/>
              <a:gd name="T9" fmla="*/ 2147483647 h 158"/>
              <a:gd name="T10" fmla="*/ 2147483647 w 124"/>
              <a:gd name="T11" fmla="*/ 2147483647 h 158"/>
              <a:gd name="T12" fmla="*/ 2147483647 w 124"/>
              <a:gd name="T13" fmla="*/ 2147483647 h 158"/>
              <a:gd name="T14" fmla="*/ 2147483647 w 124"/>
              <a:gd name="T15" fmla="*/ 2147483647 h 158"/>
              <a:gd name="T16" fmla="*/ 2147483647 w 124"/>
              <a:gd name="T17" fmla="*/ 2147483647 h 158"/>
              <a:gd name="T18" fmla="*/ 2147483647 w 124"/>
              <a:gd name="T19" fmla="*/ 2147483647 h 158"/>
              <a:gd name="T20" fmla="*/ 2147483647 w 124"/>
              <a:gd name="T21" fmla="*/ 2147483647 h 158"/>
              <a:gd name="T22" fmla="*/ 2147483647 w 124"/>
              <a:gd name="T23" fmla="*/ 2147483647 h 158"/>
              <a:gd name="T24" fmla="*/ 2147483647 w 124"/>
              <a:gd name="T25" fmla="*/ 2147483647 h 158"/>
              <a:gd name="T26" fmla="*/ 2147483647 w 124"/>
              <a:gd name="T27" fmla="*/ 2147483647 h 158"/>
              <a:gd name="T28" fmla="*/ 2147483647 w 124"/>
              <a:gd name="T29" fmla="*/ 2147483647 h 158"/>
              <a:gd name="T30" fmla="*/ 2147483647 w 124"/>
              <a:gd name="T31" fmla="*/ 2147483647 h 158"/>
              <a:gd name="T32" fmla="*/ 2147483647 w 124"/>
              <a:gd name="T33" fmla="*/ 2147483647 h 158"/>
              <a:gd name="T34" fmla="*/ 2147483647 w 124"/>
              <a:gd name="T35" fmla="*/ 2147483647 h 158"/>
              <a:gd name="T36" fmla="*/ 2147483647 w 124"/>
              <a:gd name="T37" fmla="*/ 2147483647 h 158"/>
              <a:gd name="T38" fmla="*/ 2147483647 w 124"/>
              <a:gd name="T39" fmla="*/ 2147483647 h 158"/>
              <a:gd name="T40" fmla="*/ 2147483647 w 124"/>
              <a:gd name="T41" fmla="*/ 2147483647 h 158"/>
              <a:gd name="T42" fmla="*/ 2147483647 w 124"/>
              <a:gd name="T43" fmla="*/ 2147483647 h 158"/>
              <a:gd name="T44" fmla="*/ 2147483647 w 124"/>
              <a:gd name="T45" fmla="*/ 2147483647 h 158"/>
              <a:gd name="T46" fmla="*/ 2147483647 w 124"/>
              <a:gd name="T47" fmla="*/ 2147483647 h 158"/>
              <a:gd name="T48" fmla="*/ 2147483647 w 124"/>
              <a:gd name="T49" fmla="*/ 2147483647 h 158"/>
              <a:gd name="T50" fmla="*/ 2147483647 w 124"/>
              <a:gd name="T51" fmla="*/ 2147483647 h 158"/>
              <a:gd name="T52" fmla="*/ 2147483647 w 124"/>
              <a:gd name="T53" fmla="*/ 2147483647 h 158"/>
              <a:gd name="T54" fmla="*/ 2147483647 w 124"/>
              <a:gd name="T55" fmla="*/ 2147483647 h 158"/>
              <a:gd name="T56" fmla="*/ 2147483647 w 124"/>
              <a:gd name="T57" fmla="*/ 2147483647 h 158"/>
              <a:gd name="T58" fmla="*/ 2147483647 w 124"/>
              <a:gd name="T59" fmla="*/ 2147483647 h 158"/>
              <a:gd name="T60" fmla="*/ 2147483647 w 124"/>
              <a:gd name="T61" fmla="*/ 2147483647 h 158"/>
              <a:gd name="T62" fmla="*/ 2147483647 w 124"/>
              <a:gd name="T63" fmla="*/ 2147483647 h 158"/>
              <a:gd name="T64" fmla="*/ 2147483647 w 124"/>
              <a:gd name="T65" fmla="*/ 2147483647 h 158"/>
              <a:gd name="T66" fmla="*/ 2147483647 w 124"/>
              <a:gd name="T67" fmla="*/ 2147483647 h 158"/>
              <a:gd name="T68" fmla="*/ 2147483647 w 124"/>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4"/>
              <a:gd name="T106" fmla="*/ 0 h 158"/>
              <a:gd name="T107" fmla="*/ 124 w 124"/>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4" h="158">
                <a:moveTo>
                  <a:pt x="99" y="107"/>
                </a:moveTo>
                <a:lnTo>
                  <a:pt x="97" y="113"/>
                </a:lnTo>
                <a:lnTo>
                  <a:pt x="94" y="118"/>
                </a:lnTo>
                <a:lnTo>
                  <a:pt x="91" y="123"/>
                </a:lnTo>
                <a:lnTo>
                  <a:pt x="87" y="128"/>
                </a:lnTo>
                <a:lnTo>
                  <a:pt x="82" y="130"/>
                </a:lnTo>
                <a:lnTo>
                  <a:pt x="77" y="132"/>
                </a:lnTo>
                <a:lnTo>
                  <a:pt x="71" y="135"/>
                </a:lnTo>
                <a:lnTo>
                  <a:pt x="64" y="135"/>
                </a:lnTo>
                <a:lnTo>
                  <a:pt x="55" y="133"/>
                </a:lnTo>
                <a:lnTo>
                  <a:pt x="48" y="131"/>
                </a:lnTo>
                <a:lnTo>
                  <a:pt x="41" y="128"/>
                </a:lnTo>
                <a:lnTo>
                  <a:pt x="35" y="122"/>
                </a:lnTo>
                <a:lnTo>
                  <a:pt x="31" y="116"/>
                </a:lnTo>
                <a:lnTo>
                  <a:pt x="28" y="108"/>
                </a:lnTo>
                <a:lnTo>
                  <a:pt x="26" y="97"/>
                </a:lnTo>
                <a:lnTo>
                  <a:pt x="24" y="87"/>
                </a:lnTo>
                <a:lnTo>
                  <a:pt x="124" y="87"/>
                </a:lnTo>
                <a:lnTo>
                  <a:pt x="124" y="75"/>
                </a:lnTo>
                <a:lnTo>
                  <a:pt x="123" y="59"/>
                </a:lnTo>
                <a:lnTo>
                  <a:pt x="119" y="43"/>
                </a:lnTo>
                <a:lnTo>
                  <a:pt x="114" y="30"/>
                </a:lnTo>
                <a:lnTo>
                  <a:pt x="108" y="19"/>
                </a:lnTo>
                <a:lnTo>
                  <a:pt x="98" y="11"/>
                </a:lnTo>
                <a:lnTo>
                  <a:pt x="88" y="4"/>
                </a:lnTo>
                <a:lnTo>
                  <a:pt x="76" y="1"/>
                </a:lnTo>
                <a:lnTo>
                  <a:pt x="61" y="0"/>
                </a:lnTo>
                <a:lnTo>
                  <a:pt x="49" y="1"/>
                </a:lnTo>
                <a:lnTo>
                  <a:pt x="36" y="5"/>
                </a:lnTo>
                <a:lnTo>
                  <a:pt x="26" y="11"/>
                </a:lnTo>
                <a:lnTo>
                  <a:pt x="17" y="21"/>
                </a:lnTo>
                <a:lnTo>
                  <a:pt x="10" y="32"/>
                </a:lnTo>
                <a:lnTo>
                  <a:pt x="4" y="46"/>
                </a:lnTo>
                <a:lnTo>
                  <a:pt x="1" y="62"/>
                </a:lnTo>
                <a:lnTo>
                  <a:pt x="0" y="80"/>
                </a:lnTo>
                <a:lnTo>
                  <a:pt x="1" y="97"/>
                </a:lnTo>
                <a:lnTo>
                  <a:pt x="4" y="113"/>
                </a:lnTo>
                <a:lnTo>
                  <a:pt x="10" y="126"/>
                </a:lnTo>
                <a:lnTo>
                  <a:pt x="17" y="137"/>
                </a:lnTo>
                <a:lnTo>
                  <a:pt x="26" y="146"/>
                </a:lnTo>
                <a:lnTo>
                  <a:pt x="36" y="152"/>
                </a:lnTo>
                <a:lnTo>
                  <a:pt x="49" y="157"/>
                </a:lnTo>
                <a:lnTo>
                  <a:pt x="61" y="158"/>
                </a:lnTo>
                <a:lnTo>
                  <a:pt x="73" y="157"/>
                </a:lnTo>
                <a:lnTo>
                  <a:pt x="85" y="154"/>
                </a:lnTo>
                <a:lnTo>
                  <a:pt x="94" y="150"/>
                </a:lnTo>
                <a:lnTo>
                  <a:pt x="103" y="144"/>
                </a:lnTo>
                <a:lnTo>
                  <a:pt x="109" y="137"/>
                </a:lnTo>
                <a:lnTo>
                  <a:pt x="115" y="128"/>
                </a:lnTo>
                <a:lnTo>
                  <a:pt x="119" y="118"/>
                </a:lnTo>
                <a:lnTo>
                  <a:pt x="122" y="107"/>
                </a:lnTo>
                <a:lnTo>
                  <a:pt x="99" y="107"/>
                </a:lnTo>
                <a:close/>
                <a:moveTo>
                  <a:pt x="24" y="66"/>
                </a:moveTo>
                <a:lnTo>
                  <a:pt x="26" y="55"/>
                </a:lnTo>
                <a:lnTo>
                  <a:pt x="28" y="47"/>
                </a:lnTo>
                <a:lnTo>
                  <a:pt x="32" y="39"/>
                </a:lnTo>
                <a:lnTo>
                  <a:pt x="36" y="33"/>
                </a:lnTo>
                <a:lnTo>
                  <a:pt x="41" y="28"/>
                </a:lnTo>
                <a:lnTo>
                  <a:pt x="48" y="24"/>
                </a:lnTo>
                <a:lnTo>
                  <a:pt x="54" y="23"/>
                </a:lnTo>
                <a:lnTo>
                  <a:pt x="62" y="22"/>
                </a:lnTo>
                <a:lnTo>
                  <a:pt x="71" y="23"/>
                </a:lnTo>
                <a:lnTo>
                  <a:pt x="78" y="24"/>
                </a:lnTo>
                <a:lnTo>
                  <a:pt x="85" y="29"/>
                </a:lnTo>
                <a:lnTo>
                  <a:pt x="90" y="33"/>
                </a:lnTo>
                <a:lnTo>
                  <a:pt x="94" y="39"/>
                </a:lnTo>
                <a:lnTo>
                  <a:pt x="97" y="47"/>
                </a:lnTo>
                <a:lnTo>
                  <a:pt x="98" y="55"/>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16" name="Freeform 312"/>
          <p:cNvSpPr>
            <a:spLocks noEditPoints="1"/>
          </p:cNvSpPr>
          <p:nvPr/>
        </p:nvSpPr>
        <p:spPr bwMode="auto">
          <a:xfrm>
            <a:off x="6046788" y="1166813"/>
            <a:ext cx="82550" cy="119062"/>
          </a:xfrm>
          <a:custGeom>
            <a:avLst/>
            <a:gdLst>
              <a:gd name="T0" fmla="*/ 2147483647 w 178"/>
              <a:gd name="T1" fmla="*/ 2147483647 h 226"/>
              <a:gd name="T2" fmla="*/ 2147483647 w 178"/>
              <a:gd name="T3" fmla="*/ 2147483647 h 226"/>
              <a:gd name="T4" fmla="*/ 2147483647 w 178"/>
              <a:gd name="T5" fmla="*/ 2147483647 h 226"/>
              <a:gd name="T6" fmla="*/ 2147483647 w 178"/>
              <a:gd name="T7" fmla="*/ 2147483647 h 226"/>
              <a:gd name="T8" fmla="*/ 2147483647 w 178"/>
              <a:gd name="T9" fmla="*/ 2147483647 h 226"/>
              <a:gd name="T10" fmla="*/ 2147483647 w 178"/>
              <a:gd name="T11" fmla="*/ 2147483647 h 226"/>
              <a:gd name="T12" fmla="*/ 2147483647 w 178"/>
              <a:gd name="T13" fmla="*/ 2147483647 h 226"/>
              <a:gd name="T14" fmla="*/ 2147483647 w 178"/>
              <a:gd name="T15" fmla="*/ 2147483647 h 226"/>
              <a:gd name="T16" fmla="*/ 2147483647 w 178"/>
              <a:gd name="T17" fmla="*/ 2147483647 h 226"/>
              <a:gd name="T18" fmla="*/ 2147483647 w 178"/>
              <a:gd name="T19" fmla="*/ 2147483647 h 226"/>
              <a:gd name="T20" fmla="*/ 2147483647 w 178"/>
              <a:gd name="T21" fmla="*/ 2147483647 h 226"/>
              <a:gd name="T22" fmla="*/ 2147483647 w 178"/>
              <a:gd name="T23" fmla="*/ 2147483647 h 226"/>
              <a:gd name="T24" fmla="*/ 2147483647 w 178"/>
              <a:gd name="T25" fmla="*/ 2147483647 h 226"/>
              <a:gd name="T26" fmla="*/ 2147483647 w 178"/>
              <a:gd name="T27" fmla="*/ 0 h 226"/>
              <a:gd name="T28" fmla="*/ 2147483647 w 178"/>
              <a:gd name="T29" fmla="*/ 2147483647 h 226"/>
              <a:gd name="T30" fmla="*/ 2147483647 w 178"/>
              <a:gd name="T31" fmla="*/ 2147483647 h 226"/>
              <a:gd name="T32" fmla="*/ 2147483647 w 178"/>
              <a:gd name="T33" fmla="*/ 2147483647 h 226"/>
              <a:gd name="T34" fmla="*/ 2147483647 w 178"/>
              <a:gd name="T35" fmla="*/ 2147483647 h 226"/>
              <a:gd name="T36" fmla="*/ 2147483647 w 178"/>
              <a:gd name="T37" fmla="*/ 2147483647 h 226"/>
              <a:gd name="T38" fmla="*/ 2147483647 w 178"/>
              <a:gd name="T39" fmla="*/ 2147483647 h 226"/>
              <a:gd name="T40" fmla="*/ 2147483647 w 178"/>
              <a:gd name="T41" fmla="*/ 2147483647 h 226"/>
              <a:gd name="T42" fmla="*/ 0 w 178"/>
              <a:gd name="T43" fmla="*/ 2147483647 h 226"/>
              <a:gd name="T44" fmla="*/ 2147483647 w 178"/>
              <a:gd name="T45" fmla="*/ 2147483647 h 226"/>
              <a:gd name="T46" fmla="*/ 2147483647 w 178"/>
              <a:gd name="T47" fmla="*/ 2147483647 h 226"/>
              <a:gd name="T48" fmla="*/ 2147483647 w 178"/>
              <a:gd name="T49" fmla="*/ 2147483647 h 226"/>
              <a:gd name="T50" fmla="*/ 2147483647 w 178"/>
              <a:gd name="T51" fmla="*/ 2147483647 h 226"/>
              <a:gd name="T52" fmla="*/ 2147483647 w 178"/>
              <a:gd name="T53" fmla="*/ 2147483647 h 226"/>
              <a:gd name="T54" fmla="*/ 2147483647 w 178"/>
              <a:gd name="T55" fmla="*/ 2147483647 h 226"/>
              <a:gd name="T56" fmla="*/ 2147483647 w 178"/>
              <a:gd name="T57" fmla="*/ 2147483647 h 226"/>
              <a:gd name="T58" fmla="*/ 2147483647 w 178"/>
              <a:gd name="T59" fmla="*/ 2147483647 h 226"/>
              <a:gd name="T60" fmla="*/ 2147483647 w 178"/>
              <a:gd name="T61" fmla="*/ 2147483647 h 226"/>
              <a:gd name="T62" fmla="*/ 2147483647 w 178"/>
              <a:gd name="T63" fmla="*/ 2147483647 h 226"/>
              <a:gd name="T64" fmla="*/ 2147483647 w 178"/>
              <a:gd name="T65" fmla="*/ 2147483647 h 226"/>
              <a:gd name="T66" fmla="*/ 2147483647 w 178"/>
              <a:gd name="T67" fmla="*/ 2147483647 h 226"/>
              <a:gd name="T68" fmla="*/ 2147483647 w 178"/>
              <a:gd name="T69" fmla="*/ 2147483647 h 226"/>
              <a:gd name="T70" fmla="*/ 2147483647 w 178"/>
              <a:gd name="T71" fmla="*/ 2147483647 h 226"/>
              <a:gd name="T72" fmla="*/ 2147483647 w 178"/>
              <a:gd name="T73" fmla="*/ 2147483647 h 226"/>
              <a:gd name="T74" fmla="*/ 2147483647 w 178"/>
              <a:gd name="T75" fmla="*/ 2147483647 h 226"/>
              <a:gd name="T76" fmla="*/ 2147483647 w 178"/>
              <a:gd name="T77" fmla="*/ 2147483647 h 226"/>
              <a:gd name="T78" fmla="*/ 2147483647 w 178"/>
              <a:gd name="T79" fmla="*/ 2147483647 h 226"/>
              <a:gd name="T80" fmla="*/ 2147483647 w 178"/>
              <a:gd name="T81" fmla="*/ 2147483647 h 226"/>
              <a:gd name="T82" fmla="*/ 2147483647 w 178"/>
              <a:gd name="T83" fmla="*/ 2147483647 h 226"/>
              <a:gd name="T84" fmla="*/ 2147483647 w 178"/>
              <a:gd name="T85" fmla="*/ 2147483647 h 226"/>
              <a:gd name="T86" fmla="*/ 2147483647 w 178"/>
              <a:gd name="T87" fmla="*/ 2147483647 h 226"/>
              <a:gd name="T88" fmla="*/ 2147483647 w 178"/>
              <a:gd name="T89" fmla="*/ 2147483647 h 226"/>
              <a:gd name="T90" fmla="*/ 2147483647 w 178"/>
              <a:gd name="T91" fmla="*/ 2147483647 h 226"/>
              <a:gd name="T92" fmla="*/ 2147483647 w 178"/>
              <a:gd name="T93" fmla="*/ 2147483647 h 226"/>
              <a:gd name="T94" fmla="*/ 2147483647 w 178"/>
              <a:gd name="T95" fmla="*/ 2147483647 h 226"/>
              <a:gd name="T96" fmla="*/ 2147483647 w 178"/>
              <a:gd name="T97" fmla="*/ 2147483647 h 226"/>
              <a:gd name="T98" fmla="*/ 2147483647 w 178"/>
              <a:gd name="T99" fmla="*/ 2147483647 h 226"/>
              <a:gd name="T100" fmla="*/ 2147483647 w 178"/>
              <a:gd name="T101" fmla="*/ 2147483647 h 226"/>
              <a:gd name="T102" fmla="*/ 2147483647 w 178"/>
              <a:gd name="T103" fmla="*/ 2147483647 h 22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78"/>
              <a:gd name="T157" fmla="*/ 0 h 226"/>
              <a:gd name="T158" fmla="*/ 178 w 178"/>
              <a:gd name="T159" fmla="*/ 226 h 22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78" h="226">
                <a:moveTo>
                  <a:pt x="137" y="202"/>
                </a:moveTo>
                <a:lnTo>
                  <a:pt x="164" y="226"/>
                </a:lnTo>
                <a:lnTo>
                  <a:pt x="176" y="209"/>
                </a:lnTo>
                <a:lnTo>
                  <a:pt x="154" y="187"/>
                </a:lnTo>
                <a:lnTo>
                  <a:pt x="161" y="179"/>
                </a:lnTo>
                <a:lnTo>
                  <a:pt x="165" y="171"/>
                </a:lnTo>
                <a:lnTo>
                  <a:pt x="169" y="162"/>
                </a:lnTo>
                <a:lnTo>
                  <a:pt x="172" y="151"/>
                </a:lnTo>
                <a:lnTo>
                  <a:pt x="175" y="142"/>
                </a:lnTo>
                <a:lnTo>
                  <a:pt x="177" y="130"/>
                </a:lnTo>
                <a:lnTo>
                  <a:pt x="178" y="120"/>
                </a:lnTo>
                <a:lnTo>
                  <a:pt x="178" y="107"/>
                </a:lnTo>
                <a:lnTo>
                  <a:pt x="178" y="95"/>
                </a:lnTo>
                <a:lnTo>
                  <a:pt x="177" y="84"/>
                </a:lnTo>
                <a:lnTo>
                  <a:pt x="175" y="72"/>
                </a:lnTo>
                <a:lnTo>
                  <a:pt x="172" y="61"/>
                </a:lnTo>
                <a:lnTo>
                  <a:pt x="169" y="52"/>
                </a:lnTo>
                <a:lnTo>
                  <a:pt x="165" y="44"/>
                </a:lnTo>
                <a:lnTo>
                  <a:pt x="161" y="36"/>
                </a:lnTo>
                <a:lnTo>
                  <a:pt x="154" y="28"/>
                </a:lnTo>
                <a:lnTo>
                  <a:pt x="149" y="22"/>
                </a:lnTo>
                <a:lnTo>
                  <a:pt x="142" y="16"/>
                </a:lnTo>
                <a:lnTo>
                  <a:pt x="134" y="11"/>
                </a:lnTo>
                <a:lnTo>
                  <a:pt x="127" y="7"/>
                </a:lnTo>
                <a:lnTo>
                  <a:pt x="118" y="4"/>
                </a:lnTo>
                <a:lnTo>
                  <a:pt x="109" y="2"/>
                </a:lnTo>
                <a:lnTo>
                  <a:pt x="99" y="0"/>
                </a:lnTo>
                <a:lnTo>
                  <a:pt x="90" y="0"/>
                </a:lnTo>
                <a:lnTo>
                  <a:pt x="79" y="0"/>
                </a:lnTo>
                <a:lnTo>
                  <a:pt x="70" y="2"/>
                </a:lnTo>
                <a:lnTo>
                  <a:pt x="60" y="4"/>
                </a:lnTo>
                <a:lnTo>
                  <a:pt x="52" y="7"/>
                </a:lnTo>
                <a:lnTo>
                  <a:pt x="45" y="11"/>
                </a:lnTo>
                <a:lnTo>
                  <a:pt x="37" y="16"/>
                </a:lnTo>
                <a:lnTo>
                  <a:pt x="30" y="22"/>
                </a:lnTo>
                <a:lnTo>
                  <a:pt x="24" y="28"/>
                </a:lnTo>
                <a:lnTo>
                  <a:pt x="19" y="36"/>
                </a:lnTo>
                <a:lnTo>
                  <a:pt x="14" y="44"/>
                </a:lnTo>
                <a:lnTo>
                  <a:pt x="10" y="52"/>
                </a:lnTo>
                <a:lnTo>
                  <a:pt x="7" y="61"/>
                </a:lnTo>
                <a:lnTo>
                  <a:pt x="3" y="72"/>
                </a:lnTo>
                <a:lnTo>
                  <a:pt x="1" y="84"/>
                </a:lnTo>
                <a:lnTo>
                  <a:pt x="0" y="95"/>
                </a:lnTo>
                <a:lnTo>
                  <a:pt x="0" y="108"/>
                </a:lnTo>
                <a:lnTo>
                  <a:pt x="0" y="120"/>
                </a:lnTo>
                <a:lnTo>
                  <a:pt x="1" y="131"/>
                </a:lnTo>
                <a:lnTo>
                  <a:pt x="3" y="143"/>
                </a:lnTo>
                <a:lnTo>
                  <a:pt x="7" y="153"/>
                </a:lnTo>
                <a:lnTo>
                  <a:pt x="10" y="163"/>
                </a:lnTo>
                <a:lnTo>
                  <a:pt x="14" y="172"/>
                </a:lnTo>
                <a:lnTo>
                  <a:pt x="19" y="179"/>
                </a:lnTo>
                <a:lnTo>
                  <a:pt x="24" y="187"/>
                </a:lnTo>
                <a:lnTo>
                  <a:pt x="30" y="193"/>
                </a:lnTo>
                <a:lnTo>
                  <a:pt x="37" y="199"/>
                </a:lnTo>
                <a:lnTo>
                  <a:pt x="45" y="203"/>
                </a:lnTo>
                <a:lnTo>
                  <a:pt x="52" y="208"/>
                </a:lnTo>
                <a:lnTo>
                  <a:pt x="60" y="210"/>
                </a:lnTo>
                <a:lnTo>
                  <a:pt x="70" y="213"/>
                </a:lnTo>
                <a:lnTo>
                  <a:pt x="79" y="215"/>
                </a:lnTo>
                <a:lnTo>
                  <a:pt x="90" y="215"/>
                </a:lnTo>
                <a:lnTo>
                  <a:pt x="103" y="214"/>
                </a:lnTo>
                <a:lnTo>
                  <a:pt x="115" y="212"/>
                </a:lnTo>
                <a:lnTo>
                  <a:pt x="127" y="208"/>
                </a:lnTo>
                <a:lnTo>
                  <a:pt x="137" y="202"/>
                </a:lnTo>
                <a:close/>
                <a:moveTo>
                  <a:pt x="117" y="184"/>
                </a:moveTo>
                <a:lnTo>
                  <a:pt x="111" y="187"/>
                </a:lnTo>
                <a:lnTo>
                  <a:pt x="104" y="189"/>
                </a:lnTo>
                <a:lnTo>
                  <a:pt x="97" y="191"/>
                </a:lnTo>
                <a:lnTo>
                  <a:pt x="90" y="191"/>
                </a:lnTo>
                <a:lnTo>
                  <a:pt x="76" y="189"/>
                </a:lnTo>
                <a:lnTo>
                  <a:pt x="64" y="185"/>
                </a:lnTo>
                <a:lnTo>
                  <a:pt x="53" y="178"/>
                </a:lnTo>
                <a:lnTo>
                  <a:pt x="43" y="169"/>
                </a:lnTo>
                <a:lnTo>
                  <a:pt x="36" y="157"/>
                </a:lnTo>
                <a:lnTo>
                  <a:pt x="31" y="143"/>
                </a:lnTo>
                <a:lnTo>
                  <a:pt x="28" y="127"/>
                </a:lnTo>
                <a:lnTo>
                  <a:pt x="27" y="108"/>
                </a:lnTo>
                <a:lnTo>
                  <a:pt x="28" y="88"/>
                </a:lnTo>
                <a:lnTo>
                  <a:pt x="31" y="72"/>
                </a:lnTo>
                <a:lnTo>
                  <a:pt x="36" y="58"/>
                </a:lnTo>
                <a:lnTo>
                  <a:pt x="43" y="46"/>
                </a:lnTo>
                <a:lnTo>
                  <a:pt x="53" y="37"/>
                </a:lnTo>
                <a:lnTo>
                  <a:pt x="64" y="30"/>
                </a:lnTo>
                <a:lnTo>
                  <a:pt x="76" y="25"/>
                </a:lnTo>
                <a:lnTo>
                  <a:pt x="90" y="24"/>
                </a:lnTo>
                <a:lnTo>
                  <a:pt x="104" y="25"/>
                </a:lnTo>
                <a:lnTo>
                  <a:pt x="115" y="30"/>
                </a:lnTo>
                <a:lnTo>
                  <a:pt x="127" y="37"/>
                </a:lnTo>
                <a:lnTo>
                  <a:pt x="135" y="46"/>
                </a:lnTo>
                <a:lnTo>
                  <a:pt x="143" y="58"/>
                </a:lnTo>
                <a:lnTo>
                  <a:pt x="148" y="72"/>
                </a:lnTo>
                <a:lnTo>
                  <a:pt x="151" y="88"/>
                </a:lnTo>
                <a:lnTo>
                  <a:pt x="152" y="108"/>
                </a:lnTo>
                <a:lnTo>
                  <a:pt x="152" y="117"/>
                </a:lnTo>
                <a:lnTo>
                  <a:pt x="151" y="127"/>
                </a:lnTo>
                <a:lnTo>
                  <a:pt x="149" y="136"/>
                </a:lnTo>
                <a:lnTo>
                  <a:pt x="148" y="144"/>
                </a:lnTo>
                <a:lnTo>
                  <a:pt x="145" y="152"/>
                </a:lnTo>
                <a:lnTo>
                  <a:pt x="142" y="159"/>
                </a:lnTo>
                <a:lnTo>
                  <a:pt x="138" y="165"/>
                </a:lnTo>
                <a:lnTo>
                  <a:pt x="134" y="171"/>
                </a:lnTo>
                <a:lnTo>
                  <a:pt x="109" y="149"/>
                </a:lnTo>
                <a:lnTo>
                  <a:pt x="96" y="165"/>
                </a:lnTo>
                <a:lnTo>
                  <a:pt x="117" y="18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17" name="Rectangle 313"/>
          <p:cNvSpPr>
            <a:spLocks noChangeArrowheads="1"/>
          </p:cNvSpPr>
          <p:nvPr/>
        </p:nvSpPr>
        <p:spPr bwMode="auto">
          <a:xfrm>
            <a:off x="6145213" y="1262063"/>
            <a:ext cx="11112" cy="158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818" name="Freeform 314"/>
          <p:cNvSpPr>
            <a:spLocks/>
          </p:cNvSpPr>
          <p:nvPr/>
        </p:nvSpPr>
        <p:spPr bwMode="auto">
          <a:xfrm>
            <a:off x="4851400" y="1365250"/>
            <a:ext cx="58738" cy="106363"/>
          </a:xfrm>
          <a:custGeom>
            <a:avLst/>
            <a:gdLst>
              <a:gd name="T0" fmla="*/ 2147483647 w 124"/>
              <a:gd name="T1" fmla="*/ 2147483647 h 199"/>
              <a:gd name="T2" fmla="*/ 2147483647 w 124"/>
              <a:gd name="T3" fmla="*/ 2147483647 h 199"/>
              <a:gd name="T4" fmla="*/ 2147483647 w 124"/>
              <a:gd name="T5" fmla="*/ 2147483647 h 199"/>
              <a:gd name="T6" fmla="*/ 2147483647 w 124"/>
              <a:gd name="T7" fmla="*/ 2147483647 h 199"/>
              <a:gd name="T8" fmla="*/ 2147483647 w 124"/>
              <a:gd name="T9" fmla="*/ 2147483647 h 199"/>
              <a:gd name="T10" fmla="*/ 2147483647 w 124"/>
              <a:gd name="T11" fmla="*/ 2147483647 h 199"/>
              <a:gd name="T12" fmla="*/ 2147483647 w 124"/>
              <a:gd name="T13" fmla="*/ 2147483647 h 199"/>
              <a:gd name="T14" fmla="*/ 2147483647 w 124"/>
              <a:gd name="T15" fmla="*/ 2147483647 h 199"/>
              <a:gd name="T16" fmla="*/ 2147483647 w 124"/>
              <a:gd name="T17" fmla="*/ 2147483647 h 199"/>
              <a:gd name="T18" fmla="*/ 2147483647 w 124"/>
              <a:gd name="T19" fmla="*/ 2147483647 h 199"/>
              <a:gd name="T20" fmla="*/ 2147483647 w 124"/>
              <a:gd name="T21" fmla="*/ 2147483647 h 199"/>
              <a:gd name="T22" fmla="*/ 2147483647 w 124"/>
              <a:gd name="T23" fmla="*/ 2147483647 h 199"/>
              <a:gd name="T24" fmla="*/ 2147483647 w 124"/>
              <a:gd name="T25" fmla="*/ 2147483647 h 199"/>
              <a:gd name="T26" fmla="*/ 2147483647 w 124"/>
              <a:gd name="T27" fmla="*/ 2147483647 h 199"/>
              <a:gd name="T28" fmla="*/ 2147483647 w 124"/>
              <a:gd name="T29" fmla="*/ 2147483647 h 199"/>
              <a:gd name="T30" fmla="*/ 2147483647 w 124"/>
              <a:gd name="T31" fmla="*/ 2147483647 h 199"/>
              <a:gd name="T32" fmla="*/ 2147483647 w 124"/>
              <a:gd name="T33" fmla="*/ 2147483647 h 199"/>
              <a:gd name="T34" fmla="*/ 2147483647 w 124"/>
              <a:gd name="T35" fmla="*/ 2147483647 h 199"/>
              <a:gd name="T36" fmla="*/ 2147483647 w 124"/>
              <a:gd name="T37" fmla="*/ 2147483647 h 199"/>
              <a:gd name="T38" fmla="*/ 2147483647 w 124"/>
              <a:gd name="T39" fmla="*/ 2147483647 h 199"/>
              <a:gd name="T40" fmla="*/ 2147483647 w 124"/>
              <a:gd name="T41" fmla="*/ 2147483647 h 199"/>
              <a:gd name="T42" fmla="*/ 2147483647 w 124"/>
              <a:gd name="T43" fmla="*/ 2147483647 h 199"/>
              <a:gd name="T44" fmla="*/ 2147483647 w 124"/>
              <a:gd name="T45" fmla="*/ 2147483647 h 199"/>
              <a:gd name="T46" fmla="*/ 2147483647 w 124"/>
              <a:gd name="T47" fmla="*/ 2147483647 h 199"/>
              <a:gd name="T48" fmla="*/ 2147483647 w 124"/>
              <a:gd name="T49" fmla="*/ 2147483647 h 199"/>
              <a:gd name="T50" fmla="*/ 2147483647 w 124"/>
              <a:gd name="T51" fmla="*/ 2147483647 h 199"/>
              <a:gd name="T52" fmla="*/ 2147483647 w 124"/>
              <a:gd name="T53" fmla="*/ 2147483647 h 199"/>
              <a:gd name="T54" fmla="*/ 2147483647 w 124"/>
              <a:gd name="T55" fmla="*/ 2147483647 h 199"/>
              <a:gd name="T56" fmla="*/ 2147483647 w 124"/>
              <a:gd name="T57" fmla="*/ 2147483647 h 199"/>
              <a:gd name="T58" fmla="*/ 2147483647 w 124"/>
              <a:gd name="T59" fmla="*/ 2147483647 h 199"/>
              <a:gd name="T60" fmla="*/ 2147483647 w 124"/>
              <a:gd name="T61" fmla="*/ 2147483647 h 199"/>
              <a:gd name="T62" fmla="*/ 2147483647 w 124"/>
              <a:gd name="T63" fmla="*/ 2147483647 h 199"/>
              <a:gd name="T64" fmla="*/ 2147483647 w 124"/>
              <a:gd name="T65" fmla="*/ 2147483647 h 199"/>
              <a:gd name="T66" fmla="*/ 2147483647 w 124"/>
              <a:gd name="T67" fmla="*/ 2147483647 h 199"/>
              <a:gd name="T68" fmla="*/ 2147483647 w 124"/>
              <a:gd name="T69" fmla="*/ 2147483647 h 199"/>
              <a:gd name="T70" fmla="*/ 2147483647 w 124"/>
              <a:gd name="T71" fmla="*/ 2147483647 h 199"/>
              <a:gd name="T72" fmla="*/ 0 w 124"/>
              <a:gd name="T73" fmla="*/ 2147483647 h 19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4"/>
              <a:gd name="T112" fmla="*/ 0 h 199"/>
              <a:gd name="T113" fmla="*/ 124 w 124"/>
              <a:gd name="T114" fmla="*/ 199 h 19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4" h="199">
                <a:moveTo>
                  <a:pt x="0" y="199"/>
                </a:moveTo>
                <a:lnTo>
                  <a:pt x="124" y="199"/>
                </a:lnTo>
                <a:lnTo>
                  <a:pt x="124" y="175"/>
                </a:lnTo>
                <a:lnTo>
                  <a:pt x="26" y="175"/>
                </a:lnTo>
                <a:lnTo>
                  <a:pt x="30" y="168"/>
                </a:lnTo>
                <a:lnTo>
                  <a:pt x="33" y="162"/>
                </a:lnTo>
                <a:lnTo>
                  <a:pt x="36" y="156"/>
                </a:lnTo>
                <a:lnTo>
                  <a:pt x="41" y="150"/>
                </a:lnTo>
                <a:lnTo>
                  <a:pt x="47" y="145"/>
                </a:lnTo>
                <a:lnTo>
                  <a:pt x="54" y="140"/>
                </a:lnTo>
                <a:lnTo>
                  <a:pt x="61" y="135"/>
                </a:lnTo>
                <a:lnTo>
                  <a:pt x="70" y="130"/>
                </a:lnTo>
                <a:lnTo>
                  <a:pt x="85" y="122"/>
                </a:lnTo>
                <a:lnTo>
                  <a:pt x="95" y="115"/>
                </a:lnTo>
                <a:lnTo>
                  <a:pt x="102" y="109"/>
                </a:lnTo>
                <a:lnTo>
                  <a:pt x="110" y="102"/>
                </a:lnTo>
                <a:lnTo>
                  <a:pt x="115" y="95"/>
                </a:lnTo>
                <a:lnTo>
                  <a:pt x="119" y="87"/>
                </a:lnTo>
                <a:lnTo>
                  <a:pt x="122" y="78"/>
                </a:lnTo>
                <a:lnTo>
                  <a:pt x="123" y="69"/>
                </a:lnTo>
                <a:lnTo>
                  <a:pt x="124" y="59"/>
                </a:lnTo>
                <a:lnTo>
                  <a:pt x="123" y="46"/>
                </a:lnTo>
                <a:lnTo>
                  <a:pt x="120" y="35"/>
                </a:lnTo>
                <a:lnTo>
                  <a:pt x="115" y="24"/>
                </a:lnTo>
                <a:lnTo>
                  <a:pt x="108" y="16"/>
                </a:lnTo>
                <a:lnTo>
                  <a:pt x="99" y="9"/>
                </a:lnTo>
                <a:lnTo>
                  <a:pt x="90" y="4"/>
                </a:lnTo>
                <a:lnTo>
                  <a:pt x="78" y="1"/>
                </a:lnTo>
                <a:lnTo>
                  <a:pt x="64" y="0"/>
                </a:lnTo>
                <a:lnTo>
                  <a:pt x="52" y="1"/>
                </a:lnTo>
                <a:lnTo>
                  <a:pt x="40" y="4"/>
                </a:lnTo>
                <a:lnTo>
                  <a:pt x="30" y="10"/>
                </a:lnTo>
                <a:lnTo>
                  <a:pt x="21" y="18"/>
                </a:lnTo>
                <a:lnTo>
                  <a:pt x="14" y="28"/>
                </a:lnTo>
                <a:lnTo>
                  <a:pt x="8" y="39"/>
                </a:lnTo>
                <a:lnTo>
                  <a:pt x="5" y="53"/>
                </a:lnTo>
                <a:lnTo>
                  <a:pt x="4" y="69"/>
                </a:lnTo>
                <a:lnTo>
                  <a:pt x="4" y="72"/>
                </a:lnTo>
                <a:lnTo>
                  <a:pt x="28" y="72"/>
                </a:lnTo>
                <a:lnTo>
                  <a:pt x="28" y="70"/>
                </a:lnTo>
                <a:lnTo>
                  <a:pt x="30" y="59"/>
                </a:lnTo>
                <a:lnTo>
                  <a:pt x="31" y="51"/>
                </a:lnTo>
                <a:lnTo>
                  <a:pt x="34" y="43"/>
                </a:lnTo>
                <a:lnTo>
                  <a:pt x="38" y="36"/>
                </a:lnTo>
                <a:lnTo>
                  <a:pt x="43" y="31"/>
                </a:lnTo>
                <a:lnTo>
                  <a:pt x="50" y="28"/>
                </a:lnTo>
                <a:lnTo>
                  <a:pt x="56" y="25"/>
                </a:lnTo>
                <a:lnTo>
                  <a:pt x="63" y="24"/>
                </a:lnTo>
                <a:lnTo>
                  <a:pt x="72" y="25"/>
                </a:lnTo>
                <a:lnTo>
                  <a:pt x="78" y="27"/>
                </a:lnTo>
                <a:lnTo>
                  <a:pt x="84" y="30"/>
                </a:lnTo>
                <a:lnTo>
                  <a:pt x="90" y="34"/>
                </a:lnTo>
                <a:lnTo>
                  <a:pt x="94" y="39"/>
                </a:lnTo>
                <a:lnTo>
                  <a:pt x="97" y="45"/>
                </a:lnTo>
                <a:lnTo>
                  <a:pt x="98" y="52"/>
                </a:lnTo>
                <a:lnTo>
                  <a:pt x="99" y="59"/>
                </a:lnTo>
                <a:lnTo>
                  <a:pt x="99" y="66"/>
                </a:lnTo>
                <a:lnTo>
                  <a:pt x="97" y="72"/>
                </a:lnTo>
                <a:lnTo>
                  <a:pt x="96" y="78"/>
                </a:lnTo>
                <a:lnTo>
                  <a:pt x="93" y="83"/>
                </a:lnTo>
                <a:lnTo>
                  <a:pt x="89" y="88"/>
                </a:lnTo>
                <a:lnTo>
                  <a:pt x="84" y="93"/>
                </a:lnTo>
                <a:lnTo>
                  <a:pt x="79" y="98"/>
                </a:lnTo>
                <a:lnTo>
                  <a:pt x="73" y="101"/>
                </a:lnTo>
                <a:lnTo>
                  <a:pt x="58" y="110"/>
                </a:lnTo>
                <a:lnTo>
                  <a:pt x="44" y="119"/>
                </a:lnTo>
                <a:lnTo>
                  <a:pt x="33" y="128"/>
                </a:lnTo>
                <a:lnTo>
                  <a:pt x="22" y="137"/>
                </a:lnTo>
                <a:lnTo>
                  <a:pt x="15" y="148"/>
                </a:lnTo>
                <a:lnTo>
                  <a:pt x="8" y="158"/>
                </a:lnTo>
                <a:lnTo>
                  <a:pt x="4" y="170"/>
                </a:lnTo>
                <a:lnTo>
                  <a:pt x="1" y="183"/>
                </a:lnTo>
                <a:lnTo>
                  <a:pt x="0" y="198"/>
                </a:lnTo>
                <a:lnTo>
                  <a:pt x="0"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19" name="Freeform 315"/>
          <p:cNvSpPr>
            <a:spLocks noEditPoints="1"/>
          </p:cNvSpPr>
          <p:nvPr/>
        </p:nvSpPr>
        <p:spPr bwMode="auto">
          <a:xfrm>
            <a:off x="4919663" y="1365250"/>
            <a:ext cx="60325" cy="107950"/>
          </a:xfrm>
          <a:custGeom>
            <a:avLst/>
            <a:gdLst>
              <a:gd name="T0" fmla="*/ 2147483647 w 128"/>
              <a:gd name="T1" fmla="*/ 2147483647 h 204"/>
              <a:gd name="T2" fmla="*/ 2147483647 w 128"/>
              <a:gd name="T3" fmla="*/ 2147483647 h 204"/>
              <a:gd name="T4" fmla="*/ 2147483647 w 128"/>
              <a:gd name="T5" fmla="*/ 2147483647 h 204"/>
              <a:gd name="T6" fmla="*/ 2147483647 w 128"/>
              <a:gd name="T7" fmla="*/ 2147483647 h 204"/>
              <a:gd name="T8" fmla="*/ 2147483647 w 128"/>
              <a:gd name="T9" fmla="*/ 0 h 204"/>
              <a:gd name="T10" fmla="*/ 2147483647 w 128"/>
              <a:gd name="T11" fmla="*/ 2147483647 h 204"/>
              <a:gd name="T12" fmla="*/ 2147483647 w 128"/>
              <a:gd name="T13" fmla="*/ 2147483647 h 204"/>
              <a:gd name="T14" fmla="*/ 2147483647 w 128"/>
              <a:gd name="T15" fmla="*/ 2147483647 h 204"/>
              <a:gd name="T16" fmla="*/ 2147483647 w 128"/>
              <a:gd name="T17" fmla="*/ 2147483647 h 204"/>
              <a:gd name="T18" fmla="*/ 2147483647 w 128"/>
              <a:gd name="T19" fmla="*/ 2147483647 h 204"/>
              <a:gd name="T20" fmla="*/ 2147483647 w 128"/>
              <a:gd name="T21" fmla="*/ 2147483647 h 204"/>
              <a:gd name="T22" fmla="*/ 0 w 128"/>
              <a:gd name="T23" fmla="*/ 2147483647 h 204"/>
              <a:gd name="T24" fmla="*/ 0 w 128"/>
              <a:gd name="T25" fmla="*/ 2147483647 h 204"/>
              <a:gd name="T26" fmla="*/ 2147483647 w 128"/>
              <a:gd name="T27" fmla="*/ 2147483647 h 204"/>
              <a:gd name="T28" fmla="*/ 2147483647 w 128"/>
              <a:gd name="T29" fmla="*/ 2147483647 h 204"/>
              <a:gd name="T30" fmla="*/ 2147483647 w 128"/>
              <a:gd name="T31" fmla="*/ 2147483647 h 204"/>
              <a:gd name="T32" fmla="*/ 2147483647 w 128"/>
              <a:gd name="T33" fmla="*/ 2147483647 h 204"/>
              <a:gd name="T34" fmla="*/ 2147483647 w 128"/>
              <a:gd name="T35" fmla="*/ 2147483647 h 204"/>
              <a:gd name="T36" fmla="*/ 2147483647 w 128"/>
              <a:gd name="T37" fmla="*/ 2147483647 h 204"/>
              <a:gd name="T38" fmla="*/ 2147483647 w 128"/>
              <a:gd name="T39" fmla="*/ 2147483647 h 204"/>
              <a:gd name="T40" fmla="*/ 2147483647 w 128"/>
              <a:gd name="T41" fmla="*/ 2147483647 h 204"/>
              <a:gd name="T42" fmla="*/ 2147483647 w 128"/>
              <a:gd name="T43" fmla="*/ 2147483647 h 204"/>
              <a:gd name="T44" fmla="*/ 2147483647 w 128"/>
              <a:gd name="T45" fmla="*/ 2147483647 h 204"/>
              <a:gd name="T46" fmla="*/ 2147483647 w 128"/>
              <a:gd name="T47" fmla="*/ 2147483647 h 204"/>
              <a:gd name="T48" fmla="*/ 2147483647 w 128"/>
              <a:gd name="T49" fmla="*/ 2147483647 h 204"/>
              <a:gd name="T50" fmla="*/ 2147483647 w 128"/>
              <a:gd name="T51" fmla="*/ 2147483647 h 204"/>
              <a:gd name="T52" fmla="*/ 2147483647 w 128"/>
              <a:gd name="T53" fmla="*/ 2147483647 h 204"/>
              <a:gd name="T54" fmla="*/ 2147483647 w 128"/>
              <a:gd name="T55" fmla="*/ 2147483647 h 204"/>
              <a:gd name="T56" fmla="*/ 2147483647 w 128"/>
              <a:gd name="T57" fmla="*/ 2147483647 h 204"/>
              <a:gd name="T58" fmla="*/ 2147483647 w 128"/>
              <a:gd name="T59" fmla="*/ 2147483647 h 204"/>
              <a:gd name="T60" fmla="*/ 2147483647 w 128"/>
              <a:gd name="T61" fmla="*/ 2147483647 h 204"/>
              <a:gd name="T62" fmla="*/ 2147483647 w 128"/>
              <a:gd name="T63" fmla="*/ 2147483647 h 204"/>
              <a:gd name="T64" fmla="*/ 2147483647 w 128"/>
              <a:gd name="T65" fmla="*/ 2147483647 h 204"/>
              <a:gd name="T66" fmla="*/ 2147483647 w 128"/>
              <a:gd name="T67" fmla="*/ 2147483647 h 204"/>
              <a:gd name="T68" fmla="*/ 2147483647 w 128"/>
              <a:gd name="T69" fmla="*/ 2147483647 h 204"/>
              <a:gd name="T70" fmla="*/ 2147483647 w 128"/>
              <a:gd name="T71" fmla="*/ 2147483647 h 204"/>
              <a:gd name="T72" fmla="*/ 2147483647 w 128"/>
              <a:gd name="T73" fmla="*/ 2147483647 h 204"/>
              <a:gd name="T74" fmla="*/ 2147483647 w 128"/>
              <a:gd name="T75" fmla="*/ 2147483647 h 204"/>
              <a:gd name="T76" fmla="*/ 2147483647 w 128"/>
              <a:gd name="T77" fmla="*/ 2147483647 h 204"/>
              <a:gd name="T78" fmla="*/ 2147483647 w 128"/>
              <a:gd name="T79" fmla="*/ 2147483647 h 204"/>
              <a:gd name="T80" fmla="*/ 2147483647 w 128"/>
              <a:gd name="T81" fmla="*/ 2147483647 h 204"/>
              <a:gd name="T82" fmla="*/ 2147483647 w 128"/>
              <a:gd name="T83" fmla="*/ 2147483647 h 204"/>
              <a:gd name="T84" fmla="*/ 2147483647 w 128"/>
              <a:gd name="T85" fmla="*/ 2147483647 h 204"/>
              <a:gd name="T86" fmla="*/ 2147483647 w 128"/>
              <a:gd name="T87" fmla="*/ 2147483647 h 204"/>
              <a:gd name="T88" fmla="*/ 2147483647 w 128"/>
              <a:gd name="T89" fmla="*/ 2147483647 h 204"/>
              <a:gd name="T90" fmla="*/ 2147483647 w 128"/>
              <a:gd name="T91" fmla="*/ 2147483647 h 204"/>
              <a:gd name="T92" fmla="*/ 2147483647 w 128"/>
              <a:gd name="T93" fmla="*/ 2147483647 h 204"/>
              <a:gd name="T94" fmla="*/ 2147483647 w 128"/>
              <a:gd name="T95" fmla="*/ 2147483647 h 204"/>
              <a:gd name="T96" fmla="*/ 2147483647 w 128"/>
              <a:gd name="T97" fmla="*/ 2147483647 h 204"/>
              <a:gd name="T98" fmla="*/ 2147483647 w 128"/>
              <a:gd name="T99" fmla="*/ 2147483647 h 204"/>
              <a:gd name="T100" fmla="*/ 2147483647 w 128"/>
              <a:gd name="T101" fmla="*/ 2147483647 h 204"/>
              <a:gd name="T102" fmla="*/ 2147483647 w 128"/>
              <a:gd name="T103" fmla="*/ 2147483647 h 204"/>
              <a:gd name="T104" fmla="*/ 2147483647 w 128"/>
              <a:gd name="T105" fmla="*/ 2147483647 h 204"/>
              <a:gd name="T106" fmla="*/ 2147483647 w 128"/>
              <a:gd name="T107" fmla="*/ 2147483647 h 204"/>
              <a:gd name="T108" fmla="*/ 2147483647 w 128"/>
              <a:gd name="T109" fmla="*/ 2147483647 h 20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8"/>
              <a:gd name="T166" fmla="*/ 0 h 204"/>
              <a:gd name="T167" fmla="*/ 128 w 128"/>
              <a:gd name="T168" fmla="*/ 204 h 204"/>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8" h="204">
                <a:moveTo>
                  <a:pt x="127" y="52"/>
                </a:moveTo>
                <a:lnTo>
                  <a:pt x="125" y="41"/>
                </a:lnTo>
                <a:lnTo>
                  <a:pt x="122" y="30"/>
                </a:lnTo>
                <a:lnTo>
                  <a:pt x="116" y="21"/>
                </a:lnTo>
                <a:lnTo>
                  <a:pt x="110" y="14"/>
                </a:lnTo>
                <a:lnTo>
                  <a:pt x="102" y="8"/>
                </a:lnTo>
                <a:lnTo>
                  <a:pt x="92" y="3"/>
                </a:lnTo>
                <a:lnTo>
                  <a:pt x="82" y="1"/>
                </a:lnTo>
                <a:lnTo>
                  <a:pt x="69" y="0"/>
                </a:lnTo>
                <a:lnTo>
                  <a:pt x="62" y="0"/>
                </a:lnTo>
                <a:lnTo>
                  <a:pt x="54" y="2"/>
                </a:lnTo>
                <a:lnTo>
                  <a:pt x="47" y="4"/>
                </a:lnTo>
                <a:lnTo>
                  <a:pt x="40" y="7"/>
                </a:lnTo>
                <a:lnTo>
                  <a:pt x="34" y="11"/>
                </a:lnTo>
                <a:lnTo>
                  <a:pt x="29" y="16"/>
                </a:lnTo>
                <a:lnTo>
                  <a:pt x="24" y="22"/>
                </a:lnTo>
                <a:lnTo>
                  <a:pt x="18" y="28"/>
                </a:lnTo>
                <a:lnTo>
                  <a:pt x="14" y="36"/>
                </a:lnTo>
                <a:lnTo>
                  <a:pt x="11" y="44"/>
                </a:lnTo>
                <a:lnTo>
                  <a:pt x="8" y="53"/>
                </a:lnTo>
                <a:lnTo>
                  <a:pt x="5" y="63"/>
                </a:lnTo>
                <a:lnTo>
                  <a:pt x="4" y="73"/>
                </a:lnTo>
                <a:lnTo>
                  <a:pt x="1" y="85"/>
                </a:lnTo>
                <a:lnTo>
                  <a:pt x="0" y="98"/>
                </a:lnTo>
                <a:lnTo>
                  <a:pt x="0" y="110"/>
                </a:lnTo>
                <a:lnTo>
                  <a:pt x="0" y="122"/>
                </a:lnTo>
                <a:lnTo>
                  <a:pt x="1" y="133"/>
                </a:lnTo>
                <a:lnTo>
                  <a:pt x="3" y="142"/>
                </a:lnTo>
                <a:lnTo>
                  <a:pt x="5" y="151"/>
                </a:lnTo>
                <a:lnTo>
                  <a:pt x="7" y="159"/>
                </a:lnTo>
                <a:lnTo>
                  <a:pt x="10" y="166"/>
                </a:lnTo>
                <a:lnTo>
                  <a:pt x="13" y="173"/>
                </a:lnTo>
                <a:lnTo>
                  <a:pt x="17" y="180"/>
                </a:lnTo>
                <a:lnTo>
                  <a:pt x="22" y="185"/>
                </a:lnTo>
                <a:lnTo>
                  <a:pt x="27" y="190"/>
                </a:lnTo>
                <a:lnTo>
                  <a:pt x="32" y="194"/>
                </a:lnTo>
                <a:lnTo>
                  <a:pt x="38" y="198"/>
                </a:lnTo>
                <a:lnTo>
                  <a:pt x="45" y="200"/>
                </a:lnTo>
                <a:lnTo>
                  <a:pt x="51" y="202"/>
                </a:lnTo>
                <a:lnTo>
                  <a:pt x="58" y="204"/>
                </a:lnTo>
                <a:lnTo>
                  <a:pt x="66" y="204"/>
                </a:lnTo>
                <a:lnTo>
                  <a:pt x="80" y="202"/>
                </a:lnTo>
                <a:lnTo>
                  <a:pt x="91" y="199"/>
                </a:lnTo>
                <a:lnTo>
                  <a:pt x="102" y="193"/>
                </a:lnTo>
                <a:lnTo>
                  <a:pt x="111" y="185"/>
                </a:lnTo>
                <a:lnTo>
                  <a:pt x="119" y="176"/>
                </a:lnTo>
                <a:lnTo>
                  <a:pt x="124" y="164"/>
                </a:lnTo>
                <a:lnTo>
                  <a:pt x="127" y="150"/>
                </a:lnTo>
                <a:lnTo>
                  <a:pt x="128" y="136"/>
                </a:lnTo>
                <a:lnTo>
                  <a:pt x="127" y="122"/>
                </a:lnTo>
                <a:lnTo>
                  <a:pt x="124" y="109"/>
                </a:lnTo>
                <a:lnTo>
                  <a:pt x="119" y="98"/>
                </a:lnTo>
                <a:lnTo>
                  <a:pt x="112" y="88"/>
                </a:lnTo>
                <a:lnTo>
                  <a:pt x="104" y="80"/>
                </a:lnTo>
                <a:lnTo>
                  <a:pt x="93" y="74"/>
                </a:lnTo>
                <a:lnTo>
                  <a:pt x="83" y="71"/>
                </a:lnTo>
                <a:lnTo>
                  <a:pt x="70" y="70"/>
                </a:lnTo>
                <a:lnTo>
                  <a:pt x="57" y="71"/>
                </a:lnTo>
                <a:lnTo>
                  <a:pt x="46" y="76"/>
                </a:lnTo>
                <a:lnTo>
                  <a:pt x="35" y="83"/>
                </a:lnTo>
                <a:lnTo>
                  <a:pt x="27" y="92"/>
                </a:lnTo>
                <a:lnTo>
                  <a:pt x="28" y="76"/>
                </a:lnTo>
                <a:lnTo>
                  <a:pt x="31" y="62"/>
                </a:lnTo>
                <a:lnTo>
                  <a:pt x="34" y="50"/>
                </a:lnTo>
                <a:lnTo>
                  <a:pt x="39" y="41"/>
                </a:lnTo>
                <a:lnTo>
                  <a:pt x="45" y="32"/>
                </a:lnTo>
                <a:lnTo>
                  <a:pt x="52" y="28"/>
                </a:lnTo>
                <a:lnTo>
                  <a:pt x="61" y="24"/>
                </a:lnTo>
                <a:lnTo>
                  <a:pt x="70" y="23"/>
                </a:lnTo>
                <a:lnTo>
                  <a:pt x="76" y="23"/>
                </a:lnTo>
                <a:lnTo>
                  <a:pt x="83" y="25"/>
                </a:lnTo>
                <a:lnTo>
                  <a:pt x="88" y="28"/>
                </a:lnTo>
                <a:lnTo>
                  <a:pt x="93" y="30"/>
                </a:lnTo>
                <a:lnTo>
                  <a:pt x="96" y="35"/>
                </a:lnTo>
                <a:lnTo>
                  <a:pt x="100" y="39"/>
                </a:lnTo>
                <a:lnTo>
                  <a:pt x="102" y="46"/>
                </a:lnTo>
                <a:lnTo>
                  <a:pt x="103" y="52"/>
                </a:lnTo>
                <a:lnTo>
                  <a:pt x="127" y="52"/>
                </a:lnTo>
                <a:close/>
                <a:moveTo>
                  <a:pt x="103" y="136"/>
                </a:moveTo>
                <a:lnTo>
                  <a:pt x="102" y="145"/>
                </a:lnTo>
                <a:lnTo>
                  <a:pt x="101" y="155"/>
                </a:lnTo>
                <a:lnTo>
                  <a:pt x="97" y="162"/>
                </a:lnTo>
                <a:lnTo>
                  <a:pt x="92" y="169"/>
                </a:lnTo>
                <a:lnTo>
                  <a:pt x="87" y="173"/>
                </a:lnTo>
                <a:lnTo>
                  <a:pt x="82" y="177"/>
                </a:lnTo>
                <a:lnTo>
                  <a:pt x="74" y="179"/>
                </a:lnTo>
                <a:lnTo>
                  <a:pt x="66" y="180"/>
                </a:lnTo>
                <a:lnTo>
                  <a:pt x="58" y="179"/>
                </a:lnTo>
                <a:lnTo>
                  <a:pt x="51" y="177"/>
                </a:lnTo>
                <a:lnTo>
                  <a:pt x="45" y="173"/>
                </a:lnTo>
                <a:lnTo>
                  <a:pt x="39" y="169"/>
                </a:lnTo>
                <a:lnTo>
                  <a:pt x="35" y="162"/>
                </a:lnTo>
                <a:lnTo>
                  <a:pt x="32" y="155"/>
                </a:lnTo>
                <a:lnTo>
                  <a:pt x="30" y="147"/>
                </a:lnTo>
                <a:lnTo>
                  <a:pt x="29" y="136"/>
                </a:lnTo>
                <a:lnTo>
                  <a:pt x="30" y="127"/>
                </a:lnTo>
                <a:lnTo>
                  <a:pt x="31" y="119"/>
                </a:lnTo>
                <a:lnTo>
                  <a:pt x="35" y="110"/>
                </a:lnTo>
                <a:lnTo>
                  <a:pt x="39" y="105"/>
                </a:lnTo>
                <a:lnTo>
                  <a:pt x="45" y="100"/>
                </a:lnTo>
                <a:lnTo>
                  <a:pt x="51" y="96"/>
                </a:lnTo>
                <a:lnTo>
                  <a:pt x="58" y="94"/>
                </a:lnTo>
                <a:lnTo>
                  <a:pt x="67" y="93"/>
                </a:lnTo>
                <a:lnTo>
                  <a:pt x="74" y="94"/>
                </a:lnTo>
                <a:lnTo>
                  <a:pt x="82" y="96"/>
                </a:lnTo>
                <a:lnTo>
                  <a:pt x="88" y="100"/>
                </a:lnTo>
                <a:lnTo>
                  <a:pt x="93" y="105"/>
                </a:lnTo>
                <a:lnTo>
                  <a:pt x="97" y="110"/>
                </a:lnTo>
                <a:lnTo>
                  <a:pt x="101" y="119"/>
                </a:lnTo>
                <a:lnTo>
                  <a:pt x="102" y="127"/>
                </a:lnTo>
                <a:lnTo>
                  <a:pt x="103" y="13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20" name="Freeform 316"/>
          <p:cNvSpPr>
            <a:spLocks noEditPoints="1"/>
          </p:cNvSpPr>
          <p:nvPr/>
        </p:nvSpPr>
        <p:spPr bwMode="auto">
          <a:xfrm>
            <a:off x="5537200" y="1362075"/>
            <a:ext cx="69850" cy="109538"/>
          </a:xfrm>
          <a:custGeom>
            <a:avLst/>
            <a:gdLst>
              <a:gd name="T0" fmla="*/ 0 w 145"/>
              <a:gd name="T1" fmla="*/ 2147483647 h 207"/>
              <a:gd name="T2" fmla="*/ 2147483647 w 145"/>
              <a:gd name="T3" fmla="*/ 2147483647 h 207"/>
              <a:gd name="T4" fmla="*/ 2147483647 w 145"/>
              <a:gd name="T5" fmla="*/ 2147483647 h 207"/>
              <a:gd name="T6" fmla="*/ 2147483647 w 145"/>
              <a:gd name="T7" fmla="*/ 2147483647 h 207"/>
              <a:gd name="T8" fmla="*/ 2147483647 w 145"/>
              <a:gd name="T9" fmla="*/ 2147483647 h 207"/>
              <a:gd name="T10" fmla="*/ 2147483647 w 145"/>
              <a:gd name="T11" fmla="*/ 2147483647 h 207"/>
              <a:gd name="T12" fmla="*/ 2147483647 w 145"/>
              <a:gd name="T13" fmla="*/ 2147483647 h 207"/>
              <a:gd name="T14" fmla="*/ 2147483647 w 145"/>
              <a:gd name="T15" fmla="*/ 2147483647 h 207"/>
              <a:gd name="T16" fmla="*/ 2147483647 w 145"/>
              <a:gd name="T17" fmla="*/ 2147483647 h 207"/>
              <a:gd name="T18" fmla="*/ 2147483647 w 145"/>
              <a:gd name="T19" fmla="*/ 2147483647 h 207"/>
              <a:gd name="T20" fmla="*/ 2147483647 w 145"/>
              <a:gd name="T21" fmla="*/ 2147483647 h 207"/>
              <a:gd name="T22" fmla="*/ 2147483647 w 145"/>
              <a:gd name="T23" fmla="*/ 2147483647 h 207"/>
              <a:gd name="T24" fmla="*/ 2147483647 w 145"/>
              <a:gd name="T25" fmla="*/ 2147483647 h 207"/>
              <a:gd name="T26" fmla="*/ 2147483647 w 145"/>
              <a:gd name="T27" fmla="*/ 2147483647 h 207"/>
              <a:gd name="T28" fmla="*/ 2147483647 w 145"/>
              <a:gd name="T29" fmla="*/ 2147483647 h 207"/>
              <a:gd name="T30" fmla="*/ 2147483647 w 145"/>
              <a:gd name="T31" fmla="*/ 2147483647 h 207"/>
              <a:gd name="T32" fmla="*/ 2147483647 w 145"/>
              <a:gd name="T33" fmla="*/ 2147483647 h 207"/>
              <a:gd name="T34" fmla="*/ 2147483647 w 145"/>
              <a:gd name="T35" fmla="*/ 2147483647 h 207"/>
              <a:gd name="T36" fmla="*/ 2147483647 w 145"/>
              <a:gd name="T37" fmla="*/ 2147483647 h 207"/>
              <a:gd name="T38" fmla="*/ 2147483647 w 145"/>
              <a:gd name="T39" fmla="*/ 2147483647 h 207"/>
              <a:gd name="T40" fmla="*/ 2147483647 w 145"/>
              <a:gd name="T41" fmla="*/ 2147483647 h 207"/>
              <a:gd name="T42" fmla="*/ 2147483647 w 145"/>
              <a:gd name="T43" fmla="*/ 2147483647 h 207"/>
              <a:gd name="T44" fmla="*/ 2147483647 w 145"/>
              <a:gd name="T45" fmla="*/ 2147483647 h 207"/>
              <a:gd name="T46" fmla="*/ 2147483647 w 145"/>
              <a:gd name="T47" fmla="*/ 2147483647 h 207"/>
              <a:gd name="T48" fmla="*/ 2147483647 w 145"/>
              <a:gd name="T49" fmla="*/ 2147483647 h 207"/>
              <a:gd name="T50" fmla="*/ 2147483647 w 145"/>
              <a:gd name="T51" fmla="*/ 0 h 207"/>
              <a:gd name="T52" fmla="*/ 0 w 145"/>
              <a:gd name="T53" fmla="*/ 0 h 207"/>
              <a:gd name="T54" fmla="*/ 2147483647 w 145"/>
              <a:gd name="T55" fmla="*/ 2147483647 h 207"/>
              <a:gd name="T56" fmla="*/ 2147483647 w 145"/>
              <a:gd name="T57" fmla="*/ 2147483647 h 207"/>
              <a:gd name="T58" fmla="*/ 2147483647 w 145"/>
              <a:gd name="T59" fmla="*/ 2147483647 h 207"/>
              <a:gd name="T60" fmla="*/ 2147483647 w 145"/>
              <a:gd name="T61" fmla="*/ 2147483647 h 207"/>
              <a:gd name="T62" fmla="*/ 2147483647 w 145"/>
              <a:gd name="T63" fmla="*/ 2147483647 h 207"/>
              <a:gd name="T64" fmla="*/ 2147483647 w 145"/>
              <a:gd name="T65" fmla="*/ 2147483647 h 207"/>
              <a:gd name="T66" fmla="*/ 2147483647 w 145"/>
              <a:gd name="T67" fmla="*/ 2147483647 h 207"/>
              <a:gd name="T68" fmla="*/ 2147483647 w 145"/>
              <a:gd name="T69" fmla="*/ 2147483647 h 207"/>
              <a:gd name="T70" fmla="*/ 2147483647 w 145"/>
              <a:gd name="T71" fmla="*/ 2147483647 h 207"/>
              <a:gd name="T72" fmla="*/ 2147483647 w 145"/>
              <a:gd name="T73" fmla="*/ 2147483647 h 20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45"/>
              <a:gd name="T112" fmla="*/ 0 h 207"/>
              <a:gd name="T113" fmla="*/ 145 w 145"/>
              <a:gd name="T114" fmla="*/ 207 h 20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45" h="207">
                <a:moveTo>
                  <a:pt x="0" y="0"/>
                </a:moveTo>
                <a:lnTo>
                  <a:pt x="0" y="207"/>
                </a:lnTo>
                <a:lnTo>
                  <a:pt x="26" y="207"/>
                </a:lnTo>
                <a:lnTo>
                  <a:pt x="26" y="118"/>
                </a:lnTo>
                <a:lnTo>
                  <a:pt x="67" y="118"/>
                </a:lnTo>
                <a:lnTo>
                  <a:pt x="78" y="118"/>
                </a:lnTo>
                <a:lnTo>
                  <a:pt x="87" y="120"/>
                </a:lnTo>
                <a:lnTo>
                  <a:pt x="94" y="121"/>
                </a:lnTo>
                <a:lnTo>
                  <a:pt x="100" y="123"/>
                </a:lnTo>
                <a:lnTo>
                  <a:pt x="104" y="128"/>
                </a:lnTo>
                <a:lnTo>
                  <a:pt x="106" y="134"/>
                </a:lnTo>
                <a:lnTo>
                  <a:pt x="108" y="142"/>
                </a:lnTo>
                <a:lnTo>
                  <a:pt x="109" y="151"/>
                </a:lnTo>
                <a:lnTo>
                  <a:pt x="110" y="179"/>
                </a:lnTo>
                <a:lnTo>
                  <a:pt x="111" y="187"/>
                </a:lnTo>
                <a:lnTo>
                  <a:pt x="112" y="195"/>
                </a:lnTo>
                <a:lnTo>
                  <a:pt x="113" y="201"/>
                </a:lnTo>
                <a:lnTo>
                  <a:pt x="115" y="207"/>
                </a:lnTo>
                <a:lnTo>
                  <a:pt x="145" y="207"/>
                </a:lnTo>
                <a:lnTo>
                  <a:pt x="145" y="201"/>
                </a:lnTo>
                <a:lnTo>
                  <a:pt x="141" y="198"/>
                </a:lnTo>
                <a:lnTo>
                  <a:pt x="139" y="193"/>
                </a:lnTo>
                <a:lnTo>
                  <a:pt x="137" y="186"/>
                </a:lnTo>
                <a:lnTo>
                  <a:pt x="136" y="177"/>
                </a:lnTo>
                <a:lnTo>
                  <a:pt x="134" y="143"/>
                </a:lnTo>
                <a:lnTo>
                  <a:pt x="133" y="136"/>
                </a:lnTo>
                <a:lnTo>
                  <a:pt x="132" y="129"/>
                </a:lnTo>
                <a:lnTo>
                  <a:pt x="131" y="122"/>
                </a:lnTo>
                <a:lnTo>
                  <a:pt x="129" y="117"/>
                </a:lnTo>
                <a:lnTo>
                  <a:pt x="126" y="113"/>
                </a:lnTo>
                <a:lnTo>
                  <a:pt x="123" y="109"/>
                </a:lnTo>
                <a:lnTo>
                  <a:pt x="118" y="107"/>
                </a:lnTo>
                <a:lnTo>
                  <a:pt x="113" y="104"/>
                </a:lnTo>
                <a:lnTo>
                  <a:pt x="118" y="101"/>
                </a:lnTo>
                <a:lnTo>
                  <a:pt x="124" y="96"/>
                </a:lnTo>
                <a:lnTo>
                  <a:pt x="128" y="92"/>
                </a:lnTo>
                <a:lnTo>
                  <a:pt x="132" y="86"/>
                </a:lnTo>
                <a:lnTo>
                  <a:pt x="134" y="80"/>
                </a:lnTo>
                <a:lnTo>
                  <a:pt x="136" y="73"/>
                </a:lnTo>
                <a:lnTo>
                  <a:pt x="139" y="65"/>
                </a:lnTo>
                <a:lnTo>
                  <a:pt x="139" y="57"/>
                </a:lnTo>
                <a:lnTo>
                  <a:pt x="139" y="49"/>
                </a:lnTo>
                <a:lnTo>
                  <a:pt x="137" y="40"/>
                </a:lnTo>
                <a:lnTo>
                  <a:pt x="135" y="33"/>
                </a:lnTo>
                <a:lnTo>
                  <a:pt x="132" y="26"/>
                </a:lnTo>
                <a:lnTo>
                  <a:pt x="129" y="21"/>
                </a:lnTo>
                <a:lnTo>
                  <a:pt x="125" y="16"/>
                </a:lnTo>
                <a:lnTo>
                  <a:pt x="120" y="11"/>
                </a:lnTo>
                <a:lnTo>
                  <a:pt x="114" y="7"/>
                </a:lnTo>
                <a:lnTo>
                  <a:pt x="105" y="3"/>
                </a:lnTo>
                <a:lnTo>
                  <a:pt x="95" y="1"/>
                </a:lnTo>
                <a:lnTo>
                  <a:pt x="85" y="0"/>
                </a:lnTo>
                <a:lnTo>
                  <a:pt x="73" y="0"/>
                </a:lnTo>
                <a:lnTo>
                  <a:pt x="0" y="0"/>
                </a:lnTo>
                <a:close/>
                <a:moveTo>
                  <a:pt x="26" y="24"/>
                </a:moveTo>
                <a:lnTo>
                  <a:pt x="69" y="24"/>
                </a:lnTo>
                <a:lnTo>
                  <a:pt x="79" y="24"/>
                </a:lnTo>
                <a:lnTo>
                  <a:pt x="88" y="25"/>
                </a:lnTo>
                <a:lnTo>
                  <a:pt x="95" y="28"/>
                </a:lnTo>
                <a:lnTo>
                  <a:pt x="102" y="30"/>
                </a:lnTo>
                <a:lnTo>
                  <a:pt x="106" y="35"/>
                </a:lnTo>
                <a:lnTo>
                  <a:pt x="109" y="40"/>
                </a:lnTo>
                <a:lnTo>
                  <a:pt x="111" y="49"/>
                </a:lnTo>
                <a:lnTo>
                  <a:pt x="112" y="58"/>
                </a:lnTo>
                <a:lnTo>
                  <a:pt x="111" y="67"/>
                </a:lnTo>
                <a:lnTo>
                  <a:pt x="110" y="75"/>
                </a:lnTo>
                <a:lnTo>
                  <a:pt x="106" y="81"/>
                </a:lnTo>
                <a:lnTo>
                  <a:pt x="102" y="86"/>
                </a:lnTo>
                <a:lnTo>
                  <a:pt x="95" y="89"/>
                </a:lnTo>
                <a:lnTo>
                  <a:pt x="88" y="92"/>
                </a:lnTo>
                <a:lnTo>
                  <a:pt x="79" y="94"/>
                </a:lnTo>
                <a:lnTo>
                  <a:pt x="69" y="94"/>
                </a:lnTo>
                <a:lnTo>
                  <a:pt x="26" y="94"/>
                </a:lnTo>
                <a:lnTo>
                  <a:pt x="26" y="2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21" name="Freeform 317"/>
          <p:cNvSpPr>
            <a:spLocks noEditPoints="1"/>
          </p:cNvSpPr>
          <p:nvPr/>
        </p:nvSpPr>
        <p:spPr bwMode="auto">
          <a:xfrm>
            <a:off x="5614988" y="1354138"/>
            <a:ext cx="57150" cy="119062"/>
          </a:xfrm>
          <a:custGeom>
            <a:avLst/>
            <a:gdLst>
              <a:gd name="T0" fmla="*/ 2147483647 w 123"/>
              <a:gd name="T1" fmla="*/ 2147483647 h 223"/>
              <a:gd name="T2" fmla="*/ 2147483647 w 123"/>
              <a:gd name="T3" fmla="*/ 2147483647 h 223"/>
              <a:gd name="T4" fmla="*/ 2147483647 w 123"/>
              <a:gd name="T5" fmla="*/ 2147483647 h 223"/>
              <a:gd name="T6" fmla="*/ 2147483647 w 123"/>
              <a:gd name="T7" fmla="*/ 2147483647 h 223"/>
              <a:gd name="T8" fmla="*/ 2147483647 w 123"/>
              <a:gd name="T9" fmla="*/ 2147483647 h 223"/>
              <a:gd name="T10" fmla="*/ 2147483647 w 123"/>
              <a:gd name="T11" fmla="*/ 2147483647 h 223"/>
              <a:gd name="T12" fmla="*/ 2147483647 w 123"/>
              <a:gd name="T13" fmla="*/ 2147483647 h 223"/>
              <a:gd name="T14" fmla="*/ 2147483647 w 123"/>
              <a:gd name="T15" fmla="*/ 2147483647 h 223"/>
              <a:gd name="T16" fmla="*/ 2147483647 w 123"/>
              <a:gd name="T17" fmla="*/ 2147483647 h 223"/>
              <a:gd name="T18" fmla="*/ 2147483647 w 123"/>
              <a:gd name="T19" fmla="*/ 2147483647 h 223"/>
              <a:gd name="T20" fmla="*/ 2147483647 w 123"/>
              <a:gd name="T21" fmla="*/ 2147483647 h 223"/>
              <a:gd name="T22" fmla="*/ 2147483647 w 123"/>
              <a:gd name="T23" fmla="*/ 2147483647 h 223"/>
              <a:gd name="T24" fmla="*/ 2147483647 w 123"/>
              <a:gd name="T25" fmla="*/ 2147483647 h 223"/>
              <a:gd name="T26" fmla="*/ 2147483647 w 123"/>
              <a:gd name="T27" fmla="*/ 2147483647 h 223"/>
              <a:gd name="T28" fmla="*/ 2147483647 w 123"/>
              <a:gd name="T29" fmla="*/ 2147483647 h 223"/>
              <a:gd name="T30" fmla="*/ 2147483647 w 123"/>
              <a:gd name="T31" fmla="*/ 2147483647 h 223"/>
              <a:gd name="T32" fmla="*/ 2147483647 w 123"/>
              <a:gd name="T33" fmla="*/ 2147483647 h 223"/>
              <a:gd name="T34" fmla="*/ 2147483647 w 123"/>
              <a:gd name="T35" fmla="*/ 2147483647 h 223"/>
              <a:gd name="T36" fmla="*/ 2147483647 w 123"/>
              <a:gd name="T37" fmla="*/ 2147483647 h 223"/>
              <a:gd name="T38" fmla="*/ 2147483647 w 123"/>
              <a:gd name="T39" fmla="*/ 2147483647 h 223"/>
              <a:gd name="T40" fmla="*/ 2147483647 w 123"/>
              <a:gd name="T41" fmla="*/ 2147483647 h 223"/>
              <a:gd name="T42" fmla="*/ 2147483647 w 123"/>
              <a:gd name="T43" fmla="*/ 2147483647 h 223"/>
              <a:gd name="T44" fmla="*/ 2147483647 w 123"/>
              <a:gd name="T45" fmla="*/ 2147483647 h 223"/>
              <a:gd name="T46" fmla="*/ 2147483647 w 123"/>
              <a:gd name="T47" fmla="*/ 2147483647 h 223"/>
              <a:gd name="T48" fmla="*/ 2147483647 w 123"/>
              <a:gd name="T49" fmla="*/ 2147483647 h 223"/>
              <a:gd name="T50" fmla="*/ 2147483647 w 123"/>
              <a:gd name="T51" fmla="*/ 2147483647 h 223"/>
              <a:gd name="T52" fmla="*/ 2147483647 w 123"/>
              <a:gd name="T53" fmla="*/ 2147483647 h 223"/>
              <a:gd name="T54" fmla="*/ 2147483647 w 123"/>
              <a:gd name="T55" fmla="*/ 2147483647 h 223"/>
              <a:gd name="T56" fmla="*/ 2147483647 w 123"/>
              <a:gd name="T57" fmla="*/ 2147483647 h 223"/>
              <a:gd name="T58" fmla="*/ 2147483647 w 123"/>
              <a:gd name="T59" fmla="*/ 2147483647 h 223"/>
              <a:gd name="T60" fmla="*/ 2147483647 w 123"/>
              <a:gd name="T61" fmla="*/ 2147483647 h 223"/>
              <a:gd name="T62" fmla="*/ 2147483647 w 123"/>
              <a:gd name="T63" fmla="*/ 2147483647 h 223"/>
              <a:gd name="T64" fmla="*/ 2147483647 w 123"/>
              <a:gd name="T65" fmla="*/ 2147483647 h 223"/>
              <a:gd name="T66" fmla="*/ 2147483647 w 123"/>
              <a:gd name="T67" fmla="*/ 2147483647 h 223"/>
              <a:gd name="T68" fmla="*/ 2147483647 w 123"/>
              <a:gd name="T69" fmla="*/ 2147483647 h 223"/>
              <a:gd name="T70" fmla="*/ 2147483647 w 123"/>
              <a:gd name="T71" fmla="*/ 2147483647 h 223"/>
              <a:gd name="T72" fmla="*/ 2147483647 w 123"/>
              <a:gd name="T73" fmla="*/ 0 h 22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3"/>
              <a:gd name="T112" fmla="*/ 0 h 223"/>
              <a:gd name="T113" fmla="*/ 123 w 123"/>
              <a:gd name="T114" fmla="*/ 223 h 223"/>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3" h="223">
                <a:moveTo>
                  <a:pt x="99" y="172"/>
                </a:moveTo>
                <a:lnTo>
                  <a:pt x="97" y="178"/>
                </a:lnTo>
                <a:lnTo>
                  <a:pt x="94" y="184"/>
                </a:lnTo>
                <a:lnTo>
                  <a:pt x="91" y="189"/>
                </a:lnTo>
                <a:lnTo>
                  <a:pt x="86" y="193"/>
                </a:lnTo>
                <a:lnTo>
                  <a:pt x="82" y="196"/>
                </a:lnTo>
                <a:lnTo>
                  <a:pt x="77" y="198"/>
                </a:lnTo>
                <a:lnTo>
                  <a:pt x="70" y="200"/>
                </a:lnTo>
                <a:lnTo>
                  <a:pt x="63" y="200"/>
                </a:lnTo>
                <a:lnTo>
                  <a:pt x="55" y="199"/>
                </a:lnTo>
                <a:lnTo>
                  <a:pt x="47" y="197"/>
                </a:lnTo>
                <a:lnTo>
                  <a:pt x="41" y="193"/>
                </a:lnTo>
                <a:lnTo>
                  <a:pt x="35" y="187"/>
                </a:lnTo>
                <a:lnTo>
                  <a:pt x="30" y="182"/>
                </a:lnTo>
                <a:lnTo>
                  <a:pt x="27" y="173"/>
                </a:lnTo>
                <a:lnTo>
                  <a:pt x="25" y="163"/>
                </a:lnTo>
                <a:lnTo>
                  <a:pt x="24" y="152"/>
                </a:lnTo>
                <a:lnTo>
                  <a:pt x="123" y="152"/>
                </a:lnTo>
                <a:lnTo>
                  <a:pt x="123" y="141"/>
                </a:lnTo>
                <a:lnTo>
                  <a:pt x="122" y="124"/>
                </a:lnTo>
                <a:lnTo>
                  <a:pt x="119" y="108"/>
                </a:lnTo>
                <a:lnTo>
                  <a:pt x="114" y="95"/>
                </a:lnTo>
                <a:lnTo>
                  <a:pt x="107" y="85"/>
                </a:lnTo>
                <a:lnTo>
                  <a:pt x="98" y="77"/>
                </a:lnTo>
                <a:lnTo>
                  <a:pt x="87" y="70"/>
                </a:lnTo>
                <a:lnTo>
                  <a:pt x="76" y="66"/>
                </a:lnTo>
                <a:lnTo>
                  <a:pt x="61" y="65"/>
                </a:lnTo>
                <a:lnTo>
                  <a:pt x="48" y="66"/>
                </a:lnTo>
                <a:lnTo>
                  <a:pt x="36" y="71"/>
                </a:lnTo>
                <a:lnTo>
                  <a:pt x="25" y="77"/>
                </a:lnTo>
                <a:lnTo>
                  <a:pt x="17" y="86"/>
                </a:lnTo>
                <a:lnTo>
                  <a:pt x="9" y="98"/>
                </a:lnTo>
                <a:lnTo>
                  <a:pt x="4" y="112"/>
                </a:lnTo>
                <a:lnTo>
                  <a:pt x="1" y="128"/>
                </a:lnTo>
                <a:lnTo>
                  <a:pt x="0" y="145"/>
                </a:lnTo>
                <a:lnTo>
                  <a:pt x="1" y="163"/>
                </a:lnTo>
                <a:lnTo>
                  <a:pt x="4" y="178"/>
                </a:lnTo>
                <a:lnTo>
                  <a:pt x="9" y="192"/>
                </a:lnTo>
                <a:lnTo>
                  <a:pt x="17" y="202"/>
                </a:lnTo>
                <a:lnTo>
                  <a:pt x="25" y="212"/>
                </a:lnTo>
                <a:lnTo>
                  <a:pt x="36" y="218"/>
                </a:lnTo>
                <a:lnTo>
                  <a:pt x="48" y="222"/>
                </a:lnTo>
                <a:lnTo>
                  <a:pt x="61" y="223"/>
                </a:lnTo>
                <a:lnTo>
                  <a:pt x="73" y="222"/>
                </a:lnTo>
                <a:lnTo>
                  <a:pt x="84" y="220"/>
                </a:lnTo>
                <a:lnTo>
                  <a:pt x="94" y="215"/>
                </a:lnTo>
                <a:lnTo>
                  <a:pt x="102" y="209"/>
                </a:lnTo>
                <a:lnTo>
                  <a:pt x="108" y="202"/>
                </a:lnTo>
                <a:lnTo>
                  <a:pt x="115" y="193"/>
                </a:lnTo>
                <a:lnTo>
                  <a:pt x="119" y="184"/>
                </a:lnTo>
                <a:lnTo>
                  <a:pt x="121" y="172"/>
                </a:lnTo>
                <a:lnTo>
                  <a:pt x="99" y="172"/>
                </a:lnTo>
                <a:close/>
                <a:moveTo>
                  <a:pt x="24" y="131"/>
                </a:moveTo>
                <a:lnTo>
                  <a:pt x="25" y="121"/>
                </a:lnTo>
                <a:lnTo>
                  <a:pt x="27" y="113"/>
                </a:lnTo>
                <a:lnTo>
                  <a:pt x="31" y="105"/>
                </a:lnTo>
                <a:lnTo>
                  <a:pt x="36" y="99"/>
                </a:lnTo>
                <a:lnTo>
                  <a:pt x="41" y="93"/>
                </a:lnTo>
                <a:lnTo>
                  <a:pt x="47" y="90"/>
                </a:lnTo>
                <a:lnTo>
                  <a:pt x="54" y="88"/>
                </a:lnTo>
                <a:lnTo>
                  <a:pt x="62" y="87"/>
                </a:lnTo>
                <a:lnTo>
                  <a:pt x="70" y="88"/>
                </a:lnTo>
                <a:lnTo>
                  <a:pt x="78" y="90"/>
                </a:lnTo>
                <a:lnTo>
                  <a:pt x="84" y="94"/>
                </a:lnTo>
                <a:lnTo>
                  <a:pt x="89" y="99"/>
                </a:lnTo>
                <a:lnTo>
                  <a:pt x="94" y="105"/>
                </a:lnTo>
                <a:lnTo>
                  <a:pt x="97" y="113"/>
                </a:lnTo>
                <a:lnTo>
                  <a:pt x="98" y="121"/>
                </a:lnTo>
                <a:lnTo>
                  <a:pt x="99" y="131"/>
                </a:lnTo>
                <a:lnTo>
                  <a:pt x="24" y="131"/>
                </a:lnTo>
                <a:close/>
                <a:moveTo>
                  <a:pt x="44" y="49"/>
                </a:moveTo>
                <a:lnTo>
                  <a:pt x="60" y="49"/>
                </a:lnTo>
                <a:lnTo>
                  <a:pt x="96" y="0"/>
                </a:lnTo>
                <a:lnTo>
                  <a:pt x="70" y="0"/>
                </a:lnTo>
                <a:lnTo>
                  <a:pt x="44" y="4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22" name="Freeform 318"/>
          <p:cNvSpPr>
            <a:spLocks noEditPoints="1"/>
          </p:cNvSpPr>
          <p:nvPr/>
        </p:nvSpPr>
        <p:spPr bwMode="auto">
          <a:xfrm>
            <a:off x="5681663" y="1389063"/>
            <a:ext cx="60325" cy="115887"/>
          </a:xfrm>
          <a:custGeom>
            <a:avLst/>
            <a:gdLst>
              <a:gd name="T0" fmla="*/ 2147483647 w 127"/>
              <a:gd name="T1" fmla="*/ 2147483647 h 218"/>
              <a:gd name="T2" fmla="*/ 2147483647 w 127"/>
              <a:gd name="T3" fmla="*/ 2147483647 h 218"/>
              <a:gd name="T4" fmla="*/ 2147483647 w 127"/>
              <a:gd name="T5" fmla="*/ 2147483647 h 218"/>
              <a:gd name="T6" fmla="*/ 2147483647 w 127"/>
              <a:gd name="T7" fmla="*/ 2147483647 h 218"/>
              <a:gd name="T8" fmla="*/ 2147483647 w 127"/>
              <a:gd name="T9" fmla="*/ 2147483647 h 218"/>
              <a:gd name="T10" fmla="*/ 2147483647 w 127"/>
              <a:gd name="T11" fmla="*/ 2147483647 h 218"/>
              <a:gd name="T12" fmla="*/ 2147483647 w 127"/>
              <a:gd name="T13" fmla="*/ 2147483647 h 218"/>
              <a:gd name="T14" fmla="*/ 2147483647 w 127"/>
              <a:gd name="T15" fmla="*/ 2147483647 h 218"/>
              <a:gd name="T16" fmla="*/ 2147483647 w 127"/>
              <a:gd name="T17" fmla="*/ 2147483647 h 218"/>
              <a:gd name="T18" fmla="*/ 2147483647 w 127"/>
              <a:gd name="T19" fmla="*/ 2147483647 h 218"/>
              <a:gd name="T20" fmla="*/ 2147483647 w 127"/>
              <a:gd name="T21" fmla="*/ 2147483647 h 218"/>
              <a:gd name="T22" fmla="*/ 2147483647 w 127"/>
              <a:gd name="T23" fmla="*/ 2147483647 h 218"/>
              <a:gd name="T24" fmla="*/ 2147483647 w 127"/>
              <a:gd name="T25" fmla="*/ 2147483647 h 218"/>
              <a:gd name="T26" fmla="*/ 2147483647 w 127"/>
              <a:gd name="T27" fmla="*/ 2147483647 h 218"/>
              <a:gd name="T28" fmla="*/ 2147483647 w 127"/>
              <a:gd name="T29" fmla="*/ 2147483647 h 218"/>
              <a:gd name="T30" fmla="*/ 2147483647 w 127"/>
              <a:gd name="T31" fmla="*/ 2147483647 h 218"/>
              <a:gd name="T32" fmla="*/ 2147483647 w 127"/>
              <a:gd name="T33" fmla="*/ 2147483647 h 218"/>
              <a:gd name="T34" fmla="*/ 2147483647 w 127"/>
              <a:gd name="T35" fmla="*/ 2147483647 h 218"/>
              <a:gd name="T36" fmla="*/ 2147483647 w 127"/>
              <a:gd name="T37" fmla="*/ 2147483647 h 218"/>
              <a:gd name="T38" fmla="*/ 2147483647 w 127"/>
              <a:gd name="T39" fmla="*/ 2147483647 h 218"/>
              <a:gd name="T40" fmla="*/ 2147483647 w 127"/>
              <a:gd name="T41" fmla="*/ 2147483647 h 218"/>
              <a:gd name="T42" fmla="*/ 2147483647 w 127"/>
              <a:gd name="T43" fmla="*/ 2147483647 h 218"/>
              <a:gd name="T44" fmla="*/ 2147483647 w 127"/>
              <a:gd name="T45" fmla="*/ 2147483647 h 218"/>
              <a:gd name="T46" fmla="*/ 2147483647 w 127"/>
              <a:gd name="T47" fmla="*/ 0 h 218"/>
              <a:gd name="T48" fmla="*/ 2147483647 w 127"/>
              <a:gd name="T49" fmla="*/ 2147483647 h 218"/>
              <a:gd name="T50" fmla="*/ 2147483647 w 127"/>
              <a:gd name="T51" fmla="*/ 2147483647 h 218"/>
              <a:gd name="T52" fmla="*/ 2147483647 w 127"/>
              <a:gd name="T53" fmla="*/ 2147483647 h 218"/>
              <a:gd name="T54" fmla="*/ 0 w 127"/>
              <a:gd name="T55" fmla="*/ 2147483647 h 218"/>
              <a:gd name="T56" fmla="*/ 2147483647 w 127"/>
              <a:gd name="T57" fmla="*/ 2147483647 h 218"/>
              <a:gd name="T58" fmla="*/ 2147483647 w 127"/>
              <a:gd name="T59" fmla="*/ 2147483647 h 218"/>
              <a:gd name="T60" fmla="*/ 2147483647 w 127"/>
              <a:gd name="T61" fmla="*/ 2147483647 h 218"/>
              <a:gd name="T62" fmla="*/ 2147483647 w 127"/>
              <a:gd name="T63" fmla="*/ 2147483647 h 218"/>
              <a:gd name="T64" fmla="*/ 2147483647 w 127"/>
              <a:gd name="T65" fmla="*/ 2147483647 h 218"/>
              <a:gd name="T66" fmla="*/ 2147483647 w 127"/>
              <a:gd name="T67" fmla="*/ 2147483647 h 218"/>
              <a:gd name="T68" fmla="*/ 2147483647 w 127"/>
              <a:gd name="T69" fmla="*/ 2147483647 h 218"/>
              <a:gd name="T70" fmla="*/ 2147483647 w 127"/>
              <a:gd name="T71" fmla="*/ 2147483647 h 218"/>
              <a:gd name="T72" fmla="*/ 2147483647 w 127"/>
              <a:gd name="T73" fmla="*/ 2147483647 h 218"/>
              <a:gd name="T74" fmla="*/ 2147483647 w 127"/>
              <a:gd name="T75" fmla="*/ 2147483647 h 218"/>
              <a:gd name="T76" fmla="*/ 2147483647 w 127"/>
              <a:gd name="T77" fmla="*/ 2147483647 h 218"/>
              <a:gd name="T78" fmla="*/ 2147483647 w 127"/>
              <a:gd name="T79" fmla="*/ 2147483647 h 218"/>
              <a:gd name="T80" fmla="*/ 2147483647 w 127"/>
              <a:gd name="T81" fmla="*/ 2147483647 h 218"/>
              <a:gd name="T82" fmla="*/ 2147483647 w 127"/>
              <a:gd name="T83" fmla="*/ 2147483647 h 218"/>
              <a:gd name="T84" fmla="*/ 2147483647 w 127"/>
              <a:gd name="T85" fmla="*/ 2147483647 h 218"/>
              <a:gd name="T86" fmla="*/ 2147483647 w 127"/>
              <a:gd name="T87" fmla="*/ 2147483647 h 218"/>
              <a:gd name="T88" fmla="*/ 2147483647 w 127"/>
              <a:gd name="T89" fmla="*/ 2147483647 h 218"/>
              <a:gd name="T90" fmla="*/ 2147483647 w 127"/>
              <a:gd name="T91" fmla="*/ 2147483647 h 218"/>
              <a:gd name="T92" fmla="*/ 2147483647 w 127"/>
              <a:gd name="T93" fmla="*/ 2147483647 h 218"/>
              <a:gd name="T94" fmla="*/ 2147483647 w 127"/>
              <a:gd name="T95" fmla="*/ 2147483647 h 218"/>
              <a:gd name="T96" fmla="*/ 2147483647 w 127"/>
              <a:gd name="T97" fmla="*/ 2147483647 h 218"/>
              <a:gd name="T98" fmla="*/ 2147483647 w 127"/>
              <a:gd name="T99" fmla="*/ 2147483647 h 21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27"/>
              <a:gd name="T151" fmla="*/ 0 h 218"/>
              <a:gd name="T152" fmla="*/ 127 w 127"/>
              <a:gd name="T153" fmla="*/ 218 h 21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27" h="218">
                <a:moveTo>
                  <a:pt x="105" y="135"/>
                </a:moveTo>
                <a:lnTo>
                  <a:pt x="105" y="156"/>
                </a:lnTo>
                <a:lnTo>
                  <a:pt x="105" y="167"/>
                </a:lnTo>
                <a:lnTo>
                  <a:pt x="102" y="175"/>
                </a:lnTo>
                <a:lnTo>
                  <a:pt x="99" y="182"/>
                </a:lnTo>
                <a:lnTo>
                  <a:pt x="95" y="188"/>
                </a:lnTo>
                <a:lnTo>
                  <a:pt x="90" y="191"/>
                </a:lnTo>
                <a:lnTo>
                  <a:pt x="83" y="195"/>
                </a:lnTo>
                <a:lnTo>
                  <a:pt x="74" y="197"/>
                </a:lnTo>
                <a:lnTo>
                  <a:pt x="65" y="197"/>
                </a:lnTo>
                <a:lnTo>
                  <a:pt x="56" y="197"/>
                </a:lnTo>
                <a:lnTo>
                  <a:pt x="49" y="196"/>
                </a:lnTo>
                <a:lnTo>
                  <a:pt x="42" y="193"/>
                </a:lnTo>
                <a:lnTo>
                  <a:pt x="37" y="191"/>
                </a:lnTo>
                <a:lnTo>
                  <a:pt x="34" y="188"/>
                </a:lnTo>
                <a:lnTo>
                  <a:pt x="31" y="183"/>
                </a:lnTo>
                <a:lnTo>
                  <a:pt x="29" y="178"/>
                </a:lnTo>
                <a:lnTo>
                  <a:pt x="29" y="172"/>
                </a:lnTo>
                <a:lnTo>
                  <a:pt x="29" y="171"/>
                </a:lnTo>
                <a:lnTo>
                  <a:pt x="5" y="171"/>
                </a:lnTo>
                <a:lnTo>
                  <a:pt x="5" y="172"/>
                </a:lnTo>
                <a:lnTo>
                  <a:pt x="7" y="183"/>
                </a:lnTo>
                <a:lnTo>
                  <a:pt x="10" y="191"/>
                </a:lnTo>
                <a:lnTo>
                  <a:pt x="14" y="199"/>
                </a:lnTo>
                <a:lnTo>
                  <a:pt x="20" y="205"/>
                </a:lnTo>
                <a:lnTo>
                  <a:pt x="29" y="211"/>
                </a:lnTo>
                <a:lnTo>
                  <a:pt x="39" y="214"/>
                </a:lnTo>
                <a:lnTo>
                  <a:pt x="50" y="217"/>
                </a:lnTo>
                <a:lnTo>
                  <a:pt x="63" y="218"/>
                </a:lnTo>
                <a:lnTo>
                  <a:pt x="79" y="217"/>
                </a:lnTo>
                <a:lnTo>
                  <a:pt x="92" y="214"/>
                </a:lnTo>
                <a:lnTo>
                  <a:pt x="104" y="209"/>
                </a:lnTo>
                <a:lnTo>
                  <a:pt x="112" y="202"/>
                </a:lnTo>
                <a:lnTo>
                  <a:pt x="118" y="192"/>
                </a:lnTo>
                <a:lnTo>
                  <a:pt x="124" y="182"/>
                </a:lnTo>
                <a:lnTo>
                  <a:pt x="126" y="168"/>
                </a:lnTo>
                <a:lnTo>
                  <a:pt x="127" y="151"/>
                </a:lnTo>
                <a:lnTo>
                  <a:pt x="127" y="4"/>
                </a:lnTo>
                <a:lnTo>
                  <a:pt x="105" y="4"/>
                </a:lnTo>
                <a:lnTo>
                  <a:pt x="105" y="25"/>
                </a:lnTo>
                <a:lnTo>
                  <a:pt x="100" y="19"/>
                </a:lnTo>
                <a:lnTo>
                  <a:pt x="97" y="14"/>
                </a:lnTo>
                <a:lnTo>
                  <a:pt x="92" y="11"/>
                </a:lnTo>
                <a:lnTo>
                  <a:pt x="88" y="7"/>
                </a:lnTo>
                <a:lnTo>
                  <a:pt x="81" y="4"/>
                </a:lnTo>
                <a:lnTo>
                  <a:pt x="76" y="2"/>
                </a:lnTo>
                <a:lnTo>
                  <a:pt x="69" y="0"/>
                </a:lnTo>
                <a:lnTo>
                  <a:pt x="61" y="0"/>
                </a:lnTo>
                <a:lnTo>
                  <a:pt x="49" y="1"/>
                </a:lnTo>
                <a:lnTo>
                  <a:pt x="37" y="6"/>
                </a:lnTo>
                <a:lnTo>
                  <a:pt x="27" y="13"/>
                </a:lnTo>
                <a:lnTo>
                  <a:pt x="17" y="22"/>
                </a:lnTo>
                <a:lnTo>
                  <a:pt x="10" y="33"/>
                </a:lnTo>
                <a:lnTo>
                  <a:pt x="4" y="47"/>
                </a:lnTo>
                <a:lnTo>
                  <a:pt x="1" y="62"/>
                </a:lnTo>
                <a:lnTo>
                  <a:pt x="0" y="79"/>
                </a:lnTo>
                <a:lnTo>
                  <a:pt x="1" y="97"/>
                </a:lnTo>
                <a:lnTo>
                  <a:pt x="4" y="112"/>
                </a:lnTo>
                <a:lnTo>
                  <a:pt x="10" y="126"/>
                </a:lnTo>
                <a:lnTo>
                  <a:pt x="17" y="136"/>
                </a:lnTo>
                <a:lnTo>
                  <a:pt x="27" y="146"/>
                </a:lnTo>
                <a:lnTo>
                  <a:pt x="36" y="153"/>
                </a:lnTo>
                <a:lnTo>
                  <a:pt x="49" y="157"/>
                </a:lnTo>
                <a:lnTo>
                  <a:pt x="61" y="158"/>
                </a:lnTo>
                <a:lnTo>
                  <a:pt x="74" y="157"/>
                </a:lnTo>
                <a:lnTo>
                  <a:pt x="86" y="153"/>
                </a:lnTo>
                <a:lnTo>
                  <a:pt x="96" y="146"/>
                </a:lnTo>
                <a:lnTo>
                  <a:pt x="105" y="135"/>
                </a:lnTo>
                <a:close/>
                <a:moveTo>
                  <a:pt x="65" y="23"/>
                </a:moveTo>
                <a:lnTo>
                  <a:pt x="74" y="25"/>
                </a:lnTo>
                <a:lnTo>
                  <a:pt x="82" y="27"/>
                </a:lnTo>
                <a:lnTo>
                  <a:pt x="90" y="32"/>
                </a:lnTo>
                <a:lnTo>
                  <a:pt x="95" y="37"/>
                </a:lnTo>
                <a:lnTo>
                  <a:pt x="99" y="45"/>
                </a:lnTo>
                <a:lnTo>
                  <a:pt x="104" y="56"/>
                </a:lnTo>
                <a:lnTo>
                  <a:pt x="105" y="68"/>
                </a:lnTo>
                <a:lnTo>
                  <a:pt x="106" y="80"/>
                </a:lnTo>
                <a:lnTo>
                  <a:pt x="105" y="93"/>
                </a:lnTo>
                <a:lnTo>
                  <a:pt x="104" y="105"/>
                </a:lnTo>
                <a:lnTo>
                  <a:pt x="100" y="114"/>
                </a:lnTo>
                <a:lnTo>
                  <a:pt x="96" y="121"/>
                </a:lnTo>
                <a:lnTo>
                  <a:pt x="90" y="128"/>
                </a:lnTo>
                <a:lnTo>
                  <a:pt x="82" y="132"/>
                </a:lnTo>
                <a:lnTo>
                  <a:pt x="75" y="134"/>
                </a:lnTo>
                <a:lnTo>
                  <a:pt x="65" y="135"/>
                </a:lnTo>
                <a:lnTo>
                  <a:pt x="56" y="134"/>
                </a:lnTo>
                <a:lnTo>
                  <a:pt x="48" y="132"/>
                </a:lnTo>
                <a:lnTo>
                  <a:pt x="41" y="127"/>
                </a:lnTo>
                <a:lnTo>
                  <a:pt x="35" y="121"/>
                </a:lnTo>
                <a:lnTo>
                  <a:pt x="31" y="113"/>
                </a:lnTo>
                <a:lnTo>
                  <a:pt x="28" y="104"/>
                </a:lnTo>
                <a:lnTo>
                  <a:pt x="25" y="92"/>
                </a:lnTo>
                <a:lnTo>
                  <a:pt x="24" y="79"/>
                </a:lnTo>
                <a:lnTo>
                  <a:pt x="25" y="66"/>
                </a:lnTo>
                <a:lnTo>
                  <a:pt x="28" y="55"/>
                </a:lnTo>
                <a:lnTo>
                  <a:pt x="31" y="45"/>
                </a:lnTo>
                <a:lnTo>
                  <a:pt x="35" y="37"/>
                </a:lnTo>
                <a:lnTo>
                  <a:pt x="40" y="32"/>
                </a:lnTo>
                <a:lnTo>
                  <a:pt x="48" y="27"/>
                </a:lnTo>
                <a:lnTo>
                  <a:pt x="55" y="25"/>
                </a:lnTo>
                <a:lnTo>
                  <a:pt x="65" y="23"/>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23" name="Freeform 319"/>
          <p:cNvSpPr>
            <a:spLocks noEditPoints="1"/>
          </p:cNvSpPr>
          <p:nvPr/>
        </p:nvSpPr>
        <p:spPr bwMode="auto">
          <a:xfrm>
            <a:off x="5757863" y="1362075"/>
            <a:ext cx="11112" cy="109538"/>
          </a:xfrm>
          <a:custGeom>
            <a:avLst/>
            <a:gdLst>
              <a:gd name="T0" fmla="*/ 0 w 23"/>
              <a:gd name="T1" fmla="*/ 2147483647 h 207"/>
              <a:gd name="T2" fmla="*/ 2147483647 w 23"/>
              <a:gd name="T3" fmla="*/ 2147483647 h 207"/>
              <a:gd name="T4" fmla="*/ 2147483647 w 23"/>
              <a:gd name="T5" fmla="*/ 2147483647 h 207"/>
              <a:gd name="T6" fmla="*/ 0 w 23"/>
              <a:gd name="T7" fmla="*/ 2147483647 h 207"/>
              <a:gd name="T8" fmla="*/ 0 w 23"/>
              <a:gd name="T9" fmla="*/ 2147483647 h 207"/>
              <a:gd name="T10" fmla="*/ 0 w 23"/>
              <a:gd name="T11" fmla="*/ 2147483647 h 207"/>
              <a:gd name="T12" fmla="*/ 2147483647 w 23"/>
              <a:gd name="T13" fmla="*/ 2147483647 h 207"/>
              <a:gd name="T14" fmla="*/ 2147483647 w 23"/>
              <a:gd name="T15" fmla="*/ 0 h 207"/>
              <a:gd name="T16" fmla="*/ 0 w 23"/>
              <a:gd name="T17" fmla="*/ 0 h 207"/>
              <a:gd name="T18" fmla="*/ 0 w 23"/>
              <a:gd name="T19" fmla="*/ 2147483647 h 2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7"/>
              <a:gd name="T32" fmla="*/ 23 w 23"/>
              <a:gd name="T33" fmla="*/ 207 h 2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7">
                <a:moveTo>
                  <a:pt x="0" y="207"/>
                </a:moveTo>
                <a:lnTo>
                  <a:pt x="23" y="207"/>
                </a:lnTo>
                <a:lnTo>
                  <a:pt x="23" y="56"/>
                </a:lnTo>
                <a:lnTo>
                  <a:pt x="0" y="56"/>
                </a:lnTo>
                <a:lnTo>
                  <a:pt x="0" y="207"/>
                </a:lnTo>
                <a:close/>
                <a:moveTo>
                  <a:pt x="0" y="28"/>
                </a:moveTo>
                <a:lnTo>
                  <a:pt x="23" y="28"/>
                </a:lnTo>
                <a:lnTo>
                  <a:pt x="23"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24" name="Freeform 320"/>
          <p:cNvSpPr>
            <a:spLocks/>
          </p:cNvSpPr>
          <p:nvPr/>
        </p:nvSpPr>
        <p:spPr bwMode="auto">
          <a:xfrm>
            <a:off x="5784850" y="1389063"/>
            <a:ext cx="52388" cy="82550"/>
          </a:xfrm>
          <a:custGeom>
            <a:avLst/>
            <a:gdLst>
              <a:gd name="T0" fmla="*/ 2147483647 w 113"/>
              <a:gd name="T1" fmla="*/ 2147483647 h 155"/>
              <a:gd name="T2" fmla="*/ 2147483647 w 113"/>
              <a:gd name="T3" fmla="*/ 2147483647 h 155"/>
              <a:gd name="T4" fmla="*/ 2147483647 w 113"/>
              <a:gd name="T5" fmla="*/ 2147483647 h 155"/>
              <a:gd name="T6" fmla="*/ 2147483647 w 113"/>
              <a:gd name="T7" fmla="*/ 2147483647 h 155"/>
              <a:gd name="T8" fmla="*/ 2147483647 w 113"/>
              <a:gd name="T9" fmla="*/ 2147483647 h 155"/>
              <a:gd name="T10" fmla="*/ 2147483647 w 113"/>
              <a:gd name="T11" fmla="*/ 2147483647 h 155"/>
              <a:gd name="T12" fmla="*/ 2147483647 w 113"/>
              <a:gd name="T13" fmla="*/ 2147483647 h 155"/>
              <a:gd name="T14" fmla="*/ 2147483647 w 113"/>
              <a:gd name="T15" fmla="*/ 2147483647 h 155"/>
              <a:gd name="T16" fmla="*/ 2147483647 w 113"/>
              <a:gd name="T17" fmla="*/ 2147483647 h 155"/>
              <a:gd name="T18" fmla="*/ 2147483647 w 113"/>
              <a:gd name="T19" fmla="*/ 2147483647 h 155"/>
              <a:gd name="T20" fmla="*/ 2147483647 w 113"/>
              <a:gd name="T21" fmla="*/ 2147483647 h 155"/>
              <a:gd name="T22" fmla="*/ 2147483647 w 113"/>
              <a:gd name="T23" fmla="*/ 2147483647 h 155"/>
              <a:gd name="T24" fmla="*/ 2147483647 w 113"/>
              <a:gd name="T25" fmla="*/ 2147483647 h 155"/>
              <a:gd name="T26" fmla="*/ 2147483647 w 113"/>
              <a:gd name="T27" fmla="*/ 2147483647 h 155"/>
              <a:gd name="T28" fmla="*/ 2147483647 w 113"/>
              <a:gd name="T29" fmla="*/ 0 h 155"/>
              <a:gd name="T30" fmla="*/ 2147483647 w 113"/>
              <a:gd name="T31" fmla="*/ 0 h 155"/>
              <a:gd name="T32" fmla="*/ 2147483647 w 113"/>
              <a:gd name="T33" fmla="*/ 0 h 155"/>
              <a:gd name="T34" fmla="*/ 2147483647 w 113"/>
              <a:gd name="T35" fmla="*/ 2147483647 h 155"/>
              <a:gd name="T36" fmla="*/ 2147483647 w 113"/>
              <a:gd name="T37" fmla="*/ 2147483647 h 155"/>
              <a:gd name="T38" fmla="*/ 2147483647 w 113"/>
              <a:gd name="T39" fmla="*/ 2147483647 h 155"/>
              <a:gd name="T40" fmla="*/ 2147483647 w 113"/>
              <a:gd name="T41" fmla="*/ 2147483647 h 155"/>
              <a:gd name="T42" fmla="*/ 2147483647 w 113"/>
              <a:gd name="T43" fmla="*/ 2147483647 h 155"/>
              <a:gd name="T44" fmla="*/ 2147483647 w 113"/>
              <a:gd name="T45" fmla="*/ 2147483647 h 155"/>
              <a:gd name="T46" fmla="*/ 2147483647 w 113"/>
              <a:gd name="T47" fmla="*/ 2147483647 h 155"/>
              <a:gd name="T48" fmla="*/ 2147483647 w 113"/>
              <a:gd name="T49" fmla="*/ 2147483647 h 155"/>
              <a:gd name="T50" fmla="*/ 0 w 113"/>
              <a:gd name="T51" fmla="*/ 2147483647 h 155"/>
              <a:gd name="T52" fmla="*/ 0 w 113"/>
              <a:gd name="T53" fmla="*/ 2147483647 h 155"/>
              <a:gd name="T54" fmla="*/ 2147483647 w 113"/>
              <a:gd name="T55" fmla="*/ 2147483647 h 155"/>
              <a:gd name="T56" fmla="*/ 2147483647 w 113"/>
              <a:gd name="T57" fmla="*/ 2147483647 h 155"/>
              <a:gd name="T58" fmla="*/ 2147483647 w 113"/>
              <a:gd name="T59" fmla="*/ 2147483647 h 155"/>
              <a:gd name="T60" fmla="*/ 2147483647 w 113"/>
              <a:gd name="T61" fmla="*/ 2147483647 h 155"/>
              <a:gd name="T62" fmla="*/ 2147483647 w 113"/>
              <a:gd name="T63" fmla="*/ 2147483647 h 155"/>
              <a:gd name="T64" fmla="*/ 2147483647 w 113"/>
              <a:gd name="T65" fmla="*/ 2147483647 h 155"/>
              <a:gd name="T66" fmla="*/ 2147483647 w 113"/>
              <a:gd name="T67" fmla="*/ 2147483647 h 155"/>
              <a:gd name="T68" fmla="*/ 2147483647 w 113"/>
              <a:gd name="T69" fmla="*/ 2147483647 h 155"/>
              <a:gd name="T70" fmla="*/ 2147483647 w 113"/>
              <a:gd name="T71" fmla="*/ 2147483647 h 155"/>
              <a:gd name="T72" fmla="*/ 2147483647 w 113"/>
              <a:gd name="T73" fmla="*/ 2147483647 h 155"/>
              <a:gd name="T74" fmla="*/ 2147483647 w 113"/>
              <a:gd name="T75" fmla="*/ 2147483647 h 155"/>
              <a:gd name="T76" fmla="*/ 2147483647 w 113"/>
              <a:gd name="T77" fmla="*/ 2147483647 h 155"/>
              <a:gd name="T78" fmla="*/ 2147483647 w 113"/>
              <a:gd name="T79" fmla="*/ 2147483647 h 155"/>
              <a:gd name="T80" fmla="*/ 2147483647 w 113"/>
              <a:gd name="T81" fmla="*/ 2147483647 h 155"/>
              <a:gd name="T82" fmla="*/ 2147483647 w 113"/>
              <a:gd name="T83" fmla="*/ 2147483647 h 155"/>
              <a:gd name="T84" fmla="*/ 2147483647 w 113"/>
              <a:gd name="T85" fmla="*/ 2147483647 h 155"/>
              <a:gd name="T86" fmla="*/ 2147483647 w 113"/>
              <a:gd name="T87" fmla="*/ 2147483647 h 155"/>
              <a:gd name="T88" fmla="*/ 2147483647 w 113"/>
              <a:gd name="T89" fmla="*/ 2147483647 h 155"/>
              <a:gd name="T90" fmla="*/ 2147483647 w 113"/>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3"/>
              <a:gd name="T139" fmla="*/ 0 h 155"/>
              <a:gd name="T140" fmla="*/ 113 w 113"/>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3" h="155">
                <a:moveTo>
                  <a:pt x="90" y="155"/>
                </a:moveTo>
                <a:lnTo>
                  <a:pt x="113" y="155"/>
                </a:lnTo>
                <a:lnTo>
                  <a:pt x="113" y="64"/>
                </a:lnTo>
                <a:lnTo>
                  <a:pt x="113" y="57"/>
                </a:lnTo>
                <a:lnTo>
                  <a:pt x="113" y="47"/>
                </a:lnTo>
                <a:lnTo>
                  <a:pt x="112" y="37"/>
                </a:lnTo>
                <a:lnTo>
                  <a:pt x="111" y="28"/>
                </a:lnTo>
                <a:lnTo>
                  <a:pt x="107" y="21"/>
                </a:lnTo>
                <a:lnTo>
                  <a:pt x="104" y="15"/>
                </a:lnTo>
                <a:lnTo>
                  <a:pt x="101" y="12"/>
                </a:lnTo>
                <a:lnTo>
                  <a:pt x="97" y="8"/>
                </a:lnTo>
                <a:lnTo>
                  <a:pt x="91" y="5"/>
                </a:lnTo>
                <a:lnTo>
                  <a:pt x="86" y="2"/>
                </a:lnTo>
                <a:lnTo>
                  <a:pt x="80" y="1"/>
                </a:lnTo>
                <a:lnTo>
                  <a:pt x="72" y="0"/>
                </a:lnTo>
                <a:lnTo>
                  <a:pt x="65" y="0"/>
                </a:lnTo>
                <a:lnTo>
                  <a:pt x="59" y="0"/>
                </a:lnTo>
                <a:lnTo>
                  <a:pt x="52" y="1"/>
                </a:lnTo>
                <a:lnTo>
                  <a:pt x="46" y="4"/>
                </a:lnTo>
                <a:lnTo>
                  <a:pt x="41" y="6"/>
                </a:lnTo>
                <a:lnTo>
                  <a:pt x="35" y="9"/>
                </a:lnTo>
                <a:lnTo>
                  <a:pt x="30" y="14"/>
                </a:lnTo>
                <a:lnTo>
                  <a:pt x="26" y="20"/>
                </a:lnTo>
                <a:lnTo>
                  <a:pt x="22" y="26"/>
                </a:lnTo>
                <a:lnTo>
                  <a:pt x="22" y="4"/>
                </a:lnTo>
                <a:lnTo>
                  <a:pt x="0" y="4"/>
                </a:lnTo>
                <a:lnTo>
                  <a:pt x="0" y="155"/>
                </a:lnTo>
                <a:lnTo>
                  <a:pt x="23" y="155"/>
                </a:lnTo>
                <a:lnTo>
                  <a:pt x="23" y="69"/>
                </a:lnTo>
                <a:lnTo>
                  <a:pt x="24" y="58"/>
                </a:lnTo>
                <a:lnTo>
                  <a:pt x="26" y="49"/>
                </a:lnTo>
                <a:lnTo>
                  <a:pt x="29" y="41"/>
                </a:lnTo>
                <a:lnTo>
                  <a:pt x="33" y="34"/>
                </a:lnTo>
                <a:lnTo>
                  <a:pt x="40" y="29"/>
                </a:lnTo>
                <a:lnTo>
                  <a:pt x="46" y="26"/>
                </a:lnTo>
                <a:lnTo>
                  <a:pt x="54" y="23"/>
                </a:lnTo>
                <a:lnTo>
                  <a:pt x="63" y="22"/>
                </a:lnTo>
                <a:lnTo>
                  <a:pt x="70" y="23"/>
                </a:lnTo>
                <a:lnTo>
                  <a:pt x="77" y="25"/>
                </a:lnTo>
                <a:lnTo>
                  <a:pt x="81" y="28"/>
                </a:lnTo>
                <a:lnTo>
                  <a:pt x="85" y="32"/>
                </a:lnTo>
                <a:lnTo>
                  <a:pt x="87" y="37"/>
                </a:lnTo>
                <a:lnTo>
                  <a:pt x="89" y="44"/>
                </a:lnTo>
                <a:lnTo>
                  <a:pt x="90" y="52"/>
                </a:lnTo>
                <a:lnTo>
                  <a:pt x="90" y="62"/>
                </a:lnTo>
                <a:lnTo>
                  <a:pt x="90"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25" name="Freeform 321"/>
          <p:cNvSpPr>
            <a:spLocks noEditPoints="1"/>
          </p:cNvSpPr>
          <p:nvPr/>
        </p:nvSpPr>
        <p:spPr bwMode="auto">
          <a:xfrm>
            <a:off x="5851525" y="1389063"/>
            <a:ext cx="58738" cy="84137"/>
          </a:xfrm>
          <a:custGeom>
            <a:avLst/>
            <a:gdLst>
              <a:gd name="T0" fmla="*/ 2147483647 w 123"/>
              <a:gd name="T1" fmla="*/ 2147483647 h 158"/>
              <a:gd name="T2" fmla="*/ 2147483647 w 123"/>
              <a:gd name="T3" fmla="*/ 2147483647 h 158"/>
              <a:gd name="T4" fmla="*/ 2147483647 w 123"/>
              <a:gd name="T5" fmla="*/ 2147483647 h 158"/>
              <a:gd name="T6" fmla="*/ 2147483647 w 123"/>
              <a:gd name="T7" fmla="*/ 2147483647 h 158"/>
              <a:gd name="T8" fmla="*/ 2147483647 w 123"/>
              <a:gd name="T9" fmla="*/ 2147483647 h 158"/>
              <a:gd name="T10" fmla="*/ 2147483647 w 123"/>
              <a:gd name="T11" fmla="*/ 2147483647 h 158"/>
              <a:gd name="T12" fmla="*/ 2147483647 w 123"/>
              <a:gd name="T13" fmla="*/ 2147483647 h 158"/>
              <a:gd name="T14" fmla="*/ 2147483647 w 123"/>
              <a:gd name="T15" fmla="*/ 2147483647 h 158"/>
              <a:gd name="T16" fmla="*/ 2147483647 w 123"/>
              <a:gd name="T17" fmla="*/ 2147483647 h 158"/>
              <a:gd name="T18" fmla="*/ 2147483647 w 123"/>
              <a:gd name="T19" fmla="*/ 2147483647 h 158"/>
              <a:gd name="T20" fmla="*/ 2147483647 w 123"/>
              <a:gd name="T21" fmla="*/ 2147483647 h 158"/>
              <a:gd name="T22" fmla="*/ 2147483647 w 123"/>
              <a:gd name="T23" fmla="*/ 2147483647 h 158"/>
              <a:gd name="T24" fmla="*/ 2147483647 w 123"/>
              <a:gd name="T25" fmla="*/ 2147483647 h 158"/>
              <a:gd name="T26" fmla="*/ 2147483647 w 123"/>
              <a:gd name="T27" fmla="*/ 2147483647 h 158"/>
              <a:gd name="T28" fmla="*/ 2147483647 w 123"/>
              <a:gd name="T29" fmla="*/ 2147483647 h 158"/>
              <a:gd name="T30" fmla="*/ 2147483647 w 123"/>
              <a:gd name="T31" fmla="*/ 2147483647 h 158"/>
              <a:gd name="T32" fmla="*/ 2147483647 w 123"/>
              <a:gd name="T33" fmla="*/ 2147483647 h 158"/>
              <a:gd name="T34" fmla="*/ 2147483647 w 123"/>
              <a:gd name="T35" fmla="*/ 2147483647 h 158"/>
              <a:gd name="T36" fmla="*/ 2147483647 w 123"/>
              <a:gd name="T37" fmla="*/ 2147483647 h 158"/>
              <a:gd name="T38" fmla="*/ 2147483647 w 123"/>
              <a:gd name="T39" fmla="*/ 2147483647 h 158"/>
              <a:gd name="T40" fmla="*/ 2147483647 w 123"/>
              <a:gd name="T41" fmla="*/ 2147483647 h 158"/>
              <a:gd name="T42" fmla="*/ 2147483647 w 123"/>
              <a:gd name="T43" fmla="*/ 2147483647 h 158"/>
              <a:gd name="T44" fmla="*/ 2147483647 w 123"/>
              <a:gd name="T45" fmla="*/ 2147483647 h 158"/>
              <a:gd name="T46" fmla="*/ 2147483647 w 123"/>
              <a:gd name="T47" fmla="*/ 2147483647 h 158"/>
              <a:gd name="T48" fmla="*/ 2147483647 w 123"/>
              <a:gd name="T49" fmla="*/ 2147483647 h 158"/>
              <a:gd name="T50" fmla="*/ 2147483647 w 123"/>
              <a:gd name="T51" fmla="*/ 2147483647 h 158"/>
              <a:gd name="T52" fmla="*/ 2147483647 w 123"/>
              <a:gd name="T53" fmla="*/ 2147483647 h 158"/>
              <a:gd name="T54" fmla="*/ 2147483647 w 123"/>
              <a:gd name="T55" fmla="*/ 2147483647 h 158"/>
              <a:gd name="T56" fmla="*/ 2147483647 w 123"/>
              <a:gd name="T57" fmla="*/ 2147483647 h 158"/>
              <a:gd name="T58" fmla="*/ 2147483647 w 123"/>
              <a:gd name="T59" fmla="*/ 2147483647 h 158"/>
              <a:gd name="T60" fmla="*/ 2147483647 w 123"/>
              <a:gd name="T61" fmla="*/ 2147483647 h 158"/>
              <a:gd name="T62" fmla="*/ 2147483647 w 123"/>
              <a:gd name="T63" fmla="*/ 2147483647 h 158"/>
              <a:gd name="T64" fmla="*/ 2147483647 w 123"/>
              <a:gd name="T65" fmla="*/ 2147483647 h 158"/>
              <a:gd name="T66" fmla="*/ 2147483647 w 123"/>
              <a:gd name="T67" fmla="*/ 2147483647 h 158"/>
              <a:gd name="T68" fmla="*/ 2147483647 w 123"/>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8"/>
              <a:gd name="T107" fmla="*/ 123 w 123"/>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8">
                <a:moveTo>
                  <a:pt x="99" y="107"/>
                </a:moveTo>
                <a:lnTo>
                  <a:pt x="97" y="113"/>
                </a:lnTo>
                <a:lnTo>
                  <a:pt x="94" y="119"/>
                </a:lnTo>
                <a:lnTo>
                  <a:pt x="91" y="124"/>
                </a:lnTo>
                <a:lnTo>
                  <a:pt x="86" y="128"/>
                </a:lnTo>
                <a:lnTo>
                  <a:pt x="82" y="131"/>
                </a:lnTo>
                <a:lnTo>
                  <a:pt x="77" y="133"/>
                </a:lnTo>
                <a:lnTo>
                  <a:pt x="70" y="135"/>
                </a:lnTo>
                <a:lnTo>
                  <a:pt x="63" y="135"/>
                </a:lnTo>
                <a:lnTo>
                  <a:pt x="55" y="134"/>
                </a:lnTo>
                <a:lnTo>
                  <a:pt x="47" y="132"/>
                </a:lnTo>
                <a:lnTo>
                  <a:pt x="41" y="128"/>
                </a:lnTo>
                <a:lnTo>
                  <a:pt x="35" y="122"/>
                </a:lnTo>
                <a:lnTo>
                  <a:pt x="30" y="117"/>
                </a:lnTo>
                <a:lnTo>
                  <a:pt x="27" y="108"/>
                </a:lnTo>
                <a:lnTo>
                  <a:pt x="25" y="98"/>
                </a:lnTo>
                <a:lnTo>
                  <a:pt x="24" y="87"/>
                </a:lnTo>
                <a:lnTo>
                  <a:pt x="123" y="87"/>
                </a:lnTo>
                <a:lnTo>
                  <a:pt x="123" y="76"/>
                </a:lnTo>
                <a:lnTo>
                  <a:pt x="122" y="59"/>
                </a:lnTo>
                <a:lnTo>
                  <a:pt x="119" y="43"/>
                </a:lnTo>
                <a:lnTo>
                  <a:pt x="114" y="30"/>
                </a:lnTo>
                <a:lnTo>
                  <a:pt x="107" y="20"/>
                </a:lnTo>
                <a:lnTo>
                  <a:pt x="98" y="12"/>
                </a:lnTo>
                <a:lnTo>
                  <a:pt x="87" y="5"/>
                </a:lnTo>
                <a:lnTo>
                  <a:pt x="76" y="1"/>
                </a:lnTo>
                <a:lnTo>
                  <a:pt x="61" y="0"/>
                </a:lnTo>
                <a:lnTo>
                  <a:pt x="48" y="1"/>
                </a:lnTo>
                <a:lnTo>
                  <a:pt x="36" y="6"/>
                </a:lnTo>
                <a:lnTo>
                  <a:pt x="25" y="12"/>
                </a:lnTo>
                <a:lnTo>
                  <a:pt x="17" y="21"/>
                </a:lnTo>
                <a:lnTo>
                  <a:pt x="9" y="33"/>
                </a:lnTo>
                <a:lnTo>
                  <a:pt x="4" y="47"/>
                </a:lnTo>
                <a:lnTo>
                  <a:pt x="1" y="63"/>
                </a:lnTo>
                <a:lnTo>
                  <a:pt x="0" y="80"/>
                </a:lnTo>
                <a:lnTo>
                  <a:pt x="1" y="98"/>
                </a:lnTo>
                <a:lnTo>
                  <a:pt x="4" y="113"/>
                </a:lnTo>
                <a:lnTo>
                  <a:pt x="9" y="127"/>
                </a:lnTo>
                <a:lnTo>
                  <a:pt x="17" y="137"/>
                </a:lnTo>
                <a:lnTo>
                  <a:pt x="25" y="147"/>
                </a:lnTo>
                <a:lnTo>
                  <a:pt x="36" y="153"/>
                </a:lnTo>
                <a:lnTo>
                  <a:pt x="48" y="157"/>
                </a:lnTo>
                <a:lnTo>
                  <a:pt x="61" y="158"/>
                </a:lnTo>
                <a:lnTo>
                  <a:pt x="73" y="157"/>
                </a:lnTo>
                <a:lnTo>
                  <a:pt x="84" y="155"/>
                </a:lnTo>
                <a:lnTo>
                  <a:pt x="94" y="150"/>
                </a:lnTo>
                <a:lnTo>
                  <a:pt x="102" y="144"/>
                </a:lnTo>
                <a:lnTo>
                  <a:pt x="108" y="137"/>
                </a:lnTo>
                <a:lnTo>
                  <a:pt x="115" y="128"/>
                </a:lnTo>
                <a:lnTo>
                  <a:pt x="119" y="119"/>
                </a:lnTo>
                <a:lnTo>
                  <a:pt x="121" y="107"/>
                </a:lnTo>
                <a:lnTo>
                  <a:pt x="99" y="107"/>
                </a:lnTo>
                <a:close/>
                <a:moveTo>
                  <a:pt x="24" y="66"/>
                </a:moveTo>
                <a:lnTo>
                  <a:pt x="25" y="56"/>
                </a:lnTo>
                <a:lnTo>
                  <a:pt x="27" y="48"/>
                </a:lnTo>
                <a:lnTo>
                  <a:pt x="31" y="40"/>
                </a:lnTo>
                <a:lnTo>
                  <a:pt x="36" y="34"/>
                </a:lnTo>
                <a:lnTo>
                  <a:pt x="41" y="28"/>
                </a:lnTo>
                <a:lnTo>
                  <a:pt x="47" y="25"/>
                </a:lnTo>
                <a:lnTo>
                  <a:pt x="54" y="23"/>
                </a:lnTo>
                <a:lnTo>
                  <a:pt x="62" y="22"/>
                </a:lnTo>
                <a:lnTo>
                  <a:pt x="70" y="23"/>
                </a:lnTo>
                <a:lnTo>
                  <a:pt x="78" y="25"/>
                </a:lnTo>
                <a:lnTo>
                  <a:pt x="84" y="29"/>
                </a:lnTo>
                <a:lnTo>
                  <a:pt x="89" y="34"/>
                </a:lnTo>
                <a:lnTo>
                  <a:pt x="94" y="40"/>
                </a:lnTo>
                <a:lnTo>
                  <a:pt x="97" y="48"/>
                </a:lnTo>
                <a:lnTo>
                  <a:pt x="98" y="56"/>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26" name="Freeform 322"/>
          <p:cNvSpPr>
            <a:spLocks noEditPoints="1"/>
          </p:cNvSpPr>
          <p:nvPr/>
        </p:nvSpPr>
        <p:spPr bwMode="auto">
          <a:xfrm>
            <a:off x="5954713" y="1362075"/>
            <a:ext cx="71437" cy="109538"/>
          </a:xfrm>
          <a:custGeom>
            <a:avLst/>
            <a:gdLst>
              <a:gd name="T0" fmla="*/ 0 w 153"/>
              <a:gd name="T1" fmla="*/ 2147483647 h 207"/>
              <a:gd name="T2" fmla="*/ 2147483647 w 153"/>
              <a:gd name="T3" fmla="*/ 2147483647 h 207"/>
              <a:gd name="T4" fmla="*/ 2147483647 w 153"/>
              <a:gd name="T5" fmla="*/ 2147483647 h 207"/>
              <a:gd name="T6" fmla="*/ 2147483647 w 153"/>
              <a:gd name="T7" fmla="*/ 2147483647 h 207"/>
              <a:gd name="T8" fmla="*/ 2147483647 w 153"/>
              <a:gd name="T9" fmla="*/ 2147483647 h 207"/>
              <a:gd name="T10" fmla="*/ 2147483647 w 153"/>
              <a:gd name="T11" fmla="*/ 2147483647 h 207"/>
              <a:gd name="T12" fmla="*/ 2147483647 w 153"/>
              <a:gd name="T13" fmla="*/ 2147483647 h 207"/>
              <a:gd name="T14" fmla="*/ 2147483647 w 153"/>
              <a:gd name="T15" fmla="*/ 2147483647 h 207"/>
              <a:gd name="T16" fmla="*/ 2147483647 w 153"/>
              <a:gd name="T17" fmla="*/ 2147483647 h 207"/>
              <a:gd name="T18" fmla="*/ 2147483647 w 153"/>
              <a:gd name="T19" fmla="*/ 2147483647 h 207"/>
              <a:gd name="T20" fmla="*/ 2147483647 w 153"/>
              <a:gd name="T21" fmla="*/ 2147483647 h 207"/>
              <a:gd name="T22" fmla="*/ 2147483647 w 153"/>
              <a:gd name="T23" fmla="*/ 2147483647 h 207"/>
              <a:gd name="T24" fmla="*/ 2147483647 w 153"/>
              <a:gd name="T25" fmla="*/ 2147483647 h 207"/>
              <a:gd name="T26" fmla="*/ 2147483647 w 153"/>
              <a:gd name="T27" fmla="*/ 2147483647 h 207"/>
              <a:gd name="T28" fmla="*/ 2147483647 w 153"/>
              <a:gd name="T29" fmla="*/ 2147483647 h 207"/>
              <a:gd name="T30" fmla="*/ 2147483647 w 153"/>
              <a:gd name="T31" fmla="*/ 2147483647 h 207"/>
              <a:gd name="T32" fmla="*/ 2147483647 w 153"/>
              <a:gd name="T33" fmla="*/ 2147483647 h 207"/>
              <a:gd name="T34" fmla="*/ 2147483647 w 153"/>
              <a:gd name="T35" fmla="*/ 2147483647 h 207"/>
              <a:gd name="T36" fmla="*/ 2147483647 w 153"/>
              <a:gd name="T37" fmla="*/ 2147483647 h 207"/>
              <a:gd name="T38" fmla="*/ 2147483647 w 153"/>
              <a:gd name="T39" fmla="*/ 2147483647 h 207"/>
              <a:gd name="T40" fmla="*/ 2147483647 w 153"/>
              <a:gd name="T41" fmla="*/ 2147483647 h 207"/>
              <a:gd name="T42" fmla="*/ 2147483647 w 153"/>
              <a:gd name="T43" fmla="*/ 2147483647 h 207"/>
              <a:gd name="T44" fmla="*/ 2147483647 w 153"/>
              <a:gd name="T45" fmla="*/ 2147483647 h 207"/>
              <a:gd name="T46" fmla="*/ 2147483647 w 153"/>
              <a:gd name="T47" fmla="*/ 2147483647 h 207"/>
              <a:gd name="T48" fmla="*/ 2147483647 w 153"/>
              <a:gd name="T49" fmla="*/ 2147483647 h 207"/>
              <a:gd name="T50" fmla="*/ 2147483647 w 153"/>
              <a:gd name="T51" fmla="*/ 2147483647 h 207"/>
              <a:gd name="T52" fmla="*/ 2147483647 w 153"/>
              <a:gd name="T53" fmla="*/ 2147483647 h 207"/>
              <a:gd name="T54" fmla="*/ 2147483647 w 153"/>
              <a:gd name="T55" fmla="*/ 2147483647 h 207"/>
              <a:gd name="T56" fmla="*/ 2147483647 w 153"/>
              <a:gd name="T57" fmla="*/ 2147483647 h 207"/>
              <a:gd name="T58" fmla="*/ 2147483647 w 153"/>
              <a:gd name="T59" fmla="*/ 2147483647 h 207"/>
              <a:gd name="T60" fmla="*/ 2147483647 w 153"/>
              <a:gd name="T61" fmla="*/ 2147483647 h 207"/>
              <a:gd name="T62" fmla="*/ 2147483647 w 153"/>
              <a:gd name="T63" fmla="*/ 2147483647 h 207"/>
              <a:gd name="T64" fmla="*/ 2147483647 w 153"/>
              <a:gd name="T65" fmla="*/ 0 h 207"/>
              <a:gd name="T66" fmla="*/ 2147483647 w 153"/>
              <a:gd name="T67" fmla="*/ 0 h 207"/>
              <a:gd name="T68" fmla="*/ 0 w 153"/>
              <a:gd name="T69" fmla="*/ 0 h 207"/>
              <a:gd name="T70" fmla="*/ 0 w 153"/>
              <a:gd name="T71" fmla="*/ 2147483647 h 207"/>
              <a:gd name="T72" fmla="*/ 2147483647 w 153"/>
              <a:gd name="T73" fmla="*/ 2147483647 h 207"/>
              <a:gd name="T74" fmla="*/ 2147483647 w 153"/>
              <a:gd name="T75" fmla="*/ 2147483647 h 207"/>
              <a:gd name="T76" fmla="*/ 2147483647 w 153"/>
              <a:gd name="T77" fmla="*/ 2147483647 h 207"/>
              <a:gd name="T78" fmla="*/ 2147483647 w 153"/>
              <a:gd name="T79" fmla="*/ 2147483647 h 207"/>
              <a:gd name="T80" fmla="*/ 2147483647 w 153"/>
              <a:gd name="T81" fmla="*/ 2147483647 h 207"/>
              <a:gd name="T82" fmla="*/ 2147483647 w 153"/>
              <a:gd name="T83" fmla="*/ 2147483647 h 207"/>
              <a:gd name="T84" fmla="*/ 2147483647 w 153"/>
              <a:gd name="T85" fmla="*/ 2147483647 h 207"/>
              <a:gd name="T86" fmla="*/ 2147483647 w 153"/>
              <a:gd name="T87" fmla="*/ 2147483647 h 207"/>
              <a:gd name="T88" fmla="*/ 2147483647 w 153"/>
              <a:gd name="T89" fmla="*/ 2147483647 h 207"/>
              <a:gd name="T90" fmla="*/ 2147483647 w 153"/>
              <a:gd name="T91" fmla="*/ 2147483647 h 207"/>
              <a:gd name="T92" fmla="*/ 2147483647 w 153"/>
              <a:gd name="T93" fmla="*/ 2147483647 h 207"/>
              <a:gd name="T94" fmla="*/ 2147483647 w 153"/>
              <a:gd name="T95" fmla="*/ 2147483647 h 207"/>
              <a:gd name="T96" fmla="*/ 2147483647 w 153"/>
              <a:gd name="T97" fmla="*/ 2147483647 h 207"/>
              <a:gd name="T98" fmla="*/ 2147483647 w 153"/>
              <a:gd name="T99" fmla="*/ 2147483647 h 207"/>
              <a:gd name="T100" fmla="*/ 2147483647 w 153"/>
              <a:gd name="T101" fmla="*/ 2147483647 h 207"/>
              <a:gd name="T102" fmla="*/ 2147483647 w 153"/>
              <a:gd name="T103" fmla="*/ 2147483647 h 207"/>
              <a:gd name="T104" fmla="*/ 2147483647 w 153"/>
              <a:gd name="T105" fmla="*/ 2147483647 h 207"/>
              <a:gd name="T106" fmla="*/ 2147483647 w 153"/>
              <a:gd name="T107" fmla="*/ 2147483647 h 207"/>
              <a:gd name="T108" fmla="*/ 2147483647 w 153"/>
              <a:gd name="T109" fmla="*/ 2147483647 h 207"/>
              <a:gd name="T110" fmla="*/ 2147483647 w 153"/>
              <a:gd name="T111" fmla="*/ 2147483647 h 20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53"/>
              <a:gd name="T169" fmla="*/ 0 h 207"/>
              <a:gd name="T170" fmla="*/ 153 w 153"/>
              <a:gd name="T171" fmla="*/ 207 h 207"/>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53" h="207">
                <a:moveTo>
                  <a:pt x="0" y="207"/>
                </a:moveTo>
                <a:lnTo>
                  <a:pt x="71" y="207"/>
                </a:lnTo>
                <a:lnTo>
                  <a:pt x="80" y="207"/>
                </a:lnTo>
                <a:lnTo>
                  <a:pt x="89" y="205"/>
                </a:lnTo>
                <a:lnTo>
                  <a:pt x="97" y="203"/>
                </a:lnTo>
                <a:lnTo>
                  <a:pt x="106" y="200"/>
                </a:lnTo>
                <a:lnTo>
                  <a:pt x="113" y="196"/>
                </a:lnTo>
                <a:lnTo>
                  <a:pt x="119" y="191"/>
                </a:lnTo>
                <a:lnTo>
                  <a:pt x="126" y="186"/>
                </a:lnTo>
                <a:lnTo>
                  <a:pt x="131" y="179"/>
                </a:lnTo>
                <a:lnTo>
                  <a:pt x="136" y="172"/>
                </a:lnTo>
                <a:lnTo>
                  <a:pt x="141" y="164"/>
                </a:lnTo>
                <a:lnTo>
                  <a:pt x="145" y="156"/>
                </a:lnTo>
                <a:lnTo>
                  <a:pt x="148" y="145"/>
                </a:lnTo>
                <a:lnTo>
                  <a:pt x="150" y="136"/>
                </a:lnTo>
                <a:lnTo>
                  <a:pt x="152" y="124"/>
                </a:lnTo>
                <a:lnTo>
                  <a:pt x="153" y="113"/>
                </a:lnTo>
                <a:lnTo>
                  <a:pt x="153" y="100"/>
                </a:lnTo>
                <a:lnTo>
                  <a:pt x="153" y="88"/>
                </a:lnTo>
                <a:lnTo>
                  <a:pt x="152" y="78"/>
                </a:lnTo>
                <a:lnTo>
                  <a:pt x="150" y="67"/>
                </a:lnTo>
                <a:lnTo>
                  <a:pt x="148" y="57"/>
                </a:lnTo>
                <a:lnTo>
                  <a:pt x="145" y="49"/>
                </a:lnTo>
                <a:lnTo>
                  <a:pt x="142" y="39"/>
                </a:lnTo>
                <a:lnTo>
                  <a:pt x="137" y="32"/>
                </a:lnTo>
                <a:lnTo>
                  <a:pt x="132" y="25"/>
                </a:lnTo>
                <a:lnTo>
                  <a:pt x="127" y="19"/>
                </a:lnTo>
                <a:lnTo>
                  <a:pt x="120" y="15"/>
                </a:lnTo>
                <a:lnTo>
                  <a:pt x="114" y="10"/>
                </a:lnTo>
                <a:lnTo>
                  <a:pt x="107" y="7"/>
                </a:lnTo>
                <a:lnTo>
                  <a:pt x="99" y="3"/>
                </a:lnTo>
                <a:lnTo>
                  <a:pt x="91" y="1"/>
                </a:lnTo>
                <a:lnTo>
                  <a:pt x="81" y="0"/>
                </a:lnTo>
                <a:lnTo>
                  <a:pt x="72" y="0"/>
                </a:lnTo>
                <a:lnTo>
                  <a:pt x="0" y="0"/>
                </a:lnTo>
                <a:lnTo>
                  <a:pt x="0" y="207"/>
                </a:lnTo>
                <a:close/>
                <a:moveTo>
                  <a:pt x="70" y="24"/>
                </a:moveTo>
                <a:lnTo>
                  <a:pt x="83" y="25"/>
                </a:lnTo>
                <a:lnTo>
                  <a:pt x="94" y="29"/>
                </a:lnTo>
                <a:lnTo>
                  <a:pt x="104" y="36"/>
                </a:lnTo>
                <a:lnTo>
                  <a:pt x="112" y="44"/>
                </a:lnTo>
                <a:lnTo>
                  <a:pt x="118" y="56"/>
                </a:lnTo>
                <a:lnTo>
                  <a:pt x="123" y="68"/>
                </a:lnTo>
                <a:lnTo>
                  <a:pt x="126" y="84"/>
                </a:lnTo>
                <a:lnTo>
                  <a:pt x="127" y="102"/>
                </a:lnTo>
                <a:lnTo>
                  <a:pt x="126" y="121"/>
                </a:lnTo>
                <a:lnTo>
                  <a:pt x="124" y="136"/>
                </a:lnTo>
                <a:lnTo>
                  <a:pt x="118" y="150"/>
                </a:lnTo>
                <a:lnTo>
                  <a:pt x="112" y="162"/>
                </a:lnTo>
                <a:lnTo>
                  <a:pt x="105" y="170"/>
                </a:lnTo>
                <a:lnTo>
                  <a:pt x="94" y="177"/>
                </a:lnTo>
                <a:lnTo>
                  <a:pt x="83" y="180"/>
                </a:lnTo>
                <a:lnTo>
                  <a:pt x="70" y="181"/>
                </a:lnTo>
                <a:lnTo>
                  <a:pt x="26" y="181"/>
                </a:lnTo>
                <a:lnTo>
                  <a:pt x="26" y="24"/>
                </a:lnTo>
                <a:lnTo>
                  <a:pt x="70" y="2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27" name="Rectangle 323"/>
          <p:cNvSpPr>
            <a:spLocks noChangeArrowheads="1"/>
          </p:cNvSpPr>
          <p:nvPr/>
        </p:nvSpPr>
        <p:spPr bwMode="auto">
          <a:xfrm>
            <a:off x="6040438" y="1454150"/>
            <a:ext cx="12700" cy="17463"/>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828" name="Freeform 324"/>
          <p:cNvSpPr>
            <a:spLocks/>
          </p:cNvSpPr>
          <p:nvPr/>
        </p:nvSpPr>
        <p:spPr bwMode="auto">
          <a:xfrm>
            <a:off x="4851400" y="1558925"/>
            <a:ext cx="58738" cy="104775"/>
          </a:xfrm>
          <a:custGeom>
            <a:avLst/>
            <a:gdLst>
              <a:gd name="T0" fmla="*/ 2147483647 w 124"/>
              <a:gd name="T1" fmla="*/ 2147483647 h 199"/>
              <a:gd name="T2" fmla="*/ 2147483647 w 124"/>
              <a:gd name="T3" fmla="*/ 2147483647 h 199"/>
              <a:gd name="T4" fmla="*/ 2147483647 w 124"/>
              <a:gd name="T5" fmla="*/ 2147483647 h 199"/>
              <a:gd name="T6" fmla="*/ 2147483647 w 124"/>
              <a:gd name="T7" fmla="*/ 2147483647 h 199"/>
              <a:gd name="T8" fmla="*/ 2147483647 w 124"/>
              <a:gd name="T9" fmla="*/ 2147483647 h 199"/>
              <a:gd name="T10" fmla="*/ 2147483647 w 124"/>
              <a:gd name="T11" fmla="*/ 2147483647 h 199"/>
              <a:gd name="T12" fmla="*/ 2147483647 w 124"/>
              <a:gd name="T13" fmla="*/ 2147483647 h 199"/>
              <a:gd name="T14" fmla="*/ 2147483647 w 124"/>
              <a:gd name="T15" fmla="*/ 2147483647 h 199"/>
              <a:gd name="T16" fmla="*/ 2147483647 w 124"/>
              <a:gd name="T17" fmla="*/ 2147483647 h 199"/>
              <a:gd name="T18" fmla="*/ 2147483647 w 124"/>
              <a:gd name="T19" fmla="*/ 2147483647 h 199"/>
              <a:gd name="T20" fmla="*/ 2147483647 w 124"/>
              <a:gd name="T21" fmla="*/ 2147483647 h 199"/>
              <a:gd name="T22" fmla="*/ 2147483647 w 124"/>
              <a:gd name="T23" fmla="*/ 2147483647 h 199"/>
              <a:gd name="T24" fmla="*/ 2147483647 w 124"/>
              <a:gd name="T25" fmla="*/ 2147483647 h 199"/>
              <a:gd name="T26" fmla="*/ 2147483647 w 124"/>
              <a:gd name="T27" fmla="*/ 2147483647 h 199"/>
              <a:gd name="T28" fmla="*/ 2147483647 w 124"/>
              <a:gd name="T29" fmla="*/ 2147483647 h 199"/>
              <a:gd name="T30" fmla="*/ 2147483647 w 124"/>
              <a:gd name="T31" fmla="*/ 2147483647 h 199"/>
              <a:gd name="T32" fmla="*/ 2147483647 w 124"/>
              <a:gd name="T33" fmla="*/ 2147483647 h 199"/>
              <a:gd name="T34" fmla="*/ 2147483647 w 124"/>
              <a:gd name="T35" fmla="*/ 2147483647 h 199"/>
              <a:gd name="T36" fmla="*/ 2147483647 w 124"/>
              <a:gd name="T37" fmla="*/ 2147483647 h 199"/>
              <a:gd name="T38" fmla="*/ 2147483647 w 124"/>
              <a:gd name="T39" fmla="*/ 2147483647 h 199"/>
              <a:gd name="T40" fmla="*/ 2147483647 w 124"/>
              <a:gd name="T41" fmla="*/ 2147483647 h 199"/>
              <a:gd name="T42" fmla="*/ 2147483647 w 124"/>
              <a:gd name="T43" fmla="*/ 2147483647 h 199"/>
              <a:gd name="T44" fmla="*/ 2147483647 w 124"/>
              <a:gd name="T45" fmla="*/ 2147483647 h 199"/>
              <a:gd name="T46" fmla="*/ 2147483647 w 124"/>
              <a:gd name="T47" fmla="*/ 2147483647 h 199"/>
              <a:gd name="T48" fmla="*/ 2147483647 w 124"/>
              <a:gd name="T49" fmla="*/ 2147483647 h 199"/>
              <a:gd name="T50" fmla="*/ 2147483647 w 124"/>
              <a:gd name="T51" fmla="*/ 2147483647 h 199"/>
              <a:gd name="T52" fmla="*/ 2147483647 w 124"/>
              <a:gd name="T53" fmla="*/ 2147483647 h 199"/>
              <a:gd name="T54" fmla="*/ 2147483647 w 124"/>
              <a:gd name="T55" fmla="*/ 2147483647 h 199"/>
              <a:gd name="T56" fmla="*/ 2147483647 w 124"/>
              <a:gd name="T57" fmla="*/ 2147483647 h 199"/>
              <a:gd name="T58" fmla="*/ 2147483647 w 124"/>
              <a:gd name="T59" fmla="*/ 2147483647 h 199"/>
              <a:gd name="T60" fmla="*/ 2147483647 w 124"/>
              <a:gd name="T61" fmla="*/ 2147483647 h 199"/>
              <a:gd name="T62" fmla="*/ 2147483647 w 124"/>
              <a:gd name="T63" fmla="*/ 2147483647 h 199"/>
              <a:gd name="T64" fmla="*/ 2147483647 w 124"/>
              <a:gd name="T65" fmla="*/ 2147483647 h 199"/>
              <a:gd name="T66" fmla="*/ 2147483647 w 124"/>
              <a:gd name="T67" fmla="*/ 2147483647 h 199"/>
              <a:gd name="T68" fmla="*/ 2147483647 w 124"/>
              <a:gd name="T69" fmla="*/ 2147483647 h 199"/>
              <a:gd name="T70" fmla="*/ 2147483647 w 124"/>
              <a:gd name="T71" fmla="*/ 2147483647 h 199"/>
              <a:gd name="T72" fmla="*/ 0 w 124"/>
              <a:gd name="T73" fmla="*/ 2147483647 h 19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4"/>
              <a:gd name="T112" fmla="*/ 0 h 199"/>
              <a:gd name="T113" fmla="*/ 124 w 124"/>
              <a:gd name="T114" fmla="*/ 199 h 19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4" h="199">
                <a:moveTo>
                  <a:pt x="0" y="199"/>
                </a:moveTo>
                <a:lnTo>
                  <a:pt x="124" y="199"/>
                </a:lnTo>
                <a:lnTo>
                  <a:pt x="124" y="175"/>
                </a:lnTo>
                <a:lnTo>
                  <a:pt x="26" y="175"/>
                </a:lnTo>
                <a:lnTo>
                  <a:pt x="30" y="168"/>
                </a:lnTo>
                <a:lnTo>
                  <a:pt x="33" y="162"/>
                </a:lnTo>
                <a:lnTo>
                  <a:pt x="36" y="156"/>
                </a:lnTo>
                <a:lnTo>
                  <a:pt x="41" y="151"/>
                </a:lnTo>
                <a:lnTo>
                  <a:pt x="47" y="146"/>
                </a:lnTo>
                <a:lnTo>
                  <a:pt x="54" y="140"/>
                </a:lnTo>
                <a:lnTo>
                  <a:pt x="61" y="135"/>
                </a:lnTo>
                <a:lnTo>
                  <a:pt x="70" y="131"/>
                </a:lnTo>
                <a:lnTo>
                  <a:pt x="85" y="123"/>
                </a:lnTo>
                <a:lnTo>
                  <a:pt x="95" y="116"/>
                </a:lnTo>
                <a:lnTo>
                  <a:pt x="102" y="110"/>
                </a:lnTo>
                <a:lnTo>
                  <a:pt x="110" y="103"/>
                </a:lnTo>
                <a:lnTo>
                  <a:pt x="115" y="96"/>
                </a:lnTo>
                <a:lnTo>
                  <a:pt x="119" y="88"/>
                </a:lnTo>
                <a:lnTo>
                  <a:pt x="122" y="78"/>
                </a:lnTo>
                <a:lnTo>
                  <a:pt x="123" y="69"/>
                </a:lnTo>
                <a:lnTo>
                  <a:pt x="124" y="60"/>
                </a:lnTo>
                <a:lnTo>
                  <a:pt x="123" y="47"/>
                </a:lnTo>
                <a:lnTo>
                  <a:pt x="120" y="35"/>
                </a:lnTo>
                <a:lnTo>
                  <a:pt x="115" y="25"/>
                </a:lnTo>
                <a:lnTo>
                  <a:pt x="108" y="17"/>
                </a:lnTo>
                <a:lnTo>
                  <a:pt x="99" y="10"/>
                </a:lnTo>
                <a:lnTo>
                  <a:pt x="90" y="5"/>
                </a:lnTo>
                <a:lnTo>
                  <a:pt x="78" y="1"/>
                </a:lnTo>
                <a:lnTo>
                  <a:pt x="64" y="0"/>
                </a:lnTo>
                <a:lnTo>
                  <a:pt x="52" y="1"/>
                </a:lnTo>
                <a:lnTo>
                  <a:pt x="40" y="5"/>
                </a:lnTo>
                <a:lnTo>
                  <a:pt x="30" y="11"/>
                </a:lnTo>
                <a:lnTo>
                  <a:pt x="21" y="19"/>
                </a:lnTo>
                <a:lnTo>
                  <a:pt x="14" y="28"/>
                </a:lnTo>
                <a:lnTo>
                  <a:pt x="8" y="40"/>
                </a:lnTo>
                <a:lnTo>
                  <a:pt x="5" y="54"/>
                </a:lnTo>
                <a:lnTo>
                  <a:pt x="4" y="69"/>
                </a:lnTo>
                <a:lnTo>
                  <a:pt x="4" y="73"/>
                </a:lnTo>
                <a:lnTo>
                  <a:pt x="28" y="73"/>
                </a:lnTo>
                <a:lnTo>
                  <a:pt x="28" y="70"/>
                </a:lnTo>
                <a:lnTo>
                  <a:pt x="30" y="60"/>
                </a:lnTo>
                <a:lnTo>
                  <a:pt x="31" y="52"/>
                </a:lnTo>
                <a:lnTo>
                  <a:pt x="34" y="43"/>
                </a:lnTo>
                <a:lnTo>
                  <a:pt x="38" y="36"/>
                </a:lnTo>
                <a:lnTo>
                  <a:pt x="43" y="32"/>
                </a:lnTo>
                <a:lnTo>
                  <a:pt x="50" y="28"/>
                </a:lnTo>
                <a:lnTo>
                  <a:pt x="56" y="26"/>
                </a:lnTo>
                <a:lnTo>
                  <a:pt x="63" y="25"/>
                </a:lnTo>
                <a:lnTo>
                  <a:pt x="72" y="26"/>
                </a:lnTo>
                <a:lnTo>
                  <a:pt x="78" y="27"/>
                </a:lnTo>
                <a:lnTo>
                  <a:pt x="84" y="31"/>
                </a:lnTo>
                <a:lnTo>
                  <a:pt x="90" y="34"/>
                </a:lnTo>
                <a:lnTo>
                  <a:pt x="94" y="40"/>
                </a:lnTo>
                <a:lnTo>
                  <a:pt x="97" y="46"/>
                </a:lnTo>
                <a:lnTo>
                  <a:pt x="98" y="53"/>
                </a:lnTo>
                <a:lnTo>
                  <a:pt x="99" y="60"/>
                </a:lnTo>
                <a:lnTo>
                  <a:pt x="99" y="67"/>
                </a:lnTo>
                <a:lnTo>
                  <a:pt x="97" y="73"/>
                </a:lnTo>
                <a:lnTo>
                  <a:pt x="96" y="78"/>
                </a:lnTo>
                <a:lnTo>
                  <a:pt x="93" y="83"/>
                </a:lnTo>
                <a:lnTo>
                  <a:pt x="89" y="89"/>
                </a:lnTo>
                <a:lnTo>
                  <a:pt x="84" y="93"/>
                </a:lnTo>
                <a:lnTo>
                  <a:pt x="79" y="98"/>
                </a:lnTo>
                <a:lnTo>
                  <a:pt x="73" y="102"/>
                </a:lnTo>
                <a:lnTo>
                  <a:pt x="58" y="111"/>
                </a:lnTo>
                <a:lnTo>
                  <a:pt x="44" y="119"/>
                </a:lnTo>
                <a:lnTo>
                  <a:pt x="33" y="128"/>
                </a:lnTo>
                <a:lnTo>
                  <a:pt x="22" y="138"/>
                </a:lnTo>
                <a:lnTo>
                  <a:pt x="15" y="148"/>
                </a:lnTo>
                <a:lnTo>
                  <a:pt x="8" y="159"/>
                </a:lnTo>
                <a:lnTo>
                  <a:pt x="4" y="170"/>
                </a:lnTo>
                <a:lnTo>
                  <a:pt x="1" y="183"/>
                </a:lnTo>
                <a:lnTo>
                  <a:pt x="0" y="198"/>
                </a:lnTo>
                <a:lnTo>
                  <a:pt x="0"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29" name="Freeform 325"/>
          <p:cNvSpPr>
            <a:spLocks/>
          </p:cNvSpPr>
          <p:nvPr/>
        </p:nvSpPr>
        <p:spPr bwMode="auto">
          <a:xfrm>
            <a:off x="4921250" y="1560513"/>
            <a:ext cx="57150" cy="103187"/>
          </a:xfrm>
          <a:custGeom>
            <a:avLst/>
            <a:gdLst>
              <a:gd name="T0" fmla="*/ 2147483647 w 124"/>
              <a:gd name="T1" fmla="*/ 2147483647 h 195"/>
              <a:gd name="T2" fmla="*/ 2147483647 w 124"/>
              <a:gd name="T3" fmla="*/ 2147483647 h 195"/>
              <a:gd name="T4" fmla="*/ 2147483647 w 124"/>
              <a:gd name="T5" fmla="*/ 2147483647 h 195"/>
              <a:gd name="T6" fmla="*/ 2147483647 w 124"/>
              <a:gd name="T7" fmla="*/ 2147483647 h 195"/>
              <a:gd name="T8" fmla="*/ 2147483647 w 124"/>
              <a:gd name="T9" fmla="*/ 2147483647 h 195"/>
              <a:gd name="T10" fmla="*/ 2147483647 w 124"/>
              <a:gd name="T11" fmla="*/ 2147483647 h 195"/>
              <a:gd name="T12" fmla="*/ 2147483647 w 124"/>
              <a:gd name="T13" fmla="*/ 2147483647 h 195"/>
              <a:gd name="T14" fmla="*/ 2147483647 w 124"/>
              <a:gd name="T15" fmla="*/ 2147483647 h 195"/>
              <a:gd name="T16" fmla="*/ 2147483647 w 124"/>
              <a:gd name="T17" fmla="*/ 2147483647 h 195"/>
              <a:gd name="T18" fmla="*/ 2147483647 w 124"/>
              <a:gd name="T19" fmla="*/ 2147483647 h 195"/>
              <a:gd name="T20" fmla="*/ 2147483647 w 124"/>
              <a:gd name="T21" fmla="*/ 0 h 195"/>
              <a:gd name="T22" fmla="*/ 0 w 124"/>
              <a:gd name="T23" fmla="*/ 0 h 195"/>
              <a:gd name="T24" fmla="*/ 0 w 124"/>
              <a:gd name="T25" fmla="*/ 2147483647 h 195"/>
              <a:gd name="T26" fmla="*/ 2147483647 w 124"/>
              <a:gd name="T27" fmla="*/ 2147483647 h 195"/>
              <a:gd name="T28" fmla="*/ 2147483647 w 124"/>
              <a:gd name="T29" fmla="*/ 2147483647 h 195"/>
              <a:gd name="T30" fmla="*/ 2147483647 w 124"/>
              <a:gd name="T31" fmla="*/ 2147483647 h 195"/>
              <a:gd name="T32" fmla="*/ 2147483647 w 124"/>
              <a:gd name="T33" fmla="*/ 2147483647 h 195"/>
              <a:gd name="T34" fmla="*/ 2147483647 w 124"/>
              <a:gd name="T35" fmla="*/ 2147483647 h 195"/>
              <a:gd name="T36" fmla="*/ 2147483647 w 124"/>
              <a:gd name="T37" fmla="*/ 2147483647 h 195"/>
              <a:gd name="T38" fmla="*/ 2147483647 w 124"/>
              <a:gd name="T39" fmla="*/ 2147483647 h 195"/>
              <a:gd name="T40" fmla="*/ 2147483647 w 124"/>
              <a:gd name="T41" fmla="*/ 2147483647 h 195"/>
              <a:gd name="T42" fmla="*/ 2147483647 w 124"/>
              <a:gd name="T43" fmla="*/ 2147483647 h 19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24"/>
              <a:gd name="T67" fmla="*/ 0 h 195"/>
              <a:gd name="T68" fmla="*/ 124 w 124"/>
              <a:gd name="T69" fmla="*/ 195 h 195"/>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24" h="195">
                <a:moveTo>
                  <a:pt x="25" y="195"/>
                </a:moveTo>
                <a:lnTo>
                  <a:pt x="51" y="195"/>
                </a:lnTo>
                <a:lnTo>
                  <a:pt x="54" y="171"/>
                </a:lnTo>
                <a:lnTo>
                  <a:pt x="60" y="148"/>
                </a:lnTo>
                <a:lnTo>
                  <a:pt x="67" y="126"/>
                </a:lnTo>
                <a:lnTo>
                  <a:pt x="74" y="103"/>
                </a:lnTo>
                <a:lnTo>
                  <a:pt x="85" y="83"/>
                </a:lnTo>
                <a:lnTo>
                  <a:pt x="97" y="63"/>
                </a:lnTo>
                <a:lnTo>
                  <a:pt x="109" y="43"/>
                </a:lnTo>
                <a:lnTo>
                  <a:pt x="124" y="24"/>
                </a:lnTo>
                <a:lnTo>
                  <a:pt x="124" y="0"/>
                </a:lnTo>
                <a:lnTo>
                  <a:pt x="0" y="0"/>
                </a:lnTo>
                <a:lnTo>
                  <a:pt x="0" y="27"/>
                </a:lnTo>
                <a:lnTo>
                  <a:pt x="99" y="27"/>
                </a:lnTo>
                <a:lnTo>
                  <a:pt x="84" y="45"/>
                </a:lnTo>
                <a:lnTo>
                  <a:pt x="70" y="65"/>
                </a:lnTo>
                <a:lnTo>
                  <a:pt x="59" y="85"/>
                </a:lnTo>
                <a:lnTo>
                  <a:pt x="48" y="106"/>
                </a:lnTo>
                <a:lnTo>
                  <a:pt x="40" y="127"/>
                </a:lnTo>
                <a:lnTo>
                  <a:pt x="33" y="149"/>
                </a:lnTo>
                <a:lnTo>
                  <a:pt x="28" y="172"/>
                </a:lnTo>
                <a:lnTo>
                  <a:pt x="25" y="19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30" name="Freeform 326"/>
          <p:cNvSpPr>
            <a:spLocks/>
          </p:cNvSpPr>
          <p:nvPr/>
        </p:nvSpPr>
        <p:spPr bwMode="auto">
          <a:xfrm>
            <a:off x="5537200" y="1554163"/>
            <a:ext cx="57150" cy="109537"/>
          </a:xfrm>
          <a:custGeom>
            <a:avLst/>
            <a:gdLst>
              <a:gd name="T0" fmla="*/ 0 w 120"/>
              <a:gd name="T1" fmla="*/ 2147483647 h 207"/>
              <a:gd name="T2" fmla="*/ 2147483647 w 120"/>
              <a:gd name="T3" fmla="*/ 2147483647 h 207"/>
              <a:gd name="T4" fmla="*/ 2147483647 w 120"/>
              <a:gd name="T5" fmla="*/ 2147483647 h 207"/>
              <a:gd name="T6" fmla="*/ 2147483647 w 120"/>
              <a:gd name="T7" fmla="*/ 2147483647 h 207"/>
              <a:gd name="T8" fmla="*/ 2147483647 w 120"/>
              <a:gd name="T9" fmla="*/ 0 h 207"/>
              <a:gd name="T10" fmla="*/ 0 w 120"/>
              <a:gd name="T11" fmla="*/ 0 h 207"/>
              <a:gd name="T12" fmla="*/ 0 w 120"/>
              <a:gd name="T13" fmla="*/ 2147483647 h 207"/>
              <a:gd name="T14" fmla="*/ 0 60000 65536"/>
              <a:gd name="T15" fmla="*/ 0 60000 65536"/>
              <a:gd name="T16" fmla="*/ 0 60000 65536"/>
              <a:gd name="T17" fmla="*/ 0 60000 65536"/>
              <a:gd name="T18" fmla="*/ 0 60000 65536"/>
              <a:gd name="T19" fmla="*/ 0 60000 65536"/>
              <a:gd name="T20" fmla="*/ 0 60000 65536"/>
              <a:gd name="T21" fmla="*/ 0 w 120"/>
              <a:gd name="T22" fmla="*/ 0 h 207"/>
              <a:gd name="T23" fmla="*/ 120 w 120"/>
              <a:gd name="T24" fmla="*/ 207 h 20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0" h="207">
                <a:moveTo>
                  <a:pt x="0" y="207"/>
                </a:moveTo>
                <a:lnTo>
                  <a:pt x="120" y="207"/>
                </a:lnTo>
                <a:lnTo>
                  <a:pt x="120" y="181"/>
                </a:lnTo>
                <a:lnTo>
                  <a:pt x="27" y="181"/>
                </a:lnTo>
                <a:lnTo>
                  <a:pt x="27" y="0"/>
                </a:lnTo>
                <a:lnTo>
                  <a:pt x="0" y="0"/>
                </a:lnTo>
                <a:lnTo>
                  <a:pt x="0"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31" name="Freeform 327"/>
          <p:cNvSpPr>
            <a:spLocks/>
          </p:cNvSpPr>
          <p:nvPr/>
        </p:nvSpPr>
        <p:spPr bwMode="auto">
          <a:xfrm>
            <a:off x="5602288" y="1584325"/>
            <a:ext cx="53975" cy="80963"/>
          </a:xfrm>
          <a:custGeom>
            <a:avLst/>
            <a:gdLst>
              <a:gd name="T0" fmla="*/ 2147483647 w 114"/>
              <a:gd name="T1" fmla="*/ 0 h 155"/>
              <a:gd name="T2" fmla="*/ 0 w 114"/>
              <a:gd name="T3" fmla="*/ 0 h 155"/>
              <a:gd name="T4" fmla="*/ 0 w 114"/>
              <a:gd name="T5" fmla="*/ 2147483647 h 155"/>
              <a:gd name="T6" fmla="*/ 0 w 114"/>
              <a:gd name="T7" fmla="*/ 2147483647 h 155"/>
              <a:gd name="T8" fmla="*/ 0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2147483647 h 155"/>
              <a:gd name="T30" fmla="*/ 2147483647 w 114"/>
              <a:gd name="T31" fmla="*/ 2147483647 h 155"/>
              <a:gd name="T32" fmla="*/ 2147483647 w 114"/>
              <a:gd name="T33" fmla="*/ 2147483647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2147483647 w 114"/>
              <a:gd name="T51" fmla="*/ 2147483647 h 155"/>
              <a:gd name="T52" fmla="*/ 2147483647 w 114"/>
              <a:gd name="T53" fmla="*/ 0 h 155"/>
              <a:gd name="T54" fmla="*/ 2147483647 w 114"/>
              <a:gd name="T55" fmla="*/ 0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0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24" y="0"/>
                </a:moveTo>
                <a:lnTo>
                  <a:pt x="0" y="0"/>
                </a:lnTo>
                <a:lnTo>
                  <a:pt x="0" y="91"/>
                </a:lnTo>
                <a:lnTo>
                  <a:pt x="0" y="98"/>
                </a:lnTo>
                <a:lnTo>
                  <a:pt x="0" y="108"/>
                </a:lnTo>
                <a:lnTo>
                  <a:pt x="1" y="118"/>
                </a:lnTo>
                <a:lnTo>
                  <a:pt x="4" y="127"/>
                </a:lnTo>
                <a:lnTo>
                  <a:pt x="7" y="134"/>
                </a:lnTo>
                <a:lnTo>
                  <a:pt x="10" y="139"/>
                </a:lnTo>
                <a:lnTo>
                  <a:pt x="13" y="143"/>
                </a:lnTo>
                <a:lnTo>
                  <a:pt x="17" y="147"/>
                </a:lnTo>
                <a:lnTo>
                  <a:pt x="23" y="149"/>
                </a:lnTo>
                <a:lnTo>
                  <a:pt x="28" y="151"/>
                </a:lnTo>
                <a:lnTo>
                  <a:pt x="34" y="154"/>
                </a:lnTo>
                <a:lnTo>
                  <a:pt x="40" y="155"/>
                </a:lnTo>
                <a:lnTo>
                  <a:pt x="47" y="155"/>
                </a:lnTo>
                <a:lnTo>
                  <a:pt x="54" y="155"/>
                </a:lnTo>
                <a:lnTo>
                  <a:pt x="62" y="154"/>
                </a:lnTo>
                <a:lnTo>
                  <a:pt x="68" y="151"/>
                </a:lnTo>
                <a:lnTo>
                  <a:pt x="74" y="148"/>
                </a:lnTo>
                <a:lnTo>
                  <a:pt x="80" y="144"/>
                </a:lnTo>
                <a:lnTo>
                  <a:pt x="84" y="140"/>
                </a:lnTo>
                <a:lnTo>
                  <a:pt x="88" y="135"/>
                </a:lnTo>
                <a:lnTo>
                  <a:pt x="92" y="129"/>
                </a:lnTo>
                <a:lnTo>
                  <a:pt x="92" y="151"/>
                </a:lnTo>
                <a:lnTo>
                  <a:pt x="114" y="151"/>
                </a:lnTo>
                <a:lnTo>
                  <a:pt x="114" y="0"/>
                </a:lnTo>
                <a:lnTo>
                  <a:pt x="91" y="0"/>
                </a:lnTo>
                <a:lnTo>
                  <a:pt x="91" y="82"/>
                </a:lnTo>
                <a:lnTo>
                  <a:pt x="90" y="93"/>
                </a:lnTo>
                <a:lnTo>
                  <a:pt x="89" y="104"/>
                </a:lnTo>
                <a:lnTo>
                  <a:pt x="86" y="113"/>
                </a:lnTo>
                <a:lnTo>
                  <a:pt x="81" y="120"/>
                </a:lnTo>
                <a:lnTo>
                  <a:pt x="75" y="126"/>
                </a:lnTo>
                <a:lnTo>
                  <a:pt x="69" y="129"/>
                </a:lnTo>
                <a:lnTo>
                  <a:pt x="61" y="132"/>
                </a:lnTo>
                <a:lnTo>
                  <a:pt x="51" y="133"/>
                </a:lnTo>
                <a:lnTo>
                  <a:pt x="44" y="133"/>
                </a:lnTo>
                <a:lnTo>
                  <a:pt x="37" y="131"/>
                </a:lnTo>
                <a:lnTo>
                  <a:pt x="33" y="127"/>
                </a:lnTo>
                <a:lnTo>
                  <a:pt x="29" y="124"/>
                </a:lnTo>
                <a:lnTo>
                  <a:pt x="27" y="118"/>
                </a:lnTo>
                <a:lnTo>
                  <a:pt x="25" y="111"/>
                </a:lnTo>
                <a:lnTo>
                  <a:pt x="24" y="103"/>
                </a:lnTo>
                <a:lnTo>
                  <a:pt x="24" y="93"/>
                </a:lnTo>
                <a:lnTo>
                  <a:pt x="24" y="0"/>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32" name="Freeform 328"/>
          <p:cNvSpPr>
            <a:spLocks/>
          </p:cNvSpPr>
          <p:nvPr/>
        </p:nvSpPr>
        <p:spPr bwMode="auto">
          <a:xfrm>
            <a:off x="5668963" y="1582738"/>
            <a:ext cx="57150" cy="82550"/>
          </a:xfrm>
          <a:custGeom>
            <a:avLst/>
            <a:gdLst>
              <a:gd name="T0" fmla="*/ 2147483647 w 121"/>
              <a:gd name="T1" fmla="*/ 2147483647 h 158"/>
              <a:gd name="T2" fmla="*/ 2147483647 w 121"/>
              <a:gd name="T3" fmla="*/ 2147483647 h 158"/>
              <a:gd name="T4" fmla="*/ 2147483647 w 121"/>
              <a:gd name="T5" fmla="*/ 2147483647 h 158"/>
              <a:gd name="T6" fmla="*/ 2147483647 w 121"/>
              <a:gd name="T7" fmla="*/ 2147483647 h 158"/>
              <a:gd name="T8" fmla="*/ 2147483647 w 121"/>
              <a:gd name="T9" fmla="*/ 0 h 158"/>
              <a:gd name="T10" fmla="*/ 2147483647 w 121"/>
              <a:gd name="T11" fmla="*/ 2147483647 h 158"/>
              <a:gd name="T12" fmla="*/ 2147483647 w 121"/>
              <a:gd name="T13" fmla="*/ 2147483647 h 158"/>
              <a:gd name="T14" fmla="*/ 2147483647 w 121"/>
              <a:gd name="T15" fmla="*/ 2147483647 h 158"/>
              <a:gd name="T16" fmla="*/ 0 w 121"/>
              <a:gd name="T17" fmla="*/ 2147483647 h 158"/>
              <a:gd name="T18" fmla="*/ 2147483647 w 121"/>
              <a:gd name="T19" fmla="*/ 2147483647 h 158"/>
              <a:gd name="T20" fmla="*/ 2147483647 w 121"/>
              <a:gd name="T21" fmla="*/ 2147483647 h 158"/>
              <a:gd name="T22" fmla="*/ 2147483647 w 121"/>
              <a:gd name="T23" fmla="*/ 2147483647 h 158"/>
              <a:gd name="T24" fmla="*/ 2147483647 w 121"/>
              <a:gd name="T25" fmla="*/ 2147483647 h 158"/>
              <a:gd name="T26" fmla="*/ 2147483647 w 121"/>
              <a:gd name="T27" fmla="*/ 2147483647 h 158"/>
              <a:gd name="T28" fmla="*/ 2147483647 w 121"/>
              <a:gd name="T29" fmla="*/ 2147483647 h 158"/>
              <a:gd name="T30" fmla="*/ 2147483647 w 121"/>
              <a:gd name="T31" fmla="*/ 2147483647 h 158"/>
              <a:gd name="T32" fmla="*/ 2147483647 w 121"/>
              <a:gd name="T33" fmla="*/ 2147483647 h 158"/>
              <a:gd name="T34" fmla="*/ 2147483647 w 121"/>
              <a:gd name="T35" fmla="*/ 2147483647 h 158"/>
              <a:gd name="T36" fmla="*/ 2147483647 w 121"/>
              <a:gd name="T37" fmla="*/ 2147483647 h 158"/>
              <a:gd name="T38" fmla="*/ 2147483647 w 121"/>
              <a:gd name="T39" fmla="*/ 2147483647 h 158"/>
              <a:gd name="T40" fmla="*/ 2147483647 w 121"/>
              <a:gd name="T41" fmla="*/ 2147483647 h 158"/>
              <a:gd name="T42" fmla="*/ 2147483647 w 121"/>
              <a:gd name="T43" fmla="*/ 2147483647 h 158"/>
              <a:gd name="T44" fmla="*/ 2147483647 w 121"/>
              <a:gd name="T45" fmla="*/ 2147483647 h 158"/>
              <a:gd name="T46" fmla="*/ 2147483647 w 121"/>
              <a:gd name="T47" fmla="*/ 2147483647 h 158"/>
              <a:gd name="T48" fmla="*/ 2147483647 w 121"/>
              <a:gd name="T49" fmla="*/ 2147483647 h 158"/>
              <a:gd name="T50" fmla="*/ 2147483647 w 121"/>
              <a:gd name="T51" fmla="*/ 2147483647 h 158"/>
              <a:gd name="T52" fmla="*/ 2147483647 w 121"/>
              <a:gd name="T53" fmla="*/ 2147483647 h 158"/>
              <a:gd name="T54" fmla="*/ 2147483647 w 121"/>
              <a:gd name="T55" fmla="*/ 2147483647 h 158"/>
              <a:gd name="T56" fmla="*/ 2147483647 w 121"/>
              <a:gd name="T57" fmla="*/ 2147483647 h 158"/>
              <a:gd name="T58" fmla="*/ 2147483647 w 121"/>
              <a:gd name="T59" fmla="*/ 2147483647 h 158"/>
              <a:gd name="T60" fmla="*/ 2147483647 w 121"/>
              <a:gd name="T61" fmla="*/ 2147483647 h 158"/>
              <a:gd name="T62" fmla="*/ 2147483647 w 121"/>
              <a:gd name="T63" fmla="*/ 2147483647 h 158"/>
              <a:gd name="T64" fmla="*/ 2147483647 w 121"/>
              <a:gd name="T65" fmla="*/ 2147483647 h 1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1"/>
              <a:gd name="T100" fmla="*/ 0 h 158"/>
              <a:gd name="T101" fmla="*/ 121 w 121"/>
              <a:gd name="T102" fmla="*/ 158 h 15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1" h="158">
                <a:moveTo>
                  <a:pt x="98" y="54"/>
                </a:moveTo>
                <a:lnTo>
                  <a:pt x="121" y="54"/>
                </a:lnTo>
                <a:lnTo>
                  <a:pt x="119" y="43"/>
                </a:lnTo>
                <a:lnTo>
                  <a:pt x="116" y="32"/>
                </a:lnTo>
                <a:lnTo>
                  <a:pt x="112" y="23"/>
                </a:lnTo>
                <a:lnTo>
                  <a:pt x="104" y="15"/>
                </a:lnTo>
                <a:lnTo>
                  <a:pt x="96" y="8"/>
                </a:lnTo>
                <a:lnTo>
                  <a:pt x="86" y="3"/>
                </a:lnTo>
                <a:lnTo>
                  <a:pt x="76" y="1"/>
                </a:lnTo>
                <a:lnTo>
                  <a:pt x="63" y="0"/>
                </a:lnTo>
                <a:lnTo>
                  <a:pt x="49" y="1"/>
                </a:lnTo>
                <a:lnTo>
                  <a:pt x="37" y="5"/>
                </a:lnTo>
                <a:lnTo>
                  <a:pt x="26" y="11"/>
                </a:lnTo>
                <a:lnTo>
                  <a:pt x="17" y="21"/>
                </a:lnTo>
                <a:lnTo>
                  <a:pt x="9" y="32"/>
                </a:lnTo>
                <a:lnTo>
                  <a:pt x="4" y="46"/>
                </a:lnTo>
                <a:lnTo>
                  <a:pt x="1" y="61"/>
                </a:lnTo>
                <a:lnTo>
                  <a:pt x="0" y="79"/>
                </a:lnTo>
                <a:lnTo>
                  <a:pt x="1" y="97"/>
                </a:lnTo>
                <a:lnTo>
                  <a:pt x="4" y="113"/>
                </a:lnTo>
                <a:lnTo>
                  <a:pt x="9" y="125"/>
                </a:lnTo>
                <a:lnTo>
                  <a:pt x="16" y="137"/>
                </a:lnTo>
                <a:lnTo>
                  <a:pt x="25" y="146"/>
                </a:lnTo>
                <a:lnTo>
                  <a:pt x="35" y="152"/>
                </a:lnTo>
                <a:lnTo>
                  <a:pt x="47" y="157"/>
                </a:lnTo>
                <a:lnTo>
                  <a:pt x="60" y="158"/>
                </a:lnTo>
                <a:lnTo>
                  <a:pt x="74" y="157"/>
                </a:lnTo>
                <a:lnTo>
                  <a:pt x="84" y="154"/>
                </a:lnTo>
                <a:lnTo>
                  <a:pt x="95" y="149"/>
                </a:lnTo>
                <a:lnTo>
                  <a:pt x="103" y="143"/>
                </a:lnTo>
                <a:lnTo>
                  <a:pt x="110" y="135"/>
                </a:lnTo>
                <a:lnTo>
                  <a:pt x="116" y="124"/>
                </a:lnTo>
                <a:lnTo>
                  <a:pt x="119" y="113"/>
                </a:lnTo>
                <a:lnTo>
                  <a:pt x="121" y="100"/>
                </a:lnTo>
                <a:lnTo>
                  <a:pt x="99" y="100"/>
                </a:lnTo>
                <a:lnTo>
                  <a:pt x="97" y="108"/>
                </a:lnTo>
                <a:lnTo>
                  <a:pt x="95" y="115"/>
                </a:lnTo>
                <a:lnTo>
                  <a:pt x="92" y="121"/>
                </a:lnTo>
                <a:lnTo>
                  <a:pt x="87" y="125"/>
                </a:lnTo>
                <a:lnTo>
                  <a:pt x="82" y="130"/>
                </a:lnTo>
                <a:lnTo>
                  <a:pt x="76" y="132"/>
                </a:lnTo>
                <a:lnTo>
                  <a:pt x="69" y="135"/>
                </a:lnTo>
                <a:lnTo>
                  <a:pt x="61" y="135"/>
                </a:lnTo>
                <a:lnTo>
                  <a:pt x="52" y="134"/>
                </a:lnTo>
                <a:lnTo>
                  <a:pt x="45" y="131"/>
                </a:lnTo>
                <a:lnTo>
                  <a:pt x="39" y="127"/>
                </a:lnTo>
                <a:lnTo>
                  <a:pt x="34" y="121"/>
                </a:lnTo>
                <a:lnTo>
                  <a:pt x="29" y="113"/>
                </a:lnTo>
                <a:lnTo>
                  <a:pt x="26" y="103"/>
                </a:lnTo>
                <a:lnTo>
                  <a:pt x="25" y="92"/>
                </a:lnTo>
                <a:lnTo>
                  <a:pt x="24" y="79"/>
                </a:lnTo>
                <a:lnTo>
                  <a:pt x="25" y="66"/>
                </a:lnTo>
                <a:lnTo>
                  <a:pt x="27" y="54"/>
                </a:lnTo>
                <a:lnTo>
                  <a:pt x="30" y="45"/>
                </a:lnTo>
                <a:lnTo>
                  <a:pt x="35" y="37"/>
                </a:lnTo>
                <a:lnTo>
                  <a:pt x="40" y="31"/>
                </a:lnTo>
                <a:lnTo>
                  <a:pt x="46" y="26"/>
                </a:lnTo>
                <a:lnTo>
                  <a:pt x="55" y="24"/>
                </a:lnTo>
                <a:lnTo>
                  <a:pt x="63" y="23"/>
                </a:lnTo>
                <a:lnTo>
                  <a:pt x="70" y="23"/>
                </a:lnTo>
                <a:lnTo>
                  <a:pt x="77" y="25"/>
                </a:lnTo>
                <a:lnTo>
                  <a:pt x="83" y="28"/>
                </a:lnTo>
                <a:lnTo>
                  <a:pt x="87" y="31"/>
                </a:lnTo>
                <a:lnTo>
                  <a:pt x="92" y="36"/>
                </a:lnTo>
                <a:lnTo>
                  <a:pt x="95" y="42"/>
                </a:lnTo>
                <a:lnTo>
                  <a:pt x="97" y="47"/>
                </a:lnTo>
                <a:lnTo>
                  <a:pt x="98" y="5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33" name="Freeform 329"/>
          <p:cNvSpPr>
            <a:spLocks noEditPoints="1"/>
          </p:cNvSpPr>
          <p:nvPr/>
        </p:nvSpPr>
        <p:spPr bwMode="auto">
          <a:xfrm>
            <a:off x="5735638" y="1554163"/>
            <a:ext cx="11112" cy="109537"/>
          </a:xfrm>
          <a:custGeom>
            <a:avLst/>
            <a:gdLst>
              <a:gd name="T0" fmla="*/ 0 w 23"/>
              <a:gd name="T1" fmla="*/ 2147483647 h 207"/>
              <a:gd name="T2" fmla="*/ 2147483647 w 23"/>
              <a:gd name="T3" fmla="*/ 2147483647 h 207"/>
              <a:gd name="T4" fmla="*/ 2147483647 w 23"/>
              <a:gd name="T5" fmla="*/ 2147483647 h 207"/>
              <a:gd name="T6" fmla="*/ 0 w 23"/>
              <a:gd name="T7" fmla="*/ 2147483647 h 207"/>
              <a:gd name="T8" fmla="*/ 0 w 23"/>
              <a:gd name="T9" fmla="*/ 2147483647 h 207"/>
              <a:gd name="T10" fmla="*/ 0 w 23"/>
              <a:gd name="T11" fmla="*/ 2147483647 h 207"/>
              <a:gd name="T12" fmla="*/ 2147483647 w 23"/>
              <a:gd name="T13" fmla="*/ 2147483647 h 207"/>
              <a:gd name="T14" fmla="*/ 2147483647 w 23"/>
              <a:gd name="T15" fmla="*/ 0 h 207"/>
              <a:gd name="T16" fmla="*/ 0 w 23"/>
              <a:gd name="T17" fmla="*/ 0 h 207"/>
              <a:gd name="T18" fmla="*/ 0 w 23"/>
              <a:gd name="T19" fmla="*/ 2147483647 h 2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7"/>
              <a:gd name="T32" fmla="*/ 23 w 23"/>
              <a:gd name="T33" fmla="*/ 207 h 2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7">
                <a:moveTo>
                  <a:pt x="0" y="207"/>
                </a:moveTo>
                <a:lnTo>
                  <a:pt x="23" y="207"/>
                </a:lnTo>
                <a:lnTo>
                  <a:pt x="23" y="56"/>
                </a:lnTo>
                <a:lnTo>
                  <a:pt x="0" y="56"/>
                </a:lnTo>
                <a:lnTo>
                  <a:pt x="0" y="207"/>
                </a:lnTo>
                <a:close/>
                <a:moveTo>
                  <a:pt x="0" y="28"/>
                </a:moveTo>
                <a:lnTo>
                  <a:pt x="23" y="28"/>
                </a:lnTo>
                <a:lnTo>
                  <a:pt x="23"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34" name="Rectangle 330"/>
          <p:cNvSpPr>
            <a:spLocks noChangeArrowheads="1"/>
          </p:cNvSpPr>
          <p:nvPr/>
        </p:nvSpPr>
        <p:spPr bwMode="auto">
          <a:xfrm>
            <a:off x="5764213" y="1554163"/>
            <a:ext cx="9525" cy="109537"/>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835" name="Rectangle 331"/>
          <p:cNvSpPr>
            <a:spLocks noChangeArrowheads="1"/>
          </p:cNvSpPr>
          <p:nvPr/>
        </p:nvSpPr>
        <p:spPr bwMode="auto">
          <a:xfrm>
            <a:off x="5791200" y="1554163"/>
            <a:ext cx="11113" cy="109537"/>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836" name="Freeform 332"/>
          <p:cNvSpPr>
            <a:spLocks noEditPoints="1"/>
          </p:cNvSpPr>
          <p:nvPr/>
        </p:nvSpPr>
        <p:spPr bwMode="auto">
          <a:xfrm>
            <a:off x="5815013" y="1582738"/>
            <a:ext cx="58737" cy="82550"/>
          </a:xfrm>
          <a:custGeom>
            <a:avLst/>
            <a:gdLst>
              <a:gd name="T0" fmla="*/ 2147483647 w 123"/>
              <a:gd name="T1" fmla="*/ 2147483647 h 158"/>
              <a:gd name="T2" fmla="*/ 2147483647 w 123"/>
              <a:gd name="T3" fmla="*/ 2147483647 h 158"/>
              <a:gd name="T4" fmla="*/ 2147483647 w 123"/>
              <a:gd name="T5" fmla="*/ 2147483647 h 158"/>
              <a:gd name="T6" fmla="*/ 2147483647 w 123"/>
              <a:gd name="T7" fmla="*/ 2147483647 h 158"/>
              <a:gd name="T8" fmla="*/ 2147483647 w 123"/>
              <a:gd name="T9" fmla="*/ 2147483647 h 158"/>
              <a:gd name="T10" fmla="*/ 2147483647 w 123"/>
              <a:gd name="T11" fmla="*/ 2147483647 h 158"/>
              <a:gd name="T12" fmla="*/ 2147483647 w 123"/>
              <a:gd name="T13" fmla="*/ 2147483647 h 158"/>
              <a:gd name="T14" fmla="*/ 2147483647 w 123"/>
              <a:gd name="T15" fmla="*/ 2147483647 h 158"/>
              <a:gd name="T16" fmla="*/ 2147483647 w 123"/>
              <a:gd name="T17" fmla="*/ 2147483647 h 158"/>
              <a:gd name="T18" fmla="*/ 2147483647 w 123"/>
              <a:gd name="T19" fmla="*/ 2147483647 h 158"/>
              <a:gd name="T20" fmla="*/ 2147483647 w 123"/>
              <a:gd name="T21" fmla="*/ 2147483647 h 158"/>
              <a:gd name="T22" fmla="*/ 2147483647 w 123"/>
              <a:gd name="T23" fmla="*/ 2147483647 h 158"/>
              <a:gd name="T24" fmla="*/ 2147483647 w 123"/>
              <a:gd name="T25" fmla="*/ 2147483647 h 158"/>
              <a:gd name="T26" fmla="*/ 2147483647 w 123"/>
              <a:gd name="T27" fmla="*/ 2147483647 h 158"/>
              <a:gd name="T28" fmla="*/ 2147483647 w 123"/>
              <a:gd name="T29" fmla="*/ 2147483647 h 158"/>
              <a:gd name="T30" fmla="*/ 2147483647 w 123"/>
              <a:gd name="T31" fmla="*/ 2147483647 h 158"/>
              <a:gd name="T32" fmla="*/ 2147483647 w 123"/>
              <a:gd name="T33" fmla="*/ 2147483647 h 158"/>
              <a:gd name="T34" fmla="*/ 2147483647 w 123"/>
              <a:gd name="T35" fmla="*/ 2147483647 h 158"/>
              <a:gd name="T36" fmla="*/ 2147483647 w 123"/>
              <a:gd name="T37" fmla="*/ 2147483647 h 158"/>
              <a:gd name="T38" fmla="*/ 2147483647 w 123"/>
              <a:gd name="T39" fmla="*/ 2147483647 h 158"/>
              <a:gd name="T40" fmla="*/ 2147483647 w 123"/>
              <a:gd name="T41" fmla="*/ 2147483647 h 158"/>
              <a:gd name="T42" fmla="*/ 2147483647 w 123"/>
              <a:gd name="T43" fmla="*/ 2147483647 h 158"/>
              <a:gd name="T44" fmla="*/ 2147483647 w 123"/>
              <a:gd name="T45" fmla="*/ 2147483647 h 158"/>
              <a:gd name="T46" fmla="*/ 2147483647 w 123"/>
              <a:gd name="T47" fmla="*/ 2147483647 h 158"/>
              <a:gd name="T48" fmla="*/ 2147483647 w 123"/>
              <a:gd name="T49" fmla="*/ 2147483647 h 158"/>
              <a:gd name="T50" fmla="*/ 2147483647 w 123"/>
              <a:gd name="T51" fmla="*/ 2147483647 h 158"/>
              <a:gd name="T52" fmla="*/ 2147483647 w 123"/>
              <a:gd name="T53" fmla="*/ 2147483647 h 158"/>
              <a:gd name="T54" fmla="*/ 2147483647 w 123"/>
              <a:gd name="T55" fmla="*/ 2147483647 h 158"/>
              <a:gd name="T56" fmla="*/ 2147483647 w 123"/>
              <a:gd name="T57" fmla="*/ 2147483647 h 158"/>
              <a:gd name="T58" fmla="*/ 2147483647 w 123"/>
              <a:gd name="T59" fmla="*/ 2147483647 h 158"/>
              <a:gd name="T60" fmla="*/ 2147483647 w 123"/>
              <a:gd name="T61" fmla="*/ 2147483647 h 158"/>
              <a:gd name="T62" fmla="*/ 2147483647 w 123"/>
              <a:gd name="T63" fmla="*/ 2147483647 h 158"/>
              <a:gd name="T64" fmla="*/ 2147483647 w 123"/>
              <a:gd name="T65" fmla="*/ 2147483647 h 158"/>
              <a:gd name="T66" fmla="*/ 2147483647 w 123"/>
              <a:gd name="T67" fmla="*/ 2147483647 h 158"/>
              <a:gd name="T68" fmla="*/ 2147483647 w 123"/>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8"/>
              <a:gd name="T107" fmla="*/ 123 w 123"/>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8">
                <a:moveTo>
                  <a:pt x="99" y="107"/>
                </a:moveTo>
                <a:lnTo>
                  <a:pt x="97" y="113"/>
                </a:lnTo>
                <a:lnTo>
                  <a:pt x="94" y="118"/>
                </a:lnTo>
                <a:lnTo>
                  <a:pt x="91" y="123"/>
                </a:lnTo>
                <a:lnTo>
                  <a:pt x="86" y="128"/>
                </a:lnTo>
                <a:lnTo>
                  <a:pt x="82" y="130"/>
                </a:lnTo>
                <a:lnTo>
                  <a:pt x="77" y="132"/>
                </a:lnTo>
                <a:lnTo>
                  <a:pt x="71" y="135"/>
                </a:lnTo>
                <a:lnTo>
                  <a:pt x="63" y="135"/>
                </a:lnTo>
                <a:lnTo>
                  <a:pt x="55" y="134"/>
                </a:lnTo>
                <a:lnTo>
                  <a:pt x="47" y="131"/>
                </a:lnTo>
                <a:lnTo>
                  <a:pt x="41" y="128"/>
                </a:lnTo>
                <a:lnTo>
                  <a:pt x="35" y="122"/>
                </a:lnTo>
                <a:lnTo>
                  <a:pt x="30" y="116"/>
                </a:lnTo>
                <a:lnTo>
                  <a:pt x="27" y="108"/>
                </a:lnTo>
                <a:lnTo>
                  <a:pt x="25" y="97"/>
                </a:lnTo>
                <a:lnTo>
                  <a:pt x="24" y="87"/>
                </a:lnTo>
                <a:lnTo>
                  <a:pt x="123" y="87"/>
                </a:lnTo>
                <a:lnTo>
                  <a:pt x="123" y="75"/>
                </a:lnTo>
                <a:lnTo>
                  <a:pt x="122" y="59"/>
                </a:lnTo>
                <a:lnTo>
                  <a:pt x="119" y="43"/>
                </a:lnTo>
                <a:lnTo>
                  <a:pt x="114" y="30"/>
                </a:lnTo>
                <a:lnTo>
                  <a:pt x="107" y="19"/>
                </a:lnTo>
                <a:lnTo>
                  <a:pt x="98" y="11"/>
                </a:lnTo>
                <a:lnTo>
                  <a:pt x="87" y="4"/>
                </a:lnTo>
                <a:lnTo>
                  <a:pt x="76" y="1"/>
                </a:lnTo>
                <a:lnTo>
                  <a:pt x="61" y="0"/>
                </a:lnTo>
                <a:lnTo>
                  <a:pt x="48" y="1"/>
                </a:lnTo>
                <a:lnTo>
                  <a:pt x="36" y="5"/>
                </a:lnTo>
                <a:lnTo>
                  <a:pt x="25" y="11"/>
                </a:lnTo>
                <a:lnTo>
                  <a:pt x="17" y="21"/>
                </a:lnTo>
                <a:lnTo>
                  <a:pt x="9" y="32"/>
                </a:lnTo>
                <a:lnTo>
                  <a:pt x="4" y="46"/>
                </a:lnTo>
                <a:lnTo>
                  <a:pt x="1" y="62"/>
                </a:lnTo>
                <a:lnTo>
                  <a:pt x="0" y="80"/>
                </a:lnTo>
                <a:lnTo>
                  <a:pt x="1" y="97"/>
                </a:lnTo>
                <a:lnTo>
                  <a:pt x="4" y="113"/>
                </a:lnTo>
                <a:lnTo>
                  <a:pt x="9" y="127"/>
                </a:lnTo>
                <a:lnTo>
                  <a:pt x="17" y="137"/>
                </a:lnTo>
                <a:lnTo>
                  <a:pt x="25" y="146"/>
                </a:lnTo>
                <a:lnTo>
                  <a:pt x="36" y="152"/>
                </a:lnTo>
                <a:lnTo>
                  <a:pt x="48" y="157"/>
                </a:lnTo>
                <a:lnTo>
                  <a:pt x="61" y="158"/>
                </a:lnTo>
                <a:lnTo>
                  <a:pt x="73" y="157"/>
                </a:lnTo>
                <a:lnTo>
                  <a:pt x="84" y="154"/>
                </a:lnTo>
                <a:lnTo>
                  <a:pt x="94" y="150"/>
                </a:lnTo>
                <a:lnTo>
                  <a:pt x="102" y="144"/>
                </a:lnTo>
                <a:lnTo>
                  <a:pt x="108" y="137"/>
                </a:lnTo>
                <a:lnTo>
                  <a:pt x="115" y="128"/>
                </a:lnTo>
                <a:lnTo>
                  <a:pt x="119" y="118"/>
                </a:lnTo>
                <a:lnTo>
                  <a:pt x="121" y="107"/>
                </a:lnTo>
                <a:lnTo>
                  <a:pt x="99" y="107"/>
                </a:lnTo>
                <a:close/>
                <a:moveTo>
                  <a:pt x="24" y="66"/>
                </a:moveTo>
                <a:lnTo>
                  <a:pt x="25" y="55"/>
                </a:lnTo>
                <a:lnTo>
                  <a:pt x="27" y="47"/>
                </a:lnTo>
                <a:lnTo>
                  <a:pt x="31" y="39"/>
                </a:lnTo>
                <a:lnTo>
                  <a:pt x="36" y="33"/>
                </a:lnTo>
                <a:lnTo>
                  <a:pt x="41" y="28"/>
                </a:lnTo>
                <a:lnTo>
                  <a:pt x="47" y="24"/>
                </a:lnTo>
                <a:lnTo>
                  <a:pt x="54" y="23"/>
                </a:lnTo>
                <a:lnTo>
                  <a:pt x="62" y="22"/>
                </a:lnTo>
                <a:lnTo>
                  <a:pt x="71" y="23"/>
                </a:lnTo>
                <a:lnTo>
                  <a:pt x="78" y="24"/>
                </a:lnTo>
                <a:lnTo>
                  <a:pt x="84" y="29"/>
                </a:lnTo>
                <a:lnTo>
                  <a:pt x="89" y="33"/>
                </a:lnTo>
                <a:lnTo>
                  <a:pt x="94" y="39"/>
                </a:lnTo>
                <a:lnTo>
                  <a:pt x="97" y="47"/>
                </a:lnTo>
                <a:lnTo>
                  <a:pt x="98" y="55"/>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37" name="Freeform 333"/>
          <p:cNvSpPr>
            <a:spLocks/>
          </p:cNvSpPr>
          <p:nvPr/>
        </p:nvSpPr>
        <p:spPr bwMode="auto">
          <a:xfrm>
            <a:off x="5919788" y="1554163"/>
            <a:ext cx="55562" cy="109537"/>
          </a:xfrm>
          <a:custGeom>
            <a:avLst/>
            <a:gdLst>
              <a:gd name="T0" fmla="*/ 0 w 119"/>
              <a:gd name="T1" fmla="*/ 2147483647 h 207"/>
              <a:gd name="T2" fmla="*/ 2147483647 w 119"/>
              <a:gd name="T3" fmla="*/ 2147483647 h 207"/>
              <a:gd name="T4" fmla="*/ 2147483647 w 119"/>
              <a:gd name="T5" fmla="*/ 2147483647 h 207"/>
              <a:gd name="T6" fmla="*/ 2147483647 w 119"/>
              <a:gd name="T7" fmla="*/ 2147483647 h 207"/>
              <a:gd name="T8" fmla="*/ 2147483647 w 119"/>
              <a:gd name="T9" fmla="*/ 0 h 207"/>
              <a:gd name="T10" fmla="*/ 0 w 119"/>
              <a:gd name="T11" fmla="*/ 0 h 207"/>
              <a:gd name="T12" fmla="*/ 0 w 119"/>
              <a:gd name="T13" fmla="*/ 2147483647 h 207"/>
              <a:gd name="T14" fmla="*/ 0 60000 65536"/>
              <a:gd name="T15" fmla="*/ 0 60000 65536"/>
              <a:gd name="T16" fmla="*/ 0 60000 65536"/>
              <a:gd name="T17" fmla="*/ 0 60000 65536"/>
              <a:gd name="T18" fmla="*/ 0 60000 65536"/>
              <a:gd name="T19" fmla="*/ 0 60000 65536"/>
              <a:gd name="T20" fmla="*/ 0 60000 65536"/>
              <a:gd name="T21" fmla="*/ 0 w 119"/>
              <a:gd name="T22" fmla="*/ 0 h 207"/>
              <a:gd name="T23" fmla="*/ 119 w 119"/>
              <a:gd name="T24" fmla="*/ 207 h 20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9" h="207">
                <a:moveTo>
                  <a:pt x="0" y="207"/>
                </a:moveTo>
                <a:lnTo>
                  <a:pt x="119" y="207"/>
                </a:lnTo>
                <a:lnTo>
                  <a:pt x="119" y="181"/>
                </a:lnTo>
                <a:lnTo>
                  <a:pt x="27" y="181"/>
                </a:lnTo>
                <a:lnTo>
                  <a:pt x="27" y="0"/>
                </a:lnTo>
                <a:lnTo>
                  <a:pt x="0" y="0"/>
                </a:lnTo>
                <a:lnTo>
                  <a:pt x="0"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38" name="Rectangle 334"/>
          <p:cNvSpPr>
            <a:spLocks noChangeArrowheads="1"/>
          </p:cNvSpPr>
          <p:nvPr/>
        </p:nvSpPr>
        <p:spPr bwMode="auto">
          <a:xfrm>
            <a:off x="5989638" y="1647825"/>
            <a:ext cx="11112" cy="158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839" name="Freeform 335"/>
          <p:cNvSpPr>
            <a:spLocks/>
          </p:cNvSpPr>
          <p:nvPr/>
        </p:nvSpPr>
        <p:spPr bwMode="auto">
          <a:xfrm>
            <a:off x="4851400" y="1752600"/>
            <a:ext cx="58738" cy="106363"/>
          </a:xfrm>
          <a:custGeom>
            <a:avLst/>
            <a:gdLst>
              <a:gd name="T0" fmla="*/ 2147483647 w 124"/>
              <a:gd name="T1" fmla="*/ 2147483647 h 199"/>
              <a:gd name="T2" fmla="*/ 2147483647 w 124"/>
              <a:gd name="T3" fmla="*/ 2147483647 h 199"/>
              <a:gd name="T4" fmla="*/ 2147483647 w 124"/>
              <a:gd name="T5" fmla="*/ 2147483647 h 199"/>
              <a:gd name="T6" fmla="*/ 2147483647 w 124"/>
              <a:gd name="T7" fmla="*/ 2147483647 h 199"/>
              <a:gd name="T8" fmla="*/ 2147483647 w 124"/>
              <a:gd name="T9" fmla="*/ 2147483647 h 199"/>
              <a:gd name="T10" fmla="*/ 2147483647 w 124"/>
              <a:gd name="T11" fmla="*/ 2147483647 h 199"/>
              <a:gd name="T12" fmla="*/ 2147483647 w 124"/>
              <a:gd name="T13" fmla="*/ 2147483647 h 199"/>
              <a:gd name="T14" fmla="*/ 2147483647 w 124"/>
              <a:gd name="T15" fmla="*/ 2147483647 h 199"/>
              <a:gd name="T16" fmla="*/ 2147483647 w 124"/>
              <a:gd name="T17" fmla="*/ 2147483647 h 199"/>
              <a:gd name="T18" fmla="*/ 2147483647 w 124"/>
              <a:gd name="T19" fmla="*/ 2147483647 h 199"/>
              <a:gd name="T20" fmla="*/ 2147483647 w 124"/>
              <a:gd name="T21" fmla="*/ 2147483647 h 199"/>
              <a:gd name="T22" fmla="*/ 2147483647 w 124"/>
              <a:gd name="T23" fmla="*/ 2147483647 h 199"/>
              <a:gd name="T24" fmla="*/ 2147483647 w 124"/>
              <a:gd name="T25" fmla="*/ 2147483647 h 199"/>
              <a:gd name="T26" fmla="*/ 2147483647 w 124"/>
              <a:gd name="T27" fmla="*/ 2147483647 h 199"/>
              <a:gd name="T28" fmla="*/ 2147483647 w 124"/>
              <a:gd name="T29" fmla="*/ 2147483647 h 199"/>
              <a:gd name="T30" fmla="*/ 2147483647 w 124"/>
              <a:gd name="T31" fmla="*/ 2147483647 h 199"/>
              <a:gd name="T32" fmla="*/ 2147483647 w 124"/>
              <a:gd name="T33" fmla="*/ 2147483647 h 199"/>
              <a:gd name="T34" fmla="*/ 2147483647 w 124"/>
              <a:gd name="T35" fmla="*/ 2147483647 h 199"/>
              <a:gd name="T36" fmla="*/ 2147483647 w 124"/>
              <a:gd name="T37" fmla="*/ 2147483647 h 199"/>
              <a:gd name="T38" fmla="*/ 2147483647 w 124"/>
              <a:gd name="T39" fmla="*/ 2147483647 h 199"/>
              <a:gd name="T40" fmla="*/ 2147483647 w 124"/>
              <a:gd name="T41" fmla="*/ 2147483647 h 199"/>
              <a:gd name="T42" fmla="*/ 2147483647 w 124"/>
              <a:gd name="T43" fmla="*/ 2147483647 h 199"/>
              <a:gd name="T44" fmla="*/ 2147483647 w 124"/>
              <a:gd name="T45" fmla="*/ 2147483647 h 199"/>
              <a:gd name="T46" fmla="*/ 2147483647 w 124"/>
              <a:gd name="T47" fmla="*/ 2147483647 h 199"/>
              <a:gd name="T48" fmla="*/ 2147483647 w 124"/>
              <a:gd name="T49" fmla="*/ 2147483647 h 199"/>
              <a:gd name="T50" fmla="*/ 2147483647 w 124"/>
              <a:gd name="T51" fmla="*/ 2147483647 h 199"/>
              <a:gd name="T52" fmla="*/ 2147483647 w 124"/>
              <a:gd name="T53" fmla="*/ 2147483647 h 199"/>
              <a:gd name="T54" fmla="*/ 2147483647 w 124"/>
              <a:gd name="T55" fmla="*/ 2147483647 h 199"/>
              <a:gd name="T56" fmla="*/ 2147483647 w 124"/>
              <a:gd name="T57" fmla="*/ 2147483647 h 199"/>
              <a:gd name="T58" fmla="*/ 2147483647 w 124"/>
              <a:gd name="T59" fmla="*/ 2147483647 h 199"/>
              <a:gd name="T60" fmla="*/ 2147483647 w 124"/>
              <a:gd name="T61" fmla="*/ 2147483647 h 199"/>
              <a:gd name="T62" fmla="*/ 2147483647 w 124"/>
              <a:gd name="T63" fmla="*/ 2147483647 h 199"/>
              <a:gd name="T64" fmla="*/ 2147483647 w 124"/>
              <a:gd name="T65" fmla="*/ 2147483647 h 199"/>
              <a:gd name="T66" fmla="*/ 2147483647 w 124"/>
              <a:gd name="T67" fmla="*/ 2147483647 h 199"/>
              <a:gd name="T68" fmla="*/ 2147483647 w 124"/>
              <a:gd name="T69" fmla="*/ 2147483647 h 199"/>
              <a:gd name="T70" fmla="*/ 2147483647 w 124"/>
              <a:gd name="T71" fmla="*/ 2147483647 h 199"/>
              <a:gd name="T72" fmla="*/ 0 w 124"/>
              <a:gd name="T73" fmla="*/ 2147483647 h 19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4"/>
              <a:gd name="T112" fmla="*/ 0 h 199"/>
              <a:gd name="T113" fmla="*/ 124 w 124"/>
              <a:gd name="T114" fmla="*/ 199 h 19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4" h="199">
                <a:moveTo>
                  <a:pt x="0" y="199"/>
                </a:moveTo>
                <a:lnTo>
                  <a:pt x="124" y="199"/>
                </a:lnTo>
                <a:lnTo>
                  <a:pt x="124" y="175"/>
                </a:lnTo>
                <a:lnTo>
                  <a:pt x="26" y="175"/>
                </a:lnTo>
                <a:lnTo>
                  <a:pt x="30" y="168"/>
                </a:lnTo>
                <a:lnTo>
                  <a:pt x="33" y="162"/>
                </a:lnTo>
                <a:lnTo>
                  <a:pt x="36" y="156"/>
                </a:lnTo>
                <a:lnTo>
                  <a:pt x="41" y="150"/>
                </a:lnTo>
                <a:lnTo>
                  <a:pt x="47" y="145"/>
                </a:lnTo>
                <a:lnTo>
                  <a:pt x="54" y="140"/>
                </a:lnTo>
                <a:lnTo>
                  <a:pt x="61" y="135"/>
                </a:lnTo>
                <a:lnTo>
                  <a:pt x="70" y="130"/>
                </a:lnTo>
                <a:lnTo>
                  <a:pt x="85" y="122"/>
                </a:lnTo>
                <a:lnTo>
                  <a:pt x="95" y="115"/>
                </a:lnTo>
                <a:lnTo>
                  <a:pt x="102" y="109"/>
                </a:lnTo>
                <a:lnTo>
                  <a:pt x="110" y="102"/>
                </a:lnTo>
                <a:lnTo>
                  <a:pt x="115" y="95"/>
                </a:lnTo>
                <a:lnTo>
                  <a:pt x="119" y="87"/>
                </a:lnTo>
                <a:lnTo>
                  <a:pt x="122" y="78"/>
                </a:lnTo>
                <a:lnTo>
                  <a:pt x="123" y="69"/>
                </a:lnTo>
                <a:lnTo>
                  <a:pt x="124" y="59"/>
                </a:lnTo>
                <a:lnTo>
                  <a:pt x="123" y="46"/>
                </a:lnTo>
                <a:lnTo>
                  <a:pt x="120" y="35"/>
                </a:lnTo>
                <a:lnTo>
                  <a:pt x="115" y="24"/>
                </a:lnTo>
                <a:lnTo>
                  <a:pt x="108" y="16"/>
                </a:lnTo>
                <a:lnTo>
                  <a:pt x="99" y="9"/>
                </a:lnTo>
                <a:lnTo>
                  <a:pt x="90" y="4"/>
                </a:lnTo>
                <a:lnTo>
                  <a:pt x="78" y="1"/>
                </a:lnTo>
                <a:lnTo>
                  <a:pt x="64" y="0"/>
                </a:lnTo>
                <a:lnTo>
                  <a:pt x="52" y="1"/>
                </a:lnTo>
                <a:lnTo>
                  <a:pt x="40" y="4"/>
                </a:lnTo>
                <a:lnTo>
                  <a:pt x="30" y="10"/>
                </a:lnTo>
                <a:lnTo>
                  <a:pt x="21" y="18"/>
                </a:lnTo>
                <a:lnTo>
                  <a:pt x="14" y="28"/>
                </a:lnTo>
                <a:lnTo>
                  <a:pt x="8" y="39"/>
                </a:lnTo>
                <a:lnTo>
                  <a:pt x="5" y="53"/>
                </a:lnTo>
                <a:lnTo>
                  <a:pt x="4" y="69"/>
                </a:lnTo>
                <a:lnTo>
                  <a:pt x="4" y="72"/>
                </a:lnTo>
                <a:lnTo>
                  <a:pt x="28" y="72"/>
                </a:lnTo>
                <a:lnTo>
                  <a:pt x="28" y="70"/>
                </a:lnTo>
                <a:lnTo>
                  <a:pt x="30" y="59"/>
                </a:lnTo>
                <a:lnTo>
                  <a:pt x="31" y="51"/>
                </a:lnTo>
                <a:lnTo>
                  <a:pt x="34" y="43"/>
                </a:lnTo>
                <a:lnTo>
                  <a:pt x="38" y="36"/>
                </a:lnTo>
                <a:lnTo>
                  <a:pt x="43" y="31"/>
                </a:lnTo>
                <a:lnTo>
                  <a:pt x="50" y="28"/>
                </a:lnTo>
                <a:lnTo>
                  <a:pt x="56" y="25"/>
                </a:lnTo>
                <a:lnTo>
                  <a:pt x="63" y="24"/>
                </a:lnTo>
                <a:lnTo>
                  <a:pt x="72" y="25"/>
                </a:lnTo>
                <a:lnTo>
                  <a:pt x="78" y="27"/>
                </a:lnTo>
                <a:lnTo>
                  <a:pt x="84" y="30"/>
                </a:lnTo>
                <a:lnTo>
                  <a:pt x="90" y="34"/>
                </a:lnTo>
                <a:lnTo>
                  <a:pt x="94" y="39"/>
                </a:lnTo>
                <a:lnTo>
                  <a:pt x="97" y="45"/>
                </a:lnTo>
                <a:lnTo>
                  <a:pt x="98" y="52"/>
                </a:lnTo>
                <a:lnTo>
                  <a:pt x="99" y="59"/>
                </a:lnTo>
                <a:lnTo>
                  <a:pt x="99" y="66"/>
                </a:lnTo>
                <a:lnTo>
                  <a:pt x="97" y="72"/>
                </a:lnTo>
                <a:lnTo>
                  <a:pt x="96" y="78"/>
                </a:lnTo>
                <a:lnTo>
                  <a:pt x="93" y="83"/>
                </a:lnTo>
                <a:lnTo>
                  <a:pt x="89" y="88"/>
                </a:lnTo>
                <a:lnTo>
                  <a:pt x="84" y="93"/>
                </a:lnTo>
                <a:lnTo>
                  <a:pt x="79" y="98"/>
                </a:lnTo>
                <a:lnTo>
                  <a:pt x="73" y="101"/>
                </a:lnTo>
                <a:lnTo>
                  <a:pt x="58" y="110"/>
                </a:lnTo>
                <a:lnTo>
                  <a:pt x="44" y="119"/>
                </a:lnTo>
                <a:lnTo>
                  <a:pt x="33" y="128"/>
                </a:lnTo>
                <a:lnTo>
                  <a:pt x="22" y="137"/>
                </a:lnTo>
                <a:lnTo>
                  <a:pt x="15" y="148"/>
                </a:lnTo>
                <a:lnTo>
                  <a:pt x="8" y="158"/>
                </a:lnTo>
                <a:lnTo>
                  <a:pt x="4" y="170"/>
                </a:lnTo>
                <a:lnTo>
                  <a:pt x="1" y="183"/>
                </a:lnTo>
                <a:lnTo>
                  <a:pt x="0" y="198"/>
                </a:lnTo>
                <a:lnTo>
                  <a:pt x="0" y="199"/>
                </a:lnTo>
                <a:close/>
              </a:path>
            </a:pathLst>
          </a:custGeom>
          <a:solidFill>
            <a:srgbClr val="0000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40" name="Freeform 336"/>
          <p:cNvSpPr>
            <a:spLocks noEditPoints="1"/>
          </p:cNvSpPr>
          <p:nvPr/>
        </p:nvSpPr>
        <p:spPr bwMode="auto">
          <a:xfrm>
            <a:off x="4919663" y="1751013"/>
            <a:ext cx="58737" cy="107950"/>
          </a:xfrm>
          <a:custGeom>
            <a:avLst/>
            <a:gdLst>
              <a:gd name="T0" fmla="*/ 2147483647 w 126"/>
              <a:gd name="T1" fmla="*/ 2147483647 h 204"/>
              <a:gd name="T2" fmla="*/ 2147483647 w 126"/>
              <a:gd name="T3" fmla="*/ 2147483647 h 204"/>
              <a:gd name="T4" fmla="*/ 0 w 126"/>
              <a:gd name="T5" fmla="*/ 2147483647 h 204"/>
              <a:gd name="T6" fmla="*/ 2147483647 w 126"/>
              <a:gd name="T7" fmla="*/ 2147483647 h 204"/>
              <a:gd name="T8" fmla="*/ 2147483647 w 126"/>
              <a:gd name="T9" fmla="*/ 2147483647 h 204"/>
              <a:gd name="T10" fmla="*/ 2147483647 w 126"/>
              <a:gd name="T11" fmla="*/ 2147483647 h 204"/>
              <a:gd name="T12" fmla="*/ 2147483647 w 126"/>
              <a:gd name="T13" fmla="*/ 2147483647 h 204"/>
              <a:gd name="T14" fmla="*/ 2147483647 w 126"/>
              <a:gd name="T15" fmla="*/ 2147483647 h 204"/>
              <a:gd name="T16" fmla="*/ 2147483647 w 126"/>
              <a:gd name="T17" fmla="*/ 2147483647 h 204"/>
              <a:gd name="T18" fmla="*/ 2147483647 w 126"/>
              <a:gd name="T19" fmla="*/ 2147483647 h 204"/>
              <a:gd name="T20" fmla="*/ 2147483647 w 126"/>
              <a:gd name="T21" fmla="*/ 2147483647 h 204"/>
              <a:gd name="T22" fmla="*/ 2147483647 w 126"/>
              <a:gd name="T23" fmla="*/ 2147483647 h 204"/>
              <a:gd name="T24" fmla="*/ 2147483647 w 126"/>
              <a:gd name="T25" fmla="*/ 2147483647 h 204"/>
              <a:gd name="T26" fmla="*/ 2147483647 w 126"/>
              <a:gd name="T27" fmla="*/ 2147483647 h 204"/>
              <a:gd name="T28" fmla="*/ 2147483647 w 126"/>
              <a:gd name="T29" fmla="*/ 2147483647 h 204"/>
              <a:gd name="T30" fmla="*/ 2147483647 w 126"/>
              <a:gd name="T31" fmla="*/ 2147483647 h 204"/>
              <a:gd name="T32" fmla="*/ 2147483647 w 126"/>
              <a:gd name="T33" fmla="*/ 2147483647 h 204"/>
              <a:gd name="T34" fmla="*/ 2147483647 w 126"/>
              <a:gd name="T35" fmla="*/ 2147483647 h 204"/>
              <a:gd name="T36" fmla="*/ 2147483647 w 126"/>
              <a:gd name="T37" fmla="*/ 2147483647 h 204"/>
              <a:gd name="T38" fmla="*/ 2147483647 w 126"/>
              <a:gd name="T39" fmla="*/ 2147483647 h 204"/>
              <a:gd name="T40" fmla="*/ 2147483647 w 126"/>
              <a:gd name="T41" fmla="*/ 2147483647 h 204"/>
              <a:gd name="T42" fmla="*/ 2147483647 w 126"/>
              <a:gd name="T43" fmla="*/ 2147483647 h 204"/>
              <a:gd name="T44" fmla="*/ 2147483647 w 126"/>
              <a:gd name="T45" fmla="*/ 2147483647 h 204"/>
              <a:gd name="T46" fmla="*/ 2147483647 w 126"/>
              <a:gd name="T47" fmla="*/ 2147483647 h 204"/>
              <a:gd name="T48" fmla="*/ 2147483647 w 126"/>
              <a:gd name="T49" fmla="*/ 2147483647 h 204"/>
              <a:gd name="T50" fmla="*/ 2147483647 w 126"/>
              <a:gd name="T51" fmla="*/ 2147483647 h 204"/>
              <a:gd name="T52" fmla="*/ 2147483647 w 126"/>
              <a:gd name="T53" fmla="*/ 2147483647 h 204"/>
              <a:gd name="T54" fmla="*/ 2147483647 w 126"/>
              <a:gd name="T55" fmla="*/ 2147483647 h 204"/>
              <a:gd name="T56" fmla="*/ 2147483647 w 126"/>
              <a:gd name="T57" fmla="*/ 2147483647 h 204"/>
              <a:gd name="T58" fmla="*/ 2147483647 w 126"/>
              <a:gd name="T59" fmla="*/ 2147483647 h 204"/>
              <a:gd name="T60" fmla="*/ 2147483647 w 126"/>
              <a:gd name="T61" fmla="*/ 2147483647 h 204"/>
              <a:gd name="T62" fmla="*/ 2147483647 w 126"/>
              <a:gd name="T63" fmla="*/ 2147483647 h 204"/>
              <a:gd name="T64" fmla="*/ 2147483647 w 126"/>
              <a:gd name="T65" fmla="*/ 2147483647 h 204"/>
              <a:gd name="T66" fmla="*/ 2147483647 w 126"/>
              <a:gd name="T67" fmla="*/ 2147483647 h 204"/>
              <a:gd name="T68" fmla="*/ 2147483647 w 126"/>
              <a:gd name="T69" fmla="*/ 2147483647 h 204"/>
              <a:gd name="T70" fmla="*/ 2147483647 w 126"/>
              <a:gd name="T71" fmla="*/ 2147483647 h 204"/>
              <a:gd name="T72" fmla="*/ 2147483647 w 126"/>
              <a:gd name="T73" fmla="*/ 2147483647 h 204"/>
              <a:gd name="T74" fmla="*/ 2147483647 w 126"/>
              <a:gd name="T75" fmla="*/ 2147483647 h 204"/>
              <a:gd name="T76" fmla="*/ 2147483647 w 126"/>
              <a:gd name="T77" fmla="*/ 2147483647 h 204"/>
              <a:gd name="T78" fmla="*/ 2147483647 w 126"/>
              <a:gd name="T79" fmla="*/ 2147483647 h 204"/>
              <a:gd name="T80" fmla="*/ 2147483647 w 126"/>
              <a:gd name="T81" fmla="*/ 2147483647 h 204"/>
              <a:gd name="T82" fmla="*/ 2147483647 w 126"/>
              <a:gd name="T83" fmla="*/ 2147483647 h 204"/>
              <a:gd name="T84" fmla="*/ 2147483647 w 126"/>
              <a:gd name="T85" fmla="*/ 2147483647 h 20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26"/>
              <a:gd name="T130" fmla="*/ 0 h 204"/>
              <a:gd name="T131" fmla="*/ 126 w 126"/>
              <a:gd name="T132" fmla="*/ 204 h 20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26" h="204">
                <a:moveTo>
                  <a:pt x="31" y="90"/>
                </a:moveTo>
                <a:lnTo>
                  <a:pt x="24" y="93"/>
                </a:lnTo>
                <a:lnTo>
                  <a:pt x="17" y="98"/>
                </a:lnTo>
                <a:lnTo>
                  <a:pt x="12" y="102"/>
                </a:lnTo>
                <a:lnTo>
                  <a:pt x="8" y="108"/>
                </a:lnTo>
                <a:lnTo>
                  <a:pt x="5" y="115"/>
                </a:lnTo>
                <a:lnTo>
                  <a:pt x="3" y="123"/>
                </a:lnTo>
                <a:lnTo>
                  <a:pt x="0" y="131"/>
                </a:lnTo>
                <a:lnTo>
                  <a:pt x="0" y="140"/>
                </a:lnTo>
                <a:lnTo>
                  <a:pt x="2" y="154"/>
                </a:lnTo>
                <a:lnTo>
                  <a:pt x="5" y="166"/>
                </a:lnTo>
                <a:lnTo>
                  <a:pt x="10" y="177"/>
                </a:lnTo>
                <a:lnTo>
                  <a:pt x="17" y="186"/>
                </a:lnTo>
                <a:lnTo>
                  <a:pt x="26" y="193"/>
                </a:lnTo>
                <a:lnTo>
                  <a:pt x="36" y="199"/>
                </a:lnTo>
                <a:lnTo>
                  <a:pt x="49" y="202"/>
                </a:lnTo>
                <a:lnTo>
                  <a:pt x="63" y="204"/>
                </a:lnTo>
                <a:lnTo>
                  <a:pt x="77" y="202"/>
                </a:lnTo>
                <a:lnTo>
                  <a:pt x="89" y="199"/>
                </a:lnTo>
                <a:lnTo>
                  <a:pt x="101" y="193"/>
                </a:lnTo>
                <a:lnTo>
                  <a:pt x="109" y="186"/>
                </a:lnTo>
                <a:lnTo>
                  <a:pt x="116" y="177"/>
                </a:lnTo>
                <a:lnTo>
                  <a:pt x="122" y="166"/>
                </a:lnTo>
                <a:lnTo>
                  <a:pt x="125" y="154"/>
                </a:lnTo>
                <a:lnTo>
                  <a:pt x="126" y="140"/>
                </a:lnTo>
                <a:lnTo>
                  <a:pt x="126" y="131"/>
                </a:lnTo>
                <a:lnTo>
                  <a:pt x="124" y="123"/>
                </a:lnTo>
                <a:lnTo>
                  <a:pt x="122" y="115"/>
                </a:lnTo>
                <a:lnTo>
                  <a:pt x="119" y="108"/>
                </a:lnTo>
                <a:lnTo>
                  <a:pt x="113" y="102"/>
                </a:lnTo>
                <a:lnTo>
                  <a:pt x="108" y="98"/>
                </a:lnTo>
                <a:lnTo>
                  <a:pt x="103" y="93"/>
                </a:lnTo>
                <a:lnTo>
                  <a:pt x="95" y="90"/>
                </a:lnTo>
                <a:lnTo>
                  <a:pt x="101" y="86"/>
                </a:lnTo>
                <a:lnTo>
                  <a:pt x="106" y="83"/>
                </a:lnTo>
                <a:lnTo>
                  <a:pt x="110" y="78"/>
                </a:lnTo>
                <a:lnTo>
                  <a:pt x="113" y="73"/>
                </a:lnTo>
                <a:lnTo>
                  <a:pt x="116" y="69"/>
                </a:lnTo>
                <a:lnTo>
                  <a:pt x="119" y="63"/>
                </a:lnTo>
                <a:lnTo>
                  <a:pt x="120" y="56"/>
                </a:lnTo>
                <a:lnTo>
                  <a:pt x="120" y="49"/>
                </a:lnTo>
                <a:lnTo>
                  <a:pt x="119" y="38"/>
                </a:lnTo>
                <a:lnTo>
                  <a:pt x="115" y="29"/>
                </a:lnTo>
                <a:lnTo>
                  <a:pt x="111" y="21"/>
                </a:lnTo>
                <a:lnTo>
                  <a:pt x="104" y="14"/>
                </a:lnTo>
                <a:lnTo>
                  <a:pt x="96" y="8"/>
                </a:lnTo>
                <a:lnTo>
                  <a:pt x="87" y="3"/>
                </a:lnTo>
                <a:lnTo>
                  <a:pt x="75" y="1"/>
                </a:lnTo>
                <a:lnTo>
                  <a:pt x="63" y="0"/>
                </a:lnTo>
                <a:lnTo>
                  <a:pt x="51" y="1"/>
                </a:lnTo>
                <a:lnTo>
                  <a:pt x="39" y="3"/>
                </a:lnTo>
                <a:lnTo>
                  <a:pt x="30" y="8"/>
                </a:lnTo>
                <a:lnTo>
                  <a:pt x="22" y="14"/>
                </a:lnTo>
                <a:lnTo>
                  <a:pt x="15" y="21"/>
                </a:lnTo>
                <a:lnTo>
                  <a:pt x="11" y="29"/>
                </a:lnTo>
                <a:lnTo>
                  <a:pt x="8" y="38"/>
                </a:lnTo>
                <a:lnTo>
                  <a:pt x="7" y="49"/>
                </a:lnTo>
                <a:lnTo>
                  <a:pt x="7" y="56"/>
                </a:lnTo>
                <a:lnTo>
                  <a:pt x="8" y="63"/>
                </a:lnTo>
                <a:lnTo>
                  <a:pt x="10" y="69"/>
                </a:lnTo>
                <a:lnTo>
                  <a:pt x="13" y="73"/>
                </a:lnTo>
                <a:lnTo>
                  <a:pt x="16" y="78"/>
                </a:lnTo>
                <a:lnTo>
                  <a:pt x="21" y="83"/>
                </a:lnTo>
                <a:lnTo>
                  <a:pt x="25" y="86"/>
                </a:lnTo>
                <a:lnTo>
                  <a:pt x="31" y="90"/>
                </a:lnTo>
                <a:close/>
                <a:moveTo>
                  <a:pt x="31" y="52"/>
                </a:moveTo>
                <a:lnTo>
                  <a:pt x="32" y="45"/>
                </a:lnTo>
                <a:lnTo>
                  <a:pt x="33" y="39"/>
                </a:lnTo>
                <a:lnTo>
                  <a:pt x="36" y="35"/>
                </a:lnTo>
                <a:lnTo>
                  <a:pt x="39" y="31"/>
                </a:lnTo>
                <a:lnTo>
                  <a:pt x="44" y="28"/>
                </a:lnTo>
                <a:lnTo>
                  <a:pt x="49" y="25"/>
                </a:lnTo>
                <a:lnTo>
                  <a:pt x="55" y="23"/>
                </a:lnTo>
                <a:lnTo>
                  <a:pt x="63" y="23"/>
                </a:lnTo>
                <a:lnTo>
                  <a:pt x="70" y="23"/>
                </a:lnTo>
                <a:lnTo>
                  <a:pt x="76" y="25"/>
                </a:lnTo>
                <a:lnTo>
                  <a:pt x="82" y="28"/>
                </a:lnTo>
                <a:lnTo>
                  <a:pt x="86" y="31"/>
                </a:lnTo>
                <a:lnTo>
                  <a:pt x="89" y="35"/>
                </a:lnTo>
                <a:lnTo>
                  <a:pt x="92" y="39"/>
                </a:lnTo>
                <a:lnTo>
                  <a:pt x="93" y="45"/>
                </a:lnTo>
                <a:lnTo>
                  <a:pt x="94" y="52"/>
                </a:lnTo>
                <a:lnTo>
                  <a:pt x="93" y="58"/>
                </a:lnTo>
                <a:lnTo>
                  <a:pt x="92" y="64"/>
                </a:lnTo>
                <a:lnTo>
                  <a:pt x="89" y="69"/>
                </a:lnTo>
                <a:lnTo>
                  <a:pt x="86" y="73"/>
                </a:lnTo>
                <a:lnTo>
                  <a:pt x="82" y="77"/>
                </a:lnTo>
                <a:lnTo>
                  <a:pt x="75" y="79"/>
                </a:lnTo>
                <a:lnTo>
                  <a:pt x="70" y="81"/>
                </a:lnTo>
                <a:lnTo>
                  <a:pt x="63" y="81"/>
                </a:lnTo>
                <a:lnTo>
                  <a:pt x="55" y="81"/>
                </a:lnTo>
                <a:lnTo>
                  <a:pt x="50" y="79"/>
                </a:lnTo>
                <a:lnTo>
                  <a:pt x="44" y="77"/>
                </a:lnTo>
                <a:lnTo>
                  <a:pt x="39" y="73"/>
                </a:lnTo>
                <a:lnTo>
                  <a:pt x="36" y="69"/>
                </a:lnTo>
                <a:lnTo>
                  <a:pt x="33" y="64"/>
                </a:lnTo>
                <a:lnTo>
                  <a:pt x="32" y="58"/>
                </a:lnTo>
                <a:lnTo>
                  <a:pt x="31" y="52"/>
                </a:lnTo>
                <a:close/>
                <a:moveTo>
                  <a:pt x="26" y="140"/>
                </a:moveTo>
                <a:lnTo>
                  <a:pt x="27" y="131"/>
                </a:lnTo>
                <a:lnTo>
                  <a:pt x="28" y="124"/>
                </a:lnTo>
                <a:lnTo>
                  <a:pt x="31" y="117"/>
                </a:lnTo>
                <a:lnTo>
                  <a:pt x="35" y="113"/>
                </a:lnTo>
                <a:lnTo>
                  <a:pt x="41" y="108"/>
                </a:lnTo>
                <a:lnTo>
                  <a:pt x="48" y="105"/>
                </a:lnTo>
                <a:lnTo>
                  <a:pt x="55" y="103"/>
                </a:lnTo>
                <a:lnTo>
                  <a:pt x="63" y="102"/>
                </a:lnTo>
                <a:lnTo>
                  <a:pt x="71" y="103"/>
                </a:lnTo>
                <a:lnTo>
                  <a:pt x="79" y="105"/>
                </a:lnTo>
                <a:lnTo>
                  <a:pt x="85" y="108"/>
                </a:lnTo>
                <a:lnTo>
                  <a:pt x="91" y="113"/>
                </a:lnTo>
                <a:lnTo>
                  <a:pt x="95" y="117"/>
                </a:lnTo>
                <a:lnTo>
                  <a:pt x="99" y="124"/>
                </a:lnTo>
                <a:lnTo>
                  <a:pt x="100" y="131"/>
                </a:lnTo>
                <a:lnTo>
                  <a:pt x="101" y="140"/>
                </a:lnTo>
                <a:lnTo>
                  <a:pt x="100" y="148"/>
                </a:lnTo>
                <a:lnTo>
                  <a:pt x="99" y="156"/>
                </a:lnTo>
                <a:lnTo>
                  <a:pt x="95" y="163"/>
                </a:lnTo>
                <a:lnTo>
                  <a:pt x="91" y="169"/>
                </a:lnTo>
                <a:lnTo>
                  <a:pt x="85" y="173"/>
                </a:lnTo>
                <a:lnTo>
                  <a:pt x="79" y="177"/>
                </a:lnTo>
                <a:lnTo>
                  <a:pt x="71" y="178"/>
                </a:lnTo>
                <a:lnTo>
                  <a:pt x="63" y="179"/>
                </a:lnTo>
                <a:lnTo>
                  <a:pt x="55" y="178"/>
                </a:lnTo>
                <a:lnTo>
                  <a:pt x="48" y="177"/>
                </a:lnTo>
                <a:lnTo>
                  <a:pt x="41" y="173"/>
                </a:lnTo>
                <a:lnTo>
                  <a:pt x="35" y="169"/>
                </a:lnTo>
                <a:lnTo>
                  <a:pt x="31" y="163"/>
                </a:lnTo>
                <a:lnTo>
                  <a:pt x="28" y="156"/>
                </a:lnTo>
                <a:lnTo>
                  <a:pt x="27" y="148"/>
                </a:lnTo>
                <a:lnTo>
                  <a:pt x="26" y="140"/>
                </a:lnTo>
                <a:close/>
              </a:path>
            </a:pathLst>
          </a:custGeom>
          <a:solidFill>
            <a:srgbClr val="0000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41" name="Freeform 337"/>
          <p:cNvSpPr>
            <a:spLocks/>
          </p:cNvSpPr>
          <p:nvPr/>
        </p:nvSpPr>
        <p:spPr bwMode="auto">
          <a:xfrm>
            <a:off x="5530850" y="1747838"/>
            <a:ext cx="50800" cy="111125"/>
          </a:xfrm>
          <a:custGeom>
            <a:avLst/>
            <a:gdLst>
              <a:gd name="T0" fmla="*/ 0 w 108"/>
              <a:gd name="T1" fmla="*/ 2147483647 h 212"/>
              <a:gd name="T2" fmla="*/ 0 w 108"/>
              <a:gd name="T3" fmla="*/ 2147483647 h 212"/>
              <a:gd name="T4" fmla="*/ 2147483647 w 108"/>
              <a:gd name="T5" fmla="*/ 2147483647 h 212"/>
              <a:gd name="T6" fmla="*/ 2147483647 w 108"/>
              <a:gd name="T7" fmla="*/ 2147483647 h 212"/>
              <a:gd name="T8" fmla="*/ 2147483647 w 108"/>
              <a:gd name="T9" fmla="*/ 2147483647 h 212"/>
              <a:gd name="T10" fmla="*/ 2147483647 w 108"/>
              <a:gd name="T11" fmla="*/ 2147483647 h 212"/>
              <a:gd name="T12" fmla="*/ 2147483647 w 108"/>
              <a:gd name="T13" fmla="*/ 2147483647 h 212"/>
              <a:gd name="T14" fmla="*/ 2147483647 w 108"/>
              <a:gd name="T15" fmla="*/ 2147483647 h 212"/>
              <a:gd name="T16" fmla="*/ 2147483647 w 108"/>
              <a:gd name="T17" fmla="*/ 2147483647 h 212"/>
              <a:gd name="T18" fmla="*/ 2147483647 w 108"/>
              <a:gd name="T19" fmla="*/ 2147483647 h 212"/>
              <a:gd name="T20" fmla="*/ 2147483647 w 108"/>
              <a:gd name="T21" fmla="*/ 2147483647 h 212"/>
              <a:gd name="T22" fmla="*/ 2147483647 w 108"/>
              <a:gd name="T23" fmla="*/ 2147483647 h 212"/>
              <a:gd name="T24" fmla="*/ 2147483647 w 108"/>
              <a:gd name="T25" fmla="*/ 2147483647 h 212"/>
              <a:gd name="T26" fmla="*/ 2147483647 w 108"/>
              <a:gd name="T27" fmla="*/ 2147483647 h 212"/>
              <a:gd name="T28" fmla="*/ 2147483647 w 108"/>
              <a:gd name="T29" fmla="*/ 2147483647 h 212"/>
              <a:gd name="T30" fmla="*/ 2147483647 w 108"/>
              <a:gd name="T31" fmla="*/ 2147483647 h 212"/>
              <a:gd name="T32" fmla="*/ 2147483647 w 108"/>
              <a:gd name="T33" fmla="*/ 2147483647 h 212"/>
              <a:gd name="T34" fmla="*/ 2147483647 w 108"/>
              <a:gd name="T35" fmla="*/ 2147483647 h 212"/>
              <a:gd name="T36" fmla="*/ 2147483647 w 108"/>
              <a:gd name="T37" fmla="*/ 0 h 212"/>
              <a:gd name="T38" fmla="*/ 2147483647 w 108"/>
              <a:gd name="T39" fmla="*/ 0 h 212"/>
              <a:gd name="T40" fmla="*/ 2147483647 w 108"/>
              <a:gd name="T41" fmla="*/ 2147483647 h 212"/>
              <a:gd name="T42" fmla="*/ 2147483647 w 108"/>
              <a:gd name="T43" fmla="*/ 2147483647 h 212"/>
              <a:gd name="T44" fmla="*/ 2147483647 w 108"/>
              <a:gd name="T45" fmla="*/ 2147483647 h 212"/>
              <a:gd name="T46" fmla="*/ 2147483647 w 108"/>
              <a:gd name="T47" fmla="*/ 2147483647 h 212"/>
              <a:gd name="T48" fmla="*/ 2147483647 w 108"/>
              <a:gd name="T49" fmla="*/ 2147483647 h 212"/>
              <a:gd name="T50" fmla="*/ 2147483647 w 108"/>
              <a:gd name="T51" fmla="*/ 2147483647 h 212"/>
              <a:gd name="T52" fmla="*/ 2147483647 w 108"/>
              <a:gd name="T53" fmla="*/ 2147483647 h 212"/>
              <a:gd name="T54" fmla="*/ 2147483647 w 108"/>
              <a:gd name="T55" fmla="*/ 2147483647 h 212"/>
              <a:gd name="T56" fmla="*/ 2147483647 w 108"/>
              <a:gd name="T57" fmla="*/ 2147483647 h 212"/>
              <a:gd name="T58" fmla="*/ 2147483647 w 108"/>
              <a:gd name="T59" fmla="*/ 2147483647 h 212"/>
              <a:gd name="T60" fmla="*/ 2147483647 w 108"/>
              <a:gd name="T61" fmla="*/ 2147483647 h 212"/>
              <a:gd name="T62" fmla="*/ 2147483647 w 108"/>
              <a:gd name="T63" fmla="*/ 2147483647 h 212"/>
              <a:gd name="T64" fmla="*/ 2147483647 w 108"/>
              <a:gd name="T65" fmla="*/ 2147483647 h 212"/>
              <a:gd name="T66" fmla="*/ 2147483647 w 108"/>
              <a:gd name="T67" fmla="*/ 2147483647 h 212"/>
              <a:gd name="T68" fmla="*/ 2147483647 w 108"/>
              <a:gd name="T69" fmla="*/ 2147483647 h 212"/>
              <a:gd name="T70" fmla="*/ 2147483647 w 108"/>
              <a:gd name="T71" fmla="*/ 2147483647 h 212"/>
              <a:gd name="T72" fmla="*/ 2147483647 w 108"/>
              <a:gd name="T73" fmla="*/ 2147483647 h 212"/>
              <a:gd name="T74" fmla="*/ 2147483647 w 108"/>
              <a:gd name="T75" fmla="*/ 2147483647 h 212"/>
              <a:gd name="T76" fmla="*/ 0 w 108"/>
              <a:gd name="T77" fmla="*/ 2147483647 h 21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8"/>
              <a:gd name="T118" fmla="*/ 0 h 212"/>
              <a:gd name="T119" fmla="*/ 108 w 108"/>
              <a:gd name="T120" fmla="*/ 212 h 212"/>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8" h="212">
                <a:moveTo>
                  <a:pt x="0" y="139"/>
                </a:moveTo>
                <a:lnTo>
                  <a:pt x="0" y="149"/>
                </a:lnTo>
                <a:lnTo>
                  <a:pt x="1" y="163"/>
                </a:lnTo>
                <a:lnTo>
                  <a:pt x="3" y="177"/>
                </a:lnTo>
                <a:lnTo>
                  <a:pt x="7" y="187"/>
                </a:lnTo>
                <a:lnTo>
                  <a:pt x="13" y="195"/>
                </a:lnTo>
                <a:lnTo>
                  <a:pt x="21" y="202"/>
                </a:lnTo>
                <a:lnTo>
                  <a:pt x="30" y="208"/>
                </a:lnTo>
                <a:lnTo>
                  <a:pt x="42" y="210"/>
                </a:lnTo>
                <a:lnTo>
                  <a:pt x="54" y="212"/>
                </a:lnTo>
                <a:lnTo>
                  <a:pt x="67" y="210"/>
                </a:lnTo>
                <a:lnTo>
                  <a:pt x="79" y="208"/>
                </a:lnTo>
                <a:lnTo>
                  <a:pt x="87" y="203"/>
                </a:lnTo>
                <a:lnTo>
                  <a:pt x="96" y="196"/>
                </a:lnTo>
                <a:lnTo>
                  <a:pt x="101" y="187"/>
                </a:lnTo>
                <a:lnTo>
                  <a:pt x="105" y="177"/>
                </a:lnTo>
                <a:lnTo>
                  <a:pt x="107" y="164"/>
                </a:lnTo>
                <a:lnTo>
                  <a:pt x="108" y="149"/>
                </a:lnTo>
                <a:lnTo>
                  <a:pt x="108" y="0"/>
                </a:lnTo>
                <a:lnTo>
                  <a:pt x="83" y="0"/>
                </a:lnTo>
                <a:lnTo>
                  <a:pt x="83" y="138"/>
                </a:lnTo>
                <a:lnTo>
                  <a:pt x="83" y="149"/>
                </a:lnTo>
                <a:lnTo>
                  <a:pt x="83" y="158"/>
                </a:lnTo>
                <a:lnTo>
                  <a:pt x="82" y="165"/>
                </a:lnTo>
                <a:lnTo>
                  <a:pt x="80" y="171"/>
                </a:lnTo>
                <a:lnTo>
                  <a:pt x="75" y="178"/>
                </a:lnTo>
                <a:lnTo>
                  <a:pt x="69" y="183"/>
                </a:lnTo>
                <a:lnTo>
                  <a:pt x="63" y="185"/>
                </a:lnTo>
                <a:lnTo>
                  <a:pt x="53" y="186"/>
                </a:lnTo>
                <a:lnTo>
                  <a:pt x="46" y="186"/>
                </a:lnTo>
                <a:lnTo>
                  <a:pt x="40" y="184"/>
                </a:lnTo>
                <a:lnTo>
                  <a:pt x="34" y="181"/>
                </a:lnTo>
                <a:lnTo>
                  <a:pt x="31" y="177"/>
                </a:lnTo>
                <a:lnTo>
                  <a:pt x="28" y="172"/>
                </a:lnTo>
                <a:lnTo>
                  <a:pt x="26" y="165"/>
                </a:lnTo>
                <a:lnTo>
                  <a:pt x="24" y="157"/>
                </a:lnTo>
                <a:lnTo>
                  <a:pt x="24" y="148"/>
                </a:lnTo>
                <a:lnTo>
                  <a:pt x="24" y="139"/>
                </a:lnTo>
                <a:lnTo>
                  <a:pt x="0" y="139"/>
                </a:lnTo>
                <a:close/>
              </a:path>
            </a:pathLst>
          </a:custGeom>
          <a:solidFill>
            <a:srgbClr val="0000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42" name="Freeform 338"/>
          <p:cNvSpPr>
            <a:spLocks noEditPoints="1"/>
          </p:cNvSpPr>
          <p:nvPr/>
        </p:nvSpPr>
        <p:spPr bwMode="auto">
          <a:xfrm>
            <a:off x="5594350" y="1739900"/>
            <a:ext cx="58738" cy="119063"/>
          </a:xfrm>
          <a:custGeom>
            <a:avLst/>
            <a:gdLst>
              <a:gd name="T0" fmla="*/ 2147483647 w 123"/>
              <a:gd name="T1" fmla="*/ 2147483647 h 223"/>
              <a:gd name="T2" fmla="*/ 2147483647 w 123"/>
              <a:gd name="T3" fmla="*/ 2147483647 h 223"/>
              <a:gd name="T4" fmla="*/ 2147483647 w 123"/>
              <a:gd name="T5" fmla="*/ 2147483647 h 223"/>
              <a:gd name="T6" fmla="*/ 2147483647 w 123"/>
              <a:gd name="T7" fmla="*/ 2147483647 h 223"/>
              <a:gd name="T8" fmla="*/ 2147483647 w 123"/>
              <a:gd name="T9" fmla="*/ 2147483647 h 223"/>
              <a:gd name="T10" fmla="*/ 2147483647 w 123"/>
              <a:gd name="T11" fmla="*/ 2147483647 h 223"/>
              <a:gd name="T12" fmla="*/ 2147483647 w 123"/>
              <a:gd name="T13" fmla="*/ 2147483647 h 223"/>
              <a:gd name="T14" fmla="*/ 2147483647 w 123"/>
              <a:gd name="T15" fmla="*/ 2147483647 h 223"/>
              <a:gd name="T16" fmla="*/ 2147483647 w 123"/>
              <a:gd name="T17" fmla="*/ 2147483647 h 223"/>
              <a:gd name="T18" fmla="*/ 2147483647 w 123"/>
              <a:gd name="T19" fmla="*/ 2147483647 h 223"/>
              <a:gd name="T20" fmla="*/ 2147483647 w 123"/>
              <a:gd name="T21" fmla="*/ 2147483647 h 223"/>
              <a:gd name="T22" fmla="*/ 2147483647 w 123"/>
              <a:gd name="T23" fmla="*/ 2147483647 h 223"/>
              <a:gd name="T24" fmla="*/ 2147483647 w 123"/>
              <a:gd name="T25" fmla="*/ 2147483647 h 223"/>
              <a:gd name="T26" fmla="*/ 2147483647 w 123"/>
              <a:gd name="T27" fmla="*/ 2147483647 h 223"/>
              <a:gd name="T28" fmla="*/ 2147483647 w 123"/>
              <a:gd name="T29" fmla="*/ 2147483647 h 223"/>
              <a:gd name="T30" fmla="*/ 2147483647 w 123"/>
              <a:gd name="T31" fmla="*/ 2147483647 h 223"/>
              <a:gd name="T32" fmla="*/ 2147483647 w 123"/>
              <a:gd name="T33" fmla="*/ 2147483647 h 223"/>
              <a:gd name="T34" fmla="*/ 2147483647 w 123"/>
              <a:gd name="T35" fmla="*/ 2147483647 h 223"/>
              <a:gd name="T36" fmla="*/ 2147483647 w 123"/>
              <a:gd name="T37" fmla="*/ 2147483647 h 223"/>
              <a:gd name="T38" fmla="*/ 2147483647 w 123"/>
              <a:gd name="T39" fmla="*/ 2147483647 h 223"/>
              <a:gd name="T40" fmla="*/ 2147483647 w 123"/>
              <a:gd name="T41" fmla="*/ 2147483647 h 223"/>
              <a:gd name="T42" fmla="*/ 2147483647 w 123"/>
              <a:gd name="T43" fmla="*/ 2147483647 h 223"/>
              <a:gd name="T44" fmla="*/ 2147483647 w 123"/>
              <a:gd name="T45" fmla="*/ 2147483647 h 223"/>
              <a:gd name="T46" fmla="*/ 2147483647 w 123"/>
              <a:gd name="T47" fmla="*/ 2147483647 h 223"/>
              <a:gd name="T48" fmla="*/ 2147483647 w 123"/>
              <a:gd name="T49" fmla="*/ 2147483647 h 223"/>
              <a:gd name="T50" fmla="*/ 2147483647 w 123"/>
              <a:gd name="T51" fmla="*/ 2147483647 h 223"/>
              <a:gd name="T52" fmla="*/ 2147483647 w 123"/>
              <a:gd name="T53" fmla="*/ 2147483647 h 223"/>
              <a:gd name="T54" fmla="*/ 2147483647 w 123"/>
              <a:gd name="T55" fmla="*/ 2147483647 h 223"/>
              <a:gd name="T56" fmla="*/ 2147483647 w 123"/>
              <a:gd name="T57" fmla="*/ 2147483647 h 223"/>
              <a:gd name="T58" fmla="*/ 2147483647 w 123"/>
              <a:gd name="T59" fmla="*/ 2147483647 h 223"/>
              <a:gd name="T60" fmla="*/ 2147483647 w 123"/>
              <a:gd name="T61" fmla="*/ 2147483647 h 223"/>
              <a:gd name="T62" fmla="*/ 2147483647 w 123"/>
              <a:gd name="T63" fmla="*/ 2147483647 h 223"/>
              <a:gd name="T64" fmla="*/ 2147483647 w 123"/>
              <a:gd name="T65" fmla="*/ 2147483647 h 223"/>
              <a:gd name="T66" fmla="*/ 2147483647 w 123"/>
              <a:gd name="T67" fmla="*/ 2147483647 h 223"/>
              <a:gd name="T68" fmla="*/ 2147483647 w 123"/>
              <a:gd name="T69" fmla="*/ 2147483647 h 223"/>
              <a:gd name="T70" fmla="*/ 2147483647 w 123"/>
              <a:gd name="T71" fmla="*/ 2147483647 h 223"/>
              <a:gd name="T72" fmla="*/ 2147483647 w 123"/>
              <a:gd name="T73" fmla="*/ 0 h 22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3"/>
              <a:gd name="T112" fmla="*/ 0 h 223"/>
              <a:gd name="T113" fmla="*/ 123 w 123"/>
              <a:gd name="T114" fmla="*/ 223 h 223"/>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3" h="223">
                <a:moveTo>
                  <a:pt x="99" y="172"/>
                </a:moveTo>
                <a:lnTo>
                  <a:pt x="97" y="178"/>
                </a:lnTo>
                <a:lnTo>
                  <a:pt x="94" y="184"/>
                </a:lnTo>
                <a:lnTo>
                  <a:pt x="90" y="189"/>
                </a:lnTo>
                <a:lnTo>
                  <a:pt x="86" y="193"/>
                </a:lnTo>
                <a:lnTo>
                  <a:pt x="82" y="196"/>
                </a:lnTo>
                <a:lnTo>
                  <a:pt x="77" y="198"/>
                </a:lnTo>
                <a:lnTo>
                  <a:pt x="70" y="200"/>
                </a:lnTo>
                <a:lnTo>
                  <a:pt x="63" y="200"/>
                </a:lnTo>
                <a:lnTo>
                  <a:pt x="55" y="199"/>
                </a:lnTo>
                <a:lnTo>
                  <a:pt x="47" y="197"/>
                </a:lnTo>
                <a:lnTo>
                  <a:pt x="41" y="193"/>
                </a:lnTo>
                <a:lnTo>
                  <a:pt x="35" y="187"/>
                </a:lnTo>
                <a:lnTo>
                  <a:pt x="30" y="182"/>
                </a:lnTo>
                <a:lnTo>
                  <a:pt x="27" y="173"/>
                </a:lnTo>
                <a:lnTo>
                  <a:pt x="25" y="163"/>
                </a:lnTo>
                <a:lnTo>
                  <a:pt x="24" y="152"/>
                </a:lnTo>
                <a:lnTo>
                  <a:pt x="123" y="152"/>
                </a:lnTo>
                <a:lnTo>
                  <a:pt x="123" y="141"/>
                </a:lnTo>
                <a:lnTo>
                  <a:pt x="122" y="124"/>
                </a:lnTo>
                <a:lnTo>
                  <a:pt x="119" y="108"/>
                </a:lnTo>
                <a:lnTo>
                  <a:pt x="114" y="95"/>
                </a:lnTo>
                <a:lnTo>
                  <a:pt x="107" y="85"/>
                </a:lnTo>
                <a:lnTo>
                  <a:pt x="98" y="77"/>
                </a:lnTo>
                <a:lnTo>
                  <a:pt x="87" y="70"/>
                </a:lnTo>
                <a:lnTo>
                  <a:pt x="76" y="66"/>
                </a:lnTo>
                <a:lnTo>
                  <a:pt x="61" y="65"/>
                </a:lnTo>
                <a:lnTo>
                  <a:pt x="48" y="66"/>
                </a:lnTo>
                <a:lnTo>
                  <a:pt x="36" y="71"/>
                </a:lnTo>
                <a:lnTo>
                  <a:pt x="25" y="77"/>
                </a:lnTo>
                <a:lnTo>
                  <a:pt x="17" y="86"/>
                </a:lnTo>
                <a:lnTo>
                  <a:pt x="9" y="98"/>
                </a:lnTo>
                <a:lnTo>
                  <a:pt x="4" y="112"/>
                </a:lnTo>
                <a:lnTo>
                  <a:pt x="1" y="128"/>
                </a:lnTo>
                <a:lnTo>
                  <a:pt x="0" y="145"/>
                </a:lnTo>
                <a:lnTo>
                  <a:pt x="1" y="163"/>
                </a:lnTo>
                <a:lnTo>
                  <a:pt x="4" y="178"/>
                </a:lnTo>
                <a:lnTo>
                  <a:pt x="9" y="192"/>
                </a:lnTo>
                <a:lnTo>
                  <a:pt x="17" y="203"/>
                </a:lnTo>
                <a:lnTo>
                  <a:pt x="25" y="212"/>
                </a:lnTo>
                <a:lnTo>
                  <a:pt x="36" y="218"/>
                </a:lnTo>
                <a:lnTo>
                  <a:pt x="48" y="222"/>
                </a:lnTo>
                <a:lnTo>
                  <a:pt x="61" y="223"/>
                </a:lnTo>
                <a:lnTo>
                  <a:pt x="72" y="222"/>
                </a:lnTo>
                <a:lnTo>
                  <a:pt x="84" y="220"/>
                </a:lnTo>
                <a:lnTo>
                  <a:pt x="94" y="215"/>
                </a:lnTo>
                <a:lnTo>
                  <a:pt x="102" y="209"/>
                </a:lnTo>
                <a:lnTo>
                  <a:pt x="108" y="203"/>
                </a:lnTo>
                <a:lnTo>
                  <a:pt x="115" y="193"/>
                </a:lnTo>
                <a:lnTo>
                  <a:pt x="119" y="184"/>
                </a:lnTo>
                <a:lnTo>
                  <a:pt x="121" y="172"/>
                </a:lnTo>
                <a:lnTo>
                  <a:pt x="99" y="172"/>
                </a:lnTo>
                <a:close/>
                <a:moveTo>
                  <a:pt x="24" y="131"/>
                </a:moveTo>
                <a:lnTo>
                  <a:pt x="25" y="121"/>
                </a:lnTo>
                <a:lnTo>
                  <a:pt x="27" y="113"/>
                </a:lnTo>
                <a:lnTo>
                  <a:pt x="31" y="105"/>
                </a:lnTo>
                <a:lnTo>
                  <a:pt x="36" y="99"/>
                </a:lnTo>
                <a:lnTo>
                  <a:pt x="41" y="93"/>
                </a:lnTo>
                <a:lnTo>
                  <a:pt x="47" y="90"/>
                </a:lnTo>
                <a:lnTo>
                  <a:pt x="53" y="88"/>
                </a:lnTo>
                <a:lnTo>
                  <a:pt x="62" y="87"/>
                </a:lnTo>
                <a:lnTo>
                  <a:pt x="70" y="88"/>
                </a:lnTo>
                <a:lnTo>
                  <a:pt x="78" y="90"/>
                </a:lnTo>
                <a:lnTo>
                  <a:pt x="84" y="94"/>
                </a:lnTo>
                <a:lnTo>
                  <a:pt x="89" y="99"/>
                </a:lnTo>
                <a:lnTo>
                  <a:pt x="94" y="105"/>
                </a:lnTo>
                <a:lnTo>
                  <a:pt x="97" y="113"/>
                </a:lnTo>
                <a:lnTo>
                  <a:pt x="98" y="121"/>
                </a:lnTo>
                <a:lnTo>
                  <a:pt x="99" y="131"/>
                </a:lnTo>
                <a:lnTo>
                  <a:pt x="24" y="131"/>
                </a:lnTo>
                <a:close/>
                <a:moveTo>
                  <a:pt x="44" y="49"/>
                </a:moveTo>
                <a:lnTo>
                  <a:pt x="60" y="49"/>
                </a:lnTo>
                <a:lnTo>
                  <a:pt x="96" y="0"/>
                </a:lnTo>
                <a:lnTo>
                  <a:pt x="70" y="0"/>
                </a:lnTo>
                <a:lnTo>
                  <a:pt x="44" y="49"/>
                </a:lnTo>
                <a:close/>
              </a:path>
            </a:pathLst>
          </a:custGeom>
          <a:solidFill>
            <a:srgbClr val="0000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43" name="Freeform 339"/>
          <p:cNvSpPr>
            <a:spLocks/>
          </p:cNvSpPr>
          <p:nvPr/>
        </p:nvSpPr>
        <p:spPr bwMode="auto">
          <a:xfrm>
            <a:off x="5665788" y="1774825"/>
            <a:ext cx="30162" cy="82550"/>
          </a:xfrm>
          <a:custGeom>
            <a:avLst/>
            <a:gdLst>
              <a:gd name="T0" fmla="*/ 0 w 67"/>
              <a:gd name="T1" fmla="*/ 2147483647 h 155"/>
              <a:gd name="T2" fmla="*/ 2147483647 w 67"/>
              <a:gd name="T3" fmla="*/ 2147483647 h 155"/>
              <a:gd name="T4" fmla="*/ 2147483647 w 67"/>
              <a:gd name="T5" fmla="*/ 2147483647 h 155"/>
              <a:gd name="T6" fmla="*/ 2147483647 w 67"/>
              <a:gd name="T7" fmla="*/ 2147483647 h 155"/>
              <a:gd name="T8" fmla="*/ 2147483647 w 67"/>
              <a:gd name="T9" fmla="*/ 2147483647 h 155"/>
              <a:gd name="T10" fmla="*/ 2147483647 w 67"/>
              <a:gd name="T11" fmla="*/ 2147483647 h 155"/>
              <a:gd name="T12" fmla="*/ 2147483647 w 67"/>
              <a:gd name="T13" fmla="*/ 2147483647 h 155"/>
              <a:gd name="T14" fmla="*/ 2147483647 w 67"/>
              <a:gd name="T15" fmla="*/ 2147483647 h 155"/>
              <a:gd name="T16" fmla="*/ 2147483647 w 67"/>
              <a:gd name="T17" fmla="*/ 2147483647 h 155"/>
              <a:gd name="T18" fmla="*/ 2147483647 w 67"/>
              <a:gd name="T19" fmla="*/ 2147483647 h 155"/>
              <a:gd name="T20" fmla="*/ 2147483647 w 67"/>
              <a:gd name="T21" fmla="*/ 2147483647 h 155"/>
              <a:gd name="T22" fmla="*/ 2147483647 w 67"/>
              <a:gd name="T23" fmla="*/ 2147483647 h 155"/>
              <a:gd name="T24" fmla="*/ 2147483647 w 67"/>
              <a:gd name="T25" fmla="*/ 0 h 155"/>
              <a:gd name="T26" fmla="*/ 2147483647 w 67"/>
              <a:gd name="T27" fmla="*/ 0 h 155"/>
              <a:gd name="T28" fmla="*/ 2147483647 w 67"/>
              <a:gd name="T29" fmla="*/ 0 h 155"/>
              <a:gd name="T30" fmla="*/ 2147483647 w 67"/>
              <a:gd name="T31" fmla="*/ 2147483647 h 155"/>
              <a:gd name="T32" fmla="*/ 2147483647 w 67"/>
              <a:gd name="T33" fmla="*/ 2147483647 h 155"/>
              <a:gd name="T34" fmla="*/ 2147483647 w 67"/>
              <a:gd name="T35" fmla="*/ 2147483647 h 155"/>
              <a:gd name="T36" fmla="*/ 2147483647 w 67"/>
              <a:gd name="T37" fmla="*/ 2147483647 h 155"/>
              <a:gd name="T38" fmla="*/ 2147483647 w 67"/>
              <a:gd name="T39" fmla="*/ 2147483647 h 155"/>
              <a:gd name="T40" fmla="*/ 2147483647 w 67"/>
              <a:gd name="T41" fmla="*/ 2147483647 h 155"/>
              <a:gd name="T42" fmla="*/ 2147483647 w 67"/>
              <a:gd name="T43" fmla="*/ 2147483647 h 155"/>
              <a:gd name="T44" fmla="*/ 2147483647 w 67"/>
              <a:gd name="T45" fmla="*/ 2147483647 h 155"/>
              <a:gd name="T46" fmla="*/ 0 w 67"/>
              <a:gd name="T47" fmla="*/ 2147483647 h 155"/>
              <a:gd name="T48" fmla="*/ 0 w 67"/>
              <a:gd name="T49" fmla="*/ 2147483647 h 15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7"/>
              <a:gd name="T76" fmla="*/ 0 h 155"/>
              <a:gd name="T77" fmla="*/ 67 w 67"/>
              <a:gd name="T78" fmla="*/ 155 h 15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7" h="155">
                <a:moveTo>
                  <a:pt x="0" y="155"/>
                </a:moveTo>
                <a:lnTo>
                  <a:pt x="24" y="155"/>
                </a:lnTo>
                <a:lnTo>
                  <a:pt x="24" y="70"/>
                </a:lnTo>
                <a:lnTo>
                  <a:pt x="25" y="61"/>
                </a:lnTo>
                <a:lnTo>
                  <a:pt x="26" y="51"/>
                </a:lnTo>
                <a:lnTo>
                  <a:pt x="29" y="44"/>
                </a:lnTo>
                <a:lnTo>
                  <a:pt x="33" y="39"/>
                </a:lnTo>
                <a:lnTo>
                  <a:pt x="38" y="33"/>
                </a:lnTo>
                <a:lnTo>
                  <a:pt x="45" y="29"/>
                </a:lnTo>
                <a:lnTo>
                  <a:pt x="53" y="28"/>
                </a:lnTo>
                <a:lnTo>
                  <a:pt x="62" y="27"/>
                </a:lnTo>
                <a:lnTo>
                  <a:pt x="67" y="27"/>
                </a:lnTo>
                <a:lnTo>
                  <a:pt x="67" y="0"/>
                </a:lnTo>
                <a:lnTo>
                  <a:pt x="61" y="0"/>
                </a:lnTo>
                <a:lnTo>
                  <a:pt x="54" y="0"/>
                </a:lnTo>
                <a:lnTo>
                  <a:pt x="48" y="2"/>
                </a:lnTo>
                <a:lnTo>
                  <a:pt x="43" y="5"/>
                </a:lnTo>
                <a:lnTo>
                  <a:pt x="37" y="7"/>
                </a:lnTo>
                <a:lnTo>
                  <a:pt x="33" y="12"/>
                </a:lnTo>
                <a:lnTo>
                  <a:pt x="29" y="18"/>
                </a:lnTo>
                <a:lnTo>
                  <a:pt x="26" y="23"/>
                </a:lnTo>
                <a:lnTo>
                  <a:pt x="23" y="30"/>
                </a:lnTo>
                <a:lnTo>
                  <a:pt x="23" y="4"/>
                </a:lnTo>
                <a:lnTo>
                  <a:pt x="0" y="4"/>
                </a:lnTo>
                <a:lnTo>
                  <a:pt x="0" y="155"/>
                </a:lnTo>
                <a:close/>
              </a:path>
            </a:pathLst>
          </a:custGeom>
          <a:solidFill>
            <a:srgbClr val="0000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44" name="Freeform 340"/>
          <p:cNvSpPr>
            <a:spLocks noEditPoints="1"/>
          </p:cNvSpPr>
          <p:nvPr/>
        </p:nvSpPr>
        <p:spPr bwMode="auto">
          <a:xfrm>
            <a:off x="5703888" y="1739900"/>
            <a:ext cx="57150" cy="119063"/>
          </a:xfrm>
          <a:custGeom>
            <a:avLst/>
            <a:gdLst>
              <a:gd name="T0" fmla="*/ 2147483647 w 123"/>
              <a:gd name="T1" fmla="*/ 2147483647 h 223"/>
              <a:gd name="T2" fmla="*/ 2147483647 w 123"/>
              <a:gd name="T3" fmla="*/ 2147483647 h 223"/>
              <a:gd name="T4" fmla="*/ 2147483647 w 123"/>
              <a:gd name="T5" fmla="*/ 2147483647 h 223"/>
              <a:gd name="T6" fmla="*/ 2147483647 w 123"/>
              <a:gd name="T7" fmla="*/ 2147483647 h 223"/>
              <a:gd name="T8" fmla="*/ 2147483647 w 123"/>
              <a:gd name="T9" fmla="*/ 2147483647 h 223"/>
              <a:gd name="T10" fmla="*/ 2147483647 w 123"/>
              <a:gd name="T11" fmla="*/ 2147483647 h 223"/>
              <a:gd name="T12" fmla="*/ 2147483647 w 123"/>
              <a:gd name="T13" fmla="*/ 2147483647 h 223"/>
              <a:gd name="T14" fmla="*/ 2147483647 w 123"/>
              <a:gd name="T15" fmla="*/ 2147483647 h 223"/>
              <a:gd name="T16" fmla="*/ 2147483647 w 123"/>
              <a:gd name="T17" fmla="*/ 2147483647 h 223"/>
              <a:gd name="T18" fmla="*/ 2147483647 w 123"/>
              <a:gd name="T19" fmla="*/ 2147483647 h 223"/>
              <a:gd name="T20" fmla="*/ 2147483647 w 123"/>
              <a:gd name="T21" fmla="*/ 2147483647 h 223"/>
              <a:gd name="T22" fmla="*/ 2147483647 w 123"/>
              <a:gd name="T23" fmla="*/ 2147483647 h 223"/>
              <a:gd name="T24" fmla="*/ 2147483647 w 123"/>
              <a:gd name="T25" fmla="*/ 2147483647 h 223"/>
              <a:gd name="T26" fmla="*/ 2147483647 w 123"/>
              <a:gd name="T27" fmla="*/ 2147483647 h 223"/>
              <a:gd name="T28" fmla="*/ 2147483647 w 123"/>
              <a:gd name="T29" fmla="*/ 2147483647 h 223"/>
              <a:gd name="T30" fmla="*/ 2147483647 w 123"/>
              <a:gd name="T31" fmla="*/ 2147483647 h 223"/>
              <a:gd name="T32" fmla="*/ 2147483647 w 123"/>
              <a:gd name="T33" fmla="*/ 2147483647 h 223"/>
              <a:gd name="T34" fmla="*/ 2147483647 w 123"/>
              <a:gd name="T35" fmla="*/ 2147483647 h 223"/>
              <a:gd name="T36" fmla="*/ 2147483647 w 123"/>
              <a:gd name="T37" fmla="*/ 2147483647 h 223"/>
              <a:gd name="T38" fmla="*/ 2147483647 w 123"/>
              <a:gd name="T39" fmla="*/ 2147483647 h 223"/>
              <a:gd name="T40" fmla="*/ 2147483647 w 123"/>
              <a:gd name="T41" fmla="*/ 2147483647 h 223"/>
              <a:gd name="T42" fmla="*/ 2147483647 w 123"/>
              <a:gd name="T43" fmla="*/ 2147483647 h 223"/>
              <a:gd name="T44" fmla="*/ 2147483647 w 123"/>
              <a:gd name="T45" fmla="*/ 2147483647 h 223"/>
              <a:gd name="T46" fmla="*/ 2147483647 w 123"/>
              <a:gd name="T47" fmla="*/ 2147483647 h 223"/>
              <a:gd name="T48" fmla="*/ 2147483647 w 123"/>
              <a:gd name="T49" fmla="*/ 2147483647 h 223"/>
              <a:gd name="T50" fmla="*/ 2147483647 w 123"/>
              <a:gd name="T51" fmla="*/ 2147483647 h 223"/>
              <a:gd name="T52" fmla="*/ 2147483647 w 123"/>
              <a:gd name="T53" fmla="*/ 2147483647 h 223"/>
              <a:gd name="T54" fmla="*/ 2147483647 w 123"/>
              <a:gd name="T55" fmla="*/ 2147483647 h 223"/>
              <a:gd name="T56" fmla="*/ 2147483647 w 123"/>
              <a:gd name="T57" fmla="*/ 2147483647 h 223"/>
              <a:gd name="T58" fmla="*/ 2147483647 w 123"/>
              <a:gd name="T59" fmla="*/ 2147483647 h 223"/>
              <a:gd name="T60" fmla="*/ 2147483647 w 123"/>
              <a:gd name="T61" fmla="*/ 2147483647 h 223"/>
              <a:gd name="T62" fmla="*/ 2147483647 w 123"/>
              <a:gd name="T63" fmla="*/ 2147483647 h 223"/>
              <a:gd name="T64" fmla="*/ 2147483647 w 123"/>
              <a:gd name="T65" fmla="*/ 2147483647 h 223"/>
              <a:gd name="T66" fmla="*/ 2147483647 w 123"/>
              <a:gd name="T67" fmla="*/ 2147483647 h 223"/>
              <a:gd name="T68" fmla="*/ 2147483647 w 123"/>
              <a:gd name="T69" fmla="*/ 2147483647 h 223"/>
              <a:gd name="T70" fmla="*/ 2147483647 w 123"/>
              <a:gd name="T71" fmla="*/ 2147483647 h 223"/>
              <a:gd name="T72" fmla="*/ 2147483647 w 123"/>
              <a:gd name="T73" fmla="*/ 0 h 22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3"/>
              <a:gd name="T112" fmla="*/ 0 h 223"/>
              <a:gd name="T113" fmla="*/ 123 w 123"/>
              <a:gd name="T114" fmla="*/ 223 h 223"/>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3" h="223">
                <a:moveTo>
                  <a:pt x="99" y="172"/>
                </a:moveTo>
                <a:lnTo>
                  <a:pt x="97" y="178"/>
                </a:lnTo>
                <a:lnTo>
                  <a:pt x="93" y="184"/>
                </a:lnTo>
                <a:lnTo>
                  <a:pt x="90" y="189"/>
                </a:lnTo>
                <a:lnTo>
                  <a:pt x="86" y="193"/>
                </a:lnTo>
                <a:lnTo>
                  <a:pt x="82" y="196"/>
                </a:lnTo>
                <a:lnTo>
                  <a:pt x="77" y="198"/>
                </a:lnTo>
                <a:lnTo>
                  <a:pt x="70" y="200"/>
                </a:lnTo>
                <a:lnTo>
                  <a:pt x="63" y="200"/>
                </a:lnTo>
                <a:lnTo>
                  <a:pt x="54" y="199"/>
                </a:lnTo>
                <a:lnTo>
                  <a:pt x="47" y="197"/>
                </a:lnTo>
                <a:lnTo>
                  <a:pt x="41" y="193"/>
                </a:lnTo>
                <a:lnTo>
                  <a:pt x="34" y="187"/>
                </a:lnTo>
                <a:lnTo>
                  <a:pt x="30" y="182"/>
                </a:lnTo>
                <a:lnTo>
                  <a:pt x="27" y="173"/>
                </a:lnTo>
                <a:lnTo>
                  <a:pt x="25" y="163"/>
                </a:lnTo>
                <a:lnTo>
                  <a:pt x="24" y="152"/>
                </a:lnTo>
                <a:lnTo>
                  <a:pt x="123" y="152"/>
                </a:lnTo>
                <a:lnTo>
                  <a:pt x="123" y="141"/>
                </a:lnTo>
                <a:lnTo>
                  <a:pt x="122" y="124"/>
                </a:lnTo>
                <a:lnTo>
                  <a:pt x="119" y="108"/>
                </a:lnTo>
                <a:lnTo>
                  <a:pt x="113" y="95"/>
                </a:lnTo>
                <a:lnTo>
                  <a:pt x="107" y="85"/>
                </a:lnTo>
                <a:lnTo>
                  <a:pt x="98" y="77"/>
                </a:lnTo>
                <a:lnTo>
                  <a:pt x="87" y="70"/>
                </a:lnTo>
                <a:lnTo>
                  <a:pt x="75" y="66"/>
                </a:lnTo>
                <a:lnTo>
                  <a:pt x="61" y="65"/>
                </a:lnTo>
                <a:lnTo>
                  <a:pt x="48" y="66"/>
                </a:lnTo>
                <a:lnTo>
                  <a:pt x="35" y="71"/>
                </a:lnTo>
                <a:lnTo>
                  <a:pt x="25" y="77"/>
                </a:lnTo>
                <a:lnTo>
                  <a:pt x="16" y="86"/>
                </a:lnTo>
                <a:lnTo>
                  <a:pt x="9" y="98"/>
                </a:lnTo>
                <a:lnTo>
                  <a:pt x="4" y="112"/>
                </a:lnTo>
                <a:lnTo>
                  <a:pt x="1" y="128"/>
                </a:lnTo>
                <a:lnTo>
                  <a:pt x="0" y="145"/>
                </a:lnTo>
                <a:lnTo>
                  <a:pt x="1" y="163"/>
                </a:lnTo>
                <a:lnTo>
                  <a:pt x="4" y="178"/>
                </a:lnTo>
                <a:lnTo>
                  <a:pt x="9" y="192"/>
                </a:lnTo>
                <a:lnTo>
                  <a:pt x="16" y="203"/>
                </a:lnTo>
                <a:lnTo>
                  <a:pt x="25" y="212"/>
                </a:lnTo>
                <a:lnTo>
                  <a:pt x="35" y="218"/>
                </a:lnTo>
                <a:lnTo>
                  <a:pt x="48" y="222"/>
                </a:lnTo>
                <a:lnTo>
                  <a:pt x="61" y="223"/>
                </a:lnTo>
                <a:lnTo>
                  <a:pt x="72" y="222"/>
                </a:lnTo>
                <a:lnTo>
                  <a:pt x="84" y="220"/>
                </a:lnTo>
                <a:lnTo>
                  <a:pt x="93" y="215"/>
                </a:lnTo>
                <a:lnTo>
                  <a:pt x="102" y="209"/>
                </a:lnTo>
                <a:lnTo>
                  <a:pt x="108" y="203"/>
                </a:lnTo>
                <a:lnTo>
                  <a:pt x="114" y="193"/>
                </a:lnTo>
                <a:lnTo>
                  <a:pt x="119" y="184"/>
                </a:lnTo>
                <a:lnTo>
                  <a:pt x="121" y="172"/>
                </a:lnTo>
                <a:lnTo>
                  <a:pt x="99" y="172"/>
                </a:lnTo>
                <a:close/>
                <a:moveTo>
                  <a:pt x="24" y="131"/>
                </a:moveTo>
                <a:lnTo>
                  <a:pt x="25" y="121"/>
                </a:lnTo>
                <a:lnTo>
                  <a:pt x="27" y="113"/>
                </a:lnTo>
                <a:lnTo>
                  <a:pt x="31" y="105"/>
                </a:lnTo>
                <a:lnTo>
                  <a:pt x="35" y="99"/>
                </a:lnTo>
                <a:lnTo>
                  <a:pt x="41" y="93"/>
                </a:lnTo>
                <a:lnTo>
                  <a:pt x="47" y="90"/>
                </a:lnTo>
                <a:lnTo>
                  <a:pt x="53" y="88"/>
                </a:lnTo>
                <a:lnTo>
                  <a:pt x="62" y="87"/>
                </a:lnTo>
                <a:lnTo>
                  <a:pt x="70" y="88"/>
                </a:lnTo>
                <a:lnTo>
                  <a:pt x="78" y="90"/>
                </a:lnTo>
                <a:lnTo>
                  <a:pt x="84" y="94"/>
                </a:lnTo>
                <a:lnTo>
                  <a:pt x="89" y="99"/>
                </a:lnTo>
                <a:lnTo>
                  <a:pt x="93" y="105"/>
                </a:lnTo>
                <a:lnTo>
                  <a:pt x="97" y="113"/>
                </a:lnTo>
                <a:lnTo>
                  <a:pt x="98" y="121"/>
                </a:lnTo>
                <a:lnTo>
                  <a:pt x="99" y="131"/>
                </a:lnTo>
                <a:lnTo>
                  <a:pt x="24" y="131"/>
                </a:lnTo>
                <a:close/>
                <a:moveTo>
                  <a:pt x="44" y="49"/>
                </a:moveTo>
                <a:lnTo>
                  <a:pt x="60" y="49"/>
                </a:lnTo>
                <a:lnTo>
                  <a:pt x="95" y="0"/>
                </a:lnTo>
                <a:lnTo>
                  <a:pt x="70" y="0"/>
                </a:lnTo>
                <a:lnTo>
                  <a:pt x="44" y="49"/>
                </a:lnTo>
                <a:close/>
              </a:path>
            </a:pathLst>
          </a:custGeom>
          <a:solidFill>
            <a:srgbClr val="0000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45" name="Freeform 341"/>
          <p:cNvSpPr>
            <a:spLocks/>
          </p:cNvSpPr>
          <p:nvPr/>
        </p:nvSpPr>
        <p:spPr bwMode="auto">
          <a:xfrm>
            <a:off x="5772150" y="1774825"/>
            <a:ext cx="90488" cy="82550"/>
          </a:xfrm>
          <a:custGeom>
            <a:avLst/>
            <a:gdLst>
              <a:gd name="T0" fmla="*/ 2147483647 w 190"/>
              <a:gd name="T1" fmla="*/ 2147483647 h 155"/>
              <a:gd name="T2" fmla="*/ 2147483647 w 190"/>
              <a:gd name="T3" fmla="*/ 2147483647 h 155"/>
              <a:gd name="T4" fmla="*/ 2147483647 w 190"/>
              <a:gd name="T5" fmla="*/ 2147483647 h 155"/>
              <a:gd name="T6" fmla="*/ 2147483647 w 190"/>
              <a:gd name="T7" fmla="*/ 2147483647 h 155"/>
              <a:gd name="T8" fmla="*/ 2147483647 w 190"/>
              <a:gd name="T9" fmla="*/ 2147483647 h 155"/>
              <a:gd name="T10" fmla="*/ 2147483647 w 190"/>
              <a:gd name="T11" fmla="*/ 0 h 155"/>
              <a:gd name="T12" fmla="*/ 2147483647 w 190"/>
              <a:gd name="T13" fmla="*/ 2147483647 h 155"/>
              <a:gd name="T14" fmla="*/ 2147483647 w 190"/>
              <a:gd name="T15" fmla="*/ 2147483647 h 155"/>
              <a:gd name="T16" fmla="*/ 2147483647 w 190"/>
              <a:gd name="T17" fmla="*/ 2147483647 h 155"/>
              <a:gd name="T18" fmla="*/ 2147483647 w 190"/>
              <a:gd name="T19" fmla="*/ 2147483647 h 155"/>
              <a:gd name="T20" fmla="*/ 2147483647 w 190"/>
              <a:gd name="T21" fmla="*/ 2147483647 h 155"/>
              <a:gd name="T22" fmla="*/ 2147483647 w 190"/>
              <a:gd name="T23" fmla="*/ 0 h 155"/>
              <a:gd name="T24" fmla="*/ 2147483647 w 190"/>
              <a:gd name="T25" fmla="*/ 2147483647 h 155"/>
              <a:gd name="T26" fmla="*/ 2147483647 w 190"/>
              <a:gd name="T27" fmla="*/ 2147483647 h 155"/>
              <a:gd name="T28" fmla="*/ 2147483647 w 190"/>
              <a:gd name="T29" fmla="*/ 2147483647 h 155"/>
              <a:gd name="T30" fmla="*/ 2147483647 w 190"/>
              <a:gd name="T31" fmla="*/ 2147483647 h 155"/>
              <a:gd name="T32" fmla="*/ 0 w 190"/>
              <a:gd name="T33" fmla="*/ 2147483647 h 155"/>
              <a:gd name="T34" fmla="*/ 2147483647 w 190"/>
              <a:gd name="T35" fmla="*/ 2147483647 h 155"/>
              <a:gd name="T36" fmla="*/ 2147483647 w 190"/>
              <a:gd name="T37" fmla="*/ 2147483647 h 155"/>
              <a:gd name="T38" fmla="*/ 2147483647 w 190"/>
              <a:gd name="T39" fmla="*/ 2147483647 h 155"/>
              <a:gd name="T40" fmla="*/ 2147483647 w 190"/>
              <a:gd name="T41" fmla="*/ 2147483647 h 155"/>
              <a:gd name="T42" fmla="*/ 2147483647 w 190"/>
              <a:gd name="T43" fmla="*/ 2147483647 h 155"/>
              <a:gd name="T44" fmla="*/ 2147483647 w 190"/>
              <a:gd name="T45" fmla="*/ 2147483647 h 155"/>
              <a:gd name="T46" fmla="*/ 2147483647 w 190"/>
              <a:gd name="T47" fmla="*/ 2147483647 h 155"/>
              <a:gd name="T48" fmla="*/ 2147483647 w 190"/>
              <a:gd name="T49" fmla="*/ 2147483647 h 155"/>
              <a:gd name="T50" fmla="*/ 2147483647 w 190"/>
              <a:gd name="T51" fmla="*/ 2147483647 h 155"/>
              <a:gd name="T52" fmla="*/ 2147483647 w 190"/>
              <a:gd name="T53" fmla="*/ 2147483647 h 155"/>
              <a:gd name="T54" fmla="*/ 2147483647 w 190"/>
              <a:gd name="T55" fmla="*/ 2147483647 h 155"/>
              <a:gd name="T56" fmla="*/ 2147483647 w 190"/>
              <a:gd name="T57" fmla="*/ 2147483647 h 155"/>
              <a:gd name="T58" fmla="*/ 2147483647 w 190"/>
              <a:gd name="T59" fmla="*/ 2147483647 h 155"/>
              <a:gd name="T60" fmla="*/ 2147483647 w 190"/>
              <a:gd name="T61" fmla="*/ 2147483647 h 155"/>
              <a:gd name="T62" fmla="*/ 2147483647 w 190"/>
              <a:gd name="T63" fmla="*/ 2147483647 h 155"/>
              <a:gd name="T64" fmla="*/ 2147483647 w 190"/>
              <a:gd name="T65" fmla="*/ 2147483647 h 155"/>
              <a:gd name="T66" fmla="*/ 2147483647 w 190"/>
              <a:gd name="T67" fmla="*/ 2147483647 h 155"/>
              <a:gd name="T68" fmla="*/ 2147483647 w 190"/>
              <a:gd name="T69" fmla="*/ 2147483647 h 155"/>
              <a:gd name="T70" fmla="*/ 2147483647 w 190"/>
              <a:gd name="T71" fmla="*/ 2147483647 h 15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90"/>
              <a:gd name="T109" fmla="*/ 0 h 155"/>
              <a:gd name="T110" fmla="*/ 190 w 190"/>
              <a:gd name="T111" fmla="*/ 155 h 15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90" h="155">
                <a:moveTo>
                  <a:pt x="167" y="155"/>
                </a:moveTo>
                <a:lnTo>
                  <a:pt x="190" y="155"/>
                </a:lnTo>
                <a:lnTo>
                  <a:pt x="190" y="64"/>
                </a:lnTo>
                <a:lnTo>
                  <a:pt x="190" y="59"/>
                </a:lnTo>
                <a:lnTo>
                  <a:pt x="190" y="48"/>
                </a:lnTo>
                <a:lnTo>
                  <a:pt x="189" y="39"/>
                </a:lnTo>
                <a:lnTo>
                  <a:pt x="188" y="29"/>
                </a:lnTo>
                <a:lnTo>
                  <a:pt x="185" y="21"/>
                </a:lnTo>
                <a:lnTo>
                  <a:pt x="178" y="12"/>
                </a:lnTo>
                <a:lnTo>
                  <a:pt x="170" y="6"/>
                </a:lnTo>
                <a:lnTo>
                  <a:pt x="160" y="1"/>
                </a:lnTo>
                <a:lnTo>
                  <a:pt x="147" y="0"/>
                </a:lnTo>
                <a:lnTo>
                  <a:pt x="133" y="1"/>
                </a:lnTo>
                <a:lnTo>
                  <a:pt x="122" y="6"/>
                </a:lnTo>
                <a:lnTo>
                  <a:pt x="112" y="13"/>
                </a:lnTo>
                <a:lnTo>
                  <a:pt x="103" y="23"/>
                </a:lnTo>
                <a:lnTo>
                  <a:pt x="99" y="18"/>
                </a:lnTo>
                <a:lnTo>
                  <a:pt x="95" y="13"/>
                </a:lnTo>
                <a:lnTo>
                  <a:pt x="91" y="9"/>
                </a:lnTo>
                <a:lnTo>
                  <a:pt x="87" y="6"/>
                </a:lnTo>
                <a:lnTo>
                  <a:pt x="83" y="4"/>
                </a:lnTo>
                <a:lnTo>
                  <a:pt x="77" y="1"/>
                </a:lnTo>
                <a:lnTo>
                  <a:pt x="71" y="0"/>
                </a:lnTo>
                <a:lnTo>
                  <a:pt x="65" y="0"/>
                </a:lnTo>
                <a:lnTo>
                  <a:pt x="58" y="0"/>
                </a:lnTo>
                <a:lnTo>
                  <a:pt x="52" y="1"/>
                </a:lnTo>
                <a:lnTo>
                  <a:pt x="46" y="4"/>
                </a:lnTo>
                <a:lnTo>
                  <a:pt x="40" y="6"/>
                </a:lnTo>
                <a:lnTo>
                  <a:pt x="35" y="9"/>
                </a:lnTo>
                <a:lnTo>
                  <a:pt x="31" y="14"/>
                </a:lnTo>
                <a:lnTo>
                  <a:pt x="27" y="19"/>
                </a:lnTo>
                <a:lnTo>
                  <a:pt x="22" y="25"/>
                </a:lnTo>
                <a:lnTo>
                  <a:pt x="22" y="4"/>
                </a:lnTo>
                <a:lnTo>
                  <a:pt x="0" y="4"/>
                </a:lnTo>
                <a:lnTo>
                  <a:pt x="0" y="155"/>
                </a:lnTo>
                <a:lnTo>
                  <a:pt x="23" y="155"/>
                </a:lnTo>
                <a:lnTo>
                  <a:pt x="23" y="65"/>
                </a:lnTo>
                <a:lnTo>
                  <a:pt x="25" y="56"/>
                </a:lnTo>
                <a:lnTo>
                  <a:pt x="26" y="47"/>
                </a:lnTo>
                <a:lnTo>
                  <a:pt x="29" y="40"/>
                </a:lnTo>
                <a:lnTo>
                  <a:pt x="33" y="34"/>
                </a:lnTo>
                <a:lnTo>
                  <a:pt x="38" y="29"/>
                </a:lnTo>
                <a:lnTo>
                  <a:pt x="44" y="26"/>
                </a:lnTo>
                <a:lnTo>
                  <a:pt x="51" y="23"/>
                </a:lnTo>
                <a:lnTo>
                  <a:pt x="58" y="22"/>
                </a:lnTo>
                <a:lnTo>
                  <a:pt x="66" y="23"/>
                </a:lnTo>
                <a:lnTo>
                  <a:pt x="71" y="25"/>
                </a:lnTo>
                <a:lnTo>
                  <a:pt x="75" y="28"/>
                </a:lnTo>
                <a:lnTo>
                  <a:pt x="78" y="32"/>
                </a:lnTo>
                <a:lnTo>
                  <a:pt x="81" y="37"/>
                </a:lnTo>
                <a:lnTo>
                  <a:pt x="83" y="44"/>
                </a:lnTo>
                <a:lnTo>
                  <a:pt x="84" y="52"/>
                </a:lnTo>
                <a:lnTo>
                  <a:pt x="84" y="62"/>
                </a:lnTo>
                <a:lnTo>
                  <a:pt x="84" y="155"/>
                </a:lnTo>
                <a:lnTo>
                  <a:pt x="107" y="155"/>
                </a:lnTo>
                <a:lnTo>
                  <a:pt x="107" y="65"/>
                </a:lnTo>
                <a:lnTo>
                  <a:pt x="108" y="56"/>
                </a:lnTo>
                <a:lnTo>
                  <a:pt x="109" y="47"/>
                </a:lnTo>
                <a:lnTo>
                  <a:pt x="112" y="40"/>
                </a:lnTo>
                <a:lnTo>
                  <a:pt x="116" y="34"/>
                </a:lnTo>
                <a:lnTo>
                  <a:pt x="122" y="29"/>
                </a:lnTo>
                <a:lnTo>
                  <a:pt x="127" y="25"/>
                </a:lnTo>
                <a:lnTo>
                  <a:pt x="134" y="23"/>
                </a:lnTo>
                <a:lnTo>
                  <a:pt x="142" y="22"/>
                </a:lnTo>
                <a:lnTo>
                  <a:pt x="149" y="23"/>
                </a:lnTo>
                <a:lnTo>
                  <a:pt x="154" y="25"/>
                </a:lnTo>
                <a:lnTo>
                  <a:pt x="158" y="28"/>
                </a:lnTo>
                <a:lnTo>
                  <a:pt x="162" y="32"/>
                </a:lnTo>
                <a:lnTo>
                  <a:pt x="165" y="37"/>
                </a:lnTo>
                <a:lnTo>
                  <a:pt x="166" y="44"/>
                </a:lnTo>
                <a:lnTo>
                  <a:pt x="167" y="52"/>
                </a:lnTo>
                <a:lnTo>
                  <a:pt x="167" y="62"/>
                </a:lnTo>
                <a:lnTo>
                  <a:pt x="167" y="155"/>
                </a:lnTo>
                <a:close/>
              </a:path>
            </a:pathLst>
          </a:custGeom>
          <a:solidFill>
            <a:srgbClr val="0000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46" name="Freeform 342"/>
          <p:cNvSpPr>
            <a:spLocks/>
          </p:cNvSpPr>
          <p:nvPr/>
        </p:nvSpPr>
        <p:spPr bwMode="auto">
          <a:xfrm>
            <a:off x="5872163" y="1776413"/>
            <a:ext cx="58737" cy="114300"/>
          </a:xfrm>
          <a:custGeom>
            <a:avLst/>
            <a:gdLst>
              <a:gd name="T0" fmla="*/ 2147483647 w 128"/>
              <a:gd name="T1" fmla="*/ 0 h 214"/>
              <a:gd name="T2" fmla="*/ 2147483647 w 128"/>
              <a:gd name="T3" fmla="*/ 2147483647 h 214"/>
              <a:gd name="T4" fmla="*/ 2147483647 w 128"/>
              <a:gd name="T5" fmla="*/ 0 h 214"/>
              <a:gd name="T6" fmla="*/ 0 w 128"/>
              <a:gd name="T7" fmla="*/ 0 h 214"/>
              <a:gd name="T8" fmla="*/ 2147483647 w 128"/>
              <a:gd name="T9" fmla="*/ 2147483647 h 214"/>
              <a:gd name="T10" fmla="*/ 2147483647 w 128"/>
              <a:gd name="T11" fmla="*/ 2147483647 h 214"/>
              <a:gd name="T12" fmla="*/ 2147483647 w 128"/>
              <a:gd name="T13" fmla="*/ 2147483647 h 214"/>
              <a:gd name="T14" fmla="*/ 2147483647 w 128"/>
              <a:gd name="T15" fmla="*/ 2147483647 h 214"/>
              <a:gd name="T16" fmla="*/ 2147483647 w 128"/>
              <a:gd name="T17" fmla="*/ 2147483647 h 214"/>
              <a:gd name="T18" fmla="*/ 2147483647 w 128"/>
              <a:gd name="T19" fmla="*/ 2147483647 h 214"/>
              <a:gd name="T20" fmla="*/ 2147483647 w 128"/>
              <a:gd name="T21" fmla="*/ 2147483647 h 214"/>
              <a:gd name="T22" fmla="*/ 2147483647 w 128"/>
              <a:gd name="T23" fmla="*/ 2147483647 h 214"/>
              <a:gd name="T24" fmla="*/ 2147483647 w 128"/>
              <a:gd name="T25" fmla="*/ 2147483647 h 214"/>
              <a:gd name="T26" fmla="*/ 2147483647 w 128"/>
              <a:gd name="T27" fmla="*/ 2147483647 h 214"/>
              <a:gd name="T28" fmla="*/ 2147483647 w 128"/>
              <a:gd name="T29" fmla="*/ 2147483647 h 214"/>
              <a:gd name="T30" fmla="*/ 2147483647 w 128"/>
              <a:gd name="T31" fmla="*/ 2147483647 h 214"/>
              <a:gd name="T32" fmla="*/ 2147483647 w 128"/>
              <a:gd name="T33" fmla="*/ 2147483647 h 214"/>
              <a:gd name="T34" fmla="*/ 2147483647 w 128"/>
              <a:gd name="T35" fmla="*/ 2147483647 h 214"/>
              <a:gd name="T36" fmla="*/ 2147483647 w 128"/>
              <a:gd name="T37" fmla="*/ 2147483647 h 214"/>
              <a:gd name="T38" fmla="*/ 2147483647 w 128"/>
              <a:gd name="T39" fmla="*/ 2147483647 h 214"/>
              <a:gd name="T40" fmla="*/ 2147483647 w 128"/>
              <a:gd name="T41" fmla="*/ 2147483647 h 214"/>
              <a:gd name="T42" fmla="*/ 2147483647 w 128"/>
              <a:gd name="T43" fmla="*/ 2147483647 h 214"/>
              <a:gd name="T44" fmla="*/ 2147483647 w 128"/>
              <a:gd name="T45" fmla="*/ 2147483647 h 214"/>
              <a:gd name="T46" fmla="*/ 2147483647 w 128"/>
              <a:gd name="T47" fmla="*/ 0 h 214"/>
              <a:gd name="T48" fmla="*/ 2147483647 w 128"/>
              <a:gd name="T49" fmla="*/ 0 h 21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8"/>
              <a:gd name="T76" fmla="*/ 0 h 214"/>
              <a:gd name="T77" fmla="*/ 128 w 128"/>
              <a:gd name="T78" fmla="*/ 214 h 21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8" h="214">
                <a:moveTo>
                  <a:pt x="102" y="0"/>
                </a:moveTo>
                <a:lnTo>
                  <a:pt x="64" y="122"/>
                </a:lnTo>
                <a:lnTo>
                  <a:pt x="25" y="0"/>
                </a:lnTo>
                <a:lnTo>
                  <a:pt x="0" y="0"/>
                </a:lnTo>
                <a:lnTo>
                  <a:pt x="52" y="159"/>
                </a:lnTo>
                <a:lnTo>
                  <a:pt x="46" y="177"/>
                </a:lnTo>
                <a:lnTo>
                  <a:pt x="43" y="182"/>
                </a:lnTo>
                <a:lnTo>
                  <a:pt x="40" y="187"/>
                </a:lnTo>
                <a:lnTo>
                  <a:pt x="35" y="188"/>
                </a:lnTo>
                <a:lnTo>
                  <a:pt x="28" y="189"/>
                </a:lnTo>
                <a:lnTo>
                  <a:pt x="22" y="188"/>
                </a:lnTo>
                <a:lnTo>
                  <a:pt x="16" y="187"/>
                </a:lnTo>
                <a:lnTo>
                  <a:pt x="16" y="212"/>
                </a:lnTo>
                <a:lnTo>
                  <a:pt x="22" y="213"/>
                </a:lnTo>
                <a:lnTo>
                  <a:pt x="30" y="214"/>
                </a:lnTo>
                <a:lnTo>
                  <a:pt x="38" y="214"/>
                </a:lnTo>
                <a:lnTo>
                  <a:pt x="44" y="212"/>
                </a:lnTo>
                <a:lnTo>
                  <a:pt x="51" y="209"/>
                </a:lnTo>
                <a:lnTo>
                  <a:pt x="55" y="205"/>
                </a:lnTo>
                <a:lnTo>
                  <a:pt x="59" y="199"/>
                </a:lnTo>
                <a:lnTo>
                  <a:pt x="63" y="192"/>
                </a:lnTo>
                <a:lnTo>
                  <a:pt x="66" y="184"/>
                </a:lnTo>
                <a:lnTo>
                  <a:pt x="70" y="174"/>
                </a:lnTo>
                <a:lnTo>
                  <a:pt x="128" y="0"/>
                </a:lnTo>
                <a:lnTo>
                  <a:pt x="102" y="0"/>
                </a:lnTo>
                <a:close/>
              </a:path>
            </a:pathLst>
          </a:custGeom>
          <a:solidFill>
            <a:srgbClr val="0000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47" name="Freeform 343"/>
          <p:cNvSpPr>
            <a:spLocks/>
          </p:cNvSpPr>
          <p:nvPr/>
        </p:nvSpPr>
        <p:spPr bwMode="auto">
          <a:xfrm>
            <a:off x="5965825" y="1747838"/>
            <a:ext cx="109538" cy="109537"/>
          </a:xfrm>
          <a:custGeom>
            <a:avLst/>
            <a:gdLst>
              <a:gd name="T0" fmla="*/ 2147483647 w 233"/>
              <a:gd name="T1" fmla="*/ 2147483647 h 207"/>
              <a:gd name="T2" fmla="*/ 2147483647 w 233"/>
              <a:gd name="T3" fmla="*/ 2147483647 h 207"/>
              <a:gd name="T4" fmla="*/ 2147483647 w 233"/>
              <a:gd name="T5" fmla="*/ 2147483647 h 207"/>
              <a:gd name="T6" fmla="*/ 2147483647 w 233"/>
              <a:gd name="T7" fmla="*/ 2147483647 h 207"/>
              <a:gd name="T8" fmla="*/ 2147483647 w 233"/>
              <a:gd name="T9" fmla="*/ 2147483647 h 207"/>
              <a:gd name="T10" fmla="*/ 2147483647 w 233"/>
              <a:gd name="T11" fmla="*/ 0 h 207"/>
              <a:gd name="T12" fmla="*/ 2147483647 w 233"/>
              <a:gd name="T13" fmla="*/ 0 h 207"/>
              <a:gd name="T14" fmla="*/ 2147483647 w 233"/>
              <a:gd name="T15" fmla="*/ 2147483647 h 207"/>
              <a:gd name="T16" fmla="*/ 2147483647 w 233"/>
              <a:gd name="T17" fmla="*/ 0 h 207"/>
              <a:gd name="T18" fmla="*/ 2147483647 w 233"/>
              <a:gd name="T19" fmla="*/ 0 h 207"/>
              <a:gd name="T20" fmla="*/ 2147483647 w 233"/>
              <a:gd name="T21" fmla="*/ 2147483647 h 207"/>
              <a:gd name="T22" fmla="*/ 2147483647 w 233"/>
              <a:gd name="T23" fmla="*/ 0 h 207"/>
              <a:gd name="T24" fmla="*/ 0 w 233"/>
              <a:gd name="T25" fmla="*/ 0 h 207"/>
              <a:gd name="T26" fmla="*/ 2147483647 w 233"/>
              <a:gd name="T27" fmla="*/ 2147483647 h 20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33"/>
              <a:gd name="T43" fmla="*/ 0 h 207"/>
              <a:gd name="T44" fmla="*/ 233 w 233"/>
              <a:gd name="T45" fmla="*/ 207 h 20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33" h="207">
                <a:moveTo>
                  <a:pt x="49" y="207"/>
                </a:moveTo>
                <a:lnTo>
                  <a:pt x="75" y="207"/>
                </a:lnTo>
                <a:lnTo>
                  <a:pt x="116" y="36"/>
                </a:lnTo>
                <a:lnTo>
                  <a:pt x="159" y="207"/>
                </a:lnTo>
                <a:lnTo>
                  <a:pt x="184" y="207"/>
                </a:lnTo>
                <a:lnTo>
                  <a:pt x="233" y="0"/>
                </a:lnTo>
                <a:lnTo>
                  <a:pt x="209" y="0"/>
                </a:lnTo>
                <a:lnTo>
                  <a:pt x="170" y="164"/>
                </a:lnTo>
                <a:lnTo>
                  <a:pt x="129" y="0"/>
                </a:lnTo>
                <a:lnTo>
                  <a:pt x="103" y="0"/>
                </a:lnTo>
                <a:lnTo>
                  <a:pt x="64" y="165"/>
                </a:lnTo>
                <a:lnTo>
                  <a:pt x="25" y="0"/>
                </a:lnTo>
                <a:lnTo>
                  <a:pt x="0" y="0"/>
                </a:lnTo>
                <a:lnTo>
                  <a:pt x="49" y="207"/>
                </a:lnTo>
                <a:close/>
              </a:path>
            </a:pathLst>
          </a:custGeom>
          <a:solidFill>
            <a:srgbClr val="0000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48" name="Rectangle 344"/>
          <p:cNvSpPr>
            <a:spLocks noChangeArrowheads="1"/>
          </p:cNvSpPr>
          <p:nvPr/>
        </p:nvSpPr>
        <p:spPr bwMode="auto">
          <a:xfrm>
            <a:off x="6078538" y="1839913"/>
            <a:ext cx="11112" cy="17462"/>
          </a:xfrm>
          <a:prstGeom prst="rect">
            <a:avLst/>
          </a:prstGeom>
          <a:solidFill>
            <a:srgbClr val="0000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849" name="Freeform 345"/>
          <p:cNvSpPr>
            <a:spLocks/>
          </p:cNvSpPr>
          <p:nvPr/>
        </p:nvSpPr>
        <p:spPr bwMode="auto">
          <a:xfrm>
            <a:off x="4851400" y="1944688"/>
            <a:ext cx="58738" cy="104775"/>
          </a:xfrm>
          <a:custGeom>
            <a:avLst/>
            <a:gdLst>
              <a:gd name="T0" fmla="*/ 2147483647 w 124"/>
              <a:gd name="T1" fmla="*/ 2147483647 h 199"/>
              <a:gd name="T2" fmla="*/ 2147483647 w 124"/>
              <a:gd name="T3" fmla="*/ 2147483647 h 199"/>
              <a:gd name="T4" fmla="*/ 2147483647 w 124"/>
              <a:gd name="T5" fmla="*/ 2147483647 h 199"/>
              <a:gd name="T6" fmla="*/ 2147483647 w 124"/>
              <a:gd name="T7" fmla="*/ 2147483647 h 199"/>
              <a:gd name="T8" fmla="*/ 2147483647 w 124"/>
              <a:gd name="T9" fmla="*/ 2147483647 h 199"/>
              <a:gd name="T10" fmla="*/ 2147483647 w 124"/>
              <a:gd name="T11" fmla="*/ 2147483647 h 199"/>
              <a:gd name="T12" fmla="*/ 2147483647 w 124"/>
              <a:gd name="T13" fmla="*/ 2147483647 h 199"/>
              <a:gd name="T14" fmla="*/ 2147483647 w 124"/>
              <a:gd name="T15" fmla="*/ 2147483647 h 199"/>
              <a:gd name="T16" fmla="*/ 2147483647 w 124"/>
              <a:gd name="T17" fmla="*/ 2147483647 h 199"/>
              <a:gd name="T18" fmla="*/ 2147483647 w 124"/>
              <a:gd name="T19" fmla="*/ 2147483647 h 199"/>
              <a:gd name="T20" fmla="*/ 2147483647 w 124"/>
              <a:gd name="T21" fmla="*/ 2147483647 h 199"/>
              <a:gd name="T22" fmla="*/ 2147483647 w 124"/>
              <a:gd name="T23" fmla="*/ 2147483647 h 199"/>
              <a:gd name="T24" fmla="*/ 2147483647 w 124"/>
              <a:gd name="T25" fmla="*/ 2147483647 h 199"/>
              <a:gd name="T26" fmla="*/ 2147483647 w 124"/>
              <a:gd name="T27" fmla="*/ 2147483647 h 199"/>
              <a:gd name="T28" fmla="*/ 2147483647 w 124"/>
              <a:gd name="T29" fmla="*/ 2147483647 h 199"/>
              <a:gd name="T30" fmla="*/ 2147483647 w 124"/>
              <a:gd name="T31" fmla="*/ 2147483647 h 199"/>
              <a:gd name="T32" fmla="*/ 2147483647 w 124"/>
              <a:gd name="T33" fmla="*/ 2147483647 h 199"/>
              <a:gd name="T34" fmla="*/ 2147483647 w 124"/>
              <a:gd name="T35" fmla="*/ 2147483647 h 199"/>
              <a:gd name="T36" fmla="*/ 2147483647 w 124"/>
              <a:gd name="T37" fmla="*/ 2147483647 h 199"/>
              <a:gd name="T38" fmla="*/ 2147483647 w 124"/>
              <a:gd name="T39" fmla="*/ 2147483647 h 199"/>
              <a:gd name="T40" fmla="*/ 2147483647 w 124"/>
              <a:gd name="T41" fmla="*/ 2147483647 h 199"/>
              <a:gd name="T42" fmla="*/ 2147483647 w 124"/>
              <a:gd name="T43" fmla="*/ 2147483647 h 199"/>
              <a:gd name="T44" fmla="*/ 2147483647 w 124"/>
              <a:gd name="T45" fmla="*/ 2147483647 h 199"/>
              <a:gd name="T46" fmla="*/ 2147483647 w 124"/>
              <a:gd name="T47" fmla="*/ 2147483647 h 199"/>
              <a:gd name="T48" fmla="*/ 2147483647 w 124"/>
              <a:gd name="T49" fmla="*/ 2147483647 h 199"/>
              <a:gd name="T50" fmla="*/ 2147483647 w 124"/>
              <a:gd name="T51" fmla="*/ 2147483647 h 199"/>
              <a:gd name="T52" fmla="*/ 2147483647 w 124"/>
              <a:gd name="T53" fmla="*/ 2147483647 h 199"/>
              <a:gd name="T54" fmla="*/ 2147483647 w 124"/>
              <a:gd name="T55" fmla="*/ 2147483647 h 199"/>
              <a:gd name="T56" fmla="*/ 2147483647 w 124"/>
              <a:gd name="T57" fmla="*/ 2147483647 h 199"/>
              <a:gd name="T58" fmla="*/ 2147483647 w 124"/>
              <a:gd name="T59" fmla="*/ 2147483647 h 199"/>
              <a:gd name="T60" fmla="*/ 2147483647 w 124"/>
              <a:gd name="T61" fmla="*/ 2147483647 h 199"/>
              <a:gd name="T62" fmla="*/ 2147483647 w 124"/>
              <a:gd name="T63" fmla="*/ 2147483647 h 199"/>
              <a:gd name="T64" fmla="*/ 2147483647 w 124"/>
              <a:gd name="T65" fmla="*/ 2147483647 h 199"/>
              <a:gd name="T66" fmla="*/ 2147483647 w 124"/>
              <a:gd name="T67" fmla="*/ 2147483647 h 199"/>
              <a:gd name="T68" fmla="*/ 2147483647 w 124"/>
              <a:gd name="T69" fmla="*/ 2147483647 h 199"/>
              <a:gd name="T70" fmla="*/ 2147483647 w 124"/>
              <a:gd name="T71" fmla="*/ 2147483647 h 199"/>
              <a:gd name="T72" fmla="*/ 0 w 124"/>
              <a:gd name="T73" fmla="*/ 2147483647 h 19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4"/>
              <a:gd name="T112" fmla="*/ 0 h 199"/>
              <a:gd name="T113" fmla="*/ 124 w 124"/>
              <a:gd name="T114" fmla="*/ 199 h 19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4" h="199">
                <a:moveTo>
                  <a:pt x="0" y="199"/>
                </a:moveTo>
                <a:lnTo>
                  <a:pt x="124" y="199"/>
                </a:lnTo>
                <a:lnTo>
                  <a:pt x="124" y="175"/>
                </a:lnTo>
                <a:lnTo>
                  <a:pt x="26" y="175"/>
                </a:lnTo>
                <a:lnTo>
                  <a:pt x="30" y="168"/>
                </a:lnTo>
                <a:lnTo>
                  <a:pt x="33" y="162"/>
                </a:lnTo>
                <a:lnTo>
                  <a:pt x="36" y="156"/>
                </a:lnTo>
                <a:lnTo>
                  <a:pt x="41" y="151"/>
                </a:lnTo>
                <a:lnTo>
                  <a:pt x="47" y="146"/>
                </a:lnTo>
                <a:lnTo>
                  <a:pt x="54" y="140"/>
                </a:lnTo>
                <a:lnTo>
                  <a:pt x="61" y="135"/>
                </a:lnTo>
                <a:lnTo>
                  <a:pt x="70" y="131"/>
                </a:lnTo>
                <a:lnTo>
                  <a:pt x="85" y="123"/>
                </a:lnTo>
                <a:lnTo>
                  <a:pt x="95" y="116"/>
                </a:lnTo>
                <a:lnTo>
                  <a:pt x="102" y="110"/>
                </a:lnTo>
                <a:lnTo>
                  <a:pt x="110" y="103"/>
                </a:lnTo>
                <a:lnTo>
                  <a:pt x="115" y="96"/>
                </a:lnTo>
                <a:lnTo>
                  <a:pt x="119" y="88"/>
                </a:lnTo>
                <a:lnTo>
                  <a:pt x="122" y="78"/>
                </a:lnTo>
                <a:lnTo>
                  <a:pt x="123" y="69"/>
                </a:lnTo>
                <a:lnTo>
                  <a:pt x="124" y="60"/>
                </a:lnTo>
                <a:lnTo>
                  <a:pt x="123" y="47"/>
                </a:lnTo>
                <a:lnTo>
                  <a:pt x="120" y="35"/>
                </a:lnTo>
                <a:lnTo>
                  <a:pt x="115" y="25"/>
                </a:lnTo>
                <a:lnTo>
                  <a:pt x="108" y="17"/>
                </a:lnTo>
                <a:lnTo>
                  <a:pt x="99" y="10"/>
                </a:lnTo>
                <a:lnTo>
                  <a:pt x="90" y="5"/>
                </a:lnTo>
                <a:lnTo>
                  <a:pt x="78" y="2"/>
                </a:lnTo>
                <a:lnTo>
                  <a:pt x="64" y="0"/>
                </a:lnTo>
                <a:lnTo>
                  <a:pt x="52" y="2"/>
                </a:lnTo>
                <a:lnTo>
                  <a:pt x="40" y="5"/>
                </a:lnTo>
                <a:lnTo>
                  <a:pt x="30" y="11"/>
                </a:lnTo>
                <a:lnTo>
                  <a:pt x="21" y="19"/>
                </a:lnTo>
                <a:lnTo>
                  <a:pt x="14" y="28"/>
                </a:lnTo>
                <a:lnTo>
                  <a:pt x="8" y="40"/>
                </a:lnTo>
                <a:lnTo>
                  <a:pt x="5" y="54"/>
                </a:lnTo>
                <a:lnTo>
                  <a:pt x="4" y="69"/>
                </a:lnTo>
                <a:lnTo>
                  <a:pt x="4" y="73"/>
                </a:lnTo>
                <a:lnTo>
                  <a:pt x="28" y="73"/>
                </a:lnTo>
                <a:lnTo>
                  <a:pt x="28" y="70"/>
                </a:lnTo>
                <a:lnTo>
                  <a:pt x="30" y="60"/>
                </a:lnTo>
                <a:lnTo>
                  <a:pt x="31" y="52"/>
                </a:lnTo>
                <a:lnTo>
                  <a:pt x="34" y="43"/>
                </a:lnTo>
                <a:lnTo>
                  <a:pt x="38" y="36"/>
                </a:lnTo>
                <a:lnTo>
                  <a:pt x="43" y="32"/>
                </a:lnTo>
                <a:lnTo>
                  <a:pt x="50" y="28"/>
                </a:lnTo>
                <a:lnTo>
                  <a:pt x="56" y="26"/>
                </a:lnTo>
                <a:lnTo>
                  <a:pt x="63" y="25"/>
                </a:lnTo>
                <a:lnTo>
                  <a:pt x="72" y="26"/>
                </a:lnTo>
                <a:lnTo>
                  <a:pt x="78" y="27"/>
                </a:lnTo>
                <a:lnTo>
                  <a:pt x="84" y="31"/>
                </a:lnTo>
                <a:lnTo>
                  <a:pt x="90" y="34"/>
                </a:lnTo>
                <a:lnTo>
                  <a:pt x="94" y="40"/>
                </a:lnTo>
                <a:lnTo>
                  <a:pt x="97" y="46"/>
                </a:lnTo>
                <a:lnTo>
                  <a:pt x="98" y="53"/>
                </a:lnTo>
                <a:lnTo>
                  <a:pt x="99" y="60"/>
                </a:lnTo>
                <a:lnTo>
                  <a:pt x="99" y="67"/>
                </a:lnTo>
                <a:lnTo>
                  <a:pt x="97" y="73"/>
                </a:lnTo>
                <a:lnTo>
                  <a:pt x="96" y="78"/>
                </a:lnTo>
                <a:lnTo>
                  <a:pt x="93" y="83"/>
                </a:lnTo>
                <a:lnTo>
                  <a:pt x="89" y="89"/>
                </a:lnTo>
                <a:lnTo>
                  <a:pt x="84" y="94"/>
                </a:lnTo>
                <a:lnTo>
                  <a:pt x="79" y="98"/>
                </a:lnTo>
                <a:lnTo>
                  <a:pt x="73" y="102"/>
                </a:lnTo>
                <a:lnTo>
                  <a:pt x="58" y="111"/>
                </a:lnTo>
                <a:lnTo>
                  <a:pt x="44" y="119"/>
                </a:lnTo>
                <a:lnTo>
                  <a:pt x="33" y="128"/>
                </a:lnTo>
                <a:lnTo>
                  <a:pt x="22" y="138"/>
                </a:lnTo>
                <a:lnTo>
                  <a:pt x="15" y="148"/>
                </a:lnTo>
                <a:lnTo>
                  <a:pt x="8" y="159"/>
                </a:lnTo>
                <a:lnTo>
                  <a:pt x="4" y="170"/>
                </a:lnTo>
                <a:lnTo>
                  <a:pt x="1" y="183"/>
                </a:lnTo>
                <a:lnTo>
                  <a:pt x="0" y="198"/>
                </a:lnTo>
                <a:lnTo>
                  <a:pt x="0"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50" name="Freeform 346"/>
          <p:cNvSpPr>
            <a:spLocks noEditPoints="1"/>
          </p:cNvSpPr>
          <p:nvPr/>
        </p:nvSpPr>
        <p:spPr bwMode="auto">
          <a:xfrm>
            <a:off x="4919663" y="1944688"/>
            <a:ext cx="58737" cy="107950"/>
          </a:xfrm>
          <a:custGeom>
            <a:avLst/>
            <a:gdLst>
              <a:gd name="T0" fmla="*/ 2147483647 w 128"/>
              <a:gd name="T1" fmla="*/ 2147483647 h 204"/>
              <a:gd name="T2" fmla="*/ 2147483647 w 128"/>
              <a:gd name="T3" fmla="*/ 2147483647 h 204"/>
              <a:gd name="T4" fmla="*/ 2147483647 w 128"/>
              <a:gd name="T5" fmla="*/ 2147483647 h 204"/>
              <a:gd name="T6" fmla="*/ 2147483647 w 128"/>
              <a:gd name="T7" fmla="*/ 2147483647 h 204"/>
              <a:gd name="T8" fmla="*/ 2147483647 w 128"/>
              <a:gd name="T9" fmla="*/ 2147483647 h 204"/>
              <a:gd name="T10" fmla="*/ 2147483647 w 128"/>
              <a:gd name="T11" fmla="*/ 2147483647 h 204"/>
              <a:gd name="T12" fmla="*/ 2147483647 w 128"/>
              <a:gd name="T13" fmla="*/ 2147483647 h 204"/>
              <a:gd name="T14" fmla="*/ 2147483647 w 128"/>
              <a:gd name="T15" fmla="*/ 2147483647 h 204"/>
              <a:gd name="T16" fmla="*/ 2147483647 w 128"/>
              <a:gd name="T17" fmla="*/ 2147483647 h 204"/>
              <a:gd name="T18" fmla="*/ 2147483647 w 128"/>
              <a:gd name="T19" fmla="*/ 2147483647 h 204"/>
              <a:gd name="T20" fmla="*/ 2147483647 w 128"/>
              <a:gd name="T21" fmla="*/ 2147483647 h 204"/>
              <a:gd name="T22" fmla="*/ 2147483647 w 128"/>
              <a:gd name="T23" fmla="*/ 2147483647 h 204"/>
              <a:gd name="T24" fmla="*/ 2147483647 w 128"/>
              <a:gd name="T25" fmla="*/ 2147483647 h 204"/>
              <a:gd name="T26" fmla="*/ 2147483647 w 128"/>
              <a:gd name="T27" fmla="*/ 2147483647 h 204"/>
              <a:gd name="T28" fmla="*/ 2147483647 w 128"/>
              <a:gd name="T29" fmla="*/ 2147483647 h 204"/>
              <a:gd name="T30" fmla="*/ 2147483647 w 128"/>
              <a:gd name="T31" fmla="*/ 2147483647 h 204"/>
              <a:gd name="T32" fmla="*/ 2147483647 w 128"/>
              <a:gd name="T33" fmla="*/ 2147483647 h 204"/>
              <a:gd name="T34" fmla="*/ 2147483647 w 128"/>
              <a:gd name="T35" fmla="*/ 2147483647 h 204"/>
              <a:gd name="T36" fmla="*/ 2147483647 w 128"/>
              <a:gd name="T37" fmla="*/ 2147483647 h 204"/>
              <a:gd name="T38" fmla="*/ 2147483647 w 128"/>
              <a:gd name="T39" fmla="*/ 0 h 204"/>
              <a:gd name="T40" fmla="*/ 2147483647 w 128"/>
              <a:gd name="T41" fmla="*/ 2147483647 h 204"/>
              <a:gd name="T42" fmla="*/ 2147483647 w 128"/>
              <a:gd name="T43" fmla="*/ 2147483647 h 204"/>
              <a:gd name="T44" fmla="*/ 2147483647 w 128"/>
              <a:gd name="T45" fmla="*/ 2147483647 h 204"/>
              <a:gd name="T46" fmla="*/ 2147483647 w 128"/>
              <a:gd name="T47" fmla="*/ 2147483647 h 204"/>
              <a:gd name="T48" fmla="*/ 2147483647 w 128"/>
              <a:gd name="T49" fmla="*/ 2147483647 h 204"/>
              <a:gd name="T50" fmla="*/ 2147483647 w 128"/>
              <a:gd name="T51" fmla="*/ 2147483647 h 204"/>
              <a:gd name="T52" fmla="*/ 2147483647 w 128"/>
              <a:gd name="T53" fmla="*/ 2147483647 h 204"/>
              <a:gd name="T54" fmla="*/ 2147483647 w 128"/>
              <a:gd name="T55" fmla="*/ 2147483647 h 204"/>
              <a:gd name="T56" fmla="*/ 2147483647 w 128"/>
              <a:gd name="T57" fmla="*/ 2147483647 h 204"/>
              <a:gd name="T58" fmla="*/ 2147483647 w 128"/>
              <a:gd name="T59" fmla="*/ 2147483647 h 204"/>
              <a:gd name="T60" fmla="*/ 2147483647 w 128"/>
              <a:gd name="T61" fmla="*/ 2147483647 h 204"/>
              <a:gd name="T62" fmla="*/ 2147483647 w 128"/>
              <a:gd name="T63" fmla="*/ 2147483647 h 204"/>
              <a:gd name="T64" fmla="*/ 2147483647 w 128"/>
              <a:gd name="T65" fmla="*/ 2147483647 h 204"/>
              <a:gd name="T66" fmla="*/ 2147483647 w 128"/>
              <a:gd name="T67" fmla="*/ 2147483647 h 204"/>
              <a:gd name="T68" fmla="*/ 2147483647 w 128"/>
              <a:gd name="T69" fmla="*/ 2147483647 h 204"/>
              <a:gd name="T70" fmla="*/ 2147483647 w 128"/>
              <a:gd name="T71" fmla="*/ 2147483647 h 204"/>
              <a:gd name="T72" fmla="*/ 2147483647 w 128"/>
              <a:gd name="T73" fmla="*/ 2147483647 h 204"/>
              <a:gd name="T74" fmla="*/ 2147483647 w 128"/>
              <a:gd name="T75" fmla="*/ 2147483647 h 204"/>
              <a:gd name="T76" fmla="*/ 2147483647 w 128"/>
              <a:gd name="T77" fmla="*/ 2147483647 h 204"/>
              <a:gd name="T78" fmla="*/ 2147483647 w 128"/>
              <a:gd name="T79" fmla="*/ 2147483647 h 204"/>
              <a:gd name="T80" fmla="*/ 2147483647 w 128"/>
              <a:gd name="T81" fmla="*/ 2147483647 h 204"/>
              <a:gd name="T82" fmla="*/ 2147483647 w 128"/>
              <a:gd name="T83" fmla="*/ 2147483647 h 204"/>
              <a:gd name="T84" fmla="*/ 2147483647 w 128"/>
              <a:gd name="T85" fmla="*/ 2147483647 h 204"/>
              <a:gd name="T86" fmla="*/ 2147483647 w 128"/>
              <a:gd name="T87" fmla="*/ 2147483647 h 204"/>
              <a:gd name="T88" fmla="*/ 2147483647 w 128"/>
              <a:gd name="T89" fmla="*/ 2147483647 h 204"/>
              <a:gd name="T90" fmla="*/ 2147483647 w 128"/>
              <a:gd name="T91" fmla="*/ 2147483647 h 204"/>
              <a:gd name="T92" fmla="*/ 2147483647 w 128"/>
              <a:gd name="T93" fmla="*/ 2147483647 h 204"/>
              <a:gd name="T94" fmla="*/ 2147483647 w 128"/>
              <a:gd name="T95" fmla="*/ 2147483647 h 204"/>
              <a:gd name="T96" fmla="*/ 2147483647 w 128"/>
              <a:gd name="T97" fmla="*/ 2147483647 h 204"/>
              <a:gd name="T98" fmla="*/ 2147483647 w 128"/>
              <a:gd name="T99" fmla="*/ 2147483647 h 204"/>
              <a:gd name="T100" fmla="*/ 2147483647 w 128"/>
              <a:gd name="T101" fmla="*/ 2147483647 h 204"/>
              <a:gd name="T102" fmla="*/ 2147483647 w 128"/>
              <a:gd name="T103" fmla="*/ 2147483647 h 204"/>
              <a:gd name="T104" fmla="*/ 2147483647 w 128"/>
              <a:gd name="T105" fmla="*/ 2147483647 h 204"/>
              <a:gd name="T106" fmla="*/ 2147483647 w 128"/>
              <a:gd name="T107" fmla="*/ 2147483647 h 204"/>
              <a:gd name="T108" fmla="*/ 2147483647 w 128"/>
              <a:gd name="T109" fmla="*/ 2147483647 h 20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8"/>
              <a:gd name="T166" fmla="*/ 0 h 204"/>
              <a:gd name="T167" fmla="*/ 128 w 128"/>
              <a:gd name="T168" fmla="*/ 204 h 204"/>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8" h="204">
                <a:moveTo>
                  <a:pt x="2" y="152"/>
                </a:moveTo>
                <a:lnTo>
                  <a:pt x="4" y="163"/>
                </a:lnTo>
                <a:lnTo>
                  <a:pt x="6" y="173"/>
                </a:lnTo>
                <a:lnTo>
                  <a:pt x="11" y="182"/>
                </a:lnTo>
                <a:lnTo>
                  <a:pt x="17" y="190"/>
                </a:lnTo>
                <a:lnTo>
                  <a:pt x="26" y="196"/>
                </a:lnTo>
                <a:lnTo>
                  <a:pt x="35" y="201"/>
                </a:lnTo>
                <a:lnTo>
                  <a:pt x="46" y="203"/>
                </a:lnTo>
                <a:lnTo>
                  <a:pt x="58" y="204"/>
                </a:lnTo>
                <a:lnTo>
                  <a:pt x="67" y="204"/>
                </a:lnTo>
                <a:lnTo>
                  <a:pt x="74" y="202"/>
                </a:lnTo>
                <a:lnTo>
                  <a:pt x="82" y="201"/>
                </a:lnTo>
                <a:lnTo>
                  <a:pt x="88" y="197"/>
                </a:lnTo>
                <a:lnTo>
                  <a:pt x="94" y="192"/>
                </a:lnTo>
                <a:lnTo>
                  <a:pt x="99" y="188"/>
                </a:lnTo>
                <a:lnTo>
                  <a:pt x="105" y="182"/>
                </a:lnTo>
                <a:lnTo>
                  <a:pt x="110" y="176"/>
                </a:lnTo>
                <a:lnTo>
                  <a:pt x="114" y="168"/>
                </a:lnTo>
                <a:lnTo>
                  <a:pt x="117" y="160"/>
                </a:lnTo>
                <a:lnTo>
                  <a:pt x="121" y="151"/>
                </a:lnTo>
                <a:lnTo>
                  <a:pt x="124" y="141"/>
                </a:lnTo>
                <a:lnTo>
                  <a:pt x="126" y="131"/>
                </a:lnTo>
                <a:lnTo>
                  <a:pt x="127" y="119"/>
                </a:lnTo>
                <a:lnTo>
                  <a:pt x="128" y="106"/>
                </a:lnTo>
                <a:lnTo>
                  <a:pt x="128" y="94"/>
                </a:lnTo>
                <a:lnTo>
                  <a:pt x="128" y="82"/>
                </a:lnTo>
                <a:lnTo>
                  <a:pt x="127" y="71"/>
                </a:lnTo>
                <a:lnTo>
                  <a:pt x="126" y="62"/>
                </a:lnTo>
                <a:lnTo>
                  <a:pt x="124" y="53"/>
                </a:lnTo>
                <a:lnTo>
                  <a:pt x="122" y="45"/>
                </a:lnTo>
                <a:lnTo>
                  <a:pt x="118" y="38"/>
                </a:lnTo>
                <a:lnTo>
                  <a:pt x="114" y="31"/>
                </a:lnTo>
                <a:lnTo>
                  <a:pt x="111" y="24"/>
                </a:lnTo>
                <a:lnTo>
                  <a:pt x="106" y="19"/>
                </a:lnTo>
                <a:lnTo>
                  <a:pt x="102" y="14"/>
                </a:lnTo>
                <a:lnTo>
                  <a:pt x="96" y="10"/>
                </a:lnTo>
                <a:lnTo>
                  <a:pt x="90" y="6"/>
                </a:lnTo>
                <a:lnTo>
                  <a:pt x="84" y="4"/>
                </a:lnTo>
                <a:lnTo>
                  <a:pt x="77" y="2"/>
                </a:lnTo>
                <a:lnTo>
                  <a:pt x="70" y="0"/>
                </a:lnTo>
                <a:lnTo>
                  <a:pt x="62" y="0"/>
                </a:lnTo>
                <a:lnTo>
                  <a:pt x="49" y="2"/>
                </a:lnTo>
                <a:lnTo>
                  <a:pt x="36" y="5"/>
                </a:lnTo>
                <a:lnTo>
                  <a:pt x="26" y="11"/>
                </a:lnTo>
                <a:lnTo>
                  <a:pt x="17" y="19"/>
                </a:lnTo>
                <a:lnTo>
                  <a:pt x="10" y="29"/>
                </a:lnTo>
                <a:lnTo>
                  <a:pt x="5" y="40"/>
                </a:lnTo>
                <a:lnTo>
                  <a:pt x="1" y="54"/>
                </a:lnTo>
                <a:lnTo>
                  <a:pt x="0" y="68"/>
                </a:lnTo>
                <a:lnTo>
                  <a:pt x="1" y="82"/>
                </a:lnTo>
                <a:lnTo>
                  <a:pt x="5" y="95"/>
                </a:lnTo>
                <a:lnTo>
                  <a:pt x="10" y="106"/>
                </a:lnTo>
                <a:lnTo>
                  <a:pt x="16" y="116"/>
                </a:lnTo>
                <a:lnTo>
                  <a:pt x="25" y="124"/>
                </a:lnTo>
                <a:lnTo>
                  <a:pt x="35" y="130"/>
                </a:lnTo>
                <a:lnTo>
                  <a:pt x="46" y="133"/>
                </a:lnTo>
                <a:lnTo>
                  <a:pt x="58" y="134"/>
                </a:lnTo>
                <a:lnTo>
                  <a:pt x="71" y="133"/>
                </a:lnTo>
                <a:lnTo>
                  <a:pt x="83" y="128"/>
                </a:lnTo>
                <a:lnTo>
                  <a:pt x="93" y="121"/>
                </a:lnTo>
                <a:lnTo>
                  <a:pt x="102" y="112"/>
                </a:lnTo>
                <a:lnTo>
                  <a:pt x="101" y="128"/>
                </a:lnTo>
                <a:lnTo>
                  <a:pt x="97" y="142"/>
                </a:lnTo>
                <a:lnTo>
                  <a:pt x="94" y="154"/>
                </a:lnTo>
                <a:lnTo>
                  <a:pt x="89" y="163"/>
                </a:lnTo>
                <a:lnTo>
                  <a:pt x="84" y="172"/>
                </a:lnTo>
                <a:lnTo>
                  <a:pt x="76" y="176"/>
                </a:lnTo>
                <a:lnTo>
                  <a:pt x="68" y="180"/>
                </a:lnTo>
                <a:lnTo>
                  <a:pt x="58" y="181"/>
                </a:lnTo>
                <a:lnTo>
                  <a:pt x="52" y="181"/>
                </a:lnTo>
                <a:lnTo>
                  <a:pt x="46" y="179"/>
                </a:lnTo>
                <a:lnTo>
                  <a:pt x="39" y="176"/>
                </a:lnTo>
                <a:lnTo>
                  <a:pt x="35" y="173"/>
                </a:lnTo>
                <a:lnTo>
                  <a:pt x="31" y="169"/>
                </a:lnTo>
                <a:lnTo>
                  <a:pt x="29" y="163"/>
                </a:lnTo>
                <a:lnTo>
                  <a:pt x="27" y="158"/>
                </a:lnTo>
                <a:lnTo>
                  <a:pt x="26" y="152"/>
                </a:lnTo>
                <a:lnTo>
                  <a:pt x="2" y="152"/>
                </a:lnTo>
                <a:close/>
                <a:moveTo>
                  <a:pt x="26" y="68"/>
                </a:moveTo>
                <a:lnTo>
                  <a:pt x="27" y="57"/>
                </a:lnTo>
                <a:lnTo>
                  <a:pt x="29" y="49"/>
                </a:lnTo>
                <a:lnTo>
                  <a:pt x="32" y="42"/>
                </a:lnTo>
                <a:lnTo>
                  <a:pt x="36" y="35"/>
                </a:lnTo>
                <a:lnTo>
                  <a:pt x="41" y="31"/>
                </a:lnTo>
                <a:lnTo>
                  <a:pt x="47" y="27"/>
                </a:lnTo>
                <a:lnTo>
                  <a:pt x="54" y="25"/>
                </a:lnTo>
                <a:lnTo>
                  <a:pt x="63" y="24"/>
                </a:lnTo>
                <a:lnTo>
                  <a:pt x="70" y="25"/>
                </a:lnTo>
                <a:lnTo>
                  <a:pt x="77" y="27"/>
                </a:lnTo>
                <a:lnTo>
                  <a:pt x="84" y="31"/>
                </a:lnTo>
                <a:lnTo>
                  <a:pt x="89" y="35"/>
                </a:lnTo>
                <a:lnTo>
                  <a:pt x="93" y="42"/>
                </a:lnTo>
                <a:lnTo>
                  <a:pt x="96" y="49"/>
                </a:lnTo>
                <a:lnTo>
                  <a:pt x="98" y="57"/>
                </a:lnTo>
                <a:lnTo>
                  <a:pt x="99" y="67"/>
                </a:lnTo>
                <a:lnTo>
                  <a:pt x="98" y="77"/>
                </a:lnTo>
                <a:lnTo>
                  <a:pt x="96" y="85"/>
                </a:lnTo>
                <a:lnTo>
                  <a:pt x="93" y="92"/>
                </a:lnTo>
                <a:lnTo>
                  <a:pt x="89" y="98"/>
                </a:lnTo>
                <a:lnTo>
                  <a:pt x="84" y="103"/>
                </a:lnTo>
                <a:lnTo>
                  <a:pt x="77" y="107"/>
                </a:lnTo>
                <a:lnTo>
                  <a:pt x="70" y="109"/>
                </a:lnTo>
                <a:lnTo>
                  <a:pt x="62" y="110"/>
                </a:lnTo>
                <a:lnTo>
                  <a:pt x="53" y="109"/>
                </a:lnTo>
                <a:lnTo>
                  <a:pt x="47" y="107"/>
                </a:lnTo>
                <a:lnTo>
                  <a:pt x="40" y="103"/>
                </a:lnTo>
                <a:lnTo>
                  <a:pt x="35" y="98"/>
                </a:lnTo>
                <a:lnTo>
                  <a:pt x="31" y="92"/>
                </a:lnTo>
                <a:lnTo>
                  <a:pt x="28" y="85"/>
                </a:lnTo>
                <a:lnTo>
                  <a:pt x="27" y="77"/>
                </a:lnTo>
                <a:lnTo>
                  <a:pt x="26" y="6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51" name="Freeform 347"/>
          <p:cNvSpPr>
            <a:spLocks/>
          </p:cNvSpPr>
          <p:nvPr/>
        </p:nvSpPr>
        <p:spPr bwMode="auto">
          <a:xfrm>
            <a:off x="5534025" y="1938338"/>
            <a:ext cx="80963" cy="114300"/>
          </a:xfrm>
          <a:custGeom>
            <a:avLst/>
            <a:gdLst>
              <a:gd name="T0" fmla="*/ 2147483647 w 171"/>
              <a:gd name="T1" fmla="*/ 2147483647 h 215"/>
              <a:gd name="T2" fmla="*/ 2147483647 w 171"/>
              <a:gd name="T3" fmla="*/ 2147483647 h 215"/>
              <a:gd name="T4" fmla="*/ 2147483647 w 171"/>
              <a:gd name="T5" fmla="*/ 2147483647 h 215"/>
              <a:gd name="T6" fmla="*/ 2147483647 w 171"/>
              <a:gd name="T7" fmla="*/ 2147483647 h 215"/>
              <a:gd name="T8" fmla="*/ 2147483647 w 171"/>
              <a:gd name="T9" fmla="*/ 2147483647 h 215"/>
              <a:gd name="T10" fmla="*/ 2147483647 w 171"/>
              <a:gd name="T11" fmla="*/ 2147483647 h 215"/>
              <a:gd name="T12" fmla="*/ 2147483647 w 171"/>
              <a:gd name="T13" fmla="*/ 2147483647 h 215"/>
              <a:gd name="T14" fmla="*/ 2147483647 w 171"/>
              <a:gd name="T15" fmla="*/ 2147483647 h 215"/>
              <a:gd name="T16" fmla="*/ 2147483647 w 171"/>
              <a:gd name="T17" fmla="*/ 2147483647 h 215"/>
              <a:gd name="T18" fmla="*/ 2147483647 w 171"/>
              <a:gd name="T19" fmla="*/ 2147483647 h 215"/>
              <a:gd name="T20" fmla="*/ 2147483647 w 171"/>
              <a:gd name="T21" fmla="*/ 2147483647 h 215"/>
              <a:gd name="T22" fmla="*/ 2147483647 w 171"/>
              <a:gd name="T23" fmla="*/ 2147483647 h 215"/>
              <a:gd name="T24" fmla="*/ 2147483647 w 171"/>
              <a:gd name="T25" fmla="*/ 2147483647 h 215"/>
              <a:gd name="T26" fmla="*/ 2147483647 w 171"/>
              <a:gd name="T27" fmla="*/ 2147483647 h 215"/>
              <a:gd name="T28" fmla="*/ 2147483647 w 171"/>
              <a:gd name="T29" fmla="*/ 2147483647 h 215"/>
              <a:gd name="T30" fmla="*/ 2147483647 w 171"/>
              <a:gd name="T31" fmla="*/ 2147483647 h 215"/>
              <a:gd name="T32" fmla="*/ 2147483647 w 171"/>
              <a:gd name="T33" fmla="*/ 2147483647 h 215"/>
              <a:gd name="T34" fmla="*/ 2147483647 w 171"/>
              <a:gd name="T35" fmla="*/ 2147483647 h 215"/>
              <a:gd name="T36" fmla="*/ 2147483647 w 171"/>
              <a:gd name="T37" fmla="*/ 2147483647 h 215"/>
              <a:gd name="T38" fmla="*/ 2147483647 w 171"/>
              <a:gd name="T39" fmla="*/ 2147483647 h 215"/>
              <a:gd name="T40" fmla="*/ 2147483647 w 171"/>
              <a:gd name="T41" fmla="*/ 2147483647 h 215"/>
              <a:gd name="T42" fmla="*/ 2147483647 w 171"/>
              <a:gd name="T43" fmla="*/ 2147483647 h 215"/>
              <a:gd name="T44" fmla="*/ 2147483647 w 171"/>
              <a:gd name="T45" fmla="*/ 2147483647 h 215"/>
              <a:gd name="T46" fmla="*/ 2147483647 w 171"/>
              <a:gd name="T47" fmla="*/ 2147483647 h 215"/>
              <a:gd name="T48" fmla="*/ 2147483647 w 171"/>
              <a:gd name="T49" fmla="*/ 0 h 215"/>
              <a:gd name="T50" fmla="*/ 2147483647 w 171"/>
              <a:gd name="T51" fmla="*/ 2147483647 h 215"/>
              <a:gd name="T52" fmla="*/ 2147483647 w 171"/>
              <a:gd name="T53" fmla="*/ 2147483647 h 215"/>
              <a:gd name="T54" fmla="*/ 2147483647 w 171"/>
              <a:gd name="T55" fmla="*/ 2147483647 h 215"/>
              <a:gd name="T56" fmla="*/ 2147483647 w 171"/>
              <a:gd name="T57" fmla="*/ 2147483647 h 215"/>
              <a:gd name="T58" fmla="*/ 2147483647 w 171"/>
              <a:gd name="T59" fmla="*/ 2147483647 h 215"/>
              <a:gd name="T60" fmla="*/ 2147483647 w 171"/>
              <a:gd name="T61" fmla="*/ 2147483647 h 215"/>
              <a:gd name="T62" fmla="*/ 0 w 171"/>
              <a:gd name="T63" fmla="*/ 2147483647 h 215"/>
              <a:gd name="T64" fmla="*/ 0 w 171"/>
              <a:gd name="T65" fmla="*/ 2147483647 h 215"/>
              <a:gd name="T66" fmla="*/ 2147483647 w 171"/>
              <a:gd name="T67" fmla="*/ 2147483647 h 215"/>
              <a:gd name="T68" fmla="*/ 2147483647 w 171"/>
              <a:gd name="T69" fmla="*/ 2147483647 h 215"/>
              <a:gd name="T70" fmla="*/ 2147483647 w 171"/>
              <a:gd name="T71" fmla="*/ 2147483647 h 215"/>
              <a:gd name="T72" fmla="*/ 2147483647 w 171"/>
              <a:gd name="T73" fmla="*/ 2147483647 h 215"/>
              <a:gd name="T74" fmla="*/ 2147483647 w 171"/>
              <a:gd name="T75" fmla="*/ 2147483647 h 215"/>
              <a:gd name="T76" fmla="*/ 2147483647 w 171"/>
              <a:gd name="T77" fmla="*/ 2147483647 h 215"/>
              <a:gd name="T78" fmla="*/ 2147483647 w 171"/>
              <a:gd name="T79" fmla="*/ 2147483647 h 215"/>
              <a:gd name="T80" fmla="*/ 2147483647 w 171"/>
              <a:gd name="T81" fmla="*/ 2147483647 h 215"/>
              <a:gd name="T82" fmla="*/ 2147483647 w 171"/>
              <a:gd name="T83" fmla="*/ 2147483647 h 215"/>
              <a:gd name="T84" fmla="*/ 2147483647 w 171"/>
              <a:gd name="T85" fmla="*/ 2147483647 h 215"/>
              <a:gd name="T86" fmla="*/ 2147483647 w 171"/>
              <a:gd name="T87" fmla="*/ 2147483647 h 21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71"/>
              <a:gd name="T133" fmla="*/ 0 h 215"/>
              <a:gd name="T134" fmla="*/ 171 w 171"/>
              <a:gd name="T135" fmla="*/ 215 h 21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71" h="215">
                <a:moveTo>
                  <a:pt x="149" y="181"/>
                </a:moveTo>
                <a:lnTo>
                  <a:pt x="154" y="210"/>
                </a:lnTo>
                <a:lnTo>
                  <a:pt x="171" y="210"/>
                </a:lnTo>
                <a:lnTo>
                  <a:pt x="171" y="99"/>
                </a:lnTo>
                <a:lnTo>
                  <a:pt x="89" y="99"/>
                </a:lnTo>
                <a:lnTo>
                  <a:pt x="89" y="122"/>
                </a:lnTo>
                <a:lnTo>
                  <a:pt x="148" y="122"/>
                </a:lnTo>
                <a:lnTo>
                  <a:pt x="148" y="124"/>
                </a:lnTo>
                <a:lnTo>
                  <a:pt x="147" y="139"/>
                </a:lnTo>
                <a:lnTo>
                  <a:pt x="143" y="152"/>
                </a:lnTo>
                <a:lnTo>
                  <a:pt x="138" y="163"/>
                </a:lnTo>
                <a:lnTo>
                  <a:pt x="132" y="172"/>
                </a:lnTo>
                <a:lnTo>
                  <a:pt x="123" y="179"/>
                </a:lnTo>
                <a:lnTo>
                  <a:pt x="113" y="185"/>
                </a:lnTo>
                <a:lnTo>
                  <a:pt x="102" y="188"/>
                </a:lnTo>
                <a:lnTo>
                  <a:pt x="90" y="190"/>
                </a:lnTo>
                <a:lnTo>
                  <a:pt x="76" y="188"/>
                </a:lnTo>
                <a:lnTo>
                  <a:pt x="63" y="184"/>
                </a:lnTo>
                <a:lnTo>
                  <a:pt x="53" y="177"/>
                </a:lnTo>
                <a:lnTo>
                  <a:pt x="43" y="167"/>
                </a:lnTo>
                <a:lnTo>
                  <a:pt x="36" y="156"/>
                </a:lnTo>
                <a:lnTo>
                  <a:pt x="31" y="142"/>
                </a:lnTo>
                <a:lnTo>
                  <a:pt x="27" y="125"/>
                </a:lnTo>
                <a:lnTo>
                  <a:pt x="26" y="107"/>
                </a:lnTo>
                <a:lnTo>
                  <a:pt x="27" y="88"/>
                </a:lnTo>
                <a:lnTo>
                  <a:pt x="31" y="72"/>
                </a:lnTo>
                <a:lnTo>
                  <a:pt x="36" y="58"/>
                </a:lnTo>
                <a:lnTo>
                  <a:pt x="43" y="46"/>
                </a:lnTo>
                <a:lnTo>
                  <a:pt x="53" y="37"/>
                </a:lnTo>
                <a:lnTo>
                  <a:pt x="63" y="30"/>
                </a:lnTo>
                <a:lnTo>
                  <a:pt x="76" y="25"/>
                </a:lnTo>
                <a:lnTo>
                  <a:pt x="91" y="24"/>
                </a:lnTo>
                <a:lnTo>
                  <a:pt x="101" y="25"/>
                </a:lnTo>
                <a:lnTo>
                  <a:pt x="110" y="26"/>
                </a:lnTo>
                <a:lnTo>
                  <a:pt x="118" y="30"/>
                </a:lnTo>
                <a:lnTo>
                  <a:pt x="125" y="35"/>
                </a:lnTo>
                <a:lnTo>
                  <a:pt x="132" y="42"/>
                </a:lnTo>
                <a:lnTo>
                  <a:pt x="136" y="49"/>
                </a:lnTo>
                <a:lnTo>
                  <a:pt x="140" y="57"/>
                </a:lnTo>
                <a:lnTo>
                  <a:pt x="142" y="66"/>
                </a:lnTo>
                <a:lnTo>
                  <a:pt x="168" y="66"/>
                </a:lnTo>
                <a:lnTo>
                  <a:pt x="164" y="51"/>
                </a:lnTo>
                <a:lnTo>
                  <a:pt x="159" y="38"/>
                </a:lnTo>
                <a:lnTo>
                  <a:pt x="152" y="26"/>
                </a:lnTo>
                <a:lnTo>
                  <a:pt x="143" y="17"/>
                </a:lnTo>
                <a:lnTo>
                  <a:pt x="133" y="10"/>
                </a:lnTo>
                <a:lnTo>
                  <a:pt x="120" y="4"/>
                </a:lnTo>
                <a:lnTo>
                  <a:pt x="106" y="1"/>
                </a:lnTo>
                <a:lnTo>
                  <a:pt x="91" y="0"/>
                </a:lnTo>
                <a:lnTo>
                  <a:pt x="80" y="0"/>
                </a:lnTo>
                <a:lnTo>
                  <a:pt x="71" y="2"/>
                </a:lnTo>
                <a:lnTo>
                  <a:pt x="62" y="4"/>
                </a:lnTo>
                <a:lnTo>
                  <a:pt x="53" y="7"/>
                </a:lnTo>
                <a:lnTo>
                  <a:pt x="45" y="11"/>
                </a:lnTo>
                <a:lnTo>
                  <a:pt x="38" y="16"/>
                </a:lnTo>
                <a:lnTo>
                  <a:pt x="31" y="22"/>
                </a:lnTo>
                <a:lnTo>
                  <a:pt x="24" y="29"/>
                </a:lnTo>
                <a:lnTo>
                  <a:pt x="19" y="36"/>
                </a:lnTo>
                <a:lnTo>
                  <a:pt x="14" y="44"/>
                </a:lnTo>
                <a:lnTo>
                  <a:pt x="9" y="53"/>
                </a:lnTo>
                <a:lnTo>
                  <a:pt x="6" y="63"/>
                </a:lnTo>
                <a:lnTo>
                  <a:pt x="3" y="73"/>
                </a:lnTo>
                <a:lnTo>
                  <a:pt x="2" y="84"/>
                </a:lnTo>
                <a:lnTo>
                  <a:pt x="0" y="95"/>
                </a:lnTo>
                <a:lnTo>
                  <a:pt x="0" y="108"/>
                </a:lnTo>
                <a:lnTo>
                  <a:pt x="0" y="120"/>
                </a:lnTo>
                <a:lnTo>
                  <a:pt x="2" y="131"/>
                </a:lnTo>
                <a:lnTo>
                  <a:pt x="3" y="142"/>
                </a:lnTo>
                <a:lnTo>
                  <a:pt x="6" y="152"/>
                </a:lnTo>
                <a:lnTo>
                  <a:pt x="9" y="162"/>
                </a:lnTo>
                <a:lnTo>
                  <a:pt x="14" y="171"/>
                </a:lnTo>
                <a:lnTo>
                  <a:pt x="19" y="179"/>
                </a:lnTo>
                <a:lnTo>
                  <a:pt x="24" y="186"/>
                </a:lnTo>
                <a:lnTo>
                  <a:pt x="31" y="193"/>
                </a:lnTo>
                <a:lnTo>
                  <a:pt x="37" y="199"/>
                </a:lnTo>
                <a:lnTo>
                  <a:pt x="43" y="203"/>
                </a:lnTo>
                <a:lnTo>
                  <a:pt x="52" y="208"/>
                </a:lnTo>
                <a:lnTo>
                  <a:pt x="59" y="210"/>
                </a:lnTo>
                <a:lnTo>
                  <a:pt x="67" y="213"/>
                </a:lnTo>
                <a:lnTo>
                  <a:pt x="76" y="215"/>
                </a:lnTo>
                <a:lnTo>
                  <a:pt x="85" y="215"/>
                </a:lnTo>
                <a:lnTo>
                  <a:pt x="95" y="215"/>
                </a:lnTo>
                <a:lnTo>
                  <a:pt x="104" y="213"/>
                </a:lnTo>
                <a:lnTo>
                  <a:pt x="114" y="210"/>
                </a:lnTo>
                <a:lnTo>
                  <a:pt x="121" y="207"/>
                </a:lnTo>
                <a:lnTo>
                  <a:pt x="130" y="202"/>
                </a:lnTo>
                <a:lnTo>
                  <a:pt x="136" y="197"/>
                </a:lnTo>
                <a:lnTo>
                  <a:pt x="143" y="190"/>
                </a:lnTo>
                <a:lnTo>
                  <a:pt x="149" y="181"/>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52" name="Freeform 348"/>
          <p:cNvSpPr>
            <a:spLocks noEditPoints="1"/>
          </p:cNvSpPr>
          <p:nvPr/>
        </p:nvSpPr>
        <p:spPr bwMode="auto">
          <a:xfrm>
            <a:off x="5630863" y="1939925"/>
            <a:ext cx="11112" cy="109538"/>
          </a:xfrm>
          <a:custGeom>
            <a:avLst/>
            <a:gdLst>
              <a:gd name="T0" fmla="*/ 0 w 23"/>
              <a:gd name="T1" fmla="*/ 2147483647 h 207"/>
              <a:gd name="T2" fmla="*/ 2147483647 w 23"/>
              <a:gd name="T3" fmla="*/ 2147483647 h 207"/>
              <a:gd name="T4" fmla="*/ 2147483647 w 23"/>
              <a:gd name="T5" fmla="*/ 2147483647 h 207"/>
              <a:gd name="T6" fmla="*/ 0 w 23"/>
              <a:gd name="T7" fmla="*/ 2147483647 h 207"/>
              <a:gd name="T8" fmla="*/ 0 w 23"/>
              <a:gd name="T9" fmla="*/ 2147483647 h 207"/>
              <a:gd name="T10" fmla="*/ 0 w 23"/>
              <a:gd name="T11" fmla="*/ 2147483647 h 207"/>
              <a:gd name="T12" fmla="*/ 2147483647 w 23"/>
              <a:gd name="T13" fmla="*/ 2147483647 h 207"/>
              <a:gd name="T14" fmla="*/ 2147483647 w 23"/>
              <a:gd name="T15" fmla="*/ 0 h 207"/>
              <a:gd name="T16" fmla="*/ 0 w 23"/>
              <a:gd name="T17" fmla="*/ 0 h 207"/>
              <a:gd name="T18" fmla="*/ 0 w 23"/>
              <a:gd name="T19" fmla="*/ 2147483647 h 2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7"/>
              <a:gd name="T32" fmla="*/ 23 w 23"/>
              <a:gd name="T33" fmla="*/ 207 h 2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7">
                <a:moveTo>
                  <a:pt x="0" y="207"/>
                </a:moveTo>
                <a:lnTo>
                  <a:pt x="23" y="207"/>
                </a:lnTo>
                <a:lnTo>
                  <a:pt x="23" y="56"/>
                </a:lnTo>
                <a:lnTo>
                  <a:pt x="0" y="56"/>
                </a:lnTo>
                <a:lnTo>
                  <a:pt x="0" y="207"/>
                </a:lnTo>
                <a:close/>
                <a:moveTo>
                  <a:pt x="0" y="28"/>
                </a:moveTo>
                <a:lnTo>
                  <a:pt x="23" y="28"/>
                </a:lnTo>
                <a:lnTo>
                  <a:pt x="23"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53" name="Rectangle 349"/>
          <p:cNvSpPr>
            <a:spLocks noChangeArrowheads="1"/>
          </p:cNvSpPr>
          <p:nvPr/>
        </p:nvSpPr>
        <p:spPr bwMode="auto">
          <a:xfrm>
            <a:off x="5657850" y="1939925"/>
            <a:ext cx="11113" cy="109538"/>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854" name="Rectangle 350"/>
          <p:cNvSpPr>
            <a:spLocks noChangeArrowheads="1"/>
          </p:cNvSpPr>
          <p:nvPr/>
        </p:nvSpPr>
        <p:spPr bwMode="auto">
          <a:xfrm>
            <a:off x="5684838" y="1939925"/>
            <a:ext cx="11112" cy="109538"/>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855" name="Freeform 351"/>
          <p:cNvSpPr>
            <a:spLocks noEditPoints="1"/>
          </p:cNvSpPr>
          <p:nvPr/>
        </p:nvSpPr>
        <p:spPr bwMode="auto">
          <a:xfrm>
            <a:off x="5708650" y="1968500"/>
            <a:ext cx="58738" cy="82550"/>
          </a:xfrm>
          <a:custGeom>
            <a:avLst/>
            <a:gdLst>
              <a:gd name="T0" fmla="*/ 2147483647 w 124"/>
              <a:gd name="T1" fmla="*/ 2147483647 h 158"/>
              <a:gd name="T2" fmla="*/ 2147483647 w 124"/>
              <a:gd name="T3" fmla="*/ 2147483647 h 158"/>
              <a:gd name="T4" fmla="*/ 2147483647 w 124"/>
              <a:gd name="T5" fmla="*/ 2147483647 h 158"/>
              <a:gd name="T6" fmla="*/ 2147483647 w 124"/>
              <a:gd name="T7" fmla="*/ 2147483647 h 158"/>
              <a:gd name="T8" fmla="*/ 2147483647 w 124"/>
              <a:gd name="T9" fmla="*/ 2147483647 h 158"/>
              <a:gd name="T10" fmla="*/ 2147483647 w 124"/>
              <a:gd name="T11" fmla="*/ 2147483647 h 158"/>
              <a:gd name="T12" fmla="*/ 2147483647 w 124"/>
              <a:gd name="T13" fmla="*/ 2147483647 h 158"/>
              <a:gd name="T14" fmla="*/ 2147483647 w 124"/>
              <a:gd name="T15" fmla="*/ 2147483647 h 158"/>
              <a:gd name="T16" fmla="*/ 2147483647 w 124"/>
              <a:gd name="T17" fmla="*/ 2147483647 h 158"/>
              <a:gd name="T18" fmla="*/ 2147483647 w 124"/>
              <a:gd name="T19" fmla="*/ 2147483647 h 158"/>
              <a:gd name="T20" fmla="*/ 2147483647 w 124"/>
              <a:gd name="T21" fmla="*/ 2147483647 h 158"/>
              <a:gd name="T22" fmla="*/ 2147483647 w 124"/>
              <a:gd name="T23" fmla="*/ 2147483647 h 158"/>
              <a:gd name="T24" fmla="*/ 2147483647 w 124"/>
              <a:gd name="T25" fmla="*/ 2147483647 h 158"/>
              <a:gd name="T26" fmla="*/ 2147483647 w 124"/>
              <a:gd name="T27" fmla="*/ 2147483647 h 158"/>
              <a:gd name="T28" fmla="*/ 2147483647 w 124"/>
              <a:gd name="T29" fmla="*/ 2147483647 h 158"/>
              <a:gd name="T30" fmla="*/ 2147483647 w 124"/>
              <a:gd name="T31" fmla="*/ 2147483647 h 158"/>
              <a:gd name="T32" fmla="*/ 2147483647 w 124"/>
              <a:gd name="T33" fmla="*/ 2147483647 h 158"/>
              <a:gd name="T34" fmla="*/ 2147483647 w 124"/>
              <a:gd name="T35" fmla="*/ 2147483647 h 158"/>
              <a:gd name="T36" fmla="*/ 2147483647 w 124"/>
              <a:gd name="T37" fmla="*/ 2147483647 h 158"/>
              <a:gd name="T38" fmla="*/ 2147483647 w 124"/>
              <a:gd name="T39" fmla="*/ 2147483647 h 158"/>
              <a:gd name="T40" fmla="*/ 2147483647 w 124"/>
              <a:gd name="T41" fmla="*/ 2147483647 h 158"/>
              <a:gd name="T42" fmla="*/ 2147483647 w 124"/>
              <a:gd name="T43" fmla="*/ 2147483647 h 158"/>
              <a:gd name="T44" fmla="*/ 2147483647 w 124"/>
              <a:gd name="T45" fmla="*/ 2147483647 h 158"/>
              <a:gd name="T46" fmla="*/ 2147483647 w 124"/>
              <a:gd name="T47" fmla="*/ 2147483647 h 158"/>
              <a:gd name="T48" fmla="*/ 2147483647 w 124"/>
              <a:gd name="T49" fmla="*/ 2147483647 h 158"/>
              <a:gd name="T50" fmla="*/ 2147483647 w 124"/>
              <a:gd name="T51" fmla="*/ 2147483647 h 158"/>
              <a:gd name="T52" fmla="*/ 2147483647 w 124"/>
              <a:gd name="T53" fmla="*/ 2147483647 h 158"/>
              <a:gd name="T54" fmla="*/ 2147483647 w 124"/>
              <a:gd name="T55" fmla="*/ 2147483647 h 158"/>
              <a:gd name="T56" fmla="*/ 2147483647 w 124"/>
              <a:gd name="T57" fmla="*/ 2147483647 h 158"/>
              <a:gd name="T58" fmla="*/ 2147483647 w 124"/>
              <a:gd name="T59" fmla="*/ 2147483647 h 158"/>
              <a:gd name="T60" fmla="*/ 2147483647 w 124"/>
              <a:gd name="T61" fmla="*/ 2147483647 h 158"/>
              <a:gd name="T62" fmla="*/ 2147483647 w 124"/>
              <a:gd name="T63" fmla="*/ 2147483647 h 158"/>
              <a:gd name="T64" fmla="*/ 2147483647 w 124"/>
              <a:gd name="T65" fmla="*/ 2147483647 h 158"/>
              <a:gd name="T66" fmla="*/ 2147483647 w 124"/>
              <a:gd name="T67" fmla="*/ 2147483647 h 158"/>
              <a:gd name="T68" fmla="*/ 2147483647 w 124"/>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4"/>
              <a:gd name="T106" fmla="*/ 0 h 158"/>
              <a:gd name="T107" fmla="*/ 124 w 124"/>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4" h="158">
                <a:moveTo>
                  <a:pt x="99" y="107"/>
                </a:moveTo>
                <a:lnTo>
                  <a:pt x="97" y="113"/>
                </a:lnTo>
                <a:lnTo>
                  <a:pt x="94" y="118"/>
                </a:lnTo>
                <a:lnTo>
                  <a:pt x="91" y="123"/>
                </a:lnTo>
                <a:lnTo>
                  <a:pt x="87" y="128"/>
                </a:lnTo>
                <a:lnTo>
                  <a:pt x="82" y="130"/>
                </a:lnTo>
                <a:lnTo>
                  <a:pt x="77" y="132"/>
                </a:lnTo>
                <a:lnTo>
                  <a:pt x="71" y="135"/>
                </a:lnTo>
                <a:lnTo>
                  <a:pt x="63" y="135"/>
                </a:lnTo>
                <a:lnTo>
                  <a:pt x="55" y="134"/>
                </a:lnTo>
                <a:lnTo>
                  <a:pt x="48" y="131"/>
                </a:lnTo>
                <a:lnTo>
                  <a:pt x="41" y="128"/>
                </a:lnTo>
                <a:lnTo>
                  <a:pt x="35" y="122"/>
                </a:lnTo>
                <a:lnTo>
                  <a:pt x="31" y="116"/>
                </a:lnTo>
                <a:lnTo>
                  <a:pt x="28" y="108"/>
                </a:lnTo>
                <a:lnTo>
                  <a:pt x="25" y="97"/>
                </a:lnTo>
                <a:lnTo>
                  <a:pt x="24" y="87"/>
                </a:lnTo>
                <a:lnTo>
                  <a:pt x="124" y="87"/>
                </a:lnTo>
                <a:lnTo>
                  <a:pt x="124" y="75"/>
                </a:lnTo>
                <a:lnTo>
                  <a:pt x="123" y="59"/>
                </a:lnTo>
                <a:lnTo>
                  <a:pt x="119" y="43"/>
                </a:lnTo>
                <a:lnTo>
                  <a:pt x="114" y="30"/>
                </a:lnTo>
                <a:lnTo>
                  <a:pt x="108" y="19"/>
                </a:lnTo>
                <a:lnTo>
                  <a:pt x="98" y="11"/>
                </a:lnTo>
                <a:lnTo>
                  <a:pt x="88" y="4"/>
                </a:lnTo>
                <a:lnTo>
                  <a:pt x="76" y="1"/>
                </a:lnTo>
                <a:lnTo>
                  <a:pt x="61" y="0"/>
                </a:lnTo>
                <a:lnTo>
                  <a:pt x="49" y="1"/>
                </a:lnTo>
                <a:lnTo>
                  <a:pt x="36" y="5"/>
                </a:lnTo>
                <a:lnTo>
                  <a:pt x="25" y="11"/>
                </a:lnTo>
                <a:lnTo>
                  <a:pt x="17" y="21"/>
                </a:lnTo>
                <a:lnTo>
                  <a:pt x="10" y="32"/>
                </a:lnTo>
                <a:lnTo>
                  <a:pt x="4" y="46"/>
                </a:lnTo>
                <a:lnTo>
                  <a:pt x="1" y="62"/>
                </a:lnTo>
                <a:lnTo>
                  <a:pt x="0" y="80"/>
                </a:lnTo>
                <a:lnTo>
                  <a:pt x="1" y="97"/>
                </a:lnTo>
                <a:lnTo>
                  <a:pt x="4" y="113"/>
                </a:lnTo>
                <a:lnTo>
                  <a:pt x="10" y="127"/>
                </a:lnTo>
                <a:lnTo>
                  <a:pt x="17" y="137"/>
                </a:lnTo>
                <a:lnTo>
                  <a:pt x="25" y="146"/>
                </a:lnTo>
                <a:lnTo>
                  <a:pt x="36" y="152"/>
                </a:lnTo>
                <a:lnTo>
                  <a:pt x="49" y="157"/>
                </a:lnTo>
                <a:lnTo>
                  <a:pt x="61" y="158"/>
                </a:lnTo>
                <a:lnTo>
                  <a:pt x="73" y="157"/>
                </a:lnTo>
                <a:lnTo>
                  <a:pt x="85" y="154"/>
                </a:lnTo>
                <a:lnTo>
                  <a:pt x="94" y="150"/>
                </a:lnTo>
                <a:lnTo>
                  <a:pt x="102" y="144"/>
                </a:lnTo>
                <a:lnTo>
                  <a:pt x="109" y="137"/>
                </a:lnTo>
                <a:lnTo>
                  <a:pt x="115" y="128"/>
                </a:lnTo>
                <a:lnTo>
                  <a:pt x="119" y="118"/>
                </a:lnTo>
                <a:lnTo>
                  <a:pt x="121" y="107"/>
                </a:lnTo>
                <a:lnTo>
                  <a:pt x="99" y="107"/>
                </a:lnTo>
                <a:close/>
                <a:moveTo>
                  <a:pt x="24" y="66"/>
                </a:moveTo>
                <a:lnTo>
                  <a:pt x="25" y="55"/>
                </a:lnTo>
                <a:lnTo>
                  <a:pt x="28" y="47"/>
                </a:lnTo>
                <a:lnTo>
                  <a:pt x="32" y="39"/>
                </a:lnTo>
                <a:lnTo>
                  <a:pt x="36" y="33"/>
                </a:lnTo>
                <a:lnTo>
                  <a:pt x="41" y="28"/>
                </a:lnTo>
                <a:lnTo>
                  <a:pt x="48" y="24"/>
                </a:lnTo>
                <a:lnTo>
                  <a:pt x="54" y="23"/>
                </a:lnTo>
                <a:lnTo>
                  <a:pt x="62" y="22"/>
                </a:lnTo>
                <a:lnTo>
                  <a:pt x="71" y="23"/>
                </a:lnTo>
                <a:lnTo>
                  <a:pt x="78" y="24"/>
                </a:lnTo>
                <a:lnTo>
                  <a:pt x="85" y="29"/>
                </a:lnTo>
                <a:lnTo>
                  <a:pt x="90" y="33"/>
                </a:lnTo>
                <a:lnTo>
                  <a:pt x="94" y="39"/>
                </a:lnTo>
                <a:lnTo>
                  <a:pt x="97" y="47"/>
                </a:lnTo>
                <a:lnTo>
                  <a:pt x="98" y="55"/>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56" name="Freeform 352"/>
          <p:cNvSpPr>
            <a:spLocks/>
          </p:cNvSpPr>
          <p:nvPr/>
        </p:nvSpPr>
        <p:spPr bwMode="auto">
          <a:xfrm>
            <a:off x="5773738" y="1968500"/>
            <a:ext cx="53975" cy="82550"/>
          </a:xfrm>
          <a:custGeom>
            <a:avLst/>
            <a:gdLst>
              <a:gd name="T0" fmla="*/ 2147483647 w 112"/>
              <a:gd name="T1" fmla="*/ 2147483647 h 158"/>
              <a:gd name="T2" fmla="*/ 2147483647 w 112"/>
              <a:gd name="T3" fmla="*/ 2147483647 h 158"/>
              <a:gd name="T4" fmla="*/ 2147483647 w 112"/>
              <a:gd name="T5" fmla="*/ 2147483647 h 158"/>
              <a:gd name="T6" fmla="*/ 2147483647 w 112"/>
              <a:gd name="T7" fmla="*/ 2147483647 h 158"/>
              <a:gd name="T8" fmla="*/ 2147483647 w 112"/>
              <a:gd name="T9" fmla="*/ 2147483647 h 158"/>
              <a:gd name="T10" fmla="*/ 2147483647 w 112"/>
              <a:gd name="T11" fmla="*/ 2147483647 h 158"/>
              <a:gd name="T12" fmla="*/ 2147483647 w 112"/>
              <a:gd name="T13" fmla="*/ 2147483647 h 158"/>
              <a:gd name="T14" fmla="*/ 2147483647 w 112"/>
              <a:gd name="T15" fmla="*/ 2147483647 h 158"/>
              <a:gd name="T16" fmla="*/ 2147483647 w 112"/>
              <a:gd name="T17" fmla="*/ 2147483647 h 158"/>
              <a:gd name="T18" fmla="*/ 2147483647 w 112"/>
              <a:gd name="T19" fmla="*/ 2147483647 h 158"/>
              <a:gd name="T20" fmla="*/ 2147483647 w 112"/>
              <a:gd name="T21" fmla="*/ 2147483647 h 158"/>
              <a:gd name="T22" fmla="*/ 2147483647 w 112"/>
              <a:gd name="T23" fmla="*/ 2147483647 h 158"/>
              <a:gd name="T24" fmla="*/ 2147483647 w 112"/>
              <a:gd name="T25" fmla="*/ 2147483647 h 158"/>
              <a:gd name="T26" fmla="*/ 2147483647 w 112"/>
              <a:gd name="T27" fmla="*/ 2147483647 h 158"/>
              <a:gd name="T28" fmla="*/ 2147483647 w 112"/>
              <a:gd name="T29" fmla="*/ 2147483647 h 158"/>
              <a:gd name="T30" fmla="*/ 2147483647 w 112"/>
              <a:gd name="T31" fmla="*/ 2147483647 h 158"/>
              <a:gd name="T32" fmla="*/ 2147483647 w 112"/>
              <a:gd name="T33" fmla="*/ 2147483647 h 158"/>
              <a:gd name="T34" fmla="*/ 2147483647 w 112"/>
              <a:gd name="T35" fmla="*/ 2147483647 h 158"/>
              <a:gd name="T36" fmla="*/ 2147483647 w 112"/>
              <a:gd name="T37" fmla="*/ 2147483647 h 158"/>
              <a:gd name="T38" fmla="*/ 2147483647 w 112"/>
              <a:gd name="T39" fmla="*/ 2147483647 h 158"/>
              <a:gd name="T40" fmla="*/ 2147483647 w 112"/>
              <a:gd name="T41" fmla="*/ 2147483647 h 158"/>
              <a:gd name="T42" fmla="*/ 2147483647 w 112"/>
              <a:gd name="T43" fmla="*/ 2147483647 h 158"/>
              <a:gd name="T44" fmla="*/ 2147483647 w 112"/>
              <a:gd name="T45" fmla="*/ 2147483647 h 158"/>
              <a:gd name="T46" fmla="*/ 2147483647 w 112"/>
              <a:gd name="T47" fmla="*/ 2147483647 h 158"/>
              <a:gd name="T48" fmla="*/ 2147483647 w 112"/>
              <a:gd name="T49" fmla="*/ 2147483647 h 158"/>
              <a:gd name="T50" fmla="*/ 2147483647 w 112"/>
              <a:gd name="T51" fmla="*/ 2147483647 h 158"/>
              <a:gd name="T52" fmla="*/ 2147483647 w 112"/>
              <a:gd name="T53" fmla="*/ 2147483647 h 158"/>
              <a:gd name="T54" fmla="*/ 2147483647 w 112"/>
              <a:gd name="T55" fmla="*/ 2147483647 h 158"/>
              <a:gd name="T56" fmla="*/ 2147483647 w 112"/>
              <a:gd name="T57" fmla="*/ 2147483647 h 158"/>
              <a:gd name="T58" fmla="*/ 2147483647 w 112"/>
              <a:gd name="T59" fmla="*/ 2147483647 h 158"/>
              <a:gd name="T60" fmla="*/ 2147483647 w 112"/>
              <a:gd name="T61" fmla="*/ 2147483647 h 158"/>
              <a:gd name="T62" fmla="*/ 2147483647 w 112"/>
              <a:gd name="T63" fmla="*/ 2147483647 h 158"/>
              <a:gd name="T64" fmla="*/ 2147483647 w 112"/>
              <a:gd name="T65" fmla="*/ 2147483647 h 158"/>
              <a:gd name="T66" fmla="*/ 2147483647 w 112"/>
              <a:gd name="T67" fmla="*/ 2147483647 h 158"/>
              <a:gd name="T68" fmla="*/ 2147483647 w 112"/>
              <a:gd name="T69" fmla="*/ 2147483647 h 158"/>
              <a:gd name="T70" fmla="*/ 2147483647 w 112"/>
              <a:gd name="T71" fmla="*/ 2147483647 h 158"/>
              <a:gd name="T72" fmla="*/ 2147483647 w 112"/>
              <a:gd name="T73" fmla="*/ 2147483647 h 158"/>
              <a:gd name="T74" fmla="*/ 2147483647 w 112"/>
              <a:gd name="T75" fmla="*/ 2147483647 h 158"/>
              <a:gd name="T76" fmla="*/ 2147483647 w 112"/>
              <a:gd name="T77" fmla="*/ 2147483647 h 158"/>
              <a:gd name="T78" fmla="*/ 2147483647 w 112"/>
              <a:gd name="T79" fmla="*/ 2147483647 h 158"/>
              <a:gd name="T80" fmla="*/ 2147483647 w 112"/>
              <a:gd name="T81" fmla="*/ 2147483647 h 158"/>
              <a:gd name="T82" fmla="*/ 2147483647 w 112"/>
              <a:gd name="T83" fmla="*/ 2147483647 h 158"/>
              <a:gd name="T84" fmla="*/ 2147483647 w 112"/>
              <a:gd name="T85" fmla="*/ 2147483647 h 158"/>
              <a:gd name="T86" fmla="*/ 2147483647 w 112"/>
              <a:gd name="T87" fmla="*/ 2147483647 h 158"/>
              <a:gd name="T88" fmla="*/ 2147483647 w 112"/>
              <a:gd name="T89" fmla="*/ 2147483647 h 158"/>
              <a:gd name="T90" fmla="*/ 2147483647 w 112"/>
              <a:gd name="T91" fmla="*/ 2147483647 h 158"/>
              <a:gd name="T92" fmla="*/ 2147483647 w 112"/>
              <a:gd name="T93" fmla="*/ 2147483647 h 158"/>
              <a:gd name="T94" fmla="*/ 2147483647 w 112"/>
              <a:gd name="T95" fmla="*/ 2147483647 h 158"/>
              <a:gd name="T96" fmla="*/ 2147483647 w 112"/>
              <a:gd name="T97" fmla="*/ 2147483647 h 158"/>
              <a:gd name="T98" fmla="*/ 2147483647 w 112"/>
              <a:gd name="T99" fmla="*/ 2147483647 h 15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12"/>
              <a:gd name="T151" fmla="*/ 0 h 158"/>
              <a:gd name="T152" fmla="*/ 112 w 112"/>
              <a:gd name="T153" fmla="*/ 158 h 15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12" h="158">
                <a:moveTo>
                  <a:pt x="0" y="106"/>
                </a:moveTo>
                <a:lnTo>
                  <a:pt x="1" y="117"/>
                </a:lnTo>
                <a:lnTo>
                  <a:pt x="4" y="128"/>
                </a:lnTo>
                <a:lnTo>
                  <a:pt x="9" y="137"/>
                </a:lnTo>
                <a:lnTo>
                  <a:pt x="14" y="144"/>
                </a:lnTo>
                <a:lnTo>
                  <a:pt x="23" y="150"/>
                </a:lnTo>
                <a:lnTo>
                  <a:pt x="32" y="154"/>
                </a:lnTo>
                <a:lnTo>
                  <a:pt x="43" y="157"/>
                </a:lnTo>
                <a:lnTo>
                  <a:pt x="55" y="158"/>
                </a:lnTo>
                <a:lnTo>
                  <a:pt x="68" y="157"/>
                </a:lnTo>
                <a:lnTo>
                  <a:pt x="80" y="154"/>
                </a:lnTo>
                <a:lnTo>
                  <a:pt x="89" y="151"/>
                </a:lnTo>
                <a:lnTo>
                  <a:pt x="97" y="145"/>
                </a:lnTo>
                <a:lnTo>
                  <a:pt x="104" y="138"/>
                </a:lnTo>
                <a:lnTo>
                  <a:pt x="108" y="130"/>
                </a:lnTo>
                <a:lnTo>
                  <a:pt x="111" y="120"/>
                </a:lnTo>
                <a:lnTo>
                  <a:pt x="112" y="109"/>
                </a:lnTo>
                <a:lnTo>
                  <a:pt x="111" y="100"/>
                </a:lnTo>
                <a:lnTo>
                  <a:pt x="110" y="93"/>
                </a:lnTo>
                <a:lnTo>
                  <a:pt x="107" y="86"/>
                </a:lnTo>
                <a:lnTo>
                  <a:pt x="102" y="81"/>
                </a:lnTo>
                <a:lnTo>
                  <a:pt x="96" y="76"/>
                </a:lnTo>
                <a:lnTo>
                  <a:pt x="89" y="73"/>
                </a:lnTo>
                <a:lnTo>
                  <a:pt x="81" y="69"/>
                </a:lnTo>
                <a:lnTo>
                  <a:pt x="71" y="67"/>
                </a:lnTo>
                <a:lnTo>
                  <a:pt x="48" y="61"/>
                </a:lnTo>
                <a:lnTo>
                  <a:pt x="43" y="59"/>
                </a:lnTo>
                <a:lnTo>
                  <a:pt x="38" y="58"/>
                </a:lnTo>
                <a:lnTo>
                  <a:pt x="34" y="57"/>
                </a:lnTo>
                <a:lnTo>
                  <a:pt x="31" y="54"/>
                </a:lnTo>
                <a:lnTo>
                  <a:pt x="29" y="52"/>
                </a:lnTo>
                <a:lnTo>
                  <a:pt x="27" y="50"/>
                </a:lnTo>
                <a:lnTo>
                  <a:pt x="26" y="46"/>
                </a:lnTo>
                <a:lnTo>
                  <a:pt x="26" y="43"/>
                </a:lnTo>
                <a:lnTo>
                  <a:pt x="26" y="38"/>
                </a:lnTo>
                <a:lnTo>
                  <a:pt x="28" y="33"/>
                </a:lnTo>
                <a:lnTo>
                  <a:pt x="30" y="30"/>
                </a:lnTo>
                <a:lnTo>
                  <a:pt x="33" y="28"/>
                </a:lnTo>
                <a:lnTo>
                  <a:pt x="37" y="25"/>
                </a:lnTo>
                <a:lnTo>
                  <a:pt x="43" y="23"/>
                </a:lnTo>
                <a:lnTo>
                  <a:pt x="48" y="22"/>
                </a:lnTo>
                <a:lnTo>
                  <a:pt x="55" y="22"/>
                </a:lnTo>
                <a:lnTo>
                  <a:pt x="62" y="22"/>
                </a:lnTo>
                <a:lnTo>
                  <a:pt x="68" y="23"/>
                </a:lnTo>
                <a:lnTo>
                  <a:pt x="73" y="25"/>
                </a:lnTo>
                <a:lnTo>
                  <a:pt x="77" y="29"/>
                </a:lnTo>
                <a:lnTo>
                  <a:pt x="82" y="32"/>
                </a:lnTo>
                <a:lnTo>
                  <a:pt x="84" y="36"/>
                </a:lnTo>
                <a:lnTo>
                  <a:pt x="86" y="40"/>
                </a:lnTo>
                <a:lnTo>
                  <a:pt x="87" y="46"/>
                </a:lnTo>
                <a:lnTo>
                  <a:pt x="109" y="46"/>
                </a:lnTo>
                <a:lnTo>
                  <a:pt x="108" y="36"/>
                </a:lnTo>
                <a:lnTo>
                  <a:pt x="105" y="26"/>
                </a:lnTo>
                <a:lnTo>
                  <a:pt x="101" y="18"/>
                </a:lnTo>
                <a:lnTo>
                  <a:pt x="94" y="12"/>
                </a:lnTo>
                <a:lnTo>
                  <a:pt x="87" y="7"/>
                </a:lnTo>
                <a:lnTo>
                  <a:pt x="77" y="3"/>
                </a:lnTo>
                <a:lnTo>
                  <a:pt x="67" y="1"/>
                </a:lnTo>
                <a:lnTo>
                  <a:pt x="55" y="0"/>
                </a:lnTo>
                <a:lnTo>
                  <a:pt x="44" y="1"/>
                </a:lnTo>
                <a:lnTo>
                  <a:pt x="33" y="3"/>
                </a:lnTo>
                <a:lnTo>
                  <a:pt x="25" y="7"/>
                </a:lnTo>
                <a:lnTo>
                  <a:pt x="17" y="11"/>
                </a:lnTo>
                <a:lnTo>
                  <a:pt x="11" y="18"/>
                </a:lnTo>
                <a:lnTo>
                  <a:pt x="7" y="25"/>
                </a:lnTo>
                <a:lnTo>
                  <a:pt x="5" y="33"/>
                </a:lnTo>
                <a:lnTo>
                  <a:pt x="4" y="43"/>
                </a:lnTo>
                <a:lnTo>
                  <a:pt x="5" y="52"/>
                </a:lnTo>
                <a:lnTo>
                  <a:pt x="6" y="59"/>
                </a:lnTo>
                <a:lnTo>
                  <a:pt x="9" y="66"/>
                </a:lnTo>
                <a:lnTo>
                  <a:pt x="13" y="71"/>
                </a:lnTo>
                <a:lnTo>
                  <a:pt x="18" y="75"/>
                </a:lnTo>
                <a:lnTo>
                  <a:pt x="25" y="79"/>
                </a:lnTo>
                <a:lnTo>
                  <a:pt x="33" y="82"/>
                </a:lnTo>
                <a:lnTo>
                  <a:pt x="42" y="85"/>
                </a:lnTo>
                <a:lnTo>
                  <a:pt x="69" y="93"/>
                </a:lnTo>
                <a:lnTo>
                  <a:pt x="73" y="94"/>
                </a:lnTo>
                <a:lnTo>
                  <a:pt x="78" y="95"/>
                </a:lnTo>
                <a:lnTo>
                  <a:pt x="82" y="97"/>
                </a:lnTo>
                <a:lnTo>
                  <a:pt x="85" y="99"/>
                </a:lnTo>
                <a:lnTo>
                  <a:pt x="87" y="102"/>
                </a:lnTo>
                <a:lnTo>
                  <a:pt x="89" y="104"/>
                </a:lnTo>
                <a:lnTo>
                  <a:pt x="90" y="108"/>
                </a:lnTo>
                <a:lnTo>
                  <a:pt x="90" y="113"/>
                </a:lnTo>
                <a:lnTo>
                  <a:pt x="89" y="117"/>
                </a:lnTo>
                <a:lnTo>
                  <a:pt x="88" y="122"/>
                </a:lnTo>
                <a:lnTo>
                  <a:pt x="85" y="127"/>
                </a:lnTo>
                <a:lnTo>
                  <a:pt x="82" y="129"/>
                </a:lnTo>
                <a:lnTo>
                  <a:pt x="76" y="132"/>
                </a:lnTo>
                <a:lnTo>
                  <a:pt x="71" y="135"/>
                </a:lnTo>
                <a:lnTo>
                  <a:pt x="65" y="136"/>
                </a:lnTo>
                <a:lnTo>
                  <a:pt x="57" y="136"/>
                </a:lnTo>
                <a:lnTo>
                  <a:pt x="50" y="136"/>
                </a:lnTo>
                <a:lnTo>
                  <a:pt x="43" y="134"/>
                </a:lnTo>
                <a:lnTo>
                  <a:pt x="36" y="131"/>
                </a:lnTo>
                <a:lnTo>
                  <a:pt x="32" y="128"/>
                </a:lnTo>
                <a:lnTo>
                  <a:pt x="28" y="124"/>
                </a:lnTo>
                <a:lnTo>
                  <a:pt x="25" y="118"/>
                </a:lnTo>
                <a:lnTo>
                  <a:pt x="23" y="113"/>
                </a:lnTo>
                <a:lnTo>
                  <a:pt x="22" y="106"/>
                </a:lnTo>
                <a:lnTo>
                  <a:pt x="0" y="10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57" name="Freeform 353"/>
          <p:cNvSpPr>
            <a:spLocks noEditPoints="1"/>
          </p:cNvSpPr>
          <p:nvPr/>
        </p:nvSpPr>
        <p:spPr bwMode="auto">
          <a:xfrm>
            <a:off x="5873750" y="1939925"/>
            <a:ext cx="73025" cy="109538"/>
          </a:xfrm>
          <a:custGeom>
            <a:avLst/>
            <a:gdLst>
              <a:gd name="T0" fmla="*/ 0 w 153"/>
              <a:gd name="T1" fmla="*/ 2147483647 h 207"/>
              <a:gd name="T2" fmla="*/ 2147483647 w 153"/>
              <a:gd name="T3" fmla="*/ 2147483647 h 207"/>
              <a:gd name="T4" fmla="*/ 2147483647 w 153"/>
              <a:gd name="T5" fmla="*/ 2147483647 h 207"/>
              <a:gd name="T6" fmla="*/ 2147483647 w 153"/>
              <a:gd name="T7" fmla="*/ 2147483647 h 207"/>
              <a:gd name="T8" fmla="*/ 2147483647 w 153"/>
              <a:gd name="T9" fmla="*/ 2147483647 h 207"/>
              <a:gd name="T10" fmla="*/ 2147483647 w 153"/>
              <a:gd name="T11" fmla="*/ 2147483647 h 207"/>
              <a:gd name="T12" fmla="*/ 2147483647 w 153"/>
              <a:gd name="T13" fmla="*/ 2147483647 h 207"/>
              <a:gd name="T14" fmla="*/ 2147483647 w 153"/>
              <a:gd name="T15" fmla="*/ 2147483647 h 207"/>
              <a:gd name="T16" fmla="*/ 2147483647 w 153"/>
              <a:gd name="T17" fmla="*/ 2147483647 h 207"/>
              <a:gd name="T18" fmla="*/ 2147483647 w 153"/>
              <a:gd name="T19" fmla="*/ 2147483647 h 207"/>
              <a:gd name="T20" fmla="*/ 2147483647 w 153"/>
              <a:gd name="T21" fmla="*/ 2147483647 h 207"/>
              <a:gd name="T22" fmla="*/ 2147483647 w 153"/>
              <a:gd name="T23" fmla="*/ 2147483647 h 207"/>
              <a:gd name="T24" fmla="*/ 2147483647 w 153"/>
              <a:gd name="T25" fmla="*/ 2147483647 h 207"/>
              <a:gd name="T26" fmla="*/ 2147483647 w 153"/>
              <a:gd name="T27" fmla="*/ 2147483647 h 207"/>
              <a:gd name="T28" fmla="*/ 2147483647 w 153"/>
              <a:gd name="T29" fmla="*/ 2147483647 h 207"/>
              <a:gd name="T30" fmla="*/ 2147483647 w 153"/>
              <a:gd name="T31" fmla="*/ 2147483647 h 207"/>
              <a:gd name="T32" fmla="*/ 2147483647 w 153"/>
              <a:gd name="T33" fmla="*/ 2147483647 h 207"/>
              <a:gd name="T34" fmla="*/ 2147483647 w 153"/>
              <a:gd name="T35" fmla="*/ 2147483647 h 207"/>
              <a:gd name="T36" fmla="*/ 2147483647 w 153"/>
              <a:gd name="T37" fmla="*/ 2147483647 h 207"/>
              <a:gd name="T38" fmla="*/ 2147483647 w 153"/>
              <a:gd name="T39" fmla="*/ 2147483647 h 207"/>
              <a:gd name="T40" fmla="*/ 2147483647 w 153"/>
              <a:gd name="T41" fmla="*/ 2147483647 h 207"/>
              <a:gd name="T42" fmla="*/ 2147483647 w 153"/>
              <a:gd name="T43" fmla="*/ 2147483647 h 207"/>
              <a:gd name="T44" fmla="*/ 2147483647 w 153"/>
              <a:gd name="T45" fmla="*/ 2147483647 h 207"/>
              <a:gd name="T46" fmla="*/ 2147483647 w 153"/>
              <a:gd name="T47" fmla="*/ 2147483647 h 207"/>
              <a:gd name="T48" fmla="*/ 2147483647 w 153"/>
              <a:gd name="T49" fmla="*/ 2147483647 h 207"/>
              <a:gd name="T50" fmla="*/ 2147483647 w 153"/>
              <a:gd name="T51" fmla="*/ 2147483647 h 207"/>
              <a:gd name="T52" fmla="*/ 2147483647 w 153"/>
              <a:gd name="T53" fmla="*/ 2147483647 h 207"/>
              <a:gd name="T54" fmla="*/ 2147483647 w 153"/>
              <a:gd name="T55" fmla="*/ 2147483647 h 207"/>
              <a:gd name="T56" fmla="*/ 2147483647 w 153"/>
              <a:gd name="T57" fmla="*/ 2147483647 h 207"/>
              <a:gd name="T58" fmla="*/ 2147483647 w 153"/>
              <a:gd name="T59" fmla="*/ 2147483647 h 207"/>
              <a:gd name="T60" fmla="*/ 2147483647 w 153"/>
              <a:gd name="T61" fmla="*/ 2147483647 h 207"/>
              <a:gd name="T62" fmla="*/ 2147483647 w 153"/>
              <a:gd name="T63" fmla="*/ 2147483647 h 207"/>
              <a:gd name="T64" fmla="*/ 2147483647 w 153"/>
              <a:gd name="T65" fmla="*/ 0 h 207"/>
              <a:gd name="T66" fmla="*/ 2147483647 w 153"/>
              <a:gd name="T67" fmla="*/ 0 h 207"/>
              <a:gd name="T68" fmla="*/ 0 w 153"/>
              <a:gd name="T69" fmla="*/ 0 h 207"/>
              <a:gd name="T70" fmla="*/ 0 w 153"/>
              <a:gd name="T71" fmla="*/ 2147483647 h 207"/>
              <a:gd name="T72" fmla="*/ 2147483647 w 153"/>
              <a:gd name="T73" fmla="*/ 2147483647 h 207"/>
              <a:gd name="T74" fmla="*/ 2147483647 w 153"/>
              <a:gd name="T75" fmla="*/ 2147483647 h 207"/>
              <a:gd name="T76" fmla="*/ 2147483647 w 153"/>
              <a:gd name="T77" fmla="*/ 2147483647 h 207"/>
              <a:gd name="T78" fmla="*/ 2147483647 w 153"/>
              <a:gd name="T79" fmla="*/ 2147483647 h 207"/>
              <a:gd name="T80" fmla="*/ 2147483647 w 153"/>
              <a:gd name="T81" fmla="*/ 2147483647 h 207"/>
              <a:gd name="T82" fmla="*/ 2147483647 w 153"/>
              <a:gd name="T83" fmla="*/ 2147483647 h 207"/>
              <a:gd name="T84" fmla="*/ 2147483647 w 153"/>
              <a:gd name="T85" fmla="*/ 2147483647 h 207"/>
              <a:gd name="T86" fmla="*/ 2147483647 w 153"/>
              <a:gd name="T87" fmla="*/ 2147483647 h 207"/>
              <a:gd name="T88" fmla="*/ 2147483647 w 153"/>
              <a:gd name="T89" fmla="*/ 2147483647 h 207"/>
              <a:gd name="T90" fmla="*/ 2147483647 w 153"/>
              <a:gd name="T91" fmla="*/ 2147483647 h 207"/>
              <a:gd name="T92" fmla="*/ 2147483647 w 153"/>
              <a:gd name="T93" fmla="*/ 2147483647 h 207"/>
              <a:gd name="T94" fmla="*/ 2147483647 w 153"/>
              <a:gd name="T95" fmla="*/ 2147483647 h 207"/>
              <a:gd name="T96" fmla="*/ 2147483647 w 153"/>
              <a:gd name="T97" fmla="*/ 2147483647 h 207"/>
              <a:gd name="T98" fmla="*/ 2147483647 w 153"/>
              <a:gd name="T99" fmla="*/ 2147483647 h 207"/>
              <a:gd name="T100" fmla="*/ 2147483647 w 153"/>
              <a:gd name="T101" fmla="*/ 2147483647 h 207"/>
              <a:gd name="T102" fmla="*/ 2147483647 w 153"/>
              <a:gd name="T103" fmla="*/ 2147483647 h 207"/>
              <a:gd name="T104" fmla="*/ 2147483647 w 153"/>
              <a:gd name="T105" fmla="*/ 2147483647 h 207"/>
              <a:gd name="T106" fmla="*/ 2147483647 w 153"/>
              <a:gd name="T107" fmla="*/ 2147483647 h 207"/>
              <a:gd name="T108" fmla="*/ 2147483647 w 153"/>
              <a:gd name="T109" fmla="*/ 2147483647 h 207"/>
              <a:gd name="T110" fmla="*/ 2147483647 w 153"/>
              <a:gd name="T111" fmla="*/ 2147483647 h 20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53"/>
              <a:gd name="T169" fmla="*/ 0 h 207"/>
              <a:gd name="T170" fmla="*/ 153 w 153"/>
              <a:gd name="T171" fmla="*/ 207 h 207"/>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53" h="207">
                <a:moveTo>
                  <a:pt x="0" y="207"/>
                </a:moveTo>
                <a:lnTo>
                  <a:pt x="71" y="207"/>
                </a:lnTo>
                <a:lnTo>
                  <a:pt x="80" y="207"/>
                </a:lnTo>
                <a:lnTo>
                  <a:pt x="89" y="205"/>
                </a:lnTo>
                <a:lnTo>
                  <a:pt x="97" y="204"/>
                </a:lnTo>
                <a:lnTo>
                  <a:pt x="106" y="200"/>
                </a:lnTo>
                <a:lnTo>
                  <a:pt x="113" y="197"/>
                </a:lnTo>
                <a:lnTo>
                  <a:pt x="119" y="191"/>
                </a:lnTo>
                <a:lnTo>
                  <a:pt x="126" y="187"/>
                </a:lnTo>
                <a:lnTo>
                  <a:pt x="131" y="180"/>
                </a:lnTo>
                <a:lnTo>
                  <a:pt x="136" y="173"/>
                </a:lnTo>
                <a:lnTo>
                  <a:pt x="141" y="164"/>
                </a:lnTo>
                <a:lnTo>
                  <a:pt x="145" y="156"/>
                </a:lnTo>
                <a:lnTo>
                  <a:pt x="148" y="146"/>
                </a:lnTo>
                <a:lnTo>
                  <a:pt x="150" y="136"/>
                </a:lnTo>
                <a:lnTo>
                  <a:pt x="152" y="125"/>
                </a:lnTo>
                <a:lnTo>
                  <a:pt x="153" y="113"/>
                </a:lnTo>
                <a:lnTo>
                  <a:pt x="153" y="100"/>
                </a:lnTo>
                <a:lnTo>
                  <a:pt x="153" y="89"/>
                </a:lnTo>
                <a:lnTo>
                  <a:pt x="152" y="78"/>
                </a:lnTo>
                <a:lnTo>
                  <a:pt x="150" y="68"/>
                </a:lnTo>
                <a:lnTo>
                  <a:pt x="148" y="57"/>
                </a:lnTo>
                <a:lnTo>
                  <a:pt x="145" y="49"/>
                </a:lnTo>
                <a:lnTo>
                  <a:pt x="142" y="40"/>
                </a:lnTo>
                <a:lnTo>
                  <a:pt x="137" y="33"/>
                </a:lnTo>
                <a:lnTo>
                  <a:pt x="132" y="26"/>
                </a:lnTo>
                <a:lnTo>
                  <a:pt x="127" y="20"/>
                </a:lnTo>
                <a:lnTo>
                  <a:pt x="121" y="15"/>
                </a:lnTo>
                <a:lnTo>
                  <a:pt x="114" y="11"/>
                </a:lnTo>
                <a:lnTo>
                  <a:pt x="107" y="7"/>
                </a:lnTo>
                <a:lnTo>
                  <a:pt x="99" y="4"/>
                </a:lnTo>
                <a:lnTo>
                  <a:pt x="91" y="1"/>
                </a:lnTo>
                <a:lnTo>
                  <a:pt x="82" y="0"/>
                </a:lnTo>
                <a:lnTo>
                  <a:pt x="72" y="0"/>
                </a:lnTo>
                <a:lnTo>
                  <a:pt x="0" y="0"/>
                </a:lnTo>
                <a:lnTo>
                  <a:pt x="0" y="207"/>
                </a:lnTo>
                <a:close/>
                <a:moveTo>
                  <a:pt x="70" y="25"/>
                </a:moveTo>
                <a:lnTo>
                  <a:pt x="83" y="26"/>
                </a:lnTo>
                <a:lnTo>
                  <a:pt x="94" y="29"/>
                </a:lnTo>
                <a:lnTo>
                  <a:pt x="104" y="36"/>
                </a:lnTo>
                <a:lnTo>
                  <a:pt x="112" y="44"/>
                </a:lnTo>
                <a:lnTo>
                  <a:pt x="118" y="56"/>
                </a:lnTo>
                <a:lnTo>
                  <a:pt x="123" y="69"/>
                </a:lnTo>
                <a:lnTo>
                  <a:pt x="126" y="84"/>
                </a:lnTo>
                <a:lnTo>
                  <a:pt x="127" y="103"/>
                </a:lnTo>
                <a:lnTo>
                  <a:pt x="126" y="121"/>
                </a:lnTo>
                <a:lnTo>
                  <a:pt x="124" y="136"/>
                </a:lnTo>
                <a:lnTo>
                  <a:pt x="118" y="150"/>
                </a:lnTo>
                <a:lnTo>
                  <a:pt x="112" y="162"/>
                </a:lnTo>
                <a:lnTo>
                  <a:pt x="105" y="170"/>
                </a:lnTo>
                <a:lnTo>
                  <a:pt x="94" y="177"/>
                </a:lnTo>
                <a:lnTo>
                  <a:pt x="83" y="181"/>
                </a:lnTo>
                <a:lnTo>
                  <a:pt x="70" y="182"/>
                </a:lnTo>
                <a:lnTo>
                  <a:pt x="26" y="182"/>
                </a:lnTo>
                <a:lnTo>
                  <a:pt x="26" y="25"/>
                </a:lnTo>
                <a:lnTo>
                  <a:pt x="70" y="2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58" name="Rectangle 354"/>
          <p:cNvSpPr>
            <a:spLocks noChangeArrowheads="1"/>
          </p:cNvSpPr>
          <p:nvPr/>
        </p:nvSpPr>
        <p:spPr bwMode="auto">
          <a:xfrm>
            <a:off x="5961063" y="2033588"/>
            <a:ext cx="11112" cy="158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859" name="Freeform 355"/>
          <p:cNvSpPr>
            <a:spLocks/>
          </p:cNvSpPr>
          <p:nvPr/>
        </p:nvSpPr>
        <p:spPr bwMode="auto">
          <a:xfrm>
            <a:off x="4851400" y="2136775"/>
            <a:ext cx="58738" cy="107950"/>
          </a:xfrm>
          <a:custGeom>
            <a:avLst/>
            <a:gdLst>
              <a:gd name="T0" fmla="*/ 0 w 126"/>
              <a:gd name="T1" fmla="*/ 2147483647 h 204"/>
              <a:gd name="T2" fmla="*/ 2147483647 w 126"/>
              <a:gd name="T3" fmla="*/ 2147483647 h 204"/>
              <a:gd name="T4" fmla="*/ 2147483647 w 126"/>
              <a:gd name="T5" fmla="*/ 2147483647 h 204"/>
              <a:gd name="T6" fmla="*/ 2147483647 w 126"/>
              <a:gd name="T7" fmla="*/ 2147483647 h 204"/>
              <a:gd name="T8" fmla="*/ 2147483647 w 126"/>
              <a:gd name="T9" fmla="*/ 2147483647 h 204"/>
              <a:gd name="T10" fmla="*/ 2147483647 w 126"/>
              <a:gd name="T11" fmla="*/ 2147483647 h 204"/>
              <a:gd name="T12" fmla="*/ 2147483647 w 126"/>
              <a:gd name="T13" fmla="*/ 2147483647 h 204"/>
              <a:gd name="T14" fmla="*/ 2147483647 w 126"/>
              <a:gd name="T15" fmla="*/ 2147483647 h 204"/>
              <a:gd name="T16" fmla="*/ 2147483647 w 126"/>
              <a:gd name="T17" fmla="*/ 2147483647 h 204"/>
              <a:gd name="T18" fmla="*/ 2147483647 w 126"/>
              <a:gd name="T19" fmla="*/ 2147483647 h 204"/>
              <a:gd name="T20" fmla="*/ 2147483647 w 126"/>
              <a:gd name="T21" fmla="*/ 2147483647 h 204"/>
              <a:gd name="T22" fmla="*/ 2147483647 w 126"/>
              <a:gd name="T23" fmla="*/ 2147483647 h 204"/>
              <a:gd name="T24" fmla="*/ 2147483647 w 126"/>
              <a:gd name="T25" fmla="*/ 2147483647 h 204"/>
              <a:gd name="T26" fmla="*/ 2147483647 w 126"/>
              <a:gd name="T27" fmla="*/ 2147483647 h 204"/>
              <a:gd name="T28" fmla="*/ 2147483647 w 126"/>
              <a:gd name="T29" fmla="*/ 2147483647 h 204"/>
              <a:gd name="T30" fmla="*/ 2147483647 w 126"/>
              <a:gd name="T31" fmla="*/ 2147483647 h 204"/>
              <a:gd name="T32" fmla="*/ 2147483647 w 126"/>
              <a:gd name="T33" fmla="*/ 2147483647 h 204"/>
              <a:gd name="T34" fmla="*/ 2147483647 w 126"/>
              <a:gd name="T35" fmla="*/ 2147483647 h 204"/>
              <a:gd name="T36" fmla="*/ 2147483647 w 126"/>
              <a:gd name="T37" fmla="*/ 2147483647 h 204"/>
              <a:gd name="T38" fmla="*/ 2147483647 w 126"/>
              <a:gd name="T39" fmla="*/ 2147483647 h 204"/>
              <a:gd name="T40" fmla="*/ 2147483647 w 126"/>
              <a:gd name="T41" fmla="*/ 0 h 204"/>
              <a:gd name="T42" fmla="*/ 2147483647 w 126"/>
              <a:gd name="T43" fmla="*/ 2147483647 h 204"/>
              <a:gd name="T44" fmla="*/ 2147483647 w 126"/>
              <a:gd name="T45" fmla="*/ 2147483647 h 204"/>
              <a:gd name="T46" fmla="*/ 2147483647 w 126"/>
              <a:gd name="T47" fmla="*/ 2147483647 h 204"/>
              <a:gd name="T48" fmla="*/ 2147483647 w 126"/>
              <a:gd name="T49" fmla="*/ 2147483647 h 204"/>
              <a:gd name="T50" fmla="*/ 2147483647 w 126"/>
              <a:gd name="T51" fmla="*/ 2147483647 h 204"/>
              <a:gd name="T52" fmla="*/ 2147483647 w 126"/>
              <a:gd name="T53" fmla="*/ 2147483647 h 204"/>
              <a:gd name="T54" fmla="*/ 2147483647 w 126"/>
              <a:gd name="T55" fmla="*/ 2147483647 h 204"/>
              <a:gd name="T56" fmla="*/ 2147483647 w 126"/>
              <a:gd name="T57" fmla="*/ 2147483647 h 204"/>
              <a:gd name="T58" fmla="*/ 2147483647 w 126"/>
              <a:gd name="T59" fmla="*/ 2147483647 h 204"/>
              <a:gd name="T60" fmla="*/ 2147483647 w 126"/>
              <a:gd name="T61" fmla="*/ 2147483647 h 204"/>
              <a:gd name="T62" fmla="*/ 2147483647 w 126"/>
              <a:gd name="T63" fmla="*/ 2147483647 h 204"/>
              <a:gd name="T64" fmla="*/ 2147483647 w 126"/>
              <a:gd name="T65" fmla="*/ 2147483647 h 204"/>
              <a:gd name="T66" fmla="*/ 2147483647 w 126"/>
              <a:gd name="T67" fmla="*/ 2147483647 h 204"/>
              <a:gd name="T68" fmla="*/ 2147483647 w 126"/>
              <a:gd name="T69" fmla="*/ 2147483647 h 204"/>
              <a:gd name="T70" fmla="*/ 2147483647 w 126"/>
              <a:gd name="T71" fmla="*/ 2147483647 h 204"/>
              <a:gd name="T72" fmla="*/ 2147483647 w 126"/>
              <a:gd name="T73" fmla="*/ 2147483647 h 204"/>
              <a:gd name="T74" fmla="*/ 2147483647 w 126"/>
              <a:gd name="T75" fmla="*/ 2147483647 h 204"/>
              <a:gd name="T76" fmla="*/ 2147483647 w 126"/>
              <a:gd name="T77" fmla="*/ 2147483647 h 204"/>
              <a:gd name="T78" fmla="*/ 2147483647 w 126"/>
              <a:gd name="T79" fmla="*/ 2147483647 h 204"/>
              <a:gd name="T80" fmla="*/ 2147483647 w 126"/>
              <a:gd name="T81" fmla="*/ 2147483647 h 204"/>
              <a:gd name="T82" fmla="*/ 2147483647 w 126"/>
              <a:gd name="T83" fmla="*/ 2147483647 h 204"/>
              <a:gd name="T84" fmla="*/ 2147483647 w 126"/>
              <a:gd name="T85" fmla="*/ 2147483647 h 204"/>
              <a:gd name="T86" fmla="*/ 2147483647 w 126"/>
              <a:gd name="T87" fmla="*/ 2147483647 h 204"/>
              <a:gd name="T88" fmla="*/ 2147483647 w 126"/>
              <a:gd name="T89" fmla="*/ 2147483647 h 204"/>
              <a:gd name="T90" fmla="*/ 2147483647 w 126"/>
              <a:gd name="T91" fmla="*/ 2147483647 h 204"/>
              <a:gd name="T92" fmla="*/ 2147483647 w 126"/>
              <a:gd name="T93" fmla="*/ 2147483647 h 204"/>
              <a:gd name="T94" fmla="*/ 2147483647 w 126"/>
              <a:gd name="T95" fmla="*/ 2147483647 h 204"/>
              <a:gd name="T96" fmla="*/ 2147483647 w 126"/>
              <a:gd name="T97" fmla="*/ 2147483647 h 204"/>
              <a:gd name="T98" fmla="*/ 2147483647 w 126"/>
              <a:gd name="T99" fmla="*/ 2147483647 h 204"/>
              <a:gd name="T100" fmla="*/ 2147483647 w 126"/>
              <a:gd name="T101" fmla="*/ 2147483647 h 204"/>
              <a:gd name="T102" fmla="*/ 0 w 126"/>
              <a:gd name="T103" fmla="*/ 2147483647 h 20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26"/>
              <a:gd name="T157" fmla="*/ 0 h 204"/>
              <a:gd name="T158" fmla="*/ 126 w 126"/>
              <a:gd name="T159" fmla="*/ 204 h 20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26" h="204">
                <a:moveTo>
                  <a:pt x="0" y="135"/>
                </a:moveTo>
                <a:lnTo>
                  <a:pt x="0" y="136"/>
                </a:lnTo>
                <a:lnTo>
                  <a:pt x="1" y="151"/>
                </a:lnTo>
                <a:lnTo>
                  <a:pt x="4" y="164"/>
                </a:lnTo>
                <a:lnTo>
                  <a:pt x="9" y="176"/>
                </a:lnTo>
                <a:lnTo>
                  <a:pt x="17" y="185"/>
                </a:lnTo>
                <a:lnTo>
                  <a:pt x="25" y="193"/>
                </a:lnTo>
                <a:lnTo>
                  <a:pt x="36" y="199"/>
                </a:lnTo>
                <a:lnTo>
                  <a:pt x="47" y="202"/>
                </a:lnTo>
                <a:lnTo>
                  <a:pt x="61" y="204"/>
                </a:lnTo>
                <a:lnTo>
                  <a:pt x="76" y="202"/>
                </a:lnTo>
                <a:lnTo>
                  <a:pt x="89" y="199"/>
                </a:lnTo>
                <a:lnTo>
                  <a:pt x="99" y="193"/>
                </a:lnTo>
                <a:lnTo>
                  <a:pt x="109" y="186"/>
                </a:lnTo>
                <a:lnTo>
                  <a:pt x="116" y="177"/>
                </a:lnTo>
                <a:lnTo>
                  <a:pt x="122" y="166"/>
                </a:lnTo>
                <a:lnTo>
                  <a:pt x="125" y="154"/>
                </a:lnTo>
                <a:lnTo>
                  <a:pt x="126" y="141"/>
                </a:lnTo>
                <a:lnTo>
                  <a:pt x="126" y="131"/>
                </a:lnTo>
                <a:lnTo>
                  <a:pt x="124" y="123"/>
                </a:lnTo>
                <a:lnTo>
                  <a:pt x="122" y="116"/>
                </a:lnTo>
                <a:lnTo>
                  <a:pt x="119" y="110"/>
                </a:lnTo>
                <a:lnTo>
                  <a:pt x="115" y="105"/>
                </a:lnTo>
                <a:lnTo>
                  <a:pt x="110" y="99"/>
                </a:lnTo>
                <a:lnTo>
                  <a:pt x="104" y="95"/>
                </a:lnTo>
                <a:lnTo>
                  <a:pt x="97" y="92"/>
                </a:lnTo>
                <a:lnTo>
                  <a:pt x="102" y="88"/>
                </a:lnTo>
                <a:lnTo>
                  <a:pt x="108" y="85"/>
                </a:lnTo>
                <a:lnTo>
                  <a:pt x="111" y="81"/>
                </a:lnTo>
                <a:lnTo>
                  <a:pt x="115" y="77"/>
                </a:lnTo>
                <a:lnTo>
                  <a:pt x="117" y="71"/>
                </a:lnTo>
                <a:lnTo>
                  <a:pt x="119" y="65"/>
                </a:lnTo>
                <a:lnTo>
                  <a:pt x="120" y="59"/>
                </a:lnTo>
                <a:lnTo>
                  <a:pt x="120" y="52"/>
                </a:lnTo>
                <a:lnTo>
                  <a:pt x="119" y="41"/>
                </a:lnTo>
                <a:lnTo>
                  <a:pt x="116" y="30"/>
                </a:lnTo>
                <a:lnTo>
                  <a:pt x="112" y="22"/>
                </a:lnTo>
                <a:lnTo>
                  <a:pt x="105" y="14"/>
                </a:lnTo>
                <a:lnTo>
                  <a:pt x="97" y="8"/>
                </a:lnTo>
                <a:lnTo>
                  <a:pt x="86" y="3"/>
                </a:lnTo>
                <a:lnTo>
                  <a:pt x="75" y="1"/>
                </a:lnTo>
                <a:lnTo>
                  <a:pt x="61" y="0"/>
                </a:lnTo>
                <a:lnTo>
                  <a:pt x="50" y="1"/>
                </a:lnTo>
                <a:lnTo>
                  <a:pt x="38" y="5"/>
                </a:lnTo>
                <a:lnTo>
                  <a:pt x="28" y="10"/>
                </a:lnTo>
                <a:lnTo>
                  <a:pt x="20" y="17"/>
                </a:lnTo>
                <a:lnTo>
                  <a:pt x="14" y="27"/>
                </a:lnTo>
                <a:lnTo>
                  <a:pt x="8" y="38"/>
                </a:lnTo>
                <a:lnTo>
                  <a:pt x="5" y="50"/>
                </a:lnTo>
                <a:lnTo>
                  <a:pt x="4" y="65"/>
                </a:lnTo>
                <a:lnTo>
                  <a:pt x="4" y="66"/>
                </a:lnTo>
                <a:lnTo>
                  <a:pt x="27" y="66"/>
                </a:lnTo>
                <a:lnTo>
                  <a:pt x="28" y="56"/>
                </a:lnTo>
                <a:lnTo>
                  <a:pt x="31" y="48"/>
                </a:lnTo>
                <a:lnTo>
                  <a:pt x="33" y="41"/>
                </a:lnTo>
                <a:lnTo>
                  <a:pt x="37" y="34"/>
                </a:lnTo>
                <a:lnTo>
                  <a:pt x="41" y="29"/>
                </a:lnTo>
                <a:lnTo>
                  <a:pt x="47" y="25"/>
                </a:lnTo>
                <a:lnTo>
                  <a:pt x="55" y="24"/>
                </a:lnTo>
                <a:lnTo>
                  <a:pt x="63" y="23"/>
                </a:lnTo>
                <a:lnTo>
                  <a:pt x="71" y="23"/>
                </a:lnTo>
                <a:lnTo>
                  <a:pt x="77" y="25"/>
                </a:lnTo>
                <a:lnTo>
                  <a:pt x="82" y="28"/>
                </a:lnTo>
                <a:lnTo>
                  <a:pt x="86" y="31"/>
                </a:lnTo>
                <a:lnTo>
                  <a:pt x="91" y="35"/>
                </a:lnTo>
                <a:lnTo>
                  <a:pt x="93" y="41"/>
                </a:lnTo>
                <a:lnTo>
                  <a:pt x="95" y="46"/>
                </a:lnTo>
                <a:lnTo>
                  <a:pt x="95" y="53"/>
                </a:lnTo>
                <a:lnTo>
                  <a:pt x="94" y="62"/>
                </a:lnTo>
                <a:lnTo>
                  <a:pt x="93" y="67"/>
                </a:lnTo>
                <a:lnTo>
                  <a:pt x="90" y="73"/>
                </a:lnTo>
                <a:lnTo>
                  <a:pt x="85" y="77"/>
                </a:lnTo>
                <a:lnTo>
                  <a:pt x="80" y="80"/>
                </a:lnTo>
                <a:lnTo>
                  <a:pt x="74" y="83"/>
                </a:lnTo>
                <a:lnTo>
                  <a:pt x="66" y="84"/>
                </a:lnTo>
                <a:lnTo>
                  <a:pt x="58" y="84"/>
                </a:lnTo>
                <a:lnTo>
                  <a:pt x="50" y="84"/>
                </a:lnTo>
                <a:lnTo>
                  <a:pt x="50" y="106"/>
                </a:lnTo>
                <a:lnTo>
                  <a:pt x="63" y="106"/>
                </a:lnTo>
                <a:lnTo>
                  <a:pt x="72" y="107"/>
                </a:lnTo>
                <a:lnTo>
                  <a:pt x="79" y="108"/>
                </a:lnTo>
                <a:lnTo>
                  <a:pt x="86" y="112"/>
                </a:lnTo>
                <a:lnTo>
                  <a:pt x="92" y="115"/>
                </a:lnTo>
                <a:lnTo>
                  <a:pt x="96" y="120"/>
                </a:lnTo>
                <a:lnTo>
                  <a:pt x="99" y="126"/>
                </a:lnTo>
                <a:lnTo>
                  <a:pt x="100" y="133"/>
                </a:lnTo>
                <a:lnTo>
                  <a:pt x="101" y="141"/>
                </a:lnTo>
                <a:lnTo>
                  <a:pt x="100" y="149"/>
                </a:lnTo>
                <a:lnTo>
                  <a:pt x="99" y="157"/>
                </a:lnTo>
                <a:lnTo>
                  <a:pt x="96" y="163"/>
                </a:lnTo>
                <a:lnTo>
                  <a:pt x="91" y="169"/>
                </a:lnTo>
                <a:lnTo>
                  <a:pt x="85" y="173"/>
                </a:lnTo>
                <a:lnTo>
                  <a:pt x="79" y="177"/>
                </a:lnTo>
                <a:lnTo>
                  <a:pt x="72" y="178"/>
                </a:lnTo>
                <a:lnTo>
                  <a:pt x="63" y="179"/>
                </a:lnTo>
                <a:lnTo>
                  <a:pt x="55" y="178"/>
                </a:lnTo>
                <a:lnTo>
                  <a:pt x="46" y="177"/>
                </a:lnTo>
                <a:lnTo>
                  <a:pt x="40" y="172"/>
                </a:lnTo>
                <a:lnTo>
                  <a:pt x="35" y="168"/>
                </a:lnTo>
                <a:lnTo>
                  <a:pt x="31" y="162"/>
                </a:lnTo>
                <a:lnTo>
                  <a:pt x="27" y="154"/>
                </a:lnTo>
                <a:lnTo>
                  <a:pt x="25" y="145"/>
                </a:lnTo>
                <a:lnTo>
                  <a:pt x="24" y="135"/>
                </a:lnTo>
                <a:lnTo>
                  <a:pt x="0" y="13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60" name="Freeform 356"/>
          <p:cNvSpPr>
            <a:spLocks noEditPoints="1"/>
          </p:cNvSpPr>
          <p:nvPr/>
        </p:nvSpPr>
        <p:spPr bwMode="auto">
          <a:xfrm>
            <a:off x="4919663" y="2136775"/>
            <a:ext cx="58737" cy="107950"/>
          </a:xfrm>
          <a:custGeom>
            <a:avLst/>
            <a:gdLst>
              <a:gd name="T0" fmla="*/ 0 w 126"/>
              <a:gd name="T1" fmla="*/ 2147483647 h 204"/>
              <a:gd name="T2" fmla="*/ 2147483647 w 126"/>
              <a:gd name="T3" fmla="*/ 2147483647 h 204"/>
              <a:gd name="T4" fmla="*/ 2147483647 w 126"/>
              <a:gd name="T5" fmla="*/ 2147483647 h 204"/>
              <a:gd name="T6" fmla="*/ 2147483647 w 126"/>
              <a:gd name="T7" fmla="*/ 2147483647 h 204"/>
              <a:gd name="T8" fmla="*/ 2147483647 w 126"/>
              <a:gd name="T9" fmla="*/ 2147483647 h 204"/>
              <a:gd name="T10" fmla="*/ 2147483647 w 126"/>
              <a:gd name="T11" fmla="*/ 2147483647 h 204"/>
              <a:gd name="T12" fmla="*/ 2147483647 w 126"/>
              <a:gd name="T13" fmla="*/ 2147483647 h 204"/>
              <a:gd name="T14" fmla="*/ 2147483647 w 126"/>
              <a:gd name="T15" fmla="*/ 2147483647 h 204"/>
              <a:gd name="T16" fmla="*/ 2147483647 w 126"/>
              <a:gd name="T17" fmla="*/ 2147483647 h 204"/>
              <a:gd name="T18" fmla="*/ 2147483647 w 126"/>
              <a:gd name="T19" fmla="*/ 2147483647 h 204"/>
              <a:gd name="T20" fmla="*/ 2147483647 w 126"/>
              <a:gd name="T21" fmla="*/ 2147483647 h 204"/>
              <a:gd name="T22" fmla="*/ 2147483647 w 126"/>
              <a:gd name="T23" fmla="*/ 2147483647 h 204"/>
              <a:gd name="T24" fmla="*/ 2147483647 w 126"/>
              <a:gd name="T25" fmla="*/ 2147483647 h 204"/>
              <a:gd name="T26" fmla="*/ 2147483647 w 126"/>
              <a:gd name="T27" fmla="*/ 2147483647 h 204"/>
              <a:gd name="T28" fmla="*/ 2147483647 w 126"/>
              <a:gd name="T29" fmla="*/ 2147483647 h 204"/>
              <a:gd name="T30" fmla="*/ 2147483647 w 126"/>
              <a:gd name="T31" fmla="*/ 2147483647 h 204"/>
              <a:gd name="T32" fmla="*/ 2147483647 w 126"/>
              <a:gd name="T33" fmla="*/ 2147483647 h 204"/>
              <a:gd name="T34" fmla="*/ 2147483647 w 126"/>
              <a:gd name="T35" fmla="*/ 2147483647 h 204"/>
              <a:gd name="T36" fmla="*/ 2147483647 w 126"/>
              <a:gd name="T37" fmla="*/ 2147483647 h 204"/>
              <a:gd name="T38" fmla="*/ 2147483647 w 126"/>
              <a:gd name="T39" fmla="*/ 2147483647 h 204"/>
              <a:gd name="T40" fmla="*/ 2147483647 w 126"/>
              <a:gd name="T41" fmla="*/ 2147483647 h 204"/>
              <a:gd name="T42" fmla="*/ 2147483647 w 126"/>
              <a:gd name="T43" fmla="*/ 2147483647 h 204"/>
              <a:gd name="T44" fmla="*/ 2147483647 w 126"/>
              <a:gd name="T45" fmla="*/ 2147483647 h 204"/>
              <a:gd name="T46" fmla="*/ 2147483647 w 126"/>
              <a:gd name="T47" fmla="*/ 0 h 204"/>
              <a:gd name="T48" fmla="*/ 2147483647 w 126"/>
              <a:gd name="T49" fmla="*/ 0 h 204"/>
              <a:gd name="T50" fmla="*/ 2147483647 w 126"/>
              <a:gd name="T51" fmla="*/ 2147483647 h 204"/>
              <a:gd name="T52" fmla="*/ 2147483647 w 126"/>
              <a:gd name="T53" fmla="*/ 2147483647 h 204"/>
              <a:gd name="T54" fmla="*/ 2147483647 w 126"/>
              <a:gd name="T55" fmla="*/ 2147483647 h 204"/>
              <a:gd name="T56" fmla="*/ 2147483647 w 126"/>
              <a:gd name="T57" fmla="*/ 2147483647 h 204"/>
              <a:gd name="T58" fmla="*/ 2147483647 w 126"/>
              <a:gd name="T59" fmla="*/ 2147483647 h 204"/>
              <a:gd name="T60" fmla="*/ 2147483647 w 126"/>
              <a:gd name="T61" fmla="*/ 2147483647 h 204"/>
              <a:gd name="T62" fmla="*/ 0 w 126"/>
              <a:gd name="T63" fmla="*/ 2147483647 h 204"/>
              <a:gd name="T64" fmla="*/ 2147483647 w 126"/>
              <a:gd name="T65" fmla="*/ 2147483647 h 204"/>
              <a:gd name="T66" fmla="*/ 2147483647 w 126"/>
              <a:gd name="T67" fmla="*/ 2147483647 h 204"/>
              <a:gd name="T68" fmla="*/ 2147483647 w 126"/>
              <a:gd name="T69" fmla="*/ 2147483647 h 204"/>
              <a:gd name="T70" fmla="*/ 2147483647 w 126"/>
              <a:gd name="T71" fmla="*/ 2147483647 h 204"/>
              <a:gd name="T72" fmla="*/ 2147483647 w 126"/>
              <a:gd name="T73" fmla="*/ 2147483647 h 204"/>
              <a:gd name="T74" fmla="*/ 2147483647 w 126"/>
              <a:gd name="T75" fmla="*/ 2147483647 h 204"/>
              <a:gd name="T76" fmla="*/ 2147483647 w 126"/>
              <a:gd name="T77" fmla="*/ 2147483647 h 204"/>
              <a:gd name="T78" fmla="*/ 2147483647 w 126"/>
              <a:gd name="T79" fmla="*/ 2147483647 h 204"/>
              <a:gd name="T80" fmla="*/ 2147483647 w 126"/>
              <a:gd name="T81" fmla="*/ 2147483647 h 204"/>
              <a:gd name="T82" fmla="*/ 2147483647 w 126"/>
              <a:gd name="T83" fmla="*/ 2147483647 h 204"/>
              <a:gd name="T84" fmla="*/ 2147483647 w 126"/>
              <a:gd name="T85" fmla="*/ 2147483647 h 204"/>
              <a:gd name="T86" fmla="*/ 2147483647 w 126"/>
              <a:gd name="T87" fmla="*/ 2147483647 h 204"/>
              <a:gd name="T88" fmla="*/ 2147483647 w 126"/>
              <a:gd name="T89" fmla="*/ 2147483647 h 204"/>
              <a:gd name="T90" fmla="*/ 2147483647 w 126"/>
              <a:gd name="T91" fmla="*/ 2147483647 h 204"/>
              <a:gd name="T92" fmla="*/ 2147483647 w 126"/>
              <a:gd name="T93" fmla="*/ 2147483647 h 204"/>
              <a:gd name="T94" fmla="*/ 2147483647 w 126"/>
              <a:gd name="T95" fmla="*/ 2147483647 h 204"/>
              <a:gd name="T96" fmla="*/ 2147483647 w 126"/>
              <a:gd name="T97" fmla="*/ 2147483647 h 20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6"/>
              <a:gd name="T148" fmla="*/ 0 h 204"/>
              <a:gd name="T149" fmla="*/ 126 w 126"/>
              <a:gd name="T150" fmla="*/ 204 h 20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6" h="204">
                <a:moveTo>
                  <a:pt x="0" y="102"/>
                </a:moveTo>
                <a:lnTo>
                  <a:pt x="0" y="114"/>
                </a:lnTo>
                <a:lnTo>
                  <a:pt x="1" y="126"/>
                </a:lnTo>
                <a:lnTo>
                  <a:pt x="3" y="136"/>
                </a:lnTo>
                <a:lnTo>
                  <a:pt x="5" y="147"/>
                </a:lnTo>
                <a:lnTo>
                  <a:pt x="7" y="155"/>
                </a:lnTo>
                <a:lnTo>
                  <a:pt x="10" y="164"/>
                </a:lnTo>
                <a:lnTo>
                  <a:pt x="13" y="171"/>
                </a:lnTo>
                <a:lnTo>
                  <a:pt x="16" y="178"/>
                </a:lnTo>
                <a:lnTo>
                  <a:pt x="20" y="184"/>
                </a:lnTo>
                <a:lnTo>
                  <a:pt x="26" y="190"/>
                </a:lnTo>
                <a:lnTo>
                  <a:pt x="31" y="193"/>
                </a:lnTo>
                <a:lnTo>
                  <a:pt x="36" y="197"/>
                </a:lnTo>
                <a:lnTo>
                  <a:pt x="43" y="200"/>
                </a:lnTo>
                <a:lnTo>
                  <a:pt x="49" y="202"/>
                </a:lnTo>
                <a:lnTo>
                  <a:pt x="55" y="204"/>
                </a:lnTo>
                <a:lnTo>
                  <a:pt x="63" y="204"/>
                </a:lnTo>
                <a:lnTo>
                  <a:pt x="70" y="204"/>
                </a:lnTo>
                <a:lnTo>
                  <a:pt x="77" y="202"/>
                </a:lnTo>
                <a:lnTo>
                  <a:pt x="84" y="200"/>
                </a:lnTo>
                <a:lnTo>
                  <a:pt x="90" y="197"/>
                </a:lnTo>
                <a:lnTo>
                  <a:pt x="95" y="193"/>
                </a:lnTo>
                <a:lnTo>
                  <a:pt x="101" y="190"/>
                </a:lnTo>
                <a:lnTo>
                  <a:pt x="106" y="184"/>
                </a:lnTo>
                <a:lnTo>
                  <a:pt x="110" y="178"/>
                </a:lnTo>
                <a:lnTo>
                  <a:pt x="113" y="171"/>
                </a:lnTo>
                <a:lnTo>
                  <a:pt x="116" y="164"/>
                </a:lnTo>
                <a:lnTo>
                  <a:pt x="120" y="155"/>
                </a:lnTo>
                <a:lnTo>
                  <a:pt x="122" y="147"/>
                </a:lnTo>
                <a:lnTo>
                  <a:pt x="124" y="136"/>
                </a:lnTo>
                <a:lnTo>
                  <a:pt x="125" y="126"/>
                </a:lnTo>
                <a:lnTo>
                  <a:pt x="126" y="114"/>
                </a:lnTo>
                <a:lnTo>
                  <a:pt x="126" y="102"/>
                </a:lnTo>
                <a:lnTo>
                  <a:pt x="126" y="90"/>
                </a:lnTo>
                <a:lnTo>
                  <a:pt x="125" y="78"/>
                </a:lnTo>
                <a:lnTo>
                  <a:pt x="124" y="67"/>
                </a:lnTo>
                <a:lnTo>
                  <a:pt x="122" y="58"/>
                </a:lnTo>
                <a:lnTo>
                  <a:pt x="120" y="49"/>
                </a:lnTo>
                <a:lnTo>
                  <a:pt x="116" y="41"/>
                </a:lnTo>
                <a:lnTo>
                  <a:pt x="113" y="32"/>
                </a:lnTo>
                <a:lnTo>
                  <a:pt x="110" y="25"/>
                </a:lnTo>
                <a:lnTo>
                  <a:pt x="106" y="20"/>
                </a:lnTo>
                <a:lnTo>
                  <a:pt x="101" y="15"/>
                </a:lnTo>
                <a:lnTo>
                  <a:pt x="95" y="10"/>
                </a:lnTo>
                <a:lnTo>
                  <a:pt x="90" y="7"/>
                </a:lnTo>
                <a:lnTo>
                  <a:pt x="84" y="3"/>
                </a:lnTo>
                <a:lnTo>
                  <a:pt x="77" y="1"/>
                </a:lnTo>
                <a:lnTo>
                  <a:pt x="70" y="0"/>
                </a:lnTo>
                <a:lnTo>
                  <a:pt x="63" y="0"/>
                </a:lnTo>
                <a:lnTo>
                  <a:pt x="55" y="0"/>
                </a:lnTo>
                <a:lnTo>
                  <a:pt x="49" y="1"/>
                </a:lnTo>
                <a:lnTo>
                  <a:pt x="43" y="3"/>
                </a:lnTo>
                <a:lnTo>
                  <a:pt x="36" y="7"/>
                </a:lnTo>
                <a:lnTo>
                  <a:pt x="31" y="10"/>
                </a:lnTo>
                <a:lnTo>
                  <a:pt x="26" y="15"/>
                </a:lnTo>
                <a:lnTo>
                  <a:pt x="20" y="20"/>
                </a:lnTo>
                <a:lnTo>
                  <a:pt x="16" y="25"/>
                </a:lnTo>
                <a:lnTo>
                  <a:pt x="13" y="32"/>
                </a:lnTo>
                <a:lnTo>
                  <a:pt x="10" y="41"/>
                </a:lnTo>
                <a:lnTo>
                  <a:pt x="7" y="49"/>
                </a:lnTo>
                <a:lnTo>
                  <a:pt x="5" y="58"/>
                </a:lnTo>
                <a:lnTo>
                  <a:pt x="3" y="67"/>
                </a:lnTo>
                <a:lnTo>
                  <a:pt x="1" y="78"/>
                </a:lnTo>
                <a:lnTo>
                  <a:pt x="0" y="90"/>
                </a:lnTo>
                <a:lnTo>
                  <a:pt x="0" y="102"/>
                </a:lnTo>
                <a:close/>
                <a:moveTo>
                  <a:pt x="26" y="102"/>
                </a:moveTo>
                <a:lnTo>
                  <a:pt x="26" y="84"/>
                </a:lnTo>
                <a:lnTo>
                  <a:pt x="28" y="67"/>
                </a:lnTo>
                <a:lnTo>
                  <a:pt x="31" y="53"/>
                </a:lnTo>
                <a:lnTo>
                  <a:pt x="34" y="43"/>
                </a:lnTo>
                <a:lnTo>
                  <a:pt x="39" y="34"/>
                </a:lnTo>
                <a:lnTo>
                  <a:pt x="46" y="28"/>
                </a:lnTo>
                <a:lnTo>
                  <a:pt x="54" y="24"/>
                </a:lnTo>
                <a:lnTo>
                  <a:pt x="64" y="23"/>
                </a:lnTo>
                <a:lnTo>
                  <a:pt x="72" y="24"/>
                </a:lnTo>
                <a:lnTo>
                  <a:pt x="81" y="28"/>
                </a:lnTo>
                <a:lnTo>
                  <a:pt x="87" y="34"/>
                </a:lnTo>
                <a:lnTo>
                  <a:pt x="92" y="43"/>
                </a:lnTo>
                <a:lnTo>
                  <a:pt x="96" y="53"/>
                </a:lnTo>
                <a:lnTo>
                  <a:pt x="98" y="67"/>
                </a:lnTo>
                <a:lnTo>
                  <a:pt x="101" y="84"/>
                </a:lnTo>
                <a:lnTo>
                  <a:pt x="101" y="102"/>
                </a:lnTo>
                <a:lnTo>
                  <a:pt x="101" y="121"/>
                </a:lnTo>
                <a:lnTo>
                  <a:pt x="98" y="136"/>
                </a:lnTo>
                <a:lnTo>
                  <a:pt x="96" y="150"/>
                </a:lnTo>
                <a:lnTo>
                  <a:pt x="92" y="161"/>
                </a:lnTo>
                <a:lnTo>
                  <a:pt x="87" y="170"/>
                </a:lnTo>
                <a:lnTo>
                  <a:pt x="81" y="176"/>
                </a:lnTo>
                <a:lnTo>
                  <a:pt x="72" y="179"/>
                </a:lnTo>
                <a:lnTo>
                  <a:pt x="64" y="180"/>
                </a:lnTo>
                <a:lnTo>
                  <a:pt x="54" y="179"/>
                </a:lnTo>
                <a:lnTo>
                  <a:pt x="46" y="176"/>
                </a:lnTo>
                <a:lnTo>
                  <a:pt x="39" y="170"/>
                </a:lnTo>
                <a:lnTo>
                  <a:pt x="34" y="161"/>
                </a:lnTo>
                <a:lnTo>
                  <a:pt x="31" y="150"/>
                </a:lnTo>
                <a:lnTo>
                  <a:pt x="28" y="136"/>
                </a:lnTo>
                <a:lnTo>
                  <a:pt x="26" y="121"/>
                </a:lnTo>
                <a:lnTo>
                  <a:pt x="26" y="102"/>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61" name="Freeform 357"/>
          <p:cNvSpPr>
            <a:spLocks noEditPoints="1"/>
          </p:cNvSpPr>
          <p:nvPr/>
        </p:nvSpPr>
        <p:spPr bwMode="auto">
          <a:xfrm>
            <a:off x="5537200" y="2133600"/>
            <a:ext cx="69850" cy="109538"/>
          </a:xfrm>
          <a:custGeom>
            <a:avLst/>
            <a:gdLst>
              <a:gd name="T0" fmla="*/ 0 w 145"/>
              <a:gd name="T1" fmla="*/ 2147483647 h 207"/>
              <a:gd name="T2" fmla="*/ 2147483647 w 145"/>
              <a:gd name="T3" fmla="*/ 2147483647 h 207"/>
              <a:gd name="T4" fmla="*/ 2147483647 w 145"/>
              <a:gd name="T5" fmla="*/ 2147483647 h 207"/>
              <a:gd name="T6" fmla="*/ 2147483647 w 145"/>
              <a:gd name="T7" fmla="*/ 2147483647 h 207"/>
              <a:gd name="T8" fmla="*/ 2147483647 w 145"/>
              <a:gd name="T9" fmla="*/ 2147483647 h 207"/>
              <a:gd name="T10" fmla="*/ 2147483647 w 145"/>
              <a:gd name="T11" fmla="*/ 2147483647 h 207"/>
              <a:gd name="T12" fmla="*/ 2147483647 w 145"/>
              <a:gd name="T13" fmla="*/ 2147483647 h 207"/>
              <a:gd name="T14" fmla="*/ 2147483647 w 145"/>
              <a:gd name="T15" fmla="*/ 2147483647 h 207"/>
              <a:gd name="T16" fmla="*/ 2147483647 w 145"/>
              <a:gd name="T17" fmla="*/ 2147483647 h 207"/>
              <a:gd name="T18" fmla="*/ 2147483647 w 145"/>
              <a:gd name="T19" fmla="*/ 2147483647 h 207"/>
              <a:gd name="T20" fmla="*/ 2147483647 w 145"/>
              <a:gd name="T21" fmla="*/ 2147483647 h 207"/>
              <a:gd name="T22" fmla="*/ 2147483647 w 145"/>
              <a:gd name="T23" fmla="*/ 2147483647 h 207"/>
              <a:gd name="T24" fmla="*/ 2147483647 w 145"/>
              <a:gd name="T25" fmla="*/ 2147483647 h 207"/>
              <a:gd name="T26" fmla="*/ 2147483647 w 145"/>
              <a:gd name="T27" fmla="*/ 2147483647 h 207"/>
              <a:gd name="T28" fmla="*/ 2147483647 w 145"/>
              <a:gd name="T29" fmla="*/ 2147483647 h 207"/>
              <a:gd name="T30" fmla="*/ 2147483647 w 145"/>
              <a:gd name="T31" fmla="*/ 2147483647 h 207"/>
              <a:gd name="T32" fmla="*/ 2147483647 w 145"/>
              <a:gd name="T33" fmla="*/ 2147483647 h 207"/>
              <a:gd name="T34" fmla="*/ 2147483647 w 145"/>
              <a:gd name="T35" fmla="*/ 2147483647 h 207"/>
              <a:gd name="T36" fmla="*/ 2147483647 w 145"/>
              <a:gd name="T37" fmla="*/ 2147483647 h 207"/>
              <a:gd name="T38" fmla="*/ 2147483647 w 145"/>
              <a:gd name="T39" fmla="*/ 2147483647 h 207"/>
              <a:gd name="T40" fmla="*/ 2147483647 w 145"/>
              <a:gd name="T41" fmla="*/ 2147483647 h 207"/>
              <a:gd name="T42" fmla="*/ 2147483647 w 145"/>
              <a:gd name="T43" fmla="*/ 2147483647 h 207"/>
              <a:gd name="T44" fmla="*/ 2147483647 w 145"/>
              <a:gd name="T45" fmla="*/ 2147483647 h 207"/>
              <a:gd name="T46" fmla="*/ 2147483647 w 145"/>
              <a:gd name="T47" fmla="*/ 2147483647 h 207"/>
              <a:gd name="T48" fmla="*/ 2147483647 w 145"/>
              <a:gd name="T49" fmla="*/ 2147483647 h 207"/>
              <a:gd name="T50" fmla="*/ 2147483647 w 145"/>
              <a:gd name="T51" fmla="*/ 0 h 207"/>
              <a:gd name="T52" fmla="*/ 0 w 145"/>
              <a:gd name="T53" fmla="*/ 0 h 207"/>
              <a:gd name="T54" fmla="*/ 2147483647 w 145"/>
              <a:gd name="T55" fmla="*/ 2147483647 h 207"/>
              <a:gd name="T56" fmla="*/ 2147483647 w 145"/>
              <a:gd name="T57" fmla="*/ 2147483647 h 207"/>
              <a:gd name="T58" fmla="*/ 2147483647 w 145"/>
              <a:gd name="T59" fmla="*/ 2147483647 h 207"/>
              <a:gd name="T60" fmla="*/ 2147483647 w 145"/>
              <a:gd name="T61" fmla="*/ 2147483647 h 207"/>
              <a:gd name="T62" fmla="*/ 2147483647 w 145"/>
              <a:gd name="T63" fmla="*/ 2147483647 h 207"/>
              <a:gd name="T64" fmla="*/ 2147483647 w 145"/>
              <a:gd name="T65" fmla="*/ 2147483647 h 207"/>
              <a:gd name="T66" fmla="*/ 2147483647 w 145"/>
              <a:gd name="T67" fmla="*/ 2147483647 h 207"/>
              <a:gd name="T68" fmla="*/ 2147483647 w 145"/>
              <a:gd name="T69" fmla="*/ 2147483647 h 207"/>
              <a:gd name="T70" fmla="*/ 2147483647 w 145"/>
              <a:gd name="T71" fmla="*/ 2147483647 h 207"/>
              <a:gd name="T72" fmla="*/ 2147483647 w 145"/>
              <a:gd name="T73" fmla="*/ 2147483647 h 20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45"/>
              <a:gd name="T112" fmla="*/ 0 h 207"/>
              <a:gd name="T113" fmla="*/ 145 w 145"/>
              <a:gd name="T114" fmla="*/ 207 h 20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45" h="207">
                <a:moveTo>
                  <a:pt x="0" y="0"/>
                </a:moveTo>
                <a:lnTo>
                  <a:pt x="0" y="207"/>
                </a:lnTo>
                <a:lnTo>
                  <a:pt x="26" y="207"/>
                </a:lnTo>
                <a:lnTo>
                  <a:pt x="26" y="118"/>
                </a:lnTo>
                <a:lnTo>
                  <a:pt x="67" y="118"/>
                </a:lnTo>
                <a:lnTo>
                  <a:pt x="78" y="118"/>
                </a:lnTo>
                <a:lnTo>
                  <a:pt x="87" y="120"/>
                </a:lnTo>
                <a:lnTo>
                  <a:pt x="94" y="121"/>
                </a:lnTo>
                <a:lnTo>
                  <a:pt x="100" y="123"/>
                </a:lnTo>
                <a:lnTo>
                  <a:pt x="104" y="128"/>
                </a:lnTo>
                <a:lnTo>
                  <a:pt x="106" y="134"/>
                </a:lnTo>
                <a:lnTo>
                  <a:pt x="108" y="142"/>
                </a:lnTo>
                <a:lnTo>
                  <a:pt x="109" y="151"/>
                </a:lnTo>
                <a:lnTo>
                  <a:pt x="110" y="179"/>
                </a:lnTo>
                <a:lnTo>
                  <a:pt x="111" y="187"/>
                </a:lnTo>
                <a:lnTo>
                  <a:pt x="112" y="195"/>
                </a:lnTo>
                <a:lnTo>
                  <a:pt x="113" y="201"/>
                </a:lnTo>
                <a:lnTo>
                  <a:pt x="115" y="207"/>
                </a:lnTo>
                <a:lnTo>
                  <a:pt x="145" y="207"/>
                </a:lnTo>
                <a:lnTo>
                  <a:pt x="145" y="201"/>
                </a:lnTo>
                <a:lnTo>
                  <a:pt x="141" y="198"/>
                </a:lnTo>
                <a:lnTo>
                  <a:pt x="139" y="193"/>
                </a:lnTo>
                <a:lnTo>
                  <a:pt x="137" y="186"/>
                </a:lnTo>
                <a:lnTo>
                  <a:pt x="136" y="177"/>
                </a:lnTo>
                <a:lnTo>
                  <a:pt x="134" y="143"/>
                </a:lnTo>
                <a:lnTo>
                  <a:pt x="133" y="136"/>
                </a:lnTo>
                <a:lnTo>
                  <a:pt x="132" y="129"/>
                </a:lnTo>
                <a:lnTo>
                  <a:pt x="131" y="122"/>
                </a:lnTo>
                <a:lnTo>
                  <a:pt x="129" y="117"/>
                </a:lnTo>
                <a:lnTo>
                  <a:pt x="126" y="113"/>
                </a:lnTo>
                <a:lnTo>
                  <a:pt x="123" y="109"/>
                </a:lnTo>
                <a:lnTo>
                  <a:pt x="118" y="107"/>
                </a:lnTo>
                <a:lnTo>
                  <a:pt x="113" y="105"/>
                </a:lnTo>
                <a:lnTo>
                  <a:pt x="118" y="101"/>
                </a:lnTo>
                <a:lnTo>
                  <a:pt x="124" y="96"/>
                </a:lnTo>
                <a:lnTo>
                  <a:pt x="128" y="92"/>
                </a:lnTo>
                <a:lnTo>
                  <a:pt x="132" y="86"/>
                </a:lnTo>
                <a:lnTo>
                  <a:pt x="134" y="80"/>
                </a:lnTo>
                <a:lnTo>
                  <a:pt x="136" y="73"/>
                </a:lnTo>
                <a:lnTo>
                  <a:pt x="139" y="65"/>
                </a:lnTo>
                <a:lnTo>
                  <a:pt x="139" y="57"/>
                </a:lnTo>
                <a:lnTo>
                  <a:pt x="139" y="49"/>
                </a:lnTo>
                <a:lnTo>
                  <a:pt x="137" y="40"/>
                </a:lnTo>
                <a:lnTo>
                  <a:pt x="135" y="33"/>
                </a:lnTo>
                <a:lnTo>
                  <a:pt x="132" y="26"/>
                </a:lnTo>
                <a:lnTo>
                  <a:pt x="129" y="21"/>
                </a:lnTo>
                <a:lnTo>
                  <a:pt x="125" y="16"/>
                </a:lnTo>
                <a:lnTo>
                  <a:pt x="120" y="11"/>
                </a:lnTo>
                <a:lnTo>
                  <a:pt x="114" y="7"/>
                </a:lnTo>
                <a:lnTo>
                  <a:pt x="105" y="3"/>
                </a:lnTo>
                <a:lnTo>
                  <a:pt x="95" y="1"/>
                </a:lnTo>
                <a:lnTo>
                  <a:pt x="85" y="0"/>
                </a:lnTo>
                <a:lnTo>
                  <a:pt x="73" y="0"/>
                </a:lnTo>
                <a:lnTo>
                  <a:pt x="0" y="0"/>
                </a:lnTo>
                <a:close/>
                <a:moveTo>
                  <a:pt x="26" y="24"/>
                </a:moveTo>
                <a:lnTo>
                  <a:pt x="69" y="24"/>
                </a:lnTo>
                <a:lnTo>
                  <a:pt x="79" y="24"/>
                </a:lnTo>
                <a:lnTo>
                  <a:pt x="88" y="25"/>
                </a:lnTo>
                <a:lnTo>
                  <a:pt x="95" y="28"/>
                </a:lnTo>
                <a:lnTo>
                  <a:pt x="102" y="30"/>
                </a:lnTo>
                <a:lnTo>
                  <a:pt x="106" y="35"/>
                </a:lnTo>
                <a:lnTo>
                  <a:pt x="109" y="40"/>
                </a:lnTo>
                <a:lnTo>
                  <a:pt x="111" y="49"/>
                </a:lnTo>
                <a:lnTo>
                  <a:pt x="112" y="58"/>
                </a:lnTo>
                <a:lnTo>
                  <a:pt x="111" y="67"/>
                </a:lnTo>
                <a:lnTo>
                  <a:pt x="110" y="75"/>
                </a:lnTo>
                <a:lnTo>
                  <a:pt x="106" y="81"/>
                </a:lnTo>
                <a:lnTo>
                  <a:pt x="102" y="86"/>
                </a:lnTo>
                <a:lnTo>
                  <a:pt x="95" y="89"/>
                </a:lnTo>
                <a:lnTo>
                  <a:pt x="88" y="92"/>
                </a:lnTo>
                <a:lnTo>
                  <a:pt x="79" y="94"/>
                </a:lnTo>
                <a:lnTo>
                  <a:pt x="69" y="94"/>
                </a:lnTo>
                <a:lnTo>
                  <a:pt x="26" y="94"/>
                </a:lnTo>
                <a:lnTo>
                  <a:pt x="26" y="2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62" name="Freeform 358"/>
          <p:cNvSpPr>
            <a:spLocks noEditPoints="1"/>
          </p:cNvSpPr>
          <p:nvPr/>
        </p:nvSpPr>
        <p:spPr bwMode="auto">
          <a:xfrm>
            <a:off x="5614988" y="2160588"/>
            <a:ext cx="57150" cy="84137"/>
          </a:xfrm>
          <a:custGeom>
            <a:avLst/>
            <a:gdLst>
              <a:gd name="T0" fmla="*/ 2147483647 w 123"/>
              <a:gd name="T1" fmla="*/ 2147483647 h 158"/>
              <a:gd name="T2" fmla="*/ 2147483647 w 123"/>
              <a:gd name="T3" fmla="*/ 2147483647 h 158"/>
              <a:gd name="T4" fmla="*/ 2147483647 w 123"/>
              <a:gd name="T5" fmla="*/ 2147483647 h 158"/>
              <a:gd name="T6" fmla="*/ 2147483647 w 123"/>
              <a:gd name="T7" fmla="*/ 2147483647 h 158"/>
              <a:gd name="T8" fmla="*/ 2147483647 w 123"/>
              <a:gd name="T9" fmla="*/ 2147483647 h 158"/>
              <a:gd name="T10" fmla="*/ 2147483647 w 123"/>
              <a:gd name="T11" fmla="*/ 2147483647 h 158"/>
              <a:gd name="T12" fmla="*/ 2147483647 w 123"/>
              <a:gd name="T13" fmla="*/ 2147483647 h 158"/>
              <a:gd name="T14" fmla="*/ 2147483647 w 123"/>
              <a:gd name="T15" fmla="*/ 2147483647 h 158"/>
              <a:gd name="T16" fmla="*/ 2147483647 w 123"/>
              <a:gd name="T17" fmla="*/ 2147483647 h 158"/>
              <a:gd name="T18" fmla="*/ 2147483647 w 123"/>
              <a:gd name="T19" fmla="*/ 2147483647 h 158"/>
              <a:gd name="T20" fmla="*/ 2147483647 w 123"/>
              <a:gd name="T21" fmla="*/ 2147483647 h 158"/>
              <a:gd name="T22" fmla="*/ 2147483647 w 123"/>
              <a:gd name="T23" fmla="*/ 2147483647 h 158"/>
              <a:gd name="T24" fmla="*/ 2147483647 w 123"/>
              <a:gd name="T25" fmla="*/ 2147483647 h 158"/>
              <a:gd name="T26" fmla="*/ 2147483647 w 123"/>
              <a:gd name="T27" fmla="*/ 2147483647 h 158"/>
              <a:gd name="T28" fmla="*/ 2147483647 w 123"/>
              <a:gd name="T29" fmla="*/ 2147483647 h 158"/>
              <a:gd name="T30" fmla="*/ 2147483647 w 123"/>
              <a:gd name="T31" fmla="*/ 2147483647 h 158"/>
              <a:gd name="T32" fmla="*/ 2147483647 w 123"/>
              <a:gd name="T33" fmla="*/ 2147483647 h 158"/>
              <a:gd name="T34" fmla="*/ 2147483647 w 123"/>
              <a:gd name="T35" fmla="*/ 2147483647 h 158"/>
              <a:gd name="T36" fmla="*/ 2147483647 w 123"/>
              <a:gd name="T37" fmla="*/ 2147483647 h 158"/>
              <a:gd name="T38" fmla="*/ 2147483647 w 123"/>
              <a:gd name="T39" fmla="*/ 2147483647 h 158"/>
              <a:gd name="T40" fmla="*/ 2147483647 w 123"/>
              <a:gd name="T41" fmla="*/ 2147483647 h 158"/>
              <a:gd name="T42" fmla="*/ 2147483647 w 123"/>
              <a:gd name="T43" fmla="*/ 2147483647 h 158"/>
              <a:gd name="T44" fmla="*/ 2147483647 w 123"/>
              <a:gd name="T45" fmla="*/ 2147483647 h 158"/>
              <a:gd name="T46" fmla="*/ 2147483647 w 123"/>
              <a:gd name="T47" fmla="*/ 2147483647 h 158"/>
              <a:gd name="T48" fmla="*/ 2147483647 w 123"/>
              <a:gd name="T49" fmla="*/ 2147483647 h 158"/>
              <a:gd name="T50" fmla="*/ 2147483647 w 123"/>
              <a:gd name="T51" fmla="*/ 2147483647 h 158"/>
              <a:gd name="T52" fmla="*/ 2147483647 w 123"/>
              <a:gd name="T53" fmla="*/ 2147483647 h 158"/>
              <a:gd name="T54" fmla="*/ 2147483647 w 123"/>
              <a:gd name="T55" fmla="*/ 2147483647 h 158"/>
              <a:gd name="T56" fmla="*/ 2147483647 w 123"/>
              <a:gd name="T57" fmla="*/ 2147483647 h 158"/>
              <a:gd name="T58" fmla="*/ 2147483647 w 123"/>
              <a:gd name="T59" fmla="*/ 2147483647 h 158"/>
              <a:gd name="T60" fmla="*/ 2147483647 w 123"/>
              <a:gd name="T61" fmla="*/ 2147483647 h 158"/>
              <a:gd name="T62" fmla="*/ 2147483647 w 123"/>
              <a:gd name="T63" fmla="*/ 2147483647 h 158"/>
              <a:gd name="T64" fmla="*/ 2147483647 w 123"/>
              <a:gd name="T65" fmla="*/ 2147483647 h 158"/>
              <a:gd name="T66" fmla="*/ 2147483647 w 123"/>
              <a:gd name="T67" fmla="*/ 2147483647 h 158"/>
              <a:gd name="T68" fmla="*/ 2147483647 w 123"/>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8"/>
              <a:gd name="T107" fmla="*/ 123 w 123"/>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8">
                <a:moveTo>
                  <a:pt x="99" y="107"/>
                </a:moveTo>
                <a:lnTo>
                  <a:pt x="97" y="113"/>
                </a:lnTo>
                <a:lnTo>
                  <a:pt x="94" y="119"/>
                </a:lnTo>
                <a:lnTo>
                  <a:pt x="91" y="124"/>
                </a:lnTo>
                <a:lnTo>
                  <a:pt x="86" y="128"/>
                </a:lnTo>
                <a:lnTo>
                  <a:pt x="82" y="131"/>
                </a:lnTo>
                <a:lnTo>
                  <a:pt x="77" y="133"/>
                </a:lnTo>
                <a:lnTo>
                  <a:pt x="70" y="135"/>
                </a:lnTo>
                <a:lnTo>
                  <a:pt x="63" y="135"/>
                </a:lnTo>
                <a:lnTo>
                  <a:pt x="55" y="134"/>
                </a:lnTo>
                <a:lnTo>
                  <a:pt x="47" y="132"/>
                </a:lnTo>
                <a:lnTo>
                  <a:pt x="41" y="128"/>
                </a:lnTo>
                <a:lnTo>
                  <a:pt x="35" y="122"/>
                </a:lnTo>
                <a:lnTo>
                  <a:pt x="30" y="117"/>
                </a:lnTo>
                <a:lnTo>
                  <a:pt x="27" y="108"/>
                </a:lnTo>
                <a:lnTo>
                  <a:pt x="25" y="98"/>
                </a:lnTo>
                <a:lnTo>
                  <a:pt x="24" y="87"/>
                </a:lnTo>
                <a:lnTo>
                  <a:pt x="123" y="87"/>
                </a:lnTo>
                <a:lnTo>
                  <a:pt x="123" y="76"/>
                </a:lnTo>
                <a:lnTo>
                  <a:pt x="122" y="60"/>
                </a:lnTo>
                <a:lnTo>
                  <a:pt x="119" y="43"/>
                </a:lnTo>
                <a:lnTo>
                  <a:pt x="114" y="30"/>
                </a:lnTo>
                <a:lnTo>
                  <a:pt x="107" y="20"/>
                </a:lnTo>
                <a:lnTo>
                  <a:pt x="98" y="12"/>
                </a:lnTo>
                <a:lnTo>
                  <a:pt x="87" y="5"/>
                </a:lnTo>
                <a:lnTo>
                  <a:pt x="76" y="1"/>
                </a:lnTo>
                <a:lnTo>
                  <a:pt x="61" y="0"/>
                </a:lnTo>
                <a:lnTo>
                  <a:pt x="48" y="1"/>
                </a:lnTo>
                <a:lnTo>
                  <a:pt x="36" y="6"/>
                </a:lnTo>
                <a:lnTo>
                  <a:pt x="25" y="12"/>
                </a:lnTo>
                <a:lnTo>
                  <a:pt x="17" y="21"/>
                </a:lnTo>
                <a:lnTo>
                  <a:pt x="9" y="33"/>
                </a:lnTo>
                <a:lnTo>
                  <a:pt x="4" y="47"/>
                </a:lnTo>
                <a:lnTo>
                  <a:pt x="1" y="63"/>
                </a:lnTo>
                <a:lnTo>
                  <a:pt x="0" y="80"/>
                </a:lnTo>
                <a:lnTo>
                  <a:pt x="1" y="98"/>
                </a:lnTo>
                <a:lnTo>
                  <a:pt x="4" y="113"/>
                </a:lnTo>
                <a:lnTo>
                  <a:pt x="9" y="127"/>
                </a:lnTo>
                <a:lnTo>
                  <a:pt x="17" y="138"/>
                </a:lnTo>
                <a:lnTo>
                  <a:pt x="25" y="147"/>
                </a:lnTo>
                <a:lnTo>
                  <a:pt x="36" y="153"/>
                </a:lnTo>
                <a:lnTo>
                  <a:pt x="48" y="157"/>
                </a:lnTo>
                <a:lnTo>
                  <a:pt x="61" y="158"/>
                </a:lnTo>
                <a:lnTo>
                  <a:pt x="73" y="157"/>
                </a:lnTo>
                <a:lnTo>
                  <a:pt x="84" y="155"/>
                </a:lnTo>
                <a:lnTo>
                  <a:pt x="94" y="150"/>
                </a:lnTo>
                <a:lnTo>
                  <a:pt x="102" y="145"/>
                </a:lnTo>
                <a:lnTo>
                  <a:pt x="108" y="138"/>
                </a:lnTo>
                <a:lnTo>
                  <a:pt x="115" y="128"/>
                </a:lnTo>
                <a:lnTo>
                  <a:pt x="119" y="119"/>
                </a:lnTo>
                <a:lnTo>
                  <a:pt x="121" y="107"/>
                </a:lnTo>
                <a:lnTo>
                  <a:pt x="99" y="107"/>
                </a:lnTo>
                <a:close/>
                <a:moveTo>
                  <a:pt x="24" y="66"/>
                </a:moveTo>
                <a:lnTo>
                  <a:pt x="25" y="56"/>
                </a:lnTo>
                <a:lnTo>
                  <a:pt x="27" y="48"/>
                </a:lnTo>
                <a:lnTo>
                  <a:pt x="31" y="40"/>
                </a:lnTo>
                <a:lnTo>
                  <a:pt x="36" y="34"/>
                </a:lnTo>
                <a:lnTo>
                  <a:pt x="41" y="28"/>
                </a:lnTo>
                <a:lnTo>
                  <a:pt x="47" y="25"/>
                </a:lnTo>
                <a:lnTo>
                  <a:pt x="54" y="23"/>
                </a:lnTo>
                <a:lnTo>
                  <a:pt x="62" y="22"/>
                </a:lnTo>
                <a:lnTo>
                  <a:pt x="70" y="23"/>
                </a:lnTo>
                <a:lnTo>
                  <a:pt x="78" y="25"/>
                </a:lnTo>
                <a:lnTo>
                  <a:pt x="84" y="29"/>
                </a:lnTo>
                <a:lnTo>
                  <a:pt x="89" y="34"/>
                </a:lnTo>
                <a:lnTo>
                  <a:pt x="94" y="40"/>
                </a:lnTo>
                <a:lnTo>
                  <a:pt x="97" y="48"/>
                </a:lnTo>
                <a:lnTo>
                  <a:pt x="98" y="56"/>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63" name="Freeform 359"/>
          <p:cNvSpPr>
            <a:spLocks/>
          </p:cNvSpPr>
          <p:nvPr/>
        </p:nvSpPr>
        <p:spPr bwMode="auto">
          <a:xfrm>
            <a:off x="5684838" y="2160588"/>
            <a:ext cx="53975" cy="82550"/>
          </a:xfrm>
          <a:custGeom>
            <a:avLst/>
            <a:gdLst>
              <a:gd name="T0" fmla="*/ 2147483647 w 113"/>
              <a:gd name="T1" fmla="*/ 2147483647 h 155"/>
              <a:gd name="T2" fmla="*/ 2147483647 w 113"/>
              <a:gd name="T3" fmla="*/ 2147483647 h 155"/>
              <a:gd name="T4" fmla="*/ 2147483647 w 113"/>
              <a:gd name="T5" fmla="*/ 2147483647 h 155"/>
              <a:gd name="T6" fmla="*/ 2147483647 w 113"/>
              <a:gd name="T7" fmla="*/ 2147483647 h 155"/>
              <a:gd name="T8" fmla="*/ 2147483647 w 113"/>
              <a:gd name="T9" fmla="*/ 2147483647 h 155"/>
              <a:gd name="T10" fmla="*/ 2147483647 w 113"/>
              <a:gd name="T11" fmla="*/ 2147483647 h 155"/>
              <a:gd name="T12" fmla="*/ 2147483647 w 113"/>
              <a:gd name="T13" fmla="*/ 2147483647 h 155"/>
              <a:gd name="T14" fmla="*/ 2147483647 w 113"/>
              <a:gd name="T15" fmla="*/ 2147483647 h 155"/>
              <a:gd name="T16" fmla="*/ 2147483647 w 113"/>
              <a:gd name="T17" fmla="*/ 2147483647 h 155"/>
              <a:gd name="T18" fmla="*/ 2147483647 w 113"/>
              <a:gd name="T19" fmla="*/ 2147483647 h 155"/>
              <a:gd name="T20" fmla="*/ 2147483647 w 113"/>
              <a:gd name="T21" fmla="*/ 2147483647 h 155"/>
              <a:gd name="T22" fmla="*/ 2147483647 w 113"/>
              <a:gd name="T23" fmla="*/ 2147483647 h 155"/>
              <a:gd name="T24" fmla="*/ 2147483647 w 113"/>
              <a:gd name="T25" fmla="*/ 2147483647 h 155"/>
              <a:gd name="T26" fmla="*/ 2147483647 w 113"/>
              <a:gd name="T27" fmla="*/ 2147483647 h 155"/>
              <a:gd name="T28" fmla="*/ 2147483647 w 113"/>
              <a:gd name="T29" fmla="*/ 0 h 155"/>
              <a:gd name="T30" fmla="*/ 2147483647 w 113"/>
              <a:gd name="T31" fmla="*/ 0 h 155"/>
              <a:gd name="T32" fmla="*/ 2147483647 w 113"/>
              <a:gd name="T33" fmla="*/ 0 h 155"/>
              <a:gd name="T34" fmla="*/ 2147483647 w 113"/>
              <a:gd name="T35" fmla="*/ 2147483647 h 155"/>
              <a:gd name="T36" fmla="*/ 2147483647 w 113"/>
              <a:gd name="T37" fmla="*/ 2147483647 h 155"/>
              <a:gd name="T38" fmla="*/ 2147483647 w 113"/>
              <a:gd name="T39" fmla="*/ 2147483647 h 155"/>
              <a:gd name="T40" fmla="*/ 2147483647 w 113"/>
              <a:gd name="T41" fmla="*/ 2147483647 h 155"/>
              <a:gd name="T42" fmla="*/ 2147483647 w 113"/>
              <a:gd name="T43" fmla="*/ 2147483647 h 155"/>
              <a:gd name="T44" fmla="*/ 2147483647 w 113"/>
              <a:gd name="T45" fmla="*/ 2147483647 h 155"/>
              <a:gd name="T46" fmla="*/ 2147483647 w 113"/>
              <a:gd name="T47" fmla="*/ 2147483647 h 155"/>
              <a:gd name="T48" fmla="*/ 2147483647 w 113"/>
              <a:gd name="T49" fmla="*/ 2147483647 h 155"/>
              <a:gd name="T50" fmla="*/ 0 w 113"/>
              <a:gd name="T51" fmla="*/ 2147483647 h 155"/>
              <a:gd name="T52" fmla="*/ 0 w 113"/>
              <a:gd name="T53" fmla="*/ 2147483647 h 155"/>
              <a:gd name="T54" fmla="*/ 2147483647 w 113"/>
              <a:gd name="T55" fmla="*/ 2147483647 h 155"/>
              <a:gd name="T56" fmla="*/ 2147483647 w 113"/>
              <a:gd name="T57" fmla="*/ 2147483647 h 155"/>
              <a:gd name="T58" fmla="*/ 2147483647 w 113"/>
              <a:gd name="T59" fmla="*/ 2147483647 h 155"/>
              <a:gd name="T60" fmla="*/ 2147483647 w 113"/>
              <a:gd name="T61" fmla="*/ 2147483647 h 155"/>
              <a:gd name="T62" fmla="*/ 2147483647 w 113"/>
              <a:gd name="T63" fmla="*/ 2147483647 h 155"/>
              <a:gd name="T64" fmla="*/ 2147483647 w 113"/>
              <a:gd name="T65" fmla="*/ 2147483647 h 155"/>
              <a:gd name="T66" fmla="*/ 2147483647 w 113"/>
              <a:gd name="T67" fmla="*/ 2147483647 h 155"/>
              <a:gd name="T68" fmla="*/ 2147483647 w 113"/>
              <a:gd name="T69" fmla="*/ 2147483647 h 155"/>
              <a:gd name="T70" fmla="*/ 2147483647 w 113"/>
              <a:gd name="T71" fmla="*/ 2147483647 h 155"/>
              <a:gd name="T72" fmla="*/ 2147483647 w 113"/>
              <a:gd name="T73" fmla="*/ 2147483647 h 155"/>
              <a:gd name="T74" fmla="*/ 2147483647 w 113"/>
              <a:gd name="T75" fmla="*/ 2147483647 h 155"/>
              <a:gd name="T76" fmla="*/ 2147483647 w 113"/>
              <a:gd name="T77" fmla="*/ 2147483647 h 155"/>
              <a:gd name="T78" fmla="*/ 2147483647 w 113"/>
              <a:gd name="T79" fmla="*/ 2147483647 h 155"/>
              <a:gd name="T80" fmla="*/ 2147483647 w 113"/>
              <a:gd name="T81" fmla="*/ 2147483647 h 155"/>
              <a:gd name="T82" fmla="*/ 2147483647 w 113"/>
              <a:gd name="T83" fmla="*/ 2147483647 h 155"/>
              <a:gd name="T84" fmla="*/ 2147483647 w 113"/>
              <a:gd name="T85" fmla="*/ 2147483647 h 155"/>
              <a:gd name="T86" fmla="*/ 2147483647 w 113"/>
              <a:gd name="T87" fmla="*/ 2147483647 h 155"/>
              <a:gd name="T88" fmla="*/ 2147483647 w 113"/>
              <a:gd name="T89" fmla="*/ 2147483647 h 155"/>
              <a:gd name="T90" fmla="*/ 2147483647 w 113"/>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3"/>
              <a:gd name="T139" fmla="*/ 0 h 155"/>
              <a:gd name="T140" fmla="*/ 113 w 113"/>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3" h="155">
                <a:moveTo>
                  <a:pt x="90" y="155"/>
                </a:moveTo>
                <a:lnTo>
                  <a:pt x="113" y="155"/>
                </a:lnTo>
                <a:lnTo>
                  <a:pt x="113" y="64"/>
                </a:lnTo>
                <a:lnTo>
                  <a:pt x="113" y="57"/>
                </a:lnTo>
                <a:lnTo>
                  <a:pt x="113" y="47"/>
                </a:lnTo>
                <a:lnTo>
                  <a:pt x="112" y="37"/>
                </a:lnTo>
                <a:lnTo>
                  <a:pt x="111" y="28"/>
                </a:lnTo>
                <a:lnTo>
                  <a:pt x="107" y="21"/>
                </a:lnTo>
                <a:lnTo>
                  <a:pt x="104" y="15"/>
                </a:lnTo>
                <a:lnTo>
                  <a:pt x="101" y="12"/>
                </a:lnTo>
                <a:lnTo>
                  <a:pt x="97" y="8"/>
                </a:lnTo>
                <a:lnTo>
                  <a:pt x="91" y="5"/>
                </a:lnTo>
                <a:lnTo>
                  <a:pt x="86" y="2"/>
                </a:lnTo>
                <a:lnTo>
                  <a:pt x="80" y="1"/>
                </a:lnTo>
                <a:lnTo>
                  <a:pt x="72" y="0"/>
                </a:lnTo>
                <a:lnTo>
                  <a:pt x="65" y="0"/>
                </a:lnTo>
                <a:lnTo>
                  <a:pt x="59" y="0"/>
                </a:lnTo>
                <a:lnTo>
                  <a:pt x="52" y="1"/>
                </a:lnTo>
                <a:lnTo>
                  <a:pt x="46" y="4"/>
                </a:lnTo>
                <a:lnTo>
                  <a:pt x="41" y="6"/>
                </a:lnTo>
                <a:lnTo>
                  <a:pt x="35" y="9"/>
                </a:lnTo>
                <a:lnTo>
                  <a:pt x="30" y="14"/>
                </a:lnTo>
                <a:lnTo>
                  <a:pt x="26" y="20"/>
                </a:lnTo>
                <a:lnTo>
                  <a:pt x="22" y="26"/>
                </a:lnTo>
                <a:lnTo>
                  <a:pt x="22" y="4"/>
                </a:lnTo>
                <a:lnTo>
                  <a:pt x="0" y="4"/>
                </a:lnTo>
                <a:lnTo>
                  <a:pt x="0" y="155"/>
                </a:lnTo>
                <a:lnTo>
                  <a:pt x="23" y="155"/>
                </a:lnTo>
                <a:lnTo>
                  <a:pt x="23" y="69"/>
                </a:lnTo>
                <a:lnTo>
                  <a:pt x="24" y="58"/>
                </a:lnTo>
                <a:lnTo>
                  <a:pt x="26" y="49"/>
                </a:lnTo>
                <a:lnTo>
                  <a:pt x="29" y="41"/>
                </a:lnTo>
                <a:lnTo>
                  <a:pt x="33" y="34"/>
                </a:lnTo>
                <a:lnTo>
                  <a:pt x="40" y="29"/>
                </a:lnTo>
                <a:lnTo>
                  <a:pt x="46" y="26"/>
                </a:lnTo>
                <a:lnTo>
                  <a:pt x="54" y="23"/>
                </a:lnTo>
                <a:lnTo>
                  <a:pt x="63" y="22"/>
                </a:lnTo>
                <a:lnTo>
                  <a:pt x="70" y="23"/>
                </a:lnTo>
                <a:lnTo>
                  <a:pt x="77" y="25"/>
                </a:lnTo>
                <a:lnTo>
                  <a:pt x="81" y="28"/>
                </a:lnTo>
                <a:lnTo>
                  <a:pt x="85" y="32"/>
                </a:lnTo>
                <a:lnTo>
                  <a:pt x="87" y="37"/>
                </a:lnTo>
                <a:lnTo>
                  <a:pt x="89" y="44"/>
                </a:lnTo>
                <a:lnTo>
                  <a:pt x="90" y="53"/>
                </a:lnTo>
                <a:lnTo>
                  <a:pt x="90" y="62"/>
                </a:lnTo>
                <a:lnTo>
                  <a:pt x="90"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64" name="Freeform 360"/>
          <p:cNvSpPr>
            <a:spLocks noEditPoints="1"/>
          </p:cNvSpPr>
          <p:nvPr/>
        </p:nvSpPr>
        <p:spPr bwMode="auto">
          <a:xfrm>
            <a:off x="5751513" y="2160588"/>
            <a:ext cx="58737" cy="84137"/>
          </a:xfrm>
          <a:custGeom>
            <a:avLst/>
            <a:gdLst>
              <a:gd name="T0" fmla="*/ 2147483647 w 128"/>
              <a:gd name="T1" fmla="*/ 2147483647 h 158"/>
              <a:gd name="T2" fmla="*/ 2147483647 w 128"/>
              <a:gd name="T3" fmla="*/ 2147483647 h 158"/>
              <a:gd name="T4" fmla="*/ 2147483647 w 128"/>
              <a:gd name="T5" fmla="*/ 2147483647 h 158"/>
              <a:gd name="T6" fmla="*/ 2147483647 w 128"/>
              <a:gd name="T7" fmla="*/ 2147483647 h 158"/>
              <a:gd name="T8" fmla="*/ 2147483647 w 128"/>
              <a:gd name="T9" fmla="*/ 2147483647 h 158"/>
              <a:gd name="T10" fmla="*/ 2147483647 w 128"/>
              <a:gd name="T11" fmla="*/ 2147483647 h 158"/>
              <a:gd name="T12" fmla="*/ 2147483647 w 128"/>
              <a:gd name="T13" fmla="*/ 2147483647 h 158"/>
              <a:gd name="T14" fmla="*/ 2147483647 w 128"/>
              <a:gd name="T15" fmla="*/ 2147483647 h 158"/>
              <a:gd name="T16" fmla="*/ 2147483647 w 128"/>
              <a:gd name="T17" fmla="*/ 2147483647 h 158"/>
              <a:gd name="T18" fmla="*/ 2147483647 w 128"/>
              <a:gd name="T19" fmla="*/ 2147483647 h 158"/>
              <a:gd name="T20" fmla="*/ 2147483647 w 128"/>
              <a:gd name="T21" fmla="*/ 2147483647 h 158"/>
              <a:gd name="T22" fmla="*/ 2147483647 w 128"/>
              <a:gd name="T23" fmla="*/ 2147483647 h 158"/>
              <a:gd name="T24" fmla="*/ 2147483647 w 128"/>
              <a:gd name="T25" fmla="*/ 2147483647 h 158"/>
              <a:gd name="T26" fmla="*/ 2147483647 w 128"/>
              <a:gd name="T27" fmla="*/ 2147483647 h 158"/>
              <a:gd name="T28" fmla="*/ 2147483647 w 128"/>
              <a:gd name="T29" fmla="*/ 2147483647 h 158"/>
              <a:gd name="T30" fmla="*/ 2147483647 w 128"/>
              <a:gd name="T31" fmla="*/ 2147483647 h 158"/>
              <a:gd name="T32" fmla="*/ 2147483647 w 128"/>
              <a:gd name="T33" fmla="*/ 2147483647 h 158"/>
              <a:gd name="T34" fmla="*/ 2147483647 w 128"/>
              <a:gd name="T35" fmla="*/ 2147483647 h 158"/>
              <a:gd name="T36" fmla="*/ 2147483647 w 128"/>
              <a:gd name="T37" fmla="*/ 2147483647 h 158"/>
              <a:gd name="T38" fmla="*/ 2147483647 w 128"/>
              <a:gd name="T39" fmla="*/ 2147483647 h 158"/>
              <a:gd name="T40" fmla="*/ 2147483647 w 128"/>
              <a:gd name="T41" fmla="*/ 2147483647 h 158"/>
              <a:gd name="T42" fmla="*/ 2147483647 w 128"/>
              <a:gd name="T43" fmla="*/ 2147483647 h 158"/>
              <a:gd name="T44" fmla="*/ 2147483647 w 128"/>
              <a:gd name="T45" fmla="*/ 2147483647 h 158"/>
              <a:gd name="T46" fmla="*/ 2147483647 w 128"/>
              <a:gd name="T47" fmla="*/ 2147483647 h 158"/>
              <a:gd name="T48" fmla="*/ 2147483647 w 128"/>
              <a:gd name="T49" fmla="*/ 2147483647 h 158"/>
              <a:gd name="T50" fmla="*/ 2147483647 w 128"/>
              <a:gd name="T51" fmla="*/ 2147483647 h 158"/>
              <a:gd name="T52" fmla="*/ 2147483647 w 128"/>
              <a:gd name="T53" fmla="*/ 2147483647 h 158"/>
              <a:gd name="T54" fmla="*/ 2147483647 w 128"/>
              <a:gd name="T55" fmla="*/ 0 h 158"/>
              <a:gd name="T56" fmla="*/ 2147483647 w 128"/>
              <a:gd name="T57" fmla="*/ 2147483647 h 158"/>
              <a:gd name="T58" fmla="*/ 2147483647 w 128"/>
              <a:gd name="T59" fmla="*/ 2147483647 h 158"/>
              <a:gd name="T60" fmla="*/ 2147483647 w 128"/>
              <a:gd name="T61" fmla="*/ 2147483647 h 158"/>
              <a:gd name="T62" fmla="*/ 2147483647 w 128"/>
              <a:gd name="T63" fmla="*/ 2147483647 h 158"/>
              <a:gd name="T64" fmla="*/ 2147483647 w 128"/>
              <a:gd name="T65" fmla="*/ 2147483647 h 158"/>
              <a:gd name="T66" fmla="*/ 2147483647 w 128"/>
              <a:gd name="T67" fmla="*/ 2147483647 h 158"/>
              <a:gd name="T68" fmla="*/ 2147483647 w 128"/>
              <a:gd name="T69" fmla="*/ 2147483647 h 158"/>
              <a:gd name="T70" fmla="*/ 2147483647 w 128"/>
              <a:gd name="T71" fmla="*/ 2147483647 h 158"/>
              <a:gd name="T72" fmla="*/ 2147483647 w 128"/>
              <a:gd name="T73" fmla="*/ 2147483647 h 158"/>
              <a:gd name="T74" fmla="*/ 2147483647 w 128"/>
              <a:gd name="T75" fmla="*/ 2147483647 h 158"/>
              <a:gd name="T76" fmla="*/ 2147483647 w 128"/>
              <a:gd name="T77" fmla="*/ 2147483647 h 158"/>
              <a:gd name="T78" fmla="*/ 2147483647 w 128"/>
              <a:gd name="T79" fmla="*/ 2147483647 h 158"/>
              <a:gd name="T80" fmla="*/ 2147483647 w 128"/>
              <a:gd name="T81" fmla="*/ 2147483647 h 158"/>
              <a:gd name="T82" fmla="*/ 2147483647 w 128"/>
              <a:gd name="T83" fmla="*/ 2147483647 h 158"/>
              <a:gd name="T84" fmla="*/ 2147483647 w 128"/>
              <a:gd name="T85" fmla="*/ 2147483647 h 158"/>
              <a:gd name="T86" fmla="*/ 2147483647 w 128"/>
              <a:gd name="T87" fmla="*/ 2147483647 h 158"/>
              <a:gd name="T88" fmla="*/ 2147483647 w 128"/>
              <a:gd name="T89" fmla="*/ 2147483647 h 158"/>
              <a:gd name="T90" fmla="*/ 2147483647 w 128"/>
              <a:gd name="T91" fmla="*/ 2147483647 h 158"/>
              <a:gd name="T92" fmla="*/ 2147483647 w 128"/>
              <a:gd name="T93" fmla="*/ 2147483647 h 158"/>
              <a:gd name="T94" fmla="*/ 2147483647 w 128"/>
              <a:gd name="T95" fmla="*/ 2147483647 h 158"/>
              <a:gd name="T96" fmla="*/ 0 w 128"/>
              <a:gd name="T97" fmla="*/ 2147483647 h 158"/>
              <a:gd name="T98" fmla="*/ 2147483647 w 128"/>
              <a:gd name="T99" fmla="*/ 2147483647 h 158"/>
              <a:gd name="T100" fmla="*/ 2147483647 w 128"/>
              <a:gd name="T101" fmla="*/ 2147483647 h 158"/>
              <a:gd name="T102" fmla="*/ 2147483647 w 128"/>
              <a:gd name="T103" fmla="*/ 2147483647 h 158"/>
              <a:gd name="T104" fmla="*/ 2147483647 w 128"/>
              <a:gd name="T105" fmla="*/ 2147483647 h 158"/>
              <a:gd name="T106" fmla="*/ 2147483647 w 128"/>
              <a:gd name="T107" fmla="*/ 2147483647 h 158"/>
              <a:gd name="T108" fmla="*/ 2147483647 w 128"/>
              <a:gd name="T109" fmla="*/ 2147483647 h 15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8"/>
              <a:gd name="T166" fmla="*/ 0 h 158"/>
              <a:gd name="T167" fmla="*/ 128 w 128"/>
              <a:gd name="T168" fmla="*/ 158 h 15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8" h="158">
                <a:moveTo>
                  <a:pt x="91" y="77"/>
                </a:moveTo>
                <a:lnTo>
                  <a:pt x="91" y="99"/>
                </a:lnTo>
                <a:lnTo>
                  <a:pt x="89" y="107"/>
                </a:lnTo>
                <a:lnTo>
                  <a:pt x="87" y="114"/>
                </a:lnTo>
                <a:lnTo>
                  <a:pt x="84" y="120"/>
                </a:lnTo>
                <a:lnTo>
                  <a:pt x="79" y="126"/>
                </a:lnTo>
                <a:lnTo>
                  <a:pt x="73" y="131"/>
                </a:lnTo>
                <a:lnTo>
                  <a:pt x="65" y="134"/>
                </a:lnTo>
                <a:lnTo>
                  <a:pt x="58" y="135"/>
                </a:lnTo>
                <a:lnTo>
                  <a:pt x="48" y="136"/>
                </a:lnTo>
                <a:lnTo>
                  <a:pt x="43" y="136"/>
                </a:lnTo>
                <a:lnTo>
                  <a:pt x="38" y="135"/>
                </a:lnTo>
                <a:lnTo>
                  <a:pt x="34" y="133"/>
                </a:lnTo>
                <a:lnTo>
                  <a:pt x="30" y="131"/>
                </a:lnTo>
                <a:lnTo>
                  <a:pt x="27" y="127"/>
                </a:lnTo>
                <a:lnTo>
                  <a:pt x="26" y="122"/>
                </a:lnTo>
                <a:lnTo>
                  <a:pt x="24" y="118"/>
                </a:lnTo>
                <a:lnTo>
                  <a:pt x="24" y="113"/>
                </a:lnTo>
                <a:lnTo>
                  <a:pt x="24" y="107"/>
                </a:lnTo>
                <a:lnTo>
                  <a:pt x="25" y="103"/>
                </a:lnTo>
                <a:lnTo>
                  <a:pt x="27" y="99"/>
                </a:lnTo>
                <a:lnTo>
                  <a:pt x="29" y="96"/>
                </a:lnTo>
                <a:lnTo>
                  <a:pt x="33" y="92"/>
                </a:lnTo>
                <a:lnTo>
                  <a:pt x="37" y="90"/>
                </a:lnTo>
                <a:lnTo>
                  <a:pt x="42" y="89"/>
                </a:lnTo>
                <a:lnTo>
                  <a:pt x="47" y="87"/>
                </a:lnTo>
                <a:lnTo>
                  <a:pt x="59" y="85"/>
                </a:lnTo>
                <a:lnTo>
                  <a:pt x="70" y="84"/>
                </a:lnTo>
                <a:lnTo>
                  <a:pt x="81" y="82"/>
                </a:lnTo>
                <a:lnTo>
                  <a:pt x="91" y="77"/>
                </a:lnTo>
                <a:close/>
                <a:moveTo>
                  <a:pt x="93" y="134"/>
                </a:moveTo>
                <a:lnTo>
                  <a:pt x="93" y="140"/>
                </a:lnTo>
                <a:lnTo>
                  <a:pt x="94" y="145"/>
                </a:lnTo>
                <a:lnTo>
                  <a:pt x="96" y="148"/>
                </a:lnTo>
                <a:lnTo>
                  <a:pt x="98" y="152"/>
                </a:lnTo>
                <a:lnTo>
                  <a:pt x="101" y="154"/>
                </a:lnTo>
                <a:lnTo>
                  <a:pt x="105" y="156"/>
                </a:lnTo>
                <a:lnTo>
                  <a:pt x="109" y="157"/>
                </a:lnTo>
                <a:lnTo>
                  <a:pt x="116" y="157"/>
                </a:lnTo>
                <a:lnTo>
                  <a:pt x="121" y="156"/>
                </a:lnTo>
                <a:lnTo>
                  <a:pt x="128" y="155"/>
                </a:lnTo>
                <a:lnTo>
                  <a:pt x="128" y="135"/>
                </a:lnTo>
                <a:lnTo>
                  <a:pt x="122" y="136"/>
                </a:lnTo>
                <a:lnTo>
                  <a:pt x="118" y="135"/>
                </a:lnTo>
                <a:lnTo>
                  <a:pt x="115" y="132"/>
                </a:lnTo>
                <a:lnTo>
                  <a:pt x="114" y="127"/>
                </a:lnTo>
                <a:lnTo>
                  <a:pt x="114" y="120"/>
                </a:lnTo>
                <a:lnTo>
                  <a:pt x="114" y="46"/>
                </a:lnTo>
                <a:lnTo>
                  <a:pt x="113" y="35"/>
                </a:lnTo>
                <a:lnTo>
                  <a:pt x="111" y="26"/>
                </a:lnTo>
                <a:lnTo>
                  <a:pt x="106" y="18"/>
                </a:lnTo>
                <a:lnTo>
                  <a:pt x="101" y="11"/>
                </a:lnTo>
                <a:lnTo>
                  <a:pt x="94" y="6"/>
                </a:lnTo>
                <a:lnTo>
                  <a:pt x="84" y="2"/>
                </a:lnTo>
                <a:lnTo>
                  <a:pt x="74" y="1"/>
                </a:lnTo>
                <a:lnTo>
                  <a:pt x="61" y="0"/>
                </a:lnTo>
                <a:lnTo>
                  <a:pt x="48" y="1"/>
                </a:lnTo>
                <a:lnTo>
                  <a:pt x="38" y="4"/>
                </a:lnTo>
                <a:lnTo>
                  <a:pt x="28" y="7"/>
                </a:lnTo>
                <a:lnTo>
                  <a:pt x="21" y="13"/>
                </a:lnTo>
                <a:lnTo>
                  <a:pt x="15" y="20"/>
                </a:lnTo>
                <a:lnTo>
                  <a:pt x="10" y="28"/>
                </a:lnTo>
                <a:lnTo>
                  <a:pt x="7" y="37"/>
                </a:lnTo>
                <a:lnTo>
                  <a:pt x="6" y="48"/>
                </a:lnTo>
                <a:lnTo>
                  <a:pt x="6" y="49"/>
                </a:lnTo>
                <a:lnTo>
                  <a:pt x="28" y="49"/>
                </a:lnTo>
                <a:lnTo>
                  <a:pt x="28" y="43"/>
                </a:lnTo>
                <a:lnTo>
                  <a:pt x="30" y="37"/>
                </a:lnTo>
                <a:lnTo>
                  <a:pt x="33" y="33"/>
                </a:lnTo>
                <a:lnTo>
                  <a:pt x="37" y="29"/>
                </a:lnTo>
                <a:lnTo>
                  <a:pt x="41" y="26"/>
                </a:lnTo>
                <a:lnTo>
                  <a:pt x="46" y="23"/>
                </a:lnTo>
                <a:lnTo>
                  <a:pt x="53" y="22"/>
                </a:lnTo>
                <a:lnTo>
                  <a:pt x="60" y="22"/>
                </a:lnTo>
                <a:lnTo>
                  <a:pt x="67" y="22"/>
                </a:lnTo>
                <a:lnTo>
                  <a:pt x="74" y="23"/>
                </a:lnTo>
                <a:lnTo>
                  <a:pt x="79" y="26"/>
                </a:lnTo>
                <a:lnTo>
                  <a:pt x="83" y="28"/>
                </a:lnTo>
                <a:lnTo>
                  <a:pt x="86" y="30"/>
                </a:lnTo>
                <a:lnTo>
                  <a:pt x="88" y="35"/>
                </a:lnTo>
                <a:lnTo>
                  <a:pt x="91" y="39"/>
                </a:lnTo>
                <a:lnTo>
                  <a:pt x="91" y="44"/>
                </a:lnTo>
                <a:lnTo>
                  <a:pt x="91" y="50"/>
                </a:lnTo>
                <a:lnTo>
                  <a:pt x="89" y="55"/>
                </a:lnTo>
                <a:lnTo>
                  <a:pt x="88" y="57"/>
                </a:lnTo>
                <a:lnTo>
                  <a:pt x="84" y="60"/>
                </a:lnTo>
                <a:lnTo>
                  <a:pt x="79" y="62"/>
                </a:lnTo>
                <a:lnTo>
                  <a:pt x="70" y="63"/>
                </a:lnTo>
                <a:lnTo>
                  <a:pt x="60" y="64"/>
                </a:lnTo>
                <a:lnTo>
                  <a:pt x="47" y="65"/>
                </a:lnTo>
                <a:lnTo>
                  <a:pt x="36" y="68"/>
                </a:lnTo>
                <a:lnTo>
                  <a:pt x="26" y="71"/>
                </a:lnTo>
                <a:lnTo>
                  <a:pt x="18" y="75"/>
                </a:lnTo>
                <a:lnTo>
                  <a:pt x="11" y="80"/>
                </a:lnTo>
                <a:lnTo>
                  <a:pt x="6" y="86"/>
                </a:lnTo>
                <a:lnTo>
                  <a:pt x="3" y="94"/>
                </a:lnTo>
                <a:lnTo>
                  <a:pt x="1" y="103"/>
                </a:lnTo>
                <a:lnTo>
                  <a:pt x="0" y="113"/>
                </a:lnTo>
                <a:lnTo>
                  <a:pt x="1" y="124"/>
                </a:lnTo>
                <a:lnTo>
                  <a:pt x="3" y="132"/>
                </a:lnTo>
                <a:lnTo>
                  <a:pt x="6" y="140"/>
                </a:lnTo>
                <a:lnTo>
                  <a:pt x="11" y="147"/>
                </a:lnTo>
                <a:lnTo>
                  <a:pt x="18" y="152"/>
                </a:lnTo>
                <a:lnTo>
                  <a:pt x="25" y="155"/>
                </a:lnTo>
                <a:lnTo>
                  <a:pt x="35" y="157"/>
                </a:lnTo>
                <a:lnTo>
                  <a:pt x="44" y="158"/>
                </a:lnTo>
                <a:lnTo>
                  <a:pt x="58" y="157"/>
                </a:lnTo>
                <a:lnTo>
                  <a:pt x="70" y="153"/>
                </a:lnTo>
                <a:lnTo>
                  <a:pt x="82" y="145"/>
                </a:lnTo>
                <a:lnTo>
                  <a:pt x="93" y="13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65" name="Freeform 361"/>
          <p:cNvSpPr>
            <a:spLocks/>
          </p:cNvSpPr>
          <p:nvPr/>
        </p:nvSpPr>
        <p:spPr bwMode="auto">
          <a:xfrm>
            <a:off x="5822950" y="2162175"/>
            <a:ext cx="50800" cy="82550"/>
          </a:xfrm>
          <a:custGeom>
            <a:avLst/>
            <a:gdLst>
              <a:gd name="T0" fmla="*/ 2147483647 w 113"/>
              <a:gd name="T1" fmla="*/ 0 h 154"/>
              <a:gd name="T2" fmla="*/ 0 w 113"/>
              <a:gd name="T3" fmla="*/ 0 h 154"/>
              <a:gd name="T4" fmla="*/ 0 w 113"/>
              <a:gd name="T5" fmla="*/ 2147483647 h 154"/>
              <a:gd name="T6" fmla="*/ 0 w 113"/>
              <a:gd name="T7" fmla="*/ 2147483647 h 154"/>
              <a:gd name="T8" fmla="*/ 0 w 113"/>
              <a:gd name="T9" fmla="*/ 2147483647 h 154"/>
              <a:gd name="T10" fmla="*/ 2147483647 w 113"/>
              <a:gd name="T11" fmla="*/ 2147483647 h 154"/>
              <a:gd name="T12" fmla="*/ 2147483647 w 113"/>
              <a:gd name="T13" fmla="*/ 2147483647 h 154"/>
              <a:gd name="T14" fmla="*/ 2147483647 w 113"/>
              <a:gd name="T15" fmla="*/ 2147483647 h 154"/>
              <a:gd name="T16" fmla="*/ 2147483647 w 113"/>
              <a:gd name="T17" fmla="*/ 2147483647 h 154"/>
              <a:gd name="T18" fmla="*/ 2147483647 w 113"/>
              <a:gd name="T19" fmla="*/ 2147483647 h 154"/>
              <a:gd name="T20" fmla="*/ 2147483647 w 113"/>
              <a:gd name="T21" fmla="*/ 2147483647 h 154"/>
              <a:gd name="T22" fmla="*/ 2147483647 w 113"/>
              <a:gd name="T23" fmla="*/ 2147483647 h 154"/>
              <a:gd name="T24" fmla="*/ 2147483647 w 113"/>
              <a:gd name="T25" fmla="*/ 2147483647 h 154"/>
              <a:gd name="T26" fmla="*/ 2147483647 w 113"/>
              <a:gd name="T27" fmla="*/ 2147483647 h 154"/>
              <a:gd name="T28" fmla="*/ 2147483647 w 113"/>
              <a:gd name="T29" fmla="*/ 2147483647 h 154"/>
              <a:gd name="T30" fmla="*/ 2147483647 w 113"/>
              <a:gd name="T31" fmla="*/ 2147483647 h 154"/>
              <a:gd name="T32" fmla="*/ 2147483647 w 113"/>
              <a:gd name="T33" fmla="*/ 2147483647 h 154"/>
              <a:gd name="T34" fmla="*/ 2147483647 w 113"/>
              <a:gd name="T35" fmla="*/ 2147483647 h 154"/>
              <a:gd name="T36" fmla="*/ 2147483647 w 113"/>
              <a:gd name="T37" fmla="*/ 2147483647 h 154"/>
              <a:gd name="T38" fmla="*/ 2147483647 w 113"/>
              <a:gd name="T39" fmla="*/ 2147483647 h 154"/>
              <a:gd name="T40" fmla="*/ 2147483647 w 113"/>
              <a:gd name="T41" fmla="*/ 2147483647 h 154"/>
              <a:gd name="T42" fmla="*/ 2147483647 w 113"/>
              <a:gd name="T43" fmla="*/ 2147483647 h 154"/>
              <a:gd name="T44" fmla="*/ 2147483647 w 113"/>
              <a:gd name="T45" fmla="*/ 2147483647 h 154"/>
              <a:gd name="T46" fmla="*/ 2147483647 w 113"/>
              <a:gd name="T47" fmla="*/ 2147483647 h 154"/>
              <a:gd name="T48" fmla="*/ 2147483647 w 113"/>
              <a:gd name="T49" fmla="*/ 2147483647 h 154"/>
              <a:gd name="T50" fmla="*/ 2147483647 w 113"/>
              <a:gd name="T51" fmla="*/ 2147483647 h 154"/>
              <a:gd name="T52" fmla="*/ 2147483647 w 113"/>
              <a:gd name="T53" fmla="*/ 0 h 154"/>
              <a:gd name="T54" fmla="*/ 2147483647 w 113"/>
              <a:gd name="T55" fmla="*/ 0 h 154"/>
              <a:gd name="T56" fmla="*/ 2147483647 w 113"/>
              <a:gd name="T57" fmla="*/ 2147483647 h 154"/>
              <a:gd name="T58" fmla="*/ 2147483647 w 113"/>
              <a:gd name="T59" fmla="*/ 2147483647 h 154"/>
              <a:gd name="T60" fmla="*/ 2147483647 w 113"/>
              <a:gd name="T61" fmla="*/ 2147483647 h 154"/>
              <a:gd name="T62" fmla="*/ 2147483647 w 113"/>
              <a:gd name="T63" fmla="*/ 2147483647 h 154"/>
              <a:gd name="T64" fmla="*/ 2147483647 w 113"/>
              <a:gd name="T65" fmla="*/ 2147483647 h 154"/>
              <a:gd name="T66" fmla="*/ 2147483647 w 113"/>
              <a:gd name="T67" fmla="*/ 2147483647 h 154"/>
              <a:gd name="T68" fmla="*/ 2147483647 w 113"/>
              <a:gd name="T69" fmla="*/ 2147483647 h 154"/>
              <a:gd name="T70" fmla="*/ 2147483647 w 113"/>
              <a:gd name="T71" fmla="*/ 2147483647 h 154"/>
              <a:gd name="T72" fmla="*/ 2147483647 w 113"/>
              <a:gd name="T73" fmla="*/ 2147483647 h 154"/>
              <a:gd name="T74" fmla="*/ 2147483647 w 113"/>
              <a:gd name="T75" fmla="*/ 2147483647 h 154"/>
              <a:gd name="T76" fmla="*/ 2147483647 w 113"/>
              <a:gd name="T77" fmla="*/ 2147483647 h 154"/>
              <a:gd name="T78" fmla="*/ 2147483647 w 113"/>
              <a:gd name="T79" fmla="*/ 2147483647 h 154"/>
              <a:gd name="T80" fmla="*/ 2147483647 w 113"/>
              <a:gd name="T81" fmla="*/ 2147483647 h 154"/>
              <a:gd name="T82" fmla="*/ 2147483647 w 113"/>
              <a:gd name="T83" fmla="*/ 2147483647 h 154"/>
              <a:gd name="T84" fmla="*/ 2147483647 w 113"/>
              <a:gd name="T85" fmla="*/ 2147483647 h 154"/>
              <a:gd name="T86" fmla="*/ 2147483647 w 113"/>
              <a:gd name="T87" fmla="*/ 2147483647 h 154"/>
              <a:gd name="T88" fmla="*/ 2147483647 w 113"/>
              <a:gd name="T89" fmla="*/ 2147483647 h 154"/>
              <a:gd name="T90" fmla="*/ 2147483647 w 113"/>
              <a:gd name="T91" fmla="*/ 0 h 15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3"/>
              <a:gd name="T139" fmla="*/ 0 h 154"/>
              <a:gd name="T140" fmla="*/ 113 w 113"/>
              <a:gd name="T141" fmla="*/ 154 h 154"/>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3" h="154">
                <a:moveTo>
                  <a:pt x="23" y="0"/>
                </a:moveTo>
                <a:lnTo>
                  <a:pt x="0" y="0"/>
                </a:lnTo>
                <a:lnTo>
                  <a:pt x="0" y="90"/>
                </a:lnTo>
                <a:lnTo>
                  <a:pt x="0" y="97"/>
                </a:lnTo>
                <a:lnTo>
                  <a:pt x="0" y="108"/>
                </a:lnTo>
                <a:lnTo>
                  <a:pt x="1" y="117"/>
                </a:lnTo>
                <a:lnTo>
                  <a:pt x="3" y="127"/>
                </a:lnTo>
                <a:lnTo>
                  <a:pt x="6" y="134"/>
                </a:lnTo>
                <a:lnTo>
                  <a:pt x="9" y="138"/>
                </a:lnTo>
                <a:lnTo>
                  <a:pt x="12" y="143"/>
                </a:lnTo>
                <a:lnTo>
                  <a:pt x="16" y="146"/>
                </a:lnTo>
                <a:lnTo>
                  <a:pt x="22" y="149"/>
                </a:lnTo>
                <a:lnTo>
                  <a:pt x="27" y="151"/>
                </a:lnTo>
                <a:lnTo>
                  <a:pt x="33" y="153"/>
                </a:lnTo>
                <a:lnTo>
                  <a:pt x="40" y="154"/>
                </a:lnTo>
                <a:lnTo>
                  <a:pt x="46" y="154"/>
                </a:lnTo>
                <a:lnTo>
                  <a:pt x="53" y="154"/>
                </a:lnTo>
                <a:lnTo>
                  <a:pt x="61" y="153"/>
                </a:lnTo>
                <a:lnTo>
                  <a:pt x="67" y="151"/>
                </a:lnTo>
                <a:lnTo>
                  <a:pt x="73" y="148"/>
                </a:lnTo>
                <a:lnTo>
                  <a:pt x="79" y="144"/>
                </a:lnTo>
                <a:lnTo>
                  <a:pt x="83" y="139"/>
                </a:lnTo>
                <a:lnTo>
                  <a:pt x="87" y="135"/>
                </a:lnTo>
                <a:lnTo>
                  <a:pt x="91" y="129"/>
                </a:lnTo>
                <a:lnTo>
                  <a:pt x="91" y="151"/>
                </a:lnTo>
                <a:lnTo>
                  <a:pt x="113" y="151"/>
                </a:lnTo>
                <a:lnTo>
                  <a:pt x="113" y="0"/>
                </a:lnTo>
                <a:lnTo>
                  <a:pt x="90" y="0"/>
                </a:lnTo>
                <a:lnTo>
                  <a:pt x="90" y="81"/>
                </a:lnTo>
                <a:lnTo>
                  <a:pt x="89" y="93"/>
                </a:lnTo>
                <a:lnTo>
                  <a:pt x="88" y="103"/>
                </a:lnTo>
                <a:lnTo>
                  <a:pt x="85" y="113"/>
                </a:lnTo>
                <a:lnTo>
                  <a:pt x="80" y="120"/>
                </a:lnTo>
                <a:lnTo>
                  <a:pt x="74" y="125"/>
                </a:lnTo>
                <a:lnTo>
                  <a:pt x="68" y="129"/>
                </a:lnTo>
                <a:lnTo>
                  <a:pt x="60" y="131"/>
                </a:lnTo>
                <a:lnTo>
                  <a:pt x="50" y="132"/>
                </a:lnTo>
                <a:lnTo>
                  <a:pt x="43" y="132"/>
                </a:lnTo>
                <a:lnTo>
                  <a:pt x="36" y="130"/>
                </a:lnTo>
                <a:lnTo>
                  <a:pt x="32" y="127"/>
                </a:lnTo>
                <a:lnTo>
                  <a:pt x="28" y="123"/>
                </a:lnTo>
                <a:lnTo>
                  <a:pt x="26" y="117"/>
                </a:lnTo>
                <a:lnTo>
                  <a:pt x="24" y="110"/>
                </a:lnTo>
                <a:lnTo>
                  <a:pt x="23" y="102"/>
                </a:lnTo>
                <a:lnTo>
                  <a:pt x="23" y="93"/>
                </a:lnTo>
                <a:lnTo>
                  <a:pt x="23" y="0"/>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66" name="Freeform 362"/>
          <p:cNvSpPr>
            <a:spLocks noEditPoints="1"/>
          </p:cNvSpPr>
          <p:nvPr/>
        </p:nvSpPr>
        <p:spPr bwMode="auto">
          <a:xfrm>
            <a:off x="5888038" y="2133600"/>
            <a:ext cx="60325" cy="111125"/>
          </a:xfrm>
          <a:custGeom>
            <a:avLst/>
            <a:gdLst>
              <a:gd name="T0" fmla="*/ 2147483647 w 126"/>
              <a:gd name="T1" fmla="*/ 0 h 210"/>
              <a:gd name="T2" fmla="*/ 2147483647 w 126"/>
              <a:gd name="T3" fmla="*/ 0 h 210"/>
              <a:gd name="T4" fmla="*/ 2147483647 w 126"/>
              <a:gd name="T5" fmla="*/ 2147483647 h 210"/>
              <a:gd name="T6" fmla="*/ 2147483647 w 126"/>
              <a:gd name="T7" fmla="*/ 2147483647 h 210"/>
              <a:gd name="T8" fmla="*/ 2147483647 w 126"/>
              <a:gd name="T9" fmla="*/ 2147483647 h 210"/>
              <a:gd name="T10" fmla="*/ 2147483647 w 126"/>
              <a:gd name="T11" fmla="*/ 2147483647 h 210"/>
              <a:gd name="T12" fmla="*/ 2147483647 w 126"/>
              <a:gd name="T13" fmla="*/ 2147483647 h 210"/>
              <a:gd name="T14" fmla="*/ 2147483647 w 126"/>
              <a:gd name="T15" fmla="*/ 2147483647 h 210"/>
              <a:gd name="T16" fmla="*/ 2147483647 w 126"/>
              <a:gd name="T17" fmla="*/ 2147483647 h 210"/>
              <a:gd name="T18" fmla="*/ 2147483647 w 126"/>
              <a:gd name="T19" fmla="*/ 2147483647 h 210"/>
              <a:gd name="T20" fmla="*/ 2147483647 w 126"/>
              <a:gd name="T21" fmla="*/ 2147483647 h 210"/>
              <a:gd name="T22" fmla="*/ 2147483647 w 126"/>
              <a:gd name="T23" fmla="*/ 2147483647 h 210"/>
              <a:gd name="T24" fmla="*/ 2147483647 w 126"/>
              <a:gd name="T25" fmla="*/ 2147483647 h 210"/>
              <a:gd name="T26" fmla="*/ 2147483647 w 126"/>
              <a:gd name="T27" fmla="*/ 2147483647 h 210"/>
              <a:gd name="T28" fmla="*/ 0 w 126"/>
              <a:gd name="T29" fmla="*/ 2147483647 h 210"/>
              <a:gd name="T30" fmla="*/ 2147483647 w 126"/>
              <a:gd name="T31" fmla="*/ 2147483647 h 210"/>
              <a:gd name="T32" fmla="*/ 2147483647 w 126"/>
              <a:gd name="T33" fmla="*/ 2147483647 h 210"/>
              <a:gd name="T34" fmla="*/ 2147483647 w 126"/>
              <a:gd name="T35" fmla="*/ 2147483647 h 210"/>
              <a:gd name="T36" fmla="*/ 2147483647 w 126"/>
              <a:gd name="T37" fmla="*/ 2147483647 h 210"/>
              <a:gd name="T38" fmla="*/ 2147483647 w 126"/>
              <a:gd name="T39" fmla="*/ 2147483647 h 210"/>
              <a:gd name="T40" fmla="*/ 2147483647 w 126"/>
              <a:gd name="T41" fmla="*/ 2147483647 h 210"/>
              <a:gd name="T42" fmla="*/ 2147483647 w 126"/>
              <a:gd name="T43" fmla="*/ 2147483647 h 210"/>
              <a:gd name="T44" fmla="*/ 2147483647 w 126"/>
              <a:gd name="T45" fmla="*/ 2147483647 h 210"/>
              <a:gd name="T46" fmla="*/ 2147483647 w 126"/>
              <a:gd name="T47" fmla="*/ 2147483647 h 210"/>
              <a:gd name="T48" fmla="*/ 2147483647 w 126"/>
              <a:gd name="T49" fmla="*/ 2147483647 h 210"/>
              <a:gd name="T50" fmla="*/ 2147483647 w 126"/>
              <a:gd name="T51" fmla="*/ 2147483647 h 210"/>
              <a:gd name="T52" fmla="*/ 2147483647 w 126"/>
              <a:gd name="T53" fmla="*/ 2147483647 h 210"/>
              <a:gd name="T54" fmla="*/ 2147483647 w 126"/>
              <a:gd name="T55" fmla="*/ 2147483647 h 210"/>
              <a:gd name="T56" fmla="*/ 2147483647 w 126"/>
              <a:gd name="T57" fmla="*/ 2147483647 h 210"/>
              <a:gd name="T58" fmla="*/ 2147483647 w 126"/>
              <a:gd name="T59" fmla="*/ 0 h 210"/>
              <a:gd name="T60" fmla="*/ 2147483647 w 126"/>
              <a:gd name="T61" fmla="*/ 2147483647 h 210"/>
              <a:gd name="T62" fmla="*/ 2147483647 w 126"/>
              <a:gd name="T63" fmla="*/ 2147483647 h 210"/>
              <a:gd name="T64" fmla="*/ 2147483647 w 126"/>
              <a:gd name="T65" fmla="*/ 2147483647 h 210"/>
              <a:gd name="T66" fmla="*/ 2147483647 w 126"/>
              <a:gd name="T67" fmla="*/ 2147483647 h 210"/>
              <a:gd name="T68" fmla="*/ 2147483647 w 126"/>
              <a:gd name="T69" fmla="*/ 2147483647 h 210"/>
              <a:gd name="T70" fmla="*/ 2147483647 w 126"/>
              <a:gd name="T71" fmla="*/ 2147483647 h 210"/>
              <a:gd name="T72" fmla="*/ 2147483647 w 126"/>
              <a:gd name="T73" fmla="*/ 2147483647 h 210"/>
              <a:gd name="T74" fmla="*/ 2147483647 w 126"/>
              <a:gd name="T75" fmla="*/ 2147483647 h 210"/>
              <a:gd name="T76" fmla="*/ 2147483647 w 126"/>
              <a:gd name="T77" fmla="*/ 2147483647 h 210"/>
              <a:gd name="T78" fmla="*/ 2147483647 w 126"/>
              <a:gd name="T79" fmla="*/ 2147483647 h 210"/>
              <a:gd name="T80" fmla="*/ 2147483647 w 126"/>
              <a:gd name="T81" fmla="*/ 2147483647 h 210"/>
              <a:gd name="T82" fmla="*/ 2147483647 w 126"/>
              <a:gd name="T83" fmla="*/ 2147483647 h 210"/>
              <a:gd name="T84" fmla="*/ 2147483647 w 126"/>
              <a:gd name="T85" fmla="*/ 2147483647 h 210"/>
              <a:gd name="T86" fmla="*/ 2147483647 w 126"/>
              <a:gd name="T87" fmla="*/ 2147483647 h 210"/>
              <a:gd name="T88" fmla="*/ 2147483647 w 126"/>
              <a:gd name="T89" fmla="*/ 2147483647 h 210"/>
              <a:gd name="T90" fmla="*/ 2147483647 w 126"/>
              <a:gd name="T91" fmla="*/ 2147483647 h 210"/>
              <a:gd name="T92" fmla="*/ 2147483647 w 126"/>
              <a:gd name="T93" fmla="*/ 2147483647 h 210"/>
              <a:gd name="T94" fmla="*/ 2147483647 w 126"/>
              <a:gd name="T95" fmla="*/ 2147483647 h 210"/>
              <a:gd name="T96" fmla="*/ 2147483647 w 126"/>
              <a:gd name="T97" fmla="*/ 2147483647 h 210"/>
              <a:gd name="T98" fmla="*/ 2147483647 w 126"/>
              <a:gd name="T99" fmla="*/ 2147483647 h 210"/>
              <a:gd name="T100" fmla="*/ 2147483647 w 126"/>
              <a:gd name="T101" fmla="*/ 2147483647 h 210"/>
              <a:gd name="T102" fmla="*/ 2147483647 w 126"/>
              <a:gd name="T103" fmla="*/ 2147483647 h 210"/>
              <a:gd name="T104" fmla="*/ 2147483647 w 126"/>
              <a:gd name="T105" fmla="*/ 2147483647 h 210"/>
              <a:gd name="T106" fmla="*/ 2147483647 w 126"/>
              <a:gd name="T107" fmla="*/ 2147483647 h 210"/>
              <a:gd name="T108" fmla="*/ 2147483647 w 126"/>
              <a:gd name="T109" fmla="*/ 2147483647 h 210"/>
              <a:gd name="T110" fmla="*/ 2147483647 w 126"/>
              <a:gd name="T111" fmla="*/ 2147483647 h 210"/>
              <a:gd name="T112" fmla="*/ 2147483647 w 126"/>
              <a:gd name="T113" fmla="*/ 2147483647 h 210"/>
              <a:gd name="T114" fmla="*/ 2147483647 w 126"/>
              <a:gd name="T115" fmla="*/ 2147483647 h 210"/>
              <a:gd name="T116" fmla="*/ 2147483647 w 126"/>
              <a:gd name="T117" fmla="*/ 2147483647 h 210"/>
              <a:gd name="T118" fmla="*/ 2147483647 w 126"/>
              <a:gd name="T119" fmla="*/ 2147483647 h 210"/>
              <a:gd name="T120" fmla="*/ 2147483647 w 126"/>
              <a:gd name="T121" fmla="*/ 2147483647 h 210"/>
              <a:gd name="T122" fmla="*/ 2147483647 w 126"/>
              <a:gd name="T123" fmla="*/ 2147483647 h 210"/>
              <a:gd name="T124" fmla="*/ 2147483647 w 126"/>
              <a:gd name="T125" fmla="*/ 2147483647 h 21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6"/>
              <a:gd name="T190" fmla="*/ 0 h 210"/>
              <a:gd name="T191" fmla="*/ 126 w 126"/>
              <a:gd name="T192" fmla="*/ 210 h 21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6" h="210">
                <a:moveTo>
                  <a:pt x="126" y="0"/>
                </a:moveTo>
                <a:lnTo>
                  <a:pt x="104" y="0"/>
                </a:lnTo>
                <a:lnTo>
                  <a:pt x="104" y="75"/>
                </a:lnTo>
                <a:lnTo>
                  <a:pt x="96" y="65"/>
                </a:lnTo>
                <a:lnTo>
                  <a:pt x="85" y="58"/>
                </a:lnTo>
                <a:lnTo>
                  <a:pt x="74" y="53"/>
                </a:lnTo>
                <a:lnTo>
                  <a:pt x="60" y="52"/>
                </a:lnTo>
                <a:lnTo>
                  <a:pt x="47" y="53"/>
                </a:lnTo>
                <a:lnTo>
                  <a:pt x="36" y="58"/>
                </a:lnTo>
                <a:lnTo>
                  <a:pt x="25" y="64"/>
                </a:lnTo>
                <a:lnTo>
                  <a:pt x="17" y="73"/>
                </a:lnTo>
                <a:lnTo>
                  <a:pt x="9" y="85"/>
                </a:lnTo>
                <a:lnTo>
                  <a:pt x="4" y="99"/>
                </a:lnTo>
                <a:lnTo>
                  <a:pt x="1" y="114"/>
                </a:lnTo>
                <a:lnTo>
                  <a:pt x="0" y="131"/>
                </a:lnTo>
                <a:lnTo>
                  <a:pt x="1" y="149"/>
                </a:lnTo>
                <a:lnTo>
                  <a:pt x="4" y="165"/>
                </a:lnTo>
                <a:lnTo>
                  <a:pt x="9" y="178"/>
                </a:lnTo>
                <a:lnTo>
                  <a:pt x="17" y="190"/>
                </a:lnTo>
                <a:lnTo>
                  <a:pt x="25" y="199"/>
                </a:lnTo>
                <a:lnTo>
                  <a:pt x="36" y="205"/>
                </a:lnTo>
                <a:lnTo>
                  <a:pt x="47" y="209"/>
                </a:lnTo>
                <a:lnTo>
                  <a:pt x="60" y="210"/>
                </a:lnTo>
                <a:lnTo>
                  <a:pt x="73" y="209"/>
                </a:lnTo>
                <a:lnTo>
                  <a:pt x="84" y="205"/>
                </a:lnTo>
                <a:lnTo>
                  <a:pt x="95" y="198"/>
                </a:lnTo>
                <a:lnTo>
                  <a:pt x="104" y="187"/>
                </a:lnTo>
                <a:lnTo>
                  <a:pt x="104" y="207"/>
                </a:lnTo>
                <a:lnTo>
                  <a:pt x="126" y="207"/>
                </a:lnTo>
                <a:lnTo>
                  <a:pt x="126" y="0"/>
                </a:lnTo>
                <a:close/>
                <a:moveTo>
                  <a:pt x="105" y="131"/>
                </a:moveTo>
                <a:lnTo>
                  <a:pt x="104" y="144"/>
                </a:lnTo>
                <a:lnTo>
                  <a:pt x="102" y="156"/>
                </a:lnTo>
                <a:lnTo>
                  <a:pt x="99" y="165"/>
                </a:lnTo>
                <a:lnTo>
                  <a:pt x="95" y="173"/>
                </a:lnTo>
                <a:lnTo>
                  <a:pt x="88" y="180"/>
                </a:lnTo>
                <a:lnTo>
                  <a:pt x="82" y="185"/>
                </a:lnTo>
                <a:lnTo>
                  <a:pt x="74" y="187"/>
                </a:lnTo>
                <a:lnTo>
                  <a:pt x="65" y="188"/>
                </a:lnTo>
                <a:lnTo>
                  <a:pt x="56" y="187"/>
                </a:lnTo>
                <a:lnTo>
                  <a:pt x="48" y="185"/>
                </a:lnTo>
                <a:lnTo>
                  <a:pt x="41" y="180"/>
                </a:lnTo>
                <a:lnTo>
                  <a:pt x="35" y="174"/>
                </a:lnTo>
                <a:lnTo>
                  <a:pt x="30" y="166"/>
                </a:lnTo>
                <a:lnTo>
                  <a:pt x="27" y="157"/>
                </a:lnTo>
                <a:lnTo>
                  <a:pt x="25" y="146"/>
                </a:lnTo>
                <a:lnTo>
                  <a:pt x="24" y="134"/>
                </a:lnTo>
                <a:lnTo>
                  <a:pt x="25" y="121"/>
                </a:lnTo>
                <a:lnTo>
                  <a:pt x="27" y="109"/>
                </a:lnTo>
                <a:lnTo>
                  <a:pt x="30" y="99"/>
                </a:lnTo>
                <a:lnTo>
                  <a:pt x="35" y="91"/>
                </a:lnTo>
                <a:lnTo>
                  <a:pt x="41" y="84"/>
                </a:lnTo>
                <a:lnTo>
                  <a:pt x="47" y="79"/>
                </a:lnTo>
                <a:lnTo>
                  <a:pt x="56" y="77"/>
                </a:lnTo>
                <a:lnTo>
                  <a:pt x="64" y="75"/>
                </a:lnTo>
                <a:lnTo>
                  <a:pt x="74" y="77"/>
                </a:lnTo>
                <a:lnTo>
                  <a:pt x="82" y="79"/>
                </a:lnTo>
                <a:lnTo>
                  <a:pt x="90" y="84"/>
                </a:lnTo>
                <a:lnTo>
                  <a:pt x="95" y="89"/>
                </a:lnTo>
                <a:lnTo>
                  <a:pt x="100" y="98"/>
                </a:lnTo>
                <a:lnTo>
                  <a:pt x="103" y="107"/>
                </a:lnTo>
                <a:lnTo>
                  <a:pt x="104" y="118"/>
                </a:lnTo>
                <a:lnTo>
                  <a:pt x="105" y="131"/>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67" name="Freeform 363"/>
          <p:cNvSpPr>
            <a:spLocks/>
          </p:cNvSpPr>
          <p:nvPr/>
        </p:nvSpPr>
        <p:spPr bwMode="auto">
          <a:xfrm>
            <a:off x="5994400" y="2130425"/>
            <a:ext cx="69850" cy="114300"/>
          </a:xfrm>
          <a:custGeom>
            <a:avLst/>
            <a:gdLst>
              <a:gd name="T0" fmla="*/ 2147483647 w 146"/>
              <a:gd name="T1" fmla="*/ 2147483647 h 216"/>
              <a:gd name="T2" fmla="*/ 2147483647 w 146"/>
              <a:gd name="T3" fmla="*/ 2147483647 h 216"/>
              <a:gd name="T4" fmla="*/ 2147483647 w 146"/>
              <a:gd name="T5" fmla="*/ 2147483647 h 216"/>
              <a:gd name="T6" fmla="*/ 2147483647 w 146"/>
              <a:gd name="T7" fmla="*/ 2147483647 h 216"/>
              <a:gd name="T8" fmla="*/ 2147483647 w 146"/>
              <a:gd name="T9" fmla="*/ 2147483647 h 216"/>
              <a:gd name="T10" fmla="*/ 2147483647 w 146"/>
              <a:gd name="T11" fmla="*/ 2147483647 h 216"/>
              <a:gd name="T12" fmla="*/ 2147483647 w 146"/>
              <a:gd name="T13" fmla="*/ 2147483647 h 216"/>
              <a:gd name="T14" fmla="*/ 2147483647 w 146"/>
              <a:gd name="T15" fmla="*/ 2147483647 h 216"/>
              <a:gd name="T16" fmla="*/ 2147483647 w 146"/>
              <a:gd name="T17" fmla="*/ 2147483647 h 216"/>
              <a:gd name="T18" fmla="*/ 2147483647 w 146"/>
              <a:gd name="T19" fmla="*/ 2147483647 h 216"/>
              <a:gd name="T20" fmla="*/ 2147483647 w 146"/>
              <a:gd name="T21" fmla="*/ 2147483647 h 216"/>
              <a:gd name="T22" fmla="*/ 2147483647 w 146"/>
              <a:gd name="T23" fmla="*/ 2147483647 h 216"/>
              <a:gd name="T24" fmla="*/ 2147483647 w 146"/>
              <a:gd name="T25" fmla="*/ 2147483647 h 216"/>
              <a:gd name="T26" fmla="*/ 2147483647 w 146"/>
              <a:gd name="T27" fmla="*/ 2147483647 h 216"/>
              <a:gd name="T28" fmla="*/ 2147483647 w 146"/>
              <a:gd name="T29" fmla="*/ 2147483647 h 216"/>
              <a:gd name="T30" fmla="*/ 2147483647 w 146"/>
              <a:gd name="T31" fmla="*/ 2147483647 h 216"/>
              <a:gd name="T32" fmla="*/ 2147483647 w 146"/>
              <a:gd name="T33" fmla="*/ 2147483647 h 216"/>
              <a:gd name="T34" fmla="*/ 2147483647 w 146"/>
              <a:gd name="T35" fmla="*/ 2147483647 h 216"/>
              <a:gd name="T36" fmla="*/ 2147483647 w 146"/>
              <a:gd name="T37" fmla="*/ 2147483647 h 216"/>
              <a:gd name="T38" fmla="*/ 2147483647 w 146"/>
              <a:gd name="T39" fmla="*/ 2147483647 h 216"/>
              <a:gd name="T40" fmla="*/ 2147483647 w 146"/>
              <a:gd name="T41" fmla="*/ 2147483647 h 216"/>
              <a:gd name="T42" fmla="*/ 2147483647 w 146"/>
              <a:gd name="T43" fmla="*/ 2147483647 h 216"/>
              <a:gd name="T44" fmla="*/ 2147483647 w 146"/>
              <a:gd name="T45" fmla="*/ 2147483647 h 216"/>
              <a:gd name="T46" fmla="*/ 2147483647 w 146"/>
              <a:gd name="T47" fmla="*/ 2147483647 h 216"/>
              <a:gd name="T48" fmla="*/ 2147483647 w 146"/>
              <a:gd name="T49" fmla="*/ 2147483647 h 216"/>
              <a:gd name="T50" fmla="*/ 2147483647 w 146"/>
              <a:gd name="T51" fmla="*/ 2147483647 h 216"/>
              <a:gd name="T52" fmla="*/ 2147483647 w 146"/>
              <a:gd name="T53" fmla="*/ 2147483647 h 216"/>
              <a:gd name="T54" fmla="*/ 2147483647 w 146"/>
              <a:gd name="T55" fmla="*/ 2147483647 h 216"/>
              <a:gd name="T56" fmla="*/ 2147483647 w 146"/>
              <a:gd name="T57" fmla="*/ 0 h 216"/>
              <a:gd name="T58" fmla="*/ 2147483647 w 146"/>
              <a:gd name="T59" fmla="*/ 2147483647 h 216"/>
              <a:gd name="T60" fmla="*/ 2147483647 w 146"/>
              <a:gd name="T61" fmla="*/ 2147483647 h 216"/>
              <a:gd name="T62" fmla="*/ 2147483647 w 146"/>
              <a:gd name="T63" fmla="*/ 2147483647 h 216"/>
              <a:gd name="T64" fmla="*/ 2147483647 w 146"/>
              <a:gd name="T65" fmla="*/ 2147483647 h 216"/>
              <a:gd name="T66" fmla="*/ 2147483647 w 146"/>
              <a:gd name="T67" fmla="*/ 2147483647 h 216"/>
              <a:gd name="T68" fmla="*/ 2147483647 w 146"/>
              <a:gd name="T69" fmla="*/ 2147483647 h 216"/>
              <a:gd name="T70" fmla="*/ 2147483647 w 146"/>
              <a:gd name="T71" fmla="*/ 2147483647 h 216"/>
              <a:gd name="T72" fmla="*/ 2147483647 w 146"/>
              <a:gd name="T73" fmla="*/ 2147483647 h 216"/>
              <a:gd name="T74" fmla="*/ 2147483647 w 146"/>
              <a:gd name="T75" fmla="*/ 2147483647 h 216"/>
              <a:gd name="T76" fmla="*/ 2147483647 w 146"/>
              <a:gd name="T77" fmla="*/ 2147483647 h 216"/>
              <a:gd name="T78" fmla="*/ 2147483647 w 146"/>
              <a:gd name="T79" fmla="*/ 2147483647 h 216"/>
              <a:gd name="T80" fmla="*/ 2147483647 w 146"/>
              <a:gd name="T81" fmla="*/ 2147483647 h 216"/>
              <a:gd name="T82" fmla="*/ 2147483647 w 146"/>
              <a:gd name="T83" fmla="*/ 2147483647 h 216"/>
              <a:gd name="T84" fmla="*/ 2147483647 w 146"/>
              <a:gd name="T85" fmla="*/ 2147483647 h 216"/>
              <a:gd name="T86" fmla="*/ 2147483647 w 146"/>
              <a:gd name="T87" fmla="*/ 2147483647 h 216"/>
              <a:gd name="T88" fmla="*/ 2147483647 w 146"/>
              <a:gd name="T89" fmla="*/ 2147483647 h 216"/>
              <a:gd name="T90" fmla="*/ 2147483647 w 146"/>
              <a:gd name="T91" fmla="*/ 2147483647 h 216"/>
              <a:gd name="T92" fmla="*/ 2147483647 w 146"/>
              <a:gd name="T93" fmla="*/ 2147483647 h 216"/>
              <a:gd name="T94" fmla="*/ 2147483647 w 146"/>
              <a:gd name="T95" fmla="*/ 2147483647 h 216"/>
              <a:gd name="T96" fmla="*/ 2147483647 w 146"/>
              <a:gd name="T97" fmla="*/ 2147483647 h 21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46"/>
              <a:gd name="T148" fmla="*/ 0 h 216"/>
              <a:gd name="T149" fmla="*/ 146 w 146"/>
              <a:gd name="T150" fmla="*/ 216 h 21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46" h="216">
                <a:moveTo>
                  <a:pt x="0" y="142"/>
                </a:moveTo>
                <a:lnTo>
                  <a:pt x="2" y="159"/>
                </a:lnTo>
                <a:lnTo>
                  <a:pt x="6" y="174"/>
                </a:lnTo>
                <a:lnTo>
                  <a:pt x="12" y="187"/>
                </a:lnTo>
                <a:lnTo>
                  <a:pt x="21" y="197"/>
                </a:lnTo>
                <a:lnTo>
                  <a:pt x="31" y="205"/>
                </a:lnTo>
                <a:lnTo>
                  <a:pt x="43" y="211"/>
                </a:lnTo>
                <a:lnTo>
                  <a:pt x="58" y="214"/>
                </a:lnTo>
                <a:lnTo>
                  <a:pt x="73" y="216"/>
                </a:lnTo>
                <a:lnTo>
                  <a:pt x="90" y="214"/>
                </a:lnTo>
                <a:lnTo>
                  <a:pt x="104" y="211"/>
                </a:lnTo>
                <a:lnTo>
                  <a:pt x="117" y="205"/>
                </a:lnTo>
                <a:lnTo>
                  <a:pt x="127" y="198"/>
                </a:lnTo>
                <a:lnTo>
                  <a:pt x="136" y="189"/>
                </a:lnTo>
                <a:lnTo>
                  <a:pt x="141" y="177"/>
                </a:lnTo>
                <a:lnTo>
                  <a:pt x="145" y="166"/>
                </a:lnTo>
                <a:lnTo>
                  <a:pt x="146" y="152"/>
                </a:lnTo>
                <a:lnTo>
                  <a:pt x="145" y="140"/>
                </a:lnTo>
                <a:lnTo>
                  <a:pt x="142" y="129"/>
                </a:lnTo>
                <a:lnTo>
                  <a:pt x="138" y="120"/>
                </a:lnTo>
                <a:lnTo>
                  <a:pt x="130" y="112"/>
                </a:lnTo>
                <a:lnTo>
                  <a:pt x="122" y="106"/>
                </a:lnTo>
                <a:lnTo>
                  <a:pt x="112" y="102"/>
                </a:lnTo>
                <a:lnTo>
                  <a:pt x="101" y="98"/>
                </a:lnTo>
                <a:lnTo>
                  <a:pt x="87" y="95"/>
                </a:lnTo>
                <a:lnTo>
                  <a:pt x="73" y="91"/>
                </a:lnTo>
                <a:lnTo>
                  <a:pt x="62" y="88"/>
                </a:lnTo>
                <a:lnTo>
                  <a:pt x="52" y="85"/>
                </a:lnTo>
                <a:lnTo>
                  <a:pt x="44" y="82"/>
                </a:lnTo>
                <a:lnTo>
                  <a:pt x="37" y="77"/>
                </a:lnTo>
                <a:lnTo>
                  <a:pt x="33" y="71"/>
                </a:lnTo>
                <a:lnTo>
                  <a:pt x="31" y="65"/>
                </a:lnTo>
                <a:lnTo>
                  <a:pt x="30" y="56"/>
                </a:lnTo>
                <a:lnTo>
                  <a:pt x="31" y="49"/>
                </a:lnTo>
                <a:lnTo>
                  <a:pt x="33" y="43"/>
                </a:lnTo>
                <a:lnTo>
                  <a:pt x="36" y="37"/>
                </a:lnTo>
                <a:lnTo>
                  <a:pt x="42" y="33"/>
                </a:lnTo>
                <a:lnTo>
                  <a:pt x="47" y="29"/>
                </a:lnTo>
                <a:lnTo>
                  <a:pt x="54" y="26"/>
                </a:lnTo>
                <a:lnTo>
                  <a:pt x="63" y="25"/>
                </a:lnTo>
                <a:lnTo>
                  <a:pt x="71" y="24"/>
                </a:lnTo>
                <a:lnTo>
                  <a:pt x="81" y="25"/>
                </a:lnTo>
                <a:lnTo>
                  <a:pt x="90" y="26"/>
                </a:lnTo>
                <a:lnTo>
                  <a:pt x="98" y="29"/>
                </a:lnTo>
                <a:lnTo>
                  <a:pt x="103" y="35"/>
                </a:lnTo>
                <a:lnTo>
                  <a:pt x="108" y="41"/>
                </a:lnTo>
                <a:lnTo>
                  <a:pt x="112" y="48"/>
                </a:lnTo>
                <a:lnTo>
                  <a:pt x="114" y="57"/>
                </a:lnTo>
                <a:lnTo>
                  <a:pt x="117" y="67"/>
                </a:lnTo>
                <a:lnTo>
                  <a:pt x="141" y="67"/>
                </a:lnTo>
                <a:lnTo>
                  <a:pt x="140" y="51"/>
                </a:lnTo>
                <a:lnTo>
                  <a:pt x="136" y="39"/>
                </a:lnTo>
                <a:lnTo>
                  <a:pt x="130" y="27"/>
                </a:lnTo>
                <a:lnTo>
                  <a:pt x="123" y="18"/>
                </a:lnTo>
                <a:lnTo>
                  <a:pt x="112" y="11"/>
                </a:lnTo>
                <a:lnTo>
                  <a:pt x="102" y="5"/>
                </a:lnTo>
                <a:lnTo>
                  <a:pt x="88" y="1"/>
                </a:lnTo>
                <a:lnTo>
                  <a:pt x="73" y="0"/>
                </a:lnTo>
                <a:lnTo>
                  <a:pt x="59" y="1"/>
                </a:lnTo>
                <a:lnTo>
                  <a:pt x="45" y="5"/>
                </a:lnTo>
                <a:lnTo>
                  <a:pt x="33" y="10"/>
                </a:lnTo>
                <a:lnTo>
                  <a:pt x="24" y="17"/>
                </a:lnTo>
                <a:lnTo>
                  <a:pt x="16" y="26"/>
                </a:lnTo>
                <a:lnTo>
                  <a:pt x="10" y="36"/>
                </a:lnTo>
                <a:lnTo>
                  <a:pt x="7" y="48"/>
                </a:lnTo>
                <a:lnTo>
                  <a:pt x="6" y="61"/>
                </a:lnTo>
                <a:lnTo>
                  <a:pt x="7" y="74"/>
                </a:lnTo>
                <a:lnTo>
                  <a:pt x="10" y="83"/>
                </a:lnTo>
                <a:lnTo>
                  <a:pt x="15" y="92"/>
                </a:lnTo>
                <a:lnTo>
                  <a:pt x="22" y="98"/>
                </a:lnTo>
                <a:lnTo>
                  <a:pt x="31" y="104"/>
                </a:lnTo>
                <a:lnTo>
                  <a:pt x="42" y="109"/>
                </a:lnTo>
                <a:lnTo>
                  <a:pt x="54" y="113"/>
                </a:lnTo>
                <a:lnTo>
                  <a:pt x="69" y="118"/>
                </a:lnTo>
                <a:lnTo>
                  <a:pt x="81" y="120"/>
                </a:lnTo>
                <a:lnTo>
                  <a:pt x="91" y="124"/>
                </a:lnTo>
                <a:lnTo>
                  <a:pt x="101" y="126"/>
                </a:lnTo>
                <a:lnTo>
                  <a:pt x="108" y="129"/>
                </a:lnTo>
                <a:lnTo>
                  <a:pt x="113" y="134"/>
                </a:lnTo>
                <a:lnTo>
                  <a:pt x="118" y="139"/>
                </a:lnTo>
                <a:lnTo>
                  <a:pt x="120" y="146"/>
                </a:lnTo>
                <a:lnTo>
                  <a:pt x="121" y="154"/>
                </a:lnTo>
                <a:lnTo>
                  <a:pt x="120" y="162"/>
                </a:lnTo>
                <a:lnTo>
                  <a:pt x="118" y="169"/>
                </a:lnTo>
                <a:lnTo>
                  <a:pt x="113" y="176"/>
                </a:lnTo>
                <a:lnTo>
                  <a:pt x="108" y="181"/>
                </a:lnTo>
                <a:lnTo>
                  <a:pt x="102" y="185"/>
                </a:lnTo>
                <a:lnTo>
                  <a:pt x="93" y="189"/>
                </a:lnTo>
                <a:lnTo>
                  <a:pt x="84" y="190"/>
                </a:lnTo>
                <a:lnTo>
                  <a:pt x="73" y="191"/>
                </a:lnTo>
                <a:lnTo>
                  <a:pt x="63" y="190"/>
                </a:lnTo>
                <a:lnTo>
                  <a:pt x="53" y="188"/>
                </a:lnTo>
                <a:lnTo>
                  <a:pt x="45" y="184"/>
                </a:lnTo>
                <a:lnTo>
                  <a:pt x="39" y="178"/>
                </a:lnTo>
                <a:lnTo>
                  <a:pt x="32" y="171"/>
                </a:lnTo>
                <a:lnTo>
                  <a:pt x="28" y="162"/>
                </a:lnTo>
                <a:lnTo>
                  <a:pt x="26" y="153"/>
                </a:lnTo>
                <a:lnTo>
                  <a:pt x="25" y="142"/>
                </a:lnTo>
                <a:lnTo>
                  <a:pt x="0" y="142"/>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68" name="Rectangle 364"/>
          <p:cNvSpPr>
            <a:spLocks noChangeArrowheads="1"/>
          </p:cNvSpPr>
          <p:nvPr/>
        </p:nvSpPr>
        <p:spPr bwMode="auto">
          <a:xfrm>
            <a:off x="6078538" y="2225675"/>
            <a:ext cx="12700" cy="17463"/>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869" name="Freeform 365"/>
          <p:cNvSpPr>
            <a:spLocks/>
          </p:cNvSpPr>
          <p:nvPr/>
        </p:nvSpPr>
        <p:spPr bwMode="auto">
          <a:xfrm>
            <a:off x="4851400" y="2330450"/>
            <a:ext cx="58738" cy="107950"/>
          </a:xfrm>
          <a:custGeom>
            <a:avLst/>
            <a:gdLst>
              <a:gd name="T0" fmla="*/ 0 w 126"/>
              <a:gd name="T1" fmla="*/ 2147483647 h 204"/>
              <a:gd name="T2" fmla="*/ 2147483647 w 126"/>
              <a:gd name="T3" fmla="*/ 2147483647 h 204"/>
              <a:gd name="T4" fmla="*/ 2147483647 w 126"/>
              <a:gd name="T5" fmla="*/ 2147483647 h 204"/>
              <a:gd name="T6" fmla="*/ 2147483647 w 126"/>
              <a:gd name="T7" fmla="*/ 2147483647 h 204"/>
              <a:gd name="T8" fmla="*/ 2147483647 w 126"/>
              <a:gd name="T9" fmla="*/ 2147483647 h 204"/>
              <a:gd name="T10" fmla="*/ 2147483647 w 126"/>
              <a:gd name="T11" fmla="*/ 2147483647 h 204"/>
              <a:gd name="T12" fmla="*/ 2147483647 w 126"/>
              <a:gd name="T13" fmla="*/ 2147483647 h 204"/>
              <a:gd name="T14" fmla="*/ 2147483647 w 126"/>
              <a:gd name="T15" fmla="*/ 2147483647 h 204"/>
              <a:gd name="T16" fmla="*/ 2147483647 w 126"/>
              <a:gd name="T17" fmla="*/ 2147483647 h 204"/>
              <a:gd name="T18" fmla="*/ 2147483647 w 126"/>
              <a:gd name="T19" fmla="*/ 2147483647 h 204"/>
              <a:gd name="T20" fmla="*/ 2147483647 w 126"/>
              <a:gd name="T21" fmla="*/ 2147483647 h 204"/>
              <a:gd name="T22" fmla="*/ 2147483647 w 126"/>
              <a:gd name="T23" fmla="*/ 2147483647 h 204"/>
              <a:gd name="T24" fmla="*/ 2147483647 w 126"/>
              <a:gd name="T25" fmla="*/ 2147483647 h 204"/>
              <a:gd name="T26" fmla="*/ 2147483647 w 126"/>
              <a:gd name="T27" fmla="*/ 2147483647 h 204"/>
              <a:gd name="T28" fmla="*/ 2147483647 w 126"/>
              <a:gd name="T29" fmla="*/ 2147483647 h 204"/>
              <a:gd name="T30" fmla="*/ 2147483647 w 126"/>
              <a:gd name="T31" fmla="*/ 2147483647 h 204"/>
              <a:gd name="T32" fmla="*/ 2147483647 w 126"/>
              <a:gd name="T33" fmla="*/ 2147483647 h 204"/>
              <a:gd name="T34" fmla="*/ 2147483647 w 126"/>
              <a:gd name="T35" fmla="*/ 2147483647 h 204"/>
              <a:gd name="T36" fmla="*/ 2147483647 w 126"/>
              <a:gd name="T37" fmla="*/ 2147483647 h 204"/>
              <a:gd name="T38" fmla="*/ 2147483647 w 126"/>
              <a:gd name="T39" fmla="*/ 2147483647 h 204"/>
              <a:gd name="T40" fmla="*/ 2147483647 w 126"/>
              <a:gd name="T41" fmla="*/ 0 h 204"/>
              <a:gd name="T42" fmla="*/ 2147483647 w 126"/>
              <a:gd name="T43" fmla="*/ 2147483647 h 204"/>
              <a:gd name="T44" fmla="*/ 2147483647 w 126"/>
              <a:gd name="T45" fmla="*/ 2147483647 h 204"/>
              <a:gd name="T46" fmla="*/ 2147483647 w 126"/>
              <a:gd name="T47" fmla="*/ 2147483647 h 204"/>
              <a:gd name="T48" fmla="*/ 2147483647 w 126"/>
              <a:gd name="T49" fmla="*/ 2147483647 h 204"/>
              <a:gd name="T50" fmla="*/ 2147483647 w 126"/>
              <a:gd name="T51" fmla="*/ 2147483647 h 204"/>
              <a:gd name="T52" fmla="*/ 2147483647 w 126"/>
              <a:gd name="T53" fmla="*/ 2147483647 h 204"/>
              <a:gd name="T54" fmla="*/ 2147483647 w 126"/>
              <a:gd name="T55" fmla="*/ 2147483647 h 204"/>
              <a:gd name="T56" fmla="*/ 2147483647 w 126"/>
              <a:gd name="T57" fmla="*/ 2147483647 h 204"/>
              <a:gd name="T58" fmla="*/ 2147483647 w 126"/>
              <a:gd name="T59" fmla="*/ 2147483647 h 204"/>
              <a:gd name="T60" fmla="*/ 2147483647 w 126"/>
              <a:gd name="T61" fmla="*/ 2147483647 h 204"/>
              <a:gd name="T62" fmla="*/ 2147483647 w 126"/>
              <a:gd name="T63" fmla="*/ 2147483647 h 204"/>
              <a:gd name="T64" fmla="*/ 2147483647 w 126"/>
              <a:gd name="T65" fmla="*/ 2147483647 h 204"/>
              <a:gd name="T66" fmla="*/ 2147483647 w 126"/>
              <a:gd name="T67" fmla="*/ 2147483647 h 204"/>
              <a:gd name="T68" fmla="*/ 2147483647 w 126"/>
              <a:gd name="T69" fmla="*/ 2147483647 h 204"/>
              <a:gd name="T70" fmla="*/ 2147483647 w 126"/>
              <a:gd name="T71" fmla="*/ 2147483647 h 204"/>
              <a:gd name="T72" fmla="*/ 2147483647 w 126"/>
              <a:gd name="T73" fmla="*/ 2147483647 h 204"/>
              <a:gd name="T74" fmla="*/ 2147483647 w 126"/>
              <a:gd name="T75" fmla="*/ 2147483647 h 204"/>
              <a:gd name="T76" fmla="*/ 2147483647 w 126"/>
              <a:gd name="T77" fmla="*/ 2147483647 h 204"/>
              <a:gd name="T78" fmla="*/ 2147483647 w 126"/>
              <a:gd name="T79" fmla="*/ 2147483647 h 204"/>
              <a:gd name="T80" fmla="*/ 2147483647 w 126"/>
              <a:gd name="T81" fmla="*/ 2147483647 h 204"/>
              <a:gd name="T82" fmla="*/ 2147483647 w 126"/>
              <a:gd name="T83" fmla="*/ 2147483647 h 204"/>
              <a:gd name="T84" fmla="*/ 2147483647 w 126"/>
              <a:gd name="T85" fmla="*/ 2147483647 h 204"/>
              <a:gd name="T86" fmla="*/ 2147483647 w 126"/>
              <a:gd name="T87" fmla="*/ 2147483647 h 204"/>
              <a:gd name="T88" fmla="*/ 2147483647 w 126"/>
              <a:gd name="T89" fmla="*/ 2147483647 h 204"/>
              <a:gd name="T90" fmla="*/ 2147483647 w 126"/>
              <a:gd name="T91" fmla="*/ 2147483647 h 204"/>
              <a:gd name="T92" fmla="*/ 2147483647 w 126"/>
              <a:gd name="T93" fmla="*/ 2147483647 h 204"/>
              <a:gd name="T94" fmla="*/ 2147483647 w 126"/>
              <a:gd name="T95" fmla="*/ 2147483647 h 204"/>
              <a:gd name="T96" fmla="*/ 2147483647 w 126"/>
              <a:gd name="T97" fmla="*/ 2147483647 h 204"/>
              <a:gd name="T98" fmla="*/ 2147483647 w 126"/>
              <a:gd name="T99" fmla="*/ 2147483647 h 204"/>
              <a:gd name="T100" fmla="*/ 2147483647 w 126"/>
              <a:gd name="T101" fmla="*/ 2147483647 h 204"/>
              <a:gd name="T102" fmla="*/ 0 w 126"/>
              <a:gd name="T103" fmla="*/ 2147483647 h 20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26"/>
              <a:gd name="T157" fmla="*/ 0 h 204"/>
              <a:gd name="T158" fmla="*/ 126 w 126"/>
              <a:gd name="T159" fmla="*/ 204 h 20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26" h="204">
                <a:moveTo>
                  <a:pt x="0" y="135"/>
                </a:moveTo>
                <a:lnTo>
                  <a:pt x="0" y="137"/>
                </a:lnTo>
                <a:lnTo>
                  <a:pt x="1" y="152"/>
                </a:lnTo>
                <a:lnTo>
                  <a:pt x="4" y="165"/>
                </a:lnTo>
                <a:lnTo>
                  <a:pt x="9" y="176"/>
                </a:lnTo>
                <a:lnTo>
                  <a:pt x="17" y="186"/>
                </a:lnTo>
                <a:lnTo>
                  <a:pt x="25" y="194"/>
                </a:lnTo>
                <a:lnTo>
                  <a:pt x="36" y="200"/>
                </a:lnTo>
                <a:lnTo>
                  <a:pt x="47" y="203"/>
                </a:lnTo>
                <a:lnTo>
                  <a:pt x="61" y="204"/>
                </a:lnTo>
                <a:lnTo>
                  <a:pt x="76" y="203"/>
                </a:lnTo>
                <a:lnTo>
                  <a:pt x="89" y="200"/>
                </a:lnTo>
                <a:lnTo>
                  <a:pt x="99" y="194"/>
                </a:lnTo>
                <a:lnTo>
                  <a:pt x="109" y="187"/>
                </a:lnTo>
                <a:lnTo>
                  <a:pt x="116" y="177"/>
                </a:lnTo>
                <a:lnTo>
                  <a:pt x="122" y="167"/>
                </a:lnTo>
                <a:lnTo>
                  <a:pt x="125" y="154"/>
                </a:lnTo>
                <a:lnTo>
                  <a:pt x="126" y="141"/>
                </a:lnTo>
                <a:lnTo>
                  <a:pt x="126" y="132"/>
                </a:lnTo>
                <a:lnTo>
                  <a:pt x="124" y="124"/>
                </a:lnTo>
                <a:lnTo>
                  <a:pt x="122" y="117"/>
                </a:lnTo>
                <a:lnTo>
                  <a:pt x="119" y="111"/>
                </a:lnTo>
                <a:lnTo>
                  <a:pt x="115" y="105"/>
                </a:lnTo>
                <a:lnTo>
                  <a:pt x="110" y="99"/>
                </a:lnTo>
                <a:lnTo>
                  <a:pt x="104" y="96"/>
                </a:lnTo>
                <a:lnTo>
                  <a:pt x="97" y="92"/>
                </a:lnTo>
                <a:lnTo>
                  <a:pt x="102" y="89"/>
                </a:lnTo>
                <a:lnTo>
                  <a:pt x="108" y="85"/>
                </a:lnTo>
                <a:lnTo>
                  <a:pt x="111" y="82"/>
                </a:lnTo>
                <a:lnTo>
                  <a:pt x="115" y="77"/>
                </a:lnTo>
                <a:lnTo>
                  <a:pt x="117" y="71"/>
                </a:lnTo>
                <a:lnTo>
                  <a:pt x="119" y="66"/>
                </a:lnTo>
                <a:lnTo>
                  <a:pt x="120" y="60"/>
                </a:lnTo>
                <a:lnTo>
                  <a:pt x="120" y="53"/>
                </a:lnTo>
                <a:lnTo>
                  <a:pt x="119" y="41"/>
                </a:lnTo>
                <a:lnTo>
                  <a:pt x="116" y="31"/>
                </a:lnTo>
                <a:lnTo>
                  <a:pt x="112" y="22"/>
                </a:lnTo>
                <a:lnTo>
                  <a:pt x="105" y="14"/>
                </a:lnTo>
                <a:lnTo>
                  <a:pt x="97" y="9"/>
                </a:lnTo>
                <a:lnTo>
                  <a:pt x="86" y="4"/>
                </a:lnTo>
                <a:lnTo>
                  <a:pt x="75" y="2"/>
                </a:lnTo>
                <a:lnTo>
                  <a:pt x="61" y="0"/>
                </a:lnTo>
                <a:lnTo>
                  <a:pt x="50" y="2"/>
                </a:lnTo>
                <a:lnTo>
                  <a:pt x="38" y="5"/>
                </a:lnTo>
                <a:lnTo>
                  <a:pt x="28" y="11"/>
                </a:lnTo>
                <a:lnTo>
                  <a:pt x="20" y="18"/>
                </a:lnTo>
                <a:lnTo>
                  <a:pt x="14" y="27"/>
                </a:lnTo>
                <a:lnTo>
                  <a:pt x="8" y="39"/>
                </a:lnTo>
                <a:lnTo>
                  <a:pt x="5" y="50"/>
                </a:lnTo>
                <a:lnTo>
                  <a:pt x="4" y="66"/>
                </a:lnTo>
                <a:lnTo>
                  <a:pt x="4" y="67"/>
                </a:lnTo>
                <a:lnTo>
                  <a:pt x="27" y="67"/>
                </a:lnTo>
                <a:lnTo>
                  <a:pt x="28" y="56"/>
                </a:lnTo>
                <a:lnTo>
                  <a:pt x="31" y="48"/>
                </a:lnTo>
                <a:lnTo>
                  <a:pt x="33" y="41"/>
                </a:lnTo>
                <a:lnTo>
                  <a:pt x="37" y="34"/>
                </a:lnTo>
                <a:lnTo>
                  <a:pt x="41" y="29"/>
                </a:lnTo>
                <a:lnTo>
                  <a:pt x="47" y="26"/>
                </a:lnTo>
                <a:lnTo>
                  <a:pt x="55" y="25"/>
                </a:lnTo>
                <a:lnTo>
                  <a:pt x="63" y="24"/>
                </a:lnTo>
                <a:lnTo>
                  <a:pt x="71" y="24"/>
                </a:lnTo>
                <a:lnTo>
                  <a:pt x="77" y="26"/>
                </a:lnTo>
                <a:lnTo>
                  <a:pt x="82" y="28"/>
                </a:lnTo>
                <a:lnTo>
                  <a:pt x="86" y="32"/>
                </a:lnTo>
                <a:lnTo>
                  <a:pt x="91" y="35"/>
                </a:lnTo>
                <a:lnTo>
                  <a:pt x="93" y="41"/>
                </a:lnTo>
                <a:lnTo>
                  <a:pt x="95" y="47"/>
                </a:lnTo>
                <a:lnTo>
                  <a:pt x="95" y="54"/>
                </a:lnTo>
                <a:lnTo>
                  <a:pt x="94" y="62"/>
                </a:lnTo>
                <a:lnTo>
                  <a:pt x="93" y="68"/>
                </a:lnTo>
                <a:lnTo>
                  <a:pt x="90" y="74"/>
                </a:lnTo>
                <a:lnTo>
                  <a:pt x="85" y="77"/>
                </a:lnTo>
                <a:lnTo>
                  <a:pt x="80" y="81"/>
                </a:lnTo>
                <a:lnTo>
                  <a:pt x="74" y="83"/>
                </a:lnTo>
                <a:lnTo>
                  <a:pt x="66" y="84"/>
                </a:lnTo>
                <a:lnTo>
                  <a:pt x="58" y="84"/>
                </a:lnTo>
                <a:lnTo>
                  <a:pt x="50" y="84"/>
                </a:lnTo>
                <a:lnTo>
                  <a:pt x="50" y="106"/>
                </a:lnTo>
                <a:lnTo>
                  <a:pt x="63" y="106"/>
                </a:lnTo>
                <a:lnTo>
                  <a:pt x="72" y="108"/>
                </a:lnTo>
                <a:lnTo>
                  <a:pt x="79" y="109"/>
                </a:lnTo>
                <a:lnTo>
                  <a:pt x="86" y="112"/>
                </a:lnTo>
                <a:lnTo>
                  <a:pt x="92" y="116"/>
                </a:lnTo>
                <a:lnTo>
                  <a:pt x="96" y="120"/>
                </a:lnTo>
                <a:lnTo>
                  <a:pt x="99" y="126"/>
                </a:lnTo>
                <a:lnTo>
                  <a:pt x="100" y="133"/>
                </a:lnTo>
                <a:lnTo>
                  <a:pt x="101" y="141"/>
                </a:lnTo>
                <a:lnTo>
                  <a:pt x="100" y="149"/>
                </a:lnTo>
                <a:lnTo>
                  <a:pt x="99" y="158"/>
                </a:lnTo>
                <a:lnTo>
                  <a:pt x="96" y="163"/>
                </a:lnTo>
                <a:lnTo>
                  <a:pt x="91" y="169"/>
                </a:lnTo>
                <a:lnTo>
                  <a:pt x="85" y="174"/>
                </a:lnTo>
                <a:lnTo>
                  <a:pt x="79" y="177"/>
                </a:lnTo>
                <a:lnTo>
                  <a:pt x="72" y="179"/>
                </a:lnTo>
                <a:lnTo>
                  <a:pt x="63" y="180"/>
                </a:lnTo>
                <a:lnTo>
                  <a:pt x="55" y="179"/>
                </a:lnTo>
                <a:lnTo>
                  <a:pt x="46" y="177"/>
                </a:lnTo>
                <a:lnTo>
                  <a:pt x="40" y="173"/>
                </a:lnTo>
                <a:lnTo>
                  <a:pt x="35" y="168"/>
                </a:lnTo>
                <a:lnTo>
                  <a:pt x="31" y="162"/>
                </a:lnTo>
                <a:lnTo>
                  <a:pt x="27" y="154"/>
                </a:lnTo>
                <a:lnTo>
                  <a:pt x="25" y="146"/>
                </a:lnTo>
                <a:lnTo>
                  <a:pt x="24" y="135"/>
                </a:lnTo>
                <a:lnTo>
                  <a:pt x="0" y="13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70" name="Freeform 366"/>
          <p:cNvSpPr>
            <a:spLocks/>
          </p:cNvSpPr>
          <p:nvPr/>
        </p:nvSpPr>
        <p:spPr bwMode="auto">
          <a:xfrm>
            <a:off x="4926013" y="2330450"/>
            <a:ext cx="33337" cy="104775"/>
          </a:xfrm>
          <a:custGeom>
            <a:avLst/>
            <a:gdLst>
              <a:gd name="T0" fmla="*/ 2147483647 w 67"/>
              <a:gd name="T1" fmla="*/ 2147483647 h 200"/>
              <a:gd name="T2" fmla="*/ 2147483647 w 67"/>
              <a:gd name="T3" fmla="*/ 2147483647 h 200"/>
              <a:gd name="T4" fmla="*/ 2147483647 w 67"/>
              <a:gd name="T5" fmla="*/ 0 h 200"/>
              <a:gd name="T6" fmla="*/ 2147483647 w 67"/>
              <a:gd name="T7" fmla="*/ 0 h 200"/>
              <a:gd name="T8" fmla="*/ 2147483647 w 67"/>
              <a:gd name="T9" fmla="*/ 2147483647 h 200"/>
              <a:gd name="T10" fmla="*/ 2147483647 w 67"/>
              <a:gd name="T11" fmla="*/ 2147483647 h 200"/>
              <a:gd name="T12" fmla="*/ 2147483647 w 67"/>
              <a:gd name="T13" fmla="*/ 2147483647 h 200"/>
              <a:gd name="T14" fmla="*/ 2147483647 w 67"/>
              <a:gd name="T15" fmla="*/ 2147483647 h 200"/>
              <a:gd name="T16" fmla="*/ 2147483647 w 67"/>
              <a:gd name="T17" fmla="*/ 2147483647 h 200"/>
              <a:gd name="T18" fmla="*/ 2147483647 w 67"/>
              <a:gd name="T19" fmla="*/ 2147483647 h 200"/>
              <a:gd name="T20" fmla="*/ 2147483647 w 67"/>
              <a:gd name="T21" fmla="*/ 2147483647 h 200"/>
              <a:gd name="T22" fmla="*/ 0 w 67"/>
              <a:gd name="T23" fmla="*/ 2147483647 h 200"/>
              <a:gd name="T24" fmla="*/ 0 w 67"/>
              <a:gd name="T25" fmla="*/ 2147483647 h 200"/>
              <a:gd name="T26" fmla="*/ 2147483647 w 67"/>
              <a:gd name="T27" fmla="*/ 2147483647 h 200"/>
              <a:gd name="T28" fmla="*/ 2147483647 w 67"/>
              <a:gd name="T29" fmla="*/ 2147483647 h 2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7"/>
              <a:gd name="T46" fmla="*/ 0 h 200"/>
              <a:gd name="T47" fmla="*/ 67 w 67"/>
              <a:gd name="T48" fmla="*/ 200 h 20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7" h="200">
                <a:moveTo>
                  <a:pt x="42" y="200"/>
                </a:moveTo>
                <a:lnTo>
                  <a:pt x="67" y="200"/>
                </a:lnTo>
                <a:lnTo>
                  <a:pt x="67" y="0"/>
                </a:lnTo>
                <a:lnTo>
                  <a:pt x="49" y="0"/>
                </a:lnTo>
                <a:lnTo>
                  <a:pt x="47" y="10"/>
                </a:lnTo>
                <a:lnTo>
                  <a:pt x="45" y="18"/>
                </a:lnTo>
                <a:lnTo>
                  <a:pt x="40" y="24"/>
                </a:lnTo>
                <a:lnTo>
                  <a:pt x="35" y="29"/>
                </a:lnTo>
                <a:lnTo>
                  <a:pt x="28" y="34"/>
                </a:lnTo>
                <a:lnTo>
                  <a:pt x="20" y="36"/>
                </a:lnTo>
                <a:lnTo>
                  <a:pt x="11" y="38"/>
                </a:lnTo>
                <a:lnTo>
                  <a:pt x="0" y="39"/>
                </a:lnTo>
                <a:lnTo>
                  <a:pt x="0" y="60"/>
                </a:lnTo>
                <a:lnTo>
                  <a:pt x="42" y="60"/>
                </a:lnTo>
                <a:lnTo>
                  <a:pt x="42" y="200"/>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71" name="Freeform 367"/>
          <p:cNvSpPr>
            <a:spLocks noEditPoints="1"/>
          </p:cNvSpPr>
          <p:nvPr/>
        </p:nvSpPr>
        <p:spPr bwMode="auto">
          <a:xfrm>
            <a:off x="5537200" y="2325688"/>
            <a:ext cx="63500" cy="109537"/>
          </a:xfrm>
          <a:custGeom>
            <a:avLst/>
            <a:gdLst>
              <a:gd name="T0" fmla="*/ 0 w 134"/>
              <a:gd name="T1" fmla="*/ 2147483647 h 208"/>
              <a:gd name="T2" fmla="*/ 2147483647 w 134"/>
              <a:gd name="T3" fmla="*/ 2147483647 h 208"/>
              <a:gd name="T4" fmla="*/ 2147483647 w 134"/>
              <a:gd name="T5" fmla="*/ 2147483647 h 208"/>
              <a:gd name="T6" fmla="*/ 2147483647 w 134"/>
              <a:gd name="T7" fmla="*/ 2147483647 h 208"/>
              <a:gd name="T8" fmla="*/ 2147483647 w 134"/>
              <a:gd name="T9" fmla="*/ 2147483647 h 208"/>
              <a:gd name="T10" fmla="*/ 2147483647 w 134"/>
              <a:gd name="T11" fmla="*/ 2147483647 h 208"/>
              <a:gd name="T12" fmla="*/ 2147483647 w 134"/>
              <a:gd name="T13" fmla="*/ 2147483647 h 208"/>
              <a:gd name="T14" fmla="*/ 2147483647 w 134"/>
              <a:gd name="T15" fmla="*/ 2147483647 h 208"/>
              <a:gd name="T16" fmla="*/ 2147483647 w 134"/>
              <a:gd name="T17" fmla="*/ 2147483647 h 208"/>
              <a:gd name="T18" fmla="*/ 2147483647 w 134"/>
              <a:gd name="T19" fmla="*/ 2147483647 h 208"/>
              <a:gd name="T20" fmla="*/ 2147483647 w 134"/>
              <a:gd name="T21" fmla="*/ 2147483647 h 208"/>
              <a:gd name="T22" fmla="*/ 2147483647 w 134"/>
              <a:gd name="T23" fmla="*/ 2147483647 h 208"/>
              <a:gd name="T24" fmla="*/ 2147483647 w 134"/>
              <a:gd name="T25" fmla="*/ 2147483647 h 208"/>
              <a:gd name="T26" fmla="*/ 2147483647 w 134"/>
              <a:gd name="T27" fmla="*/ 2147483647 h 208"/>
              <a:gd name="T28" fmla="*/ 2147483647 w 134"/>
              <a:gd name="T29" fmla="*/ 2147483647 h 208"/>
              <a:gd name="T30" fmla="*/ 2147483647 w 134"/>
              <a:gd name="T31" fmla="*/ 2147483647 h 208"/>
              <a:gd name="T32" fmla="*/ 2147483647 w 134"/>
              <a:gd name="T33" fmla="*/ 2147483647 h 208"/>
              <a:gd name="T34" fmla="*/ 2147483647 w 134"/>
              <a:gd name="T35" fmla="*/ 2147483647 h 208"/>
              <a:gd name="T36" fmla="*/ 2147483647 w 134"/>
              <a:gd name="T37" fmla="*/ 2147483647 h 208"/>
              <a:gd name="T38" fmla="*/ 2147483647 w 134"/>
              <a:gd name="T39" fmla="*/ 2147483647 h 208"/>
              <a:gd name="T40" fmla="*/ 2147483647 w 134"/>
              <a:gd name="T41" fmla="*/ 2147483647 h 208"/>
              <a:gd name="T42" fmla="*/ 2147483647 w 134"/>
              <a:gd name="T43" fmla="*/ 2147483647 h 208"/>
              <a:gd name="T44" fmla="*/ 2147483647 w 134"/>
              <a:gd name="T45" fmla="*/ 2147483647 h 208"/>
              <a:gd name="T46" fmla="*/ 2147483647 w 134"/>
              <a:gd name="T47" fmla="*/ 2147483647 h 208"/>
              <a:gd name="T48" fmla="*/ 2147483647 w 134"/>
              <a:gd name="T49" fmla="*/ 2147483647 h 208"/>
              <a:gd name="T50" fmla="*/ 2147483647 w 134"/>
              <a:gd name="T51" fmla="*/ 2147483647 h 208"/>
              <a:gd name="T52" fmla="*/ 2147483647 w 134"/>
              <a:gd name="T53" fmla="*/ 0 h 208"/>
              <a:gd name="T54" fmla="*/ 2147483647 w 134"/>
              <a:gd name="T55" fmla="*/ 0 h 208"/>
              <a:gd name="T56" fmla="*/ 2147483647 w 134"/>
              <a:gd name="T57" fmla="*/ 0 h 208"/>
              <a:gd name="T58" fmla="*/ 0 w 134"/>
              <a:gd name="T59" fmla="*/ 0 h 208"/>
              <a:gd name="T60" fmla="*/ 0 w 134"/>
              <a:gd name="T61" fmla="*/ 2147483647 h 208"/>
              <a:gd name="T62" fmla="*/ 2147483647 w 134"/>
              <a:gd name="T63" fmla="*/ 2147483647 h 208"/>
              <a:gd name="T64" fmla="*/ 2147483647 w 134"/>
              <a:gd name="T65" fmla="*/ 2147483647 h 208"/>
              <a:gd name="T66" fmla="*/ 2147483647 w 134"/>
              <a:gd name="T67" fmla="*/ 2147483647 h 208"/>
              <a:gd name="T68" fmla="*/ 2147483647 w 134"/>
              <a:gd name="T69" fmla="*/ 2147483647 h 208"/>
              <a:gd name="T70" fmla="*/ 2147483647 w 134"/>
              <a:gd name="T71" fmla="*/ 2147483647 h 208"/>
              <a:gd name="T72" fmla="*/ 2147483647 w 134"/>
              <a:gd name="T73" fmla="*/ 2147483647 h 208"/>
              <a:gd name="T74" fmla="*/ 2147483647 w 134"/>
              <a:gd name="T75" fmla="*/ 2147483647 h 208"/>
              <a:gd name="T76" fmla="*/ 2147483647 w 134"/>
              <a:gd name="T77" fmla="*/ 2147483647 h 208"/>
              <a:gd name="T78" fmla="*/ 2147483647 w 134"/>
              <a:gd name="T79" fmla="*/ 2147483647 h 208"/>
              <a:gd name="T80" fmla="*/ 2147483647 w 134"/>
              <a:gd name="T81" fmla="*/ 2147483647 h 208"/>
              <a:gd name="T82" fmla="*/ 2147483647 w 134"/>
              <a:gd name="T83" fmla="*/ 2147483647 h 208"/>
              <a:gd name="T84" fmla="*/ 2147483647 w 134"/>
              <a:gd name="T85" fmla="*/ 2147483647 h 208"/>
              <a:gd name="T86" fmla="*/ 2147483647 w 134"/>
              <a:gd name="T87" fmla="*/ 2147483647 h 208"/>
              <a:gd name="T88" fmla="*/ 2147483647 w 134"/>
              <a:gd name="T89" fmla="*/ 2147483647 h 208"/>
              <a:gd name="T90" fmla="*/ 2147483647 w 134"/>
              <a:gd name="T91" fmla="*/ 2147483647 h 208"/>
              <a:gd name="T92" fmla="*/ 2147483647 w 134"/>
              <a:gd name="T93" fmla="*/ 2147483647 h 208"/>
              <a:gd name="T94" fmla="*/ 2147483647 w 134"/>
              <a:gd name="T95" fmla="*/ 2147483647 h 208"/>
              <a:gd name="T96" fmla="*/ 2147483647 w 134"/>
              <a:gd name="T97" fmla="*/ 2147483647 h 208"/>
              <a:gd name="T98" fmla="*/ 2147483647 w 134"/>
              <a:gd name="T99" fmla="*/ 2147483647 h 208"/>
              <a:gd name="T100" fmla="*/ 2147483647 w 134"/>
              <a:gd name="T101" fmla="*/ 2147483647 h 20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34"/>
              <a:gd name="T154" fmla="*/ 0 h 208"/>
              <a:gd name="T155" fmla="*/ 134 w 134"/>
              <a:gd name="T156" fmla="*/ 208 h 20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34" h="208">
                <a:moveTo>
                  <a:pt x="0" y="208"/>
                </a:moveTo>
                <a:lnTo>
                  <a:pt x="26" y="208"/>
                </a:lnTo>
                <a:lnTo>
                  <a:pt x="26" y="120"/>
                </a:lnTo>
                <a:lnTo>
                  <a:pt x="64" y="120"/>
                </a:lnTo>
                <a:lnTo>
                  <a:pt x="77" y="120"/>
                </a:lnTo>
                <a:lnTo>
                  <a:pt x="90" y="119"/>
                </a:lnTo>
                <a:lnTo>
                  <a:pt x="101" y="117"/>
                </a:lnTo>
                <a:lnTo>
                  <a:pt x="110" y="112"/>
                </a:lnTo>
                <a:lnTo>
                  <a:pt x="115" y="107"/>
                </a:lnTo>
                <a:lnTo>
                  <a:pt x="121" y="103"/>
                </a:lnTo>
                <a:lnTo>
                  <a:pt x="125" y="97"/>
                </a:lnTo>
                <a:lnTo>
                  <a:pt x="128" y="91"/>
                </a:lnTo>
                <a:lnTo>
                  <a:pt x="131" y="84"/>
                </a:lnTo>
                <a:lnTo>
                  <a:pt x="132" y="77"/>
                </a:lnTo>
                <a:lnTo>
                  <a:pt x="134" y="69"/>
                </a:lnTo>
                <a:lnTo>
                  <a:pt x="134" y="61"/>
                </a:lnTo>
                <a:lnTo>
                  <a:pt x="134" y="51"/>
                </a:lnTo>
                <a:lnTo>
                  <a:pt x="133" y="43"/>
                </a:lnTo>
                <a:lnTo>
                  <a:pt x="131" y="35"/>
                </a:lnTo>
                <a:lnTo>
                  <a:pt x="128" y="28"/>
                </a:lnTo>
                <a:lnTo>
                  <a:pt x="125" y="22"/>
                </a:lnTo>
                <a:lnTo>
                  <a:pt x="121" y="17"/>
                </a:lnTo>
                <a:lnTo>
                  <a:pt x="116" y="12"/>
                </a:lnTo>
                <a:lnTo>
                  <a:pt x="110" y="8"/>
                </a:lnTo>
                <a:lnTo>
                  <a:pt x="102" y="4"/>
                </a:lnTo>
                <a:lnTo>
                  <a:pt x="91" y="1"/>
                </a:lnTo>
                <a:lnTo>
                  <a:pt x="81" y="0"/>
                </a:lnTo>
                <a:lnTo>
                  <a:pt x="69" y="0"/>
                </a:lnTo>
                <a:lnTo>
                  <a:pt x="63" y="0"/>
                </a:lnTo>
                <a:lnTo>
                  <a:pt x="0" y="0"/>
                </a:lnTo>
                <a:lnTo>
                  <a:pt x="0" y="208"/>
                </a:lnTo>
                <a:close/>
                <a:moveTo>
                  <a:pt x="26" y="95"/>
                </a:moveTo>
                <a:lnTo>
                  <a:pt x="26" y="26"/>
                </a:lnTo>
                <a:lnTo>
                  <a:pt x="70" y="26"/>
                </a:lnTo>
                <a:lnTo>
                  <a:pt x="79" y="26"/>
                </a:lnTo>
                <a:lnTo>
                  <a:pt x="87" y="28"/>
                </a:lnTo>
                <a:lnTo>
                  <a:pt x="93" y="30"/>
                </a:lnTo>
                <a:lnTo>
                  <a:pt x="98" y="34"/>
                </a:lnTo>
                <a:lnTo>
                  <a:pt x="103" y="39"/>
                </a:lnTo>
                <a:lnTo>
                  <a:pt x="106" y="44"/>
                </a:lnTo>
                <a:lnTo>
                  <a:pt x="107" y="51"/>
                </a:lnTo>
                <a:lnTo>
                  <a:pt x="108" y="60"/>
                </a:lnTo>
                <a:lnTo>
                  <a:pt x="107" y="69"/>
                </a:lnTo>
                <a:lnTo>
                  <a:pt x="106" y="77"/>
                </a:lnTo>
                <a:lnTo>
                  <a:pt x="103" y="83"/>
                </a:lnTo>
                <a:lnTo>
                  <a:pt x="98" y="88"/>
                </a:lnTo>
                <a:lnTo>
                  <a:pt x="93" y="91"/>
                </a:lnTo>
                <a:lnTo>
                  <a:pt x="86" y="93"/>
                </a:lnTo>
                <a:lnTo>
                  <a:pt x="77" y="95"/>
                </a:lnTo>
                <a:lnTo>
                  <a:pt x="68" y="95"/>
                </a:lnTo>
                <a:lnTo>
                  <a:pt x="26" y="9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72" name="Freeform 368"/>
          <p:cNvSpPr>
            <a:spLocks noEditPoints="1"/>
          </p:cNvSpPr>
          <p:nvPr/>
        </p:nvSpPr>
        <p:spPr bwMode="auto">
          <a:xfrm>
            <a:off x="5613400" y="2325688"/>
            <a:ext cx="11113" cy="109537"/>
          </a:xfrm>
          <a:custGeom>
            <a:avLst/>
            <a:gdLst>
              <a:gd name="T0" fmla="*/ 0 w 23"/>
              <a:gd name="T1" fmla="*/ 2147483647 h 208"/>
              <a:gd name="T2" fmla="*/ 2147483647 w 23"/>
              <a:gd name="T3" fmla="*/ 2147483647 h 208"/>
              <a:gd name="T4" fmla="*/ 2147483647 w 23"/>
              <a:gd name="T5" fmla="*/ 2147483647 h 208"/>
              <a:gd name="T6" fmla="*/ 0 w 23"/>
              <a:gd name="T7" fmla="*/ 2147483647 h 208"/>
              <a:gd name="T8" fmla="*/ 0 w 23"/>
              <a:gd name="T9" fmla="*/ 2147483647 h 208"/>
              <a:gd name="T10" fmla="*/ 0 w 23"/>
              <a:gd name="T11" fmla="*/ 2147483647 h 208"/>
              <a:gd name="T12" fmla="*/ 2147483647 w 23"/>
              <a:gd name="T13" fmla="*/ 2147483647 h 208"/>
              <a:gd name="T14" fmla="*/ 2147483647 w 23"/>
              <a:gd name="T15" fmla="*/ 0 h 208"/>
              <a:gd name="T16" fmla="*/ 0 w 23"/>
              <a:gd name="T17" fmla="*/ 0 h 208"/>
              <a:gd name="T18" fmla="*/ 0 w 23"/>
              <a:gd name="T19" fmla="*/ 2147483647 h 20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8"/>
              <a:gd name="T32" fmla="*/ 23 w 23"/>
              <a:gd name="T33" fmla="*/ 208 h 20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8">
                <a:moveTo>
                  <a:pt x="0" y="208"/>
                </a:moveTo>
                <a:lnTo>
                  <a:pt x="23" y="208"/>
                </a:lnTo>
                <a:lnTo>
                  <a:pt x="23" y="56"/>
                </a:lnTo>
                <a:lnTo>
                  <a:pt x="0" y="56"/>
                </a:lnTo>
                <a:lnTo>
                  <a:pt x="0" y="208"/>
                </a:lnTo>
                <a:close/>
                <a:moveTo>
                  <a:pt x="0" y="28"/>
                </a:moveTo>
                <a:lnTo>
                  <a:pt x="23" y="28"/>
                </a:lnTo>
                <a:lnTo>
                  <a:pt x="23"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73" name="Freeform 369"/>
          <p:cNvSpPr>
            <a:spLocks noEditPoints="1"/>
          </p:cNvSpPr>
          <p:nvPr/>
        </p:nvSpPr>
        <p:spPr bwMode="auto">
          <a:xfrm>
            <a:off x="5637213" y="2354263"/>
            <a:ext cx="58737" cy="82550"/>
          </a:xfrm>
          <a:custGeom>
            <a:avLst/>
            <a:gdLst>
              <a:gd name="T0" fmla="*/ 2147483647 w 124"/>
              <a:gd name="T1" fmla="*/ 2147483647 h 158"/>
              <a:gd name="T2" fmla="*/ 2147483647 w 124"/>
              <a:gd name="T3" fmla="*/ 2147483647 h 158"/>
              <a:gd name="T4" fmla="*/ 2147483647 w 124"/>
              <a:gd name="T5" fmla="*/ 2147483647 h 158"/>
              <a:gd name="T6" fmla="*/ 2147483647 w 124"/>
              <a:gd name="T7" fmla="*/ 2147483647 h 158"/>
              <a:gd name="T8" fmla="*/ 2147483647 w 124"/>
              <a:gd name="T9" fmla="*/ 2147483647 h 158"/>
              <a:gd name="T10" fmla="*/ 2147483647 w 124"/>
              <a:gd name="T11" fmla="*/ 2147483647 h 158"/>
              <a:gd name="T12" fmla="*/ 2147483647 w 124"/>
              <a:gd name="T13" fmla="*/ 2147483647 h 158"/>
              <a:gd name="T14" fmla="*/ 2147483647 w 124"/>
              <a:gd name="T15" fmla="*/ 2147483647 h 158"/>
              <a:gd name="T16" fmla="*/ 2147483647 w 124"/>
              <a:gd name="T17" fmla="*/ 2147483647 h 158"/>
              <a:gd name="T18" fmla="*/ 2147483647 w 124"/>
              <a:gd name="T19" fmla="*/ 2147483647 h 158"/>
              <a:gd name="T20" fmla="*/ 2147483647 w 124"/>
              <a:gd name="T21" fmla="*/ 2147483647 h 158"/>
              <a:gd name="T22" fmla="*/ 2147483647 w 124"/>
              <a:gd name="T23" fmla="*/ 2147483647 h 158"/>
              <a:gd name="T24" fmla="*/ 2147483647 w 124"/>
              <a:gd name="T25" fmla="*/ 2147483647 h 158"/>
              <a:gd name="T26" fmla="*/ 2147483647 w 124"/>
              <a:gd name="T27" fmla="*/ 2147483647 h 158"/>
              <a:gd name="T28" fmla="*/ 2147483647 w 124"/>
              <a:gd name="T29" fmla="*/ 2147483647 h 158"/>
              <a:gd name="T30" fmla="*/ 2147483647 w 124"/>
              <a:gd name="T31" fmla="*/ 2147483647 h 158"/>
              <a:gd name="T32" fmla="*/ 2147483647 w 124"/>
              <a:gd name="T33" fmla="*/ 2147483647 h 158"/>
              <a:gd name="T34" fmla="*/ 2147483647 w 124"/>
              <a:gd name="T35" fmla="*/ 2147483647 h 158"/>
              <a:gd name="T36" fmla="*/ 2147483647 w 124"/>
              <a:gd name="T37" fmla="*/ 2147483647 h 158"/>
              <a:gd name="T38" fmla="*/ 2147483647 w 124"/>
              <a:gd name="T39" fmla="*/ 2147483647 h 158"/>
              <a:gd name="T40" fmla="*/ 2147483647 w 124"/>
              <a:gd name="T41" fmla="*/ 2147483647 h 158"/>
              <a:gd name="T42" fmla="*/ 2147483647 w 124"/>
              <a:gd name="T43" fmla="*/ 2147483647 h 158"/>
              <a:gd name="T44" fmla="*/ 2147483647 w 124"/>
              <a:gd name="T45" fmla="*/ 2147483647 h 158"/>
              <a:gd name="T46" fmla="*/ 2147483647 w 124"/>
              <a:gd name="T47" fmla="*/ 2147483647 h 158"/>
              <a:gd name="T48" fmla="*/ 2147483647 w 124"/>
              <a:gd name="T49" fmla="*/ 2147483647 h 158"/>
              <a:gd name="T50" fmla="*/ 2147483647 w 124"/>
              <a:gd name="T51" fmla="*/ 2147483647 h 158"/>
              <a:gd name="T52" fmla="*/ 2147483647 w 124"/>
              <a:gd name="T53" fmla="*/ 2147483647 h 158"/>
              <a:gd name="T54" fmla="*/ 2147483647 w 124"/>
              <a:gd name="T55" fmla="*/ 2147483647 h 158"/>
              <a:gd name="T56" fmla="*/ 2147483647 w 124"/>
              <a:gd name="T57" fmla="*/ 2147483647 h 158"/>
              <a:gd name="T58" fmla="*/ 2147483647 w 124"/>
              <a:gd name="T59" fmla="*/ 2147483647 h 158"/>
              <a:gd name="T60" fmla="*/ 2147483647 w 124"/>
              <a:gd name="T61" fmla="*/ 2147483647 h 158"/>
              <a:gd name="T62" fmla="*/ 2147483647 w 124"/>
              <a:gd name="T63" fmla="*/ 2147483647 h 158"/>
              <a:gd name="T64" fmla="*/ 2147483647 w 124"/>
              <a:gd name="T65" fmla="*/ 2147483647 h 158"/>
              <a:gd name="T66" fmla="*/ 2147483647 w 124"/>
              <a:gd name="T67" fmla="*/ 2147483647 h 158"/>
              <a:gd name="T68" fmla="*/ 2147483647 w 124"/>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4"/>
              <a:gd name="T106" fmla="*/ 0 h 158"/>
              <a:gd name="T107" fmla="*/ 124 w 124"/>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4" h="158">
                <a:moveTo>
                  <a:pt x="99" y="107"/>
                </a:moveTo>
                <a:lnTo>
                  <a:pt x="97" y="113"/>
                </a:lnTo>
                <a:lnTo>
                  <a:pt x="94" y="118"/>
                </a:lnTo>
                <a:lnTo>
                  <a:pt x="91" y="123"/>
                </a:lnTo>
                <a:lnTo>
                  <a:pt x="87" y="128"/>
                </a:lnTo>
                <a:lnTo>
                  <a:pt x="83" y="130"/>
                </a:lnTo>
                <a:lnTo>
                  <a:pt x="77" y="132"/>
                </a:lnTo>
                <a:lnTo>
                  <a:pt x="71" y="135"/>
                </a:lnTo>
                <a:lnTo>
                  <a:pt x="64" y="135"/>
                </a:lnTo>
                <a:lnTo>
                  <a:pt x="55" y="134"/>
                </a:lnTo>
                <a:lnTo>
                  <a:pt x="48" y="131"/>
                </a:lnTo>
                <a:lnTo>
                  <a:pt x="41" y="128"/>
                </a:lnTo>
                <a:lnTo>
                  <a:pt x="35" y="122"/>
                </a:lnTo>
                <a:lnTo>
                  <a:pt x="31" y="116"/>
                </a:lnTo>
                <a:lnTo>
                  <a:pt x="28" y="108"/>
                </a:lnTo>
                <a:lnTo>
                  <a:pt x="26" y="97"/>
                </a:lnTo>
                <a:lnTo>
                  <a:pt x="25" y="87"/>
                </a:lnTo>
                <a:lnTo>
                  <a:pt x="124" y="87"/>
                </a:lnTo>
                <a:lnTo>
                  <a:pt x="124" y="75"/>
                </a:lnTo>
                <a:lnTo>
                  <a:pt x="123" y="59"/>
                </a:lnTo>
                <a:lnTo>
                  <a:pt x="119" y="43"/>
                </a:lnTo>
                <a:lnTo>
                  <a:pt x="114" y="30"/>
                </a:lnTo>
                <a:lnTo>
                  <a:pt x="108" y="19"/>
                </a:lnTo>
                <a:lnTo>
                  <a:pt x="98" y="11"/>
                </a:lnTo>
                <a:lnTo>
                  <a:pt x="88" y="4"/>
                </a:lnTo>
                <a:lnTo>
                  <a:pt x="76" y="1"/>
                </a:lnTo>
                <a:lnTo>
                  <a:pt x="61" y="0"/>
                </a:lnTo>
                <a:lnTo>
                  <a:pt x="49" y="1"/>
                </a:lnTo>
                <a:lnTo>
                  <a:pt x="36" y="5"/>
                </a:lnTo>
                <a:lnTo>
                  <a:pt x="26" y="11"/>
                </a:lnTo>
                <a:lnTo>
                  <a:pt x="17" y="21"/>
                </a:lnTo>
                <a:lnTo>
                  <a:pt x="10" y="32"/>
                </a:lnTo>
                <a:lnTo>
                  <a:pt x="5" y="46"/>
                </a:lnTo>
                <a:lnTo>
                  <a:pt x="1" y="63"/>
                </a:lnTo>
                <a:lnTo>
                  <a:pt x="0" y="80"/>
                </a:lnTo>
                <a:lnTo>
                  <a:pt x="1" y="97"/>
                </a:lnTo>
                <a:lnTo>
                  <a:pt x="5" y="113"/>
                </a:lnTo>
                <a:lnTo>
                  <a:pt x="10" y="127"/>
                </a:lnTo>
                <a:lnTo>
                  <a:pt x="17" y="137"/>
                </a:lnTo>
                <a:lnTo>
                  <a:pt x="26" y="146"/>
                </a:lnTo>
                <a:lnTo>
                  <a:pt x="36" y="152"/>
                </a:lnTo>
                <a:lnTo>
                  <a:pt x="49" y="157"/>
                </a:lnTo>
                <a:lnTo>
                  <a:pt x="61" y="158"/>
                </a:lnTo>
                <a:lnTo>
                  <a:pt x="73" y="157"/>
                </a:lnTo>
                <a:lnTo>
                  <a:pt x="85" y="155"/>
                </a:lnTo>
                <a:lnTo>
                  <a:pt x="94" y="150"/>
                </a:lnTo>
                <a:lnTo>
                  <a:pt x="103" y="144"/>
                </a:lnTo>
                <a:lnTo>
                  <a:pt x="109" y="137"/>
                </a:lnTo>
                <a:lnTo>
                  <a:pt x="115" y="128"/>
                </a:lnTo>
                <a:lnTo>
                  <a:pt x="119" y="118"/>
                </a:lnTo>
                <a:lnTo>
                  <a:pt x="122" y="107"/>
                </a:lnTo>
                <a:lnTo>
                  <a:pt x="99" y="107"/>
                </a:lnTo>
                <a:close/>
                <a:moveTo>
                  <a:pt x="25" y="66"/>
                </a:moveTo>
                <a:lnTo>
                  <a:pt x="26" y="56"/>
                </a:lnTo>
                <a:lnTo>
                  <a:pt x="28" y="47"/>
                </a:lnTo>
                <a:lnTo>
                  <a:pt x="32" y="39"/>
                </a:lnTo>
                <a:lnTo>
                  <a:pt x="36" y="33"/>
                </a:lnTo>
                <a:lnTo>
                  <a:pt x="41" y="28"/>
                </a:lnTo>
                <a:lnTo>
                  <a:pt x="48" y="24"/>
                </a:lnTo>
                <a:lnTo>
                  <a:pt x="54" y="23"/>
                </a:lnTo>
                <a:lnTo>
                  <a:pt x="63" y="22"/>
                </a:lnTo>
                <a:lnTo>
                  <a:pt x="71" y="23"/>
                </a:lnTo>
                <a:lnTo>
                  <a:pt x="78" y="24"/>
                </a:lnTo>
                <a:lnTo>
                  <a:pt x="85" y="29"/>
                </a:lnTo>
                <a:lnTo>
                  <a:pt x="90" y="33"/>
                </a:lnTo>
                <a:lnTo>
                  <a:pt x="94" y="39"/>
                </a:lnTo>
                <a:lnTo>
                  <a:pt x="97" y="47"/>
                </a:lnTo>
                <a:lnTo>
                  <a:pt x="98" y="56"/>
                </a:lnTo>
                <a:lnTo>
                  <a:pt x="99" y="66"/>
                </a:lnTo>
                <a:lnTo>
                  <a:pt x="25"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74" name="Freeform 370"/>
          <p:cNvSpPr>
            <a:spLocks/>
          </p:cNvSpPr>
          <p:nvPr/>
        </p:nvSpPr>
        <p:spPr bwMode="auto">
          <a:xfrm>
            <a:off x="5708650" y="2354263"/>
            <a:ext cx="30163" cy="80962"/>
          </a:xfrm>
          <a:custGeom>
            <a:avLst/>
            <a:gdLst>
              <a:gd name="T0" fmla="*/ 0 w 67"/>
              <a:gd name="T1" fmla="*/ 2147483647 h 155"/>
              <a:gd name="T2" fmla="*/ 2147483647 w 67"/>
              <a:gd name="T3" fmla="*/ 2147483647 h 155"/>
              <a:gd name="T4" fmla="*/ 2147483647 w 67"/>
              <a:gd name="T5" fmla="*/ 2147483647 h 155"/>
              <a:gd name="T6" fmla="*/ 2147483647 w 67"/>
              <a:gd name="T7" fmla="*/ 2147483647 h 155"/>
              <a:gd name="T8" fmla="*/ 2147483647 w 67"/>
              <a:gd name="T9" fmla="*/ 2147483647 h 155"/>
              <a:gd name="T10" fmla="*/ 2147483647 w 67"/>
              <a:gd name="T11" fmla="*/ 2147483647 h 155"/>
              <a:gd name="T12" fmla="*/ 2147483647 w 67"/>
              <a:gd name="T13" fmla="*/ 2147483647 h 155"/>
              <a:gd name="T14" fmla="*/ 2147483647 w 67"/>
              <a:gd name="T15" fmla="*/ 2147483647 h 155"/>
              <a:gd name="T16" fmla="*/ 2147483647 w 67"/>
              <a:gd name="T17" fmla="*/ 2147483647 h 155"/>
              <a:gd name="T18" fmla="*/ 2147483647 w 67"/>
              <a:gd name="T19" fmla="*/ 2147483647 h 155"/>
              <a:gd name="T20" fmla="*/ 2147483647 w 67"/>
              <a:gd name="T21" fmla="*/ 2147483647 h 155"/>
              <a:gd name="T22" fmla="*/ 2147483647 w 67"/>
              <a:gd name="T23" fmla="*/ 2147483647 h 155"/>
              <a:gd name="T24" fmla="*/ 2147483647 w 67"/>
              <a:gd name="T25" fmla="*/ 0 h 155"/>
              <a:gd name="T26" fmla="*/ 2147483647 w 67"/>
              <a:gd name="T27" fmla="*/ 0 h 155"/>
              <a:gd name="T28" fmla="*/ 2147483647 w 67"/>
              <a:gd name="T29" fmla="*/ 0 h 155"/>
              <a:gd name="T30" fmla="*/ 2147483647 w 67"/>
              <a:gd name="T31" fmla="*/ 2147483647 h 155"/>
              <a:gd name="T32" fmla="*/ 2147483647 w 67"/>
              <a:gd name="T33" fmla="*/ 2147483647 h 155"/>
              <a:gd name="T34" fmla="*/ 2147483647 w 67"/>
              <a:gd name="T35" fmla="*/ 2147483647 h 155"/>
              <a:gd name="T36" fmla="*/ 2147483647 w 67"/>
              <a:gd name="T37" fmla="*/ 2147483647 h 155"/>
              <a:gd name="T38" fmla="*/ 2147483647 w 67"/>
              <a:gd name="T39" fmla="*/ 2147483647 h 155"/>
              <a:gd name="T40" fmla="*/ 2147483647 w 67"/>
              <a:gd name="T41" fmla="*/ 2147483647 h 155"/>
              <a:gd name="T42" fmla="*/ 2147483647 w 67"/>
              <a:gd name="T43" fmla="*/ 2147483647 h 155"/>
              <a:gd name="T44" fmla="*/ 2147483647 w 67"/>
              <a:gd name="T45" fmla="*/ 2147483647 h 155"/>
              <a:gd name="T46" fmla="*/ 0 w 67"/>
              <a:gd name="T47" fmla="*/ 2147483647 h 155"/>
              <a:gd name="T48" fmla="*/ 0 w 67"/>
              <a:gd name="T49" fmla="*/ 2147483647 h 15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7"/>
              <a:gd name="T76" fmla="*/ 0 h 155"/>
              <a:gd name="T77" fmla="*/ 67 w 67"/>
              <a:gd name="T78" fmla="*/ 155 h 15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7" h="155">
                <a:moveTo>
                  <a:pt x="0" y="155"/>
                </a:moveTo>
                <a:lnTo>
                  <a:pt x="23" y="155"/>
                </a:lnTo>
                <a:lnTo>
                  <a:pt x="23" y="69"/>
                </a:lnTo>
                <a:lnTo>
                  <a:pt x="24" y="60"/>
                </a:lnTo>
                <a:lnTo>
                  <a:pt x="25" y="51"/>
                </a:lnTo>
                <a:lnTo>
                  <a:pt x="29" y="44"/>
                </a:lnTo>
                <a:lnTo>
                  <a:pt x="33" y="38"/>
                </a:lnTo>
                <a:lnTo>
                  <a:pt x="38" y="32"/>
                </a:lnTo>
                <a:lnTo>
                  <a:pt x="44" y="29"/>
                </a:lnTo>
                <a:lnTo>
                  <a:pt x="53" y="28"/>
                </a:lnTo>
                <a:lnTo>
                  <a:pt x="61" y="26"/>
                </a:lnTo>
                <a:lnTo>
                  <a:pt x="67" y="26"/>
                </a:lnTo>
                <a:lnTo>
                  <a:pt x="67" y="0"/>
                </a:lnTo>
                <a:lnTo>
                  <a:pt x="60" y="0"/>
                </a:lnTo>
                <a:lnTo>
                  <a:pt x="54" y="0"/>
                </a:lnTo>
                <a:lnTo>
                  <a:pt x="48" y="2"/>
                </a:lnTo>
                <a:lnTo>
                  <a:pt x="42" y="4"/>
                </a:lnTo>
                <a:lnTo>
                  <a:pt x="37" y="7"/>
                </a:lnTo>
                <a:lnTo>
                  <a:pt x="33" y="11"/>
                </a:lnTo>
                <a:lnTo>
                  <a:pt x="29" y="17"/>
                </a:lnTo>
                <a:lnTo>
                  <a:pt x="25" y="23"/>
                </a:lnTo>
                <a:lnTo>
                  <a:pt x="22" y="30"/>
                </a:lnTo>
                <a:lnTo>
                  <a:pt x="22" y="3"/>
                </a:lnTo>
                <a:lnTo>
                  <a:pt x="0" y="3"/>
                </a:lnTo>
                <a:lnTo>
                  <a:pt x="0"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75" name="Freeform 371"/>
          <p:cNvSpPr>
            <a:spLocks/>
          </p:cNvSpPr>
          <p:nvPr/>
        </p:nvSpPr>
        <p:spPr bwMode="auto">
          <a:xfrm>
            <a:off x="5748338" y="2354263"/>
            <a:ext cx="31750" cy="80962"/>
          </a:xfrm>
          <a:custGeom>
            <a:avLst/>
            <a:gdLst>
              <a:gd name="T0" fmla="*/ 0 w 66"/>
              <a:gd name="T1" fmla="*/ 2147483647 h 155"/>
              <a:gd name="T2" fmla="*/ 2147483647 w 66"/>
              <a:gd name="T3" fmla="*/ 2147483647 h 155"/>
              <a:gd name="T4" fmla="*/ 2147483647 w 66"/>
              <a:gd name="T5" fmla="*/ 2147483647 h 155"/>
              <a:gd name="T6" fmla="*/ 2147483647 w 66"/>
              <a:gd name="T7" fmla="*/ 2147483647 h 155"/>
              <a:gd name="T8" fmla="*/ 2147483647 w 66"/>
              <a:gd name="T9" fmla="*/ 2147483647 h 155"/>
              <a:gd name="T10" fmla="*/ 2147483647 w 66"/>
              <a:gd name="T11" fmla="*/ 2147483647 h 155"/>
              <a:gd name="T12" fmla="*/ 2147483647 w 66"/>
              <a:gd name="T13" fmla="*/ 2147483647 h 155"/>
              <a:gd name="T14" fmla="*/ 2147483647 w 66"/>
              <a:gd name="T15" fmla="*/ 2147483647 h 155"/>
              <a:gd name="T16" fmla="*/ 2147483647 w 66"/>
              <a:gd name="T17" fmla="*/ 2147483647 h 155"/>
              <a:gd name="T18" fmla="*/ 2147483647 w 66"/>
              <a:gd name="T19" fmla="*/ 2147483647 h 155"/>
              <a:gd name="T20" fmla="*/ 2147483647 w 66"/>
              <a:gd name="T21" fmla="*/ 2147483647 h 155"/>
              <a:gd name="T22" fmla="*/ 2147483647 w 66"/>
              <a:gd name="T23" fmla="*/ 2147483647 h 155"/>
              <a:gd name="T24" fmla="*/ 2147483647 w 66"/>
              <a:gd name="T25" fmla="*/ 0 h 155"/>
              <a:gd name="T26" fmla="*/ 2147483647 w 66"/>
              <a:gd name="T27" fmla="*/ 0 h 155"/>
              <a:gd name="T28" fmla="*/ 2147483647 w 66"/>
              <a:gd name="T29" fmla="*/ 0 h 155"/>
              <a:gd name="T30" fmla="*/ 2147483647 w 66"/>
              <a:gd name="T31" fmla="*/ 2147483647 h 155"/>
              <a:gd name="T32" fmla="*/ 2147483647 w 66"/>
              <a:gd name="T33" fmla="*/ 2147483647 h 155"/>
              <a:gd name="T34" fmla="*/ 2147483647 w 66"/>
              <a:gd name="T35" fmla="*/ 2147483647 h 155"/>
              <a:gd name="T36" fmla="*/ 2147483647 w 66"/>
              <a:gd name="T37" fmla="*/ 2147483647 h 155"/>
              <a:gd name="T38" fmla="*/ 2147483647 w 66"/>
              <a:gd name="T39" fmla="*/ 2147483647 h 155"/>
              <a:gd name="T40" fmla="*/ 2147483647 w 66"/>
              <a:gd name="T41" fmla="*/ 2147483647 h 155"/>
              <a:gd name="T42" fmla="*/ 2147483647 w 66"/>
              <a:gd name="T43" fmla="*/ 2147483647 h 155"/>
              <a:gd name="T44" fmla="*/ 2147483647 w 66"/>
              <a:gd name="T45" fmla="*/ 2147483647 h 155"/>
              <a:gd name="T46" fmla="*/ 0 w 66"/>
              <a:gd name="T47" fmla="*/ 2147483647 h 155"/>
              <a:gd name="T48" fmla="*/ 0 w 66"/>
              <a:gd name="T49" fmla="*/ 2147483647 h 15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6"/>
              <a:gd name="T76" fmla="*/ 0 h 155"/>
              <a:gd name="T77" fmla="*/ 66 w 66"/>
              <a:gd name="T78" fmla="*/ 155 h 15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6" h="155">
                <a:moveTo>
                  <a:pt x="0" y="155"/>
                </a:moveTo>
                <a:lnTo>
                  <a:pt x="23" y="155"/>
                </a:lnTo>
                <a:lnTo>
                  <a:pt x="23" y="69"/>
                </a:lnTo>
                <a:lnTo>
                  <a:pt x="24" y="60"/>
                </a:lnTo>
                <a:lnTo>
                  <a:pt x="25" y="51"/>
                </a:lnTo>
                <a:lnTo>
                  <a:pt x="28" y="44"/>
                </a:lnTo>
                <a:lnTo>
                  <a:pt x="32" y="38"/>
                </a:lnTo>
                <a:lnTo>
                  <a:pt x="38" y="32"/>
                </a:lnTo>
                <a:lnTo>
                  <a:pt x="44" y="29"/>
                </a:lnTo>
                <a:lnTo>
                  <a:pt x="52" y="28"/>
                </a:lnTo>
                <a:lnTo>
                  <a:pt x="61" y="26"/>
                </a:lnTo>
                <a:lnTo>
                  <a:pt x="66" y="26"/>
                </a:lnTo>
                <a:lnTo>
                  <a:pt x="66" y="0"/>
                </a:lnTo>
                <a:lnTo>
                  <a:pt x="60" y="0"/>
                </a:lnTo>
                <a:lnTo>
                  <a:pt x="53" y="0"/>
                </a:lnTo>
                <a:lnTo>
                  <a:pt x="47" y="2"/>
                </a:lnTo>
                <a:lnTo>
                  <a:pt x="42" y="4"/>
                </a:lnTo>
                <a:lnTo>
                  <a:pt x="36" y="7"/>
                </a:lnTo>
                <a:lnTo>
                  <a:pt x="32" y="11"/>
                </a:lnTo>
                <a:lnTo>
                  <a:pt x="28" y="17"/>
                </a:lnTo>
                <a:lnTo>
                  <a:pt x="25" y="23"/>
                </a:lnTo>
                <a:lnTo>
                  <a:pt x="22" y="30"/>
                </a:lnTo>
                <a:lnTo>
                  <a:pt x="22" y="3"/>
                </a:lnTo>
                <a:lnTo>
                  <a:pt x="0" y="3"/>
                </a:lnTo>
                <a:lnTo>
                  <a:pt x="0"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76" name="Freeform 372"/>
          <p:cNvSpPr>
            <a:spLocks noEditPoints="1"/>
          </p:cNvSpPr>
          <p:nvPr/>
        </p:nvSpPr>
        <p:spPr bwMode="auto">
          <a:xfrm>
            <a:off x="5784850" y="2354263"/>
            <a:ext cx="58738" cy="82550"/>
          </a:xfrm>
          <a:custGeom>
            <a:avLst/>
            <a:gdLst>
              <a:gd name="T0" fmla="*/ 2147483647 w 123"/>
              <a:gd name="T1" fmla="*/ 2147483647 h 158"/>
              <a:gd name="T2" fmla="*/ 2147483647 w 123"/>
              <a:gd name="T3" fmla="*/ 2147483647 h 158"/>
              <a:gd name="T4" fmla="*/ 2147483647 w 123"/>
              <a:gd name="T5" fmla="*/ 2147483647 h 158"/>
              <a:gd name="T6" fmla="*/ 2147483647 w 123"/>
              <a:gd name="T7" fmla="*/ 2147483647 h 158"/>
              <a:gd name="T8" fmla="*/ 2147483647 w 123"/>
              <a:gd name="T9" fmla="*/ 2147483647 h 158"/>
              <a:gd name="T10" fmla="*/ 2147483647 w 123"/>
              <a:gd name="T11" fmla="*/ 2147483647 h 158"/>
              <a:gd name="T12" fmla="*/ 2147483647 w 123"/>
              <a:gd name="T13" fmla="*/ 2147483647 h 158"/>
              <a:gd name="T14" fmla="*/ 2147483647 w 123"/>
              <a:gd name="T15" fmla="*/ 2147483647 h 158"/>
              <a:gd name="T16" fmla="*/ 2147483647 w 123"/>
              <a:gd name="T17" fmla="*/ 2147483647 h 158"/>
              <a:gd name="T18" fmla="*/ 2147483647 w 123"/>
              <a:gd name="T19" fmla="*/ 2147483647 h 158"/>
              <a:gd name="T20" fmla="*/ 2147483647 w 123"/>
              <a:gd name="T21" fmla="*/ 2147483647 h 158"/>
              <a:gd name="T22" fmla="*/ 2147483647 w 123"/>
              <a:gd name="T23" fmla="*/ 2147483647 h 158"/>
              <a:gd name="T24" fmla="*/ 2147483647 w 123"/>
              <a:gd name="T25" fmla="*/ 2147483647 h 158"/>
              <a:gd name="T26" fmla="*/ 2147483647 w 123"/>
              <a:gd name="T27" fmla="*/ 2147483647 h 158"/>
              <a:gd name="T28" fmla="*/ 2147483647 w 123"/>
              <a:gd name="T29" fmla="*/ 2147483647 h 158"/>
              <a:gd name="T30" fmla="*/ 2147483647 w 123"/>
              <a:gd name="T31" fmla="*/ 2147483647 h 158"/>
              <a:gd name="T32" fmla="*/ 2147483647 w 123"/>
              <a:gd name="T33" fmla="*/ 2147483647 h 158"/>
              <a:gd name="T34" fmla="*/ 2147483647 w 123"/>
              <a:gd name="T35" fmla="*/ 2147483647 h 158"/>
              <a:gd name="T36" fmla="*/ 2147483647 w 123"/>
              <a:gd name="T37" fmla="*/ 2147483647 h 158"/>
              <a:gd name="T38" fmla="*/ 2147483647 w 123"/>
              <a:gd name="T39" fmla="*/ 2147483647 h 158"/>
              <a:gd name="T40" fmla="*/ 2147483647 w 123"/>
              <a:gd name="T41" fmla="*/ 2147483647 h 158"/>
              <a:gd name="T42" fmla="*/ 2147483647 w 123"/>
              <a:gd name="T43" fmla="*/ 2147483647 h 158"/>
              <a:gd name="T44" fmla="*/ 2147483647 w 123"/>
              <a:gd name="T45" fmla="*/ 2147483647 h 158"/>
              <a:gd name="T46" fmla="*/ 2147483647 w 123"/>
              <a:gd name="T47" fmla="*/ 2147483647 h 158"/>
              <a:gd name="T48" fmla="*/ 2147483647 w 123"/>
              <a:gd name="T49" fmla="*/ 2147483647 h 158"/>
              <a:gd name="T50" fmla="*/ 2147483647 w 123"/>
              <a:gd name="T51" fmla="*/ 2147483647 h 158"/>
              <a:gd name="T52" fmla="*/ 2147483647 w 123"/>
              <a:gd name="T53" fmla="*/ 2147483647 h 158"/>
              <a:gd name="T54" fmla="*/ 2147483647 w 123"/>
              <a:gd name="T55" fmla="*/ 2147483647 h 158"/>
              <a:gd name="T56" fmla="*/ 2147483647 w 123"/>
              <a:gd name="T57" fmla="*/ 2147483647 h 158"/>
              <a:gd name="T58" fmla="*/ 2147483647 w 123"/>
              <a:gd name="T59" fmla="*/ 2147483647 h 158"/>
              <a:gd name="T60" fmla="*/ 2147483647 w 123"/>
              <a:gd name="T61" fmla="*/ 2147483647 h 158"/>
              <a:gd name="T62" fmla="*/ 2147483647 w 123"/>
              <a:gd name="T63" fmla="*/ 2147483647 h 158"/>
              <a:gd name="T64" fmla="*/ 2147483647 w 123"/>
              <a:gd name="T65" fmla="*/ 2147483647 h 158"/>
              <a:gd name="T66" fmla="*/ 2147483647 w 123"/>
              <a:gd name="T67" fmla="*/ 2147483647 h 158"/>
              <a:gd name="T68" fmla="*/ 2147483647 w 123"/>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8"/>
              <a:gd name="T107" fmla="*/ 123 w 123"/>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8">
                <a:moveTo>
                  <a:pt x="99" y="107"/>
                </a:moveTo>
                <a:lnTo>
                  <a:pt x="97" y="113"/>
                </a:lnTo>
                <a:lnTo>
                  <a:pt x="93" y="118"/>
                </a:lnTo>
                <a:lnTo>
                  <a:pt x="90" y="123"/>
                </a:lnTo>
                <a:lnTo>
                  <a:pt x="86" y="128"/>
                </a:lnTo>
                <a:lnTo>
                  <a:pt x="82" y="130"/>
                </a:lnTo>
                <a:lnTo>
                  <a:pt x="77" y="132"/>
                </a:lnTo>
                <a:lnTo>
                  <a:pt x="70" y="135"/>
                </a:lnTo>
                <a:lnTo>
                  <a:pt x="63" y="135"/>
                </a:lnTo>
                <a:lnTo>
                  <a:pt x="54" y="134"/>
                </a:lnTo>
                <a:lnTo>
                  <a:pt x="47" y="131"/>
                </a:lnTo>
                <a:lnTo>
                  <a:pt x="41" y="128"/>
                </a:lnTo>
                <a:lnTo>
                  <a:pt x="34" y="122"/>
                </a:lnTo>
                <a:lnTo>
                  <a:pt x="30" y="116"/>
                </a:lnTo>
                <a:lnTo>
                  <a:pt x="27" y="108"/>
                </a:lnTo>
                <a:lnTo>
                  <a:pt x="25" y="97"/>
                </a:lnTo>
                <a:lnTo>
                  <a:pt x="24" y="87"/>
                </a:lnTo>
                <a:lnTo>
                  <a:pt x="123" y="87"/>
                </a:lnTo>
                <a:lnTo>
                  <a:pt x="123" y="75"/>
                </a:lnTo>
                <a:lnTo>
                  <a:pt x="122" y="59"/>
                </a:lnTo>
                <a:lnTo>
                  <a:pt x="119" y="43"/>
                </a:lnTo>
                <a:lnTo>
                  <a:pt x="114" y="30"/>
                </a:lnTo>
                <a:lnTo>
                  <a:pt x="107" y="19"/>
                </a:lnTo>
                <a:lnTo>
                  <a:pt x="98" y="11"/>
                </a:lnTo>
                <a:lnTo>
                  <a:pt x="87" y="4"/>
                </a:lnTo>
                <a:lnTo>
                  <a:pt x="76" y="1"/>
                </a:lnTo>
                <a:lnTo>
                  <a:pt x="61" y="0"/>
                </a:lnTo>
                <a:lnTo>
                  <a:pt x="48" y="1"/>
                </a:lnTo>
                <a:lnTo>
                  <a:pt x="35" y="5"/>
                </a:lnTo>
                <a:lnTo>
                  <a:pt x="25" y="11"/>
                </a:lnTo>
                <a:lnTo>
                  <a:pt x="17" y="21"/>
                </a:lnTo>
                <a:lnTo>
                  <a:pt x="9" y="32"/>
                </a:lnTo>
                <a:lnTo>
                  <a:pt x="4" y="46"/>
                </a:lnTo>
                <a:lnTo>
                  <a:pt x="1" y="63"/>
                </a:lnTo>
                <a:lnTo>
                  <a:pt x="0" y="80"/>
                </a:lnTo>
                <a:lnTo>
                  <a:pt x="1" y="97"/>
                </a:lnTo>
                <a:lnTo>
                  <a:pt x="4" y="113"/>
                </a:lnTo>
                <a:lnTo>
                  <a:pt x="9" y="127"/>
                </a:lnTo>
                <a:lnTo>
                  <a:pt x="17" y="137"/>
                </a:lnTo>
                <a:lnTo>
                  <a:pt x="25" y="146"/>
                </a:lnTo>
                <a:lnTo>
                  <a:pt x="35" y="152"/>
                </a:lnTo>
                <a:lnTo>
                  <a:pt x="48" y="157"/>
                </a:lnTo>
                <a:lnTo>
                  <a:pt x="61" y="158"/>
                </a:lnTo>
                <a:lnTo>
                  <a:pt x="72" y="157"/>
                </a:lnTo>
                <a:lnTo>
                  <a:pt x="84" y="155"/>
                </a:lnTo>
                <a:lnTo>
                  <a:pt x="93" y="150"/>
                </a:lnTo>
                <a:lnTo>
                  <a:pt x="102" y="144"/>
                </a:lnTo>
                <a:lnTo>
                  <a:pt x="108" y="137"/>
                </a:lnTo>
                <a:lnTo>
                  <a:pt x="115" y="128"/>
                </a:lnTo>
                <a:lnTo>
                  <a:pt x="119" y="118"/>
                </a:lnTo>
                <a:lnTo>
                  <a:pt x="121" y="107"/>
                </a:lnTo>
                <a:lnTo>
                  <a:pt x="99" y="107"/>
                </a:lnTo>
                <a:close/>
                <a:moveTo>
                  <a:pt x="24" y="66"/>
                </a:moveTo>
                <a:lnTo>
                  <a:pt x="25" y="56"/>
                </a:lnTo>
                <a:lnTo>
                  <a:pt x="27" y="47"/>
                </a:lnTo>
                <a:lnTo>
                  <a:pt x="31" y="39"/>
                </a:lnTo>
                <a:lnTo>
                  <a:pt x="35" y="33"/>
                </a:lnTo>
                <a:lnTo>
                  <a:pt x="41" y="28"/>
                </a:lnTo>
                <a:lnTo>
                  <a:pt x="47" y="24"/>
                </a:lnTo>
                <a:lnTo>
                  <a:pt x="53" y="23"/>
                </a:lnTo>
                <a:lnTo>
                  <a:pt x="62" y="22"/>
                </a:lnTo>
                <a:lnTo>
                  <a:pt x="70" y="23"/>
                </a:lnTo>
                <a:lnTo>
                  <a:pt x="78" y="24"/>
                </a:lnTo>
                <a:lnTo>
                  <a:pt x="84" y="29"/>
                </a:lnTo>
                <a:lnTo>
                  <a:pt x="89" y="33"/>
                </a:lnTo>
                <a:lnTo>
                  <a:pt x="93" y="39"/>
                </a:lnTo>
                <a:lnTo>
                  <a:pt x="97" y="47"/>
                </a:lnTo>
                <a:lnTo>
                  <a:pt x="98" y="56"/>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77" name="Freeform 373"/>
          <p:cNvSpPr>
            <a:spLocks/>
          </p:cNvSpPr>
          <p:nvPr/>
        </p:nvSpPr>
        <p:spPr bwMode="auto">
          <a:xfrm>
            <a:off x="5889625" y="2325688"/>
            <a:ext cx="73025" cy="109537"/>
          </a:xfrm>
          <a:custGeom>
            <a:avLst/>
            <a:gdLst>
              <a:gd name="T0" fmla="*/ 0 w 152"/>
              <a:gd name="T1" fmla="*/ 2147483647 h 208"/>
              <a:gd name="T2" fmla="*/ 2147483647 w 152"/>
              <a:gd name="T3" fmla="*/ 2147483647 h 208"/>
              <a:gd name="T4" fmla="*/ 2147483647 w 152"/>
              <a:gd name="T5" fmla="*/ 2147483647 h 208"/>
              <a:gd name="T6" fmla="*/ 2147483647 w 152"/>
              <a:gd name="T7" fmla="*/ 2147483647 h 208"/>
              <a:gd name="T8" fmla="*/ 2147483647 w 152"/>
              <a:gd name="T9" fmla="*/ 2147483647 h 208"/>
              <a:gd name="T10" fmla="*/ 2147483647 w 152"/>
              <a:gd name="T11" fmla="*/ 2147483647 h 208"/>
              <a:gd name="T12" fmla="*/ 2147483647 w 152"/>
              <a:gd name="T13" fmla="*/ 2147483647 h 208"/>
              <a:gd name="T14" fmla="*/ 2147483647 w 152"/>
              <a:gd name="T15" fmla="*/ 0 h 208"/>
              <a:gd name="T16" fmla="*/ 2147483647 w 152"/>
              <a:gd name="T17" fmla="*/ 0 h 208"/>
              <a:gd name="T18" fmla="*/ 2147483647 w 152"/>
              <a:gd name="T19" fmla="*/ 2147483647 h 208"/>
              <a:gd name="T20" fmla="*/ 2147483647 w 152"/>
              <a:gd name="T21" fmla="*/ 0 h 208"/>
              <a:gd name="T22" fmla="*/ 0 w 152"/>
              <a:gd name="T23" fmla="*/ 0 h 208"/>
              <a:gd name="T24" fmla="*/ 0 w 152"/>
              <a:gd name="T25" fmla="*/ 2147483647 h 20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52"/>
              <a:gd name="T40" fmla="*/ 0 h 208"/>
              <a:gd name="T41" fmla="*/ 152 w 152"/>
              <a:gd name="T42" fmla="*/ 208 h 20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52" h="208">
                <a:moveTo>
                  <a:pt x="0" y="208"/>
                </a:moveTo>
                <a:lnTo>
                  <a:pt x="25" y="208"/>
                </a:lnTo>
                <a:lnTo>
                  <a:pt x="25" y="135"/>
                </a:lnTo>
                <a:lnTo>
                  <a:pt x="55" y="104"/>
                </a:lnTo>
                <a:lnTo>
                  <a:pt x="120" y="208"/>
                </a:lnTo>
                <a:lnTo>
                  <a:pt x="152" y="208"/>
                </a:lnTo>
                <a:lnTo>
                  <a:pt x="73" y="83"/>
                </a:lnTo>
                <a:lnTo>
                  <a:pt x="150" y="0"/>
                </a:lnTo>
                <a:lnTo>
                  <a:pt x="116" y="0"/>
                </a:lnTo>
                <a:lnTo>
                  <a:pt x="25" y="100"/>
                </a:lnTo>
                <a:lnTo>
                  <a:pt x="25" y="0"/>
                </a:lnTo>
                <a:lnTo>
                  <a:pt x="0" y="0"/>
                </a:lnTo>
                <a:lnTo>
                  <a:pt x="0" y="20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78" name="Rectangle 374"/>
          <p:cNvSpPr>
            <a:spLocks noChangeArrowheads="1"/>
          </p:cNvSpPr>
          <p:nvPr/>
        </p:nvSpPr>
        <p:spPr bwMode="auto">
          <a:xfrm>
            <a:off x="5972175" y="2419350"/>
            <a:ext cx="12700" cy="158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879" name="Freeform 375"/>
          <p:cNvSpPr>
            <a:spLocks/>
          </p:cNvSpPr>
          <p:nvPr/>
        </p:nvSpPr>
        <p:spPr bwMode="auto">
          <a:xfrm>
            <a:off x="4851400" y="2522538"/>
            <a:ext cx="58738" cy="107950"/>
          </a:xfrm>
          <a:custGeom>
            <a:avLst/>
            <a:gdLst>
              <a:gd name="T0" fmla="*/ 0 w 126"/>
              <a:gd name="T1" fmla="*/ 2147483647 h 204"/>
              <a:gd name="T2" fmla="*/ 2147483647 w 126"/>
              <a:gd name="T3" fmla="*/ 2147483647 h 204"/>
              <a:gd name="T4" fmla="*/ 2147483647 w 126"/>
              <a:gd name="T5" fmla="*/ 2147483647 h 204"/>
              <a:gd name="T6" fmla="*/ 2147483647 w 126"/>
              <a:gd name="T7" fmla="*/ 2147483647 h 204"/>
              <a:gd name="T8" fmla="*/ 2147483647 w 126"/>
              <a:gd name="T9" fmla="*/ 2147483647 h 204"/>
              <a:gd name="T10" fmla="*/ 2147483647 w 126"/>
              <a:gd name="T11" fmla="*/ 2147483647 h 204"/>
              <a:gd name="T12" fmla="*/ 2147483647 w 126"/>
              <a:gd name="T13" fmla="*/ 2147483647 h 204"/>
              <a:gd name="T14" fmla="*/ 2147483647 w 126"/>
              <a:gd name="T15" fmla="*/ 2147483647 h 204"/>
              <a:gd name="T16" fmla="*/ 2147483647 w 126"/>
              <a:gd name="T17" fmla="*/ 2147483647 h 204"/>
              <a:gd name="T18" fmla="*/ 2147483647 w 126"/>
              <a:gd name="T19" fmla="*/ 2147483647 h 204"/>
              <a:gd name="T20" fmla="*/ 2147483647 w 126"/>
              <a:gd name="T21" fmla="*/ 2147483647 h 204"/>
              <a:gd name="T22" fmla="*/ 2147483647 w 126"/>
              <a:gd name="T23" fmla="*/ 2147483647 h 204"/>
              <a:gd name="T24" fmla="*/ 2147483647 w 126"/>
              <a:gd name="T25" fmla="*/ 2147483647 h 204"/>
              <a:gd name="T26" fmla="*/ 2147483647 w 126"/>
              <a:gd name="T27" fmla="*/ 2147483647 h 204"/>
              <a:gd name="T28" fmla="*/ 2147483647 w 126"/>
              <a:gd name="T29" fmla="*/ 2147483647 h 204"/>
              <a:gd name="T30" fmla="*/ 2147483647 w 126"/>
              <a:gd name="T31" fmla="*/ 2147483647 h 204"/>
              <a:gd name="T32" fmla="*/ 2147483647 w 126"/>
              <a:gd name="T33" fmla="*/ 2147483647 h 204"/>
              <a:gd name="T34" fmla="*/ 2147483647 w 126"/>
              <a:gd name="T35" fmla="*/ 2147483647 h 204"/>
              <a:gd name="T36" fmla="*/ 2147483647 w 126"/>
              <a:gd name="T37" fmla="*/ 2147483647 h 204"/>
              <a:gd name="T38" fmla="*/ 2147483647 w 126"/>
              <a:gd name="T39" fmla="*/ 2147483647 h 204"/>
              <a:gd name="T40" fmla="*/ 2147483647 w 126"/>
              <a:gd name="T41" fmla="*/ 0 h 204"/>
              <a:gd name="T42" fmla="*/ 2147483647 w 126"/>
              <a:gd name="T43" fmla="*/ 2147483647 h 204"/>
              <a:gd name="T44" fmla="*/ 2147483647 w 126"/>
              <a:gd name="T45" fmla="*/ 2147483647 h 204"/>
              <a:gd name="T46" fmla="*/ 2147483647 w 126"/>
              <a:gd name="T47" fmla="*/ 2147483647 h 204"/>
              <a:gd name="T48" fmla="*/ 2147483647 w 126"/>
              <a:gd name="T49" fmla="*/ 2147483647 h 204"/>
              <a:gd name="T50" fmla="*/ 2147483647 w 126"/>
              <a:gd name="T51" fmla="*/ 2147483647 h 204"/>
              <a:gd name="T52" fmla="*/ 2147483647 w 126"/>
              <a:gd name="T53" fmla="*/ 2147483647 h 204"/>
              <a:gd name="T54" fmla="*/ 2147483647 w 126"/>
              <a:gd name="T55" fmla="*/ 2147483647 h 204"/>
              <a:gd name="T56" fmla="*/ 2147483647 w 126"/>
              <a:gd name="T57" fmla="*/ 2147483647 h 204"/>
              <a:gd name="T58" fmla="*/ 2147483647 w 126"/>
              <a:gd name="T59" fmla="*/ 2147483647 h 204"/>
              <a:gd name="T60" fmla="*/ 2147483647 w 126"/>
              <a:gd name="T61" fmla="*/ 2147483647 h 204"/>
              <a:gd name="T62" fmla="*/ 2147483647 w 126"/>
              <a:gd name="T63" fmla="*/ 2147483647 h 204"/>
              <a:gd name="T64" fmla="*/ 2147483647 w 126"/>
              <a:gd name="T65" fmla="*/ 2147483647 h 204"/>
              <a:gd name="T66" fmla="*/ 2147483647 w 126"/>
              <a:gd name="T67" fmla="*/ 2147483647 h 204"/>
              <a:gd name="T68" fmla="*/ 2147483647 w 126"/>
              <a:gd name="T69" fmla="*/ 2147483647 h 204"/>
              <a:gd name="T70" fmla="*/ 2147483647 w 126"/>
              <a:gd name="T71" fmla="*/ 2147483647 h 204"/>
              <a:gd name="T72" fmla="*/ 2147483647 w 126"/>
              <a:gd name="T73" fmla="*/ 2147483647 h 204"/>
              <a:gd name="T74" fmla="*/ 2147483647 w 126"/>
              <a:gd name="T75" fmla="*/ 2147483647 h 204"/>
              <a:gd name="T76" fmla="*/ 2147483647 w 126"/>
              <a:gd name="T77" fmla="*/ 2147483647 h 204"/>
              <a:gd name="T78" fmla="*/ 2147483647 w 126"/>
              <a:gd name="T79" fmla="*/ 2147483647 h 204"/>
              <a:gd name="T80" fmla="*/ 2147483647 w 126"/>
              <a:gd name="T81" fmla="*/ 2147483647 h 204"/>
              <a:gd name="T82" fmla="*/ 2147483647 w 126"/>
              <a:gd name="T83" fmla="*/ 2147483647 h 204"/>
              <a:gd name="T84" fmla="*/ 2147483647 w 126"/>
              <a:gd name="T85" fmla="*/ 2147483647 h 204"/>
              <a:gd name="T86" fmla="*/ 2147483647 w 126"/>
              <a:gd name="T87" fmla="*/ 2147483647 h 204"/>
              <a:gd name="T88" fmla="*/ 2147483647 w 126"/>
              <a:gd name="T89" fmla="*/ 2147483647 h 204"/>
              <a:gd name="T90" fmla="*/ 2147483647 w 126"/>
              <a:gd name="T91" fmla="*/ 2147483647 h 204"/>
              <a:gd name="T92" fmla="*/ 2147483647 w 126"/>
              <a:gd name="T93" fmla="*/ 2147483647 h 204"/>
              <a:gd name="T94" fmla="*/ 2147483647 w 126"/>
              <a:gd name="T95" fmla="*/ 2147483647 h 204"/>
              <a:gd name="T96" fmla="*/ 2147483647 w 126"/>
              <a:gd name="T97" fmla="*/ 2147483647 h 204"/>
              <a:gd name="T98" fmla="*/ 2147483647 w 126"/>
              <a:gd name="T99" fmla="*/ 2147483647 h 204"/>
              <a:gd name="T100" fmla="*/ 2147483647 w 126"/>
              <a:gd name="T101" fmla="*/ 2147483647 h 204"/>
              <a:gd name="T102" fmla="*/ 0 w 126"/>
              <a:gd name="T103" fmla="*/ 2147483647 h 20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26"/>
              <a:gd name="T157" fmla="*/ 0 h 204"/>
              <a:gd name="T158" fmla="*/ 126 w 126"/>
              <a:gd name="T159" fmla="*/ 204 h 20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26" h="204">
                <a:moveTo>
                  <a:pt x="0" y="135"/>
                </a:moveTo>
                <a:lnTo>
                  <a:pt x="0" y="136"/>
                </a:lnTo>
                <a:lnTo>
                  <a:pt x="1" y="151"/>
                </a:lnTo>
                <a:lnTo>
                  <a:pt x="4" y="164"/>
                </a:lnTo>
                <a:lnTo>
                  <a:pt x="9" y="176"/>
                </a:lnTo>
                <a:lnTo>
                  <a:pt x="17" y="185"/>
                </a:lnTo>
                <a:lnTo>
                  <a:pt x="25" y="193"/>
                </a:lnTo>
                <a:lnTo>
                  <a:pt x="36" y="199"/>
                </a:lnTo>
                <a:lnTo>
                  <a:pt x="47" y="203"/>
                </a:lnTo>
                <a:lnTo>
                  <a:pt x="61" y="204"/>
                </a:lnTo>
                <a:lnTo>
                  <a:pt x="76" y="203"/>
                </a:lnTo>
                <a:lnTo>
                  <a:pt x="89" y="199"/>
                </a:lnTo>
                <a:lnTo>
                  <a:pt x="99" y="193"/>
                </a:lnTo>
                <a:lnTo>
                  <a:pt x="109" y="186"/>
                </a:lnTo>
                <a:lnTo>
                  <a:pt x="116" y="177"/>
                </a:lnTo>
                <a:lnTo>
                  <a:pt x="122" y="166"/>
                </a:lnTo>
                <a:lnTo>
                  <a:pt x="125" y="154"/>
                </a:lnTo>
                <a:lnTo>
                  <a:pt x="126" y="141"/>
                </a:lnTo>
                <a:lnTo>
                  <a:pt x="126" y="131"/>
                </a:lnTo>
                <a:lnTo>
                  <a:pt x="124" y="123"/>
                </a:lnTo>
                <a:lnTo>
                  <a:pt x="122" y="116"/>
                </a:lnTo>
                <a:lnTo>
                  <a:pt x="119" y="111"/>
                </a:lnTo>
                <a:lnTo>
                  <a:pt x="115" y="105"/>
                </a:lnTo>
                <a:lnTo>
                  <a:pt x="110" y="99"/>
                </a:lnTo>
                <a:lnTo>
                  <a:pt x="104" y="95"/>
                </a:lnTo>
                <a:lnTo>
                  <a:pt x="97" y="92"/>
                </a:lnTo>
                <a:lnTo>
                  <a:pt x="102" y="88"/>
                </a:lnTo>
                <a:lnTo>
                  <a:pt x="108" y="85"/>
                </a:lnTo>
                <a:lnTo>
                  <a:pt x="111" y="81"/>
                </a:lnTo>
                <a:lnTo>
                  <a:pt x="115" y="77"/>
                </a:lnTo>
                <a:lnTo>
                  <a:pt x="117" y="71"/>
                </a:lnTo>
                <a:lnTo>
                  <a:pt x="119" y="65"/>
                </a:lnTo>
                <a:lnTo>
                  <a:pt x="120" y="59"/>
                </a:lnTo>
                <a:lnTo>
                  <a:pt x="120" y="52"/>
                </a:lnTo>
                <a:lnTo>
                  <a:pt x="119" y="41"/>
                </a:lnTo>
                <a:lnTo>
                  <a:pt x="116" y="30"/>
                </a:lnTo>
                <a:lnTo>
                  <a:pt x="112" y="22"/>
                </a:lnTo>
                <a:lnTo>
                  <a:pt x="105" y="14"/>
                </a:lnTo>
                <a:lnTo>
                  <a:pt x="97" y="8"/>
                </a:lnTo>
                <a:lnTo>
                  <a:pt x="86" y="3"/>
                </a:lnTo>
                <a:lnTo>
                  <a:pt x="75" y="1"/>
                </a:lnTo>
                <a:lnTo>
                  <a:pt x="61" y="0"/>
                </a:lnTo>
                <a:lnTo>
                  <a:pt x="50" y="1"/>
                </a:lnTo>
                <a:lnTo>
                  <a:pt x="38" y="5"/>
                </a:lnTo>
                <a:lnTo>
                  <a:pt x="28" y="10"/>
                </a:lnTo>
                <a:lnTo>
                  <a:pt x="20" y="17"/>
                </a:lnTo>
                <a:lnTo>
                  <a:pt x="14" y="27"/>
                </a:lnTo>
                <a:lnTo>
                  <a:pt x="8" y="38"/>
                </a:lnTo>
                <a:lnTo>
                  <a:pt x="5" y="50"/>
                </a:lnTo>
                <a:lnTo>
                  <a:pt x="4" y="65"/>
                </a:lnTo>
                <a:lnTo>
                  <a:pt x="4" y="66"/>
                </a:lnTo>
                <a:lnTo>
                  <a:pt x="27" y="66"/>
                </a:lnTo>
                <a:lnTo>
                  <a:pt x="28" y="56"/>
                </a:lnTo>
                <a:lnTo>
                  <a:pt x="31" y="48"/>
                </a:lnTo>
                <a:lnTo>
                  <a:pt x="33" y="41"/>
                </a:lnTo>
                <a:lnTo>
                  <a:pt x="37" y="34"/>
                </a:lnTo>
                <a:lnTo>
                  <a:pt x="41" y="29"/>
                </a:lnTo>
                <a:lnTo>
                  <a:pt x="47" y="25"/>
                </a:lnTo>
                <a:lnTo>
                  <a:pt x="55" y="24"/>
                </a:lnTo>
                <a:lnTo>
                  <a:pt x="63" y="23"/>
                </a:lnTo>
                <a:lnTo>
                  <a:pt x="71" y="23"/>
                </a:lnTo>
                <a:lnTo>
                  <a:pt x="77" y="25"/>
                </a:lnTo>
                <a:lnTo>
                  <a:pt x="82" y="28"/>
                </a:lnTo>
                <a:lnTo>
                  <a:pt x="86" y="31"/>
                </a:lnTo>
                <a:lnTo>
                  <a:pt x="91" y="35"/>
                </a:lnTo>
                <a:lnTo>
                  <a:pt x="93" y="41"/>
                </a:lnTo>
                <a:lnTo>
                  <a:pt x="95" y="46"/>
                </a:lnTo>
                <a:lnTo>
                  <a:pt x="95" y="53"/>
                </a:lnTo>
                <a:lnTo>
                  <a:pt x="94" y="62"/>
                </a:lnTo>
                <a:lnTo>
                  <a:pt x="93" y="67"/>
                </a:lnTo>
                <a:lnTo>
                  <a:pt x="90" y="73"/>
                </a:lnTo>
                <a:lnTo>
                  <a:pt x="85" y="77"/>
                </a:lnTo>
                <a:lnTo>
                  <a:pt x="80" y="80"/>
                </a:lnTo>
                <a:lnTo>
                  <a:pt x="74" y="83"/>
                </a:lnTo>
                <a:lnTo>
                  <a:pt x="66" y="84"/>
                </a:lnTo>
                <a:lnTo>
                  <a:pt x="58" y="84"/>
                </a:lnTo>
                <a:lnTo>
                  <a:pt x="50" y="84"/>
                </a:lnTo>
                <a:lnTo>
                  <a:pt x="50" y="106"/>
                </a:lnTo>
                <a:lnTo>
                  <a:pt x="63" y="106"/>
                </a:lnTo>
                <a:lnTo>
                  <a:pt x="72" y="107"/>
                </a:lnTo>
                <a:lnTo>
                  <a:pt x="79" y="108"/>
                </a:lnTo>
                <a:lnTo>
                  <a:pt x="86" y="112"/>
                </a:lnTo>
                <a:lnTo>
                  <a:pt x="92" y="115"/>
                </a:lnTo>
                <a:lnTo>
                  <a:pt x="96" y="120"/>
                </a:lnTo>
                <a:lnTo>
                  <a:pt x="99" y="126"/>
                </a:lnTo>
                <a:lnTo>
                  <a:pt x="100" y="133"/>
                </a:lnTo>
                <a:lnTo>
                  <a:pt x="101" y="141"/>
                </a:lnTo>
                <a:lnTo>
                  <a:pt x="100" y="149"/>
                </a:lnTo>
                <a:lnTo>
                  <a:pt x="99" y="157"/>
                </a:lnTo>
                <a:lnTo>
                  <a:pt x="96" y="163"/>
                </a:lnTo>
                <a:lnTo>
                  <a:pt x="91" y="169"/>
                </a:lnTo>
                <a:lnTo>
                  <a:pt x="85" y="173"/>
                </a:lnTo>
                <a:lnTo>
                  <a:pt x="79" y="177"/>
                </a:lnTo>
                <a:lnTo>
                  <a:pt x="72" y="178"/>
                </a:lnTo>
                <a:lnTo>
                  <a:pt x="63" y="179"/>
                </a:lnTo>
                <a:lnTo>
                  <a:pt x="55" y="178"/>
                </a:lnTo>
                <a:lnTo>
                  <a:pt x="46" y="177"/>
                </a:lnTo>
                <a:lnTo>
                  <a:pt x="40" y="172"/>
                </a:lnTo>
                <a:lnTo>
                  <a:pt x="35" y="168"/>
                </a:lnTo>
                <a:lnTo>
                  <a:pt x="31" y="162"/>
                </a:lnTo>
                <a:lnTo>
                  <a:pt x="27" y="154"/>
                </a:lnTo>
                <a:lnTo>
                  <a:pt x="25" y="145"/>
                </a:lnTo>
                <a:lnTo>
                  <a:pt x="24" y="135"/>
                </a:lnTo>
                <a:lnTo>
                  <a:pt x="0" y="13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80" name="Freeform 376"/>
          <p:cNvSpPr>
            <a:spLocks/>
          </p:cNvSpPr>
          <p:nvPr/>
        </p:nvSpPr>
        <p:spPr bwMode="auto">
          <a:xfrm>
            <a:off x="4919663" y="2522538"/>
            <a:ext cx="57150" cy="106362"/>
          </a:xfrm>
          <a:custGeom>
            <a:avLst/>
            <a:gdLst>
              <a:gd name="T0" fmla="*/ 2147483647 w 125"/>
              <a:gd name="T1" fmla="*/ 2147483647 h 199"/>
              <a:gd name="T2" fmla="*/ 2147483647 w 125"/>
              <a:gd name="T3" fmla="*/ 2147483647 h 199"/>
              <a:gd name="T4" fmla="*/ 2147483647 w 125"/>
              <a:gd name="T5" fmla="*/ 2147483647 h 199"/>
              <a:gd name="T6" fmla="*/ 2147483647 w 125"/>
              <a:gd name="T7" fmla="*/ 2147483647 h 199"/>
              <a:gd name="T8" fmla="*/ 2147483647 w 125"/>
              <a:gd name="T9" fmla="*/ 2147483647 h 199"/>
              <a:gd name="T10" fmla="*/ 2147483647 w 125"/>
              <a:gd name="T11" fmla="*/ 2147483647 h 199"/>
              <a:gd name="T12" fmla="*/ 2147483647 w 125"/>
              <a:gd name="T13" fmla="*/ 2147483647 h 199"/>
              <a:gd name="T14" fmla="*/ 2147483647 w 125"/>
              <a:gd name="T15" fmla="*/ 2147483647 h 199"/>
              <a:gd name="T16" fmla="*/ 2147483647 w 125"/>
              <a:gd name="T17" fmla="*/ 2147483647 h 199"/>
              <a:gd name="T18" fmla="*/ 2147483647 w 125"/>
              <a:gd name="T19" fmla="*/ 2147483647 h 199"/>
              <a:gd name="T20" fmla="*/ 2147483647 w 125"/>
              <a:gd name="T21" fmla="*/ 2147483647 h 199"/>
              <a:gd name="T22" fmla="*/ 2147483647 w 125"/>
              <a:gd name="T23" fmla="*/ 2147483647 h 199"/>
              <a:gd name="T24" fmla="*/ 2147483647 w 125"/>
              <a:gd name="T25" fmla="*/ 2147483647 h 199"/>
              <a:gd name="T26" fmla="*/ 2147483647 w 125"/>
              <a:gd name="T27" fmla="*/ 2147483647 h 199"/>
              <a:gd name="T28" fmla="*/ 2147483647 w 125"/>
              <a:gd name="T29" fmla="*/ 2147483647 h 199"/>
              <a:gd name="T30" fmla="*/ 2147483647 w 125"/>
              <a:gd name="T31" fmla="*/ 2147483647 h 199"/>
              <a:gd name="T32" fmla="*/ 2147483647 w 125"/>
              <a:gd name="T33" fmla="*/ 2147483647 h 199"/>
              <a:gd name="T34" fmla="*/ 2147483647 w 125"/>
              <a:gd name="T35" fmla="*/ 2147483647 h 199"/>
              <a:gd name="T36" fmla="*/ 2147483647 w 125"/>
              <a:gd name="T37" fmla="*/ 2147483647 h 199"/>
              <a:gd name="T38" fmla="*/ 2147483647 w 125"/>
              <a:gd name="T39" fmla="*/ 2147483647 h 199"/>
              <a:gd name="T40" fmla="*/ 2147483647 w 125"/>
              <a:gd name="T41" fmla="*/ 2147483647 h 199"/>
              <a:gd name="T42" fmla="*/ 2147483647 w 125"/>
              <a:gd name="T43" fmla="*/ 2147483647 h 199"/>
              <a:gd name="T44" fmla="*/ 2147483647 w 125"/>
              <a:gd name="T45" fmla="*/ 2147483647 h 199"/>
              <a:gd name="T46" fmla="*/ 2147483647 w 125"/>
              <a:gd name="T47" fmla="*/ 2147483647 h 199"/>
              <a:gd name="T48" fmla="*/ 2147483647 w 125"/>
              <a:gd name="T49" fmla="*/ 2147483647 h 199"/>
              <a:gd name="T50" fmla="*/ 2147483647 w 125"/>
              <a:gd name="T51" fmla="*/ 2147483647 h 199"/>
              <a:gd name="T52" fmla="*/ 2147483647 w 125"/>
              <a:gd name="T53" fmla="*/ 2147483647 h 199"/>
              <a:gd name="T54" fmla="*/ 2147483647 w 125"/>
              <a:gd name="T55" fmla="*/ 2147483647 h 199"/>
              <a:gd name="T56" fmla="*/ 2147483647 w 125"/>
              <a:gd name="T57" fmla="*/ 2147483647 h 199"/>
              <a:gd name="T58" fmla="*/ 2147483647 w 125"/>
              <a:gd name="T59" fmla="*/ 2147483647 h 199"/>
              <a:gd name="T60" fmla="*/ 2147483647 w 125"/>
              <a:gd name="T61" fmla="*/ 2147483647 h 199"/>
              <a:gd name="T62" fmla="*/ 2147483647 w 125"/>
              <a:gd name="T63" fmla="*/ 2147483647 h 199"/>
              <a:gd name="T64" fmla="*/ 2147483647 w 125"/>
              <a:gd name="T65" fmla="*/ 2147483647 h 199"/>
              <a:gd name="T66" fmla="*/ 2147483647 w 125"/>
              <a:gd name="T67" fmla="*/ 2147483647 h 199"/>
              <a:gd name="T68" fmla="*/ 2147483647 w 125"/>
              <a:gd name="T69" fmla="*/ 2147483647 h 199"/>
              <a:gd name="T70" fmla="*/ 2147483647 w 125"/>
              <a:gd name="T71" fmla="*/ 2147483647 h 199"/>
              <a:gd name="T72" fmla="*/ 0 w 125"/>
              <a:gd name="T73" fmla="*/ 2147483647 h 19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5"/>
              <a:gd name="T112" fmla="*/ 0 h 199"/>
              <a:gd name="T113" fmla="*/ 125 w 125"/>
              <a:gd name="T114" fmla="*/ 199 h 19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5" h="199">
                <a:moveTo>
                  <a:pt x="0" y="199"/>
                </a:moveTo>
                <a:lnTo>
                  <a:pt x="125" y="199"/>
                </a:lnTo>
                <a:lnTo>
                  <a:pt x="125" y="175"/>
                </a:lnTo>
                <a:lnTo>
                  <a:pt x="27" y="175"/>
                </a:lnTo>
                <a:lnTo>
                  <a:pt x="30" y="168"/>
                </a:lnTo>
                <a:lnTo>
                  <a:pt x="33" y="162"/>
                </a:lnTo>
                <a:lnTo>
                  <a:pt x="36" y="156"/>
                </a:lnTo>
                <a:lnTo>
                  <a:pt x="41" y="150"/>
                </a:lnTo>
                <a:lnTo>
                  <a:pt x="48" y="145"/>
                </a:lnTo>
                <a:lnTo>
                  <a:pt x="54" y="140"/>
                </a:lnTo>
                <a:lnTo>
                  <a:pt x="62" y="135"/>
                </a:lnTo>
                <a:lnTo>
                  <a:pt x="70" y="130"/>
                </a:lnTo>
                <a:lnTo>
                  <a:pt x="86" y="122"/>
                </a:lnTo>
                <a:lnTo>
                  <a:pt x="95" y="115"/>
                </a:lnTo>
                <a:lnTo>
                  <a:pt x="103" y="109"/>
                </a:lnTo>
                <a:lnTo>
                  <a:pt x="110" y="102"/>
                </a:lnTo>
                <a:lnTo>
                  <a:pt x="115" y="95"/>
                </a:lnTo>
                <a:lnTo>
                  <a:pt x="120" y="87"/>
                </a:lnTo>
                <a:lnTo>
                  <a:pt x="123" y="78"/>
                </a:lnTo>
                <a:lnTo>
                  <a:pt x="124" y="69"/>
                </a:lnTo>
                <a:lnTo>
                  <a:pt x="125" y="59"/>
                </a:lnTo>
                <a:lnTo>
                  <a:pt x="124" y="46"/>
                </a:lnTo>
                <a:lnTo>
                  <a:pt x="121" y="35"/>
                </a:lnTo>
                <a:lnTo>
                  <a:pt x="115" y="24"/>
                </a:lnTo>
                <a:lnTo>
                  <a:pt x="108" y="16"/>
                </a:lnTo>
                <a:lnTo>
                  <a:pt x="99" y="9"/>
                </a:lnTo>
                <a:lnTo>
                  <a:pt x="90" y="5"/>
                </a:lnTo>
                <a:lnTo>
                  <a:pt x="78" y="1"/>
                </a:lnTo>
                <a:lnTo>
                  <a:pt x="65" y="0"/>
                </a:lnTo>
                <a:lnTo>
                  <a:pt x="52" y="1"/>
                </a:lnTo>
                <a:lnTo>
                  <a:pt x="40" y="5"/>
                </a:lnTo>
                <a:lnTo>
                  <a:pt x="30" y="10"/>
                </a:lnTo>
                <a:lnTo>
                  <a:pt x="21" y="19"/>
                </a:lnTo>
                <a:lnTo>
                  <a:pt x="14" y="28"/>
                </a:lnTo>
                <a:lnTo>
                  <a:pt x="9" y="39"/>
                </a:lnTo>
                <a:lnTo>
                  <a:pt x="6" y="53"/>
                </a:lnTo>
                <a:lnTo>
                  <a:pt x="5" y="69"/>
                </a:lnTo>
                <a:lnTo>
                  <a:pt x="5" y="72"/>
                </a:lnTo>
                <a:lnTo>
                  <a:pt x="29" y="72"/>
                </a:lnTo>
                <a:lnTo>
                  <a:pt x="29" y="70"/>
                </a:lnTo>
                <a:lnTo>
                  <a:pt x="30" y="59"/>
                </a:lnTo>
                <a:lnTo>
                  <a:pt x="31" y="51"/>
                </a:lnTo>
                <a:lnTo>
                  <a:pt x="34" y="43"/>
                </a:lnTo>
                <a:lnTo>
                  <a:pt x="38" y="36"/>
                </a:lnTo>
                <a:lnTo>
                  <a:pt x="44" y="31"/>
                </a:lnTo>
                <a:lnTo>
                  <a:pt x="50" y="28"/>
                </a:lnTo>
                <a:lnTo>
                  <a:pt x="56" y="25"/>
                </a:lnTo>
                <a:lnTo>
                  <a:pt x="64" y="24"/>
                </a:lnTo>
                <a:lnTo>
                  <a:pt x="72" y="25"/>
                </a:lnTo>
                <a:lnTo>
                  <a:pt x="78" y="27"/>
                </a:lnTo>
                <a:lnTo>
                  <a:pt x="85" y="30"/>
                </a:lnTo>
                <a:lnTo>
                  <a:pt x="90" y="34"/>
                </a:lnTo>
                <a:lnTo>
                  <a:pt x="94" y="39"/>
                </a:lnTo>
                <a:lnTo>
                  <a:pt x="97" y="45"/>
                </a:lnTo>
                <a:lnTo>
                  <a:pt x="98" y="52"/>
                </a:lnTo>
                <a:lnTo>
                  <a:pt x="99" y="59"/>
                </a:lnTo>
                <a:lnTo>
                  <a:pt x="99" y="66"/>
                </a:lnTo>
                <a:lnTo>
                  <a:pt x="97" y="72"/>
                </a:lnTo>
                <a:lnTo>
                  <a:pt x="96" y="78"/>
                </a:lnTo>
                <a:lnTo>
                  <a:pt x="93" y="83"/>
                </a:lnTo>
                <a:lnTo>
                  <a:pt x="89" y="88"/>
                </a:lnTo>
                <a:lnTo>
                  <a:pt x="85" y="93"/>
                </a:lnTo>
                <a:lnTo>
                  <a:pt x="79" y="98"/>
                </a:lnTo>
                <a:lnTo>
                  <a:pt x="73" y="101"/>
                </a:lnTo>
                <a:lnTo>
                  <a:pt x="58" y="111"/>
                </a:lnTo>
                <a:lnTo>
                  <a:pt x="45" y="119"/>
                </a:lnTo>
                <a:lnTo>
                  <a:pt x="33" y="128"/>
                </a:lnTo>
                <a:lnTo>
                  <a:pt x="23" y="137"/>
                </a:lnTo>
                <a:lnTo>
                  <a:pt x="15" y="148"/>
                </a:lnTo>
                <a:lnTo>
                  <a:pt x="9" y="158"/>
                </a:lnTo>
                <a:lnTo>
                  <a:pt x="5" y="170"/>
                </a:lnTo>
                <a:lnTo>
                  <a:pt x="1" y="183"/>
                </a:lnTo>
                <a:lnTo>
                  <a:pt x="0" y="198"/>
                </a:lnTo>
                <a:lnTo>
                  <a:pt x="0"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81" name="Freeform 377"/>
          <p:cNvSpPr>
            <a:spLocks/>
          </p:cNvSpPr>
          <p:nvPr/>
        </p:nvSpPr>
        <p:spPr bwMode="auto">
          <a:xfrm>
            <a:off x="5537200" y="2519363"/>
            <a:ext cx="65088" cy="109537"/>
          </a:xfrm>
          <a:custGeom>
            <a:avLst/>
            <a:gdLst>
              <a:gd name="T0" fmla="*/ 0 w 136"/>
              <a:gd name="T1" fmla="*/ 2147483647 h 207"/>
              <a:gd name="T2" fmla="*/ 2147483647 w 136"/>
              <a:gd name="T3" fmla="*/ 2147483647 h 207"/>
              <a:gd name="T4" fmla="*/ 2147483647 w 136"/>
              <a:gd name="T5" fmla="*/ 2147483647 h 207"/>
              <a:gd name="T6" fmla="*/ 2147483647 w 136"/>
              <a:gd name="T7" fmla="*/ 2147483647 h 207"/>
              <a:gd name="T8" fmla="*/ 2147483647 w 136"/>
              <a:gd name="T9" fmla="*/ 2147483647 h 207"/>
              <a:gd name="T10" fmla="*/ 2147483647 w 136"/>
              <a:gd name="T11" fmla="*/ 2147483647 h 207"/>
              <a:gd name="T12" fmla="*/ 2147483647 w 136"/>
              <a:gd name="T13" fmla="*/ 2147483647 h 207"/>
              <a:gd name="T14" fmla="*/ 2147483647 w 136"/>
              <a:gd name="T15" fmla="*/ 2147483647 h 207"/>
              <a:gd name="T16" fmla="*/ 2147483647 w 136"/>
              <a:gd name="T17" fmla="*/ 2147483647 h 207"/>
              <a:gd name="T18" fmla="*/ 2147483647 w 136"/>
              <a:gd name="T19" fmla="*/ 2147483647 h 207"/>
              <a:gd name="T20" fmla="*/ 2147483647 w 136"/>
              <a:gd name="T21" fmla="*/ 0 h 207"/>
              <a:gd name="T22" fmla="*/ 0 w 136"/>
              <a:gd name="T23" fmla="*/ 0 h 207"/>
              <a:gd name="T24" fmla="*/ 0 w 136"/>
              <a:gd name="T25" fmla="*/ 2147483647 h 20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36"/>
              <a:gd name="T40" fmla="*/ 0 h 207"/>
              <a:gd name="T41" fmla="*/ 136 w 136"/>
              <a:gd name="T42" fmla="*/ 207 h 20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36" h="207">
                <a:moveTo>
                  <a:pt x="0" y="207"/>
                </a:moveTo>
                <a:lnTo>
                  <a:pt x="136" y="207"/>
                </a:lnTo>
                <a:lnTo>
                  <a:pt x="136" y="181"/>
                </a:lnTo>
                <a:lnTo>
                  <a:pt x="26" y="181"/>
                </a:lnTo>
                <a:lnTo>
                  <a:pt x="26" y="112"/>
                </a:lnTo>
                <a:lnTo>
                  <a:pt x="126" y="112"/>
                </a:lnTo>
                <a:lnTo>
                  <a:pt x="126" y="87"/>
                </a:lnTo>
                <a:lnTo>
                  <a:pt x="26" y="87"/>
                </a:lnTo>
                <a:lnTo>
                  <a:pt x="26" y="25"/>
                </a:lnTo>
                <a:lnTo>
                  <a:pt x="134" y="25"/>
                </a:lnTo>
                <a:lnTo>
                  <a:pt x="134" y="0"/>
                </a:lnTo>
                <a:lnTo>
                  <a:pt x="0" y="0"/>
                </a:lnTo>
                <a:lnTo>
                  <a:pt x="0"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82" name="Freeform 378"/>
          <p:cNvSpPr>
            <a:spLocks/>
          </p:cNvSpPr>
          <p:nvPr/>
        </p:nvSpPr>
        <p:spPr bwMode="auto">
          <a:xfrm>
            <a:off x="5607050" y="2525713"/>
            <a:ext cx="31750" cy="103187"/>
          </a:xfrm>
          <a:custGeom>
            <a:avLst/>
            <a:gdLst>
              <a:gd name="T0" fmla="*/ 2147483647 w 67"/>
              <a:gd name="T1" fmla="*/ 2147483647 h 195"/>
              <a:gd name="T2" fmla="*/ 2147483647 w 67"/>
              <a:gd name="T3" fmla="*/ 2147483647 h 195"/>
              <a:gd name="T4" fmla="*/ 2147483647 w 67"/>
              <a:gd name="T5" fmla="*/ 2147483647 h 195"/>
              <a:gd name="T6" fmla="*/ 2147483647 w 67"/>
              <a:gd name="T7" fmla="*/ 2147483647 h 195"/>
              <a:gd name="T8" fmla="*/ 2147483647 w 67"/>
              <a:gd name="T9" fmla="*/ 2147483647 h 195"/>
              <a:gd name="T10" fmla="*/ 2147483647 w 67"/>
              <a:gd name="T11" fmla="*/ 0 h 195"/>
              <a:gd name="T12" fmla="*/ 2147483647 w 67"/>
              <a:gd name="T13" fmla="*/ 0 h 195"/>
              <a:gd name="T14" fmla="*/ 2147483647 w 67"/>
              <a:gd name="T15" fmla="*/ 2147483647 h 195"/>
              <a:gd name="T16" fmla="*/ 0 w 67"/>
              <a:gd name="T17" fmla="*/ 2147483647 h 195"/>
              <a:gd name="T18" fmla="*/ 0 w 67"/>
              <a:gd name="T19" fmla="*/ 2147483647 h 195"/>
              <a:gd name="T20" fmla="*/ 2147483647 w 67"/>
              <a:gd name="T21" fmla="*/ 2147483647 h 195"/>
              <a:gd name="T22" fmla="*/ 2147483647 w 67"/>
              <a:gd name="T23" fmla="*/ 2147483647 h 195"/>
              <a:gd name="T24" fmla="*/ 2147483647 w 67"/>
              <a:gd name="T25" fmla="*/ 2147483647 h 195"/>
              <a:gd name="T26" fmla="*/ 2147483647 w 67"/>
              <a:gd name="T27" fmla="*/ 2147483647 h 195"/>
              <a:gd name="T28" fmla="*/ 2147483647 w 67"/>
              <a:gd name="T29" fmla="*/ 2147483647 h 195"/>
              <a:gd name="T30" fmla="*/ 2147483647 w 67"/>
              <a:gd name="T31" fmla="*/ 2147483647 h 195"/>
              <a:gd name="T32" fmla="*/ 2147483647 w 67"/>
              <a:gd name="T33" fmla="*/ 2147483647 h 195"/>
              <a:gd name="T34" fmla="*/ 2147483647 w 67"/>
              <a:gd name="T35" fmla="*/ 2147483647 h 195"/>
              <a:gd name="T36" fmla="*/ 2147483647 w 67"/>
              <a:gd name="T37" fmla="*/ 2147483647 h 195"/>
              <a:gd name="T38" fmla="*/ 2147483647 w 67"/>
              <a:gd name="T39" fmla="*/ 2147483647 h 195"/>
              <a:gd name="T40" fmla="*/ 2147483647 w 67"/>
              <a:gd name="T41" fmla="*/ 2147483647 h 195"/>
              <a:gd name="T42" fmla="*/ 2147483647 w 67"/>
              <a:gd name="T43" fmla="*/ 2147483647 h 195"/>
              <a:gd name="T44" fmla="*/ 2147483647 w 67"/>
              <a:gd name="T45" fmla="*/ 2147483647 h 195"/>
              <a:gd name="T46" fmla="*/ 2147483647 w 67"/>
              <a:gd name="T47" fmla="*/ 2147483647 h 195"/>
              <a:gd name="T48" fmla="*/ 2147483647 w 67"/>
              <a:gd name="T49" fmla="*/ 2147483647 h 195"/>
              <a:gd name="T50" fmla="*/ 2147483647 w 67"/>
              <a:gd name="T51" fmla="*/ 2147483647 h 195"/>
              <a:gd name="T52" fmla="*/ 2147483647 w 67"/>
              <a:gd name="T53" fmla="*/ 2147483647 h 195"/>
              <a:gd name="T54" fmla="*/ 2147483647 w 67"/>
              <a:gd name="T55" fmla="*/ 2147483647 h 195"/>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7"/>
              <a:gd name="T85" fmla="*/ 0 h 195"/>
              <a:gd name="T86" fmla="*/ 67 w 67"/>
              <a:gd name="T87" fmla="*/ 195 h 195"/>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7" h="195">
                <a:moveTo>
                  <a:pt x="43" y="155"/>
                </a:moveTo>
                <a:lnTo>
                  <a:pt x="43" y="61"/>
                </a:lnTo>
                <a:lnTo>
                  <a:pt x="67" y="61"/>
                </a:lnTo>
                <a:lnTo>
                  <a:pt x="67" y="42"/>
                </a:lnTo>
                <a:lnTo>
                  <a:pt x="43" y="42"/>
                </a:lnTo>
                <a:lnTo>
                  <a:pt x="43" y="0"/>
                </a:lnTo>
                <a:lnTo>
                  <a:pt x="20" y="0"/>
                </a:lnTo>
                <a:lnTo>
                  <a:pt x="20" y="42"/>
                </a:lnTo>
                <a:lnTo>
                  <a:pt x="0" y="42"/>
                </a:lnTo>
                <a:lnTo>
                  <a:pt x="0" y="61"/>
                </a:lnTo>
                <a:lnTo>
                  <a:pt x="20" y="61"/>
                </a:lnTo>
                <a:lnTo>
                  <a:pt x="20" y="164"/>
                </a:lnTo>
                <a:lnTo>
                  <a:pt x="20" y="172"/>
                </a:lnTo>
                <a:lnTo>
                  <a:pt x="21" y="178"/>
                </a:lnTo>
                <a:lnTo>
                  <a:pt x="23" y="184"/>
                </a:lnTo>
                <a:lnTo>
                  <a:pt x="26" y="188"/>
                </a:lnTo>
                <a:lnTo>
                  <a:pt x="31" y="192"/>
                </a:lnTo>
                <a:lnTo>
                  <a:pt x="36" y="194"/>
                </a:lnTo>
                <a:lnTo>
                  <a:pt x="42" y="195"/>
                </a:lnTo>
                <a:lnTo>
                  <a:pt x="50" y="195"/>
                </a:lnTo>
                <a:lnTo>
                  <a:pt x="58" y="194"/>
                </a:lnTo>
                <a:lnTo>
                  <a:pt x="67" y="193"/>
                </a:lnTo>
                <a:lnTo>
                  <a:pt x="67" y="171"/>
                </a:lnTo>
                <a:lnTo>
                  <a:pt x="56" y="172"/>
                </a:lnTo>
                <a:lnTo>
                  <a:pt x="50" y="171"/>
                </a:lnTo>
                <a:lnTo>
                  <a:pt x="45" y="169"/>
                </a:lnTo>
                <a:lnTo>
                  <a:pt x="43" y="163"/>
                </a:lnTo>
                <a:lnTo>
                  <a:pt x="43"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83" name="Freeform 379"/>
          <p:cNvSpPr>
            <a:spLocks noEditPoints="1"/>
          </p:cNvSpPr>
          <p:nvPr/>
        </p:nvSpPr>
        <p:spPr bwMode="auto">
          <a:xfrm>
            <a:off x="5648325" y="2519363"/>
            <a:ext cx="11113" cy="109537"/>
          </a:xfrm>
          <a:custGeom>
            <a:avLst/>
            <a:gdLst>
              <a:gd name="T0" fmla="*/ 0 w 23"/>
              <a:gd name="T1" fmla="*/ 2147483647 h 207"/>
              <a:gd name="T2" fmla="*/ 2147483647 w 23"/>
              <a:gd name="T3" fmla="*/ 2147483647 h 207"/>
              <a:gd name="T4" fmla="*/ 2147483647 w 23"/>
              <a:gd name="T5" fmla="*/ 2147483647 h 207"/>
              <a:gd name="T6" fmla="*/ 0 w 23"/>
              <a:gd name="T7" fmla="*/ 2147483647 h 207"/>
              <a:gd name="T8" fmla="*/ 0 w 23"/>
              <a:gd name="T9" fmla="*/ 2147483647 h 207"/>
              <a:gd name="T10" fmla="*/ 0 w 23"/>
              <a:gd name="T11" fmla="*/ 2147483647 h 207"/>
              <a:gd name="T12" fmla="*/ 2147483647 w 23"/>
              <a:gd name="T13" fmla="*/ 2147483647 h 207"/>
              <a:gd name="T14" fmla="*/ 2147483647 w 23"/>
              <a:gd name="T15" fmla="*/ 0 h 207"/>
              <a:gd name="T16" fmla="*/ 0 w 23"/>
              <a:gd name="T17" fmla="*/ 0 h 207"/>
              <a:gd name="T18" fmla="*/ 0 w 23"/>
              <a:gd name="T19" fmla="*/ 2147483647 h 2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7"/>
              <a:gd name="T32" fmla="*/ 23 w 23"/>
              <a:gd name="T33" fmla="*/ 207 h 2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7">
                <a:moveTo>
                  <a:pt x="0" y="207"/>
                </a:moveTo>
                <a:lnTo>
                  <a:pt x="23" y="207"/>
                </a:lnTo>
                <a:lnTo>
                  <a:pt x="23" y="56"/>
                </a:lnTo>
                <a:lnTo>
                  <a:pt x="0" y="56"/>
                </a:lnTo>
                <a:lnTo>
                  <a:pt x="0" y="207"/>
                </a:lnTo>
                <a:close/>
                <a:moveTo>
                  <a:pt x="0" y="28"/>
                </a:moveTo>
                <a:lnTo>
                  <a:pt x="23" y="28"/>
                </a:lnTo>
                <a:lnTo>
                  <a:pt x="23"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84" name="Freeform 380"/>
          <p:cNvSpPr>
            <a:spLocks noEditPoints="1"/>
          </p:cNvSpPr>
          <p:nvPr/>
        </p:nvSpPr>
        <p:spPr bwMode="auto">
          <a:xfrm>
            <a:off x="5672138" y="2546350"/>
            <a:ext cx="58737" cy="84138"/>
          </a:xfrm>
          <a:custGeom>
            <a:avLst/>
            <a:gdLst>
              <a:gd name="T0" fmla="*/ 2147483647 w 124"/>
              <a:gd name="T1" fmla="*/ 2147483647 h 159"/>
              <a:gd name="T2" fmla="*/ 2147483647 w 124"/>
              <a:gd name="T3" fmla="*/ 2147483647 h 159"/>
              <a:gd name="T4" fmla="*/ 2147483647 w 124"/>
              <a:gd name="T5" fmla="*/ 2147483647 h 159"/>
              <a:gd name="T6" fmla="*/ 2147483647 w 124"/>
              <a:gd name="T7" fmla="*/ 2147483647 h 159"/>
              <a:gd name="T8" fmla="*/ 2147483647 w 124"/>
              <a:gd name="T9" fmla="*/ 2147483647 h 159"/>
              <a:gd name="T10" fmla="*/ 2147483647 w 124"/>
              <a:gd name="T11" fmla="*/ 2147483647 h 159"/>
              <a:gd name="T12" fmla="*/ 2147483647 w 124"/>
              <a:gd name="T13" fmla="*/ 2147483647 h 159"/>
              <a:gd name="T14" fmla="*/ 2147483647 w 124"/>
              <a:gd name="T15" fmla="*/ 2147483647 h 159"/>
              <a:gd name="T16" fmla="*/ 2147483647 w 124"/>
              <a:gd name="T17" fmla="*/ 2147483647 h 159"/>
              <a:gd name="T18" fmla="*/ 2147483647 w 124"/>
              <a:gd name="T19" fmla="*/ 2147483647 h 159"/>
              <a:gd name="T20" fmla="*/ 2147483647 w 124"/>
              <a:gd name="T21" fmla="*/ 2147483647 h 159"/>
              <a:gd name="T22" fmla="*/ 2147483647 w 124"/>
              <a:gd name="T23" fmla="*/ 2147483647 h 159"/>
              <a:gd name="T24" fmla="*/ 2147483647 w 124"/>
              <a:gd name="T25" fmla="*/ 2147483647 h 159"/>
              <a:gd name="T26" fmla="*/ 2147483647 w 124"/>
              <a:gd name="T27" fmla="*/ 2147483647 h 159"/>
              <a:gd name="T28" fmla="*/ 2147483647 w 124"/>
              <a:gd name="T29" fmla="*/ 2147483647 h 159"/>
              <a:gd name="T30" fmla="*/ 2147483647 w 124"/>
              <a:gd name="T31" fmla="*/ 2147483647 h 159"/>
              <a:gd name="T32" fmla="*/ 2147483647 w 124"/>
              <a:gd name="T33" fmla="*/ 2147483647 h 159"/>
              <a:gd name="T34" fmla="*/ 2147483647 w 124"/>
              <a:gd name="T35" fmla="*/ 2147483647 h 159"/>
              <a:gd name="T36" fmla="*/ 2147483647 w 124"/>
              <a:gd name="T37" fmla="*/ 2147483647 h 159"/>
              <a:gd name="T38" fmla="*/ 2147483647 w 124"/>
              <a:gd name="T39" fmla="*/ 2147483647 h 159"/>
              <a:gd name="T40" fmla="*/ 2147483647 w 124"/>
              <a:gd name="T41" fmla="*/ 2147483647 h 159"/>
              <a:gd name="T42" fmla="*/ 2147483647 w 124"/>
              <a:gd name="T43" fmla="*/ 2147483647 h 159"/>
              <a:gd name="T44" fmla="*/ 2147483647 w 124"/>
              <a:gd name="T45" fmla="*/ 2147483647 h 159"/>
              <a:gd name="T46" fmla="*/ 2147483647 w 124"/>
              <a:gd name="T47" fmla="*/ 2147483647 h 159"/>
              <a:gd name="T48" fmla="*/ 2147483647 w 124"/>
              <a:gd name="T49" fmla="*/ 2147483647 h 159"/>
              <a:gd name="T50" fmla="*/ 2147483647 w 124"/>
              <a:gd name="T51" fmla="*/ 2147483647 h 159"/>
              <a:gd name="T52" fmla="*/ 2147483647 w 124"/>
              <a:gd name="T53" fmla="*/ 2147483647 h 159"/>
              <a:gd name="T54" fmla="*/ 2147483647 w 124"/>
              <a:gd name="T55" fmla="*/ 2147483647 h 159"/>
              <a:gd name="T56" fmla="*/ 2147483647 w 124"/>
              <a:gd name="T57" fmla="*/ 2147483647 h 159"/>
              <a:gd name="T58" fmla="*/ 2147483647 w 124"/>
              <a:gd name="T59" fmla="*/ 2147483647 h 159"/>
              <a:gd name="T60" fmla="*/ 2147483647 w 124"/>
              <a:gd name="T61" fmla="*/ 2147483647 h 159"/>
              <a:gd name="T62" fmla="*/ 2147483647 w 124"/>
              <a:gd name="T63" fmla="*/ 2147483647 h 159"/>
              <a:gd name="T64" fmla="*/ 2147483647 w 124"/>
              <a:gd name="T65" fmla="*/ 2147483647 h 159"/>
              <a:gd name="T66" fmla="*/ 2147483647 w 124"/>
              <a:gd name="T67" fmla="*/ 2147483647 h 159"/>
              <a:gd name="T68" fmla="*/ 2147483647 w 124"/>
              <a:gd name="T69" fmla="*/ 2147483647 h 15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4"/>
              <a:gd name="T106" fmla="*/ 0 h 159"/>
              <a:gd name="T107" fmla="*/ 124 w 124"/>
              <a:gd name="T108" fmla="*/ 159 h 15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4" h="159">
                <a:moveTo>
                  <a:pt x="99" y="107"/>
                </a:moveTo>
                <a:lnTo>
                  <a:pt x="97" y="113"/>
                </a:lnTo>
                <a:lnTo>
                  <a:pt x="94" y="119"/>
                </a:lnTo>
                <a:lnTo>
                  <a:pt x="91" y="124"/>
                </a:lnTo>
                <a:lnTo>
                  <a:pt x="87" y="128"/>
                </a:lnTo>
                <a:lnTo>
                  <a:pt x="82" y="131"/>
                </a:lnTo>
                <a:lnTo>
                  <a:pt x="77" y="133"/>
                </a:lnTo>
                <a:lnTo>
                  <a:pt x="71" y="135"/>
                </a:lnTo>
                <a:lnTo>
                  <a:pt x="63" y="135"/>
                </a:lnTo>
                <a:lnTo>
                  <a:pt x="55" y="134"/>
                </a:lnTo>
                <a:lnTo>
                  <a:pt x="48" y="132"/>
                </a:lnTo>
                <a:lnTo>
                  <a:pt x="41" y="128"/>
                </a:lnTo>
                <a:lnTo>
                  <a:pt x="35" y="122"/>
                </a:lnTo>
                <a:lnTo>
                  <a:pt x="31" y="117"/>
                </a:lnTo>
                <a:lnTo>
                  <a:pt x="28" y="108"/>
                </a:lnTo>
                <a:lnTo>
                  <a:pt x="25" y="98"/>
                </a:lnTo>
                <a:lnTo>
                  <a:pt x="24" y="87"/>
                </a:lnTo>
                <a:lnTo>
                  <a:pt x="124" y="87"/>
                </a:lnTo>
                <a:lnTo>
                  <a:pt x="124" y="76"/>
                </a:lnTo>
                <a:lnTo>
                  <a:pt x="122" y="60"/>
                </a:lnTo>
                <a:lnTo>
                  <a:pt x="119" y="43"/>
                </a:lnTo>
                <a:lnTo>
                  <a:pt x="114" y="30"/>
                </a:lnTo>
                <a:lnTo>
                  <a:pt x="108" y="20"/>
                </a:lnTo>
                <a:lnTo>
                  <a:pt x="98" y="12"/>
                </a:lnTo>
                <a:lnTo>
                  <a:pt x="88" y="5"/>
                </a:lnTo>
                <a:lnTo>
                  <a:pt x="76" y="1"/>
                </a:lnTo>
                <a:lnTo>
                  <a:pt x="61" y="0"/>
                </a:lnTo>
                <a:lnTo>
                  <a:pt x="49" y="1"/>
                </a:lnTo>
                <a:lnTo>
                  <a:pt x="36" y="6"/>
                </a:lnTo>
                <a:lnTo>
                  <a:pt x="25" y="12"/>
                </a:lnTo>
                <a:lnTo>
                  <a:pt x="17" y="21"/>
                </a:lnTo>
                <a:lnTo>
                  <a:pt x="10" y="33"/>
                </a:lnTo>
                <a:lnTo>
                  <a:pt x="4" y="47"/>
                </a:lnTo>
                <a:lnTo>
                  <a:pt x="1" y="63"/>
                </a:lnTo>
                <a:lnTo>
                  <a:pt x="0" y="80"/>
                </a:lnTo>
                <a:lnTo>
                  <a:pt x="1" y="98"/>
                </a:lnTo>
                <a:lnTo>
                  <a:pt x="4" y="113"/>
                </a:lnTo>
                <a:lnTo>
                  <a:pt x="10" y="127"/>
                </a:lnTo>
                <a:lnTo>
                  <a:pt x="17" y="138"/>
                </a:lnTo>
                <a:lnTo>
                  <a:pt x="25" y="147"/>
                </a:lnTo>
                <a:lnTo>
                  <a:pt x="36" y="153"/>
                </a:lnTo>
                <a:lnTo>
                  <a:pt x="49" y="157"/>
                </a:lnTo>
                <a:lnTo>
                  <a:pt x="61" y="159"/>
                </a:lnTo>
                <a:lnTo>
                  <a:pt x="73" y="157"/>
                </a:lnTo>
                <a:lnTo>
                  <a:pt x="85" y="155"/>
                </a:lnTo>
                <a:lnTo>
                  <a:pt x="94" y="150"/>
                </a:lnTo>
                <a:lnTo>
                  <a:pt x="102" y="145"/>
                </a:lnTo>
                <a:lnTo>
                  <a:pt x="109" y="138"/>
                </a:lnTo>
                <a:lnTo>
                  <a:pt x="115" y="128"/>
                </a:lnTo>
                <a:lnTo>
                  <a:pt x="119" y="119"/>
                </a:lnTo>
                <a:lnTo>
                  <a:pt x="121" y="107"/>
                </a:lnTo>
                <a:lnTo>
                  <a:pt x="99" y="107"/>
                </a:lnTo>
                <a:close/>
                <a:moveTo>
                  <a:pt x="24" y="67"/>
                </a:moveTo>
                <a:lnTo>
                  <a:pt x="25" y="56"/>
                </a:lnTo>
                <a:lnTo>
                  <a:pt x="28" y="48"/>
                </a:lnTo>
                <a:lnTo>
                  <a:pt x="32" y="40"/>
                </a:lnTo>
                <a:lnTo>
                  <a:pt x="36" y="34"/>
                </a:lnTo>
                <a:lnTo>
                  <a:pt x="41" y="28"/>
                </a:lnTo>
                <a:lnTo>
                  <a:pt x="48" y="25"/>
                </a:lnTo>
                <a:lnTo>
                  <a:pt x="54" y="23"/>
                </a:lnTo>
                <a:lnTo>
                  <a:pt x="62" y="22"/>
                </a:lnTo>
                <a:lnTo>
                  <a:pt x="71" y="23"/>
                </a:lnTo>
                <a:lnTo>
                  <a:pt x="78" y="25"/>
                </a:lnTo>
                <a:lnTo>
                  <a:pt x="85" y="29"/>
                </a:lnTo>
                <a:lnTo>
                  <a:pt x="90" y="34"/>
                </a:lnTo>
                <a:lnTo>
                  <a:pt x="94" y="40"/>
                </a:lnTo>
                <a:lnTo>
                  <a:pt x="97" y="48"/>
                </a:lnTo>
                <a:lnTo>
                  <a:pt x="98" y="56"/>
                </a:lnTo>
                <a:lnTo>
                  <a:pt x="99" y="67"/>
                </a:lnTo>
                <a:lnTo>
                  <a:pt x="24" y="6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85" name="Freeform 381"/>
          <p:cNvSpPr>
            <a:spLocks/>
          </p:cNvSpPr>
          <p:nvPr/>
        </p:nvSpPr>
        <p:spPr bwMode="auto">
          <a:xfrm>
            <a:off x="5743575" y="2546350"/>
            <a:ext cx="53975" cy="82550"/>
          </a:xfrm>
          <a:custGeom>
            <a:avLst/>
            <a:gdLst>
              <a:gd name="T0" fmla="*/ 2147483647 w 114"/>
              <a:gd name="T1" fmla="*/ 2147483647 h 155"/>
              <a:gd name="T2" fmla="*/ 2147483647 w 114"/>
              <a:gd name="T3" fmla="*/ 2147483647 h 155"/>
              <a:gd name="T4" fmla="*/ 2147483647 w 114"/>
              <a:gd name="T5" fmla="*/ 2147483647 h 155"/>
              <a:gd name="T6" fmla="*/ 2147483647 w 114"/>
              <a:gd name="T7" fmla="*/ 2147483647 h 155"/>
              <a:gd name="T8" fmla="*/ 2147483647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0 h 155"/>
              <a:gd name="T30" fmla="*/ 2147483647 w 114"/>
              <a:gd name="T31" fmla="*/ 0 h 155"/>
              <a:gd name="T32" fmla="*/ 2147483647 w 114"/>
              <a:gd name="T33" fmla="*/ 0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0 w 114"/>
              <a:gd name="T51" fmla="*/ 2147483647 h 155"/>
              <a:gd name="T52" fmla="*/ 0 w 114"/>
              <a:gd name="T53" fmla="*/ 2147483647 h 155"/>
              <a:gd name="T54" fmla="*/ 2147483647 w 114"/>
              <a:gd name="T55" fmla="*/ 2147483647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91" y="155"/>
                </a:moveTo>
                <a:lnTo>
                  <a:pt x="114" y="155"/>
                </a:lnTo>
                <a:lnTo>
                  <a:pt x="114" y="64"/>
                </a:lnTo>
                <a:lnTo>
                  <a:pt x="114" y="57"/>
                </a:lnTo>
                <a:lnTo>
                  <a:pt x="114" y="47"/>
                </a:lnTo>
                <a:lnTo>
                  <a:pt x="113" y="37"/>
                </a:lnTo>
                <a:lnTo>
                  <a:pt x="112" y="28"/>
                </a:lnTo>
                <a:lnTo>
                  <a:pt x="107" y="21"/>
                </a:lnTo>
                <a:lnTo>
                  <a:pt x="104" y="15"/>
                </a:lnTo>
                <a:lnTo>
                  <a:pt x="101" y="12"/>
                </a:lnTo>
                <a:lnTo>
                  <a:pt x="97" y="8"/>
                </a:lnTo>
                <a:lnTo>
                  <a:pt x="92" y="5"/>
                </a:lnTo>
                <a:lnTo>
                  <a:pt x="86" y="2"/>
                </a:lnTo>
                <a:lnTo>
                  <a:pt x="80" y="1"/>
                </a:lnTo>
                <a:lnTo>
                  <a:pt x="73" y="0"/>
                </a:lnTo>
                <a:lnTo>
                  <a:pt x="65" y="0"/>
                </a:lnTo>
                <a:lnTo>
                  <a:pt x="59" y="0"/>
                </a:lnTo>
                <a:lnTo>
                  <a:pt x="53" y="1"/>
                </a:lnTo>
                <a:lnTo>
                  <a:pt x="46" y="4"/>
                </a:lnTo>
                <a:lnTo>
                  <a:pt x="41" y="6"/>
                </a:lnTo>
                <a:lnTo>
                  <a:pt x="36" y="9"/>
                </a:lnTo>
                <a:lnTo>
                  <a:pt x="30" y="14"/>
                </a:lnTo>
                <a:lnTo>
                  <a:pt x="26" y="20"/>
                </a:lnTo>
                <a:lnTo>
                  <a:pt x="22" y="26"/>
                </a:lnTo>
                <a:lnTo>
                  <a:pt x="22" y="4"/>
                </a:lnTo>
                <a:lnTo>
                  <a:pt x="0" y="4"/>
                </a:lnTo>
                <a:lnTo>
                  <a:pt x="0" y="155"/>
                </a:lnTo>
                <a:lnTo>
                  <a:pt x="23" y="155"/>
                </a:lnTo>
                <a:lnTo>
                  <a:pt x="23" y="69"/>
                </a:lnTo>
                <a:lnTo>
                  <a:pt x="24" y="58"/>
                </a:lnTo>
                <a:lnTo>
                  <a:pt x="26" y="49"/>
                </a:lnTo>
                <a:lnTo>
                  <a:pt x="29" y="41"/>
                </a:lnTo>
                <a:lnTo>
                  <a:pt x="34" y="34"/>
                </a:lnTo>
                <a:lnTo>
                  <a:pt x="40" y="29"/>
                </a:lnTo>
                <a:lnTo>
                  <a:pt x="46" y="26"/>
                </a:lnTo>
                <a:lnTo>
                  <a:pt x="55" y="23"/>
                </a:lnTo>
                <a:lnTo>
                  <a:pt x="63" y="22"/>
                </a:lnTo>
                <a:lnTo>
                  <a:pt x="71" y="23"/>
                </a:lnTo>
                <a:lnTo>
                  <a:pt x="77" y="25"/>
                </a:lnTo>
                <a:lnTo>
                  <a:pt x="81" y="28"/>
                </a:lnTo>
                <a:lnTo>
                  <a:pt x="85" y="32"/>
                </a:lnTo>
                <a:lnTo>
                  <a:pt x="87" y="37"/>
                </a:lnTo>
                <a:lnTo>
                  <a:pt x="90" y="44"/>
                </a:lnTo>
                <a:lnTo>
                  <a:pt x="91" y="53"/>
                </a:lnTo>
                <a:lnTo>
                  <a:pt x="91" y="62"/>
                </a:lnTo>
                <a:lnTo>
                  <a:pt x="91"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86" name="Freeform 382"/>
          <p:cNvSpPr>
            <a:spLocks/>
          </p:cNvSpPr>
          <p:nvPr/>
        </p:nvSpPr>
        <p:spPr bwMode="auto">
          <a:xfrm>
            <a:off x="5811838" y="2546350"/>
            <a:ext cx="53975" cy="82550"/>
          </a:xfrm>
          <a:custGeom>
            <a:avLst/>
            <a:gdLst>
              <a:gd name="T0" fmla="*/ 2147483647 w 113"/>
              <a:gd name="T1" fmla="*/ 2147483647 h 155"/>
              <a:gd name="T2" fmla="*/ 2147483647 w 113"/>
              <a:gd name="T3" fmla="*/ 2147483647 h 155"/>
              <a:gd name="T4" fmla="*/ 2147483647 w 113"/>
              <a:gd name="T5" fmla="*/ 2147483647 h 155"/>
              <a:gd name="T6" fmla="*/ 2147483647 w 113"/>
              <a:gd name="T7" fmla="*/ 2147483647 h 155"/>
              <a:gd name="T8" fmla="*/ 2147483647 w 113"/>
              <a:gd name="T9" fmla="*/ 2147483647 h 155"/>
              <a:gd name="T10" fmla="*/ 2147483647 w 113"/>
              <a:gd name="T11" fmla="*/ 2147483647 h 155"/>
              <a:gd name="T12" fmla="*/ 2147483647 w 113"/>
              <a:gd name="T13" fmla="*/ 2147483647 h 155"/>
              <a:gd name="T14" fmla="*/ 2147483647 w 113"/>
              <a:gd name="T15" fmla="*/ 2147483647 h 155"/>
              <a:gd name="T16" fmla="*/ 2147483647 w 113"/>
              <a:gd name="T17" fmla="*/ 2147483647 h 155"/>
              <a:gd name="T18" fmla="*/ 2147483647 w 113"/>
              <a:gd name="T19" fmla="*/ 2147483647 h 155"/>
              <a:gd name="T20" fmla="*/ 2147483647 w 113"/>
              <a:gd name="T21" fmla="*/ 2147483647 h 155"/>
              <a:gd name="T22" fmla="*/ 2147483647 w 113"/>
              <a:gd name="T23" fmla="*/ 2147483647 h 155"/>
              <a:gd name="T24" fmla="*/ 2147483647 w 113"/>
              <a:gd name="T25" fmla="*/ 2147483647 h 155"/>
              <a:gd name="T26" fmla="*/ 2147483647 w 113"/>
              <a:gd name="T27" fmla="*/ 2147483647 h 155"/>
              <a:gd name="T28" fmla="*/ 2147483647 w 113"/>
              <a:gd name="T29" fmla="*/ 0 h 155"/>
              <a:gd name="T30" fmla="*/ 2147483647 w 113"/>
              <a:gd name="T31" fmla="*/ 0 h 155"/>
              <a:gd name="T32" fmla="*/ 2147483647 w 113"/>
              <a:gd name="T33" fmla="*/ 0 h 155"/>
              <a:gd name="T34" fmla="*/ 2147483647 w 113"/>
              <a:gd name="T35" fmla="*/ 2147483647 h 155"/>
              <a:gd name="T36" fmla="*/ 2147483647 w 113"/>
              <a:gd name="T37" fmla="*/ 2147483647 h 155"/>
              <a:gd name="T38" fmla="*/ 2147483647 w 113"/>
              <a:gd name="T39" fmla="*/ 2147483647 h 155"/>
              <a:gd name="T40" fmla="*/ 2147483647 w 113"/>
              <a:gd name="T41" fmla="*/ 2147483647 h 155"/>
              <a:gd name="T42" fmla="*/ 2147483647 w 113"/>
              <a:gd name="T43" fmla="*/ 2147483647 h 155"/>
              <a:gd name="T44" fmla="*/ 2147483647 w 113"/>
              <a:gd name="T45" fmla="*/ 2147483647 h 155"/>
              <a:gd name="T46" fmla="*/ 2147483647 w 113"/>
              <a:gd name="T47" fmla="*/ 2147483647 h 155"/>
              <a:gd name="T48" fmla="*/ 2147483647 w 113"/>
              <a:gd name="T49" fmla="*/ 2147483647 h 155"/>
              <a:gd name="T50" fmla="*/ 0 w 113"/>
              <a:gd name="T51" fmla="*/ 2147483647 h 155"/>
              <a:gd name="T52" fmla="*/ 0 w 113"/>
              <a:gd name="T53" fmla="*/ 2147483647 h 155"/>
              <a:gd name="T54" fmla="*/ 2147483647 w 113"/>
              <a:gd name="T55" fmla="*/ 2147483647 h 155"/>
              <a:gd name="T56" fmla="*/ 2147483647 w 113"/>
              <a:gd name="T57" fmla="*/ 2147483647 h 155"/>
              <a:gd name="T58" fmla="*/ 2147483647 w 113"/>
              <a:gd name="T59" fmla="*/ 2147483647 h 155"/>
              <a:gd name="T60" fmla="*/ 2147483647 w 113"/>
              <a:gd name="T61" fmla="*/ 2147483647 h 155"/>
              <a:gd name="T62" fmla="*/ 2147483647 w 113"/>
              <a:gd name="T63" fmla="*/ 2147483647 h 155"/>
              <a:gd name="T64" fmla="*/ 2147483647 w 113"/>
              <a:gd name="T65" fmla="*/ 2147483647 h 155"/>
              <a:gd name="T66" fmla="*/ 2147483647 w 113"/>
              <a:gd name="T67" fmla="*/ 2147483647 h 155"/>
              <a:gd name="T68" fmla="*/ 2147483647 w 113"/>
              <a:gd name="T69" fmla="*/ 2147483647 h 155"/>
              <a:gd name="T70" fmla="*/ 2147483647 w 113"/>
              <a:gd name="T71" fmla="*/ 2147483647 h 155"/>
              <a:gd name="T72" fmla="*/ 2147483647 w 113"/>
              <a:gd name="T73" fmla="*/ 2147483647 h 155"/>
              <a:gd name="T74" fmla="*/ 2147483647 w 113"/>
              <a:gd name="T75" fmla="*/ 2147483647 h 155"/>
              <a:gd name="T76" fmla="*/ 2147483647 w 113"/>
              <a:gd name="T77" fmla="*/ 2147483647 h 155"/>
              <a:gd name="T78" fmla="*/ 2147483647 w 113"/>
              <a:gd name="T79" fmla="*/ 2147483647 h 155"/>
              <a:gd name="T80" fmla="*/ 2147483647 w 113"/>
              <a:gd name="T81" fmla="*/ 2147483647 h 155"/>
              <a:gd name="T82" fmla="*/ 2147483647 w 113"/>
              <a:gd name="T83" fmla="*/ 2147483647 h 155"/>
              <a:gd name="T84" fmla="*/ 2147483647 w 113"/>
              <a:gd name="T85" fmla="*/ 2147483647 h 155"/>
              <a:gd name="T86" fmla="*/ 2147483647 w 113"/>
              <a:gd name="T87" fmla="*/ 2147483647 h 155"/>
              <a:gd name="T88" fmla="*/ 2147483647 w 113"/>
              <a:gd name="T89" fmla="*/ 2147483647 h 155"/>
              <a:gd name="T90" fmla="*/ 2147483647 w 113"/>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3"/>
              <a:gd name="T139" fmla="*/ 0 h 155"/>
              <a:gd name="T140" fmla="*/ 113 w 113"/>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3" h="155">
                <a:moveTo>
                  <a:pt x="90" y="155"/>
                </a:moveTo>
                <a:lnTo>
                  <a:pt x="113" y="155"/>
                </a:lnTo>
                <a:lnTo>
                  <a:pt x="113" y="64"/>
                </a:lnTo>
                <a:lnTo>
                  <a:pt x="113" y="57"/>
                </a:lnTo>
                <a:lnTo>
                  <a:pt x="113" y="47"/>
                </a:lnTo>
                <a:lnTo>
                  <a:pt x="112" y="37"/>
                </a:lnTo>
                <a:lnTo>
                  <a:pt x="111" y="28"/>
                </a:lnTo>
                <a:lnTo>
                  <a:pt x="107" y="21"/>
                </a:lnTo>
                <a:lnTo>
                  <a:pt x="104" y="15"/>
                </a:lnTo>
                <a:lnTo>
                  <a:pt x="101" y="12"/>
                </a:lnTo>
                <a:lnTo>
                  <a:pt x="97" y="8"/>
                </a:lnTo>
                <a:lnTo>
                  <a:pt x="91" y="5"/>
                </a:lnTo>
                <a:lnTo>
                  <a:pt x="86" y="2"/>
                </a:lnTo>
                <a:lnTo>
                  <a:pt x="80" y="1"/>
                </a:lnTo>
                <a:lnTo>
                  <a:pt x="72" y="0"/>
                </a:lnTo>
                <a:lnTo>
                  <a:pt x="65" y="0"/>
                </a:lnTo>
                <a:lnTo>
                  <a:pt x="59" y="0"/>
                </a:lnTo>
                <a:lnTo>
                  <a:pt x="52" y="1"/>
                </a:lnTo>
                <a:lnTo>
                  <a:pt x="46" y="4"/>
                </a:lnTo>
                <a:lnTo>
                  <a:pt x="41" y="6"/>
                </a:lnTo>
                <a:lnTo>
                  <a:pt x="35" y="9"/>
                </a:lnTo>
                <a:lnTo>
                  <a:pt x="30" y="14"/>
                </a:lnTo>
                <a:lnTo>
                  <a:pt x="26" y="20"/>
                </a:lnTo>
                <a:lnTo>
                  <a:pt x="22" y="26"/>
                </a:lnTo>
                <a:lnTo>
                  <a:pt x="22" y="4"/>
                </a:lnTo>
                <a:lnTo>
                  <a:pt x="0" y="4"/>
                </a:lnTo>
                <a:lnTo>
                  <a:pt x="0" y="155"/>
                </a:lnTo>
                <a:lnTo>
                  <a:pt x="23" y="155"/>
                </a:lnTo>
                <a:lnTo>
                  <a:pt x="23" y="69"/>
                </a:lnTo>
                <a:lnTo>
                  <a:pt x="24" y="58"/>
                </a:lnTo>
                <a:lnTo>
                  <a:pt x="26" y="49"/>
                </a:lnTo>
                <a:lnTo>
                  <a:pt x="29" y="41"/>
                </a:lnTo>
                <a:lnTo>
                  <a:pt x="33" y="34"/>
                </a:lnTo>
                <a:lnTo>
                  <a:pt x="40" y="29"/>
                </a:lnTo>
                <a:lnTo>
                  <a:pt x="46" y="26"/>
                </a:lnTo>
                <a:lnTo>
                  <a:pt x="54" y="23"/>
                </a:lnTo>
                <a:lnTo>
                  <a:pt x="63" y="22"/>
                </a:lnTo>
                <a:lnTo>
                  <a:pt x="70" y="23"/>
                </a:lnTo>
                <a:lnTo>
                  <a:pt x="77" y="25"/>
                </a:lnTo>
                <a:lnTo>
                  <a:pt x="81" y="28"/>
                </a:lnTo>
                <a:lnTo>
                  <a:pt x="85" y="32"/>
                </a:lnTo>
                <a:lnTo>
                  <a:pt x="87" y="37"/>
                </a:lnTo>
                <a:lnTo>
                  <a:pt x="89" y="44"/>
                </a:lnTo>
                <a:lnTo>
                  <a:pt x="90" y="53"/>
                </a:lnTo>
                <a:lnTo>
                  <a:pt x="90" y="62"/>
                </a:lnTo>
                <a:lnTo>
                  <a:pt x="90"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87" name="Freeform 383"/>
          <p:cNvSpPr>
            <a:spLocks noEditPoints="1"/>
          </p:cNvSpPr>
          <p:nvPr/>
        </p:nvSpPr>
        <p:spPr bwMode="auto">
          <a:xfrm>
            <a:off x="5878513" y="2546350"/>
            <a:ext cx="58737" cy="84138"/>
          </a:xfrm>
          <a:custGeom>
            <a:avLst/>
            <a:gdLst>
              <a:gd name="T0" fmla="*/ 2147483647 w 123"/>
              <a:gd name="T1" fmla="*/ 2147483647 h 159"/>
              <a:gd name="T2" fmla="*/ 2147483647 w 123"/>
              <a:gd name="T3" fmla="*/ 2147483647 h 159"/>
              <a:gd name="T4" fmla="*/ 2147483647 w 123"/>
              <a:gd name="T5" fmla="*/ 2147483647 h 159"/>
              <a:gd name="T6" fmla="*/ 2147483647 w 123"/>
              <a:gd name="T7" fmla="*/ 2147483647 h 159"/>
              <a:gd name="T8" fmla="*/ 2147483647 w 123"/>
              <a:gd name="T9" fmla="*/ 2147483647 h 159"/>
              <a:gd name="T10" fmla="*/ 2147483647 w 123"/>
              <a:gd name="T11" fmla="*/ 2147483647 h 159"/>
              <a:gd name="T12" fmla="*/ 2147483647 w 123"/>
              <a:gd name="T13" fmla="*/ 2147483647 h 159"/>
              <a:gd name="T14" fmla="*/ 2147483647 w 123"/>
              <a:gd name="T15" fmla="*/ 2147483647 h 159"/>
              <a:gd name="T16" fmla="*/ 2147483647 w 123"/>
              <a:gd name="T17" fmla="*/ 2147483647 h 159"/>
              <a:gd name="T18" fmla="*/ 2147483647 w 123"/>
              <a:gd name="T19" fmla="*/ 2147483647 h 159"/>
              <a:gd name="T20" fmla="*/ 2147483647 w 123"/>
              <a:gd name="T21" fmla="*/ 2147483647 h 159"/>
              <a:gd name="T22" fmla="*/ 2147483647 w 123"/>
              <a:gd name="T23" fmla="*/ 2147483647 h 159"/>
              <a:gd name="T24" fmla="*/ 2147483647 w 123"/>
              <a:gd name="T25" fmla="*/ 2147483647 h 159"/>
              <a:gd name="T26" fmla="*/ 2147483647 w 123"/>
              <a:gd name="T27" fmla="*/ 2147483647 h 159"/>
              <a:gd name="T28" fmla="*/ 2147483647 w 123"/>
              <a:gd name="T29" fmla="*/ 2147483647 h 159"/>
              <a:gd name="T30" fmla="*/ 2147483647 w 123"/>
              <a:gd name="T31" fmla="*/ 2147483647 h 159"/>
              <a:gd name="T32" fmla="*/ 2147483647 w 123"/>
              <a:gd name="T33" fmla="*/ 2147483647 h 159"/>
              <a:gd name="T34" fmla="*/ 2147483647 w 123"/>
              <a:gd name="T35" fmla="*/ 2147483647 h 159"/>
              <a:gd name="T36" fmla="*/ 2147483647 w 123"/>
              <a:gd name="T37" fmla="*/ 2147483647 h 159"/>
              <a:gd name="T38" fmla="*/ 2147483647 w 123"/>
              <a:gd name="T39" fmla="*/ 2147483647 h 159"/>
              <a:gd name="T40" fmla="*/ 2147483647 w 123"/>
              <a:gd name="T41" fmla="*/ 2147483647 h 159"/>
              <a:gd name="T42" fmla="*/ 2147483647 w 123"/>
              <a:gd name="T43" fmla="*/ 2147483647 h 159"/>
              <a:gd name="T44" fmla="*/ 2147483647 w 123"/>
              <a:gd name="T45" fmla="*/ 2147483647 h 159"/>
              <a:gd name="T46" fmla="*/ 2147483647 w 123"/>
              <a:gd name="T47" fmla="*/ 2147483647 h 159"/>
              <a:gd name="T48" fmla="*/ 2147483647 w 123"/>
              <a:gd name="T49" fmla="*/ 2147483647 h 159"/>
              <a:gd name="T50" fmla="*/ 2147483647 w 123"/>
              <a:gd name="T51" fmla="*/ 2147483647 h 159"/>
              <a:gd name="T52" fmla="*/ 2147483647 w 123"/>
              <a:gd name="T53" fmla="*/ 2147483647 h 159"/>
              <a:gd name="T54" fmla="*/ 2147483647 w 123"/>
              <a:gd name="T55" fmla="*/ 2147483647 h 159"/>
              <a:gd name="T56" fmla="*/ 2147483647 w 123"/>
              <a:gd name="T57" fmla="*/ 2147483647 h 159"/>
              <a:gd name="T58" fmla="*/ 2147483647 w 123"/>
              <a:gd name="T59" fmla="*/ 2147483647 h 159"/>
              <a:gd name="T60" fmla="*/ 2147483647 w 123"/>
              <a:gd name="T61" fmla="*/ 2147483647 h 159"/>
              <a:gd name="T62" fmla="*/ 2147483647 w 123"/>
              <a:gd name="T63" fmla="*/ 2147483647 h 159"/>
              <a:gd name="T64" fmla="*/ 2147483647 w 123"/>
              <a:gd name="T65" fmla="*/ 2147483647 h 159"/>
              <a:gd name="T66" fmla="*/ 2147483647 w 123"/>
              <a:gd name="T67" fmla="*/ 2147483647 h 159"/>
              <a:gd name="T68" fmla="*/ 2147483647 w 123"/>
              <a:gd name="T69" fmla="*/ 2147483647 h 15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9"/>
              <a:gd name="T107" fmla="*/ 123 w 123"/>
              <a:gd name="T108" fmla="*/ 159 h 15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9">
                <a:moveTo>
                  <a:pt x="99" y="107"/>
                </a:moveTo>
                <a:lnTo>
                  <a:pt x="97" y="113"/>
                </a:lnTo>
                <a:lnTo>
                  <a:pt x="94" y="119"/>
                </a:lnTo>
                <a:lnTo>
                  <a:pt x="91" y="124"/>
                </a:lnTo>
                <a:lnTo>
                  <a:pt x="86" y="128"/>
                </a:lnTo>
                <a:lnTo>
                  <a:pt x="82" y="131"/>
                </a:lnTo>
                <a:lnTo>
                  <a:pt x="77" y="133"/>
                </a:lnTo>
                <a:lnTo>
                  <a:pt x="71" y="135"/>
                </a:lnTo>
                <a:lnTo>
                  <a:pt x="63" y="135"/>
                </a:lnTo>
                <a:lnTo>
                  <a:pt x="55" y="134"/>
                </a:lnTo>
                <a:lnTo>
                  <a:pt x="47" y="132"/>
                </a:lnTo>
                <a:lnTo>
                  <a:pt x="41" y="128"/>
                </a:lnTo>
                <a:lnTo>
                  <a:pt x="35" y="122"/>
                </a:lnTo>
                <a:lnTo>
                  <a:pt x="30" y="117"/>
                </a:lnTo>
                <a:lnTo>
                  <a:pt x="27" y="108"/>
                </a:lnTo>
                <a:lnTo>
                  <a:pt x="25" y="98"/>
                </a:lnTo>
                <a:lnTo>
                  <a:pt x="24" y="87"/>
                </a:lnTo>
                <a:lnTo>
                  <a:pt x="123" y="87"/>
                </a:lnTo>
                <a:lnTo>
                  <a:pt x="123" y="76"/>
                </a:lnTo>
                <a:lnTo>
                  <a:pt x="122" y="60"/>
                </a:lnTo>
                <a:lnTo>
                  <a:pt x="119" y="43"/>
                </a:lnTo>
                <a:lnTo>
                  <a:pt x="114" y="30"/>
                </a:lnTo>
                <a:lnTo>
                  <a:pt x="107" y="20"/>
                </a:lnTo>
                <a:lnTo>
                  <a:pt x="98" y="12"/>
                </a:lnTo>
                <a:lnTo>
                  <a:pt x="87" y="5"/>
                </a:lnTo>
                <a:lnTo>
                  <a:pt x="76" y="1"/>
                </a:lnTo>
                <a:lnTo>
                  <a:pt x="61" y="0"/>
                </a:lnTo>
                <a:lnTo>
                  <a:pt x="48" y="1"/>
                </a:lnTo>
                <a:lnTo>
                  <a:pt x="36" y="6"/>
                </a:lnTo>
                <a:lnTo>
                  <a:pt x="25" y="12"/>
                </a:lnTo>
                <a:lnTo>
                  <a:pt x="17" y="21"/>
                </a:lnTo>
                <a:lnTo>
                  <a:pt x="9" y="33"/>
                </a:lnTo>
                <a:lnTo>
                  <a:pt x="4" y="47"/>
                </a:lnTo>
                <a:lnTo>
                  <a:pt x="1" y="63"/>
                </a:lnTo>
                <a:lnTo>
                  <a:pt x="0" y="80"/>
                </a:lnTo>
                <a:lnTo>
                  <a:pt x="1" y="98"/>
                </a:lnTo>
                <a:lnTo>
                  <a:pt x="4" y="113"/>
                </a:lnTo>
                <a:lnTo>
                  <a:pt x="9" y="127"/>
                </a:lnTo>
                <a:lnTo>
                  <a:pt x="17" y="138"/>
                </a:lnTo>
                <a:lnTo>
                  <a:pt x="25" y="147"/>
                </a:lnTo>
                <a:lnTo>
                  <a:pt x="36" y="153"/>
                </a:lnTo>
                <a:lnTo>
                  <a:pt x="48" y="157"/>
                </a:lnTo>
                <a:lnTo>
                  <a:pt x="61" y="159"/>
                </a:lnTo>
                <a:lnTo>
                  <a:pt x="73" y="157"/>
                </a:lnTo>
                <a:lnTo>
                  <a:pt x="84" y="155"/>
                </a:lnTo>
                <a:lnTo>
                  <a:pt x="94" y="150"/>
                </a:lnTo>
                <a:lnTo>
                  <a:pt x="102" y="145"/>
                </a:lnTo>
                <a:lnTo>
                  <a:pt x="108" y="138"/>
                </a:lnTo>
                <a:lnTo>
                  <a:pt x="115" y="128"/>
                </a:lnTo>
                <a:lnTo>
                  <a:pt x="119" y="119"/>
                </a:lnTo>
                <a:lnTo>
                  <a:pt x="121" y="107"/>
                </a:lnTo>
                <a:lnTo>
                  <a:pt x="99" y="107"/>
                </a:lnTo>
                <a:close/>
                <a:moveTo>
                  <a:pt x="24" y="67"/>
                </a:moveTo>
                <a:lnTo>
                  <a:pt x="25" y="56"/>
                </a:lnTo>
                <a:lnTo>
                  <a:pt x="27" y="48"/>
                </a:lnTo>
                <a:lnTo>
                  <a:pt x="32" y="40"/>
                </a:lnTo>
                <a:lnTo>
                  <a:pt x="36" y="34"/>
                </a:lnTo>
                <a:lnTo>
                  <a:pt x="41" y="28"/>
                </a:lnTo>
                <a:lnTo>
                  <a:pt x="47" y="25"/>
                </a:lnTo>
                <a:lnTo>
                  <a:pt x="54" y="23"/>
                </a:lnTo>
                <a:lnTo>
                  <a:pt x="62" y="22"/>
                </a:lnTo>
                <a:lnTo>
                  <a:pt x="71" y="23"/>
                </a:lnTo>
                <a:lnTo>
                  <a:pt x="78" y="25"/>
                </a:lnTo>
                <a:lnTo>
                  <a:pt x="84" y="29"/>
                </a:lnTo>
                <a:lnTo>
                  <a:pt x="90" y="34"/>
                </a:lnTo>
                <a:lnTo>
                  <a:pt x="94" y="40"/>
                </a:lnTo>
                <a:lnTo>
                  <a:pt x="97" y="48"/>
                </a:lnTo>
                <a:lnTo>
                  <a:pt x="98" y="56"/>
                </a:lnTo>
                <a:lnTo>
                  <a:pt x="99" y="67"/>
                </a:lnTo>
                <a:lnTo>
                  <a:pt x="24" y="6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88" name="Freeform 384"/>
          <p:cNvSpPr>
            <a:spLocks/>
          </p:cNvSpPr>
          <p:nvPr/>
        </p:nvSpPr>
        <p:spPr bwMode="auto">
          <a:xfrm>
            <a:off x="5983288" y="2519363"/>
            <a:ext cx="82550" cy="109537"/>
          </a:xfrm>
          <a:custGeom>
            <a:avLst/>
            <a:gdLst>
              <a:gd name="T0" fmla="*/ 2147483647 w 177"/>
              <a:gd name="T1" fmla="*/ 2147483647 h 207"/>
              <a:gd name="T2" fmla="*/ 2147483647 w 177"/>
              <a:gd name="T3" fmla="*/ 2147483647 h 207"/>
              <a:gd name="T4" fmla="*/ 2147483647 w 177"/>
              <a:gd name="T5" fmla="*/ 2147483647 h 207"/>
              <a:gd name="T6" fmla="*/ 2147483647 w 177"/>
              <a:gd name="T7" fmla="*/ 2147483647 h 207"/>
              <a:gd name="T8" fmla="*/ 2147483647 w 177"/>
              <a:gd name="T9" fmla="*/ 2147483647 h 207"/>
              <a:gd name="T10" fmla="*/ 2147483647 w 177"/>
              <a:gd name="T11" fmla="*/ 2147483647 h 207"/>
              <a:gd name="T12" fmla="*/ 2147483647 w 177"/>
              <a:gd name="T13" fmla="*/ 2147483647 h 207"/>
              <a:gd name="T14" fmla="*/ 2147483647 w 177"/>
              <a:gd name="T15" fmla="*/ 2147483647 h 207"/>
              <a:gd name="T16" fmla="*/ 2147483647 w 177"/>
              <a:gd name="T17" fmla="*/ 2147483647 h 207"/>
              <a:gd name="T18" fmla="*/ 2147483647 w 177"/>
              <a:gd name="T19" fmla="*/ 0 h 207"/>
              <a:gd name="T20" fmla="*/ 2147483647 w 177"/>
              <a:gd name="T21" fmla="*/ 0 h 207"/>
              <a:gd name="T22" fmla="*/ 2147483647 w 177"/>
              <a:gd name="T23" fmla="*/ 2147483647 h 207"/>
              <a:gd name="T24" fmla="*/ 2147483647 w 177"/>
              <a:gd name="T25" fmla="*/ 2147483647 h 207"/>
              <a:gd name="T26" fmla="*/ 2147483647 w 177"/>
              <a:gd name="T27" fmla="*/ 2147483647 h 207"/>
              <a:gd name="T28" fmla="*/ 2147483647 w 177"/>
              <a:gd name="T29" fmla="*/ 0 h 207"/>
              <a:gd name="T30" fmla="*/ 0 w 177"/>
              <a:gd name="T31" fmla="*/ 0 h 207"/>
              <a:gd name="T32" fmla="*/ 0 w 177"/>
              <a:gd name="T33" fmla="*/ 2147483647 h 207"/>
              <a:gd name="T34" fmla="*/ 2147483647 w 177"/>
              <a:gd name="T35" fmla="*/ 2147483647 h 207"/>
              <a:gd name="T36" fmla="*/ 2147483647 w 177"/>
              <a:gd name="T37" fmla="*/ 2147483647 h 20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77"/>
              <a:gd name="T58" fmla="*/ 0 h 207"/>
              <a:gd name="T59" fmla="*/ 177 w 177"/>
              <a:gd name="T60" fmla="*/ 207 h 20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77" h="207">
                <a:moveTo>
                  <a:pt x="24" y="30"/>
                </a:moveTo>
                <a:lnTo>
                  <a:pt x="26" y="39"/>
                </a:lnTo>
                <a:lnTo>
                  <a:pt x="28" y="49"/>
                </a:lnTo>
                <a:lnTo>
                  <a:pt x="75" y="207"/>
                </a:lnTo>
                <a:lnTo>
                  <a:pt x="99" y="207"/>
                </a:lnTo>
                <a:lnTo>
                  <a:pt x="148" y="49"/>
                </a:lnTo>
                <a:lnTo>
                  <a:pt x="152" y="30"/>
                </a:lnTo>
                <a:lnTo>
                  <a:pt x="152" y="207"/>
                </a:lnTo>
                <a:lnTo>
                  <a:pt x="177" y="207"/>
                </a:lnTo>
                <a:lnTo>
                  <a:pt x="177" y="0"/>
                </a:lnTo>
                <a:lnTo>
                  <a:pt x="141" y="0"/>
                </a:lnTo>
                <a:lnTo>
                  <a:pt x="92" y="158"/>
                </a:lnTo>
                <a:lnTo>
                  <a:pt x="88" y="176"/>
                </a:lnTo>
                <a:lnTo>
                  <a:pt x="84" y="158"/>
                </a:lnTo>
                <a:lnTo>
                  <a:pt x="36" y="0"/>
                </a:lnTo>
                <a:lnTo>
                  <a:pt x="0" y="0"/>
                </a:lnTo>
                <a:lnTo>
                  <a:pt x="0" y="207"/>
                </a:lnTo>
                <a:lnTo>
                  <a:pt x="24" y="207"/>
                </a:lnTo>
                <a:lnTo>
                  <a:pt x="24" y="30"/>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89" name="Rectangle 385"/>
          <p:cNvSpPr>
            <a:spLocks noChangeArrowheads="1"/>
          </p:cNvSpPr>
          <p:nvPr/>
        </p:nvSpPr>
        <p:spPr bwMode="auto">
          <a:xfrm>
            <a:off x="6086475" y="2611438"/>
            <a:ext cx="12700" cy="17462"/>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890" name="Freeform 386"/>
          <p:cNvSpPr>
            <a:spLocks/>
          </p:cNvSpPr>
          <p:nvPr/>
        </p:nvSpPr>
        <p:spPr bwMode="auto">
          <a:xfrm>
            <a:off x="4851400" y="2716213"/>
            <a:ext cx="58738" cy="107950"/>
          </a:xfrm>
          <a:custGeom>
            <a:avLst/>
            <a:gdLst>
              <a:gd name="T0" fmla="*/ 0 w 126"/>
              <a:gd name="T1" fmla="*/ 2147483647 h 204"/>
              <a:gd name="T2" fmla="*/ 2147483647 w 126"/>
              <a:gd name="T3" fmla="*/ 2147483647 h 204"/>
              <a:gd name="T4" fmla="*/ 2147483647 w 126"/>
              <a:gd name="T5" fmla="*/ 2147483647 h 204"/>
              <a:gd name="T6" fmla="*/ 2147483647 w 126"/>
              <a:gd name="T7" fmla="*/ 2147483647 h 204"/>
              <a:gd name="T8" fmla="*/ 2147483647 w 126"/>
              <a:gd name="T9" fmla="*/ 2147483647 h 204"/>
              <a:gd name="T10" fmla="*/ 2147483647 w 126"/>
              <a:gd name="T11" fmla="*/ 2147483647 h 204"/>
              <a:gd name="T12" fmla="*/ 2147483647 w 126"/>
              <a:gd name="T13" fmla="*/ 2147483647 h 204"/>
              <a:gd name="T14" fmla="*/ 2147483647 w 126"/>
              <a:gd name="T15" fmla="*/ 2147483647 h 204"/>
              <a:gd name="T16" fmla="*/ 2147483647 w 126"/>
              <a:gd name="T17" fmla="*/ 2147483647 h 204"/>
              <a:gd name="T18" fmla="*/ 2147483647 w 126"/>
              <a:gd name="T19" fmla="*/ 2147483647 h 204"/>
              <a:gd name="T20" fmla="*/ 2147483647 w 126"/>
              <a:gd name="T21" fmla="*/ 2147483647 h 204"/>
              <a:gd name="T22" fmla="*/ 2147483647 w 126"/>
              <a:gd name="T23" fmla="*/ 2147483647 h 204"/>
              <a:gd name="T24" fmla="*/ 2147483647 w 126"/>
              <a:gd name="T25" fmla="*/ 2147483647 h 204"/>
              <a:gd name="T26" fmla="*/ 2147483647 w 126"/>
              <a:gd name="T27" fmla="*/ 2147483647 h 204"/>
              <a:gd name="T28" fmla="*/ 2147483647 w 126"/>
              <a:gd name="T29" fmla="*/ 2147483647 h 204"/>
              <a:gd name="T30" fmla="*/ 2147483647 w 126"/>
              <a:gd name="T31" fmla="*/ 2147483647 h 204"/>
              <a:gd name="T32" fmla="*/ 2147483647 w 126"/>
              <a:gd name="T33" fmla="*/ 2147483647 h 204"/>
              <a:gd name="T34" fmla="*/ 2147483647 w 126"/>
              <a:gd name="T35" fmla="*/ 2147483647 h 204"/>
              <a:gd name="T36" fmla="*/ 2147483647 w 126"/>
              <a:gd name="T37" fmla="*/ 2147483647 h 204"/>
              <a:gd name="T38" fmla="*/ 2147483647 w 126"/>
              <a:gd name="T39" fmla="*/ 2147483647 h 204"/>
              <a:gd name="T40" fmla="*/ 2147483647 w 126"/>
              <a:gd name="T41" fmla="*/ 0 h 204"/>
              <a:gd name="T42" fmla="*/ 2147483647 w 126"/>
              <a:gd name="T43" fmla="*/ 2147483647 h 204"/>
              <a:gd name="T44" fmla="*/ 2147483647 w 126"/>
              <a:gd name="T45" fmla="*/ 2147483647 h 204"/>
              <a:gd name="T46" fmla="*/ 2147483647 w 126"/>
              <a:gd name="T47" fmla="*/ 2147483647 h 204"/>
              <a:gd name="T48" fmla="*/ 2147483647 w 126"/>
              <a:gd name="T49" fmla="*/ 2147483647 h 204"/>
              <a:gd name="T50" fmla="*/ 2147483647 w 126"/>
              <a:gd name="T51" fmla="*/ 2147483647 h 204"/>
              <a:gd name="T52" fmla="*/ 2147483647 w 126"/>
              <a:gd name="T53" fmla="*/ 2147483647 h 204"/>
              <a:gd name="T54" fmla="*/ 2147483647 w 126"/>
              <a:gd name="T55" fmla="*/ 2147483647 h 204"/>
              <a:gd name="T56" fmla="*/ 2147483647 w 126"/>
              <a:gd name="T57" fmla="*/ 2147483647 h 204"/>
              <a:gd name="T58" fmla="*/ 2147483647 w 126"/>
              <a:gd name="T59" fmla="*/ 2147483647 h 204"/>
              <a:gd name="T60" fmla="*/ 2147483647 w 126"/>
              <a:gd name="T61" fmla="*/ 2147483647 h 204"/>
              <a:gd name="T62" fmla="*/ 2147483647 w 126"/>
              <a:gd name="T63" fmla="*/ 2147483647 h 204"/>
              <a:gd name="T64" fmla="*/ 2147483647 w 126"/>
              <a:gd name="T65" fmla="*/ 2147483647 h 204"/>
              <a:gd name="T66" fmla="*/ 2147483647 w 126"/>
              <a:gd name="T67" fmla="*/ 2147483647 h 204"/>
              <a:gd name="T68" fmla="*/ 2147483647 w 126"/>
              <a:gd name="T69" fmla="*/ 2147483647 h 204"/>
              <a:gd name="T70" fmla="*/ 2147483647 w 126"/>
              <a:gd name="T71" fmla="*/ 2147483647 h 204"/>
              <a:gd name="T72" fmla="*/ 2147483647 w 126"/>
              <a:gd name="T73" fmla="*/ 2147483647 h 204"/>
              <a:gd name="T74" fmla="*/ 2147483647 w 126"/>
              <a:gd name="T75" fmla="*/ 2147483647 h 204"/>
              <a:gd name="T76" fmla="*/ 2147483647 w 126"/>
              <a:gd name="T77" fmla="*/ 2147483647 h 204"/>
              <a:gd name="T78" fmla="*/ 2147483647 w 126"/>
              <a:gd name="T79" fmla="*/ 2147483647 h 204"/>
              <a:gd name="T80" fmla="*/ 2147483647 w 126"/>
              <a:gd name="T81" fmla="*/ 2147483647 h 204"/>
              <a:gd name="T82" fmla="*/ 2147483647 w 126"/>
              <a:gd name="T83" fmla="*/ 2147483647 h 204"/>
              <a:gd name="T84" fmla="*/ 2147483647 w 126"/>
              <a:gd name="T85" fmla="*/ 2147483647 h 204"/>
              <a:gd name="T86" fmla="*/ 2147483647 w 126"/>
              <a:gd name="T87" fmla="*/ 2147483647 h 204"/>
              <a:gd name="T88" fmla="*/ 2147483647 w 126"/>
              <a:gd name="T89" fmla="*/ 2147483647 h 204"/>
              <a:gd name="T90" fmla="*/ 2147483647 w 126"/>
              <a:gd name="T91" fmla="*/ 2147483647 h 204"/>
              <a:gd name="T92" fmla="*/ 2147483647 w 126"/>
              <a:gd name="T93" fmla="*/ 2147483647 h 204"/>
              <a:gd name="T94" fmla="*/ 2147483647 w 126"/>
              <a:gd name="T95" fmla="*/ 2147483647 h 204"/>
              <a:gd name="T96" fmla="*/ 2147483647 w 126"/>
              <a:gd name="T97" fmla="*/ 2147483647 h 204"/>
              <a:gd name="T98" fmla="*/ 2147483647 w 126"/>
              <a:gd name="T99" fmla="*/ 2147483647 h 204"/>
              <a:gd name="T100" fmla="*/ 2147483647 w 126"/>
              <a:gd name="T101" fmla="*/ 2147483647 h 204"/>
              <a:gd name="T102" fmla="*/ 0 w 126"/>
              <a:gd name="T103" fmla="*/ 2147483647 h 20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26"/>
              <a:gd name="T157" fmla="*/ 0 h 204"/>
              <a:gd name="T158" fmla="*/ 126 w 126"/>
              <a:gd name="T159" fmla="*/ 204 h 20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26" h="204">
                <a:moveTo>
                  <a:pt x="0" y="135"/>
                </a:moveTo>
                <a:lnTo>
                  <a:pt x="0" y="137"/>
                </a:lnTo>
                <a:lnTo>
                  <a:pt x="1" y="152"/>
                </a:lnTo>
                <a:lnTo>
                  <a:pt x="4" y="165"/>
                </a:lnTo>
                <a:lnTo>
                  <a:pt x="9" y="176"/>
                </a:lnTo>
                <a:lnTo>
                  <a:pt x="17" y="186"/>
                </a:lnTo>
                <a:lnTo>
                  <a:pt x="25" y="194"/>
                </a:lnTo>
                <a:lnTo>
                  <a:pt x="36" y="200"/>
                </a:lnTo>
                <a:lnTo>
                  <a:pt x="47" y="203"/>
                </a:lnTo>
                <a:lnTo>
                  <a:pt x="61" y="204"/>
                </a:lnTo>
                <a:lnTo>
                  <a:pt x="76" y="203"/>
                </a:lnTo>
                <a:lnTo>
                  <a:pt x="89" y="200"/>
                </a:lnTo>
                <a:lnTo>
                  <a:pt x="99" y="194"/>
                </a:lnTo>
                <a:lnTo>
                  <a:pt x="109" y="187"/>
                </a:lnTo>
                <a:lnTo>
                  <a:pt x="116" y="177"/>
                </a:lnTo>
                <a:lnTo>
                  <a:pt x="122" y="167"/>
                </a:lnTo>
                <a:lnTo>
                  <a:pt x="125" y="154"/>
                </a:lnTo>
                <a:lnTo>
                  <a:pt x="126" y="141"/>
                </a:lnTo>
                <a:lnTo>
                  <a:pt x="126" y="132"/>
                </a:lnTo>
                <a:lnTo>
                  <a:pt x="124" y="124"/>
                </a:lnTo>
                <a:lnTo>
                  <a:pt x="122" y="117"/>
                </a:lnTo>
                <a:lnTo>
                  <a:pt x="119" y="111"/>
                </a:lnTo>
                <a:lnTo>
                  <a:pt x="115" y="105"/>
                </a:lnTo>
                <a:lnTo>
                  <a:pt x="110" y="99"/>
                </a:lnTo>
                <a:lnTo>
                  <a:pt x="104" y="96"/>
                </a:lnTo>
                <a:lnTo>
                  <a:pt x="97" y="92"/>
                </a:lnTo>
                <a:lnTo>
                  <a:pt x="102" y="89"/>
                </a:lnTo>
                <a:lnTo>
                  <a:pt x="108" y="85"/>
                </a:lnTo>
                <a:lnTo>
                  <a:pt x="111" y="82"/>
                </a:lnTo>
                <a:lnTo>
                  <a:pt x="115" y="77"/>
                </a:lnTo>
                <a:lnTo>
                  <a:pt x="117" y="71"/>
                </a:lnTo>
                <a:lnTo>
                  <a:pt x="119" y="66"/>
                </a:lnTo>
                <a:lnTo>
                  <a:pt x="120" y="60"/>
                </a:lnTo>
                <a:lnTo>
                  <a:pt x="120" y="53"/>
                </a:lnTo>
                <a:lnTo>
                  <a:pt x="119" y="41"/>
                </a:lnTo>
                <a:lnTo>
                  <a:pt x="116" y="31"/>
                </a:lnTo>
                <a:lnTo>
                  <a:pt x="112" y="23"/>
                </a:lnTo>
                <a:lnTo>
                  <a:pt x="105" y="14"/>
                </a:lnTo>
                <a:lnTo>
                  <a:pt x="97" y="9"/>
                </a:lnTo>
                <a:lnTo>
                  <a:pt x="86" y="4"/>
                </a:lnTo>
                <a:lnTo>
                  <a:pt x="75" y="2"/>
                </a:lnTo>
                <a:lnTo>
                  <a:pt x="61" y="0"/>
                </a:lnTo>
                <a:lnTo>
                  <a:pt x="50" y="2"/>
                </a:lnTo>
                <a:lnTo>
                  <a:pt x="38" y="5"/>
                </a:lnTo>
                <a:lnTo>
                  <a:pt x="28" y="11"/>
                </a:lnTo>
                <a:lnTo>
                  <a:pt x="20" y="18"/>
                </a:lnTo>
                <a:lnTo>
                  <a:pt x="14" y="27"/>
                </a:lnTo>
                <a:lnTo>
                  <a:pt x="8" y="39"/>
                </a:lnTo>
                <a:lnTo>
                  <a:pt x="5" y="50"/>
                </a:lnTo>
                <a:lnTo>
                  <a:pt x="4" y="66"/>
                </a:lnTo>
                <a:lnTo>
                  <a:pt x="4" y="67"/>
                </a:lnTo>
                <a:lnTo>
                  <a:pt x="27" y="67"/>
                </a:lnTo>
                <a:lnTo>
                  <a:pt x="28" y="56"/>
                </a:lnTo>
                <a:lnTo>
                  <a:pt x="31" y="48"/>
                </a:lnTo>
                <a:lnTo>
                  <a:pt x="33" y="41"/>
                </a:lnTo>
                <a:lnTo>
                  <a:pt x="37" y="34"/>
                </a:lnTo>
                <a:lnTo>
                  <a:pt x="41" y="29"/>
                </a:lnTo>
                <a:lnTo>
                  <a:pt x="47" y="26"/>
                </a:lnTo>
                <a:lnTo>
                  <a:pt x="55" y="25"/>
                </a:lnTo>
                <a:lnTo>
                  <a:pt x="63" y="24"/>
                </a:lnTo>
                <a:lnTo>
                  <a:pt x="71" y="24"/>
                </a:lnTo>
                <a:lnTo>
                  <a:pt x="77" y="26"/>
                </a:lnTo>
                <a:lnTo>
                  <a:pt x="82" y="28"/>
                </a:lnTo>
                <a:lnTo>
                  <a:pt x="86" y="32"/>
                </a:lnTo>
                <a:lnTo>
                  <a:pt x="91" y="35"/>
                </a:lnTo>
                <a:lnTo>
                  <a:pt x="93" y="41"/>
                </a:lnTo>
                <a:lnTo>
                  <a:pt x="95" y="47"/>
                </a:lnTo>
                <a:lnTo>
                  <a:pt x="95" y="54"/>
                </a:lnTo>
                <a:lnTo>
                  <a:pt x="94" y="62"/>
                </a:lnTo>
                <a:lnTo>
                  <a:pt x="93" y="68"/>
                </a:lnTo>
                <a:lnTo>
                  <a:pt x="90" y="74"/>
                </a:lnTo>
                <a:lnTo>
                  <a:pt x="85" y="77"/>
                </a:lnTo>
                <a:lnTo>
                  <a:pt x="80" y="81"/>
                </a:lnTo>
                <a:lnTo>
                  <a:pt x="74" y="83"/>
                </a:lnTo>
                <a:lnTo>
                  <a:pt x="66" y="84"/>
                </a:lnTo>
                <a:lnTo>
                  <a:pt x="58" y="84"/>
                </a:lnTo>
                <a:lnTo>
                  <a:pt x="50" y="84"/>
                </a:lnTo>
                <a:lnTo>
                  <a:pt x="50" y="106"/>
                </a:lnTo>
                <a:lnTo>
                  <a:pt x="63" y="106"/>
                </a:lnTo>
                <a:lnTo>
                  <a:pt x="72" y="108"/>
                </a:lnTo>
                <a:lnTo>
                  <a:pt x="79" y="109"/>
                </a:lnTo>
                <a:lnTo>
                  <a:pt x="86" y="112"/>
                </a:lnTo>
                <a:lnTo>
                  <a:pt x="92" y="116"/>
                </a:lnTo>
                <a:lnTo>
                  <a:pt x="96" y="120"/>
                </a:lnTo>
                <a:lnTo>
                  <a:pt x="99" y="126"/>
                </a:lnTo>
                <a:lnTo>
                  <a:pt x="100" y="133"/>
                </a:lnTo>
                <a:lnTo>
                  <a:pt x="101" y="141"/>
                </a:lnTo>
                <a:lnTo>
                  <a:pt x="100" y="149"/>
                </a:lnTo>
                <a:lnTo>
                  <a:pt x="99" y="158"/>
                </a:lnTo>
                <a:lnTo>
                  <a:pt x="96" y="163"/>
                </a:lnTo>
                <a:lnTo>
                  <a:pt x="91" y="169"/>
                </a:lnTo>
                <a:lnTo>
                  <a:pt x="85" y="174"/>
                </a:lnTo>
                <a:lnTo>
                  <a:pt x="79" y="177"/>
                </a:lnTo>
                <a:lnTo>
                  <a:pt x="72" y="179"/>
                </a:lnTo>
                <a:lnTo>
                  <a:pt x="63" y="180"/>
                </a:lnTo>
                <a:lnTo>
                  <a:pt x="55" y="179"/>
                </a:lnTo>
                <a:lnTo>
                  <a:pt x="46" y="177"/>
                </a:lnTo>
                <a:lnTo>
                  <a:pt x="40" y="173"/>
                </a:lnTo>
                <a:lnTo>
                  <a:pt x="35" y="168"/>
                </a:lnTo>
                <a:lnTo>
                  <a:pt x="31" y="162"/>
                </a:lnTo>
                <a:lnTo>
                  <a:pt x="27" y="154"/>
                </a:lnTo>
                <a:lnTo>
                  <a:pt x="25" y="146"/>
                </a:lnTo>
                <a:lnTo>
                  <a:pt x="24" y="135"/>
                </a:lnTo>
                <a:lnTo>
                  <a:pt x="0" y="13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91" name="Freeform 387"/>
          <p:cNvSpPr>
            <a:spLocks/>
          </p:cNvSpPr>
          <p:nvPr/>
        </p:nvSpPr>
        <p:spPr bwMode="auto">
          <a:xfrm>
            <a:off x="4918075" y="2716213"/>
            <a:ext cx="60325" cy="107950"/>
          </a:xfrm>
          <a:custGeom>
            <a:avLst/>
            <a:gdLst>
              <a:gd name="T0" fmla="*/ 0 w 127"/>
              <a:gd name="T1" fmla="*/ 2147483647 h 204"/>
              <a:gd name="T2" fmla="*/ 2147483647 w 127"/>
              <a:gd name="T3" fmla="*/ 2147483647 h 204"/>
              <a:gd name="T4" fmla="*/ 2147483647 w 127"/>
              <a:gd name="T5" fmla="*/ 2147483647 h 204"/>
              <a:gd name="T6" fmla="*/ 2147483647 w 127"/>
              <a:gd name="T7" fmla="*/ 2147483647 h 204"/>
              <a:gd name="T8" fmla="*/ 2147483647 w 127"/>
              <a:gd name="T9" fmla="*/ 2147483647 h 204"/>
              <a:gd name="T10" fmla="*/ 2147483647 w 127"/>
              <a:gd name="T11" fmla="*/ 2147483647 h 204"/>
              <a:gd name="T12" fmla="*/ 2147483647 w 127"/>
              <a:gd name="T13" fmla="*/ 2147483647 h 204"/>
              <a:gd name="T14" fmla="*/ 2147483647 w 127"/>
              <a:gd name="T15" fmla="*/ 2147483647 h 204"/>
              <a:gd name="T16" fmla="*/ 2147483647 w 127"/>
              <a:gd name="T17" fmla="*/ 2147483647 h 204"/>
              <a:gd name="T18" fmla="*/ 2147483647 w 127"/>
              <a:gd name="T19" fmla="*/ 2147483647 h 204"/>
              <a:gd name="T20" fmla="*/ 2147483647 w 127"/>
              <a:gd name="T21" fmla="*/ 2147483647 h 204"/>
              <a:gd name="T22" fmla="*/ 2147483647 w 127"/>
              <a:gd name="T23" fmla="*/ 2147483647 h 204"/>
              <a:gd name="T24" fmla="*/ 2147483647 w 127"/>
              <a:gd name="T25" fmla="*/ 2147483647 h 204"/>
              <a:gd name="T26" fmla="*/ 2147483647 w 127"/>
              <a:gd name="T27" fmla="*/ 2147483647 h 204"/>
              <a:gd name="T28" fmla="*/ 2147483647 w 127"/>
              <a:gd name="T29" fmla="*/ 2147483647 h 204"/>
              <a:gd name="T30" fmla="*/ 2147483647 w 127"/>
              <a:gd name="T31" fmla="*/ 2147483647 h 204"/>
              <a:gd name="T32" fmla="*/ 2147483647 w 127"/>
              <a:gd name="T33" fmla="*/ 2147483647 h 204"/>
              <a:gd name="T34" fmla="*/ 2147483647 w 127"/>
              <a:gd name="T35" fmla="*/ 2147483647 h 204"/>
              <a:gd name="T36" fmla="*/ 2147483647 w 127"/>
              <a:gd name="T37" fmla="*/ 2147483647 h 204"/>
              <a:gd name="T38" fmla="*/ 2147483647 w 127"/>
              <a:gd name="T39" fmla="*/ 2147483647 h 204"/>
              <a:gd name="T40" fmla="*/ 2147483647 w 127"/>
              <a:gd name="T41" fmla="*/ 0 h 204"/>
              <a:gd name="T42" fmla="*/ 2147483647 w 127"/>
              <a:gd name="T43" fmla="*/ 2147483647 h 204"/>
              <a:gd name="T44" fmla="*/ 2147483647 w 127"/>
              <a:gd name="T45" fmla="*/ 2147483647 h 204"/>
              <a:gd name="T46" fmla="*/ 2147483647 w 127"/>
              <a:gd name="T47" fmla="*/ 2147483647 h 204"/>
              <a:gd name="T48" fmla="*/ 2147483647 w 127"/>
              <a:gd name="T49" fmla="*/ 2147483647 h 204"/>
              <a:gd name="T50" fmla="*/ 2147483647 w 127"/>
              <a:gd name="T51" fmla="*/ 2147483647 h 204"/>
              <a:gd name="T52" fmla="*/ 2147483647 w 127"/>
              <a:gd name="T53" fmla="*/ 2147483647 h 204"/>
              <a:gd name="T54" fmla="*/ 2147483647 w 127"/>
              <a:gd name="T55" fmla="*/ 2147483647 h 204"/>
              <a:gd name="T56" fmla="*/ 2147483647 w 127"/>
              <a:gd name="T57" fmla="*/ 2147483647 h 204"/>
              <a:gd name="T58" fmla="*/ 2147483647 w 127"/>
              <a:gd name="T59" fmla="*/ 2147483647 h 204"/>
              <a:gd name="T60" fmla="*/ 2147483647 w 127"/>
              <a:gd name="T61" fmla="*/ 2147483647 h 204"/>
              <a:gd name="T62" fmla="*/ 2147483647 w 127"/>
              <a:gd name="T63" fmla="*/ 2147483647 h 204"/>
              <a:gd name="T64" fmla="*/ 2147483647 w 127"/>
              <a:gd name="T65" fmla="*/ 2147483647 h 204"/>
              <a:gd name="T66" fmla="*/ 2147483647 w 127"/>
              <a:gd name="T67" fmla="*/ 2147483647 h 204"/>
              <a:gd name="T68" fmla="*/ 2147483647 w 127"/>
              <a:gd name="T69" fmla="*/ 2147483647 h 204"/>
              <a:gd name="T70" fmla="*/ 2147483647 w 127"/>
              <a:gd name="T71" fmla="*/ 2147483647 h 204"/>
              <a:gd name="T72" fmla="*/ 2147483647 w 127"/>
              <a:gd name="T73" fmla="*/ 2147483647 h 204"/>
              <a:gd name="T74" fmla="*/ 2147483647 w 127"/>
              <a:gd name="T75" fmla="*/ 2147483647 h 204"/>
              <a:gd name="T76" fmla="*/ 2147483647 w 127"/>
              <a:gd name="T77" fmla="*/ 2147483647 h 204"/>
              <a:gd name="T78" fmla="*/ 2147483647 w 127"/>
              <a:gd name="T79" fmla="*/ 2147483647 h 204"/>
              <a:gd name="T80" fmla="*/ 2147483647 w 127"/>
              <a:gd name="T81" fmla="*/ 2147483647 h 204"/>
              <a:gd name="T82" fmla="*/ 2147483647 w 127"/>
              <a:gd name="T83" fmla="*/ 2147483647 h 204"/>
              <a:gd name="T84" fmla="*/ 2147483647 w 127"/>
              <a:gd name="T85" fmla="*/ 2147483647 h 204"/>
              <a:gd name="T86" fmla="*/ 2147483647 w 127"/>
              <a:gd name="T87" fmla="*/ 2147483647 h 204"/>
              <a:gd name="T88" fmla="*/ 2147483647 w 127"/>
              <a:gd name="T89" fmla="*/ 2147483647 h 204"/>
              <a:gd name="T90" fmla="*/ 2147483647 w 127"/>
              <a:gd name="T91" fmla="*/ 2147483647 h 204"/>
              <a:gd name="T92" fmla="*/ 2147483647 w 127"/>
              <a:gd name="T93" fmla="*/ 2147483647 h 204"/>
              <a:gd name="T94" fmla="*/ 2147483647 w 127"/>
              <a:gd name="T95" fmla="*/ 2147483647 h 204"/>
              <a:gd name="T96" fmla="*/ 2147483647 w 127"/>
              <a:gd name="T97" fmla="*/ 2147483647 h 204"/>
              <a:gd name="T98" fmla="*/ 2147483647 w 127"/>
              <a:gd name="T99" fmla="*/ 2147483647 h 204"/>
              <a:gd name="T100" fmla="*/ 2147483647 w 127"/>
              <a:gd name="T101" fmla="*/ 2147483647 h 204"/>
              <a:gd name="T102" fmla="*/ 0 w 127"/>
              <a:gd name="T103" fmla="*/ 2147483647 h 20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27"/>
              <a:gd name="T157" fmla="*/ 0 h 204"/>
              <a:gd name="T158" fmla="*/ 127 w 127"/>
              <a:gd name="T159" fmla="*/ 204 h 20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27" h="204">
                <a:moveTo>
                  <a:pt x="0" y="135"/>
                </a:moveTo>
                <a:lnTo>
                  <a:pt x="0" y="137"/>
                </a:lnTo>
                <a:lnTo>
                  <a:pt x="1" y="152"/>
                </a:lnTo>
                <a:lnTo>
                  <a:pt x="5" y="165"/>
                </a:lnTo>
                <a:lnTo>
                  <a:pt x="10" y="176"/>
                </a:lnTo>
                <a:lnTo>
                  <a:pt x="17" y="186"/>
                </a:lnTo>
                <a:lnTo>
                  <a:pt x="26" y="194"/>
                </a:lnTo>
                <a:lnTo>
                  <a:pt x="36" y="200"/>
                </a:lnTo>
                <a:lnTo>
                  <a:pt x="48" y="203"/>
                </a:lnTo>
                <a:lnTo>
                  <a:pt x="61" y="204"/>
                </a:lnTo>
                <a:lnTo>
                  <a:pt x="76" y="203"/>
                </a:lnTo>
                <a:lnTo>
                  <a:pt x="89" y="200"/>
                </a:lnTo>
                <a:lnTo>
                  <a:pt x="99" y="194"/>
                </a:lnTo>
                <a:lnTo>
                  <a:pt x="109" y="187"/>
                </a:lnTo>
                <a:lnTo>
                  <a:pt x="116" y="177"/>
                </a:lnTo>
                <a:lnTo>
                  <a:pt x="123" y="167"/>
                </a:lnTo>
                <a:lnTo>
                  <a:pt x="126" y="154"/>
                </a:lnTo>
                <a:lnTo>
                  <a:pt x="127" y="141"/>
                </a:lnTo>
                <a:lnTo>
                  <a:pt x="127" y="132"/>
                </a:lnTo>
                <a:lnTo>
                  <a:pt x="125" y="124"/>
                </a:lnTo>
                <a:lnTo>
                  <a:pt x="123" y="117"/>
                </a:lnTo>
                <a:lnTo>
                  <a:pt x="119" y="111"/>
                </a:lnTo>
                <a:lnTo>
                  <a:pt x="115" y="105"/>
                </a:lnTo>
                <a:lnTo>
                  <a:pt x="110" y="99"/>
                </a:lnTo>
                <a:lnTo>
                  <a:pt x="105" y="96"/>
                </a:lnTo>
                <a:lnTo>
                  <a:pt x="97" y="92"/>
                </a:lnTo>
                <a:lnTo>
                  <a:pt x="103" y="89"/>
                </a:lnTo>
                <a:lnTo>
                  <a:pt x="108" y="85"/>
                </a:lnTo>
                <a:lnTo>
                  <a:pt x="111" y="82"/>
                </a:lnTo>
                <a:lnTo>
                  <a:pt x="115" y="77"/>
                </a:lnTo>
                <a:lnTo>
                  <a:pt x="117" y="71"/>
                </a:lnTo>
                <a:lnTo>
                  <a:pt x="119" y="66"/>
                </a:lnTo>
                <a:lnTo>
                  <a:pt x="121" y="60"/>
                </a:lnTo>
                <a:lnTo>
                  <a:pt x="121" y="53"/>
                </a:lnTo>
                <a:lnTo>
                  <a:pt x="119" y="41"/>
                </a:lnTo>
                <a:lnTo>
                  <a:pt x="116" y="31"/>
                </a:lnTo>
                <a:lnTo>
                  <a:pt x="112" y="23"/>
                </a:lnTo>
                <a:lnTo>
                  <a:pt x="106" y="14"/>
                </a:lnTo>
                <a:lnTo>
                  <a:pt x="97" y="9"/>
                </a:lnTo>
                <a:lnTo>
                  <a:pt x="87" y="4"/>
                </a:lnTo>
                <a:lnTo>
                  <a:pt x="75" y="2"/>
                </a:lnTo>
                <a:lnTo>
                  <a:pt x="61" y="0"/>
                </a:lnTo>
                <a:lnTo>
                  <a:pt x="50" y="2"/>
                </a:lnTo>
                <a:lnTo>
                  <a:pt x="38" y="5"/>
                </a:lnTo>
                <a:lnTo>
                  <a:pt x="29" y="11"/>
                </a:lnTo>
                <a:lnTo>
                  <a:pt x="20" y="18"/>
                </a:lnTo>
                <a:lnTo>
                  <a:pt x="14" y="27"/>
                </a:lnTo>
                <a:lnTo>
                  <a:pt x="9" y="39"/>
                </a:lnTo>
                <a:lnTo>
                  <a:pt x="6" y="50"/>
                </a:lnTo>
                <a:lnTo>
                  <a:pt x="5" y="66"/>
                </a:lnTo>
                <a:lnTo>
                  <a:pt x="5" y="67"/>
                </a:lnTo>
                <a:lnTo>
                  <a:pt x="28" y="67"/>
                </a:lnTo>
                <a:lnTo>
                  <a:pt x="29" y="56"/>
                </a:lnTo>
                <a:lnTo>
                  <a:pt x="31" y="48"/>
                </a:lnTo>
                <a:lnTo>
                  <a:pt x="33" y="41"/>
                </a:lnTo>
                <a:lnTo>
                  <a:pt x="37" y="34"/>
                </a:lnTo>
                <a:lnTo>
                  <a:pt x="41" y="29"/>
                </a:lnTo>
                <a:lnTo>
                  <a:pt x="48" y="26"/>
                </a:lnTo>
                <a:lnTo>
                  <a:pt x="55" y="25"/>
                </a:lnTo>
                <a:lnTo>
                  <a:pt x="64" y="24"/>
                </a:lnTo>
                <a:lnTo>
                  <a:pt x="71" y="24"/>
                </a:lnTo>
                <a:lnTo>
                  <a:pt x="77" y="26"/>
                </a:lnTo>
                <a:lnTo>
                  <a:pt x="83" y="28"/>
                </a:lnTo>
                <a:lnTo>
                  <a:pt x="87" y="32"/>
                </a:lnTo>
                <a:lnTo>
                  <a:pt x="91" y="35"/>
                </a:lnTo>
                <a:lnTo>
                  <a:pt x="93" y="41"/>
                </a:lnTo>
                <a:lnTo>
                  <a:pt x="95" y="47"/>
                </a:lnTo>
                <a:lnTo>
                  <a:pt x="95" y="54"/>
                </a:lnTo>
                <a:lnTo>
                  <a:pt x="94" y="62"/>
                </a:lnTo>
                <a:lnTo>
                  <a:pt x="93" y="68"/>
                </a:lnTo>
                <a:lnTo>
                  <a:pt x="90" y="74"/>
                </a:lnTo>
                <a:lnTo>
                  <a:pt x="86" y="77"/>
                </a:lnTo>
                <a:lnTo>
                  <a:pt x="80" y="81"/>
                </a:lnTo>
                <a:lnTo>
                  <a:pt x="74" y="83"/>
                </a:lnTo>
                <a:lnTo>
                  <a:pt x="67" y="84"/>
                </a:lnTo>
                <a:lnTo>
                  <a:pt x="58" y="84"/>
                </a:lnTo>
                <a:lnTo>
                  <a:pt x="50" y="84"/>
                </a:lnTo>
                <a:lnTo>
                  <a:pt x="50" y="106"/>
                </a:lnTo>
                <a:lnTo>
                  <a:pt x="64" y="106"/>
                </a:lnTo>
                <a:lnTo>
                  <a:pt x="72" y="108"/>
                </a:lnTo>
                <a:lnTo>
                  <a:pt x="79" y="109"/>
                </a:lnTo>
                <a:lnTo>
                  <a:pt x="87" y="112"/>
                </a:lnTo>
                <a:lnTo>
                  <a:pt x="92" y="116"/>
                </a:lnTo>
                <a:lnTo>
                  <a:pt x="96" y="120"/>
                </a:lnTo>
                <a:lnTo>
                  <a:pt x="99" y="126"/>
                </a:lnTo>
                <a:lnTo>
                  <a:pt x="100" y="133"/>
                </a:lnTo>
                <a:lnTo>
                  <a:pt x="102" y="141"/>
                </a:lnTo>
                <a:lnTo>
                  <a:pt x="100" y="149"/>
                </a:lnTo>
                <a:lnTo>
                  <a:pt x="99" y="158"/>
                </a:lnTo>
                <a:lnTo>
                  <a:pt x="96" y="163"/>
                </a:lnTo>
                <a:lnTo>
                  <a:pt x="91" y="169"/>
                </a:lnTo>
                <a:lnTo>
                  <a:pt x="86" y="174"/>
                </a:lnTo>
                <a:lnTo>
                  <a:pt x="79" y="177"/>
                </a:lnTo>
                <a:lnTo>
                  <a:pt x="72" y="179"/>
                </a:lnTo>
                <a:lnTo>
                  <a:pt x="64" y="180"/>
                </a:lnTo>
                <a:lnTo>
                  <a:pt x="55" y="179"/>
                </a:lnTo>
                <a:lnTo>
                  <a:pt x="47" y="177"/>
                </a:lnTo>
                <a:lnTo>
                  <a:pt x="40" y="173"/>
                </a:lnTo>
                <a:lnTo>
                  <a:pt x="35" y="168"/>
                </a:lnTo>
                <a:lnTo>
                  <a:pt x="31" y="162"/>
                </a:lnTo>
                <a:lnTo>
                  <a:pt x="28" y="154"/>
                </a:lnTo>
                <a:lnTo>
                  <a:pt x="26" y="146"/>
                </a:lnTo>
                <a:lnTo>
                  <a:pt x="25" y="135"/>
                </a:lnTo>
                <a:lnTo>
                  <a:pt x="0" y="13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92" name="Freeform 388"/>
          <p:cNvSpPr>
            <a:spLocks/>
          </p:cNvSpPr>
          <p:nvPr/>
        </p:nvSpPr>
        <p:spPr bwMode="auto">
          <a:xfrm>
            <a:off x="5537200" y="2711450"/>
            <a:ext cx="84138" cy="109538"/>
          </a:xfrm>
          <a:custGeom>
            <a:avLst/>
            <a:gdLst>
              <a:gd name="T0" fmla="*/ 2147483647 w 178"/>
              <a:gd name="T1" fmla="*/ 2147483647 h 208"/>
              <a:gd name="T2" fmla="*/ 2147483647 w 178"/>
              <a:gd name="T3" fmla="*/ 2147483647 h 208"/>
              <a:gd name="T4" fmla="*/ 2147483647 w 178"/>
              <a:gd name="T5" fmla="*/ 2147483647 h 208"/>
              <a:gd name="T6" fmla="*/ 2147483647 w 178"/>
              <a:gd name="T7" fmla="*/ 2147483647 h 208"/>
              <a:gd name="T8" fmla="*/ 2147483647 w 178"/>
              <a:gd name="T9" fmla="*/ 2147483647 h 208"/>
              <a:gd name="T10" fmla="*/ 2147483647 w 178"/>
              <a:gd name="T11" fmla="*/ 2147483647 h 208"/>
              <a:gd name="T12" fmla="*/ 2147483647 w 178"/>
              <a:gd name="T13" fmla="*/ 2147483647 h 208"/>
              <a:gd name="T14" fmla="*/ 2147483647 w 178"/>
              <a:gd name="T15" fmla="*/ 2147483647 h 208"/>
              <a:gd name="T16" fmla="*/ 2147483647 w 178"/>
              <a:gd name="T17" fmla="*/ 2147483647 h 208"/>
              <a:gd name="T18" fmla="*/ 2147483647 w 178"/>
              <a:gd name="T19" fmla="*/ 0 h 208"/>
              <a:gd name="T20" fmla="*/ 2147483647 w 178"/>
              <a:gd name="T21" fmla="*/ 0 h 208"/>
              <a:gd name="T22" fmla="*/ 2147483647 w 178"/>
              <a:gd name="T23" fmla="*/ 2147483647 h 208"/>
              <a:gd name="T24" fmla="*/ 2147483647 w 178"/>
              <a:gd name="T25" fmla="*/ 2147483647 h 208"/>
              <a:gd name="T26" fmla="*/ 2147483647 w 178"/>
              <a:gd name="T27" fmla="*/ 2147483647 h 208"/>
              <a:gd name="T28" fmla="*/ 2147483647 w 178"/>
              <a:gd name="T29" fmla="*/ 0 h 208"/>
              <a:gd name="T30" fmla="*/ 0 w 178"/>
              <a:gd name="T31" fmla="*/ 0 h 208"/>
              <a:gd name="T32" fmla="*/ 0 w 178"/>
              <a:gd name="T33" fmla="*/ 2147483647 h 208"/>
              <a:gd name="T34" fmla="*/ 2147483647 w 178"/>
              <a:gd name="T35" fmla="*/ 2147483647 h 208"/>
              <a:gd name="T36" fmla="*/ 2147483647 w 178"/>
              <a:gd name="T37" fmla="*/ 2147483647 h 20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78"/>
              <a:gd name="T58" fmla="*/ 0 h 208"/>
              <a:gd name="T59" fmla="*/ 178 w 178"/>
              <a:gd name="T60" fmla="*/ 208 h 20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78" h="208">
                <a:moveTo>
                  <a:pt x="24" y="31"/>
                </a:moveTo>
                <a:lnTo>
                  <a:pt x="26" y="40"/>
                </a:lnTo>
                <a:lnTo>
                  <a:pt x="28" y="49"/>
                </a:lnTo>
                <a:lnTo>
                  <a:pt x="75" y="208"/>
                </a:lnTo>
                <a:lnTo>
                  <a:pt x="100" y="208"/>
                </a:lnTo>
                <a:lnTo>
                  <a:pt x="148" y="49"/>
                </a:lnTo>
                <a:lnTo>
                  <a:pt x="152" y="31"/>
                </a:lnTo>
                <a:lnTo>
                  <a:pt x="152" y="208"/>
                </a:lnTo>
                <a:lnTo>
                  <a:pt x="178" y="208"/>
                </a:lnTo>
                <a:lnTo>
                  <a:pt x="178" y="0"/>
                </a:lnTo>
                <a:lnTo>
                  <a:pt x="141" y="0"/>
                </a:lnTo>
                <a:lnTo>
                  <a:pt x="92" y="159"/>
                </a:lnTo>
                <a:lnTo>
                  <a:pt x="88" y="176"/>
                </a:lnTo>
                <a:lnTo>
                  <a:pt x="84" y="159"/>
                </a:lnTo>
                <a:lnTo>
                  <a:pt x="36" y="0"/>
                </a:lnTo>
                <a:lnTo>
                  <a:pt x="0" y="0"/>
                </a:lnTo>
                <a:lnTo>
                  <a:pt x="0" y="208"/>
                </a:lnTo>
                <a:lnTo>
                  <a:pt x="24" y="208"/>
                </a:lnTo>
                <a:lnTo>
                  <a:pt x="24" y="31"/>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93" name="Freeform 389"/>
          <p:cNvSpPr>
            <a:spLocks noEditPoints="1"/>
          </p:cNvSpPr>
          <p:nvPr/>
        </p:nvSpPr>
        <p:spPr bwMode="auto">
          <a:xfrm>
            <a:off x="5634038" y="2740025"/>
            <a:ext cx="61912" cy="82550"/>
          </a:xfrm>
          <a:custGeom>
            <a:avLst/>
            <a:gdLst>
              <a:gd name="T0" fmla="*/ 2147483647 w 129"/>
              <a:gd name="T1" fmla="*/ 2147483647 h 158"/>
              <a:gd name="T2" fmla="*/ 2147483647 w 129"/>
              <a:gd name="T3" fmla="*/ 2147483647 h 158"/>
              <a:gd name="T4" fmla="*/ 2147483647 w 129"/>
              <a:gd name="T5" fmla="*/ 2147483647 h 158"/>
              <a:gd name="T6" fmla="*/ 2147483647 w 129"/>
              <a:gd name="T7" fmla="*/ 2147483647 h 158"/>
              <a:gd name="T8" fmla="*/ 2147483647 w 129"/>
              <a:gd name="T9" fmla="*/ 2147483647 h 158"/>
              <a:gd name="T10" fmla="*/ 2147483647 w 129"/>
              <a:gd name="T11" fmla="*/ 2147483647 h 158"/>
              <a:gd name="T12" fmla="*/ 2147483647 w 129"/>
              <a:gd name="T13" fmla="*/ 2147483647 h 158"/>
              <a:gd name="T14" fmla="*/ 2147483647 w 129"/>
              <a:gd name="T15" fmla="*/ 2147483647 h 158"/>
              <a:gd name="T16" fmla="*/ 2147483647 w 129"/>
              <a:gd name="T17" fmla="*/ 2147483647 h 158"/>
              <a:gd name="T18" fmla="*/ 2147483647 w 129"/>
              <a:gd name="T19" fmla="*/ 2147483647 h 158"/>
              <a:gd name="T20" fmla="*/ 2147483647 w 129"/>
              <a:gd name="T21" fmla="*/ 2147483647 h 158"/>
              <a:gd name="T22" fmla="*/ 2147483647 w 129"/>
              <a:gd name="T23" fmla="*/ 2147483647 h 158"/>
              <a:gd name="T24" fmla="*/ 2147483647 w 129"/>
              <a:gd name="T25" fmla="*/ 2147483647 h 158"/>
              <a:gd name="T26" fmla="*/ 2147483647 w 129"/>
              <a:gd name="T27" fmla="*/ 2147483647 h 158"/>
              <a:gd name="T28" fmla="*/ 2147483647 w 129"/>
              <a:gd name="T29" fmla="*/ 2147483647 h 158"/>
              <a:gd name="T30" fmla="*/ 2147483647 w 129"/>
              <a:gd name="T31" fmla="*/ 2147483647 h 158"/>
              <a:gd name="T32" fmla="*/ 2147483647 w 129"/>
              <a:gd name="T33" fmla="*/ 2147483647 h 158"/>
              <a:gd name="T34" fmla="*/ 2147483647 w 129"/>
              <a:gd name="T35" fmla="*/ 2147483647 h 158"/>
              <a:gd name="T36" fmla="*/ 2147483647 w 129"/>
              <a:gd name="T37" fmla="*/ 2147483647 h 158"/>
              <a:gd name="T38" fmla="*/ 2147483647 w 129"/>
              <a:gd name="T39" fmla="*/ 2147483647 h 158"/>
              <a:gd name="T40" fmla="*/ 2147483647 w 129"/>
              <a:gd name="T41" fmla="*/ 2147483647 h 158"/>
              <a:gd name="T42" fmla="*/ 2147483647 w 129"/>
              <a:gd name="T43" fmla="*/ 2147483647 h 158"/>
              <a:gd name="T44" fmla="*/ 2147483647 w 129"/>
              <a:gd name="T45" fmla="*/ 2147483647 h 158"/>
              <a:gd name="T46" fmla="*/ 2147483647 w 129"/>
              <a:gd name="T47" fmla="*/ 2147483647 h 158"/>
              <a:gd name="T48" fmla="*/ 2147483647 w 129"/>
              <a:gd name="T49" fmla="*/ 2147483647 h 158"/>
              <a:gd name="T50" fmla="*/ 2147483647 w 129"/>
              <a:gd name="T51" fmla="*/ 2147483647 h 158"/>
              <a:gd name="T52" fmla="*/ 2147483647 w 129"/>
              <a:gd name="T53" fmla="*/ 2147483647 h 158"/>
              <a:gd name="T54" fmla="*/ 2147483647 w 129"/>
              <a:gd name="T55" fmla="*/ 0 h 158"/>
              <a:gd name="T56" fmla="*/ 2147483647 w 129"/>
              <a:gd name="T57" fmla="*/ 2147483647 h 158"/>
              <a:gd name="T58" fmla="*/ 2147483647 w 129"/>
              <a:gd name="T59" fmla="*/ 2147483647 h 158"/>
              <a:gd name="T60" fmla="*/ 2147483647 w 129"/>
              <a:gd name="T61" fmla="*/ 2147483647 h 158"/>
              <a:gd name="T62" fmla="*/ 2147483647 w 129"/>
              <a:gd name="T63" fmla="*/ 2147483647 h 158"/>
              <a:gd name="T64" fmla="*/ 2147483647 w 129"/>
              <a:gd name="T65" fmla="*/ 2147483647 h 158"/>
              <a:gd name="T66" fmla="*/ 2147483647 w 129"/>
              <a:gd name="T67" fmla="*/ 2147483647 h 158"/>
              <a:gd name="T68" fmla="*/ 2147483647 w 129"/>
              <a:gd name="T69" fmla="*/ 2147483647 h 158"/>
              <a:gd name="T70" fmla="*/ 2147483647 w 129"/>
              <a:gd name="T71" fmla="*/ 2147483647 h 158"/>
              <a:gd name="T72" fmla="*/ 2147483647 w 129"/>
              <a:gd name="T73" fmla="*/ 2147483647 h 158"/>
              <a:gd name="T74" fmla="*/ 2147483647 w 129"/>
              <a:gd name="T75" fmla="*/ 2147483647 h 158"/>
              <a:gd name="T76" fmla="*/ 2147483647 w 129"/>
              <a:gd name="T77" fmla="*/ 2147483647 h 158"/>
              <a:gd name="T78" fmla="*/ 2147483647 w 129"/>
              <a:gd name="T79" fmla="*/ 2147483647 h 158"/>
              <a:gd name="T80" fmla="*/ 2147483647 w 129"/>
              <a:gd name="T81" fmla="*/ 2147483647 h 158"/>
              <a:gd name="T82" fmla="*/ 2147483647 w 129"/>
              <a:gd name="T83" fmla="*/ 2147483647 h 158"/>
              <a:gd name="T84" fmla="*/ 2147483647 w 129"/>
              <a:gd name="T85" fmla="*/ 2147483647 h 158"/>
              <a:gd name="T86" fmla="*/ 2147483647 w 129"/>
              <a:gd name="T87" fmla="*/ 2147483647 h 158"/>
              <a:gd name="T88" fmla="*/ 2147483647 w 129"/>
              <a:gd name="T89" fmla="*/ 2147483647 h 158"/>
              <a:gd name="T90" fmla="*/ 2147483647 w 129"/>
              <a:gd name="T91" fmla="*/ 2147483647 h 158"/>
              <a:gd name="T92" fmla="*/ 2147483647 w 129"/>
              <a:gd name="T93" fmla="*/ 2147483647 h 158"/>
              <a:gd name="T94" fmla="*/ 2147483647 w 129"/>
              <a:gd name="T95" fmla="*/ 2147483647 h 158"/>
              <a:gd name="T96" fmla="*/ 0 w 129"/>
              <a:gd name="T97" fmla="*/ 2147483647 h 158"/>
              <a:gd name="T98" fmla="*/ 2147483647 w 129"/>
              <a:gd name="T99" fmla="*/ 2147483647 h 158"/>
              <a:gd name="T100" fmla="*/ 2147483647 w 129"/>
              <a:gd name="T101" fmla="*/ 2147483647 h 158"/>
              <a:gd name="T102" fmla="*/ 2147483647 w 129"/>
              <a:gd name="T103" fmla="*/ 2147483647 h 158"/>
              <a:gd name="T104" fmla="*/ 2147483647 w 129"/>
              <a:gd name="T105" fmla="*/ 2147483647 h 158"/>
              <a:gd name="T106" fmla="*/ 2147483647 w 129"/>
              <a:gd name="T107" fmla="*/ 2147483647 h 158"/>
              <a:gd name="T108" fmla="*/ 2147483647 w 129"/>
              <a:gd name="T109" fmla="*/ 2147483647 h 15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9"/>
              <a:gd name="T166" fmla="*/ 0 h 158"/>
              <a:gd name="T167" fmla="*/ 129 w 129"/>
              <a:gd name="T168" fmla="*/ 158 h 15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9" h="158">
                <a:moveTo>
                  <a:pt x="91" y="77"/>
                </a:moveTo>
                <a:lnTo>
                  <a:pt x="91" y="99"/>
                </a:lnTo>
                <a:lnTo>
                  <a:pt x="90" y="107"/>
                </a:lnTo>
                <a:lnTo>
                  <a:pt x="88" y="114"/>
                </a:lnTo>
                <a:lnTo>
                  <a:pt x="84" y="120"/>
                </a:lnTo>
                <a:lnTo>
                  <a:pt x="79" y="125"/>
                </a:lnTo>
                <a:lnTo>
                  <a:pt x="73" y="130"/>
                </a:lnTo>
                <a:lnTo>
                  <a:pt x="65" y="134"/>
                </a:lnTo>
                <a:lnTo>
                  <a:pt x="58" y="135"/>
                </a:lnTo>
                <a:lnTo>
                  <a:pt x="49" y="136"/>
                </a:lnTo>
                <a:lnTo>
                  <a:pt x="43" y="136"/>
                </a:lnTo>
                <a:lnTo>
                  <a:pt x="38" y="135"/>
                </a:lnTo>
                <a:lnTo>
                  <a:pt x="34" y="132"/>
                </a:lnTo>
                <a:lnTo>
                  <a:pt x="31" y="130"/>
                </a:lnTo>
                <a:lnTo>
                  <a:pt x="27" y="127"/>
                </a:lnTo>
                <a:lnTo>
                  <a:pt x="26" y="122"/>
                </a:lnTo>
                <a:lnTo>
                  <a:pt x="24" y="117"/>
                </a:lnTo>
                <a:lnTo>
                  <a:pt x="24" y="113"/>
                </a:lnTo>
                <a:lnTo>
                  <a:pt x="24" y="107"/>
                </a:lnTo>
                <a:lnTo>
                  <a:pt x="25" y="102"/>
                </a:lnTo>
                <a:lnTo>
                  <a:pt x="27" y="99"/>
                </a:lnTo>
                <a:lnTo>
                  <a:pt x="30" y="95"/>
                </a:lnTo>
                <a:lnTo>
                  <a:pt x="33" y="92"/>
                </a:lnTo>
                <a:lnTo>
                  <a:pt x="37" y="89"/>
                </a:lnTo>
                <a:lnTo>
                  <a:pt x="42" y="88"/>
                </a:lnTo>
                <a:lnTo>
                  <a:pt x="47" y="87"/>
                </a:lnTo>
                <a:lnTo>
                  <a:pt x="59" y="85"/>
                </a:lnTo>
                <a:lnTo>
                  <a:pt x="71" y="83"/>
                </a:lnTo>
                <a:lnTo>
                  <a:pt x="81" y="81"/>
                </a:lnTo>
                <a:lnTo>
                  <a:pt x="91" y="77"/>
                </a:lnTo>
                <a:close/>
                <a:moveTo>
                  <a:pt x="93" y="134"/>
                </a:moveTo>
                <a:lnTo>
                  <a:pt x="93" y="139"/>
                </a:lnTo>
                <a:lnTo>
                  <a:pt x="94" y="144"/>
                </a:lnTo>
                <a:lnTo>
                  <a:pt x="96" y="148"/>
                </a:lnTo>
                <a:lnTo>
                  <a:pt x="98" y="151"/>
                </a:lnTo>
                <a:lnTo>
                  <a:pt x="101" y="153"/>
                </a:lnTo>
                <a:lnTo>
                  <a:pt x="105" y="156"/>
                </a:lnTo>
                <a:lnTo>
                  <a:pt x="110" y="157"/>
                </a:lnTo>
                <a:lnTo>
                  <a:pt x="116" y="157"/>
                </a:lnTo>
                <a:lnTo>
                  <a:pt x="121" y="156"/>
                </a:lnTo>
                <a:lnTo>
                  <a:pt x="129" y="155"/>
                </a:lnTo>
                <a:lnTo>
                  <a:pt x="129" y="135"/>
                </a:lnTo>
                <a:lnTo>
                  <a:pt x="122" y="136"/>
                </a:lnTo>
                <a:lnTo>
                  <a:pt x="118" y="135"/>
                </a:lnTo>
                <a:lnTo>
                  <a:pt x="115" y="131"/>
                </a:lnTo>
                <a:lnTo>
                  <a:pt x="114" y="127"/>
                </a:lnTo>
                <a:lnTo>
                  <a:pt x="114" y="120"/>
                </a:lnTo>
                <a:lnTo>
                  <a:pt x="114" y="45"/>
                </a:lnTo>
                <a:lnTo>
                  <a:pt x="113" y="35"/>
                </a:lnTo>
                <a:lnTo>
                  <a:pt x="111" y="25"/>
                </a:lnTo>
                <a:lnTo>
                  <a:pt x="107" y="17"/>
                </a:lnTo>
                <a:lnTo>
                  <a:pt x="101" y="10"/>
                </a:lnTo>
                <a:lnTo>
                  <a:pt x="94" y="5"/>
                </a:lnTo>
                <a:lnTo>
                  <a:pt x="84" y="2"/>
                </a:lnTo>
                <a:lnTo>
                  <a:pt x="74" y="1"/>
                </a:lnTo>
                <a:lnTo>
                  <a:pt x="61" y="0"/>
                </a:lnTo>
                <a:lnTo>
                  <a:pt x="49" y="1"/>
                </a:lnTo>
                <a:lnTo>
                  <a:pt x="38" y="3"/>
                </a:lnTo>
                <a:lnTo>
                  <a:pt x="28" y="7"/>
                </a:lnTo>
                <a:lnTo>
                  <a:pt x="21" y="12"/>
                </a:lnTo>
                <a:lnTo>
                  <a:pt x="15" y="19"/>
                </a:lnTo>
                <a:lnTo>
                  <a:pt x="11" y="28"/>
                </a:lnTo>
                <a:lnTo>
                  <a:pt x="7" y="37"/>
                </a:lnTo>
                <a:lnTo>
                  <a:pt x="6" y="47"/>
                </a:lnTo>
                <a:lnTo>
                  <a:pt x="6" y="49"/>
                </a:lnTo>
                <a:lnTo>
                  <a:pt x="28" y="49"/>
                </a:lnTo>
                <a:lnTo>
                  <a:pt x="28" y="43"/>
                </a:lnTo>
                <a:lnTo>
                  <a:pt x="31" y="37"/>
                </a:lnTo>
                <a:lnTo>
                  <a:pt x="33" y="32"/>
                </a:lnTo>
                <a:lnTo>
                  <a:pt x="37" y="29"/>
                </a:lnTo>
                <a:lnTo>
                  <a:pt x="41" y="25"/>
                </a:lnTo>
                <a:lnTo>
                  <a:pt x="46" y="23"/>
                </a:lnTo>
                <a:lnTo>
                  <a:pt x="53" y="22"/>
                </a:lnTo>
                <a:lnTo>
                  <a:pt x="60" y="22"/>
                </a:lnTo>
                <a:lnTo>
                  <a:pt x="67" y="22"/>
                </a:lnTo>
                <a:lnTo>
                  <a:pt x="74" y="23"/>
                </a:lnTo>
                <a:lnTo>
                  <a:pt x="79" y="25"/>
                </a:lnTo>
                <a:lnTo>
                  <a:pt x="83" y="28"/>
                </a:lnTo>
                <a:lnTo>
                  <a:pt x="86" y="30"/>
                </a:lnTo>
                <a:lnTo>
                  <a:pt x="89" y="35"/>
                </a:lnTo>
                <a:lnTo>
                  <a:pt x="91" y="38"/>
                </a:lnTo>
                <a:lnTo>
                  <a:pt x="91" y="44"/>
                </a:lnTo>
                <a:lnTo>
                  <a:pt x="91" y="50"/>
                </a:lnTo>
                <a:lnTo>
                  <a:pt x="90" y="54"/>
                </a:lnTo>
                <a:lnTo>
                  <a:pt x="89" y="57"/>
                </a:lnTo>
                <a:lnTo>
                  <a:pt x="84" y="59"/>
                </a:lnTo>
                <a:lnTo>
                  <a:pt x="79" y="61"/>
                </a:lnTo>
                <a:lnTo>
                  <a:pt x="71" y="63"/>
                </a:lnTo>
                <a:lnTo>
                  <a:pt x="60" y="64"/>
                </a:lnTo>
                <a:lnTo>
                  <a:pt x="47" y="65"/>
                </a:lnTo>
                <a:lnTo>
                  <a:pt x="36" y="67"/>
                </a:lnTo>
                <a:lnTo>
                  <a:pt x="26" y="71"/>
                </a:lnTo>
                <a:lnTo>
                  <a:pt x="18" y="74"/>
                </a:lnTo>
                <a:lnTo>
                  <a:pt x="12" y="80"/>
                </a:lnTo>
                <a:lnTo>
                  <a:pt x="6" y="86"/>
                </a:lnTo>
                <a:lnTo>
                  <a:pt x="3" y="94"/>
                </a:lnTo>
                <a:lnTo>
                  <a:pt x="1" y="102"/>
                </a:lnTo>
                <a:lnTo>
                  <a:pt x="0" y="113"/>
                </a:lnTo>
                <a:lnTo>
                  <a:pt x="1" y="123"/>
                </a:lnTo>
                <a:lnTo>
                  <a:pt x="3" y="131"/>
                </a:lnTo>
                <a:lnTo>
                  <a:pt x="6" y="139"/>
                </a:lnTo>
                <a:lnTo>
                  <a:pt x="12" y="146"/>
                </a:lnTo>
                <a:lnTo>
                  <a:pt x="18" y="151"/>
                </a:lnTo>
                <a:lnTo>
                  <a:pt x="25" y="155"/>
                </a:lnTo>
                <a:lnTo>
                  <a:pt x="35" y="157"/>
                </a:lnTo>
                <a:lnTo>
                  <a:pt x="44" y="158"/>
                </a:lnTo>
                <a:lnTo>
                  <a:pt x="58" y="157"/>
                </a:lnTo>
                <a:lnTo>
                  <a:pt x="71" y="152"/>
                </a:lnTo>
                <a:lnTo>
                  <a:pt x="82" y="144"/>
                </a:lnTo>
                <a:lnTo>
                  <a:pt x="93" y="13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94" name="Freeform 390"/>
          <p:cNvSpPr>
            <a:spLocks/>
          </p:cNvSpPr>
          <p:nvPr/>
        </p:nvSpPr>
        <p:spPr bwMode="auto">
          <a:xfrm>
            <a:off x="5705475" y="2740025"/>
            <a:ext cx="30163" cy="80963"/>
          </a:xfrm>
          <a:custGeom>
            <a:avLst/>
            <a:gdLst>
              <a:gd name="T0" fmla="*/ 0 w 66"/>
              <a:gd name="T1" fmla="*/ 2147483647 h 155"/>
              <a:gd name="T2" fmla="*/ 2147483647 w 66"/>
              <a:gd name="T3" fmla="*/ 2147483647 h 155"/>
              <a:gd name="T4" fmla="*/ 2147483647 w 66"/>
              <a:gd name="T5" fmla="*/ 2147483647 h 155"/>
              <a:gd name="T6" fmla="*/ 2147483647 w 66"/>
              <a:gd name="T7" fmla="*/ 2147483647 h 155"/>
              <a:gd name="T8" fmla="*/ 2147483647 w 66"/>
              <a:gd name="T9" fmla="*/ 2147483647 h 155"/>
              <a:gd name="T10" fmla="*/ 2147483647 w 66"/>
              <a:gd name="T11" fmla="*/ 2147483647 h 155"/>
              <a:gd name="T12" fmla="*/ 2147483647 w 66"/>
              <a:gd name="T13" fmla="*/ 2147483647 h 155"/>
              <a:gd name="T14" fmla="*/ 2147483647 w 66"/>
              <a:gd name="T15" fmla="*/ 2147483647 h 155"/>
              <a:gd name="T16" fmla="*/ 2147483647 w 66"/>
              <a:gd name="T17" fmla="*/ 2147483647 h 155"/>
              <a:gd name="T18" fmla="*/ 2147483647 w 66"/>
              <a:gd name="T19" fmla="*/ 2147483647 h 155"/>
              <a:gd name="T20" fmla="*/ 2147483647 w 66"/>
              <a:gd name="T21" fmla="*/ 2147483647 h 155"/>
              <a:gd name="T22" fmla="*/ 2147483647 w 66"/>
              <a:gd name="T23" fmla="*/ 2147483647 h 155"/>
              <a:gd name="T24" fmla="*/ 2147483647 w 66"/>
              <a:gd name="T25" fmla="*/ 0 h 155"/>
              <a:gd name="T26" fmla="*/ 2147483647 w 66"/>
              <a:gd name="T27" fmla="*/ 0 h 155"/>
              <a:gd name="T28" fmla="*/ 2147483647 w 66"/>
              <a:gd name="T29" fmla="*/ 0 h 155"/>
              <a:gd name="T30" fmla="*/ 2147483647 w 66"/>
              <a:gd name="T31" fmla="*/ 2147483647 h 155"/>
              <a:gd name="T32" fmla="*/ 2147483647 w 66"/>
              <a:gd name="T33" fmla="*/ 2147483647 h 155"/>
              <a:gd name="T34" fmla="*/ 2147483647 w 66"/>
              <a:gd name="T35" fmla="*/ 2147483647 h 155"/>
              <a:gd name="T36" fmla="*/ 2147483647 w 66"/>
              <a:gd name="T37" fmla="*/ 2147483647 h 155"/>
              <a:gd name="T38" fmla="*/ 2147483647 w 66"/>
              <a:gd name="T39" fmla="*/ 2147483647 h 155"/>
              <a:gd name="T40" fmla="*/ 2147483647 w 66"/>
              <a:gd name="T41" fmla="*/ 2147483647 h 155"/>
              <a:gd name="T42" fmla="*/ 2147483647 w 66"/>
              <a:gd name="T43" fmla="*/ 2147483647 h 155"/>
              <a:gd name="T44" fmla="*/ 2147483647 w 66"/>
              <a:gd name="T45" fmla="*/ 2147483647 h 155"/>
              <a:gd name="T46" fmla="*/ 0 w 66"/>
              <a:gd name="T47" fmla="*/ 2147483647 h 155"/>
              <a:gd name="T48" fmla="*/ 0 w 66"/>
              <a:gd name="T49" fmla="*/ 2147483647 h 15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6"/>
              <a:gd name="T76" fmla="*/ 0 h 155"/>
              <a:gd name="T77" fmla="*/ 66 w 66"/>
              <a:gd name="T78" fmla="*/ 155 h 15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6" h="155">
                <a:moveTo>
                  <a:pt x="0" y="155"/>
                </a:moveTo>
                <a:lnTo>
                  <a:pt x="23" y="155"/>
                </a:lnTo>
                <a:lnTo>
                  <a:pt x="23" y="70"/>
                </a:lnTo>
                <a:lnTo>
                  <a:pt x="24" y="60"/>
                </a:lnTo>
                <a:lnTo>
                  <a:pt x="25" y="51"/>
                </a:lnTo>
                <a:lnTo>
                  <a:pt x="28" y="44"/>
                </a:lnTo>
                <a:lnTo>
                  <a:pt x="32" y="38"/>
                </a:lnTo>
                <a:lnTo>
                  <a:pt x="38" y="32"/>
                </a:lnTo>
                <a:lnTo>
                  <a:pt x="44" y="29"/>
                </a:lnTo>
                <a:lnTo>
                  <a:pt x="53" y="28"/>
                </a:lnTo>
                <a:lnTo>
                  <a:pt x="61" y="26"/>
                </a:lnTo>
                <a:lnTo>
                  <a:pt x="66" y="26"/>
                </a:lnTo>
                <a:lnTo>
                  <a:pt x="66" y="0"/>
                </a:lnTo>
                <a:lnTo>
                  <a:pt x="60" y="0"/>
                </a:lnTo>
                <a:lnTo>
                  <a:pt x="54" y="0"/>
                </a:lnTo>
                <a:lnTo>
                  <a:pt x="47" y="2"/>
                </a:lnTo>
                <a:lnTo>
                  <a:pt x="42" y="4"/>
                </a:lnTo>
                <a:lnTo>
                  <a:pt x="37" y="7"/>
                </a:lnTo>
                <a:lnTo>
                  <a:pt x="32" y="11"/>
                </a:lnTo>
                <a:lnTo>
                  <a:pt x="28" y="17"/>
                </a:lnTo>
                <a:lnTo>
                  <a:pt x="25" y="23"/>
                </a:lnTo>
                <a:lnTo>
                  <a:pt x="22" y="30"/>
                </a:lnTo>
                <a:lnTo>
                  <a:pt x="22" y="3"/>
                </a:lnTo>
                <a:lnTo>
                  <a:pt x="0" y="3"/>
                </a:lnTo>
                <a:lnTo>
                  <a:pt x="0"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95" name="Freeform 391"/>
          <p:cNvSpPr>
            <a:spLocks noEditPoints="1"/>
          </p:cNvSpPr>
          <p:nvPr/>
        </p:nvSpPr>
        <p:spPr bwMode="auto">
          <a:xfrm>
            <a:off x="5746750" y="2711450"/>
            <a:ext cx="11113" cy="109538"/>
          </a:xfrm>
          <a:custGeom>
            <a:avLst/>
            <a:gdLst>
              <a:gd name="T0" fmla="*/ 0 w 23"/>
              <a:gd name="T1" fmla="*/ 2147483647 h 208"/>
              <a:gd name="T2" fmla="*/ 2147483647 w 23"/>
              <a:gd name="T3" fmla="*/ 2147483647 h 208"/>
              <a:gd name="T4" fmla="*/ 2147483647 w 23"/>
              <a:gd name="T5" fmla="*/ 2147483647 h 208"/>
              <a:gd name="T6" fmla="*/ 0 w 23"/>
              <a:gd name="T7" fmla="*/ 2147483647 h 208"/>
              <a:gd name="T8" fmla="*/ 0 w 23"/>
              <a:gd name="T9" fmla="*/ 2147483647 h 208"/>
              <a:gd name="T10" fmla="*/ 0 w 23"/>
              <a:gd name="T11" fmla="*/ 2147483647 h 208"/>
              <a:gd name="T12" fmla="*/ 2147483647 w 23"/>
              <a:gd name="T13" fmla="*/ 2147483647 h 208"/>
              <a:gd name="T14" fmla="*/ 2147483647 w 23"/>
              <a:gd name="T15" fmla="*/ 0 h 208"/>
              <a:gd name="T16" fmla="*/ 0 w 23"/>
              <a:gd name="T17" fmla="*/ 0 h 208"/>
              <a:gd name="T18" fmla="*/ 0 w 23"/>
              <a:gd name="T19" fmla="*/ 2147483647 h 20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8"/>
              <a:gd name="T32" fmla="*/ 23 w 23"/>
              <a:gd name="T33" fmla="*/ 208 h 20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8">
                <a:moveTo>
                  <a:pt x="0" y="208"/>
                </a:moveTo>
                <a:lnTo>
                  <a:pt x="23" y="208"/>
                </a:lnTo>
                <a:lnTo>
                  <a:pt x="23" y="56"/>
                </a:lnTo>
                <a:lnTo>
                  <a:pt x="0" y="56"/>
                </a:lnTo>
                <a:lnTo>
                  <a:pt x="0" y="208"/>
                </a:lnTo>
                <a:close/>
                <a:moveTo>
                  <a:pt x="0" y="28"/>
                </a:moveTo>
                <a:lnTo>
                  <a:pt x="23" y="28"/>
                </a:lnTo>
                <a:lnTo>
                  <a:pt x="23"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96" name="Freeform 392"/>
          <p:cNvSpPr>
            <a:spLocks noEditPoints="1"/>
          </p:cNvSpPr>
          <p:nvPr/>
        </p:nvSpPr>
        <p:spPr bwMode="auto">
          <a:xfrm>
            <a:off x="5770563" y="2740025"/>
            <a:ext cx="57150" cy="82550"/>
          </a:xfrm>
          <a:custGeom>
            <a:avLst/>
            <a:gdLst>
              <a:gd name="T0" fmla="*/ 2147483647 w 123"/>
              <a:gd name="T1" fmla="*/ 2147483647 h 158"/>
              <a:gd name="T2" fmla="*/ 2147483647 w 123"/>
              <a:gd name="T3" fmla="*/ 2147483647 h 158"/>
              <a:gd name="T4" fmla="*/ 2147483647 w 123"/>
              <a:gd name="T5" fmla="*/ 2147483647 h 158"/>
              <a:gd name="T6" fmla="*/ 2147483647 w 123"/>
              <a:gd name="T7" fmla="*/ 2147483647 h 158"/>
              <a:gd name="T8" fmla="*/ 2147483647 w 123"/>
              <a:gd name="T9" fmla="*/ 2147483647 h 158"/>
              <a:gd name="T10" fmla="*/ 2147483647 w 123"/>
              <a:gd name="T11" fmla="*/ 2147483647 h 158"/>
              <a:gd name="T12" fmla="*/ 2147483647 w 123"/>
              <a:gd name="T13" fmla="*/ 2147483647 h 158"/>
              <a:gd name="T14" fmla="*/ 2147483647 w 123"/>
              <a:gd name="T15" fmla="*/ 2147483647 h 158"/>
              <a:gd name="T16" fmla="*/ 2147483647 w 123"/>
              <a:gd name="T17" fmla="*/ 2147483647 h 158"/>
              <a:gd name="T18" fmla="*/ 2147483647 w 123"/>
              <a:gd name="T19" fmla="*/ 2147483647 h 158"/>
              <a:gd name="T20" fmla="*/ 2147483647 w 123"/>
              <a:gd name="T21" fmla="*/ 2147483647 h 158"/>
              <a:gd name="T22" fmla="*/ 2147483647 w 123"/>
              <a:gd name="T23" fmla="*/ 2147483647 h 158"/>
              <a:gd name="T24" fmla="*/ 2147483647 w 123"/>
              <a:gd name="T25" fmla="*/ 2147483647 h 158"/>
              <a:gd name="T26" fmla="*/ 2147483647 w 123"/>
              <a:gd name="T27" fmla="*/ 2147483647 h 158"/>
              <a:gd name="T28" fmla="*/ 2147483647 w 123"/>
              <a:gd name="T29" fmla="*/ 2147483647 h 158"/>
              <a:gd name="T30" fmla="*/ 2147483647 w 123"/>
              <a:gd name="T31" fmla="*/ 2147483647 h 158"/>
              <a:gd name="T32" fmla="*/ 2147483647 w 123"/>
              <a:gd name="T33" fmla="*/ 2147483647 h 158"/>
              <a:gd name="T34" fmla="*/ 2147483647 w 123"/>
              <a:gd name="T35" fmla="*/ 2147483647 h 158"/>
              <a:gd name="T36" fmla="*/ 2147483647 w 123"/>
              <a:gd name="T37" fmla="*/ 2147483647 h 158"/>
              <a:gd name="T38" fmla="*/ 2147483647 w 123"/>
              <a:gd name="T39" fmla="*/ 2147483647 h 158"/>
              <a:gd name="T40" fmla="*/ 2147483647 w 123"/>
              <a:gd name="T41" fmla="*/ 2147483647 h 158"/>
              <a:gd name="T42" fmla="*/ 2147483647 w 123"/>
              <a:gd name="T43" fmla="*/ 2147483647 h 158"/>
              <a:gd name="T44" fmla="*/ 2147483647 w 123"/>
              <a:gd name="T45" fmla="*/ 2147483647 h 158"/>
              <a:gd name="T46" fmla="*/ 2147483647 w 123"/>
              <a:gd name="T47" fmla="*/ 2147483647 h 158"/>
              <a:gd name="T48" fmla="*/ 2147483647 w 123"/>
              <a:gd name="T49" fmla="*/ 2147483647 h 158"/>
              <a:gd name="T50" fmla="*/ 2147483647 w 123"/>
              <a:gd name="T51" fmla="*/ 2147483647 h 158"/>
              <a:gd name="T52" fmla="*/ 2147483647 w 123"/>
              <a:gd name="T53" fmla="*/ 2147483647 h 158"/>
              <a:gd name="T54" fmla="*/ 2147483647 w 123"/>
              <a:gd name="T55" fmla="*/ 2147483647 h 158"/>
              <a:gd name="T56" fmla="*/ 2147483647 w 123"/>
              <a:gd name="T57" fmla="*/ 2147483647 h 158"/>
              <a:gd name="T58" fmla="*/ 2147483647 w 123"/>
              <a:gd name="T59" fmla="*/ 2147483647 h 158"/>
              <a:gd name="T60" fmla="*/ 2147483647 w 123"/>
              <a:gd name="T61" fmla="*/ 2147483647 h 158"/>
              <a:gd name="T62" fmla="*/ 2147483647 w 123"/>
              <a:gd name="T63" fmla="*/ 2147483647 h 158"/>
              <a:gd name="T64" fmla="*/ 2147483647 w 123"/>
              <a:gd name="T65" fmla="*/ 2147483647 h 158"/>
              <a:gd name="T66" fmla="*/ 2147483647 w 123"/>
              <a:gd name="T67" fmla="*/ 2147483647 h 158"/>
              <a:gd name="T68" fmla="*/ 2147483647 w 123"/>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8"/>
              <a:gd name="T107" fmla="*/ 123 w 123"/>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8">
                <a:moveTo>
                  <a:pt x="99" y="107"/>
                </a:moveTo>
                <a:lnTo>
                  <a:pt x="97" y="113"/>
                </a:lnTo>
                <a:lnTo>
                  <a:pt x="94" y="118"/>
                </a:lnTo>
                <a:lnTo>
                  <a:pt x="91" y="123"/>
                </a:lnTo>
                <a:lnTo>
                  <a:pt x="86" y="128"/>
                </a:lnTo>
                <a:lnTo>
                  <a:pt x="82" y="130"/>
                </a:lnTo>
                <a:lnTo>
                  <a:pt x="77" y="132"/>
                </a:lnTo>
                <a:lnTo>
                  <a:pt x="71" y="135"/>
                </a:lnTo>
                <a:lnTo>
                  <a:pt x="63" y="135"/>
                </a:lnTo>
                <a:lnTo>
                  <a:pt x="55" y="134"/>
                </a:lnTo>
                <a:lnTo>
                  <a:pt x="47" y="131"/>
                </a:lnTo>
                <a:lnTo>
                  <a:pt x="41" y="128"/>
                </a:lnTo>
                <a:lnTo>
                  <a:pt x="35" y="122"/>
                </a:lnTo>
                <a:lnTo>
                  <a:pt x="30" y="116"/>
                </a:lnTo>
                <a:lnTo>
                  <a:pt x="27" y="108"/>
                </a:lnTo>
                <a:lnTo>
                  <a:pt x="25" y="97"/>
                </a:lnTo>
                <a:lnTo>
                  <a:pt x="24" y="87"/>
                </a:lnTo>
                <a:lnTo>
                  <a:pt x="123" y="87"/>
                </a:lnTo>
                <a:lnTo>
                  <a:pt x="123" y="75"/>
                </a:lnTo>
                <a:lnTo>
                  <a:pt x="122" y="59"/>
                </a:lnTo>
                <a:lnTo>
                  <a:pt x="119" y="43"/>
                </a:lnTo>
                <a:lnTo>
                  <a:pt x="114" y="30"/>
                </a:lnTo>
                <a:lnTo>
                  <a:pt x="107" y="19"/>
                </a:lnTo>
                <a:lnTo>
                  <a:pt x="98" y="11"/>
                </a:lnTo>
                <a:lnTo>
                  <a:pt x="87" y="4"/>
                </a:lnTo>
                <a:lnTo>
                  <a:pt x="76" y="1"/>
                </a:lnTo>
                <a:lnTo>
                  <a:pt x="61" y="0"/>
                </a:lnTo>
                <a:lnTo>
                  <a:pt x="48" y="1"/>
                </a:lnTo>
                <a:lnTo>
                  <a:pt x="36" y="5"/>
                </a:lnTo>
                <a:lnTo>
                  <a:pt x="25" y="11"/>
                </a:lnTo>
                <a:lnTo>
                  <a:pt x="17" y="21"/>
                </a:lnTo>
                <a:lnTo>
                  <a:pt x="9" y="32"/>
                </a:lnTo>
                <a:lnTo>
                  <a:pt x="4" y="46"/>
                </a:lnTo>
                <a:lnTo>
                  <a:pt x="1" y="63"/>
                </a:lnTo>
                <a:lnTo>
                  <a:pt x="0" y="80"/>
                </a:lnTo>
                <a:lnTo>
                  <a:pt x="1" y="97"/>
                </a:lnTo>
                <a:lnTo>
                  <a:pt x="4" y="113"/>
                </a:lnTo>
                <a:lnTo>
                  <a:pt x="9" y="127"/>
                </a:lnTo>
                <a:lnTo>
                  <a:pt x="17" y="137"/>
                </a:lnTo>
                <a:lnTo>
                  <a:pt x="25" y="146"/>
                </a:lnTo>
                <a:lnTo>
                  <a:pt x="36" y="152"/>
                </a:lnTo>
                <a:lnTo>
                  <a:pt x="48" y="157"/>
                </a:lnTo>
                <a:lnTo>
                  <a:pt x="61" y="158"/>
                </a:lnTo>
                <a:lnTo>
                  <a:pt x="73" y="157"/>
                </a:lnTo>
                <a:lnTo>
                  <a:pt x="84" y="155"/>
                </a:lnTo>
                <a:lnTo>
                  <a:pt x="94" y="150"/>
                </a:lnTo>
                <a:lnTo>
                  <a:pt x="102" y="144"/>
                </a:lnTo>
                <a:lnTo>
                  <a:pt x="109" y="137"/>
                </a:lnTo>
                <a:lnTo>
                  <a:pt x="115" y="128"/>
                </a:lnTo>
                <a:lnTo>
                  <a:pt x="119" y="118"/>
                </a:lnTo>
                <a:lnTo>
                  <a:pt x="121" y="107"/>
                </a:lnTo>
                <a:lnTo>
                  <a:pt x="99" y="107"/>
                </a:lnTo>
                <a:close/>
                <a:moveTo>
                  <a:pt x="24" y="66"/>
                </a:moveTo>
                <a:lnTo>
                  <a:pt x="25" y="56"/>
                </a:lnTo>
                <a:lnTo>
                  <a:pt x="27" y="47"/>
                </a:lnTo>
                <a:lnTo>
                  <a:pt x="32" y="39"/>
                </a:lnTo>
                <a:lnTo>
                  <a:pt x="36" y="33"/>
                </a:lnTo>
                <a:lnTo>
                  <a:pt x="41" y="28"/>
                </a:lnTo>
                <a:lnTo>
                  <a:pt x="47" y="24"/>
                </a:lnTo>
                <a:lnTo>
                  <a:pt x="54" y="23"/>
                </a:lnTo>
                <a:lnTo>
                  <a:pt x="62" y="22"/>
                </a:lnTo>
                <a:lnTo>
                  <a:pt x="71" y="23"/>
                </a:lnTo>
                <a:lnTo>
                  <a:pt x="78" y="24"/>
                </a:lnTo>
                <a:lnTo>
                  <a:pt x="84" y="29"/>
                </a:lnTo>
                <a:lnTo>
                  <a:pt x="90" y="33"/>
                </a:lnTo>
                <a:lnTo>
                  <a:pt x="94" y="39"/>
                </a:lnTo>
                <a:lnTo>
                  <a:pt x="97" y="47"/>
                </a:lnTo>
                <a:lnTo>
                  <a:pt x="98" y="56"/>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97" name="Freeform 393"/>
          <p:cNvSpPr>
            <a:spLocks/>
          </p:cNvSpPr>
          <p:nvPr/>
        </p:nvSpPr>
        <p:spPr bwMode="auto">
          <a:xfrm>
            <a:off x="5873750" y="2711450"/>
            <a:ext cx="84138" cy="109538"/>
          </a:xfrm>
          <a:custGeom>
            <a:avLst/>
            <a:gdLst>
              <a:gd name="T0" fmla="*/ 2147483647 w 177"/>
              <a:gd name="T1" fmla="*/ 2147483647 h 208"/>
              <a:gd name="T2" fmla="*/ 2147483647 w 177"/>
              <a:gd name="T3" fmla="*/ 2147483647 h 208"/>
              <a:gd name="T4" fmla="*/ 2147483647 w 177"/>
              <a:gd name="T5" fmla="*/ 2147483647 h 208"/>
              <a:gd name="T6" fmla="*/ 2147483647 w 177"/>
              <a:gd name="T7" fmla="*/ 2147483647 h 208"/>
              <a:gd name="T8" fmla="*/ 2147483647 w 177"/>
              <a:gd name="T9" fmla="*/ 2147483647 h 208"/>
              <a:gd name="T10" fmla="*/ 2147483647 w 177"/>
              <a:gd name="T11" fmla="*/ 2147483647 h 208"/>
              <a:gd name="T12" fmla="*/ 2147483647 w 177"/>
              <a:gd name="T13" fmla="*/ 2147483647 h 208"/>
              <a:gd name="T14" fmla="*/ 2147483647 w 177"/>
              <a:gd name="T15" fmla="*/ 2147483647 h 208"/>
              <a:gd name="T16" fmla="*/ 2147483647 w 177"/>
              <a:gd name="T17" fmla="*/ 2147483647 h 208"/>
              <a:gd name="T18" fmla="*/ 2147483647 w 177"/>
              <a:gd name="T19" fmla="*/ 0 h 208"/>
              <a:gd name="T20" fmla="*/ 2147483647 w 177"/>
              <a:gd name="T21" fmla="*/ 0 h 208"/>
              <a:gd name="T22" fmla="*/ 2147483647 w 177"/>
              <a:gd name="T23" fmla="*/ 2147483647 h 208"/>
              <a:gd name="T24" fmla="*/ 2147483647 w 177"/>
              <a:gd name="T25" fmla="*/ 2147483647 h 208"/>
              <a:gd name="T26" fmla="*/ 2147483647 w 177"/>
              <a:gd name="T27" fmla="*/ 2147483647 h 208"/>
              <a:gd name="T28" fmla="*/ 2147483647 w 177"/>
              <a:gd name="T29" fmla="*/ 0 h 208"/>
              <a:gd name="T30" fmla="*/ 0 w 177"/>
              <a:gd name="T31" fmla="*/ 0 h 208"/>
              <a:gd name="T32" fmla="*/ 0 w 177"/>
              <a:gd name="T33" fmla="*/ 2147483647 h 208"/>
              <a:gd name="T34" fmla="*/ 2147483647 w 177"/>
              <a:gd name="T35" fmla="*/ 2147483647 h 208"/>
              <a:gd name="T36" fmla="*/ 2147483647 w 177"/>
              <a:gd name="T37" fmla="*/ 2147483647 h 20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77"/>
              <a:gd name="T58" fmla="*/ 0 h 208"/>
              <a:gd name="T59" fmla="*/ 177 w 177"/>
              <a:gd name="T60" fmla="*/ 208 h 20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77" h="208">
                <a:moveTo>
                  <a:pt x="24" y="31"/>
                </a:moveTo>
                <a:lnTo>
                  <a:pt x="26" y="40"/>
                </a:lnTo>
                <a:lnTo>
                  <a:pt x="28" y="49"/>
                </a:lnTo>
                <a:lnTo>
                  <a:pt x="75" y="208"/>
                </a:lnTo>
                <a:lnTo>
                  <a:pt x="99" y="208"/>
                </a:lnTo>
                <a:lnTo>
                  <a:pt x="148" y="49"/>
                </a:lnTo>
                <a:lnTo>
                  <a:pt x="152" y="31"/>
                </a:lnTo>
                <a:lnTo>
                  <a:pt x="152" y="208"/>
                </a:lnTo>
                <a:lnTo>
                  <a:pt x="177" y="208"/>
                </a:lnTo>
                <a:lnTo>
                  <a:pt x="177" y="0"/>
                </a:lnTo>
                <a:lnTo>
                  <a:pt x="141" y="0"/>
                </a:lnTo>
                <a:lnTo>
                  <a:pt x="92" y="159"/>
                </a:lnTo>
                <a:lnTo>
                  <a:pt x="88" y="176"/>
                </a:lnTo>
                <a:lnTo>
                  <a:pt x="84" y="159"/>
                </a:lnTo>
                <a:lnTo>
                  <a:pt x="36" y="0"/>
                </a:lnTo>
                <a:lnTo>
                  <a:pt x="0" y="0"/>
                </a:lnTo>
                <a:lnTo>
                  <a:pt x="0" y="208"/>
                </a:lnTo>
                <a:lnTo>
                  <a:pt x="24" y="208"/>
                </a:lnTo>
                <a:lnTo>
                  <a:pt x="24" y="31"/>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898" name="Rectangle 394"/>
          <p:cNvSpPr>
            <a:spLocks noChangeArrowheads="1"/>
          </p:cNvSpPr>
          <p:nvPr/>
        </p:nvSpPr>
        <p:spPr bwMode="auto">
          <a:xfrm>
            <a:off x="5976938" y="2805113"/>
            <a:ext cx="12700" cy="158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899" name="Freeform 395"/>
          <p:cNvSpPr>
            <a:spLocks/>
          </p:cNvSpPr>
          <p:nvPr/>
        </p:nvSpPr>
        <p:spPr bwMode="auto">
          <a:xfrm>
            <a:off x="4851400" y="2908300"/>
            <a:ext cx="58738" cy="107950"/>
          </a:xfrm>
          <a:custGeom>
            <a:avLst/>
            <a:gdLst>
              <a:gd name="T0" fmla="*/ 0 w 126"/>
              <a:gd name="T1" fmla="*/ 2147483647 h 204"/>
              <a:gd name="T2" fmla="*/ 2147483647 w 126"/>
              <a:gd name="T3" fmla="*/ 2147483647 h 204"/>
              <a:gd name="T4" fmla="*/ 2147483647 w 126"/>
              <a:gd name="T5" fmla="*/ 2147483647 h 204"/>
              <a:gd name="T6" fmla="*/ 2147483647 w 126"/>
              <a:gd name="T7" fmla="*/ 2147483647 h 204"/>
              <a:gd name="T8" fmla="*/ 2147483647 w 126"/>
              <a:gd name="T9" fmla="*/ 2147483647 h 204"/>
              <a:gd name="T10" fmla="*/ 2147483647 w 126"/>
              <a:gd name="T11" fmla="*/ 2147483647 h 204"/>
              <a:gd name="T12" fmla="*/ 2147483647 w 126"/>
              <a:gd name="T13" fmla="*/ 2147483647 h 204"/>
              <a:gd name="T14" fmla="*/ 2147483647 w 126"/>
              <a:gd name="T15" fmla="*/ 2147483647 h 204"/>
              <a:gd name="T16" fmla="*/ 2147483647 w 126"/>
              <a:gd name="T17" fmla="*/ 2147483647 h 204"/>
              <a:gd name="T18" fmla="*/ 2147483647 w 126"/>
              <a:gd name="T19" fmla="*/ 2147483647 h 204"/>
              <a:gd name="T20" fmla="*/ 2147483647 w 126"/>
              <a:gd name="T21" fmla="*/ 2147483647 h 204"/>
              <a:gd name="T22" fmla="*/ 2147483647 w 126"/>
              <a:gd name="T23" fmla="*/ 2147483647 h 204"/>
              <a:gd name="T24" fmla="*/ 2147483647 w 126"/>
              <a:gd name="T25" fmla="*/ 2147483647 h 204"/>
              <a:gd name="T26" fmla="*/ 2147483647 w 126"/>
              <a:gd name="T27" fmla="*/ 2147483647 h 204"/>
              <a:gd name="T28" fmla="*/ 2147483647 w 126"/>
              <a:gd name="T29" fmla="*/ 2147483647 h 204"/>
              <a:gd name="T30" fmla="*/ 2147483647 w 126"/>
              <a:gd name="T31" fmla="*/ 2147483647 h 204"/>
              <a:gd name="T32" fmla="*/ 2147483647 w 126"/>
              <a:gd name="T33" fmla="*/ 2147483647 h 204"/>
              <a:gd name="T34" fmla="*/ 2147483647 w 126"/>
              <a:gd name="T35" fmla="*/ 2147483647 h 204"/>
              <a:gd name="T36" fmla="*/ 2147483647 w 126"/>
              <a:gd name="T37" fmla="*/ 2147483647 h 204"/>
              <a:gd name="T38" fmla="*/ 2147483647 w 126"/>
              <a:gd name="T39" fmla="*/ 2147483647 h 204"/>
              <a:gd name="T40" fmla="*/ 2147483647 w 126"/>
              <a:gd name="T41" fmla="*/ 0 h 204"/>
              <a:gd name="T42" fmla="*/ 2147483647 w 126"/>
              <a:gd name="T43" fmla="*/ 2147483647 h 204"/>
              <a:gd name="T44" fmla="*/ 2147483647 w 126"/>
              <a:gd name="T45" fmla="*/ 2147483647 h 204"/>
              <a:gd name="T46" fmla="*/ 2147483647 w 126"/>
              <a:gd name="T47" fmla="*/ 2147483647 h 204"/>
              <a:gd name="T48" fmla="*/ 2147483647 w 126"/>
              <a:gd name="T49" fmla="*/ 2147483647 h 204"/>
              <a:gd name="T50" fmla="*/ 2147483647 w 126"/>
              <a:gd name="T51" fmla="*/ 2147483647 h 204"/>
              <a:gd name="T52" fmla="*/ 2147483647 w 126"/>
              <a:gd name="T53" fmla="*/ 2147483647 h 204"/>
              <a:gd name="T54" fmla="*/ 2147483647 w 126"/>
              <a:gd name="T55" fmla="*/ 2147483647 h 204"/>
              <a:gd name="T56" fmla="*/ 2147483647 w 126"/>
              <a:gd name="T57" fmla="*/ 2147483647 h 204"/>
              <a:gd name="T58" fmla="*/ 2147483647 w 126"/>
              <a:gd name="T59" fmla="*/ 2147483647 h 204"/>
              <a:gd name="T60" fmla="*/ 2147483647 w 126"/>
              <a:gd name="T61" fmla="*/ 2147483647 h 204"/>
              <a:gd name="T62" fmla="*/ 2147483647 w 126"/>
              <a:gd name="T63" fmla="*/ 2147483647 h 204"/>
              <a:gd name="T64" fmla="*/ 2147483647 w 126"/>
              <a:gd name="T65" fmla="*/ 2147483647 h 204"/>
              <a:gd name="T66" fmla="*/ 2147483647 w 126"/>
              <a:gd name="T67" fmla="*/ 2147483647 h 204"/>
              <a:gd name="T68" fmla="*/ 2147483647 w 126"/>
              <a:gd name="T69" fmla="*/ 2147483647 h 204"/>
              <a:gd name="T70" fmla="*/ 2147483647 w 126"/>
              <a:gd name="T71" fmla="*/ 2147483647 h 204"/>
              <a:gd name="T72" fmla="*/ 2147483647 w 126"/>
              <a:gd name="T73" fmla="*/ 2147483647 h 204"/>
              <a:gd name="T74" fmla="*/ 2147483647 w 126"/>
              <a:gd name="T75" fmla="*/ 2147483647 h 204"/>
              <a:gd name="T76" fmla="*/ 2147483647 w 126"/>
              <a:gd name="T77" fmla="*/ 2147483647 h 204"/>
              <a:gd name="T78" fmla="*/ 2147483647 w 126"/>
              <a:gd name="T79" fmla="*/ 2147483647 h 204"/>
              <a:gd name="T80" fmla="*/ 2147483647 w 126"/>
              <a:gd name="T81" fmla="*/ 2147483647 h 204"/>
              <a:gd name="T82" fmla="*/ 2147483647 w 126"/>
              <a:gd name="T83" fmla="*/ 2147483647 h 204"/>
              <a:gd name="T84" fmla="*/ 2147483647 w 126"/>
              <a:gd name="T85" fmla="*/ 2147483647 h 204"/>
              <a:gd name="T86" fmla="*/ 2147483647 w 126"/>
              <a:gd name="T87" fmla="*/ 2147483647 h 204"/>
              <a:gd name="T88" fmla="*/ 2147483647 w 126"/>
              <a:gd name="T89" fmla="*/ 2147483647 h 204"/>
              <a:gd name="T90" fmla="*/ 2147483647 w 126"/>
              <a:gd name="T91" fmla="*/ 2147483647 h 204"/>
              <a:gd name="T92" fmla="*/ 2147483647 w 126"/>
              <a:gd name="T93" fmla="*/ 2147483647 h 204"/>
              <a:gd name="T94" fmla="*/ 2147483647 w 126"/>
              <a:gd name="T95" fmla="*/ 2147483647 h 204"/>
              <a:gd name="T96" fmla="*/ 2147483647 w 126"/>
              <a:gd name="T97" fmla="*/ 2147483647 h 204"/>
              <a:gd name="T98" fmla="*/ 2147483647 w 126"/>
              <a:gd name="T99" fmla="*/ 2147483647 h 204"/>
              <a:gd name="T100" fmla="*/ 2147483647 w 126"/>
              <a:gd name="T101" fmla="*/ 2147483647 h 204"/>
              <a:gd name="T102" fmla="*/ 0 w 126"/>
              <a:gd name="T103" fmla="*/ 2147483647 h 20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26"/>
              <a:gd name="T157" fmla="*/ 0 h 204"/>
              <a:gd name="T158" fmla="*/ 126 w 126"/>
              <a:gd name="T159" fmla="*/ 204 h 20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26" h="204">
                <a:moveTo>
                  <a:pt x="0" y="135"/>
                </a:moveTo>
                <a:lnTo>
                  <a:pt x="0" y="136"/>
                </a:lnTo>
                <a:lnTo>
                  <a:pt x="1" y="151"/>
                </a:lnTo>
                <a:lnTo>
                  <a:pt x="4" y="164"/>
                </a:lnTo>
                <a:lnTo>
                  <a:pt x="9" y="176"/>
                </a:lnTo>
                <a:lnTo>
                  <a:pt x="17" y="185"/>
                </a:lnTo>
                <a:lnTo>
                  <a:pt x="25" y="193"/>
                </a:lnTo>
                <a:lnTo>
                  <a:pt x="36" y="199"/>
                </a:lnTo>
                <a:lnTo>
                  <a:pt x="47" y="203"/>
                </a:lnTo>
                <a:lnTo>
                  <a:pt x="61" y="204"/>
                </a:lnTo>
                <a:lnTo>
                  <a:pt x="76" y="203"/>
                </a:lnTo>
                <a:lnTo>
                  <a:pt x="89" y="199"/>
                </a:lnTo>
                <a:lnTo>
                  <a:pt x="99" y="193"/>
                </a:lnTo>
                <a:lnTo>
                  <a:pt x="109" y="186"/>
                </a:lnTo>
                <a:lnTo>
                  <a:pt x="116" y="177"/>
                </a:lnTo>
                <a:lnTo>
                  <a:pt x="122" y="166"/>
                </a:lnTo>
                <a:lnTo>
                  <a:pt x="125" y="154"/>
                </a:lnTo>
                <a:lnTo>
                  <a:pt x="126" y="141"/>
                </a:lnTo>
                <a:lnTo>
                  <a:pt x="126" y="131"/>
                </a:lnTo>
                <a:lnTo>
                  <a:pt x="124" y="123"/>
                </a:lnTo>
                <a:lnTo>
                  <a:pt x="122" y="116"/>
                </a:lnTo>
                <a:lnTo>
                  <a:pt x="119" y="111"/>
                </a:lnTo>
                <a:lnTo>
                  <a:pt x="115" y="105"/>
                </a:lnTo>
                <a:lnTo>
                  <a:pt x="110" y="99"/>
                </a:lnTo>
                <a:lnTo>
                  <a:pt x="104" y="95"/>
                </a:lnTo>
                <a:lnTo>
                  <a:pt x="97" y="92"/>
                </a:lnTo>
                <a:lnTo>
                  <a:pt x="102" y="88"/>
                </a:lnTo>
                <a:lnTo>
                  <a:pt x="108" y="85"/>
                </a:lnTo>
                <a:lnTo>
                  <a:pt x="111" y="81"/>
                </a:lnTo>
                <a:lnTo>
                  <a:pt x="115" y="77"/>
                </a:lnTo>
                <a:lnTo>
                  <a:pt x="117" y="71"/>
                </a:lnTo>
                <a:lnTo>
                  <a:pt x="119" y="65"/>
                </a:lnTo>
                <a:lnTo>
                  <a:pt x="120" y="59"/>
                </a:lnTo>
                <a:lnTo>
                  <a:pt x="120" y="52"/>
                </a:lnTo>
                <a:lnTo>
                  <a:pt x="119" y="41"/>
                </a:lnTo>
                <a:lnTo>
                  <a:pt x="116" y="30"/>
                </a:lnTo>
                <a:lnTo>
                  <a:pt x="112" y="22"/>
                </a:lnTo>
                <a:lnTo>
                  <a:pt x="105" y="14"/>
                </a:lnTo>
                <a:lnTo>
                  <a:pt x="97" y="8"/>
                </a:lnTo>
                <a:lnTo>
                  <a:pt x="86" y="3"/>
                </a:lnTo>
                <a:lnTo>
                  <a:pt x="75" y="1"/>
                </a:lnTo>
                <a:lnTo>
                  <a:pt x="61" y="0"/>
                </a:lnTo>
                <a:lnTo>
                  <a:pt x="50" y="1"/>
                </a:lnTo>
                <a:lnTo>
                  <a:pt x="38" y="5"/>
                </a:lnTo>
                <a:lnTo>
                  <a:pt x="28" y="10"/>
                </a:lnTo>
                <a:lnTo>
                  <a:pt x="20" y="17"/>
                </a:lnTo>
                <a:lnTo>
                  <a:pt x="14" y="27"/>
                </a:lnTo>
                <a:lnTo>
                  <a:pt x="8" y="38"/>
                </a:lnTo>
                <a:lnTo>
                  <a:pt x="5" y="50"/>
                </a:lnTo>
                <a:lnTo>
                  <a:pt x="4" y="65"/>
                </a:lnTo>
                <a:lnTo>
                  <a:pt x="4" y="66"/>
                </a:lnTo>
                <a:lnTo>
                  <a:pt x="27" y="66"/>
                </a:lnTo>
                <a:lnTo>
                  <a:pt x="28" y="56"/>
                </a:lnTo>
                <a:lnTo>
                  <a:pt x="31" y="48"/>
                </a:lnTo>
                <a:lnTo>
                  <a:pt x="33" y="41"/>
                </a:lnTo>
                <a:lnTo>
                  <a:pt x="37" y="34"/>
                </a:lnTo>
                <a:lnTo>
                  <a:pt x="41" y="29"/>
                </a:lnTo>
                <a:lnTo>
                  <a:pt x="47" y="26"/>
                </a:lnTo>
                <a:lnTo>
                  <a:pt x="55" y="24"/>
                </a:lnTo>
                <a:lnTo>
                  <a:pt x="63" y="23"/>
                </a:lnTo>
                <a:lnTo>
                  <a:pt x="71" y="23"/>
                </a:lnTo>
                <a:lnTo>
                  <a:pt x="77" y="26"/>
                </a:lnTo>
                <a:lnTo>
                  <a:pt x="82" y="28"/>
                </a:lnTo>
                <a:lnTo>
                  <a:pt x="86" y="31"/>
                </a:lnTo>
                <a:lnTo>
                  <a:pt x="91" y="35"/>
                </a:lnTo>
                <a:lnTo>
                  <a:pt x="93" y="41"/>
                </a:lnTo>
                <a:lnTo>
                  <a:pt x="95" y="46"/>
                </a:lnTo>
                <a:lnTo>
                  <a:pt x="95" y="53"/>
                </a:lnTo>
                <a:lnTo>
                  <a:pt x="94" y="62"/>
                </a:lnTo>
                <a:lnTo>
                  <a:pt x="93" y="67"/>
                </a:lnTo>
                <a:lnTo>
                  <a:pt x="90" y="73"/>
                </a:lnTo>
                <a:lnTo>
                  <a:pt x="85" y="77"/>
                </a:lnTo>
                <a:lnTo>
                  <a:pt x="80" y="80"/>
                </a:lnTo>
                <a:lnTo>
                  <a:pt x="74" y="83"/>
                </a:lnTo>
                <a:lnTo>
                  <a:pt x="66" y="84"/>
                </a:lnTo>
                <a:lnTo>
                  <a:pt x="58" y="84"/>
                </a:lnTo>
                <a:lnTo>
                  <a:pt x="50" y="84"/>
                </a:lnTo>
                <a:lnTo>
                  <a:pt x="50" y="106"/>
                </a:lnTo>
                <a:lnTo>
                  <a:pt x="63" y="106"/>
                </a:lnTo>
                <a:lnTo>
                  <a:pt x="72" y="107"/>
                </a:lnTo>
                <a:lnTo>
                  <a:pt x="79" y="108"/>
                </a:lnTo>
                <a:lnTo>
                  <a:pt x="86" y="112"/>
                </a:lnTo>
                <a:lnTo>
                  <a:pt x="92" y="115"/>
                </a:lnTo>
                <a:lnTo>
                  <a:pt x="96" y="120"/>
                </a:lnTo>
                <a:lnTo>
                  <a:pt x="99" y="126"/>
                </a:lnTo>
                <a:lnTo>
                  <a:pt x="100" y="133"/>
                </a:lnTo>
                <a:lnTo>
                  <a:pt x="101" y="141"/>
                </a:lnTo>
                <a:lnTo>
                  <a:pt x="100" y="149"/>
                </a:lnTo>
                <a:lnTo>
                  <a:pt x="99" y="157"/>
                </a:lnTo>
                <a:lnTo>
                  <a:pt x="96" y="163"/>
                </a:lnTo>
                <a:lnTo>
                  <a:pt x="91" y="169"/>
                </a:lnTo>
                <a:lnTo>
                  <a:pt x="85" y="173"/>
                </a:lnTo>
                <a:lnTo>
                  <a:pt x="79" y="177"/>
                </a:lnTo>
                <a:lnTo>
                  <a:pt x="72" y="178"/>
                </a:lnTo>
                <a:lnTo>
                  <a:pt x="63" y="179"/>
                </a:lnTo>
                <a:lnTo>
                  <a:pt x="55" y="178"/>
                </a:lnTo>
                <a:lnTo>
                  <a:pt x="46" y="177"/>
                </a:lnTo>
                <a:lnTo>
                  <a:pt x="40" y="172"/>
                </a:lnTo>
                <a:lnTo>
                  <a:pt x="35" y="168"/>
                </a:lnTo>
                <a:lnTo>
                  <a:pt x="31" y="162"/>
                </a:lnTo>
                <a:lnTo>
                  <a:pt x="27" y="154"/>
                </a:lnTo>
                <a:lnTo>
                  <a:pt x="25" y="145"/>
                </a:lnTo>
                <a:lnTo>
                  <a:pt x="24" y="135"/>
                </a:lnTo>
                <a:lnTo>
                  <a:pt x="0" y="13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00" name="Freeform 396"/>
          <p:cNvSpPr>
            <a:spLocks noEditPoints="1"/>
          </p:cNvSpPr>
          <p:nvPr/>
        </p:nvSpPr>
        <p:spPr bwMode="auto">
          <a:xfrm>
            <a:off x="4918075" y="2909888"/>
            <a:ext cx="60325" cy="104775"/>
          </a:xfrm>
          <a:custGeom>
            <a:avLst/>
            <a:gdLst>
              <a:gd name="T0" fmla="*/ 2147483647 w 129"/>
              <a:gd name="T1" fmla="*/ 2147483647 h 196"/>
              <a:gd name="T2" fmla="*/ 2147483647 w 129"/>
              <a:gd name="T3" fmla="*/ 2147483647 h 196"/>
              <a:gd name="T4" fmla="*/ 2147483647 w 129"/>
              <a:gd name="T5" fmla="*/ 2147483647 h 196"/>
              <a:gd name="T6" fmla="*/ 2147483647 w 129"/>
              <a:gd name="T7" fmla="*/ 2147483647 h 196"/>
              <a:gd name="T8" fmla="*/ 2147483647 w 129"/>
              <a:gd name="T9" fmla="*/ 2147483647 h 196"/>
              <a:gd name="T10" fmla="*/ 2147483647 w 129"/>
              <a:gd name="T11" fmla="*/ 2147483647 h 196"/>
              <a:gd name="T12" fmla="*/ 2147483647 w 129"/>
              <a:gd name="T13" fmla="*/ 0 h 196"/>
              <a:gd name="T14" fmla="*/ 2147483647 w 129"/>
              <a:gd name="T15" fmla="*/ 0 h 196"/>
              <a:gd name="T16" fmla="*/ 0 w 129"/>
              <a:gd name="T17" fmla="*/ 2147483647 h 196"/>
              <a:gd name="T18" fmla="*/ 0 w 129"/>
              <a:gd name="T19" fmla="*/ 2147483647 h 196"/>
              <a:gd name="T20" fmla="*/ 2147483647 w 129"/>
              <a:gd name="T21" fmla="*/ 2147483647 h 196"/>
              <a:gd name="T22" fmla="*/ 2147483647 w 129"/>
              <a:gd name="T23" fmla="*/ 2147483647 h 196"/>
              <a:gd name="T24" fmla="*/ 2147483647 w 129"/>
              <a:gd name="T25" fmla="*/ 2147483647 h 196"/>
              <a:gd name="T26" fmla="*/ 2147483647 w 129"/>
              <a:gd name="T27" fmla="*/ 2147483647 h 196"/>
              <a:gd name="T28" fmla="*/ 2147483647 w 129"/>
              <a:gd name="T29" fmla="*/ 2147483647 h 196"/>
              <a:gd name="T30" fmla="*/ 2147483647 w 129"/>
              <a:gd name="T31" fmla="*/ 2147483647 h 1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9"/>
              <a:gd name="T49" fmla="*/ 0 h 196"/>
              <a:gd name="T50" fmla="*/ 129 w 129"/>
              <a:gd name="T51" fmla="*/ 196 h 19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9" h="196">
                <a:moveTo>
                  <a:pt x="79" y="196"/>
                </a:moveTo>
                <a:lnTo>
                  <a:pt x="104" y="196"/>
                </a:lnTo>
                <a:lnTo>
                  <a:pt x="104" y="147"/>
                </a:lnTo>
                <a:lnTo>
                  <a:pt x="129" y="147"/>
                </a:lnTo>
                <a:lnTo>
                  <a:pt x="129" y="124"/>
                </a:lnTo>
                <a:lnTo>
                  <a:pt x="104" y="124"/>
                </a:lnTo>
                <a:lnTo>
                  <a:pt x="104" y="0"/>
                </a:lnTo>
                <a:lnTo>
                  <a:pt x="79" y="0"/>
                </a:lnTo>
                <a:lnTo>
                  <a:pt x="0" y="122"/>
                </a:lnTo>
                <a:lnTo>
                  <a:pt x="0" y="147"/>
                </a:lnTo>
                <a:lnTo>
                  <a:pt x="79" y="147"/>
                </a:lnTo>
                <a:lnTo>
                  <a:pt x="79" y="196"/>
                </a:lnTo>
                <a:close/>
                <a:moveTo>
                  <a:pt x="22" y="124"/>
                </a:moveTo>
                <a:lnTo>
                  <a:pt x="79" y="34"/>
                </a:lnTo>
                <a:lnTo>
                  <a:pt x="79" y="124"/>
                </a:lnTo>
                <a:lnTo>
                  <a:pt x="22" y="12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01" name="Freeform 397"/>
          <p:cNvSpPr>
            <a:spLocks/>
          </p:cNvSpPr>
          <p:nvPr/>
        </p:nvSpPr>
        <p:spPr bwMode="auto">
          <a:xfrm>
            <a:off x="5534025" y="2901950"/>
            <a:ext cx="80963" cy="114300"/>
          </a:xfrm>
          <a:custGeom>
            <a:avLst/>
            <a:gdLst>
              <a:gd name="T0" fmla="*/ 2147483647 w 171"/>
              <a:gd name="T1" fmla="*/ 2147483647 h 216"/>
              <a:gd name="T2" fmla="*/ 2147483647 w 171"/>
              <a:gd name="T3" fmla="*/ 2147483647 h 216"/>
              <a:gd name="T4" fmla="*/ 2147483647 w 171"/>
              <a:gd name="T5" fmla="*/ 2147483647 h 216"/>
              <a:gd name="T6" fmla="*/ 2147483647 w 171"/>
              <a:gd name="T7" fmla="*/ 2147483647 h 216"/>
              <a:gd name="T8" fmla="*/ 2147483647 w 171"/>
              <a:gd name="T9" fmla="*/ 2147483647 h 216"/>
              <a:gd name="T10" fmla="*/ 2147483647 w 171"/>
              <a:gd name="T11" fmla="*/ 2147483647 h 216"/>
              <a:gd name="T12" fmla="*/ 2147483647 w 171"/>
              <a:gd name="T13" fmla="*/ 2147483647 h 216"/>
              <a:gd name="T14" fmla="*/ 2147483647 w 171"/>
              <a:gd name="T15" fmla="*/ 2147483647 h 216"/>
              <a:gd name="T16" fmla="*/ 2147483647 w 171"/>
              <a:gd name="T17" fmla="*/ 2147483647 h 216"/>
              <a:gd name="T18" fmla="*/ 2147483647 w 171"/>
              <a:gd name="T19" fmla="*/ 2147483647 h 216"/>
              <a:gd name="T20" fmla="*/ 2147483647 w 171"/>
              <a:gd name="T21" fmla="*/ 2147483647 h 216"/>
              <a:gd name="T22" fmla="*/ 2147483647 w 171"/>
              <a:gd name="T23" fmla="*/ 2147483647 h 216"/>
              <a:gd name="T24" fmla="*/ 2147483647 w 171"/>
              <a:gd name="T25" fmla="*/ 2147483647 h 216"/>
              <a:gd name="T26" fmla="*/ 2147483647 w 171"/>
              <a:gd name="T27" fmla="*/ 2147483647 h 216"/>
              <a:gd name="T28" fmla="*/ 2147483647 w 171"/>
              <a:gd name="T29" fmla="*/ 2147483647 h 216"/>
              <a:gd name="T30" fmla="*/ 2147483647 w 171"/>
              <a:gd name="T31" fmla="*/ 2147483647 h 216"/>
              <a:gd name="T32" fmla="*/ 2147483647 w 171"/>
              <a:gd name="T33" fmla="*/ 2147483647 h 216"/>
              <a:gd name="T34" fmla="*/ 2147483647 w 171"/>
              <a:gd name="T35" fmla="*/ 2147483647 h 216"/>
              <a:gd name="T36" fmla="*/ 2147483647 w 171"/>
              <a:gd name="T37" fmla="*/ 2147483647 h 216"/>
              <a:gd name="T38" fmla="*/ 2147483647 w 171"/>
              <a:gd name="T39" fmla="*/ 2147483647 h 216"/>
              <a:gd name="T40" fmla="*/ 2147483647 w 171"/>
              <a:gd name="T41" fmla="*/ 2147483647 h 216"/>
              <a:gd name="T42" fmla="*/ 2147483647 w 171"/>
              <a:gd name="T43" fmla="*/ 2147483647 h 216"/>
              <a:gd name="T44" fmla="*/ 2147483647 w 171"/>
              <a:gd name="T45" fmla="*/ 2147483647 h 216"/>
              <a:gd name="T46" fmla="*/ 2147483647 w 171"/>
              <a:gd name="T47" fmla="*/ 2147483647 h 216"/>
              <a:gd name="T48" fmla="*/ 2147483647 w 171"/>
              <a:gd name="T49" fmla="*/ 0 h 216"/>
              <a:gd name="T50" fmla="*/ 2147483647 w 171"/>
              <a:gd name="T51" fmla="*/ 2147483647 h 216"/>
              <a:gd name="T52" fmla="*/ 2147483647 w 171"/>
              <a:gd name="T53" fmla="*/ 2147483647 h 216"/>
              <a:gd name="T54" fmla="*/ 2147483647 w 171"/>
              <a:gd name="T55" fmla="*/ 2147483647 h 216"/>
              <a:gd name="T56" fmla="*/ 2147483647 w 171"/>
              <a:gd name="T57" fmla="*/ 2147483647 h 216"/>
              <a:gd name="T58" fmla="*/ 2147483647 w 171"/>
              <a:gd name="T59" fmla="*/ 2147483647 h 216"/>
              <a:gd name="T60" fmla="*/ 2147483647 w 171"/>
              <a:gd name="T61" fmla="*/ 2147483647 h 216"/>
              <a:gd name="T62" fmla="*/ 0 w 171"/>
              <a:gd name="T63" fmla="*/ 2147483647 h 216"/>
              <a:gd name="T64" fmla="*/ 0 w 171"/>
              <a:gd name="T65" fmla="*/ 2147483647 h 216"/>
              <a:gd name="T66" fmla="*/ 2147483647 w 171"/>
              <a:gd name="T67" fmla="*/ 2147483647 h 216"/>
              <a:gd name="T68" fmla="*/ 2147483647 w 171"/>
              <a:gd name="T69" fmla="*/ 2147483647 h 216"/>
              <a:gd name="T70" fmla="*/ 2147483647 w 171"/>
              <a:gd name="T71" fmla="*/ 2147483647 h 216"/>
              <a:gd name="T72" fmla="*/ 2147483647 w 171"/>
              <a:gd name="T73" fmla="*/ 2147483647 h 216"/>
              <a:gd name="T74" fmla="*/ 2147483647 w 171"/>
              <a:gd name="T75" fmla="*/ 2147483647 h 216"/>
              <a:gd name="T76" fmla="*/ 2147483647 w 171"/>
              <a:gd name="T77" fmla="*/ 2147483647 h 216"/>
              <a:gd name="T78" fmla="*/ 2147483647 w 171"/>
              <a:gd name="T79" fmla="*/ 2147483647 h 216"/>
              <a:gd name="T80" fmla="*/ 2147483647 w 171"/>
              <a:gd name="T81" fmla="*/ 2147483647 h 216"/>
              <a:gd name="T82" fmla="*/ 2147483647 w 171"/>
              <a:gd name="T83" fmla="*/ 2147483647 h 216"/>
              <a:gd name="T84" fmla="*/ 2147483647 w 171"/>
              <a:gd name="T85" fmla="*/ 2147483647 h 216"/>
              <a:gd name="T86" fmla="*/ 2147483647 w 171"/>
              <a:gd name="T87" fmla="*/ 2147483647 h 21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71"/>
              <a:gd name="T133" fmla="*/ 0 h 216"/>
              <a:gd name="T134" fmla="*/ 171 w 171"/>
              <a:gd name="T135" fmla="*/ 216 h 21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71" h="216">
                <a:moveTo>
                  <a:pt x="149" y="182"/>
                </a:moveTo>
                <a:lnTo>
                  <a:pt x="154" y="211"/>
                </a:lnTo>
                <a:lnTo>
                  <a:pt x="171" y="211"/>
                </a:lnTo>
                <a:lnTo>
                  <a:pt x="171" y="99"/>
                </a:lnTo>
                <a:lnTo>
                  <a:pt x="89" y="99"/>
                </a:lnTo>
                <a:lnTo>
                  <a:pt x="89" y="123"/>
                </a:lnTo>
                <a:lnTo>
                  <a:pt x="148" y="123"/>
                </a:lnTo>
                <a:lnTo>
                  <a:pt x="148" y="125"/>
                </a:lnTo>
                <a:lnTo>
                  <a:pt x="147" y="140"/>
                </a:lnTo>
                <a:lnTo>
                  <a:pt x="143" y="153"/>
                </a:lnTo>
                <a:lnTo>
                  <a:pt x="138" y="163"/>
                </a:lnTo>
                <a:lnTo>
                  <a:pt x="132" y="173"/>
                </a:lnTo>
                <a:lnTo>
                  <a:pt x="123" y="180"/>
                </a:lnTo>
                <a:lnTo>
                  <a:pt x="113" y="185"/>
                </a:lnTo>
                <a:lnTo>
                  <a:pt x="102" y="189"/>
                </a:lnTo>
                <a:lnTo>
                  <a:pt x="90" y="190"/>
                </a:lnTo>
                <a:lnTo>
                  <a:pt x="76" y="189"/>
                </a:lnTo>
                <a:lnTo>
                  <a:pt x="63" y="184"/>
                </a:lnTo>
                <a:lnTo>
                  <a:pt x="53" y="177"/>
                </a:lnTo>
                <a:lnTo>
                  <a:pt x="43" y="168"/>
                </a:lnTo>
                <a:lnTo>
                  <a:pt x="36" y="156"/>
                </a:lnTo>
                <a:lnTo>
                  <a:pt x="31" y="142"/>
                </a:lnTo>
                <a:lnTo>
                  <a:pt x="27" y="126"/>
                </a:lnTo>
                <a:lnTo>
                  <a:pt x="26" y="107"/>
                </a:lnTo>
                <a:lnTo>
                  <a:pt x="27" y="89"/>
                </a:lnTo>
                <a:lnTo>
                  <a:pt x="31" y="72"/>
                </a:lnTo>
                <a:lnTo>
                  <a:pt x="36" y="58"/>
                </a:lnTo>
                <a:lnTo>
                  <a:pt x="43" y="47"/>
                </a:lnTo>
                <a:lnTo>
                  <a:pt x="53" y="38"/>
                </a:lnTo>
                <a:lnTo>
                  <a:pt x="63" y="31"/>
                </a:lnTo>
                <a:lnTo>
                  <a:pt x="76" y="26"/>
                </a:lnTo>
                <a:lnTo>
                  <a:pt x="91" y="25"/>
                </a:lnTo>
                <a:lnTo>
                  <a:pt x="101" y="26"/>
                </a:lnTo>
                <a:lnTo>
                  <a:pt x="110" y="27"/>
                </a:lnTo>
                <a:lnTo>
                  <a:pt x="118" y="31"/>
                </a:lnTo>
                <a:lnTo>
                  <a:pt x="125" y="35"/>
                </a:lnTo>
                <a:lnTo>
                  <a:pt x="132" y="42"/>
                </a:lnTo>
                <a:lnTo>
                  <a:pt x="136" y="49"/>
                </a:lnTo>
                <a:lnTo>
                  <a:pt x="140" y="57"/>
                </a:lnTo>
                <a:lnTo>
                  <a:pt x="142" y="67"/>
                </a:lnTo>
                <a:lnTo>
                  <a:pt x="168" y="67"/>
                </a:lnTo>
                <a:lnTo>
                  <a:pt x="164" y="51"/>
                </a:lnTo>
                <a:lnTo>
                  <a:pt x="159" y="39"/>
                </a:lnTo>
                <a:lnTo>
                  <a:pt x="152" y="27"/>
                </a:lnTo>
                <a:lnTo>
                  <a:pt x="143" y="18"/>
                </a:lnTo>
                <a:lnTo>
                  <a:pt x="133" y="11"/>
                </a:lnTo>
                <a:lnTo>
                  <a:pt x="120" y="5"/>
                </a:lnTo>
                <a:lnTo>
                  <a:pt x="106" y="1"/>
                </a:lnTo>
                <a:lnTo>
                  <a:pt x="91" y="0"/>
                </a:lnTo>
                <a:lnTo>
                  <a:pt x="80" y="0"/>
                </a:lnTo>
                <a:lnTo>
                  <a:pt x="71" y="3"/>
                </a:lnTo>
                <a:lnTo>
                  <a:pt x="62" y="5"/>
                </a:lnTo>
                <a:lnTo>
                  <a:pt x="53" y="7"/>
                </a:lnTo>
                <a:lnTo>
                  <a:pt x="45" y="12"/>
                </a:lnTo>
                <a:lnTo>
                  <a:pt x="38" y="17"/>
                </a:lnTo>
                <a:lnTo>
                  <a:pt x="31" y="22"/>
                </a:lnTo>
                <a:lnTo>
                  <a:pt x="24" y="29"/>
                </a:lnTo>
                <a:lnTo>
                  <a:pt x="19" y="36"/>
                </a:lnTo>
                <a:lnTo>
                  <a:pt x="14" y="45"/>
                </a:lnTo>
                <a:lnTo>
                  <a:pt x="9" y="54"/>
                </a:lnTo>
                <a:lnTo>
                  <a:pt x="6" y="63"/>
                </a:lnTo>
                <a:lnTo>
                  <a:pt x="3" y="74"/>
                </a:lnTo>
                <a:lnTo>
                  <a:pt x="2" y="84"/>
                </a:lnTo>
                <a:lnTo>
                  <a:pt x="0" y="96"/>
                </a:lnTo>
                <a:lnTo>
                  <a:pt x="0" y="109"/>
                </a:lnTo>
                <a:lnTo>
                  <a:pt x="0" y="120"/>
                </a:lnTo>
                <a:lnTo>
                  <a:pt x="2" y="132"/>
                </a:lnTo>
                <a:lnTo>
                  <a:pt x="3" y="142"/>
                </a:lnTo>
                <a:lnTo>
                  <a:pt x="6" y="153"/>
                </a:lnTo>
                <a:lnTo>
                  <a:pt x="9" y="162"/>
                </a:lnTo>
                <a:lnTo>
                  <a:pt x="14" y="171"/>
                </a:lnTo>
                <a:lnTo>
                  <a:pt x="19" y="180"/>
                </a:lnTo>
                <a:lnTo>
                  <a:pt x="24" y="187"/>
                </a:lnTo>
                <a:lnTo>
                  <a:pt x="31" y="194"/>
                </a:lnTo>
                <a:lnTo>
                  <a:pt x="37" y="199"/>
                </a:lnTo>
                <a:lnTo>
                  <a:pt x="43" y="204"/>
                </a:lnTo>
                <a:lnTo>
                  <a:pt x="52" y="209"/>
                </a:lnTo>
                <a:lnTo>
                  <a:pt x="59" y="211"/>
                </a:lnTo>
                <a:lnTo>
                  <a:pt x="67" y="213"/>
                </a:lnTo>
                <a:lnTo>
                  <a:pt x="76" y="216"/>
                </a:lnTo>
                <a:lnTo>
                  <a:pt x="85" y="216"/>
                </a:lnTo>
                <a:lnTo>
                  <a:pt x="95" y="216"/>
                </a:lnTo>
                <a:lnTo>
                  <a:pt x="104" y="213"/>
                </a:lnTo>
                <a:lnTo>
                  <a:pt x="114" y="211"/>
                </a:lnTo>
                <a:lnTo>
                  <a:pt x="121" y="208"/>
                </a:lnTo>
                <a:lnTo>
                  <a:pt x="130" y="203"/>
                </a:lnTo>
                <a:lnTo>
                  <a:pt x="136" y="197"/>
                </a:lnTo>
                <a:lnTo>
                  <a:pt x="143" y="190"/>
                </a:lnTo>
                <a:lnTo>
                  <a:pt x="149" y="182"/>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02" name="Freeform 398"/>
          <p:cNvSpPr>
            <a:spLocks noEditPoints="1"/>
          </p:cNvSpPr>
          <p:nvPr/>
        </p:nvSpPr>
        <p:spPr bwMode="auto">
          <a:xfrm>
            <a:off x="5626100" y="2932113"/>
            <a:ext cx="60325" cy="84137"/>
          </a:xfrm>
          <a:custGeom>
            <a:avLst/>
            <a:gdLst>
              <a:gd name="T0" fmla="*/ 2147483647 w 129"/>
              <a:gd name="T1" fmla="*/ 2147483647 h 159"/>
              <a:gd name="T2" fmla="*/ 2147483647 w 129"/>
              <a:gd name="T3" fmla="*/ 2147483647 h 159"/>
              <a:gd name="T4" fmla="*/ 2147483647 w 129"/>
              <a:gd name="T5" fmla="*/ 2147483647 h 159"/>
              <a:gd name="T6" fmla="*/ 2147483647 w 129"/>
              <a:gd name="T7" fmla="*/ 2147483647 h 159"/>
              <a:gd name="T8" fmla="*/ 2147483647 w 129"/>
              <a:gd name="T9" fmla="*/ 2147483647 h 159"/>
              <a:gd name="T10" fmla="*/ 2147483647 w 129"/>
              <a:gd name="T11" fmla="*/ 2147483647 h 159"/>
              <a:gd name="T12" fmla="*/ 2147483647 w 129"/>
              <a:gd name="T13" fmla="*/ 2147483647 h 159"/>
              <a:gd name="T14" fmla="*/ 2147483647 w 129"/>
              <a:gd name="T15" fmla="*/ 2147483647 h 159"/>
              <a:gd name="T16" fmla="*/ 2147483647 w 129"/>
              <a:gd name="T17" fmla="*/ 2147483647 h 159"/>
              <a:gd name="T18" fmla="*/ 2147483647 w 129"/>
              <a:gd name="T19" fmla="*/ 2147483647 h 159"/>
              <a:gd name="T20" fmla="*/ 2147483647 w 129"/>
              <a:gd name="T21" fmla="*/ 2147483647 h 159"/>
              <a:gd name="T22" fmla="*/ 2147483647 w 129"/>
              <a:gd name="T23" fmla="*/ 2147483647 h 159"/>
              <a:gd name="T24" fmla="*/ 2147483647 w 129"/>
              <a:gd name="T25" fmla="*/ 2147483647 h 159"/>
              <a:gd name="T26" fmla="*/ 2147483647 w 129"/>
              <a:gd name="T27" fmla="*/ 2147483647 h 159"/>
              <a:gd name="T28" fmla="*/ 2147483647 w 129"/>
              <a:gd name="T29" fmla="*/ 2147483647 h 159"/>
              <a:gd name="T30" fmla="*/ 2147483647 w 129"/>
              <a:gd name="T31" fmla="*/ 2147483647 h 159"/>
              <a:gd name="T32" fmla="*/ 2147483647 w 129"/>
              <a:gd name="T33" fmla="*/ 2147483647 h 159"/>
              <a:gd name="T34" fmla="*/ 2147483647 w 129"/>
              <a:gd name="T35" fmla="*/ 2147483647 h 159"/>
              <a:gd name="T36" fmla="*/ 2147483647 w 129"/>
              <a:gd name="T37" fmla="*/ 2147483647 h 159"/>
              <a:gd name="T38" fmla="*/ 2147483647 w 129"/>
              <a:gd name="T39" fmla="*/ 2147483647 h 159"/>
              <a:gd name="T40" fmla="*/ 2147483647 w 129"/>
              <a:gd name="T41" fmla="*/ 2147483647 h 159"/>
              <a:gd name="T42" fmla="*/ 2147483647 w 129"/>
              <a:gd name="T43" fmla="*/ 2147483647 h 159"/>
              <a:gd name="T44" fmla="*/ 2147483647 w 129"/>
              <a:gd name="T45" fmla="*/ 2147483647 h 159"/>
              <a:gd name="T46" fmla="*/ 2147483647 w 129"/>
              <a:gd name="T47" fmla="*/ 2147483647 h 159"/>
              <a:gd name="T48" fmla="*/ 2147483647 w 129"/>
              <a:gd name="T49" fmla="*/ 2147483647 h 159"/>
              <a:gd name="T50" fmla="*/ 2147483647 w 129"/>
              <a:gd name="T51" fmla="*/ 2147483647 h 159"/>
              <a:gd name="T52" fmla="*/ 2147483647 w 129"/>
              <a:gd name="T53" fmla="*/ 2147483647 h 159"/>
              <a:gd name="T54" fmla="*/ 2147483647 w 129"/>
              <a:gd name="T55" fmla="*/ 0 h 159"/>
              <a:gd name="T56" fmla="*/ 2147483647 w 129"/>
              <a:gd name="T57" fmla="*/ 2147483647 h 159"/>
              <a:gd name="T58" fmla="*/ 2147483647 w 129"/>
              <a:gd name="T59" fmla="*/ 2147483647 h 159"/>
              <a:gd name="T60" fmla="*/ 2147483647 w 129"/>
              <a:gd name="T61" fmla="*/ 2147483647 h 159"/>
              <a:gd name="T62" fmla="*/ 2147483647 w 129"/>
              <a:gd name="T63" fmla="*/ 2147483647 h 159"/>
              <a:gd name="T64" fmla="*/ 2147483647 w 129"/>
              <a:gd name="T65" fmla="*/ 2147483647 h 159"/>
              <a:gd name="T66" fmla="*/ 2147483647 w 129"/>
              <a:gd name="T67" fmla="*/ 2147483647 h 159"/>
              <a:gd name="T68" fmla="*/ 2147483647 w 129"/>
              <a:gd name="T69" fmla="*/ 2147483647 h 159"/>
              <a:gd name="T70" fmla="*/ 2147483647 w 129"/>
              <a:gd name="T71" fmla="*/ 2147483647 h 159"/>
              <a:gd name="T72" fmla="*/ 2147483647 w 129"/>
              <a:gd name="T73" fmla="*/ 2147483647 h 159"/>
              <a:gd name="T74" fmla="*/ 2147483647 w 129"/>
              <a:gd name="T75" fmla="*/ 2147483647 h 159"/>
              <a:gd name="T76" fmla="*/ 2147483647 w 129"/>
              <a:gd name="T77" fmla="*/ 2147483647 h 159"/>
              <a:gd name="T78" fmla="*/ 2147483647 w 129"/>
              <a:gd name="T79" fmla="*/ 2147483647 h 159"/>
              <a:gd name="T80" fmla="*/ 2147483647 w 129"/>
              <a:gd name="T81" fmla="*/ 2147483647 h 159"/>
              <a:gd name="T82" fmla="*/ 2147483647 w 129"/>
              <a:gd name="T83" fmla="*/ 2147483647 h 159"/>
              <a:gd name="T84" fmla="*/ 2147483647 w 129"/>
              <a:gd name="T85" fmla="*/ 2147483647 h 159"/>
              <a:gd name="T86" fmla="*/ 2147483647 w 129"/>
              <a:gd name="T87" fmla="*/ 2147483647 h 159"/>
              <a:gd name="T88" fmla="*/ 2147483647 w 129"/>
              <a:gd name="T89" fmla="*/ 2147483647 h 159"/>
              <a:gd name="T90" fmla="*/ 2147483647 w 129"/>
              <a:gd name="T91" fmla="*/ 2147483647 h 159"/>
              <a:gd name="T92" fmla="*/ 2147483647 w 129"/>
              <a:gd name="T93" fmla="*/ 2147483647 h 159"/>
              <a:gd name="T94" fmla="*/ 2147483647 w 129"/>
              <a:gd name="T95" fmla="*/ 2147483647 h 159"/>
              <a:gd name="T96" fmla="*/ 0 w 129"/>
              <a:gd name="T97" fmla="*/ 2147483647 h 159"/>
              <a:gd name="T98" fmla="*/ 2147483647 w 129"/>
              <a:gd name="T99" fmla="*/ 2147483647 h 159"/>
              <a:gd name="T100" fmla="*/ 2147483647 w 129"/>
              <a:gd name="T101" fmla="*/ 2147483647 h 159"/>
              <a:gd name="T102" fmla="*/ 2147483647 w 129"/>
              <a:gd name="T103" fmla="*/ 2147483647 h 159"/>
              <a:gd name="T104" fmla="*/ 2147483647 w 129"/>
              <a:gd name="T105" fmla="*/ 2147483647 h 159"/>
              <a:gd name="T106" fmla="*/ 2147483647 w 129"/>
              <a:gd name="T107" fmla="*/ 2147483647 h 159"/>
              <a:gd name="T108" fmla="*/ 2147483647 w 129"/>
              <a:gd name="T109" fmla="*/ 2147483647 h 15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9"/>
              <a:gd name="T166" fmla="*/ 0 h 159"/>
              <a:gd name="T167" fmla="*/ 129 w 129"/>
              <a:gd name="T168" fmla="*/ 159 h 15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9" h="159">
                <a:moveTo>
                  <a:pt x="91" y="77"/>
                </a:moveTo>
                <a:lnTo>
                  <a:pt x="91" y="99"/>
                </a:lnTo>
                <a:lnTo>
                  <a:pt x="90" y="107"/>
                </a:lnTo>
                <a:lnTo>
                  <a:pt x="88" y="114"/>
                </a:lnTo>
                <a:lnTo>
                  <a:pt x="84" y="120"/>
                </a:lnTo>
                <a:lnTo>
                  <a:pt x="79" y="126"/>
                </a:lnTo>
                <a:lnTo>
                  <a:pt x="73" y="131"/>
                </a:lnTo>
                <a:lnTo>
                  <a:pt x="66" y="134"/>
                </a:lnTo>
                <a:lnTo>
                  <a:pt x="58" y="135"/>
                </a:lnTo>
                <a:lnTo>
                  <a:pt x="49" y="136"/>
                </a:lnTo>
                <a:lnTo>
                  <a:pt x="43" y="136"/>
                </a:lnTo>
                <a:lnTo>
                  <a:pt x="38" y="135"/>
                </a:lnTo>
                <a:lnTo>
                  <a:pt x="34" y="133"/>
                </a:lnTo>
                <a:lnTo>
                  <a:pt x="31" y="131"/>
                </a:lnTo>
                <a:lnTo>
                  <a:pt x="28" y="127"/>
                </a:lnTo>
                <a:lnTo>
                  <a:pt x="27" y="122"/>
                </a:lnTo>
                <a:lnTo>
                  <a:pt x="24" y="118"/>
                </a:lnTo>
                <a:lnTo>
                  <a:pt x="24" y="113"/>
                </a:lnTo>
                <a:lnTo>
                  <a:pt x="24" y="107"/>
                </a:lnTo>
                <a:lnTo>
                  <a:pt x="25" y="103"/>
                </a:lnTo>
                <a:lnTo>
                  <a:pt x="28" y="99"/>
                </a:lnTo>
                <a:lnTo>
                  <a:pt x="30" y="96"/>
                </a:lnTo>
                <a:lnTo>
                  <a:pt x="33" y="92"/>
                </a:lnTo>
                <a:lnTo>
                  <a:pt x="37" y="90"/>
                </a:lnTo>
                <a:lnTo>
                  <a:pt x="42" y="89"/>
                </a:lnTo>
                <a:lnTo>
                  <a:pt x="48" y="87"/>
                </a:lnTo>
                <a:lnTo>
                  <a:pt x="59" y="85"/>
                </a:lnTo>
                <a:lnTo>
                  <a:pt x="71" y="84"/>
                </a:lnTo>
                <a:lnTo>
                  <a:pt x="81" y="82"/>
                </a:lnTo>
                <a:lnTo>
                  <a:pt x="91" y="77"/>
                </a:lnTo>
                <a:close/>
                <a:moveTo>
                  <a:pt x="93" y="134"/>
                </a:moveTo>
                <a:lnTo>
                  <a:pt x="93" y="140"/>
                </a:lnTo>
                <a:lnTo>
                  <a:pt x="94" y="145"/>
                </a:lnTo>
                <a:lnTo>
                  <a:pt x="96" y="148"/>
                </a:lnTo>
                <a:lnTo>
                  <a:pt x="98" y="152"/>
                </a:lnTo>
                <a:lnTo>
                  <a:pt x="101" y="154"/>
                </a:lnTo>
                <a:lnTo>
                  <a:pt x="106" y="156"/>
                </a:lnTo>
                <a:lnTo>
                  <a:pt x="110" y="157"/>
                </a:lnTo>
                <a:lnTo>
                  <a:pt x="116" y="157"/>
                </a:lnTo>
                <a:lnTo>
                  <a:pt x="121" y="156"/>
                </a:lnTo>
                <a:lnTo>
                  <a:pt x="129" y="155"/>
                </a:lnTo>
                <a:lnTo>
                  <a:pt x="129" y="135"/>
                </a:lnTo>
                <a:lnTo>
                  <a:pt x="122" y="136"/>
                </a:lnTo>
                <a:lnTo>
                  <a:pt x="118" y="135"/>
                </a:lnTo>
                <a:lnTo>
                  <a:pt x="115" y="132"/>
                </a:lnTo>
                <a:lnTo>
                  <a:pt x="114" y="127"/>
                </a:lnTo>
                <a:lnTo>
                  <a:pt x="114" y="120"/>
                </a:lnTo>
                <a:lnTo>
                  <a:pt x="114" y="46"/>
                </a:lnTo>
                <a:lnTo>
                  <a:pt x="113" y="35"/>
                </a:lnTo>
                <a:lnTo>
                  <a:pt x="111" y="26"/>
                </a:lnTo>
                <a:lnTo>
                  <a:pt x="107" y="18"/>
                </a:lnTo>
                <a:lnTo>
                  <a:pt x="101" y="11"/>
                </a:lnTo>
                <a:lnTo>
                  <a:pt x="94" y="6"/>
                </a:lnTo>
                <a:lnTo>
                  <a:pt x="84" y="2"/>
                </a:lnTo>
                <a:lnTo>
                  <a:pt x="74" y="1"/>
                </a:lnTo>
                <a:lnTo>
                  <a:pt x="61" y="0"/>
                </a:lnTo>
                <a:lnTo>
                  <a:pt x="49" y="1"/>
                </a:lnTo>
                <a:lnTo>
                  <a:pt x="38" y="4"/>
                </a:lnTo>
                <a:lnTo>
                  <a:pt x="29" y="7"/>
                </a:lnTo>
                <a:lnTo>
                  <a:pt x="21" y="13"/>
                </a:lnTo>
                <a:lnTo>
                  <a:pt x="15" y="20"/>
                </a:lnTo>
                <a:lnTo>
                  <a:pt x="11" y="28"/>
                </a:lnTo>
                <a:lnTo>
                  <a:pt x="8" y="37"/>
                </a:lnTo>
                <a:lnTo>
                  <a:pt x="6" y="48"/>
                </a:lnTo>
                <a:lnTo>
                  <a:pt x="6" y="49"/>
                </a:lnTo>
                <a:lnTo>
                  <a:pt x="29" y="49"/>
                </a:lnTo>
                <a:lnTo>
                  <a:pt x="29" y="43"/>
                </a:lnTo>
                <a:lnTo>
                  <a:pt x="31" y="37"/>
                </a:lnTo>
                <a:lnTo>
                  <a:pt x="33" y="33"/>
                </a:lnTo>
                <a:lnTo>
                  <a:pt x="37" y="29"/>
                </a:lnTo>
                <a:lnTo>
                  <a:pt x="41" y="26"/>
                </a:lnTo>
                <a:lnTo>
                  <a:pt x="47" y="23"/>
                </a:lnTo>
                <a:lnTo>
                  <a:pt x="53" y="22"/>
                </a:lnTo>
                <a:lnTo>
                  <a:pt x="60" y="22"/>
                </a:lnTo>
                <a:lnTo>
                  <a:pt x="68" y="22"/>
                </a:lnTo>
                <a:lnTo>
                  <a:pt x="74" y="23"/>
                </a:lnTo>
                <a:lnTo>
                  <a:pt x="79" y="26"/>
                </a:lnTo>
                <a:lnTo>
                  <a:pt x="83" y="28"/>
                </a:lnTo>
                <a:lnTo>
                  <a:pt x="87" y="30"/>
                </a:lnTo>
                <a:lnTo>
                  <a:pt x="89" y="35"/>
                </a:lnTo>
                <a:lnTo>
                  <a:pt x="91" y="39"/>
                </a:lnTo>
                <a:lnTo>
                  <a:pt x="91" y="44"/>
                </a:lnTo>
                <a:lnTo>
                  <a:pt x="91" y="50"/>
                </a:lnTo>
                <a:lnTo>
                  <a:pt x="90" y="55"/>
                </a:lnTo>
                <a:lnTo>
                  <a:pt x="89" y="57"/>
                </a:lnTo>
                <a:lnTo>
                  <a:pt x="84" y="60"/>
                </a:lnTo>
                <a:lnTo>
                  <a:pt x="79" y="62"/>
                </a:lnTo>
                <a:lnTo>
                  <a:pt x="71" y="63"/>
                </a:lnTo>
                <a:lnTo>
                  <a:pt x="60" y="64"/>
                </a:lnTo>
                <a:lnTo>
                  <a:pt x="48" y="65"/>
                </a:lnTo>
                <a:lnTo>
                  <a:pt x="36" y="68"/>
                </a:lnTo>
                <a:lnTo>
                  <a:pt x="27" y="71"/>
                </a:lnTo>
                <a:lnTo>
                  <a:pt x="18" y="75"/>
                </a:lnTo>
                <a:lnTo>
                  <a:pt x="12" y="81"/>
                </a:lnTo>
                <a:lnTo>
                  <a:pt x="6" y="86"/>
                </a:lnTo>
                <a:lnTo>
                  <a:pt x="3" y="94"/>
                </a:lnTo>
                <a:lnTo>
                  <a:pt x="1" y="103"/>
                </a:lnTo>
                <a:lnTo>
                  <a:pt x="0" y="113"/>
                </a:lnTo>
                <a:lnTo>
                  <a:pt x="1" y="124"/>
                </a:lnTo>
                <a:lnTo>
                  <a:pt x="3" y="132"/>
                </a:lnTo>
                <a:lnTo>
                  <a:pt x="6" y="140"/>
                </a:lnTo>
                <a:lnTo>
                  <a:pt x="12" y="147"/>
                </a:lnTo>
                <a:lnTo>
                  <a:pt x="18" y="152"/>
                </a:lnTo>
                <a:lnTo>
                  <a:pt x="25" y="155"/>
                </a:lnTo>
                <a:lnTo>
                  <a:pt x="35" y="157"/>
                </a:lnTo>
                <a:lnTo>
                  <a:pt x="44" y="159"/>
                </a:lnTo>
                <a:lnTo>
                  <a:pt x="58" y="157"/>
                </a:lnTo>
                <a:lnTo>
                  <a:pt x="71" y="153"/>
                </a:lnTo>
                <a:lnTo>
                  <a:pt x="82" y="145"/>
                </a:lnTo>
                <a:lnTo>
                  <a:pt x="93" y="13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03" name="Freeform 399"/>
          <p:cNvSpPr>
            <a:spLocks noEditPoints="1"/>
          </p:cNvSpPr>
          <p:nvPr/>
        </p:nvSpPr>
        <p:spPr bwMode="auto">
          <a:xfrm>
            <a:off x="5694363" y="2897188"/>
            <a:ext cx="57150" cy="119062"/>
          </a:xfrm>
          <a:custGeom>
            <a:avLst/>
            <a:gdLst>
              <a:gd name="T0" fmla="*/ 2147483647 w 123"/>
              <a:gd name="T1" fmla="*/ 2147483647 h 224"/>
              <a:gd name="T2" fmla="*/ 2147483647 w 123"/>
              <a:gd name="T3" fmla="*/ 2147483647 h 224"/>
              <a:gd name="T4" fmla="*/ 2147483647 w 123"/>
              <a:gd name="T5" fmla="*/ 2147483647 h 224"/>
              <a:gd name="T6" fmla="*/ 2147483647 w 123"/>
              <a:gd name="T7" fmla="*/ 2147483647 h 224"/>
              <a:gd name="T8" fmla="*/ 2147483647 w 123"/>
              <a:gd name="T9" fmla="*/ 2147483647 h 224"/>
              <a:gd name="T10" fmla="*/ 2147483647 w 123"/>
              <a:gd name="T11" fmla="*/ 2147483647 h 224"/>
              <a:gd name="T12" fmla="*/ 2147483647 w 123"/>
              <a:gd name="T13" fmla="*/ 2147483647 h 224"/>
              <a:gd name="T14" fmla="*/ 2147483647 w 123"/>
              <a:gd name="T15" fmla="*/ 2147483647 h 224"/>
              <a:gd name="T16" fmla="*/ 2147483647 w 123"/>
              <a:gd name="T17" fmla="*/ 2147483647 h 224"/>
              <a:gd name="T18" fmla="*/ 2147483647 w 123"/>
              <a:gd name="T19" fmla="*/ 2147483647 h 224"/>
              <a:gd name="T20" fmla="*/ 2147483647 w 123"/>
              <a:gd name="T21" fmla="*/ 2147483647 h 224"/>
              <a:gd name="T22" fmla="*/ 2147483647 w 123"/>
              <a:gd name="T23" fmla="*/ 2147483647 h 224"/>
              <a:gd name="T24" fmla="*/ 2147483647 w 123"/>
              <a:gd name="T25" fmla="*/ 2147483647 h 224"/>
              <a:gd name="T26" fmla="*/ 2147483647 w 123"/>
              <a:gd name="T27" fmla="*/ 2147483647 h 224"/>
              <a:gd name="T28" fmla="*/ 2147483647 w 123"/>
              <a:gd name="T29" fmla="*/ 2147483647 h 224"/>
              <a:gd name="T30" fmla="*/ 2147483647 w 123"/>
              <a:gd name="T31" fmla="*/ 2147483647 h 224"/>
              <a:gd name="T32" fmla="*/ 2147483647 w 123"/>
              <a:gd name="T33" fmla="*/ 2147483647 h 224"/>
              <a:gd name="T34" fmla="*/ 2147483647 w 123"/>
              <a:gd name="T35" fmla="*/ 2147483647 h 224"/>
              <a:gd name="T36" fmla="*/ 2147483647 w 123"/>
              <a:gd name="T37" fmla="*/ 2147483647 h 224"/>
              <a:gd name="T38" fmla="*/ 2147483647 w 123"/>
              <a:gd name="T39" fmla="*/ 2147483647 h 224"/>
              <a:gd name="T40" fmla="*/ 2147483647 w 123"/>
              <a:gd name="T41" fmla="*/ 2147483647 h 224"/>
              <a:gd name="T42" fmla="*/ 2147483647 w 123"/>
              <a:gd name="T43" fmla="*/ 2147483647 h 224"/>
              <a:gd name="T44" fmla="*/ 2147483647 w 123"/>
              <a:gd name="T45" fmla="*/ 2147483647 h 224"/>
              <a:gd name="T46" fmla="*/ 2147483647 w 123"/>
              <a:gd name="T47" fmla="*/ 2147483647 h 224"/>
              <a:gd name="T48" fmla="*/ 2147483647 w 123"/>
              <a:gd name="T49" fmla="*/ 2147483647 h 224"/>
              <a:gd name="T50" fmla="*/ 2147483647 w 123"/>
              <a:gd name="T51" fmla="*/ 2147483647 h 224"/>
              <a:gd name="T52" fmla="*/ 2147483647 w 123"/>
              <a:gd name="T53" fmla="*/ 2147483647 h 224"/>
              <a:gd name="T54" fmla="*/ 2147483647 w 123"/>
              <a:gd name="T55" fmla="*/ 2147483647 h 224"/>
              <a:gd name="T56" fmla="*/ 2147483647 w 123"/>
              <a:gd name="T57" fmla="*/ 2147483647 h 224"/>
              <a:gd name="T58" fmla="*/ 2147483647 w 123"/>
              <a:gd name="T59" fmla="*/ 2147483647 h 224"/>
              <a:gd name="T60" fmla="*/ 2147483647 w 123"/>
              <a:gd name="T61" fmla="*/ 2147483647 h 224"/>
              <a:gd name="T62" fmla="*/ 2147483647 w 123"/>
              <a:gd name="T63" fmla="*/ 2147483647 h 224"/>
              <a:gd name="T64" fmla="*/ 2147483647 w 123"/>
              <a:gd name="T65" fmla="*/ 2147483647 h 224"/>
              <a:gd name="T66" fmla="*/ 2147483647 w 123"/>
              <a:gd name="T67" fmla="*/ 2147483647 h 224"/>
              <a:gd name="T68" fmla="*/ 2147483647 w 123"/>
              <a:gd name="T69" fmla="*/ 2147483647 h 224"/>
              <a:gd name="T70" fmla="*/ 2147483647 w 123"/>
              <a:gd name="T71" fmla="*/ 2147483647 h 224"/>
              <a:gd name="T72" fmla="*/ 2147483647 w 123"/>
              <a:gd name="T73" fmla="*/ 0 h 22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3"/>
              <a:gd name="T112" fmla="*/ 0 h 224"/>
              <a:gd name="T113" fmla="*/ 123 w 123"/>
              <a:gd name="T114" fmla="*/ 224 h 224"/>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3" h="224">
                <a:moveTo>
                  <a:pt x="99" y="172"/>
                </a:moveTo>
                <a:lnTo>
                  <a:pt x="97" y="178"/>
                </a:lnTo>
                <a:lnTo>
                  <a:pt x="93" y="184"/>
                </a:lnTo>
                <a:lnTo>
                  <a:pt x="90" y="189"/>
                </a:lnTo>
                <a:lnTo>
                  <a:pt x="86" y="193"/>
                </a:lnTo>
                <a:lnTo>
                  <a:pt x="82" y="196"/>
                </a:lnTo>
                <a:lnTo>
                  <a:pt x="77" y="198"/>
                </a:lnTo>
                <a:lnTo>
                  <a:pt x="70" y="200"/>
                </a:lnTo>
                <a:lnTo>
                  <a:pt x="63" y="200"/>
                </a:lnTo>
                <a:lnTo>
                  <a:pt x="54" y="199"/>
                </a:lnTo>
                <a:lnTo>
                  <a:pt x="47" y="197"/>
                </a:lnTo>
                <a:lnTo>
                  <a:pt x="41" y="193"/>
                </a:lnTo>
                <a:lnTo>
                  <a:pt x="34" y="187"/>
                </a:lnTo>
                <a:lnTo>
                  <a:pt x="30" y="182"/>
                </a:lnTo>
                <a:lnTo>
                  <a:pt x="27" y="173"/>
                </a:lnTo>
                <a:lnTo>
                  <a:pt x="25" y="163"/>
                </a:lnTo>
                <a:lnTo>
                  <a:pt x="24" y="152"/>
                </a:lnTo>
                <a:lnTo>
                  <a:pt x="123" y="152"/>
                </a:lnTo>
                <a:lnTo>
                  <a:pt x="123" y="141"/>
                </a:lnTo>
                <a:lnTo>
                  <a:pt x="122" y="125"/>
                </a:lnTo>
                <a:lnTo>
                  <a:pt x="119" y="108"/>
                </a:lnTo>
                <a:lnTo>
                  <a:pt x="113" y="95"/>
                </a:lnTo>
                <a:lnTo>
                  <a:pt x="107" y="85"/>
                </a:lnTo>
                <a:lnTo>
                  <a:pt x="98" y="77"/>
                </a:lnTo>
                <a:lnTo>
                  <a:pt x="87" y="70"/>
                </a:lnTo>
                <a:lnTo>
                  <a:pt x="75" y="66"/>
                </a:lnTo>
                <a:lnTo>
                  <a:pt x="61" y="65"/>
                </a:lnTo>
                <a:lnTo>
                  <a:pt x="48" y="66"/>
                </a:lnTo>
                <a:lnTo>
                  <a:pt x="35" y="71"/>
                </a:lnTo>
                <a:lnTo>
                  <a:pt x="25" y="77"/>
                </a:lnTo>
                <a:lnTo>
                  <a:pt x="16" y="86"/>
                </a:lnTo>
                <a:lnTo>
                  <a:pt x="9" y="98"/>
                </a:lnTo>
                <a:lnTo>
                  <a:pt x="4" y="112"/>
                </a:lnTo>
                <a:lnTo>
                  <a:pt x="1" y="128"/>
                </a:lnTo>
                <a:lnTo>
                  <a:pt x="0" y="146"/>
                </a:lnTo>
                <a:lnTo>
                  <a:pt x="1" y="163"/>
                </a:lnTo>
                <a:lnTo>
                  <a:pt x="4" y="178"/>
                </a:lnTo>
                <a:lnTo>
                  <a:pt x="9" y="192"/>
                </a:lnTo>
                <a:lnTo>
                  <a:pt x="16" y="203"/>
                </a:lnTo>
                <a:lnTo>
                  <a:pt x="25" y="212"/>
                </a:lnTo>
                <a:lnTo>
                  <a:pt x="35" y="218"/>
                </a:lnTo>
                <a:lnTo>
                  <a:pt x="48" y="222"/>
                </a:lnTo>
                <a:lnTo>
                  <a:pt x="61" y="224"/>
                </a:lnTo>
                <a:lnTo>
                  <a:pt x="72" y="222"/>
                </a:lnTo>
                <a:lnTo>
                  <a:pt x="84" y="220"/>
                </a:lnTo>
                <a:lnTo>
                  <a:pt x="93" y="215"/>
                </a:lnTo>
                <a:lnTo>
                  <a:pt x="102" y="210"/>
                </a:lnTo>
                <a:lnTo>
                  <a:pt x="108" y="203"/>
                </a:lnTo>
                <a:lnTo>
                  <a:pt x="114" y="193"/>
                </a:lnTo>
                <a:lnTo>
                  <a:pt x="119" y="184"/>
                </a:lnTo>
                <a:lnTo>
                  <a:pt x="121" y="172"/>
                </a:lnTo>
                <a:lnTo>
                  <a:pt x="99" y="172"/>
                </a:lnTo>
                <a:close/>
                <a:moveTo>
                  <a:pt x="24" y="132"/>
                </a:moveTo>
                <a:lnTo>
                  <a:pt x="25" y="121"/>
                </a:lnTo>
                <a:lnTo>
                  <a:pt x="27" y="113"/>
                </a:lnTo>
                <a:lnTo>
                  <a:pt x="31" y="105"/>
                </a:lnTo>
                <a:lnTo>
                  <a:pt x="35" y="99"/>
                </a:lnTo>
                <a:lnTo>
                  <a:pt x="41" y="93"/>
                </a:lnTo>
                <a:lnTo>
                  <a:pt x="47" y="90"/>
                </a:lnTo>
                <a:lnTo>
                  <a:pt x="53" y="88"/>
                </a:lnTo>
                <a:lnTo>
                  <a:pt x="62" y="87"/>
                </a:lnTo>
                <a:lnTo>
                  <a:pt x="70" y="88"/>
                </a:lnTo>
                <a:lnTo>
                  <a:pt x="78" y="90"/>
                </a:lnTo>
                <a:lnTo>
                  <a:pt x="84" y="94"/>
                </a:lnTo>
                <a:lnTo>
                  <a:pt x="89" y="99"/>
                </a:lnTo>
                <a:lnTo>
                  <a:pt x="93" y="105"/>
                </a:lnTo>
                <a:lnTo>
                  <a:pt x="97" y="113"/>
                </a:lnTo>
                <a:lnTo>
                  <a:pt x="98" y="121"/>
                </a:lnTo>
                <a:lnTo>
                  <a:pt x="99" y="132"/>
                </a:lnTo>
                <a:lnTo>
                  <a:pt x="24" y="132"/>
                </a:lnTo>
                <a:close/>
                <a:moveTo>
                  <a:pt x="44" y="49"/>
                </a:moveTo>
                <a:lnTo>
                  <a:pt x="60" y="49"/>
                </a:lnTo>
                <a:lnTo>
                  <a:pt x="96" y="0"/>
                </a:lnTo>
                <a:lnTo>
                  <a:pt x="70" y="0"/>
                </a:lnTo>
                <a:lnTo>
                  <a:pt x="44" y="4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04" name="Freeform 400"/>
          <p:cNvSpPr>
            <a:spLocks/>
          </p:cNvSpPr>
          <p:nvPr/>
        </p:nvSpPr>
        <p:spPr bwMode="auto">
          <a:xfrm>
            <a:off x="5756275" y="2911475"/>
            <a:ext cx="31750" cy="103188"/>
          </a:xfrm>
          <a:custGeom>
            <a:avLst/>
            <a:gdLst>
              <a:gd name="T0" fmla="*/ 2147483647 w 68"/>
              <a:gd name="T1" fmla="*/ 2147483647 h 195"/>
              <a:gd name="T2" fmla="*/ 2147483647 w 68"/>
              <a:gd name="T3" fmla="*/ 2147483647 h 195"/>
              <a:gd name="T4" fmla="*/ 2147483647 w 68"/>
              <a:gd name="T5" fmla="*/ 2147483647 h 195"/>
              <a:gd name="T6" fmla="*/ 2147483647 w 68"/>
              <a:gd name="T7" fmla="*/ 2147483647 h 195"/>
              <a:gd name="T8" fmla="*/ 2147483647 w 68"/>
              <a:gd name="T9" fmla="*/ 2147483647 h 195"/>
              <a:gd name="T10" fmla="*/ 2147483647 w 68"/>
              <a:gd name="T11" fmla="*/ 0 h 195"/>
              <a:gd name="T12" fmla="*/ 2147483647 w 68"/>
              <a:gd name="T13" fmla="*/ 0 h 195"/>
              <a:gd name="T14" fmla="*/ 2147483647 w 68"/>
              <a:gd name="T15" fmla="*/ 2147483647 h 195"/>
              <a:gd name="T16" fmla="*/ 0 w 68"/>
              <a:gd name="T17" fmla="*/ 2147483647 h 195"/>
              <a:gd name="T18" fmla="*/ 0 w 68"/>
              <a:gd name="T19" fmla="*/ 2147483647 h 195"/>
              <a:gd name="T20" fmla="*/ 2147483647 w 68"/>
              <a:gd name="T21" fmla="*/ 2147483647 h 195"/>
              <a:gd name="T22" fmla="*/ 2147483647 w 68"/>
              <a:gd name="T23" fmla="*/ 2147483647 h 195"/>
              <a:gd name="T24" fmla="*/ 2147483647 w 68"/>
              <a:gd name="T25" fmla="*/ 2147483647 h 195"/>
              <a:gd name="T26" fmla="*/ 2147483647 w 68"/>
              <a:gd name="T27" fmla="*/ 2147483647 h 195"/>
              <a:gd name="T28" fmla="*/ 2147483647 w 68"/>
              <a:gd name="T29" fmla="*/ 2147483647 h 195"/>
              <a:gd name="T30" fmla="*/ 2147483647 w 68"/>
              <a:gd name="T31" fmla="*/ 2147483647 h 195"/>
              <a:gd name="T32" fmla="*/ 2147483647 w 68"/>
              <a:gd name="T33" fmla="*/ 2147483647 h 195"/>
              <a:gd name="T34" fmla="*/ 2147483647 w 68"/>
              <a:gd name="T35" fmla="*/ 2147483647 h 195"/>
              <a:gd name="T36" fmla="*/ 2147483647 w 68"/>
              <a:gd name="T37" fmla="*/ 2147483647 h 195"/>
              <a:gd name="T38" fmla="*/ 2147483647 w 68"/>
              <a:gd name="T39" fmla="*/ 2147483647 h 195"/>
              <a:gd name="T40" fmla="*/ 2147483647 w 68"/>
              <a:gd name="T41" fmla="*/ 2147483647 h 195"/>
              <a:gd name="T42" fmla="*/ 2147483647 w 68"/>
              <a:gd name="T43" fmla="*/ 2147483647 h 195"/>
              <a:gd name="T44" fmla="*/ 2147483647 w 68"/>
              <a:gd name="T45" fmla="*/ 2147483647 h 195"/>
              <a:gd name="T46" fmla="*/ 2147483647 w 68"/>
              <a:gd name="T47" fmla="*/ 2147483647 h 195"/>
              <a:gd name="T48" fmla="*/ 2147483647 w 68"/>
              <a:gd name="T49" fmla="*/ 2147483647 h 195"/>
              <a:gd name="T50" fmla="*/ 2147483647 w 68"/>
              <a:gd name="T51" fmla="*/ 2147483647 h 195"/>
              <a:gd name="T52" fmla="*/ 2147483647 w 68"/>
              <a:gd name="T53" fmla="*/ 2147483647 h 195"/>
              <a:gd name="T54" fmla="*/ 2147483647 w 68"/>
              <a:gd name="T55" fmla="*/ 2147483647 h 195"/>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8"/>
              <a:gd name="T85" fmla="*/ 0 h 195"/>
              <a:gd name="T86" fmla="*/ 68 w 68"/>
              <a:gd name="T87" fmla="*/ 195 h 195"/>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8" h="195">
                <a:moveTo>
                  <a:pt x="44" y="155"/>
                </a:moveTo>
                <a:lnTo>
                  <a:pt x="44" y="61"/>
                </a:lnTo>
                <a:lnTo>
                  <a:pt x="68" y="61"/>
                </a:lnTo>
                <a:lnTo>
                  <a:pt x="68" y="42"/>
                </a:lnTo>
                <a:lnTo>
                  <a:pt x="44" y="42"/>
                </a:lnTo>
                <a:lnTo>
                  <a:pt x="44" y="0"/>
                </a:lnTo>
                <a:lnTo>
                  <a:pt x="20" y="0"/>
                </a:lnTo>
                <a:lnTo>
                  <a:pt x="20" y="42"/>
                </a:lnTo>
                <a:lnTo>
                  <a:pt x="0" y="42"/>
                </a:lnTo>
                <a:lnTo>
                  <a:pt x="0" y="61"/>
                </a:lnTo>
                <a:lnTo>
                  <a:pt x="20" y="61"/>
                </a:lnTo>
                <a:lnTo>
                  <a:pt x="20" y="164"/>
                </a:lnTo>
                <a:lnTo>
                  <a:pt x="20" y="172"/>
                </a:lnTo>
                <a:lnTo>
                  <a:pt x="22" y="178"/>
                </a:lnTo>
                <a:lnTo>
                  <a:pt x="24" y="184"/>
                </a:lnTo>
                <a:lnTo>
                  <a:pt x="27" y="188"/>
                </a:lnTo>
                <a:lnTo>
                  <a:pt x="31" y="192"/>
                </a:lnTo>
                <a:lnTo>
                  <a:pt x="36" y="194"/>
                </a:lnTo>
                <a:lnTo>
                  <a:pt x="43" y="195"/>
                </a:lnTo>
                <a:lnTo>
                  <a:pt x="50" y="195"/>
                </a:lnTo>
                <a:lnTo>
                  <a:pt x="58" y="194"/>
                </a:lnTo>
                <a:lnTo>
                  <a:pt x="68" y="193"/>
                </a:lnTo>
                <a:lnTo>
                  <a:pt x="68" y="171"/>
                </a:lnTo>
                <a:lnTo>
                  <a:pt x="56" y="172"/>
                </a:lnTo>
                <a:lnTo>
                  <a:pt x="50" y="171"/>
                </a:lnTo>
                <a:lnTo>
                  <a:pt x="46" y="169"/>
                </a:lnTo>
                <a:lnTo>
                  <a:pt x="44" y="163"/>
                </a:lnTo>
                <a:lnTo>
                  <a:pt x="44"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05" name="Freeform 401"/>
          <p:cNvSpPr>
            <a:spLocks noEditPoints="1"/>
          </p:cNvSpPr>
          <p:nvPr/>
        </p:nvSpPr>
        <p:spPr bwMode="auto">
          <a:xfrm>
            <a:off x="5794375" y="2932113"/>
            <a:ext cx="60325" cy="84137"/>
          </a:xfrm>
          <a:custGeom>
            <a:avLst/>
            <a:gdLst>
              <a:gd name="T0" fmla="*/ 2147483647 w 128"/>
              <a:gd name="T1" fmla="*/ 2147483647 h 159"/>
              <a:gd name="T2" fmla="*/ 2147483647 w 128"/>
              <a:gd name="T3" fmla="*/ 2147483647 h 159"/>
              <a:gd name="T4" fmla="*/ 2147483647 w 128"/>
              <a:gd name="T5" fmla="*/ 2147483647 h 159"/>
              <a:gd name="T6" fmla="*/ 2147483647 w 128"/>
              <a:gd name="T7" fmla="*/ 2147483647 h 159"/>
              <a:gd name="T8" fmla="*/ 2147483647 w 128"/>
              <a:gd name="T9" fmla="*/ 2147483647 h 159"/>
              <a:gd name="T10" fmla="*/ 2147483647 w 128"/>
              <a:gd name="T11" fmla="*/ 2147483647 h 159"/>
              <a:gd name="T12" fmla="*/ 2147483647 w 128"/>
              <a:gd name="T13" fmla="*/ 2147483647 h 159"/>
              <a:gd name="T14" fmla="*/ 2147483647 w 128"/>
              <a:gd name="T15" fmla="*/ 2147483647 h 159"/>
              <a:gd name="T16" fmla="*/ 2147483647 w 128"/>
              <a:gd name="T17" fmla="*/ 2147483647 h 159"/>
              <a:gd name="T18" fmla="*/ 2147483647 w 128"/>
              <a:gd name="T19" fmla="*/ 2147483647 h 159"/>
              <a:gd name="T20" fmla="*/ 2147483647 w 128"/>
              <a:gd name="T21" fmla="*/ 2147483647 h 159"/>
              <a:gd name="T22" fmla="*/ 2147483647 w 128"/>
              <a:gd name="T23" fmla="*/ 2147483647 h 159"/>
              <a:gd name="T24" fmla="*/ 2147483647 w 128"/>
              <a:gd name="T25" fmla="*/ 2147483647 h 159"/>
              <a:gd name="T26" fmla="*/ 2147483647 w 128"/>
              <a:gd name="T27" fmla="*/ 2147483647 h 159"/>
              <a:gd name="T28" fmla="*/ 2147483647 w 128"/>
              <a:gd name="T29" fmla="*/ 2147483647 h 159"/>
              <a:gd name="T30" fmla="*/ 2147483647 w 128"/>
              <a:gd name="T31" fmla="*/ 2147483647 h 159"/>
              <a:gd name="T32" fmla="*/ 2147483647 w 128"/>
              <a:gd name="T33" fmla="*/ 2147483647 h 159"/>
              <a:gd name="T34" fmla="*/ 2147483647 w 128"/>
              <a:gd name="T35" fmla="*/ 2147483647 h 159"/>
              <a:gd name="T36" fmla="*/ 2147483647 w 128"/>
              <a:gd name="T37" fmla="*/ 2147483647 h 159"/>
              <a:gd name="T38" fmla="*/ 2147483647 w 128"/>
              <a:gd name="T39" fmla="*/ 2147483647 h 159"/>
              <a:gd name="T40" fmla="*/ 2147483647 w 128"/>
              <a:gd name="T41" fmla="*/ 2147483647 h 159"/>
              <a:gd name="T42" fmla="*/ 2147483647 w 128"/>
              <a:gd name="T43" fmla="*/ 2147483647 h 159"/>
              <a:gd name="T44" fmla="*/ 2147483647 w 128"/>
              <a:gd name="T45" fmla="*/ 2147483647 h 159"/>
              <a:gd name="T46" fmla="*/ 2147483647 w 128"/>
              <a:gd name="T47" fmla="*/ 2147483647 h 159"/>
              <a:gd name="T48" fmla="*/ 2147483647 w 128"/>
              <a:gd name="T49" fmla="*/ 2147483647 h 159"/>
              <a:gd name="T50" fmla="*/ 2147483647 w 128"/>
              <a:gd name="T51" fmla="*/ 2147483647 h 159"/>
              <a:gd name="T52" fmla="*/ 2147483647 w 128"/>
              <a:gd name="T53" fmla="*/ 2147483647 h 159"/>
              <a:gd name="T54" fmla="*/ 2147483647 w 128"/>
              <a:gd name="T55" fmla="*/ 0 h 159"/>
              <a:gd name="T56" fmla="*/ 2147483647 w 128"/>
              <a:gd name="T57" fmla="*/ 2147483647 h 159"/>
              <a:gd name="T58" fmla="*/ 2147483647 w 128"/>
              <a:gd name="T59" fmla="*/ 2147483647 h 159"/>
              <a:gd name="T60" fmla="*/ 2147483647 w 128"/>
              <a:gd name="T61" fmla="*/ 2147483647 h 159"/>
              <a:gd name="T62" fmla="*/ 2147483647 w 128"/>
              <a:gd name="T63" fmla="*/ 2147483647 h 159"/>
              <a:gd name="T64" fmla="*/ 2147483647 w 128"/>
              <a:gd name="T65" fmla="*/ 2147483647 h 159"/>
              <a:gd name="T66" fmla="*/ 2147483647 w 128"/>
              <a:gd name="T67" fmla="*/ 2147483647 h 159"/>
              <a:gd name="T68" fmla="*/ 2147483647 w 128"/>
              <a:gd name="T69" fmla="*/ 2147483647 h 159"/>
              <a:gd name="T70" fmla="*/ 2147483647 w 128"/>
              <a:gd name="T71" fmla="*/ 2147483647 h 159"/>
              <a:gd name="T72" fmla="*/ 2147483647 w 128"/>
              <a:gd name="T73" fmla="*/ 2147483647 h 159"/>
              <a:gd name="T74" fmla="*/ 2147483647 w 128"/>
              <a:gd name="T75" fmla="*/ 2147483647 h 159"/>
              <a:gd name="T76" fmla="*/ 2147483647 w 128"/>
              <a:gd name="T77" fmla="*/ 2147483647 h 159"/>
              <a:gd name="T78" fmla="*/ 2147483647 w 128"/>
              <a:gd name="T79" fmla="*/ 2147483647 h 159"/>
              <a:gd name="T80" fmla="*/ 2147483647 w 128"/>
              <a:gd name="T81" fmla="*/ 2147483647 h 159"/>
              <a:gd name="T82" fmla="*/ 2147483647 w 128"/>
              <a:gd name="T83" fmla="*/ 2147483647 h 159"/>
              <a:gd name="T84" fmla="*/ 2147483647 w 128"/>
              <a:gd name="T85" fmla="*/ 2147483647 h 159"/>
              <a:gd name="T86" fmla="*/ 2147483647 w 128"/>
              <a:gd name="T87" fmla="*/ 2147483647 h 159"/>
              <a:gd name="T88" fmla="*/ 2147483647 w 128"/>
              <a:gd name="T89" fmla="*/ 2147483647 h 159"/>
              <a:gd name="T90" fmla="*/ 2147483647 w 128"/>
              <a:gd name="T91" fmla="*/ 2147483647 h 159"/>
              <a:gd name="T92" fmla="*/ 2147483647 w 128"/>
              <a:gd name="T93" fmla="*/ 2147483647 h 159"/>
              <a:gd name="T94" fmla="*/ 2147483647 w 128"/>
              <a:gd name="T95" fmla="*/ 2147483647 h 159"/>
              <a:gd name="T96" fmla="*/ 0 w 128"/>
              <a:gd name="T97" fmla="*/ 2147483647 h 159"/>
              <a:gd name="T98" fmla="*/ 2147483647 w 128"/>
              <a:gd name="T99" fmla="*/ 2147483647 h 159"/>
              <a:gd name="T100" fmla="*/ 2147483647 w 128"/>
              <a:gd name="T101" fmla="*/ 2147483647 h 159"/>
              <a:gd name="T102" fmla="*/ 2147483647 w 128"/>
              <a:gd name="T103" fmla="*/ 2147483647 h 159"/>
              <a:gd name="T104" fmla="*/ 2147483647 w 128"/>
              <a:gd name="T105" fmla="*/ 2147483647 h 159"/>
              <a:gd name="T106" fmla="*/ 2147483647 w 128"/>
              <a:gd name="T107" fmla="*/ 2147483647 h 159"/>
              <a:gd name="T108" fmla="*/ 2147483647 w 128"/>
              <a:gd name="T109" fmla="*/ 2147483647 h 15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8"/>
              <a:gd name="T166" fmla="*/ 0 h 159"/>
              <a:gd name="T167" fmla="*/ 128 w 128"/>
              <a:gd name="T168" fmla="*/ 159 h 15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8" h="159">
                <a:moveTo>
                  <a:pt x="90" y="77"/>
                </a:moveTo>
                <a:lnTo>
                  <a:pt x="90" y="99"/>
                </a:lnTo>
                <a:lnTo>
                  <a:pt x="89" y="107"/>
                </a:lnTo>
                <a:lnTo>
                  <a:pt x="87" y="114"/>
                </a:lnTo>
                <a:lnTo>
                  <a:pt x="84" y="120"/>
                </a:lnTo>
                <a:lnTo>
                  <a:pt x="79" y="126"/>
                </a:lnTo>
                <a:lnTo>
                  <a:pt x="72" y="131"/>
                </a:lnTo>
                <a:lnTo>
                  <a:pt x="65" y="134"/>
                </a:lnTo>
                <a:lnTo>
                  <a:pt x="58" y="135"/>
                </a:lnTo>
                <a:lnTo>
                  <a:pt x="48" y="136"/>
                </a:lnTo>
                <a:lnTo>
                  <a:pt x="43" y="136"/>
                </a:lnTo>
                <a:lnTo>
                  <a:pt x="38" y="135"/>
                </a:lnTo>
                <a:lnTo>
                  <a:pt x="33" y="133"/>
                </a:lnTo>
                <a:lnTo>
                  <a:pt x="30" y="131"/>
                </a:lnTo>
                <a:lnTo>
                  <a:pt x="27" y="127"/>
                </a:lnTo>
                <a:lnTo>
                  <a:pt x="26" y="122"/>
                </a:lnTo>
                <a:lnTo>
                  <a:pt x="24" y="118"/>
                </a:lnTo>
                <a:lnTo>
                  <a:pt x="24" y="113"/>
                </a:lnTo>
                <a:lnTo>
                  <a:pt x="24" y="107"/>
                </a:lnTo>
                <a:lnTo>
                  <a:pt x="25" y="103"/>
                </a:lnTo>
                <a:lnTo>
                  <a:pt x="27" y="99"/>
                </a:lnTo>
                <a:lnTo>
                  <a:pt x="29" y="96"/>
                </a:lnTo>
                <a:lnTo>
                  <a:pt x="32" y="92"/>
                </a:lnTo>
                <a:lnTo>
                  <a:pt x="36" y="90"/>
                </a:lnTo>
                <a:lnTo>
                  <a:pt x="42" y="89"/>
                </a:lnTo>
                <a:lnTo>
                  <a:pt x="47" y="87"/>
                </a:lnTo>
                <a:lnTo>
                  <a:pt x="59" y="85"/>
                </a:lnTo>
                <a:lnTo>
                  <a:pt x="70" y="84"/>
                </a:lnTo>
                <a:lnTo>
                  <a:pt x="81" y="82"/>
                </a:lnTo>
                <a:lnTo>
                  <a:pt x="90" y="77"/>
                </a:lnTo>
                <a:close/>
                <a:moveTo>
                  <a:pt x="92" y="134"/>
                </a:moveTo>
                <a:lnTo>
                  <a:pt x="92" y="140"/>
                </a:lnTo>
                <a:lnTo>
                  <a:pt x="93" y="145"/>
                </a:lnTo>
                <a:lnTo>
                  <a:pt x="96" y="148"/>
                </a:lnTo>
                <a:lnTo>
                  <a:pt x="98" y="152"/>
                </a:lnTo>
                <a:lnTo>
                  <a:pt x="101" y="154"/>
                </a:lnTo>
                <a:lnTo>
                  <a:pt x="105" y="156"/>
                </a:lnTo>
                <a:lnTo>
                  <a:pt x="109" y="157"/>
                </a:lnTo>
                <a:lnTo>
                  <a:pt x="116" y="157"/>
                </a:lnTo>
                <a:lnTo>
                  <a:pt x="121" y="156"/>
                </a:lnTo>
                <a:lnTo>
                  <a:pt x="128" y="155"/>
                </a:lnTo>
                <a:lnTo>
                  <a:pt x="128" y="135"/>
                </a:lnTo>
                <a:lnTo>
                  <a:pt x="122" y="136"/>
                </a:lnTo>
                <a:lnTo>
                  <a:pt x="118" y="135"/>
                </a:lnTo>
                <a:lnTo>
                  <a:pt x="115" y="132"/>
                </a:lnTo>
                <a:lnTo>
                  <a:pt x="113" y="127"/>
                </a:lnTo>
                <a:lnTo>
                  <a:pt x="113" y="120"/>
                </a:lnTo>
                <a:lnTo>
                  <a:pt x="113" y="46"/>
                </a:lnTo>
                <a:lnTo>
                  <a:pt x="112" y="35"/>
                </a:lnTo>
                <a:lnTo>
                  <a:pt x="110" y="26"/>
                </a:lnTo>
                <a:lnTo>
                  <a:pt x="106" y="18"/>
                </a:lnTo>
                <a:lnTo>
                  <a:pt x="101" y="11"/>
                </a:lnTo>
                <a:lnTo>
                  <a:pt x="93" y="6"/>
                </a:lnTo>
                <a:lnTo>
                  <a:pt x="84" y="2"/>
                </a:lnTo>
                <a:lnTo>
                  <a:pt x="73" y="1"/>
                </a:lnTo>
                <a:lnTo>
                  <a:pt x="61" y="0"/>
                </a:lnTo>
                <a:lnTo>
                  <a:pt x="48" y="1"/>
                </a:lnTo>
                <a:lnTo>
                  <a:pt x="38" y="4"/>
                </a:lnTo>
                <a:lnTo>
                  <a:pt x="28" y="7"/>
                </a:lnTo>
                <a:lnTo>
                  <a:pt x="21" y="13"/>
                </a:lnTo>
                <a:lnTo>
                  <a:pt x="14" y="20"/>
                </a:lnTo>
                <a:lnTo>
                  <a:pt x="10" y="28"/>
                </a:lnTo>
                <a:lnTo>
                  <a:pt x="7" y="37"/>
                </a:lnTo>
                <a:lnTo>
                  <a:pt x="6" y="48"/>
                </a:lnTo>
                <a:lnTo>
                  <a:pt x="6" y="49"/>
                </a:lnTo>
                <a:lnTo>
                  <a:pt x="28" y="49"/>
                </a:lnTo>
                <a:lnTo>
                  <a:pt x="28" y="43"/>
                </a:lnTo>
                <a:lnTo>
                  <a:pt x="30" y="37"/>
                </a:lnTo>
                <a:lnTo>
                  <a:pt x="32" y="33"/>
                </a:lnTo>
                <a:lnTo>
                  <a:pt x="36" y="29"/>
                </a:lnTo>
                <a:lnTo>
                  <a:pt x="41" y="26"/>
                </a:lnTo>
                <a:lnTo>
                  <a:pt x="46" y="23"/>
                </a:lnTo>
                <a:lnTo>
                  <a:pt x="52" y="22"/>
                </a:lnTo>
                <a:lnTo>
                  <a:pt x="60" y="22"/>
                </a:lnTo>
                <a:lnTo>
                  <a:pt x="67" y="22"/>
                </a:lnTo>
                <a:lnTo>
                  <a:pt x="73" y="23"/>
                </a:lnTo>
                <a:lnTo>
                  <a:pt x="79" y="26"/>
                </a:lnTo>
                <a:lnTo>
                  <a:pt x="83" y="28"/>
                </a:lnTo>
                <a:lnTo>
                  <a:pt x="86" y="30"/>
                </a:lnTo>
                <a:lnTo>
                  <a:pt x="88" y="35"/>
                </a:lnTo>
                <a:lnTo>
                  <a:pt x="90" y="39"/>
                </a:lnTo>
                <a:lnTo>
                  <a:pt x="90" y="44"/>
                </a:lnTo>
                <a:lnTo>
                  <a:pt x="90" y="50"/>
                </a:lnTo>
                <a:lnTo>
                  <a:pt x="89" y="55"/>
                </a:lnTo>
                <a:lnTo>
                  <a:pt x="88" y="57"/>
                </a:lnTo>
                <a:lnTo>
                  <a:pt x="84" y="60"/>
                </a:lnTo>
                <a:lnTo>
                  <a:pt x="79" y="62"/>
                </a:lnTo>
                <a:lnTo>
                  <a:pt x="70" y="63"/>
                </a:lnTo>
                <a:lnTo>
                  <a:pt x="60" y="64"/>
                </a:lnTo>
                <a:lnTo>
                  <a:pt x="47" y="65"/>
                </a:lnTo>
                <a:lnTo>
                  <a:pt x="35" y="68"/>
                </a:lnTo>
                <a:lnTo>
                  <a:pt x="26" y="71"/>
                </a:lnTo>
                <a:lnTo>
                  <a:pt x="17" y="75"/>
                </a:lnTo>
                <a:lnTo>
                  <a:pt x="11" y="81"/>
                </a:lnTo>
                <a:lnTo>
                  <a:pt x="6" y="86"/>
                </a:lnTo>
                <a:lnTo>
                  <a:pt x="3" y="94"/>
                </a:lnTo>
                <a:lnTo>
                  <a:pt x="1" y="103"/>
                </a:lnTo>
                <a:lnTo>
                  <a:pt x="0" y="113"/>
                </a:lnTo>
                <a:lnTo>
                  <a:pt x="1" y="124"/>
                </a:lnTo>
                <a:lnTo>
                  <a:pt x="3" y="132"/>
                </a:lnTo>
                <a:lnTo>
                  <a:pt x="6" y="140"/>
                </a:lnTo>
                <a:lnTo>
                  <a:pt x="11" y="147"/>
                </a:lnTo>
                <a:lnTo>
                  <a:pt x="17" y="152"/>
                </a:lnTo>
                <a:lnTo>
                  <a:pt x="25" y="155"/>
                </a:lnTo>
                <a:lnTo>
                  <a:pt x="34" y="157"/>
                </a:lnTo>
                <a:lnTo>
                  <a:pt x="44" y="159"/>
                </a:lnTo>
                <a:lnTo>
                  <a:pt x="58" y="157"/>
                </a:lnTo>
                <a:lnTo>
                  <a:pt x="70" y="153"/>
                </a:lnTo>
                <a:lnTo>
                  <a:pt x="82" y="145"/>
                </a:lnTo>
                <a:lnTo>
                  <a:pt x="92" y="13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06" name="Freeform 402"/>
          <p:cNvSpPr>
            <a:spLocks/>
          </p:cNvSpPr>
          <p:nvPr/>
        </p:nvSpPr>
        <p:spPr bwMode="auto">
          <a:xfrm>
            <a:off x="5864225" y="2932113"/>
            <a:ext cx="53975" cy="82550"/>
          </a:xfrm>
          <a:custGeom>
            <a:avLst/>
            <a:gdLst>
              <a:gd name="T0" fmla="*/ 2147483647 w 114"/>
              <a:gd name="T1" fmla="*/ 2147483647 h 155"/>
              <a:gd name="T2" fmla="*/ 2147483647 w 114"/>
              <a:gd name="T3" fmla="*/ 2147483647 h 155"/>
              <a:gd name="T4" fmla="*/ 2147483647 w 114"/>
              <a:gd name="T5" fmla="*/ 2147483647 h 155"/>
              <a:gd name="T6" fmla="*/ 2147483647 w 114"/>
              <a:gd name="T7" fmla="*/ 2147483647 h 155"/>
              <a:gd name="T8" fmla="*/ 2147483647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0 h 155"/>
              <a:gd name="T30" fmla="*/ 2147483647 w 114"/>
              <a:gd name="T31" fmla="*/ 0 h 155"/>
              <a:gd name="T32" fmla="*/ 2147483647 w 114"/>
              <a:gd name="T33" fmla="*/ 0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0 w 114"/>
              <a:gd name="T51" fmla="*/ 2147483647 h 155"/>
              <a:gd name="T52" fmla="*/ 0 w 114"/>
              <a:gd name="T53" fmla="*/ 2147483647 h 155"/>
              <a:gd name="T54" fmla="*/ 2147483647 w 114"/>
              <a:gd name="T55" fmla="*/ 2147483647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91" y="155"/>
                </a:moveTo>
                <a:lnTo>
                  <a:pt x="114" y="155"/>
                </a:lnTo>
                <a:lnTo>
                  <a:pt x="114" y="64"/>
                </a:lnTo>
                <a:lnTo>
                  <a:pt x="114" y="57"/>
                </a:lnTo>
                <a:lnTo>
                  <a:pt x="114" y="47"/>
                </a:lnTo>
                <a:lnTo>
                  <a:pt x="113" y="37"/>
                </a:lnTo>
                <a:lnTo>
                  <a:pt x="112" y="28"/>
                </a:lnTo>
                <a:lnTo>
                  <a:pt x="108" y="21"/>
                </a:lnTo>
                <a:lnTo>
                  <a:pt x="105" y="15"/>
                </a:lnTo>
                <a:lnTo>
                  <a:pt x="102" y="12"/>
                </a:lnTo>
                <a:lnTo>
                  <a:pt x="97" y="8"/>
                </a:lnTo>
                <a:lnTo>
                  <a:pt x="92" y="5"/>
                </a:lnTo>
                <a:lnTo>
                  <a:pt x="87" y="2"/>
                </a:lnTo>
                <a:lnTo>
                  <a:pt x="80" y="1"/>
                </a:lnTo>
                <a:lnTo>
                  <a:pt x="73" y="0"/>
                </a:lnTo>
                <a:lnTo>
                  <a:pt x="66" y="0"/>
                </a:lnTo>
                <a:lnTo>
                  <a:pt x="59" y="0"/>
                </a:lnTo>
                <a:lnTo>
                  <a:pt x="53" y="1"/>
                </a:lnTo>
                <a:lnTo>
                  <a:pt x="47" y="4"/>
                </a:lnTo>
                <a:lnTo>
                  <a:pt x="41" y="6"/>
                </a:lnTo>
                <a:lnTo>
                  <a:pt x="36" y="9"/>
                </a:lnTo>
                <a:lnTo>
                  <a:pt x="31" y="14"/>
                </a:lnTo>
                <a:lnTo>
                  <a:pt x="27" y="20"/>
                </a:lnTo>
                <a:lnTo>
                  <a:pt x="22" y="26"/>
                </a:lnTo>
                <a:lnTo>
                  <a:pt x="22" y="4"/>
                </a:lnTo>
                <a:lnTo>
                  <a:pt x="0" y="4"/>
                </a:lnTo>
                <a:lnTo>
                  <a:pt x="0" y="155"/>
                </a:lnTo>
                <a:lnTo>
                  <a:pt x="24" y="155"/>
                </a:lnTo>
                <a:lnTo>
                  <a:pt x="24" y="69"/>
                </a:lnTo>
                <a:lnTo>
                  <a:pt x="25" y="58"/>
                </a:lnTo>
                <a:lnTo>
                  <a:pt x="27" y="49"/>
                </a:lnTo>
                <a:lnTo>
                  <a:pt x="30" y="41"/>
                </a:lnTo>
                <a:lnTo>
                  <a:pt x="34" y="34"/>
                </a:lnTo>
                <a:lnTo>
                  <a:pt x="40" y="29"/>
                </a:lnTo>
                <a:lnTo>
                  <a:pt x="47" y="26"/>
                </a:lnTo>
                <a:lnTo>
                  <a:pt x="55" y="23"/>
                </a:lnTo>
                <a:lnTo>
                  <a:pt x="64" y="22"/>
                </a:lnTo>
                <a:lnTo>
                  <a:pt x="71" y="23"/>
                </a:lnTo>
                <a:lnTo>
                  <a:pt x="77" y="25"/>
                </a:lnTo>
                <a:lnTo>
                  <a:pt x="82" y="28"/>
                </a:lnTo>
                <a:lnTo>
                  <a:pt x="86" y="32"/>
                </a:lnTo>
                <a:lnTo>
                  <a:pt x="88" y="37"/>
                </a:lnTo>
                <a:lnTo>
                  <a:pt x="90" y="44"/>
                </a:lnTo>
                <a:lnTo>
                  <a:pt x="91" y="53"/>
                </a:lnTo>
                <a:lnTo>
                  <a:pt x="91" y="62"/>
                </a:lnTo>
                <a:lnTo>
                  <a:pt x="91"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07" name="Freeform 403"/>
          <p:cNvSpPr>
            <a:spLocks/>
          </p:cNvSpPr>
          <p:nvPr/>
        </p:nvSpPr>
        <p:spPr bwMode="auto">
          <a:xfrm>
            <a:off x="5962650" y="2905125"/>
            <a:ext cx="68263" cy="109538"/>
          </a:xfrm>
          <a:custGeom>
            <a:avLst/>
            <a:gdLst>
              <a:gd name="T0" fmla="*/ 0 w 145"/>
              <a:gd name="T1" fmla="*/ 2147483647 h 207"/>
              <a:gd name="T2" fmla="*/ 2147483647 w 145"/>
              <a:gd name="T3" fmla="*/ 2147483647 h 207"/>
              <a:gd name="T4" fmla="*/ 2147483647 w 145"/>
              <a:gd name="T5" fmla="*/ 2147483647 h 207"/>
              <a:gd name="T6" fmla="*/ 2147483647 w 145"/>
              <a:gd name="T7" fmla="*/ 2147483647 h 207"/>
              <a:gd name="T8" fmla="*/ 2147483647 w 145"/>
              <a:gd name="T9" fmla="*/ 2147483647 h 207"/>
              <a:gd name="T10" fmla="*/ 2147483647 w 145"/>
              <a:gd name="T11" fmla="*/ 0 h 207"/>
              <a:gd name="T12" fmla="*/ 2147483647 w 145"/>
              <a:gd name="T13" fmla="*/ 0 h 207"/>
              <a:gd name="T14" fmla="*/ 2147483647 w 145"/>
              <a:gd name="T15" fmla="*/ 2147483647 h 207"/>
              <a:gd name="T16" fmla="*/ 2147483647 w 145"/>
              <a:gd name="T17" fmla="*/ 2147483647 h 207"/>
              <a:gd name="T18" fmla="*/ 0 w 145"/>
              <a:gd name="T19" fmla="*/ 2147483647 h 207"/>
              <a:gd name="T20" fmla="*/ 0 w 145"/>
              <a:gd name="T21" fmla="*/ 2147483647 h 20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45"/>
              <a:gd name="T34" fmla="*/ 0 h 207"/>
              <a:gd name="T35" fmla="*/ 145 w 145"/>
              <a:gd name="T36" fmla="*/ 207 h 20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5" h="207">
                <a:moveTo>
                  <a:pt x="0" y="207"/>
                </a:moveTo>
                <a:lnTo>
                  <a:pt x="145" y="207"/>
                </a:lnTo>
                <a:lnTo>
                  <a:pt x="145" y="181"/>
                </a:lnTo>
                <a:lnTo>
                  <a:pt x="32" y="181"/>
                </a:lnTo>
                <a:lnTo>
                  <a:pt x="145" y="25"/>
                </a:lnTo>
                <a:lnTo>
                  <a:pt x="145" y="0"/>
                </a:lnTo>
                <a:lnTo>
                  <a:pt x="7" y="0"/>
                </a:lnTo>
                <a:lnTo>
                  <a:pt x="7" y="24"/>
                </a:lnTo>
                <a:lnTo>
                  <a:pt x="115" y="24"/>
                </a:lnTo>
                <a:lnTo>
                  <a:pt x="0" y="184"/>
                </a:lnTo>
                <a:lnTo>
                  <a:pt x="0"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08" name="Rectangle 404"/>
          <p:cNvSpPr>
            <a:spLocks noChangeArrowheads="1"/>
          </p:cNvSpPr>
          <p:nvPr/>
        </p:nvSpPr>
        <p:spPr bwMode="auto">
          <a:xfrm>
            <a:off x="6046788" y="2997200"/>
            <a:ext cx="12700" cy="17463"/>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909" name="Freeform 405"/>
          <p:cNvSpPr>
            <a:spLocks/>
          </p:cNvSpPr>
          <p:nvPr/>
        </p:nvSpPr>
        <p:spPr bwMode="auto">
          <a:xfrm>
            <a:off x="4851400" y="3101975"/>
            <a:ext cx="58738" cy="107950"/>
          </a:xfrm>
          <a:custGeom>
            <a:avLst/>
            <a:gdLst>
              <a:gd name="T0" fmla="*/ 0 w 126"/>
              <a:gd name="T1" fmla="*/ 2147483647 h 204"/>
              <a:gd name="T2" fmla="*/ 2147483647 w 126"/>
              <a:gd name="T3" fmla="*/ 2147483647 h 204"/>
              <a:gd name="T4" fmla="*/ 2147483647 w 126"/>
              <a:gd name="T5" fmla="*/ 2147483647 h 204"/>
              <a:gd name="T6" fmla="*/ 2147483647 w 126"/>
              <a:gd name="T7" fmla="*/ 2147483647 h 204"/>
              <a:gd name="T8" fmla="*/ 2147483647 w 126"/>
              <a:gd name="T9" fmla="*/ 2147483647 h 204"/>
              <a:gd name="T10" fmla="*/ 2147483647 w 126"/>
              <a:gd name="T11" fmla="*/ 2147483647 h 204"/>
              <a:gd name="T12" fmla="*/ 2147483647 w 126"/>
              <a:gd name="T13" fmla="*/ 2147483647 h 204"/>
              <a:gd name="T14" fmla="*/ 2147483647 w 126"/>
              <a:gd name="T15" fmla="*/ 2147483647 h 204"/>
              <a:gd name="T16" fmla="*/ 2147483647 w 126"/>
              <a:gd name="T17" fmla="*/ 2147483647 h 204"/>
              <a:gd name="T18" fmla="*/ 2147483647 w 126"/>
              <a:gd name="T19" fmla="*/ 2147483647 h 204"/>
              <a:gd name="T20" fmla="*/ 2147483647 w 126"/>
              <a:gd name="T21" fmla="*/ 2147483647 h 204"/>
              <a:gd name="T22" fmla="*/ 2147483647 w 126"/>
              <a:gd name="T23" fmla="*/ 2147483647 h 204"/>
              <a:gd name="T24" fmla="*/ 2147483647 w 126"/>
              <a:gd name="T25" fmla="*/ 2147483647 h 204"/>
              <a:gd name="T26" fmla="*/ 2147483647 w 126"/>
              <a:gd name="T27" fmla="*/ 2147483647 h 204"/>
              <a:gd name="T28" fmla="*/ 2147483647 w 126"/>
              <a:gd name="T29" fmla="*/ 2147483647 h 204"/>
              <a:gd name="T30" fmla="*/ 2147483647 w 126"/>
              <a:gd name="T31" fmla="*/ 2147483647 h 204"/>
              <a:gd name="T32" fmla="*/ 2147483647 w 126"/>
              <a:gd name="T33" fmla="*/ 2147483647 h 204"/>
              <a:gd name="T34" fmla="*/ 2147483647 w 126"/>
              <a:gd name="T35" fmla="*/ 2147483647 h 204"/>
              <a:gd name="T36" fmla="*/ 2147483647 w 126"/>
              <a:gd name="T37" fmla="*/ 2147483647 h 204"/>
              <a:gd name="T38" fmla="*/ 2147483647 w 126"/>
              <a:gd name="T39" fmla="*/ 2147483647 h 204"/>
              <a:gd name="T40" fmla="*/ 2147483647 w 126"/>
              <a:gd name="T41" fmla="*/ 0 h 204"/>
              <a:gd name="T42" fmla="*/ 2147483647 w 126"/>
              <a:gd name="T43" fmla="*/ 2147483647 h 204"/>
              <a:gd name="T44" fmla="*/ 2147483647 w 126"/>
              <a:gd name="T45" fmla="*/ 2147483647 h 204"/>
              <a:gd name="T46" fmla="*/ 2147483647 w 126"/>
              <a:gd name="T47" fmla="*/ 2147483647 h 204"/>
              <a:gd name="T48" fmla="*/ 2147483647 w 126"/>
              <a:gd name="T49" fmla="*/ 2147483647 h 204"/>
              <a:gd name="T50" fmla="*/ 2147483647 w 126"/>
              <a:gd name="T51" fmla="*/ 2147483647 h 204"/>
              <a:gd name="T52" fmla="*/ 2147483647 w 126"/>
              <a:gd name="T53" fmla="*/ 2147483647 h 204"/>
              <a:gd name="T54" fmla="*/ 2147483647 w 126"/>
              <a:gd name="T55" fmla="*/ 2147483647 h 204"/>
              <a:gd name="T56" fmla="*/ 2147483647 w 126"/>
              <a:gd name="T57" fmla="*/ 2147483647 h 204"/>
              <a:gd name="T58" fmla="*/ 2147483647 w 126"/>
              <a:gd name="T59" fmla="*/ 2147483647 h 204"/>
              <a:gd name="T60" fmla="*/ 2147483647 w 126"/>
              <a:gd name="T61" fmla="*/ 2147483647 h 204"/>
              <a:gd name="T62" fmla="*/ 2147483647 w 126"/>
              <a:gd name="T63" fmla="*/ 2147483647 h 204"/>
              <a:gd name="T64" fmla="*/ 2147483647 w 126"/>
              <a:gd name="T65" fmla="*/ 2147483647 h 204"/>
              <a:gd name="T66" fmla="*/ 2147483647 w 126"/>
              <a:gd name="T67" fmla="*/ 2147483647 h 204"/>
              <a:gd name="T68" fmla="*/ 2147483647 w 126"/>
              <a:gd name="T69" fmla="*/ 2147483647 h 204"/>
              <a:gd name="T70" fmla="*/ 2147483647 w 126"/>
              <a:gd name="T71" fmla="*/ 2147483647 h 204"/>
              <a:gd name="T72" fmla="*/ 2147483647 w 126"/>
              <a:gd name="T73" fmla="*/ 2147483647 h 204"/>
              <a:gd name="T74" fmla="*/ 2147483647 w 126"/>
              <a:gd name="T75" fmla="*/ 2147483647 h 204"/>
              <a:gd name="T76" fmla="*/ 2147483647 w 126"/>
              <a:gd name="T77" fmla="*/ 2147483647 h 204"/>
              <a:gd name="T78" fmla="*/ 2147483647 w 126"/>
              <a:gd name="T79" fmla="*/ 2147483647 h 204"/>
              <a:gd name="T80" fmla="*/ 2147483647 w 126"/>
              <a:gd name="T81" fmla="*/ 2147483647 h 204"/>
              <a:gd name="T82" fmla="*/ 2147483647 w 126"/>
              <a:gd name="T83" fmla="*/ 2147483647 h 204"/>
              <a:gd name="T84" fmla="*/ 2147483647 w 126"/>
              <a:gd name="T85" fmla="*/ 2147483647 h 204"/>
              <a:gd name="T86" fmla="*/ 2147483647 w 126"/>
              <a:gd name="T87" fmla="*/ 2147483647 h 204"/>
              <a:gd name="T88" fmla="*/ 2147483647 w 126"/>
              <a:gd name="T89" fmla="*/ 2147483647 h 204"/>
              <a:gd name="T90" fmla="*/ 2147483647 w 126"/>
              <a:gd name="T91" fmla="*/ 2147483647 h 204"/>
              <a:gd name="T92" fmla="*/ 2147483647 w 126"/>
              <a:gd name="T93" fmla="*/ 2147483647 h 204"/>
              <a:gd name="T94" fmla="*/ 2147483647 w 126"/>
              <a:gd name="T95" fmla="*/ 2147483647 h 204"/>
              <a:gd name="T96" fmla="*/ 2147483647 w 126"/>
              <a:gd name="T97" fmla="*/ 2147483647 h 204"/>
              <a:gd name="T98" fmla="*/ 2147483647 w 126"/>
              <a:gd name="T99" fmla="*/ 2147483647 h 204"/>
              <a:gd name="T100" fmla="*/ 2147483647 w 126"/>
              <a:gd name="T101" fmla="*/ 2147483647 h 204"/>
              <a:gd name="T102" fmla="*/ 0 w 126"/>
              <a:gd name="T103" fmla="*/ 2147483647 h 20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26"/>
              <a:gd name="T157" fmla="*/ 0 h 204"/>
              <a:gd name="T158" fmla="*/ 126 w 126"/>
              <a:gd name="T159" fmla="*/ 204 h 20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26" h="204">
                <a:moveTo>
                  <a:pt x="0" y="135"/>
                </a:moveTo>
                <a:lnTo>
                  <a:pt x="0" y="137"/>
                </a:lnTo>
                <a:lnTo>
                  <a:pt x="1" y="152"/>
                </a:lnTo>
                <a:lnTo>
                  <a:pt x="4" y="165"/>
                </a:lnTo>
                <a:lnTo>
                  <a:pt x="9" y="176"/>
                </a:lnTo>
                <a:lnTo>
                  <a:pt x="17" y="186"/>
                </a:lnTo>
                <a:lnTo>
                  <a:pt x="25" y="194"/>
                </a:lnTo>
                <a:lnTo>
                  <a:pt x="36" y="200"/>
                </a:lnTo>
                <a:lnTo>
                  <a:pt x="47" y="203"/>
                </a:lnTo>
                <a:lnTo>
                  <a:pt x="61" y="204"/>
                </a:lnTo>
                <a:lnTo>
                  <a:pt x="76" y="203"/>
                </a:lnTo>
                <a:lnTo>
                  <a:pt x="89" y="200"/>
                </a:lnTo>
                <a:lnTo>
                  <a:pt x="99" y="194"/>
                </a:lnTo>
                <a:lnTo>
                  <a:pt x="109" y="187"/>
                </a:lnTo>
                <a:lnTo>
                  <a:pt x="116" y="177"/>
                </a:lnTo>
                <a:lnTo>
                  <a:pt x="122" y="167"/>
                </a:lnTo>
                <a:lnTo>
                  <a:pt x="125" y="154"/>
                </a:lnTo>
                <a:lnTo>
                  <a:pt x="126" y="141"/>
                </a:lnTo>
                <a:lnTo>
                  <a:pt x="126" y="132"/>
                </a:lnTo>
                <a:lnTo>
                  <a:pt x="124" y="124"/>
                </a:lnTo>
                <a:lnTo>
                  <a:pt x="122" y="117"/>
                </a:lnTo>
                <a:lnTo>
                  <a:pt x="119" y="111"/>
                </a:lnTo>
                <a:lnTo>
                  <a:pt x="115" y="105"/>
                </a:lnTo>
                <a:lnTo>
                  <a:pt x="110" y="99"/>
                </a:lnTo>
                <a:lnTo>
                  <a:pt x="104" y="96"/>
                </a:lnTo>
                <a:lnTo>
                  <a:pt x="97" y="92"/>
                </a:lnTo>
                <a:lnTo>
                  <a:pt x="102" y="89"/>
                </a:lnTo>
                <a:lnTo>
                  <a:pt x="108" y="85"/>
                </a:lnTo>
                <a:lnTo>
                  <a:pt x="111" y="82"/>
                </a:lnTo>
                <a:lnTo>
                  <a:pt x="115" y="77"/>
                </a:lnTo>
                <a:lnTo>
                  <a:pt x="117" y="71"/>
                </a:lnTo>
                <a:lnTo>
                  <a:pt x="119" y="66"/>
                </a:lnTo>
                <a:lnTo>
                  <a:pt x="120" y="60"/>
                </a:lnTo>
                <a:lnTo>
                  <a:pt x="120" y="53"/>
                </a:lnTo>
                <a:lnTo>
                  <a:pt x="119" y="41"/>
                </a:lnTo>
                <a:lnTo>
                  <a:pt x="116" y="31"/>
                </a:lnTo>
                <a:lnTo>
                  <a:pt x="112" y="23"/>
                </a:lnTo>
                <a:lnTo>
                  <a:pt x="105" y="14"/>
                </a:lnTo>
                <a:lnTo>
                  <a:pt x="97" y="9"/>
                </a:lnTo>
                <a:lnTo>
                  <a:pt x="86" y="4"/>
                </a:lnTo>
                <a:lnTo>
                  <a:pt x="75" y="2"/>
                </a:lnTo>
                <a:lnTo>
                  <a:pt x="61" y="0"/>
                </a:lnTo>
                <a:lnTo>
                  <a:pt x="50" y="2"/>
                </a:lnTo>
                <a:lnTo>
                  <a:pt x="38" y="5"/>
                </a:lnTo>
                <a:lnTo>
                  <a:pt x="28" y="11"/>
                </a:lnTo>
                <a:lnTo>
                  <a:pt x="20" y="18"/>
                </a:lnTo>
                <a:lnTo>
                  <a:pt x="14" y="27"/>
                </a:lnTo>
                <a:lnTo>
                  <a:pt x="8" y="39"/>
                </a:lnTo>
                <a:lnTo>
                  <a:pt x="5" y="50"/>
                </a:lnTo>
                <a:lnTo>
                  <a:pt x="4" y="66"/>
                </a:lnTo>
                <a:lnTo>
                  <a:pt x="4" y="67"/>
                </a:lnTo>
                <a:lnTo>
                  <a:pt x="27" y="67"/>
                </a:lnTo>
                <a:lnTo>
                  <a:pt x="28" y="56"/>
                </a:lnTo>
                <a:lnTo>
                  <a:pt x="31" y="48"/>
                </a:lnTo>
                <a:lnTo>
                  <a:pt x="33" y="41"/>
                </a:lnTo>
                <a:lnTo>
                  <a:pt x="37" y="34"/>
                </a:lnTo>
                <a:lnTo>
                  <a:pt x="41" y="30"/>
                </a:lnTo>
                <a:lnTo>
                  <a:pt x="47" y="26"/>
                </a:lnTo>
                <a:lnTo>
                  <a:pt x="55" y="25"/>
                </a:lnTo>
                <a:lnTo>
                  <a:pt x="63" y="24"/>
                </a:lnTo>
                <a:lnTo>
                  <a:pt x="71" y="24"/>
                </a:lnTo>
                <a:lnTo>
                  <a:pt x="77" y="26"/>
                </a:lnTo>
                <a:lnTo>
                  <a:pt x="82" y="28"/>
                </a:lnTo>
                <a:lnTo>
                  <a:pt x="86" y="32"/>
                </a:lnTo>
                <a:lnTo>
                  <a:pt x="91" y="35"/>
                </a:lnTo>
                <a:lnTo>
                  <a:pt x="93" y="41"/>
                </a:lnTo>
                <a:lnTo>
                  <a:pt x="95" y="47"/>
                </a:lnTo>
                <a:lnTo>
                  <a:pt x="95" y="54"/>
                </a:lnTo>
                <a:lnTo>
                  <a:pt x="94" y="62"/>
                </a:lnTo>
                <a:lnTo>
                  <a:pt x="93" y="68"/>
                </a:lnTo>
                <a:lnTo>
                  <a:pt x="90" y="74"/>
                </a:lnTo>
                <a:lnTo>
                  <a:pt x="85" y="77"/>
                </a:lnTo>
                <a:lnTo>
                  <a:pt x="80" y="81"/>
                </a:lnTo>
                <a:lnTo>
                  <a:pt x="74" y="83"/>
                </a:lnTo>
                <a:lnTo>
                  <a:pt x="66" y="84"/>
                </a:lnTo>
                <a:lnTo>
                  <a:pt x="58" y="84"/>
                </a:lnTo>
                <a:lnTo>
                  <a:pt x="50" y="84"/>
                </a:lnTo>
                <a:lnTo>
                  <a:pt x="50" y="106"/>
                </a:lnTo>
                <a:lnTo>
                  <a:pt x="63" y="106"/>
                </a:lnTo>
                <a:lnTo>
                  <a:pt x="72" y="108"/>
                </a:lnTo>
                <a:lnTo>
                  <a:pt x="79" y="109"/>
                </a:lnTo>
                <a:lnTo>
                  <a:pt x="86" y="112"/>
                </a:lnTo>
                <a:lnTo>
                  <a:pt x="92" y="116"/>
                </a:lnTo>
                <a:lnTo>
                  <a:pt x="96" y="120"/>
                </a:lnTo>
                <a:lnTo>
                  <a:pt x="99" y="126"/>
                </a:lnTo>
                <a:lnTo>
                  <a:pt x="100" y="133"/>
                </a:lnTo>
                <a:lnTo>
                  <a:pt x="101" y="141"/>
                </a:lnTo>
                <a:lnTo>
                  <a:pt x="100" y="149"/>
                </a:lnTo>
                <a:lnTo>
                  <a:pt x="99" y="158"/>
                </a:lnTo>
                <a:lnTo>
                  <a:pt x="96" y="163"/>
                </a:lnTo>
                <a:lnTo>
                  <a:pt x="91" y="169"/>
                </a:lnTo>
                <a:lnTo>
                  <a:pt x="85" y="174"/>
                </a:lnTo>
                <a:lnTo>
                  <a:pt x="79" y="177"/>
                </a:lnTo>
                <a:lnTo>
                  <a:pt x="72" y="179"/>
                </a:lnTo>
                <a:lnTo>
                  <a:pt x="63" y="180"/>
                </a:lnTo>
                <a:lnTo>
                  <a:pt x="55" y="179"/>
                </a:lnTo>
                <a:lnTo>
                  <a:pt x="46" y="177"/>
                </a:lnTo>
                <a:lnTo>
                  <a:pt x="40" y="173"/>
                </a:lnTo>
                <a:lnTo>
                  <a:pt x="35" y="168"/>
                </a:lnTo>
                <a:lnTo>
                  <a:pt x="31" y="162"/>
                </a:lnTo>
                <a:lnTo>
                  <a:pt x="27" y="154"/>
                </a:lnTo>
                <a:lnTo>
                  <a:pt x="25" y="146"/>
                </a:lnTo>
                <a:lnTo>
                  <a:pt x="24" y="135"/>
                </a:lnTo>
                <a:lnTo>
                  <a:pt x="0" y="13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10" name="Freeform 406"/>
          <p:cNvSpPr>
            <a:spLocks/>
          </p:cNvSpPr>
          <p:nvPr/>
        </p:nvSpPr>
        <p:spPr bwMode="auto">
          <a:xfrm>
            <a:off x="4919663" y="3103563"/>
            <a:ext cx="58737" cy="106362"/>
          </a:xfrm>
          <a:custGeom>
            <a:avLst/>
            <a:gdLst>
              <a:gd name="T0" fmla="*/ 2147483647 w 127"/>
              <a:gd name="T1" fmla="*/ 2147483647 h 200"/>
              <a:gd name="T2" fmla="*/ 2147483647 w 127"/>
              <a:gd name="T3" fmla="*/ 2147483647 h 200"/>
              <a:gd name="T4" fmla="*/ 2147483647 w 127"/>
              <a:gd name="T5" fmla="*/ 2147483647 h 200"/>
              <a:gd name="T6" fmla="*/ 2147483647 w 127"/>
              <a:gd name="T7" fmla="*/ 2147483647 h 200"/>
              <a:gd name="T8" fmla="*/ 2147483647 w 127"/>
              <a:gd name="T9" fmla="*/ 2147483647 h 200"/>
              <a:gd name="T10" fmla="*/ 2147483647 w 127"/>
              <a:gd name="T11" fmla="*/ 2147483647 h 200"/>
              <a:gd name="T12" fmla="*/ 2147483647 w 127"/>
              <a:gd name="T13" fmla="*/ 2147483647 h 200"/>
              <a:gd name="T14" fmla="*/ 2147483647 w 127"/>
              <a:gd name="T15" fmla="*/ 2147483647 h 200"/>
              <a:gd name="T16" fmla="*/ 2147483647 w 127"/>
              <a:gd name="T17" fmla="*/ 2147483647 h 200"/>
              <a:gd name="T18" fmla="*/ 2147483647 w 127"/>
              <a:gd name="T19" fmla="*/ 2147483647 h 200"/>
              <a:gd name="T20" fmla="*/ 2147483647 w 127"/>
              <a:gd name="T21" fmla="*/ 2147483647 h 200"/>
              <a:gd name="T22" fmla="*/ 2147483647 w 127"/>
              <a:gd name="T23" fmla="*/ 2147483647 h 200"/>
              <a:gd name="T24" fmla="*/ 2147483647 w 127"/>
              <a:gd name="T25" fmla="*/ 2147483647 h 200"/>
              <a:gd name="T26" fmla="*/ 2147483647 w 127"/>
              <a:gd name="T27" fmla="*/ 2147483647 h 200"/>
              <a:gd name="T28" fmla="*/ 2147483647 w 127"/>
              <a:gd name="T29" fmla="*/ 2147483647 h 200"/>
              <a:gd name="T30" fmla="*/ 2147483647 w 127"/>
              <a:gd name="T31" fmla="*/ 0 h 200"/>
              <a:gd name="T32" fmla="*/ 2147483647 w 127"/>
              <a:gd name="T33" fmla="*/ 2147483647 h 200"/>
              <a:gd name="T34" fmla="*/ 2147483647 w 127"/>
              <a:gd name="T35" fmla="*/ 2147483647 h 200"/>
              <a:gd name="T36" fmla="*/ 2147483647 w 127"/>
              <a:gd name="T37" fmla="*/ 2147483647 h 200"/>
              <a:gd name="T38" fmla="*/ 2147483647 w 127"/>
              <a:gd name="T39" fmla="*/ 2147483647 h 200"/>
              <a:gd name="T40" fmla="*/ 2147483647 w 127"/>
              <a:gd name="T41" fmla="*/ 2147483647 h 200"/>
              <a:gd name="T42" fmla="*/ 2147483647 w 127"/>
              <a:gd name="T43" fmla="*/ 2147483647 h 200"/>
              <a:gd name="T44" fmla="*/ 2147483647 w 127"/>
              <a:gd name="T45" fmla="*/ 2147483647 h 200"/>
              <a:gd name="T46" fmla="*/ 2147483647 w 127"/>
              <a:gd name="T47" fmla="*/ 2147483647 h 200"/>
              <a:gd name="T48" fmla="*/ 2147483647 w 127"/>
              <a:gd name="T49" fmla="*/ 2147483647 h 200"/>
              <a:gd name="T50" fmla="*/ 2147483647 w 127"/>
              <a:gd name="T51" fmla="*/ 2147483647 h 200"/>
              <a:gd name="T52" fmla="*/ 2147483647 w 127"/>
              <a:gd name="T53" fmla="*/ 2147483647 h 200"/>
              <a:gd name="T54" fmla="*/ 2147483647 w 127"/>
              <a:gd name="T55" fmla="*/ 2147483647 h 200"/>
              <a:gd name="T56" fmla="*/ 2147483647 w 127"/>
              <a:gd name="T57" fmla="*/ 2147483647 h 200"/>
              <a:gd name="T58" fmla="*/ 2147483647 w 127"/>
              <a:gd name="T59" fmla="*/ 2147483647 h 200"/>
              <a:gd name="T60" fmla="*/ 2147483647 w 127"/>
              <a:gd name="T61" fmla="*/ 2147483647 h 200"/>
              <a:gd name="T62" fmla="*/ 0 w 127"/>
              <a:gd name="T63" fmla="*/ 2147483647 h 20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27"/>
              <a:gd name="T97" fmla="*/ 0 h 200"/>
              <a:gd name="T98" fmla="*/ 127 w 127"/>
              <a:gd name="T99" fmla="*/ 200 h 20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27" h="200">
                <a:moveTo>
                  <a:pt x="0" y="143"/>
                </a:moveTo>
                <a:lnTo>
                  <a:pt x="2" y="155"/>
                </a:lnTo>
                <a:lnTo>
                  <a:pt x="7" y="166"/>
                </a:lnTo>
                <a:lnTo>
                  <a:pt x="12" y="176"/>
                </a:lnTo>
                <a:lnTo>
                  <a:pt x="19" y="185"/>
                </a:lnTo>
                <a:lnTo>
                  <a:pt x="28" y="191"/>
                </a:lnTo>
                <a:lnTo>
                  <a:pt x="38" y="196"/>
                </a:lnTo>
                <a:lnTo>
                  <a:pt x="50" y="199"/>
                </a:lnTo>
                <a:lnTo>
                  <a:pt x="62" y="200"/>
                </a:lnTo>
                <a:lnTo>
                  <a:pt x="76" y="199"/>
                </a:lnTo>
                <a:lnTo>
                  <a:pt x="89" y="196"/>
                </a:lnTo>
                <a:lnTo>
                  <a:pt x="99" y="189"/>
                </a:lnTo>
                <a:lnTo>
                  <a:pt x="109" y="180"/>
                </a:lnTo>
                <a:lnTo>
                  <a:pt x="116" y="171"/>
                </a:lnTo>
                <a:lnTo>
                  <a:pt x="123" y="158"/>
                </a:lnTo>
                <a:lnTo>
                  <a:pt x="126" y="145"/>
                </a:lnTo>
                <a:lnTo>
                  <a:pt x="127" y="130"/>
                </a:lnTo>
                <a:lnTo>
                  <a:pt x="126" y="115"/>
                </a:lnTo>
                <a:lnTo>
                  <a:pt x="123" y="102"/>
                </a:lnTo>
                <a:lnTo>
                  <a:pt x="117" y="92"/>
                </a:lnTo>
                <a:lnTo>
                  <a:pt x="110" y="83"/>
                </a:lnTo>
                <a:lnTo>
                  <a:pt x="102" y="74"/>
                </a:lnTo>
                <a:lnTo>
                  <a:pt x="91" y="69"/>
                </a:lnTo>
                <a:lnTo>
                  <a:pt x="78" y="65"/>
                </a:lnTo>
                <a:lnTo>
                  <a:pt x="66" y="64"/>
                </a:lnTo>
                <a:lnTo>
                  <a:pt x="55" y="65"/>
                </a:lnTo>
                <a:lnTo>
                  <a:pt x="46" y="67"/>
                </a:lnTo>
                <a:lnTo>
                  <a:pt x="37" y="71"/>
                </a:lnTo>
                <a:lnTo>
                  <a:pt x="30" y="77"/>
                </a:lnTo>
                <a:lnTo>
                  <a:pt x="37" y="23"/>
                </a:lnTo>
                <a:lnTo>
                  <a:pt x="117" y="23"/>
                </a:lnTo>
                <a:lnTo>
                  <a:pt x="117" y="0"/>
                </a:lnTo>
                <a:lnTo>
                  <a:pt x="20" y="0"/>
                </a:lnTo>
                <a:lnTo>
                  <a:pt x="6" y="106"/>
                </a:lnTo>
                <a:lnTo>
                  <a:pt x="27" y="106"/>
                </a:lnTo>
                <a:lnTo>
                  <a:pt x="34" y="98"/>
                </a:lnTo>
                <a:lnTo>
                  <a:pt x="41" y="92"/>
                </a:lnTo>
                <a:lnTo>
                  <a:pt x="51" y="88"/>
                </a:lnTo>
                <a:lnTo>
                  <a:pt x="62" y="87"/>
                </a:lnTo>
                <a:lnTo>
                  <a:pt x="70" y="88"/>
                </a:lnTo>
                <a:lnTo>
                  <a:pt x="78" y="91"/>
                </a:lnTo>
                <a:lnTo>
                  <a:pt x="85" y="94"/>
                </a:lnTo>
                <a:lnTo>
                  <a:pt x="91" y="99"/>
                </a:lnTo>
                <a:lnTo>
                  <a:pt x="95" y="106"/>
                </a:lnTo>
                <a:lnTo>
                  <a:pt x="98" y="113"/>
                </a:lnTo>
                <a:lnTo>
                  <a:pt x="101" y="122"/>
                </a:lnTo>
                <a:lnTo>
                  <a:pt x="102" y="131"/>
                </a:lnTo>
                <a:lnTo>
                  <a:pt x="101" y="141"/>
                </a:lnTo>
                <a:lnTo>
                  <a:pt x="98" y="150"/>
                </a:lnTo>
                <a:lnTo>
                  <a:pt x="95" y="157"/>
                </a:lnTo>
                <a:lnTo>
                  <a:pt x="90" y="164"/>
                </a:lnTo>
                <a:lnTo>
                  <a:pt x="85" y="169"/>
                </a:lnTo>
                <a:lnTo>
                  <a:pt x="77" y="172"/>
                </a:lnTo>
                <a:lnTo>
                  <a:pt x="70" y="175"/>
                </a:lnTo>
                <a:lnTo>
                  <a:pt x="62" y="176"/>
                </a:lnTo>
                <a:lnTo>
                  <a:pt x="54" y="176"/>
                </a:lnTo>
                <a:lnTo>
                  <a:pt x="48" y="173"/>
                </a:lnTo>
                <a:lnTo>
                  <a:pt x="41" y="171"/>
                </a:lnTo>
                <a:lnTo>
                  <a:pt x="36" y="168"/>
                </a:lnTo>
                <a:lnTo>
                  <a:pt x="32" y="162"/>
                </a:lnTo>
                <a:lnTo>
                  <a:pt x="29" y="157"/>
                </a:lnTo>
                <a:lnTo>
                  <a:pt x="26" y="150"/>
                </a:lnTo>
                <a:lnTo>
                  <a:pt x="25" y="143"/>
                </a:lnTo>
                <a:lnTo>
                  <a:pt x="0" y="143"/>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11" name="Freeform 407"/>
          <p:cNvSpPr>
            <a:spLocks/>
          </p:cNvSpPr>
          <p:nvPr/>
        </p:nvSpPr>
        <p:spPr bwMode="auto">
          <a:xfrm>
            <a:off x="5537200" y="3097213"/>
            <a:ext cx="60325" cy="109537"/>
          </a:xfrm>
          <a:custGeom>
            <a:avLst/>
            <a:gdLst>
              <a:gd name="T0" fmla="*/ 0 w 127"/>
              <a:gd name="T1" fmla="*/ 2147483647 h 208"/>
              <a:gd name="T2" fmla="*/ 2147483647 w 127"/>
              <a:gd name="T3" fmla="*/ 2147483647 h 208"/>
              <a:gd name="T4" fmla="*/ 2147483647 w 127"/>
              <a:gd name="T5" fmla="*/ 2147483647 h 208"/>
              <a:gd name="T6" fmla="*/ 2147483647 w 127"/>
              <a:gd name="T7" fmla="*/ 2147483647 h 208"/>
              <a:gd name="T8" fmla="*/ 2147483647 w 127"/>
              <a:gd name="T9" fmla="*/ 2147483647 h 208"/>
              <a:gd name="T10" fmla="*/ 2147483647 w 127"/>
              <a:gd name="T11" fmla="*/ 2147483647 h 208"/>
              <a:gd name="T12" fmla="*/ 2147483647 w 127"/>
              <a:gd name="T13" fmla="*/ 2147483647 h 208"/>
              <a:gd name="T14" fmla="*/ 2147483647 w 127"/>
              <a:gd name="T15" fmla="*/ 2147483647 h 208"/>
              <a:gd name="T16" fmla="*/ 2147483647 w 127"/>
              <a:gd name="T17" fmla="*/ 0 h 208"/>
              <a:gd name="T18" fmla="*/ 0 w 127"/>
              <a:gd name="T19" fmla="*/ 0 h 208"/>
              <a:gd name="T20" fmla="*/ 0 w 127"/>
              <a:gd name="T21" fmla="*/ 2147483647 h 20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27"/>
              <a:gd name="T34" fmla="*/ 0 h 208"/>
              <a:gd name="T35" fmla="*/ 127 w 127"/>
              <a:gd name="T36" fmla="*/ 208 h 20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27" h="208">
                <a:moveTo>
                  <a:pt x="0" y="208"/>
                </a:moveTo>
                <a:lnTo>
                  <a:pt x="26" y="208"/>
                </a:lnTo>
                <a:lnTo>
                  <a:pt x="26" y="112"/>
                </a:lnTo>
                <a:lnTo>
                  <a:pt x="114" y="112"/>
                </a:lnTo>
                <a:lnTo>
                  <a:pt x="114" y="86"/>
                </a:lnTo>
                <a:lnTo>
                  <a:pt x="26" y="86"/>
                </a:lnTo>
                <a:lnTo>
                  <a:pt x="26" y="26"/>
                </a:lnTo>
                <a:lnTo>
                  <a:pt x="127" y="26"/>
                </a:lnTo>
                <a:lnTo>
                  <a:pt x="127" y="0"/>
                </a:lnTo>
                <a:lnTo>
                  <a:pt x="0" y="0"/>
                </a:lnTo>
                <a:lnTo>
                  <a:pt x="0" y="20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12" name="Freeform 408"/>
          <p:cNvSpPr>
            <a:spLocks noEditPoints="1"/>
          </p:cNvSpPr>
          <p:nvPr/>
        </p:nvSpPr>
        <p:spPr bwMode="auto">
          <a:xfrm>
            <a:off x="5607050" y="3097213"/>
            <a:ext cx="12700" cy="109537"/>
          </a:xfrm>
          <a:custGeom>
            <a:avLst/>
            <a:gdLst>
              <a:gd name="T0" fmla="*/ 0 w 23"/>
              <a:gd name="T1" fmla="*/ 2147483647 h 208"/>
              <a:gd name="T2" fmla="*/ 2147483647 w 23"/>
              <a:gd name="T3" fmla="*/ 2147483647 h 208"/>
              <a:gd name="T4" fmla="*/ 2147483647 w 23"/>
              <a:gd name="T5" fmla="*/ 2147483647 h 208"/>
              <a:gd name="T6" fmla="*/ 0 w 23"/>
              <a:gd name="T7" fmla="*/ 2147483647 h 208"/>
              <a:gd name="T8" fmla="*/ 0 w 23"/>
              <a:gd name="T9" fmla="*/ 2147483647 h 208"/>
              <a:gd name="T10" fmla="*/ 0 w 23"/>
              <a:gd name="T11" fmla="*/ 2147483647 h 208"/>
              <a:gd name="T12" fmla="*/ 2147483647 w 23"/>
              <a:gd name="T13" fmla="*/ 2147483647 h 208"/>
              <a:gd name="T14" fmla="*/ 2147483647 w 23"/>
              <a:gd name="T15" fmla="*/ 0 h 208"/>
              <a:gd name="T16" fmla="*/ 0 w 23"/>
              <a:gd name="T17" fmla="*/ 0 h 208"/>
              <a:gd name="T18" fmla="*/ 0 w 23"/>
              <a:gd name="T19" fmla="*/ 2147483647 h 20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8"/>
              <a:gd name="T32" fmla="*/ 23 w 23"/>
              <a:gd name="T33" fmla="*/ 208 h 20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8">
                <a:moveTo>
                  <a:pt x="0" y="208"/>
                </a:moveTo>
                <a:lnTo>
                  <a:pt x="23" y="208"/>
                </a:lnTo>
                <a:lnTo>
                  <a:pt x="23" y="56"/>
                </a:lnTo>
                <a:lnTo>
                  <a:pt x="0" y="56"/>
                </a:lnTo>
                <a:lnTo>
                  <a:pt x="0" y="208"/>
                </a:lnTo>
                <a:close/>
                <a:moveTo>
                  <a:pt x="0" y="28"/>
                </a:moveTo>
                <a:lnTo>
                  <a:pt x="23" y="28"/>
                </a:lnTo>
                <a:lnTo>
                  <a:pt x="23"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13" name="Freeform 409"/>
          <p:cNvSpPr>
            <a:spLocks noEditPoints="1"/>
          </p:cNvSpPr>
          <p:nvPr/>
        </p:nvSpPr>
        <p:spPr bwMode="auto">
          <a:xfrm>
            <a:off x="5632450" y="3097213"/>
            <a:ext cx="58738" cy="111125"/>
          </a:xfrm>
          <a:custGeom>
            <a:avLst/>
            <a:gdLst>
              <a:gd name="T0" fmla="*/ 2147483647 w 126"/>
              <a:gd name="T1" fmla="*/ 0 h 211"/>
              <a:gd name="T2" fmla="*/ 2147483647 w 126"/>
              <a:gd name="T3" fmla="*/ 0 h 211"/>
              <a:gd name="T4" fmla="*/ 2147483647 w 126"/>
              <a:gd name="T5" fmla="*/ 2147483647 h 211"/>
              <a:gd name="T6" fmla="*/ 2147483647 w 126"/>
              <a:gd name="T7" fmla="*/ 2147483647 h 211"/>
              <a:gd name="T8" fmla="*/ 2147483647 w 126"/>
              <a:gd name="T9" fmla="*/ 2147483647 h 211"/>
              <a:gd name="T10" fmla="*/ 2147483647 w 126"/>
              <a:gd name="T11" fmla="*/ 2147483647 h 211"/>
              <a:gd name="T12" fmla="*/ 2147483647 w 126"/>
              <a:gd name="T13" fmla="*/ 2147483647 h 211"/>
              <a:gd name="T14" fmla="*/ 2147483647 w 126"/>
              <a:gd name="T15" fmla="*/ 2147483647 h 211"/>
              <a:gd name="T16" fmla="*/ 2147483647 w 126"/>
              <a:gd name="T17" fmla="*/ 2147483647 h 211"/>
              <a:gd name="T18" fmla="*/ 2147483647 w 126"/>
              <a:gd name="T19" fmla="*/ 2147483647 h 211"/>
              <a:gd name="T20" fmla="*/ 2147483647 w 126"/>
              <a:gd name="T21" fmla="*/ 2147483647 h 211"/>
              <a:gd name="T22" fmla="*/ 2147483647 w 126"/>
              <a:gd name="T23" fmla="*/ 2147483647 h 211"/>
              <a:gd name="T24" fmla="*/ 2147483647 w 126"/>
              <a:gd name="T25" fmla="*/ 2147483647 h 211"/>
              <a:gd name="T26" fmla="*/ 2147483647 w 126"/>
              <a:gd name="T27" fmla="*/ 2147483647 h 211"/>
              <a:gd name="T28" fmla="*/ 0 w 126"/>
              <a:gd name="T29" fmla="*/ 2147483647 h 211"/>
              <a:gd name="T30" fmla="*/ 2147483647 w 126"/>
              <a:gd name="T31" fmla="*/ 2147483647 h 211"/>
              <a:gd name="T32" fmla="*/ 2147483647 w 126"/>
              <a:gd name="T33" fmla="*/ 2147483647 h 211"/>
              <a:gd name="T34" fmla="*/ 2147483647 w 126"/>
              <a:gd name="T35" fmla="*/ 2147483647 h 211"/>
              <a:gd name="T36" fmla="*/ 2147483647 w 126"/>
              <a:gd name="T37" fmla="*/ 2147483647 h 211"/>
              <a:gd name="T38" fmla="*/ 2147483647 w 126"/>
              <a:gd name="T39" fmla="*/ 2147483647 h 211"/>
              <a:gd name="T40" fmla="*/ 2147483647 w 126"/>
              <a:gd name="T41" fmla="*/ 2147483647 h 211"/>
              <a:gd name="T42" fmla="*/ 2147483647 w 126"/>
              <a:gd name="T43" fmla="*/ 2147483647 h 211"/>
              <a:gd name="T44" fmla="*/ 2147483647 w 126"/>
              <a:gd name="T45" fmla="*/ 2147483647 h 211"/>
              <a:gd name="T46" fmla="*/ 2147483647 w 126"/>
              <a:gd name="T47" fmla="*/ 2147483647 h 211"/>
              <a:gd name="T48" fmla="*/ 2147483647 w 126"/>
              <a:gd name="T49" fmla="*/ 2147483647 h 211"/>
              <a:gd name="T50" fmla="*/ 2147483647 w 126"/>
              <a:gd name="T51" fmla="*/ 2147483647 h 211"/>
              <a:gd name="T52" fmla="*/ 2147483647 w 126"/>
              <a:gd name="T53" fmla="*/ 2147483647 h 211"/>
              <a:gd name="T54" fmla="*/ 2147483647 w 126"/>
              <a:gd name="T55" fmla="*/ 2147483647 h 211"/>
              <a:gd name="T56" fmla="*/ 2147483647 w 126"/>
              <a:gd name="T57" fmla="*/ 2147483647 h 211"/>
              <a:gd name="T58" fmla="*/ 2147483647 w 126"/>
              <a:gd name="T59" fmla="*/ 0 h 211"/>
              <a:gd name="T60" fmla="*/ 2147483647 w 126"/>
              <a:gd name="T61" fmla="*/ 2147483647 h 211"/>
              <a:gd name="T62" fmla="*/ 2147483647 w 126"/>
              <a:gd name="T63" fmla="*/ 2147483647 h 211"/>
              <a:gd name="T64" fmla="*/ 2147483647 w 126"/>
              <a:gd name="T65" fmla="*/ 2147483647 h 211"/>
              <a:gd name="T66" fmla="*/ 2147483647 w 126"/>
              <a:gd name="T67" fmla="*/ 2147483647 h 211"/>
              <a:gd name="T68" fmla="*/ 2147483647 w 126"/>
              <a:gd name="T69" fmla="*/ 2147483647 h 211"/>
              <a:gd name="T70" fmla="*/ 2147483647 w 126"/>
              <a:gd name="T71" fmla="*/ 2147483647 h 211"/>
              <a:gd name="T72" fmla="*/ 2147483647 w 126"/>
              <a:gd name="T73" fmla="*/ 2147483647 h 211"/>
              <a:gd name="T74" fmla="*/ 2147483647 w 126"/>
              <a:gd name="T75" fmla="*/ 2147483647 h 211"/>
              <a:gd name="T76" fmla="*/ 2147483647 w 126"/>
              <a:gd name="T77" fmla="*/ 2147483647 h 211"/>
              <a:gd name="T78" fmla="*/ 2147483647 w 126"/>
              <a:gd name="T79" fmla="*/ 2147483647 h 211"/>
              <a:gd name="T80" fmla="*/ 2147483647 w 126"/>
              <a:gd name="T81" fmla="*/ 2147483647 h 211"/>
              <a:gd name="T82" fmla="*/ 2147483647 w 126"/>
              <a:gd name="T83" fmla="*/ 2147483647 h 211"/>
              <a:gd name="T84" fmla="*/ 2147483647 w 126"/>
              <a:gd name="T85" fmla="*/ 2147483647 h 211"/>
              <a:gd name="T86" fmla="*/ 2147483647 w 126"/>
              <a:gd name="T87" fmla="*/ 2147483647 h 211"/>
              <a:gd name="T88" fmla="*/ 2147483647 w 126"/>
              <a:gd name="T89" fmla="*/ 2147483647 h 211"/>
              <a:gd name="T90" fmla="*/ 2147483647 w 126"/>
              <a:gd name="T91" fmla="*/ 2147483647 h 211"/>
              <a:gd name="T92" fmla="*/ 2147483647 w 126"/>
              <a:gd name="T93" fmla="*/ 2147483647 h 211"/>
              <a:gd name="T94" fmla="*/ 2147483647 w 126"/>
              <a:gd name="T95" fmla="*/ 2147483647 h 211"/>
              <a:gd name="T96" fmla="*/ 2147483647 w 126"/>
              <a:gd name="T97" fmla="*/ 2147483647 h 211"/>
              <a:gd name="T98" fmla="*/ 2147483647 w 126"/>
              <a:gd name="T99" fmla="*/ 2147483647 h 211"/>
              <a:gd name="T100" fmla="*/ 2147483647 w 126"/>
              <a:gd name="T101" fmla="*/ 2147483647 h 211"/>
              <a:gd name="T102" fmla="*/ 2147483647 w 126"/>
              <a:gd name="T103" fmla="*/ 2147483647 h 211"/>
              <a:gd name="T104" fmla="*/ 2147483647 w 126"/>
              <a:gd name="T105" fmla="*/ 2147483647 h 211"/>
              <a:gd name="T106" fmla="*/ 2147483647 w 126"/>
              <a:gd name="T107" fmla="*/ 2147483647 h 211"/>
              <a:gd name="T108" fmla="*/ 2147483647 w 126"/>
              <a:gd name="T109" fmla="*/ 2147483647 h 211"/>
              <a:gd name="T110" fmla="*/ 2147483647 w 126"/>
              <a:gd name="T111" fmla="*/ 2147483647 h 211"/>
              <a:gd name="T112" fmla="*/ 2147483647 w 126"/>
              <a:gd name="T113" fmla="*/ 2147483647 h 211"/>
              <a:gd name="T114" fmla="*/ 2147483647 w 126"/>
              <a:gd name="T115" fmla="*/ 2147483647 h 211"/>
              <a:gd name="T116" fmla="*/ 2147483647 w 126"/>
              <a:gd name="T117" fmla="*/ 2147483647 h 211"/>
              <a:gd name="T118" fmla="*/ 2147483647 w 126"/>
              <a:gd name="T119" fmla="*/ 2147483647 h 211"/>
              <a:gd name="T120" fmla="*/ 2147483647 w 126"/>
              <a:gd name="T121" fmla="*/ 2147483647 h 211"/>
              <a:gd name="T122" fmla="*/ 2147483647 w 126"/>
              <a:gd name="T123" fmla="*/ 2147483647 h 211"/>
              <a:gd name="T124" fmla="*/ 2147483647 w 126"/>
              <a:gd name="T125" fmla="*/ 2147483647 h 21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6"/>
              <a:gd name="T190" fmla="*/ 0 h 211"/>
              <a:gd name="T191" fmla="*/ 126 w 126"/>
              <a:gd name="T192" fmla="*/ 211 h 211"/>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6" h="211">
                <a:moveTo>
                  <a:pt x="126" y="0"/>
                </a:moveTo>
                <a:lnTo>
                  <a:pt x="104" y="0"/>
                </a:lnTo>
                <a:lnTo>
                  <a:pt x="104" y="76"/>
                </a:lnTo>
                <a:lnTo>
                  <a:pt x="96" y="65"/>
                </a:lnTo>
                <a:lnTo>
                  <a:pt x="85" y="58"/>
                </a:lnTo>
                <a:lnTo>
                  <a:pt x="74" y="54"/>
                </a:lnTo>
                <a:lnTo>
                  <a:pt x="60" y="53"/>
                </a:lnTo>
                <a:lnTo>
                  <a:pt x="47" y="54"/>
                </a:lnTo>
                <a:lnTo>
                  <a:pt x="36" y="58"/>
                </a:lnTo>
                <a:lnTo>
                  <a:pt x="25" y="64"/>
                </a:lnTo>
                <a:lnTo>
                  <a:pt x="17" y="74"/>
                </a:lnTo>
                <a:lnTo>
                  <a:pt x="9" y="85"/>
                </a:lnTo>
                <a:lnTo>
                  <a:pt x="4" y="99"/>
                </a:lnTo>
                <a:lnTo>
                  <a:pt x="1" y="114"/>
                </a:lnTo>
                <a:lnTo>
                  <a:pt x="0" y="132"/>
                </a:lnTo>
                <a:lnTo>
                  <a:pt x="1" y="149"/>
                </a:lnTo>
                <a:lnTo>
                  <a:pt x="4" y="166"/>
                </a:lnTo>
                <a:lnTo>
                  <a:pt x="9" y="178"/>
                </a:lnTo>
                <a:lnTo>
                  <a:pt x="17" y="190"/>
                </a:lnTo>
                <a:lnTo>
                  <a:pt x="25" y="199"/>
                </a:lnTo>
                <a:lnTo>
                  <a:pt x="36" y="205"/>
                </a:lnTo>
                <a:lnTo>
                  <a:pt x="47" y="210"/>
                </a:lnTo>
                <a:lnTo>
                  <a:pt x="60" y="211"/>
                </a:lnTo>
                <a:lnTo>
                  <a:pt x="72" y="210"/>
                </a:lnTo>
                <a:lnTo>
                  <a:pt x="84" y="205"/>
                </a:lnTo>
                <a:lnTo>
                  <a:pt x="95" y="198"/>
                </a:lnTo>
                <a:lnTo>
                  <a:pt x="104" y="188"/>
                </a:lnTo>
                <a:lnTo>
                  <a:pt x="104" y="208"/>
                </a:lnTo>
                <a:lnTo>
                  <a:pt x="126" y="208"/>
                </a:lnTo>
                <a:lnTo>
                  <a:pt x="126" y="0"/>
                </a:lnTo>
                <a:close/>
                <a:moveTo>
                  <a:pt x="105" y="132"/>
                </a:moveTo>
                <a:lnTo>
                  <a:pt x="104" y="145"/>
                </a:lnTo>
                <a:lnTo>
                  <a:pt x="102" y="156"/>
                </a:lnTo>
                <a:lnTo>
                  <a:pt x="99" y="166"/>
                </a:lnTo>
                <a:lnTo>
                  <a:pt x="95" y="174"/>
                </a:lnTo>
                <a:lnTo>
                  <a:pt x="88" y="181"/>
                </a:lnTo>
                <a:lnTo>
                  <a:pt x="82" y="185"/>
                </a:lnTo>
                <a:lnTo>
                  <a:pt x="74" y="188"/>
                </a:lnTo>
                <a:lnTo>
                  <a:pt x="65" y="189"/>
                </a:lnTo>
                <a:lnTo>
                  <a:pt x="56" y="188"/>
                </a:lnTo>
                <a:lnTo>
                  <a:pt x="48" y="185"/>
                </a:lnTo>
                <a:lnTo>
                  <a:pt x="41" y="181"/>
                </a:lnTo>
                <a:lnTo>
                  <a:pt x="35" y="175"/>
                </a:lnTo>
                <a:lnTo>
                  <a:pt x="30" y="167"/>
                </a:lnTo>
                <a:lnTo>
                  <a:pt x="27" y="157"/>
                </a:lnTo>
                <a:lnTo>
                  <a:pt x="25" y="147"/>
                </a:lnTo>
                <a:lnTo>
                  <a:pt x="24" y="134"/>
                </a:lnTo>
                <a:lnTo>
                  <a:pt x="25" y="121"/>
                </a:lnTo>
                <a:lnTo>
                  <a:pt x="27" y="110"/>
                </a:lnTo>
                <a:lnTo>
                  <a:pt x="30" y="99"/>
                </a:lnTo>
                <a:lnTo>
                  <a:pt x="35" y="91"/>
                </a:lnTo>
                <a:lnTo>
                  <a:pt x="41" y="84"/>
                </a:lnTo>
                <a:lnTo>
                  <a:pt x="47" y="79"/>
                </a:lnTo>
                <a:lnTo>
                  <a:pt x="56" y="77"/>
                </a:lnTo>
                <a:lnTo>
                  <a:pt x="64" y="76"/>
                </a:lnTo>
                <a:lnTo>
                  <a:pt x="74" y="77"/>
                </a:lnTo>
                <a:lnTo>
                  <a:pt x="82" y="79"/>
                </a:lnTo>
                <a:lnTo>
                  <a:pt x="89" y="84"/>
                </a:lnTo>
                <a:lnTo>
                  <a:pt x="95" y="90"/>
                </a:lnTo>
                <a:lnTo>
                  <a:pt x="100" y="98"/>
                </a:lnTo>
                <a:lnTo>
                  <a:pt x="103" y="107"/>
                </a:lnTo>
                <a:lnTo>
                  <a:pt x="104" y="119"/>
                </a:lnTo>
                <a:lnTo>
                  <a:pt x="105" y="132"/>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14" name="Freeform 410"/>
          <p:cNvSpPr>
            <a:spLocks noEditPoints="1"/>
          </p:cNvSpPr>
          <p:nvPr/>
        </p:nvSpPr>
        <p:spPr bwMode="auto">
          <a:xfrm>
            <a:off x="5705475" y="3090863"/>
            <a:ext cx="57150" cy="117475"/>
          </a:xfrm>
          <a:custGeom>
            <a:avLst/>
            <a:gdLst>
              <a:gd name="T0" fmla="*/ 2147483647 w 123"/>
              <a:gd name="T1" fmla="*/ 2147483647 h 224"/>
              <a:gd name="T2" fmla="*/ 2147483647 w 123"/>
              <a:gd name="T3" fmla="*/ 2147483647 h 224"/>
              <a:gd name="T4" fmla="*/ 2147483647 w 123"/>
              <a:gd name="T5" fmla="*/ 2147483647 h 224"/>
              <a:gd name="T6" fmla="*/ 2147483647 w 123"/>
              <a:gd name="T7" fmla="*/ 2147483647 h 224"/>
              <a:gd name="T8" fmla="*/ 2147483647 w 123"/>
              <a:gd name="T9" fmla="*/ 2147483647 h 224"/>
              <a:gd name="T10" fmla="*/ 2147483647 w 123"/>
              <a:gd name="T11" fmla="*/ 2147483647 h 224"/>
              <a:gd name="T12" fmla="*/ 2147483647 w 123"/>
              <a:gd name="T13" fmla="*/ 2147483647 h 224"/>
              <a:gd name="T14" fmla="*/ 2147483647 w 123"/>
              <a:gd name="T15" fmla="*/ 2147483647 h 224"/>
              <a:gd name="T16" fmla="*/ 2147483647 w 123"/>
              <a:gd name="T17" fmla="*/ 2147483647 h 224"/>
              <a:gd name="T18" fmla="*/ 2147483647 w 123"/>
              <a:gd name="T19" fmla="*/ 2147483647 h 224"/>
              <a:gd name="T20" fmla="*/ 2147483647 w 123"/>
              <a:gd name="T21" fmla="*/ 2147483647 h 224"/>
              <a:gd name="T22" fmla="*/ 2147483647 w 123"/>
              <a:gd name="T23" fmla="*/ 2147483647 h 224"/>
              <a:gd name="T24" fmla="*/ 2147483647 w 123"/>
              <a:gd name="T25" fmla="*/ 2147483647 h 224"/>
              <a:gd name="T26" fmla="*/ 2147483647 w 123"/>
              <a:gd name="T27" fmla="*/ 2147483647 h 224"/>
              <a:gd name="T28" fmla="*/ 2147483647 w 123"/>
              <a:gd name="T29" fmla="*/ 2147483647 h 224"/>
              <a:gd name="T30" fmla="*/ 2147483647 w 123"/>
              <a:gd name="T31" fmla="*/ 2147483647 h 224"/>
              <a:gd name="T32" fmla="*/ 2147483647 w 123"/>
              <a:gd name="T33" fmla="*/ 2147483647 h 224"/>
              <a:gd name="T34" fmla="*/ 2147483647 w 123"/>
              <a:gd name="T35" fmla="*/ 2147483647 h 224"/>
              <a:gd name="T36" fmla="*/ 2147483647 w 123"/>
              <a:gd name="T37" fmla="*/ 2147483647 h 224"/>
              <a:gd name="T38" fmla="*/ 2147483647 w 123"/>
              <a:gd name="T39" fmla="*/ 2147483647 h 224"/>
              <a:gd name="T40" fmla="*/ 2147483647 w 123"/>
              <a:gd name="T41" fmla="*/ 2147483647 h 224"/>
              <a:gd name="T42" fmla="*/ 2147483647 w 123"/>
              <a:gd name="T43" fmla="*/ 2147483647 h 224"/>
              <a:gd name="T44" fmla="*/ 2147483647 w 123"/>
              <a:gd name="T45" fmla="*/ 2147483647 h 224"/>
              <a:gd name="T46" fmla="*/ 2147483647 w 123"/>
              <a:gd name="T47" fmla="*/ 2147483647 h 224"/>
              <a:gd name="T48" fmla="*/ 2147483647 w 123"/>
              <a:gd name="T49" fmla="*/ 2147483647 h 224"/>
              <a:gd name="T50" fmla="*/ 2147483647 w 123"/>
              <a:gd name="T51" fmla="*/ 2147483647 h 224"/>
              <a:gd name="T52" fmla="*/ 2147483647 w 123"/>
              <a:gd name="T53" fmla="*/ 2147483647 h 224"/>
              <a:gd name="T54" fmla="*/ 2147483647 w 123"/>
              <a:gd name="T55" fmla="*/ 2147483647 h 224"/>
              <a:gd name="T56" fmla="*/ 2147483647 w 123"/>
              <a:gd name="T57" fmla="*/ 2147483647 h 224"/>
              <a:gd name="T58" fmla="*/ 2147483647 w 123"/>
              <a:gd name="T59" fmla="*/ 2147483647 h 224"/>
              <a:gd name="T60" fmla="*/ 2147483647 w 123"/>
              <a:gd name="T61" fmla="*/ 2147483647 h 224"/>
              <a:gd name="T62" fmla="*/ 2147483647 w 123"/>
              <a:gd name="T63" fmla="*/ 2147483647 h 224"/>
              <a:gd name="T64" fmla="*/ 2147483647 w 123"/>
              <a:gd name="T65" fmla="*/ 2147483647 h 224"/>
              <a:gd name="T66" fmla="*/ 2147483647 w 123"/>
              <a:gd name="T67" fmla="*/ 2147483647 h 224"/>
              <a:gd name="T68" fmla="*/ 2147483647 w 123"/>
              <a:gd name="T69" fmla="*/ 2147483647 h 224"/>
              <a:gd name="T70" fmla="*/ 2147483647 w 123"/>
              <a:gd name="T71" fmla="*/ 0 h 224"/>
              <a:gd name="T72" fmla="*/ 2147483647 w 123"/>
              <a:gd name="T73" fmla="*/ 2147483647 h 22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3"/>
              <a:gd name="T112" fmla="*/ 0 h 224"/>
              <a:gd name="T113" fmla="*/ 123 w 123"/>
              <a:gd name="T114" fmla="*/ 224 h 224"/>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3" h="224">
                <a:moveTo>
                  <a:pt x="99" y="173"/>
                </a:moveTo>
                <a:lnTo>
                  <a:pt x="97" y="179"/>
                </a:lnTo>
                <a:lnTo>
                  <a:pt x="94" y="184"/>
                </a:lnTo>
                <a:lnTo>
                  <a:pt x="90" y="189"/>
                </a:lnTo>
                <a:lnTo>
                  <a:pt x="86" y="194"/>
                </a:lnTo>
                <a:lnTo>
                  <a:pt x="82" y="196"/>
                </a:lnTo>
                <a:lnTo>
                  <a:pt x="77" y="198"/>
                </a:lnTo>
                <a:lnTo>
                  <a:pt x="70" y="201"/>
                </a:lnTo>
                <a:lnTo>
                  <a:pt x="63" y="201"/>
                </a:lnTo>
                <a:lnTo>
                  <a:pt x="55" y="200"/>
                </a:lnTo>
                <a:lnTo>
                  <a:pt x="47" y="197"/>
                </a:lnTo>
                <a:lnTo>
                  <a:pt x="41" y="194"/>
                </a:lnTo>
                <a:lnTo>
                  <a:pt x="34" y="188"/>
                </a:lnTo>
                <a:lnTo>
                  <a:pt x="30" y="182"/>
                </a:lnTo>
                <a:lnTo>
                  <a:pt x="27" y="174"/>
                </a:lnTo>
                <a:lnTo>
                  <a:pt x="25" y="163"/>
                </a:lnTo>
                <a:lnTo>
                  <a:pt x="24" y="153"/>
                </a:lnTo>
                <a:lnTo>
                  <a:pt x="123" y="153"/>
                </a:lnTo>
                <a:lnTo>
                  <a:pt x="123" y="141"/>
                </a:lnTo>
                <a:lnTo>
                  <a:pt x="122" y="125"/>
                </a:lnTo>
                <a:lnTo>
                  <a:pt x="119" y="109"/>
                </a:lnTo>
                <a:lnTo>
                  <a:pt x="114" y="96"/>
                </a:lnTo>
                <a:lnTo>
                  <a:pt x="107" y="85"/>
                </a:lnTo>
                <a:lnTo>
                  <a:pt x="98" y="77"/>
                </a:lnTo>
                <a:lnTo>
                  <a:pt x="87" y="70"/>
                </a:lnTo>
                <a:lnTo>
                  <a:pt x="76" y="67"/>
                </a:lnTo>
                <a:lnTo>
                  <a:pt x="61" y="66"/>
                </a:lnTo>
                <a:lnTo>
                  <a:pt x="48" y="67"/>
                </a:lnTo>
                <a:lnTo>
                  <a:pt x="36" y="71"/>
                </a:lnTo>
                <a:lnTo>
                  <a:pt x="25" y="77"/>
                </a:lnTo>
                <a:lnTo>
                  <a:pt x="17" y="87"/>
                </a:lnTo>
                <a:lnTo>
                  <a:pt x="9" y="98"/>
                </a:lnTo>
                <a:lnTo>
                  <a:pt x="4" y="112"/>
                </a:lnTo>
                <a:lnTo>
                  <a:pt x="1" y="129"/>
                </a:lnTo>
                <a:lnTo>
                  <a:pt x="0" y="146"/>
                </a:lnTo>
                <a:lnTo>
                  <a:pt x="1" y="163"/>
                </a:lnTo>
                <a:lnTo>
                  <a:pt x="4" y="179"/>
                </a:lnTo>
                <a:lnTo>
                  <a:pt x="9" y="193"/>
                </a:lnTo>
                <a:lnTo>
                  <a:pt x="17" y="203"/>
                </a:lnTo>
                <a:lnTo>
                  <a:pt x="25" y="212"/>
                </a:lnTo>
                <a:lnTo>
                  <a:pt x="36" y="218"/>
                </a:lnTo>
                <a:lnTo>
                  <a:pt x="48" y="223"/>
                </a:lnTo>
                <a:lnTo>
                  <a:pt x="61" y="224"/>
                </a:lnTo>
                <a:lnTo>
                  <a:pt x="72" y="223"/>
                </a:lnTo>
                <a:lnTo>
                  <a:pt x="84" y="221"/>
                </a:lnTo>
                <a:lnTo>
                  <a:pt x="94" y="216"/>
                </a:lnTo>
                <a:lnTo>
                  <a:pt x="102" y="210"/>
                </a:lnTo>
                <a:lnTo>
                  <a:pt x="108" y="203"/>
                </a:lnTo>
                <a:lnTo>
                  <a:pt x="115" y="194"/>
                </a:lnTo>
                <a:lnTo>
                  <a:pt x="119" y="184"/>
                </a:lnTo>
                <a:lnTo>
                  <a:pt x="121" y="173"/>
                </a:lnTo>
                <a:lnTo>
                  <a:pt x="99" y="173"/>
                </a:lnTo>
                <a:close/>
                <a:moveTo>
                  <a:pt x="24" y="132"/>
                </a:moveTo>
                <a:lnTo>
                  <a:pt x="25" y="122"/>
                </a:lnTo>
                <a:lnTo>
                  <a:pt x="27" y="113"/>
                </a:lnTo>
                <a:lnTo>
                  <a:pt x="31" y="105"/>
                </a:lnTo>
                <a:lnTo>
                  <a:pt x="36" y="99"/>
                </a:lnTo>
                <a:lnTo>
                  <a:pt x="41" y="94"/>
                </a:lnTo>
                <a:lnTo>
                  <a:pt x="47" y="90"/>
                </a:lnTo>
                <a:lnTo>
                  <a:pt x="53" y="89"/>
                </a:lnTo>
                <a:lnTo>
                  <a:pt x="62" y="88"/>
                </a:lnTo>
                <a:lnTo>
                  <a:pt x="70" y="89"/>
                </a:lnTo>
                <a:lnTo>
                  <a:pt x="78" y="90"/>
                </a:lnTo>
                <a:lnTo>
                  <a:pt x="84" y="95"/>
                </a:lnTo>
                <a:lnTo>
                  <a:pt x="89" y="99"/>
                </a:lnTo>
                <a:lnTo>
                  <a:pt x="94" y="105"/>
                </a:lnTo>
                <a:lnTo>
                  <a:pt x="97" y="113"/>
                </a:lnTo>
                <a:lnTo>
                  <a:pt x="98" y="122"/>
                </a:lnTo>
                <a:lnTo>
                  <a:pt x="99" y="132"/>
                </a:lnTo>
                <a:lnTo>
                  <a:pt x="24" y="132"/>
                </a:lnTo>
                <a:close/>
                <a:moveTo>
                  <a:pt x="80" y="49"/>
                </a:moveTo>
                <a:lnTo>
                  <a:pt x="53" y="0"/>
                </a:lnTo>
                <a:lnTo>
                  <a:pt x="28" y="0"/>
                </a:lnTo>
                <a:lnTo>
                  <a:pt x="64" y="49"/>
                </a:lnTo>
                <a:lnTo>
                  <a:pt x="80" y="4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15" name="Rectangle 411"/>
          <p:cNvSpPr>
            <a:spLocks noChangeArrowheads="1"/>
          </p:cNvSpPr>
          <p:nvPr/>
        </p:nvSpPr>
        <p:spPr bwMode="auto">
          <a:xfrm>
            <a:off x="5773738" y="3097213"/>
            <a:ext cx="11112" cy="109537"/>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916" name="Freeform 412"/>
          <p:cNvSpPr>
            <a:spLocks noEditPoints="1"/>
          </p:cNvSpPr>
          <p:nvPr/>
        </p:nvSpPr>
        <p:spPr bwMode="auto">
          <a:xfrm>
            <a:off x="5797550" y="3125788"/>
            <a:ext cx="58738" cy="82550"/>
          </a:xfrm>
          <a:custGeom>
            <a:avLst/>
            <a:gdLst>
              <a:gd name="T0" fmla="*/ 2147483647 w 123"/>
              <a:gd name="T1" fmla="*/ 2147483647 h 158"/>
              <a:gd name="T2" fmla="*/ 2147483647 w 123"/>
              <a:gd name="T3" fmla="*/ 2147483647 h 158"/>
              <a:gd name="T4" fmla="*/ 2147483647 w 123"/>
              <a:gd name="T5" fmla="*/ 2147483647 h 158"/>
              <a:gd name="T6" fmla="*/ 2147483647 w 123"/>
              <a:gd name="T7" fmla="*/ 2147483647 h 158"/>
              <a:gd name="T8" fmla="*/ 2147483647 w 123"/>
              <a:gd name="T9" fmla="*/ 2147483647 h 158"/>
              <a:gd name="T10" fmla="*/ 2147483647 w 123"/>
              <a:gd name="T11" fmla="*/ 2147483647 h 158"/>
              <a:gd name="T12" fmla="*/ 2147483647 w 123"/>
              <a:gd name="T13" fmla="*/ 2147483647 h 158"/>
              <a:gd name="T14" fmla="*/ 2147483647 w 123"/>
              <a:gd name="T15" fmla="*/ 2147483647 h 158"/>
              <a:gd name="T16" fmla="*/ 2147483647 w 123"/>
              <a:gd name="T17" fmla="*/ 2147483647 h 158"/>
              <a:gd name="T18" fmla="*/ 2147483647 w 123"/>
              <a:gd name="T19" fmla="*/ 2147483647 h 158"/>
              <a:gd name="T20" fmla="*/ 2147483647 w 123"/>
              <a:gd name="T21" fmla="*/ 2147483647 h 158"/>
              <a:gd name="T22" fmla="*/ 2147483647 w 123"/>
              <a:gd name="T23" fmla="*/ 2147483647 h 158"/>
              <a:gd name="T24" fmla="*/ 2147483647 w 123"/>
              <a:gd name="T25" fmla="*/ 2147483647 h 158"/>
              <a:gd name="T26" fmla="*/ 2147483647 w 123"/>
              <a:gd name="T27" fmla="*/ 2147483647 h 158"/>
              <a:gd name="T28" fmla="*/ 2147483647 w 123"/>
              <a:gd name="T29" fmla="*/ 2147483647 h 158"/>
              <a:gd name="T30" fmla="*/ 2147483647 w 123"/>
              <a:gd name="T31" fmla="*/ 2147483647 h 158"/>
              <a:gd name="T32" fmla="*/ 2147483647 w 123"/>
              <a:gd name="T33" fmla="*/ 2147483647 h 158"/>
              <a:gd name="T34" fmla="*/ 2147483647 w 123"/>
              <a:gd name="T35" fmla="*/ 2147483647 h 158"/>
              <a:gd name="T36" fmla="*/ 2147483647 w 123"/>
              <a:gd name="T37" fmla="*/ 2147483647 h 158"/>
              <a:gd name="T38" fmla="*/ 2147483647 w 123"/>
              <a:gd name="T39" fmla="*/ 2147483647 h 158"/>
              <a:gd name="T40" fmla="*/ 2147483647 w 123"/>
              <a:gd name="T41" fmla="*/ 2147483647 h 158"/>
              <a:gd name="T42" fmla="*/ 2147483647 w 123"/>
              <a:gd name="T43" fmla="*/ 2147483647 h 158"/>
              <a:gd name="T44" fmla="*/ 2147483647 w 123"/>
              <a:gd name="T45" fmla="*/ 2147483647 h 158"/>
              <a:gd name="T46" fmla="*/ 2147483647 w 123"/>
              <a:gd name="T47" fmla="*/ 2147483647 h 158"/>
              <a:gd name="T48" fmla="*/ 2147483647 w 123"/>
              <a:gd name="T49" fmla="*/ 2147483647 h 158"/>
              <a:gd name="T50" fmla="*/ 2147483647 w 123"/>
              <a:gd name="T51" fmla="*/ 2147483647 h 158"/>
              <a:gd name="T52" fmla="*/ 2147483647 w 123"/>
              <a:gd name="T53" fmla="*/ 2147483647 h 158"/>
              <a:gd name="T54" fmla="*/ 2147483647 w 123"/>
              <a:gd name="T55" fmla="*/ 2147483647 h 158"/>
              <a:gd name="T56" fmla="*/ 2147483647 w 123"/>
              <a:gd name="T57" fmla="*/ 2147483647 h 158"/>
              <a:gd name="T58" fmla="*/ 2147483647 w 123"/>
              <a:gd name="T59" fmla="*/ 2147483647 h 158"/>
              <a:gd name="T60" fmla="*/ 2147483647 w 123"/>
              <a:gd name="T61" fmla="*/ 2147483647 h 158"/>
              <a:gd name="T62" fmla="*/ 2147483647 w 123"/>
              <a:gd name="T63" fmla="*/ 2147483647 h 158"/>
              <a:gd name="T64" fmla="*/ 2147483647 w 123"/>
              <a:gd name="T65" fmla="*/ 2147483647 h 158"/>
              <a:gd name="T66" fmla="*/ 2147483647 w 123"/>
              <a:gd name="T67" fmla="*/ 2147483647 h 158"/>
              <a:gd name="T68" fmla="*/ 2147483647 w 123"/>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8"/>
              <a:gd name="T107" fmla="*/ 123 w 123"/>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8">
                <a:moveTo>
                  <a:pt x="99" y="107"/>
                </a:moveTo>
                <a:lnTo>
                  <a:pt x="97" y="113"/>
                </a:lnTo>
                <a:lnTo>
                  <a:pt x="94" y="118"/>
                </a:lnTo>
                <a:lnTo>
                  <a:pt x="91" y="123"/>
                </a:lnTo>
                <a:lnTo>
                  <a:pt x="87" y="128"/>
                </a:lnTo>
                <a:lnTo>
                  <a:pt x="82" y="130"/>
                </a:lnTo>
                <a:lnTo>
                  <a:pt x="77" y="132"/>
                </a:lnTo>
                <a:lnTo>
                  <a:pt x="71" y="135"/>
                </a:lnTo>
                <a:lnTo>
                  <a:pt x="63" y="135"/>
                </a:lnTo>
                <a:lnTo>
                  <a:pt x="55" y="134"/>
                </a:lnTo>
                <a:lnTo>
                  <a:pt x="48" y="131"/>
                </a:lnTo>
                <a:lnTo>
                  <a:pt x="41" y="128"/>
                </a:lnTo>
                <a:lnTo>
                  <a:pt x="35" y="122"/>
                </a:lnTo>
                <a:lnTo>
                  <a:pt x="31" y="116"/>
                </a:lnTo>
                <a:lnTo>
                  <a:pt x="27" y="108"/>
                </a:lnTo>
                <a:lnTo>
                  <a:pt x="25" y="97"/>
                </a:lnTo>
                <a:lnTo>
                  <a:pt x="24" y="87"/>
                </a:lnTo>
                <a:lnTo>
                  <a:pt x="123" y="87"/>
                </a:lnTo>
                <a:lnTo>
                  <a:pt x="123" y="75"/>
                </a:lnTo>
                <a:lnTo>
                  <a:pt x="122" y="59"/>
                </a:lnTo>
                <a:lnTo>
                  <a:pt x="119" y="43"/>
                </a:lnTo>
                <a:lnTo>
                  <a:pt x="114" y="30"/>
                </a:lnTo>
                <a:lnTo>
                  <a:pt x="108" y="19"/>
                </a:lnTo>
                <a:lnTo>
                  <a:pt x="98" y="11"/>
                </a:lnTo>
                <a:lnTo>
                  <a:pt x="88" y="4"/>
                </a:lnTo>
                <a:lnTo>
                  <a:pt x="76" y="1"/>
                </a:lnTo>
                <a:lnTo>
                  <a:pt x="61" y="0"/>
                </a:lnTo>
                <a:lnTo>
                  <a:pt x="49" y="1"/>
                </a:lnTo>
                <a:lnTo>
                  <a:pt x="36" y="5"/>
                </a:lnTo>
                <a:lnTo>
                  <a:pt x="25" y="11"/>
                </a:lnTo>
                <a:lnTo>
                  <a:pt x="17" y="21"/>
                </a:lnTo>
                <a:lnTo>
                  <a:pt x="10" y="32"/>
                </a:lnTo>
                <a:lnTo>
                  <a:pt x="4" y="46"/>
                </a:lnTo>
                <a:lnTo>
                  <a:pt x="1" y="63"/>
                </a:lnTo>
                <a:lnTo>
                  <a:pt x="0" y="80"/>
                </a:lnTo>
                <a:lnTo>
                  <a:pt x="1" y="97"/>
                </a:lnTo>
                <a:lnTo>
                  <a:pt x="4" y="113"/>
                </a:lnTo>
                <a:lnTo>
                  <a:pt x="10" y="127"/>
                </a:lnTo>
                <a:lnTo>
                  <a:pt x="17" y="137"/>
                </a:lnTo>
                <a:lnTo>
                  <a:pt x="25" y="146"/>
                </a:lnTo>
                <a:lnTo>
                  <a:pt x="36" y="152"/>
                </a:lnTo>
                <a:lnTo>
                  <a:pt x="49" y="157"/>
                </a:lnTo>
                <a:lnTo>
                  <a:pt x="61" y="158"/>
                </a:lnTo>
                <a:lnTo>
                  <a:pt x="73" y="157"/>
                </a:lnTo>
                <a:lnTo>
                  <a:pt x="84" y="155"/>
                </a:lnTo>
                <a:lnTo>
                  <a:pt x="94" y="150"/>
                </a:lnTo>
                <a:lnTo>
                  <a:pt x="102" y="144"/>
                </a:lnTo>
                <a:lnTo>
                  <a:pt x="109" y="137"/>
                </a:lnTo>
                <a:lnTo>
                  <a:pt x="115" y="128"/>
                </a:lnTo>
                <a:lnTo>
                  <a:pt x="119" y="118"/>
                </a:lnTo>
                <a:lnTo>
                  <a:pt x="121" y="107"/>
                </a:lnTo>
                <a:lnTo>
                  <a:pt x="99" y="107"/>
                </a:lnTo>
                <a:close/>
                <a:moveTo>
                  <a:pt x="24" y="66"/>
                </a:moveTo>
                <a:lnTo>
                  <a:pt x="25" y="56"/>
                </a:lnTo>
                <a:lnTo>
                  <a:pt x="27" y="47"/>
                </a:lnTo>
                <a:lnTo>
                  <a:pt x="32" y="39"/>
                </a:lnTo>
                <a:lnTo>
                  <a:pt x="36" y="33"/>
                </a:lnTo>
                <a:lnTo>
                  <a:pt x="41" y="28"/>
                </a:lnTo>
                <a:lnTo>
                  <a:pt x="48" y="24"/>
                </a:lnTo>
                <a:lnTo>
                  <a:pt x="54" y="23"/>
                </a:lnTo>
                <a:lnTo>
                  <a:pt x="62" y="22"/>
                </a:lnTo>
                <a:lnTo>
                  <a:pt x="71" y="23"/>
                </a:lnTo>
                <a:lnTo>
                  <a:pt x="78" y="24"/>
                </a:lnTo>
                <a:lnTo>
                  <a:pt x="84" y="29"/>
                </a:lnTo>
                <a:lnTo>
                  <a:pt x="90" y="33"/>
                </a:lnTo>
                <a:lnTo>
                  <a:pt x="94" y="39"/>
                </a:lnTo>
                <a:lnTo>
                  <a:pt x="97" y="47"/>
                </a:lnTo>
                <a:lnTo>
                  <a:pt x="98" y="56"/>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17" name="Freeform 413"/>
          <p:cNvSpPr>
            <a:spLocks noEditPoints="1"/>
          </p:cNvSpPr>
          <p:nvPr/>
        </p:nvSpPr>
        <p:spPr bwMode="auto">
          <a:xfrm>
            <a:off x="5902325" y="3097213"/>
            <a:ext cx="73025" cy="109537"/>
          </a:xfrm>
          <a:custGeom>
            <a:avLst/>
            <a:gdLst>
              <a:gd name="T0" fmla="*/ 0 w 153"/>
              <a:gd name="T1" fmla="*/ 2147483647 h 208"/>
              <a:gd name="T2" fmla="*/ 2147483647 w 153"/>
              <a:gd name="T3" fmla="*/ 2147483647 h 208"/>
              <a:gd name="T4" fmla="*/ 2147483647 w 153"/>
              <a:gd name="T5" fmla="*/ 2147483647 h 208"/>
              <a:gd name="T6" fmla="*/ 2147483647 w 153"/>
              <a:gd name="T7" fmla="*/ 2147483647 h 208"/>
              <a:gd name="T8" fmla="*/ 2147483647 w 153"/>
              <a:gd name="T9" fmla="*/ 2147483647 h 208"/>
              <a:gd name="T10" fmla="*/ 2147483647 w 153"/>
              <a:gd name="T11" fmla="*/ 2147483647 h 208"/>
              <a:gd name="T12" fmla="*/ 2147483647 w 153"/>
              <a:gd name="T13" fmla="*/ 2147483647 h 208"/>
              <a:gd name="T14" fmla="*/ 2147483647 w 153"/>
              <a:gd name="T15" fmla="*/ 2147483647 h 208"/>
              <a:gd name="T16" fmla="*/ 2147483647 w 153"/>
              <a:gd name="T17" fmla="*/ 2147483647 h 208"/>
              <a:gd name="T18" fmla="*/ 2147483647 w 153"/>
              <a:gd name="T19" fmla="*/ 2147483647 h 208"/>
              <a:gd name="T20" fmla="*/ 2147483647 w 153"/>
              <a:gd name="T21" fmla="*/ 2147483647 h 208"/>
              <a:gd name="T22" fmla="*/ 2147483647 w 153"/>
              <a:gd name="T23" fmla="*/ 2147483647 h 208"/>
              <a:gd name="T24" fmla="*/ 2147483647 w 153"/>
              <a:gd name="T25" fmla="*/ 2147483647 h 208"/>
              <a:gd name="T26" fmla="*/ 2147483647 w 153"/>
              <a:gd name="T27" fmla="*/ 2147483647 h 208"/>
              <a:gd name="T28" fmla="*/ 2147483647 w 153"/>
              <a:gd name="T29" fmla="*/ 2147483647 h 208"/>
              <a:gd name="T30" fmla="*/ 2147483647 w 153"/>
              <a:gd name="T31" fmla="*/ 2147483647 h 208"/>
              <a:gd name="T32" fmla="*/ 2147483647 w 153"/>
              <a:gd name="T33" fmla="*/ 2147483647 h 208"/>
              <a:gd name="T34" fmla="*/ 2147483647 w 153"/>
              <a:gd name="T35" fmla="*/ 2147483647 h 208"/>
              <a:gd name="T36" fmla="*/ 2147483647 w 153"/>
              <a:gd name="T37" fmla="*/ 2147483647 h 208"/>
              <a:gd name="T38" fmla="*/ 2147483647 w 153"/>
              <a:gd name="T39" fmla="*/ 2147483647 h 208"/>
              <a:gd name="T40" fmla="*/ 2147483647 w 153"/>
              <a:gd name="T41" fmla="*/ 2147483647 h 208"/>
              <a:gd name="T42" fmla="*/ 2147483647 w 153"/>
              <a:gd name="T43" fmla="*/ 2147483647 h 208"/>
              <a:gd name="T44" fmla="*/ 2147483647 w 153"/>
              <a:gd name="T45" fmla="*/ 2147483647 h 208"/>
              <a:gd name="T46" fmla="*/ 2147483647 w 153"/>
              <a:gd name="T47" fmla="*/ 2147483647 h 208"/>
              <a:gd name="T48" fmla="*/ 2147483647 w 153"/>
              <a:gd name="T49" fmla="*/ 2147483647 h 208"/>
              <a:gd name="T50" fmla="*/ 2147483647 w 153"/>
              <a:gd name="T51" fmla="*/ 2147483647 h 208"/>
              <a:gd name="T52" fmla="*/ 2147483647 w 153"/>
              <a:gd name="T53" fmla="*/ 2147483647 h 208"/>
              <a:gd name="T54" fmla="*/ 2147483647 w 153"/>
              <a:gd name="T55" fmla="*/ 2147483647 h 208"/>
              <a:gd name="T56" fmla="*/ 2147483647 w 153"/>
              <a:gd name="T57" fmla="*/ 2147483647 h 208"/>
              <a:gd name="T58" fmla="*/ 2147483647 w 153"/>
              <a:gd name="T59" fmla="*/ 2147483647 h 208"/>
              <a:gd name="T60" fmla="*/ 2147483647 w 153"/>
              <a:gd name="T61" fmla="*/ 2147483647 h 208"/>
              <a:gd name="T62" fmla="*/ 2147483647 w 153"/>
              <a:gd name="T63" fmla="*/ 2147483647 h 208"/>
              <a:gd name="T64" fmla="*/ 2147483647 w 153"/>
              <a:gd name="T65" fmla="*/ 0 h 208"/>
              <a:gd name="T66" fmla="*/ 2147483647 w 153"/>
              <a:gd name="T67" fmla="*/ 0 h 208"/>
              <a:gd name="T68" fmla="*/ 0 w 153"/>
              <a:gd name="T69" fmla="*/ 0 h 208"/>
              <a:gd name="T70" fmla="*/ 0 w 153"/>
              <a:gd name="T71" fmla="*/ 2147483647 h 208"/>
              <a:gd name="T72" fmla="*/ 2147483647 w 153"/>
              <a:gd name="T73" fmla="*/ 2147483647 h 208"/>
              <a:gd name="T74" fmla="*/ 2147483647 w 153"/>
              <a:gd name="T75" fmla="*/ 2147483647 h 208"/>
              <a:gd name="T76" fmla="*/ 2147483647 w 153"/>
              <a:gd name="T77" fmla="*/ 2147483647 h 208"/>
              <a:gd name="T78" fmla="*/ 2147483647 w 153"/>
              <a:gd name="T79" fmla="*/ 2147483647 h 208"/>
              <a:gd name="T80" fmla="*/ 2147483647 w 153"/>
              <a:gd name="T81" fmla="*/ 2147483647 h 208"/>
              <a:gd name="T82" fmla="*/ 2147483647 w 153"/>
              <a:gd name="T83" fmla="*/ 2147483647 h 208"/>
              <a:gd name="T84" fmla="*/ 2147483647 w 153"/>
              <a:gd name="T85" fmla="*/ 2147483647 h 208"/>
              <a:gd name="T86" fmla="*/ 2147483647 w 153"/>
              <a:gd name="T87" fmla="*/ 2147483647 h 208"/>
              <a:gd name="T88" fmla="*/ 2147483647 w 153"/>
              <a:gd name="T89" fmla="*/ 2147483647 h 208"/>
              <a:gd name="T90" fmla="*/ 2147483647 w 153"/>
              <a:gd name="T91" fmla="*/ 2147483647 h 208"/>
              <a:gd name="T92" fmla="*/ 2147483647 w 153"/>
              <a:gd name="T93" fmla="*/ 2147483647 h 208"/>
              <a:gd name="T94" fmla="*/ 2147483647 w 153"/>
              <a:gd name="T95" fmla="*/ 2147483647 h 208"/>
              <a:gd name="T96" fmla="*/ 2147483647 w 153"/>
              <a:gd name="T97" fmla="*/ 2147483647 h 208"/>
              <a:gd name="T98" fmla="*/ 2147483647 w 153"/>
              <a:gd name="T99" fmla="*/ 2147483647 h 208"/>
              <a:gd name="T100" fmla="*/ 2147483647 w 153"/>
              <a:gd name="T101" fmla="*/ 2147483647 h 208"/>
              <a:gd name="T102" fmla="*/ 2147483647 w 153"/>
              <a:gd name="T103" fmla="*/ 2147483647 h 208"/>
              <a:gd name="T104" fmla="*/ 2147483647 w 153"/>
              <a:gd name="T105" fmla="*/ 2147483647 h 208"/>
              <a:gd name="T106" fmla="*/ 2147483647 w 153"/>
              <a:gd name="T107" fmla="*/ 2147483647 h 208"/>
              <a:gd name="T108" fmla="*/ 2147483647 w 153"/>
              <a:gd name="T109" fmla="*/ 2147483647 h 208"/>
              <a:gd name="T110" fmla="*/ 2147483647 w 153"/>
              <a:gd name="T111" fmla="*/ 2147483647 h 20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53"/>
              <a:gd name="T169" fmla="*/ 0 h 208"/>
              <a:gd name="T170" fmla="*/ 153 w 153"/>
              <a:gd name="T171" fmla="*/ 208 h 208"/>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53" h="208">
                <a:moveTo>
                  <a:pt x="0" y="208"/>
                </a:moveTo>
                <a:lnTo>
                  <a:pt x="71" y="208"/>
                </a:lnTo>
                <a:lnTo>
                  <a:pt x="81" y="208"/>
                </a:lnTo>
                <a:lnTo>
                  <a:pt x="89" y="205"/>
                </a:lnTo>
                <a:lnTo>
                  <a:pt x="98" y="204"/>
                </a:lnTo>
                <a:lnTo>
                  <a:pt x="106" y="201"/>
                </a:lnTo>
                <a:lnTo>
                  <a:pt x="113" y="197"/>
                </a:lnTo>
                <a:lnTo>
                  <a:pt x="120" y="191"/>
                </a:lnTo>
                <a:lnTo>
                  <a:pt x="126" y="187"/>
                </a:lnTo>
                <a:lnTo>
                  <a:pt x="131" y="180"/>
                </a:lnTo>
                <a:lnTo>
                  <a:pt x="137" y="173"/>
                </a:lnTo>
                <a:lnTo>
                  <a:pt x="141" y="164"/>
                </a:lnTo>
                <a:lnTo>
                  <a:pt x="145" y="156"/>
                </a:lnTo>
                <a:lnTo>
                  <a:pt x="148" y="146"/>
                </a:lnTo>
                <a:lnTo>
                  <a:pt x="150" y="137"/>
                </a:lnTo>
                <a:lnTo>
                  <a:pt x="152" y="125"/>
                </a:lnTo>
                <a:lnTo>
                  <a:pt x="153" y="113"/>
                </a:lnTo>
                <a:lnTo>
                  <a:pt x="153" y="100"/>
                </a:lnTo>
                <a:lnTo>
                  <a:pt x="153" y="89"/>
                </a:lnTo>
                <a:lnTo>
                  <a:pt x="152" y="78"/>
                </a:lnTo>
                <a:lnTo>
                  <a:pt x="150" y="68"/>
                </a:lnTo>
                <a:lnTo>
                  <a:pt x="148" y="57"/>
                </a:lnTo>
                <a:lnTo>
                  <a:pt x="145" y="49"/>
                </a:lnTo>
                <a:lnTo>
                  <a:pt x="142" y="40"/>
                </a:lnTo>
                <a:lnTo>
                  <a:pt x="138" y="33"/>
                </a:lnTo>
                <a:lnTo>
                  <a:pt x="132" y="26"/>
                </a:lnTo>
                <a:lnTo>
                  <a:pt x="127" y="20"/>
                </a:lnTo>
                <a:lnTo>
                  <a:pt x="121" y="15"/>
                </a:lnTo>
                <a:lnTo>
                  <a:pt x="114" y="11"/>
                </a:lnTo>
                <a:lnTo>
                  <a:pt x="107" y="7"/>
                </a:lnTo>
                <a:lnTo>
                  <a:pt x="100" y="4"/>
                </a:lnTo>
                <a:lnTo>
                  <a:pt x="91" y="1"/>
                </a:lnTo>
                <a:lnTo>
                  <a:pt x="82" y="0"/>
                </a:lnTo>
                <a:lnTo>
                  <a:pt x="72" y="0"/>
                </a:lnTo>
                <a:lnTo>
                  <a:pt x="0" y="0"/>
                </a:lnTo>
                <a:lnTo>
                  <a:pt x="0" y="208"/>
                </a:lnTo>
                <a:close/>
                <a:moveTo>
                  <a:pt x="70" y="25"/>
                </a:moveTo>
                <a:lnTo>
                  <a:pt x="83" y="26"/>
                </a:lnTo>
                <a:lnTo>
                  <a:pt x="94" y="29"/>
                </a:lnTo>
                <a:lnTo>
                  <a:pt x="104" y="36"/>
                </a:lnTo>
                <a:lnTo>
                  <a:pt x="112" y="45"/>
                </a:lnTo>
                <a:lnTo>
                  <a:pt x="119" y="56"/>
                </a:lnTo>
                <a:lnTo>
                  <a:pt x="123" y="69"/>
                </a:lnTo>
                <a:lnTo>
                  <a:pt x="126" y="84"/>
                </a:lnTo>
                <a:lnTo>
                  <a:pt x="127" y="103"/>
                </a:lnTo>
                <a:lnTo>
                  <a:pt x="126" y="121"/>
                </a:lnTo>
                <a:lnTo>
                  <a:pt x="124" y="137"/>
                </a:lnTo>
                <a:lnTo>
                  <a:pt x="119" y="150"/>
                </a:lnTo>
                <a:lnTo>
                  <a:pt x="112" y="162"/>
                </a:lnTo>
                <a:lnTo>
                  <a:pt x="105" y="170"/>
                </a:lnTo>
                <a:lnTo>
                  <a:pt x="94" y="177"/>
                </a:lnTo>
                <a:lnTo>
                  <a:pt x="83" y="181"/>
                </a:lnTo>
                <a:lnTo>
                  <a:pt x="70" y="182"/>
                </a:lnTo>
                <a:lnTo>
                  <a:pt x="26" y="182"/>
                </a:lnTo>
                <a:lnTo>
                  <a:pt x="26" y="25"/>
                </a:lnTo>
                <a:lnTo>
                  <a:pt x="70" y="2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18" name="Rectangle 414"/>
          <p:cNvSpPr>
            <a:spLocks noChangeArrowheads="1"/>
          </p:cNvSpPr>
          <p:nvPr/>
        </p:nvSpPr>
        <p:spPr bwMode="auto">
          <a:xfrm>
            <a:off x="5988050" y="3190875"/>
            <a:ext cx="12700" cy="158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919" name="Freeform 415"/>
          <p:cNvSpPr>
            <a:spLocks/>
          </p:cNvSpPr>
          <p:nvPr/>
        </p:nvSpPr>
        <p:spPr bwMode="auto">
          <a:xfrm>
            <a:off x="4851400" y="3294063"/>
            <a:ext cx="58738" cy="107950"/>
          </a:xfrm>
          <a:custGeom>
            <a:avLst/>
            <a:gdLst>
              <a:gd name="T0" fmla="*/ 0 w 126"/>
              <a:gd name="T1" fmla="*/ 2147483647 h 204"/>
              <a:gd name="T2" fmla="*/ 2147483647 w 126"/>
              <a:gd name="T3" fmla="*/ 2147483647 h 204"/>
              <a:gd name="T4" fmla="*/ 2147483647 w 126"/>
              <a:gd name="T5" fmla="*/ 2147483647 h 204"/>
              <a:gd name="T6" fmla="*/ 2147483647 w 126"/>
              <a:gd name="T7" fmla="*/ 2147483647 h 204"/>
              <a:gd name="T8" fmla="*/ 2147483647 w 126"/>
              <a:gd name="T9" fmla="*/ 2147483647 h 204"/>
              <a:gd name="T10" fmla="*/ 2147483647 w 126"/>
              <a:gd name="T11" fmla="*/ 2147483647 h 204"/>
              <a:gd name="T12" fmla="*/ 2147483647 w 126"/>
              <a:gd name="T13" fmla="*/ 2147483647 h 204"/>
              <a:gd name="T14" fmla="*/ 2147483647 w 126"/>
              <a:gd name="T15" fmla="*/ 2147483647 h 204"/>
              <a:gd name="T16" fmla="*/ 2147483647 w 126"/>
              <a:gd name="T17" fmla="*/ 2147483647 h 204"/>
              <a:gd name="T18" fmla="*/ 2147483647 w 126"/>
              <a:gd name="T19" fmla="*/ 2147483647 h 204"/>
              <a:gd name="T20" fmla="*/ 2147483647 w 126"/>
              <a:gd name="T21" fmla="*/ 2147483647 h 204"/>
              <a:gd name="T22" fmla="*/ 2147483647 w 126"/>
              <a:gd name="T23" fmla="*/ 2147483647 h 204"/>
              <a:gd name="T24" fmla="*/ 2147483647 w 126"/>
              <a:gd name="T25" fmla="*/ 2147483647 h 204"/>
              <a:gd name="T26" fmla="*/ 2147483647 w 126"/>
              <a:gd name="T27" fmla="*/ 2147483647 h 204"/>
              <a:gd name="T28" fmla="*/ 2147483647 w 126"/>
              <a:gd name="T29" fmla="*/ 2147483647 h 204"/>
              <a:gd name="T30" fmla="*/ 2147483647 w 126"/>
              <a:gd name="T31" fmla="*/ 2147483647 h 204"/>
              <a:gd name="T32" fmla="*/ 2147483647 w 126"/>
              <a:gd name="T33" fmla="*/ 2147483647 h 204"/>
              <a:gd name="T34" fmla="*/ 2147483647 w 126"/>
              <a:gd name="T35" fmla="*/ 2147483647 h 204"/>
              <a:gd name="T36" fmla="*/ 2147483647 w 126"/>
              <a:gd name="T37" fmla="*/ 2147483647 h 204"/>
              <a:gd name="T38" fmla="*/ 2147483647 w 126"/>
              <a:gd name="T39" fmla="*/ 2147483647 h 204"/>
              <a:gd name="T40" fmla="*/ 2147483647 w 126"/>
              <a:gd name="T41" fmla="*/ 0 h 204"/>
              <a:gd name="T42" fmla="*/ 2147483647 w 126"/>
              <a:gd name="T43" fmla="*/ 2147483647 h 204"/>
              <a:gd name="T44" fmla="*/ 2147483647 w 126"/>
              <a:gd name="T45" fmla="*/ 2147483647 h 204"/>
              <a:gd name="T46" fmla="*/ 2147483647 w 126"/>
              <a:gd name="T47" fmla="*/ 2147483647 h 204"/>
              <a:gd name="T48" fmla="*/ 2147483647 w 126"/>
              <a:gd name="T49" fmla="*/ 2147483647 h 204"/>
              <a:gd name="T50" fmla="*/ 2147483647 w 126"/>
              <a:gd name="T51" fmla="*/ 2147483647 h 204"/>
              <a:gd name="T52" fmla="*/ 2147483647 w 126"/>
              <a:gd name="T53" fmla="*/ 2147483647 h 204"/>
              <a:gd name="T54" fmla="*/ 2147483647 w 126"/>
              <a:gd name="T55" fmla="*/ 2147483647 h 204"/>
              <a:gd name="T56" fmla="*/ 2147483647 w 126"/>
              <a:gd name="T57" fmla="*/ 2147483647 h 204"/>
              <a:gd name="T58" fmla="*/ 2147483647 w 126"/>
              <a:gd name="T59" fmla="*/ 2147483647 h 204"/>
              <a:gd name="T60" fmla="*/ 2147483647 w 126"/>
              <a:gd name="T61" fmla="*/ 2147483647 h 204"/>
              <a:gd name="T62" fmla="*/ 2147483647 w 126"/>
              <a:gd name="T63" fmla="*/ 2147483647 h 204"/>
              <a:gd name="T64" fmla="*/ 2147483647 w 126"/>
              <a:gd name="T65" fmla="*/ 2147483647 h 204"/>
              <a:gd name="T66" fmla="*/ 2147483647 w 126"/>
              <a:gd name="T67" fmla="*/ 2147483647 h 204"/>
              <a:gd name="T68" fmla="*/ 2147483647 w 126"/>
              <a:gd name="T69" fmla="*/ 2147483647 h 204"/>
              <a:gd name="T70" fmla="*/ 2147483647 w 126"/>
              <a:gd name="T71" fmla="*/ 2147483647 h 204"/>
              <a:gd name="T72" fmla="*/ 2147483647 w 126"/>
              <a:gd name="T73" fmla="*/ 2147483647 h 204"/>
              <a:gd name="T74" fmla="*/ 2147483647 w 126"/>
              <a:gd name="T75" fmla="*/ 2147483647 h 204"/>
              <a:gd name="T76" fmla="*/ 2147483647 w 126"/>
              <a:gd name="T77" fmla="*/ 2147483647 h 204"/>
              <a:gd name="T78" fmla="*/ 2147483647 w 126"/>
              <a:gd name="T79" fmla="*/ 2147483647 h 204"/>
              <a:gd name="T80" fmla="*/ 2147483647 w 126"/>
              <a:gd name="T81" fmla="*/ 2147483647 h 204"/>
              <a:gd name="T82" fmla="*/ 2147483647 w 126"/>
              <a:gd name="T83" fmla="*/ 2147483647 h 204"/>
              <a:gd name="T84" fmla="*/ 2147483647 w 126"/>
              <a:gd name="T85" fmla="*/ 2147483647 h 204"/>
              <a:gd name="T86" fmla="*/ 2147483647 w 126"/>
              <a:gd name="T87" fmla="*/ 2147483647 h 204"/>
              <a:gd name="T88" fmla="*/ 2147483647 w 126"/>
              <a:gd name="T89" fmla="*/ 2147483647 h 204"/>
              <a:gd name="T90" fmla="*/ 2147483647 w 126"/>
              <a:gd name="T91" fmla="*/ 2147483647 h 204"/>
              <a:gd name="T92" fmla="*/ 2147483647 w 126"/>
              <a:gd name="T93" fmla="*/ 2147483647 h 204"/>
              <a:gd name="T94" fmla="*/ 2147483647 w 126"/>
              <a:gd name="T95" fmla="*/ 2147483647 h 204"/>
              <a:gd name="T96" fmla="*/ 2147483647 w 126"/>
              <a:gd name="T97" fmla="*/ 2147483647 h 204"/>
              <a:gd name="T98" fmla="*/ 2147483647 w 126"/>
              <a:gd name="T99" fmla="*/ 2147483647 h 204"/>
              <a:gd name="T100" fmla="*/ 2147483647 w 126"/>
              <a:gd name="T101" fmla="*/ 2147483647 h 204"/>
              <a:gd name="T102" fmla="*/ 0 w 126"/>
              <a:gd name="T103" fmla="*/ 2147483647 h 20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26"/>
              <a:gd name="T157" fmla="*/ 0 h 204"/>
              <a:gd name="T158" fmla="*/ 126 w 126"/>
              <a:gd name="T159" fmla="*/ 204 h 20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26" h="204">
                <a:moveTo>
                  <a:pt x="0" y="135"/>
                </a:moveTo>
                <a:lnTo>
                  <a:pt x="0" y="136"/>
                </a:lnTo>
                <a:lnTo>
                  <a:pt x="1" y="151"/>
                </a:lnTo>
                <a:lnTo>
                  <a:pt x="4" y="164"/>
                </a:lnTo>
                <a:lnTo>
                  <a:pt x="9" y="176"/>
                </a:lnTo>
                <a:lnTo>
                  <a:pt x="17" y="185"/>
                </a:lnTo>
                <a:lnTo>
                  <a:pt x="25" y="193"/>
                </a:lnTo>
                <a:lnTo>
                  <a:pt x="36" y="199"/>
                </a:lnTo>
                <a:lnTo>
                  <a:pt x="47" y="203"/>
                </a:lnTo>
                <a:lnTo>
                  <a:pt x="61" y="204"/>
                </a:lnTo>
                <a:lnTo>
                  <a:pt x="76" y="203"/>
                </a:lnTo>
                <a:lnTo>
                  <a:pt x="89" y="199"/>
                </a:lnTo>
                <a:lnTo>
                  <a:pt x="99" y="193"/>
                </a:lnTo>
                <a:lnTo>
                  <a:pt x="109" y="186"/>
                </a:lnTo>
                <a:lnTo>
                  <a:pt x="116" y="177"/>
                </a:lnTo>
                <a:lnTo>
                  <a:pt x="122" y="166"/>
                </a:lnTo>
                <a:lnTo>
                  <a:pt x="125" y="154"/>
                </a:lnTo>
                <a:lnTo>
                  <a:pt x="126" y="141"/>
                </a:lnTo>
                <a:lnTo>
                  <a:pt x="126" y="132"/>
                </a:lnTo>
                <a:lnTo>
                  <a:pt x="124" y="123"/>
                </a:lnTo>
                <a:lnTo>
                  <a:pt x="122" y="116"/>
                </a:lnTo>
                <a:lnTo>
                  <a:pt x="119" y="111"/>
                </a:lnTo>
                <a:lnTo>
                  <a:pt x="115" y="105"/>
                </a:lnTo>
                <a:lnTo>
                  <a:pt x="110" y="99"/>
                </a:lnTo>
                <a:lnTo>
                  <a:pt x="104" y="95"/>
                </a:lnTo>
                <a:lnTo>
                  <a:pt x="97" y="92"/>
                </a:lnTo>
                <a:lnTo>
                  <a:pt x="102" y="88"/>
                </a:lnTo>
                <a:lnTo>
                  <a:pt x="108" y="85"/>
                </a:lnTo>
                <a:lnTo>
                  <a:pt x="111" y="81"/>
                </a:lnTo>
                <a:lnTo>
                  <a:pt x="115" y="77"/>
                </a:lnTo>
                <a:lnTo>
                  <a:pt x="117" y="71"/>
                </a:lnTo>
                <a:lnTo>
                  <a:pt x="119" y="65"/>
                </a:lnTo>
                <a:lnTo>
                  <a:pt x="120" y="59"/>
                </a:lnTo>
                <a:lnTo>
                  <a:pt x="120" y="52"/>
                </a:lnTo>
                <a:lnTo>
                  <a:pt x="119" y="41"/>
                </a:lnTo>
                <a:lnTo>
                  <a:pt x="116" y="30"/>
                </a:lnTo>
                <a:lnTo>
                  <a:pt x="112" y="22"/>
                </a:lnTo>
                <a:lnTo>
                  <a:pt x="105" y="14"/>
                </a:lnTo>
                <a:lnTo>
                  <a:pt x="97" y="8"/>
                </a:lnTo>
                <a:lnTo>
                  <a:pt x="86" y="3"/>
                </a:lnTo>
                <a:lnTo>
                  <a:pt x="75" y="1"/>
                </a:lnTo>
                <a:lnTo>
                  <a:pt x="61" y="0"/>
                </a:lnTo>
                <a:lnTo>
                  <a:pt x="50" y="1"/>
                </a:lnTo>
                <a:lnTo>
                  <a:pt x="38" y="5"/>
                </a:lnTo>
                <a:lnTo>
                  <a:pt x="28" y="10"/>
                </a:lnTo>
                <a:lnTo>
                  <a:pt x="20" y="17"/>
                </a:lnTo>
                <a:lnTo>
                  <a:pt x="14" y="27"/>
                </a:lnTo>
                <a:lnTo>
                  <a:pt x="8" y="38"/>
                </a:lnTo>
                <a:lnTo>
                  <a:pt x="5" y="50"/>
                </a:lnTo>
                <a:lnTo>
                  <a:pt x="4" y="65"/>
                </a:lnTo>
                <a:lnTo>
                  <a:pt x="4" y="66"/>
                </a:lnTo>
                <a:lnTo>
                  <a:pt x="27" y="66"/>
                </a:lnTo>
                <a:lnTo>
                  <a:pt x="28" y="56"/>
                </a:lnTo>
                <a:lnTo>
                  <a:pt x="31" y="48"/>
                </a:lnTo>
                <a:lnTo>
                  <a:pt x="33" y="41"/>
                </a:lnTo>
                <a:lnTo>
                  <a:pt x="37" y="34"/>
                </a:lnTo>
                <a:lnTo>
                  <a:pt x="41" y="29"/>
                </a:lnTo>
                <a:lnTo>
                  <a:pt x="47" y="26"/>
                </a:lnTo>
                <a:lnTo>
                  <a:pt x="55" y="24"/>
                </a:lnTo>
                <a:lnTo>
                  <a:pt x="63" y="23"/>
                </a:lnTo>
                <a:lnTo>
                  <a:pt x="71" y="23"/>
                </a:lnTo>
                <a:lnTo>
                  <a:pt x="77" y="26"/>
                </a:lnTo>
                <a:lnTo>
                  <a:pt x="82" y="28"/>
                </a:lnTo>
                <a:lnTo>
                  <a:pt x="86" y="31"/>
                </a:lnTo>
                <a:lnTo>
                  <a:pt x="91" y="35"/>
                </a:lnTo>
                <a:lnTo>
                  <a:pt x="93" y="41"/>
                </a:lnTo>
                <a:lnTo>
                  <a:pt x="95" y="46"/>
                </a:lnTo>
                <a:lnTo>
                  <a:pt x="95" y="53"/>
                </a:lnTo>
                <a:lnTo>
                  <a:pt x="94" y="62"/>
                </a:lnTo>
                <a:lnTo>
                  <a:pt x="93" y="67"/>
                </a:lnTo>
                <a:lnTo>
                  <a:pt x="90" y="73"/>
                </a:lnTo>
                <a:lnTo>
                  <a:pt x="85" y="77"/>
                </a:lnTo>
                <a:lnTo>
                  <a:pt x="80" y="80"/>
                </a:lnTo>
                <a:lnTo>
                  <a:pt x="74" y="83"/>
                </a:lnTo>
                <a:lnTo>
                  <a:pt x="66" y="84"/>
                </a:lnTo>
                <a:lnTo>
                  <a:pt x="58" y="84"/>
                </a:lnTo>
                <a:lnTo>
                  <a:pt x="50" y="84"/>
                </a:lnTo>
                <a:lnTo>
                  <a:pt x="50" y="106"/>
                </a:lnTo>
                <a:lnTo>
                  <a:pt x="63" y="106"/>
                </a:lnTo>
                <a:lnTo>
                  <a:pt x="72" y="107"/>
                </a:lnTo>
                <a:lnTo>
                  <a:pt x="79" y="108"/>
                </a:lnTo>
                <a:lnTo>
                  <a:pt x="86" y="112"/>
                </a:lnTo>
                <a:lnTo>
                  <a:pt x="92" y="115"/>
                </a:lnTo>
                <a:lnTo>
                  <a:pt x="96" y="120"/>
                </a:lnTo>
                <a:lnTo>
                  <a:pt x="99" y="126"/>
                </a:lnTo>
                <a:lnTo>
                  <a:pt x="100" y="133"/>
                </a:lnTo>
                <a:lnTo>
                  <a:pt x="101" y="141"/>
                </a:lnTo>
                <a:lnTo>
                  <a:pt x="100" y="149"/>
                </a:lnTo>
                <a:lnTo>
                  <a:pt x="99" y="157"/>
                </a:lnTo>
                <a:lnTo>
                  <a:pt x="96" y="163"/>
                </a:lnTo>
                <a:lnTo>
                  <a:pt x="91" y="169"/>
                </a:lnTo>
                <a:lnTo>
                  <a:pt x="85" y="173"/>
                </a:lnTo>
                <a:lnTo>
                  <a:pt x="79" y="177"/>
                </a:lnTo>
                <a:lnTo>
                  <a:pt x="72" y="178"/>
                </a:lnTo>
                <a:lnTo>
                  <a:pt x="63" y="179"/>
                </a:lnTo>
                <a:lnTo>
                  <a:pt x="55" y="178"/>
                </a:lnTo>
                <a:lnTo>
                  <a:pt x="46" y="177"/>
                </a:lnTo>
                <a:lnTo>
                  <a:pt x="40" y="172"/>
                </a:lnTo>
                <a:lnTo>
                  <a:pt x="35" y="168"/>
                </a:lnTo>
                <a:lnTo>
                  <a:pt x="31" y="162"/>
                </a:lnTo>
                <a:lnTo>
                  <a:pt x="27" y="154"/>
                </a:lnTo>
                <a:lnTo>
                  <a:pt x="25" y="145"/>
                </a:lnTo>
                <a:lnTo>
                  <a:pt x="24" y="135"/>
                </a:lnTo>
                <a:lnTo>
                  <a:pt x="0" y="13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20" name="Freeform 416"/>
          <p:cNvSpPr>
            <a:spLocks noEditPoints="1"/>
          </p:cNvSpPr>
          <p:nvPr/>
        </p:nvSpPr>
        <p:spPr bwMode="auto">
          <a:xfrm>
            <a:off x="4919663" y="3294063"/>
            <a:ext cx="60325" cy="107950"/>
          </a:xfrm>
          <a:custGeom>
            <a:avLst/>
            <a:gdLst>
              <a:gd name="T0" fmla="*/ 2147483647 w 128"/>
              <a:gd name="T1" fmla="*/ 2147483647 h 204"/>
              <a:gd name="T2" fmla="*/ 2147483647 w 128"/>
              <a:gd name="T3" fmla="*/ 2147483647 h 204"/>
              <a:gd name="T4" fmla="*/ 2147483647 w 128"/>
              <a:gd name="T5" fmla="*/ 2147483647 h 204"/>
              <a:gd name="T6" fmla="*/ 2147483647 w 128"/>
              <a:gd name="T7" fmla="*/ 2147483647 h 204"/>
              <a:gd name="T8" fmla="*/ 2147483647 w 128"/>
              <a:gd name="T9" fmla="*/ 0 h 204"/>
              <a:gd name="T10" fmla="*/ 2147483647 w 128"/>
              <a:gd name="T11" fmla="*/ 2147483647 h 204"/>
              <a:gd name="T12" fmla="*/ 2147483647 w 128"/>
              <a:gd name="T13" fmla="*/ 2147483647 h 204"/>
              <a:gd name="T14" fmla="*/ 2147483647 w 128"/>
              <a:gd name="T15" fmla="*/ 2147483647 h 204"/>
              <a:gd name="T16" fmla="*/ 2147483647 w 128"/>
              <a:gd name="T17" fmla="*/ 2147483647 h 204"/>
              <a:gd name="T18" fmla="*/ 2147483647 w 128"/>
              <a:gd name="T19" fmla="*/ 2147483647 h 204"/>
              <a:gd name="T20" fmla="*/ 2147483647 w 128"/>
              <a:gd name="T21" fmla="*/ 2147483647 h 204"/>
              <a:gd name="T22" fmla="*/ 0 w 128"/>
              <a:gd name="T23" fmla="*/ 2147483647 h 204"/>
              <a:gd name="T24" fmla="*/ 0 w 128"/>
              <a:gd name="T25" fmla="*/ 2147483647 h 204"/>
              <a:gd name="T26" fmla="*/ 2147483647 w 128"/>
              <a:gd name="T27" fmla="*/ 2147483647 h 204"/>
              <a:gd name="T28" fmla="*/ 2147483647 w 128"/>
              <a:gd name="T29" fmla="*/ 2147483647 h 204"/>
              <a:gd name="T30" fmla="*/ 2147483647 w 128"/>
              <a:gd name="T31" fmla="*/ 2147483647 h 204"/>
              <a:gd name="T32" fmla="*/ 2147483647 w 128"/>
              <a:gd name="T33" fmla="*/ 2147483647 h 204"/>
              <a:gd name="T34" fmla="*/ 2147483647 w 128"/>
              <a:gd name="T35" fmla="*/ 2147483647 h 204"/>
              <a:gd name="T36" fmla="*/ 2147483647 w 128"/>
              <a:gd name="T37" fmla="*/ 2147483647 h 204"/>
              <a:gd name="T38" fmla="*/ 2147483647 w 128"/>
              <a:gd name="T39" fmla="*/ 2147483647 h 204"/>
              <a:gd name="T40" fmla="*/ 2147483647 w 128"/>
              <a:gd name="T41" fmla="*/ 2147483647 h 204"/>
              <a:gd name="T42" fmla="*/ 2147483647 w 128"/>
              <a:gd name="T43" fmla="*/ 2147483647 h 204"/>
              <a:gd name="T44" fmla="*/ 2147483647 w 128"/>
              <a:gd name="T45" fmla="*/ 2147483647 h 204"/>
              <a:gd name="T46" fmla="*/ 2147483647 w 128"/>
              <a:gd name="T47" fmla="*/ 2147483647 h 204"/>
              <a:gd name="T48" fmla="*/ 2147483647 w 128"/>
              <a:gd name="T49" fmla="*/ 2147483647 h 204"/>
              <a:gd name="T50" fmla="*/ 2147483647 w 128"/>
              <a:gd name="T51" fmla="*/ 2147483647 h 204"/>
              <a:gd name="T52" fmla="*/ 2147483647 w 128"/>
              <a:gd name="T53" fmla="*/ 2147483647 h 204"/>
              <a:gd name="T54" fmla="*/ 2147483647 w 128"/>
              <a:gd name="T55" fmla="*/ 2147483647 h 204"/>
              <a:gd name="T56" fmla="*/ 2147483647 w 128"/>
              <a:gd name="T57" fmla="*/ 2147483647 h 204"/>
              <a:gd name="T58" fmla="*/ 2147483647 w 128"/>
              <a:gd name="T59" fmla="*/ 2147483647 h 204"/>
              <a:gd name="T60" fmla="*/ 2147483647 w 128"/>
              <a:gd name="T61" fmla="*/ 2147483647 h 204"/>
              <a:gd name="T62" fmla="*/ 2147483647 w 128"/>
              <a:gd name="T63" fmla="*/ 2147483647 h 204"/>
              <a:gd name="T64" fmla="*/ 2147483647 w 128"/>
              <a:gd name="T65" fmla="*/ 2147483647 h 204"/>
              <a:gd name="T66" fmla="*/ 2147483647 w 128"/>
              <a:gd name="T67" fmla="*/ 2147483647 h 204"/>
              <a:gd name="T68" fmla="*/ 2147483647 w 128"/>
              <a:gd name="T69" fmla="*/ 2147483647 h 204"/>
              <a:gd name="T70" fmla="*/ 2147483647 w 128"/>
              <a:gd name="T71" fmla="*/ 2147483647 h 204"/>
              <a:gd name="T72" fmla="*/ 2147483647 w 128"/>
              <a:gd name="T73" fmla="*/ 2147483647 h 204"/>
              <a:gd name="T74" fmla="*/ 2147483647 w 128"/>
              <a:gd name="T75" fmla="*/ 2147483647 h 204"/>
              <a:gd name="T76" fmla="*/ 2147483647 w 128"/>
              <a:gd name="T77" fmla="*/ 2147483647 h 204"/>
              <a:gd name="T78" fmla="*/ 2147483647 w 128"/>
              <a:gd name="T79" fmla="*/ 2147483647 h 204"/>
              <a:gd name="T80" fmla="*/ 2147483647 w 128"/>
              <a:gd name="T81" fmla="*/ 2147483647 h 204"/>
              <a:gd name="T82" fmla="*/ 2147483647 w 128"/>
              <a:gd name="T83" fmla="*/ 2147483647 h 204"/>
              <a:gd name="T84" fmla="*/ 2147483647 w 128"/>
              <a:gd name="T85" fmla="*/ 2147483647 h 204"/>
              <a:gd name="T86" fmla="*/ 2147483647 w 128"/>
              <a:gd name="T87" fmla="*/ 2147483647 h 204"/>
              <a:gd name="T88" fmla="*/ 2147483647 w 128"/>
              <a:gd name="T89" fmla="*/ 2147483647 h 204"/>
              <a:gd name="T90" fmla="*/ 2147483647 w 128"/>
              <a:gd name="T91" fmla="*/ 2147483647 h 204"/>
              <a:gd name="T92" fmla="*/ 2147483647 w 128"/>
              <a:gd name="T93" fmla="*/ 2147483647 h 204"/>
              <a:gd name="T94" fmla="*/ 2147483647 w 128"/>
              <a:gd name="T95" fmla="*/ 2147483647 h 204"/>
              <a:gd name="T96" fmla="*/ 2147483647 w 128"/>
              <a:gd name="T97" fmla="*/ 2147483647 h 204"/>
              <a:gd name="T98" fmla="*/ 2147483647 w 128"/>
              <a:gd name="T99" fmla="*/ 2147483647 h 204"/>
              <a:gd name="T100" fmla="*/ 2147483647 w 128"/>
              <a:gd name="T101" fmla="*/ 2147483647 h 204"/>
              <a:gd name="T102" fmla="*/ 2147483647 w 128"/>
              <a:gd name="T103" fmla="*/ 2147483647 h 204"/>
              <a:gd name="T104" fmla="*/ 2147483647 w 128"/>
              <a:gd name="T105" fmla="*/ 2147483647 h 204"/>
              <a:gd name="T106" fmla="*/ 2147483647 w 128"/>
              <a:gd name="T107" fmla="*/ 2147483647 h 204"/>
              <a:gd name="T108" fmla="*/ 2147483647 w 128"/>
              <a:gd name="T109" fmla="*/ 2147483647 h 20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8"/>
              <a:gd name="T166" fmla="*/ 0 h 204"/>
              <a:gd name="T167" fmla="*/ 128 w 128"/>
              <a:gd name="T168" fmla="*/ 204 h 204"/>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8" h="204">
                <a:moveTo>
                  <a:pt x="127" y="52"/>
                </a:moveTo>
                <a:lnTo>
                  <a:pt x="125" y="41"/>
                </a:lnTo>
                <a:lnTo>
                  <a:pt x="122" y="30"/>
                </a:lnTo>
                <a:lnTo>
                  <a:pt x="116" y="21"/>
                </a:lnTo>
                <a:lnTo>
                  <a:pt x="110" y="14"/>
                </a:lnTo>
                <a:lnTo>
                  <a:pt x="102" y="8"/>
                </a:lnTo>
                <a:lnTo>
                  <a:pt x="92" y="3"/>
                </a:lnTo>
                <a:lnTo>
                  <a:pt x="82" y="1"/>
                </a:lnTo>
                <a:lnTo>
                  <a:pt x="69" y="0"/>
                </a:lnTo>
                <a:lnTo>
                  <a:pt x="62" y="0"/>
                </a:lnTo>
                <a:lnTo>
                  <a:pt x="54" y="2"/>
                </a:lnTo>
                <a:lnTo>
                  <a:pt x="47" y="5"/>
                </a:lnTo>
                <a:lnTo>
                  <a:pt x="40" y="7"/>
                </a:lnTo>
                <a:lnTo>
                  <a:pt x="34" y="12"/>
                </a:lnTo>
                <a:lnTo>
                  <a:pt x="29" y="16"/>
                </a:lnTo>
                <a:lnTo>
                  <a:pt x="24" y="22"/>
                </a:lnTo>
                <a:lnTo>
                  <a:pt x="18" y="28"/>
                </a:lnTo>
                <a:lnTo>
                  <a:pt x="14" y="36"/>
                </a:lnTo>
                <a:lnTo>
                  <a:pt x="11" y="44"/>
                </a:lnTo>
                <a:lnTo>
                  <a:pt x="8" y="53"/>
                </a:lnTo>
                <a:lnTo>
                  <a:pt x="5" y="63"/>
                </a:lnTo>
                <a:lnTo>
                  <a:pt x="4" y="73"/>
                </a:lnTo>
                <a:lnTo>
                  <a:pt x="1" y="85"/>
                </a:lnTo>
                <a:lnTo>
                  <a:pt x="0" y="98"/>
                </a:lnTo>
                <a:lnTo>
                  <a:pt x="0" y="111"/>
                </a:lnTo>
                <a:lnTo>
                  <a:pt x="0" y="122"/>
                </a:lnTo>
                <a:lnTo>
                  <a:pt x="1" y="133"/>
                </a:lnTo>
                <a:lnTo>
                  <a:pt x="3" y="142"/>
                </a:lnTo>
                <a:lnTo>
                  <a:pt x="5" y="151"/>
                </a:lnTo>
                <a:lnTo>
                  <a:pt x="7" y="159"/>
                </a:lnTo>
                <a:lnTo>
                  <a:pt x="10" y="166"/>
                </a:lnTo>
                <a:lnTo>
                  <a:pt x="13" y="173"/>
                </a:lnTo>
                <a:lnTo>
                  <a:pt x="17" y="180"/>
                </a:lnTo>
                <a:lnTo>
                  <a:pt x="22" y="185"/>
                </a:lnTo>
                <a:lnTo>
                  <a:pt x="27" y="190"/>
                </a:lnTo>
                <a:lnTo>
                  <a:pt x="32" y="194"/>
                </a:lnTo>
                <a:lnTo>
                  <a:pt x="38" y="198"/>
                </a:lnTo>
                <a:lnTo>
                  <a:pt x="45" y="200"/>
                </a:lnTo>
                <a:lnTo>
                  <a:pt x="51" y="203"/>
                </a:lnTo>
                <a:lnTo>
                  <a:pt x="58" y="204"/>
                </a:lnTo>
                <a:lnTo>
                  <a:pt x="66" y="204"/>
                </a:lnTo>
                <a:lnTo>
                  <a:pt x="80" y="203"/>
                </a:lnTo>
                <a:lnTo>
                  <a:pt x="91" y="199"/>
                </a:lnTo>
                <a:lnTo>
                  <a:pt x="102" y="193"/>
                </a:lnTo>
                <a:lnTo>
                  <a:pt x="111" y="185"/>
                </a:lnTo>
                <a:lnTo>
                  <a:pt x="119" y="176"/>
                </a:lnTo>
                <a:lnTo>
                  <a:pt x="124" y="164"/>
                </a:lnTo>
                <a:lnTo>
                  <a:pt x="127" y="150"/>
                </a:lnTo>
                <a:lnTo>
                  <a:pt x="128" y="136"/>
                </a:lnTo>
                <a:lnTo>
                  <a:pt x="127" y="122"/>
                </a:lnTo>
                <a:lnTo>
                  <a:pt x="124" y="109"/>
                </a:lnTo>
                <a:lnTo>
                  <a:pt x="119" y="98"/>
                </a:lnTo>
                <a:lnTo>
                  <a:pt x="112" y="88"/>
                </a:lnTo>
                <a:lnTo>
                  <a:pt x="104" y="80"/>
                </a:lnTo>
                <a:lnTo>
                  <a:pt x="93" y="74"/>
                </a:lnTo>
                <a:lnTo>
                  <a:pt x="83" y="71"/>
                </a:lnTo>
                <a:lnTo>
                  <a:pt x="70" y="70"/>
                </a:lnTo>
                <a:lnTo>
                  <a:pt x="57" y="71"/>
                </a:lnTo>
                <a:lnTo>
                  <a:pt x="46" y="76"/>
                </a:lnTo>
                <a:lnTo>
                  <a:pt x="35" y="83"/>
                </a:lnTo>
                <a:lnTo>
                  <a:pt x="27" y="92"/>
                </a:lnTo>
                <a:lnTo>
                  <a:pt x="28" y="76"/>
                </a:lnTo>
                <a:lnTo>
                  <a:pt x="31" y="62"/>
                </a:lnTo>
                <a:lnTo>
                  <a:pt x="34" y="50"/>
                </a:lnTo>
                <a:lnTo>
                  <a:pt x="39" y="41"/>
                </a:lnTo>
                <a:lnTo>
                  <a:pt x="45" y="33"/>
                </a:lnTo>
                <a:lnTo>
                  <a:pt x="52" y="28"/>
                </a:lnTo>
                <a:lnTo>
                  <a:pt x="61" y="24"/>
                </a:lnTo>
                <a:lnTo>
                  <a:pt x="70" y="23"/>
                </a:lnTo>
                <a:lnTo>
                  <a:pt x="76" y="23"/>
                </a:lnTo>
                <a:lnTo>
                  <a:pt x="83" y="26"/>
                </a:lnTo>
                <a:lnTo>
                  <a:pt x="88" y="28"/>
                </a:lnTo>
                <a:lnTo>
                  <a:pt x="93" y="30"/>
                </a:lnTo>
                <a:lnTo>
                  <a:pt x="96" y="35"/>
                </a:lnTo>
                <a:lnTo>
                  <a:pt x="100" y="40"/>
                </a:lnTo>
                <a:lnTo>
                  <a:pt x="102" y="46"/>
                </a:lnTo>
                <a:lnTo>
                  <a:pt x="103" y="52"/>
                </a:lnTo>
                <a:lnTo>
                  <a:pt x="127" y="52"/>
                </a:lnTo>
                <a:close/>
                <a:moveTo>
                  <a:pt x="103" y="136"/>
                </a:moveTo>
                <a:lnTo>
                  <a:pt x="102" y="145"/>
                </a:lnTo>
                <a:lnTo>
                  <a:pt x="101" y="155"/>
                </a:lnTo>
                <a:lnTo>
                  <a:pt x="97" y="162"/>
                </a:lnTo>
                <a:lnTo>
                  <a:pt x="92" y="169"/>
                </a:lnTo>
                <a:lnTo>
                  <a:pt x="87" y="173"/>
                </a:lnTo>
                <a:lnTo>
                  <a:pt x="82" y="177"/>
                </a:lnTo>
                <a:lnTo>
                  <a:pt x="74" y="179"/>
                </a:lnTo>
                <a:lnTo>
                  <a:pt x="66" y="180"/>
                </a:lnTo>
                <a:lnTo>
                  <a:pt x="58" y="179"/>
                </a:lnTo>
                <a:lnTo>
                  <a:pt x="51" y="177"/>
                </a:lnTo>
                <a:lnTo>
                  <a:pt x="45" y="173"/>
                </a:lnTo>
                <a:lnTo>
                  <a:pt x="39" y="169"/>
                </a:lnTo>
                <a:lnTo>
                  <a:pt x="35" y="162"/>
                </a:lnTo>
                <a:lnTo>
                  <a:pt x="32" y="155"/>
                </a:lnTo>
                <a:lnTo>
                  <a:pt x="30" y="147"/>
                </a:lnTo>
                <a:lnTo>
                  <a:pt x="29" y="136"/>
                </a:lnTo>
                <a:lnTo>
                  <a:pt x="30" y="127"/>
                </a:lnTo>
                <a:lnTo>
                  <a:pt x="31" y="119"/>
                </a:lnTo>
                <a:lnTo>
                  <a:pt x="35" y="111"/>
                </a:lnTo>
                <a:lnTo>
                  <a:pt x="39" y="105"/>
                </a:lnTo>
                <a:lnTo>
                  <a:pt x="45" y="100"/>
                </a:lnTo>
                <a:lnTo>
                  <a:pt x="51" y="97"/>
                </a:lnTo>
                <a:lnTo>
                  <a:pt x="58" y="94"/>
                </a:lnTo>
                <a:lnTo>
                  <a:pt x="67" y="93"/>
                </a:lnTo>
                <a:lnTo>
                  <a:pt x="74" y="94"/>
                </a:lnTo>
                <a:lnTo>
                  <a:pt x="82" y="97"/>
                </a:lnTo>
                <a:lnTo>
                  <a:pt x="88" y="100"/>
                </a:lnTo>
                <a:lnTo>
                  <a:pt x="93" y="105"/>
                </a:lnTo>
                <a:lnTo>
                  <a:pt x="97" y="111"/>
                </a:lnTo>
                <a:lnTo>
                  <a:pt x="101" y="119"/>
                </a:lnTo>
                <a:lnTo>
                  <a:pt x="102" y="127"/>
                </a:lnTo>
                <a:lnTo>
                  <a:pt x="103" y="13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21" name="Freeform 417"/>
          <p:cNvSpPr>
            <a:spLocks/>
          </p:cNvSpPr>
          <p:nvPr/>
        </p:nvSpPr>
        <p:spPr bwMode="auto">
          <a:xfrm>
            <a:off x="5537200" y="3290888"/>
            <a:ext cx="84138" cy="109537"/>
          </a:xfrm>
          <a:custGeom>
            <a:avLst/>
            <a:gdLst>
              <a:gd name="T0" fmla="*/ 2147483647 w 178"/>
              <a:gd name="T1" fmla="*/ 2147483647 h 207"/>
              <a:gd name="T2" fmla="*/ 2147483647 w 178"/>
              <a:gd name="T3" fmla="*/ 2147483647 h 207"/>
              <a:gd name="T4" fmla="*/ 2147483647 w 178"/>
              <a:gd name="T5" fmla="*/ 2147483647 h 207"/>
              <a:gd name="T6" fmla="*/ 2147483647 w 178"/>
              <a:gd name="T7" fmla="*/ 2147483647 h 207"/>
              <a:gd name="T8" fmla="*/ 2147483647 w 178"/>
              <a:gd name="T9" fmla="*/ 2147483647 h 207"/>
              <a:gd name="T10" fmla="*/ 2147483647 w 178"/>
              <a:gd name="T11" fmla="*/ 2147483647 h 207"/>
              <a:gd name="T12" fmla="*/ 2147483647 w 178"/>
              <a:gd name="T13" fmla="*/ 2147483647 h 207"/>
              <a:gd name="T14" fmla="*/ 2147483647 w 178"/>
              <a:gd name="T15" fmla="*/ 2147483647 h 207"/>
              <a:gd name="T16" fmla="*/ 2147483647 w 178"/>
              <a:gd name="T17" fmla="*/ 2147483647 h 207"/>
              <a:gd name="T18" fmla="*/ 2147483647 w 178"/>
              <a:gd name="T19" fmla="*/ 0 h 207"/>
              <a:gd name="T20" fmla="*/ 2147483647 w 178"/>
              <a:gd name="T21" fmla="*/ 0 h 207"/>
              <a:gd name="T22" fmla="*/ 2147483647 w 178"/>
              <a:gd name="T23" fmla="*/ 2147483647 h 207"/>
              <a:gd name="T24" fmla="*/ 2147483647 w 178"/>
              <a:gd name="T25" fmla="*/ 2147483647 h 207"/>
              <a:gd name="T26" fmla="*/ 2147483647 w 178"/>
              <a:gd name="T27" fmla="*/ 2147483647 h 207"/>
              <a:gd name="T28" fmla="*/ 2147483647 w 178"/>
              <a:gd name="T29" fmla="*/ 0 h 207"/>
              <a:gd name="T30" fmla="*/ 0 w 178"/>
              <a:gd name="T31" fmla="*/ 0 h 207"/>
              <a:gd name="T32" fmla="*/ 0 w 178"/>
              <a:gd name="T33" fmla="*/ 2147483647 h 207"/>
              <a:gd name="T34" fmla="*/ 2147483647 w 178"/>
              <a:gd name="T35" fmla="*/ 2147483647 h 207"/>
              <a:gd name="T36" fmla="*/ 2147483647 w 178"/>
              <a:gd name="T37" fmla="*/ 2147483647 h 20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78"/>
              <a:gd name="T58" fmla="*/ 0 h 207"/>
              <a:gd name="T59" fmla="*/ 178 w 178"/>
              <a:gd name="T60" fmla="*/ 207 h 20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78" h="207">
                <a:moveTo>
                  <a:pt x="24" y="30"/>
                </a:moveTo>
                <a:lnTo>
                  <a:pt x="26" y="39"/>
                </a:lnTo>
                <a:lnTo>
                  <a:pt x="28" y="49"/>
                </a:lnTo>
                <a:lnTo>
                  <a:pt x="75" y="207"/>
                </a:lnTo>
                <a:lnTo>
                  <a:pt x="100" y="207"/>
                </a:lnTo>
                <a:lnTo>
                  <a:pt x="148" y="49"/>
                </a:lnTo>
                <a:lnTo>
                  <a:pt x="152" y="30"/>
                </a:lnTo>
                <a:lnTo>
                  <a:pt x="152" y="207"/>
                </a:lnTo>
                <a:lnTo>
                  <a:pt x="178" y="207"/>
                </a:lnTo>
                <a:lnTo>
                  <a:pt x="178" y="0"/>
                </a:lnTo>
                <a:lnTo>
                  <a:pt x="141" y="0"/>
                </a:lnTo>
                <a:lnTo>
                  <a:pt x="92" y="158"/>
                </a:lnTo>
                <a:lnTo>
                  <a:pt x="88" y="176"/>
                </a:lnTo>
                <a:lnTo>
                  <a:pt x="84" y="158"/>
                </a:lnTo>
                <a:lnTo>
                  <a:pt x="36" y="0"/>
                </a:lnTo>
                <a:lnTo>
                  <a:pt x="0" y="0"/>
                </a:lnTo>
                <a:lnTo>
                  <a:pt x="0" y="207"/>
                </a:lnTo>
                <a:lnTo>
                  <a:pt x="24" y="207"/>
                </a:lnTo>
                <a:lnTo>
                  <a:pt x="24" y="30"/>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22" name="Freeform 418"/>
          <p:cNvSpPr>
            <a:spLocks noEditPoints="1"/>
          </p:cNvSpPr>
          <p:nvPr/>
        </p:nvSpPr>
        <p:spPr bwMode="auto">
          <a:xfrm>
            <a:off x="5634038" y="3317875"/>
            <a:ext cx="61912" cy="84138"/>
          </a:xfrm>
          <a:custGeom>
            <a:avLst/>
            <a:gdLst>
              <a:gd name="T0" fmla="*/ 2147483647 w 129"/>
              <a:gd name="T1" fmla="*/ 2147483647 h 159"/>
              <a:gd name="T2" fmla="*/ 2147483647 w 129"/>
              <a:gd name="T3" fmla="*/ 2147483647 h 159"/>
              <a:gd name="T4" fmla="*/ 2147483647 w 129"/>
              <a:gd name="T5" fmla="*/ 2147483647 h 159"/>
              <a:gd name="T6" fmla="*/ 2147483647 w 129"/>
              <a:gd name="T7" fmla="*/ 2147483647 h 159"/>
              <a:gd name="T8" fmla="*/ 2147483647 w 129"/>
              <a:gd name="T9" fmla="*/ 2147483647 h 159"/>
              <a:gd name="T10" fmla="*/ 2147483647 w 129"/>
              <a:gd name="T11" fmla="*/ 2147483647 h 159"/>
              <a:gd name="T12" fmla="*/ 2147483647 w 129"/>
              <a:gd name="T13" fmla="*/ 2147483647 h 159"/>
              <a:gd name="T14" fmla="*/ 2147483647 w 129"/>
              <a:gd name="T15" fmla="*/ 2147483647 h 159"/>
              <a:gd name="T16" fmla="*/ 2147483647 w 129"/>
              <a:gd name="T17" fmla="*/ 2147483647 h 159"/>
              <a:gd name="T18" fmla="*/ 2147483647 w 129"/>
              <a:gd name="T19" fmla="*/ 2147483647 h 159"/>
              <a:gd name="T20" fmla="*/ 2147483647 w 129"/>
              <a:gd name="T21" fmla="*/ 2147483647 h 159"/>
              <a:gd name="T22" fmla="*/ 2147483647 w 129"/>
              <a:gd name="T23" fmla="*/ 2147483647 h 159"/>
              <a:gd name="T24" fmla="*/ 2147483647 w 129"/>
              <a:gd name="T25" fmla="*/ 2147483647 h 159"/>
              <a:gd name="T26" fmla="*/ 2147483647 w 129"/>
              <a:gd name="T27" fmla="*/ 2147483647 h 159"/>
              <a:gd name="T28" fmla="*/ 2147483647 w 129"/>
              <a:gd name="T29" fmla="*/ 2147483647 h 159"/>
              <a:gd name="T30" fmla="*/ 2147483647 w 129"/>
              <a:gd name="T31" fmla="*/ 2147483647 h 159"/>
              <a:gd name="T32" fmla="*/ 2147483647 w 129"/>
              <a:gd name="T33" fmla="*/ 2147483647 h 159"/>
              <a:gd name="T34" fmla="*/ 2147483647 w 129"/>
              <a:gd name="T35" fmla="*/ 2147483647 h 159"/>
              <a:gd name="T36" fmla="*/ 2147483647 w 129"/>
              <a:gd name="T37" fmla="*/ 2147483647 h 159"/>
              <a:gd name="T38" fmla="*/ 2147483647 w 129"/>
              <a:gd name="T39" fmla="*/ 2147483647 h 159"/>
              <a:gd name="T40" fmla="*/ 2147483647 w 129"/>
              <a:gd name="T41" fmla="*/ 2147483647 h 159"/>
              <a:gd name="T42" fmla="*/ 2147483647 w 129"/>
              <a:gd name="T43" fmla="*/ 2147483647 h 159"/>
              <a:gd name="T44" fmla="*/ 2147483647 w 129"/>
              <a:gd name="T45" fmla="*/ 2147483647 h 159"/>
              <a:gd name="T46" fmla="*/ 2147483647 w 129"/>
              <a:gd name="T47" fmla="*/ 2147483647 h 159"/>
              <a:gd name="T48" fmla="*/ 2147483647 w 129"/>
              <a:gd name="T49" fmla="*/ 2147483647 h 159"/>
              <a:gd name="T50" fmla="*/ 2147483647 w 129"/>
              <a:gd name="T51" fmla="*/ 2147483647 h 159"/>
              <a:gd name="T52" fmla="*/ 2147483647 w 129"/>
              <a:gd name="T53" fmla="*/ 2147483647 h 159"/>
              <a:gd name="T54" fmla="*/ 2147483647 w 129"/>
              <a:gd name="T55" fmla="*/ 0 h 159"/>
              <a:gd name="T56" fmla="*/ 2147483647 w 129"/>
              <a:gd name="T57" fmla="*/ 2147483647 h 159"/>
              <a:gd name="T58" fmla="*/ 2147483647 w 129"/>
              <a:gd name="T59" fmla="*/ 2147483647 h 159"/>
              <a:gd name="T60" fmla="*/ 2147483647 w 129"/>
              <a:gd name="T61" fmla="*/ 2147483647 h 159"/>
              <a:gd name="T62" fmla="*/ 2147483647 w 129"/>
              <a:gd name="T63" fmla="*/ 2147483647 h 159"/>
              <a:gd name="T64" fmla="*/ 2147483647 w 129"/>
              <a:gd name="T65" fmla="*/ 2147483647 h 159"/>
              <a:gd name="T66" fmla="*/ 2147483647 w 129"/>
              <a:gd name="T67" fmla="*/ 2147483647 h 159"/>
              <a:gd name="T68" fmla="*/ 2147483647 w 129"/>
              <a:gd name="T69" fmla="*/ 2147483647 h 159"/>
              <a:gd name="T70" fmla="*/ 2147483647 w 129"/>
              <a:gd name="T71" fmla="*/ 2147483647 h 159"/>
              <a:gd name="T72" fmla="*/ 2147483647 w 129"/>
              <a:gd name="T73" fmla="*/ 2147483647 h 159"/>
              <a:gd name="T74" fmla="*/ 2147483647 w 129"/>
              <a:gd name="T75" fmla="*/ 2147483647 h 159"/>
              <a:gd name="T76" fmla="*/ 2147483647 w 129"/>
              <a:gd name="T77" fmla="*/ 2147483647 h 159"/>
              <a:gd name="T78" fmla="*/ 2147483647 w 129"/>
              <a:gd name="T79" fmla="*/ 2147483647 h 159"/>
              <a:gd name="T80" fmla="*/ 2147483647 w 129"/>
              <a:gd name="T81" fmla="*/ 2147483647 h 159"/>
              <a:gd name="T82" fmla="*/ 2147483647 w 129"/>
              <a:gd name="T83" fmla="*/ 2147483647 h 159"/>
              <a:gd name="T84" fmla="*/ 2147483647 w 129"/>
              <a:gd name="T85" fmla="*/ 2147483647 h 159"/>
              <a:gd name="T86" fmla="*/ 2147483647 w 129"/>
              <a:gd name="T87" fmla="*/ 2147483647 h 159"/>
              <a:gd name="T88" fmla="*/ 2147483647 w 129"/>
              <a:gd name="T89" fmla="*/ 2147483647 h 159"/>
              <a:gd name="T90" fmla="*/ 2147483647 w 129"/>
              <a:gd name="T91" fmla="*/ 2147483647 h 159"/>
              <a:gd name="T92" fmla="*/ 2147483647 w 129"/>
              <a:gd name="T93" fmla="*/ 2147483647 h 159"/>
              <a:gd name="T94" fmla="*/ 2147483647 w 129"/>
              <a:gd name="T95" fmla="*/ 2147483647 h 159"/>
              <a:gd name="T96" fmla="*/ 0 w 129"/>
              <a:gd name="T97" fmla="*/ 2147483647 h 159"/>
              <a:gd name="T98" fmla="*/ 2147483647 w 129"/>
              <a:gd name="T99" fmla="*/ 2147483647 h 159"/>
              <a:gd name="T100" fmla="*/ 2147483647 w 129"/>
              <a:gd name="T101" fmla="*/ 2147483647 h 159"/>
              <a:gd name="T102" fmla="*/ 2147483647 w 129"/>
              <a:gd name="T103" fmla="*/ 2147483647 h 159"/>
              <a:gd name="T104" fmla="*/ 2147483647 w 129"/>
              <a:gd name="T105" fmla="*/ 2147483647 h 159"/>
              <a:gd name="T106" fmla="*/ 2147483647 w 129"/>
              <a:gd name="T107" fmla="*/ 2147483647 h 159"/>
              <a:gd name="T108" fmla="*/ 2147483647 w 129"/>
              <a:gd name="T109" fmla="*/ 2147483647 h 15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9"/>
              <a:gd name="T166" fmla="*/ 0 h 159"/>
              <a:gd name="T167" fmla="*/ 129 w 129"/>
              <a:gd name="T168" fmla="*/ 159 h 15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9" h="159">
                <a:moveTo>
                  <a:pt x="91" y="77"/>
                </a:moveTo>
                <a:lnTo>
                  <a:pt x="91" y="99"/>
                </a:lnTo>
                <a:lnTo>
                  <a:pt x="90" y="107"/>
                </a:lnTo>
                <a:lnTo>
                  <a:pt x="88" y="114"/>
                </a:lnTo>
                <a:lnTo>
                  <a:pt x="84" y="120"/>
                </a:lnTo>
                <a:lnTo>
                  <a:pt x="79" y="126"/>
                </a:lnTo>
                <a:lnTo>
                  <a:pt x="73" y="131"/>
                </a:lnTo>
                <a:lnTo>
                  <a:pt x="65" y="134"/>
                </a:lnTo>
                <a:lnTo>
                  <a:pt x="58" y="135"/>
                </a:lnTo>
                <a:lnTo>
                  <a:pt x="49" y="136"/>
                </a:lnTo>
                <a:lnTo>
                  <a:pt x="43" y="136"/>
                </a:lnTo>
                <a:lnTo>
                  <a:pt x="38" y="135"/>
                </a:lnTo>
                <a:lnTo>
                  <a:pt x="34" y="133"/>
                </a:lnTo>
                <a:lnTo>
                  <a:pt x="31" y="131"/>
                </a:lnTo>
                <a:lnTo>
                  <a:pt x="27" y="127"/>
                </a:lnTo>
                <a:lnTo>
                  <a:pt x="26" y="122"/>
                </a:lnTo>
                <a:lnTo>
                  <a:pt x="24" y="118"/>
                </a:lnTo>
                <a:lnTo>
                  <a:pt x="24" y="113"/>
                </a:lnTo>
                <a:lnTo>
                  <a:pt x="24" y="107"/>
                </a:lnTo>
                <a:lnTo>
                  <a:pt x="25" y="103"/>
                </a:lnTo>
                <a:lnTo>
                  <a:pt x="27" y="99"/>
                </a:lnTo>
                <a:lnTo>
                  <a:pt x="30" y="96"/>
                </a:lnTo>
                <a:lnTo>
                  <a:pt x="33" y="92"/>
                </a:lnTo>
                <a:lnTo>
                  <a:pt x="37" y="90"/>
                </a:lnTo>
                <a:lnTo>
                  <a:pt x="42" y="89"/>
                </a:lnTo>
                <a:lnTo>
                  <a:pt x="47" y="88"/>
                </a:lnTo>
                <a:lnTo>
                  <a:pt x="59" y="85"/>
                </a:lnTo>
                <a:lnTo>
                  <a:pt x="71" y="84"/>
                </a:lnTo>
                <a:lnTo>
                  <a:pt x="81" y="82"/>
                </a:lnTo>
                <a:lnTo>
                  <a:pt x="91" y="77"/>
                </a:lnTo>
                <a:close/>
                <a:moveTo>
                  <a:pt x="93" y="134"/>
                </a:moveTo>
                <a:lnTo>
                  <a:pt x="93" y="140"/>
                </a:lnTo>
                <a:lnTo>
                  <a:pt x="94" y="145"/>
                </a:lnTo>
                <a:lnTo>
                  <a:pt x="96" y="148"/>
                </a:lnTo>
                <a:lnTo>
                  <a:pt x="98" y="152"/>
                </a:lnTo>
                <a:lnTo>
                  <a:pt x="101" y="154"/>
                </a:lnTo>
                <a:lnTo>
                  <a:pt x="105" y="156"/>
                </a:lnTo>
                <a:lnTo>
                  <a:pt x="110" y="157"/>
                </a:lnTo>
                <a:lnTo>
                  <a:pt x="116" y="157"/>
                </a:lnTo>
                <a:lnTo>
                  <a:pt x="121" y="156"/>
                </a:lnTo>
                <a:lnTo>
                  <a:pt x="129" y="155"/>
                </a:lnTo>
                <a:lnTo>
                  <a:pt x="129" y="135"/>
                </a:lnTo>
                <a:lnTo>
                  <a:pt x="122" y="136"/>
                </a:lnTo>
                <a:lnTo>
                  <a:pt x="118" y="135"/>
                </a:lnTo>
                <a:lnTo>
                  <a:pt x="115" y="132"/>
                </a:lnTo>
                <a:lnTo>
                  <a:pt x="114" y="127"/>
                </a:lnTo>
                <a:lnTo>
                  <a:pt x="114" y="120"/>
                </a:lnTo>
                <a:lnTo>
                  <a:pt x="114" y="46"/>
                </a:lnTo>
                <a:lnTo>
                  <a:pt x="113" y="35"/>
                </a:lnTo>
                <a:lnTo>
                  <a:pt x="111" y="26"/>
                </a:lnTo>
                <a:lnTo>
                  <a:pt x="107" y="18"/>
                </a:lnTo>
                <a:lnTo>
                  <a:pt x="101" y="11"/>
                </a:lnTo>
                <a:lnTo>
                  <a:pt x="94" y="6"/>
                </a:lnTo>
                <a:lnTo>
                  <a:pt x="84" y="2"/>
                </a:lnTo>
                <a:lnTo>
                  <a:pt x="74" y="1"/>
                </a:lnTo>
                <a:lnTo>
                  <a:pt x="61" y="0"/>
                </a:lnTo>
                <a:lnTo>
                  <a:pt x="49" y="1"/>
                </a:lnTo>
                <a:lnTo>
                  <a:pt x="38" y="4"/>
                </a:lnTo>
                <a:lnTo>
                  <a:pt x="28" y="7"/>
                </a:lnTo>
                <a:lnTo>
                  <a:pt x="21" y="13"/>
                </a:lnTo>
                <a:lnTo>
                  <a:pt x="15" y="20"/>
                </a:lnTo>
                <a:lnTo>
                  <a:pt x="11" y="28"/>
                </a:lnTo>
                <a:lnTo>
                  <a:pt x="7" y="37"/>
                </a:lnTo>
                <a:lnTo>
                  <a:pt x="6" y="48"/>
                </a:lnTo>
                <a:lnTo>
                  <a:pt x="6" y="49"/>
                </a:lnTo>
                <a:lnTo>
                  <a:pt x="28" y="49"/>
                </a:lnTo>
                <a:lnTo>
                  <a:pt x="28" y="43"/>
                </a:lnTo>
                <a:lnTo>
                  <a:pt x="31" y="37"/>
                </a:lnTo>
                <a:lnTo>
                  <a:pt x="33" y="33"/>
                </a:lnTo>
                <a:lnTo>
                  <a:pt x="37" y="29"/>
                </a:lnTo>
                <a:lnTo>
                  <a:pt x="41" y="26"/>
                </a:lnTo>
                <a:lnTo>
                  <a:pt x="46" y="23"/>
                </a:lnTo>
                <a:lnTo>
                  <a:pt x="53" y="22"/>
                </a:lnTo>
                <a:lnTo>
                  <a:pt x="60" y="22"/>
                </a:lnTo>
                <a:lnTo>
                  <a:pt x="67" y="22"/>
                </a:lnTo>
                <a:lnTo>
                  <a:pt x="74" y="23"/>
                </a:lnTo>
                <a:lnTo>
                  <a:pt x="79" y="26"/>
                </a:lnTo>
                <a:lnTo>
                  <a:pt x="83" y="28"/>
                </a:lnTo>
                <a:lnTo>
                  <a:pt x="86" y="30"/>
                </a:lnTo>
                <a:lnTo>
                  <a:pt x="89" y="35"/>
                </a:lnTo>
                <a:lnTo>
                  <a:pt x="91" y="39"/>
                </a:lnTo>
                <a:lnTo>
                  <a:pt x="91" y="44"/>
                </a:lnTo>
                <a:lnTo>
                  <a:pt x="91" y="50"/>
                </a:lnTo>
                <a:lnTo>
                  <a:pt x="90" y="55"/>
                </a:lnTo>
                <a:lnTo>
                  <a:pt x="89" y="57"/>
                </a:lnTo>
                <a:lnTo>
                  <a:pt x="84" y="60"/>
                </a:lnTo>
                <a:lnTo>
                  <a:pt x="79" y="62"/>
                </a:lnTo>
                <a:lnTo>
                  <a:pt x="71" y="63"/>
                </a:lnTo>
                <a:lnTo>
                  <a:pt x="60" y="64"/>
                </a:lnTo>
                <a:lnTo>
                  <a:pt x="47" y="65"/>
                </a:lnTo>
                <a:lnTo>
                  <a:pt x="36" y="68"/>
                </a:lnTo>
                <a:lnTo>
                  <a:pt x="26" y="71"/>
                </a:lnTo>
                <a:lnTo>
                  <a:pt x="18" y="75"/>
                </a:lnTo>
                <a:lnTo>
                  <a:pt x="12" y="81"/>
                </a:lnTo>
                <a:lnTo>
                  <a:pt x="6" y="86"/>
                </a:lnTo>
                <a:lnTo>
                  <a:pt x="3" y="94"/>
                </a:lnTo>
                <a:lnTo>
                  <a:pt x="1" y="103"/>
                </a:lnTo>
                <a:lnTo>
                  <a:pt x="0" y="113"/>
                </a:lnTo>
                <a:lnTo>
                  <a:pt x="1" y="124"/>
                </a:lnTo>
                <a:lnTo>
                  <a:pt x="3" y="132"/>
                </a:lnTo>
                <a:lnTo>
                  <a:pt x="6" y="140"/>
                </a:lnTo>
                <a:lnTo>
                  <a:pt x="12" y="147"/>
                </a:lnTo>
                <a:lnTo>
                  <a:pt x="18" y="152"/>
                </a:lnTo>
                <a:lnTo>
                  <a:pt x="25" y="155"/>
                </a:lnTo>
                <a:lnTo>
                  <a:pt x="35" y="157"/>
                </a:lnTo>
                <a:lnTo>
                  <a:pt x="44" y="159"/>
                </a:lnTo>
                <a:lnTo>
                  <a:pt x="58" y="157"/>
                </a:lnTo>
                <a:lnTo>
                  <a:pt x="71" y="153"/>
                </a:lnTo>
                <a:lnTo>
                  <a:pt x="82" y="145"/>
                </a:lnTo>
                <a:lnTo>
                  <a:pt x="93" y="13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23" name="Freeform 419"/>
          <p:cNvSpPr>
            <a:spLocks/>
          </p:cNvSpPr>
          <p:nvPr/>
        </p:nvSpPr>
        <p:spPr bwMode="auto">
          <a:xfrm>
            <a:off x="5705475" y="3317875"/>
            <a:ext cx="30163" cy="82550"/>
          </a:xfrm>
          <a:custGeom>
            <a:avLst/>
            <a:gdLst>
              <a:gd name="T0" fmla="*/ 0 w 66"/>
              <a:gd name="T1" fmla="*/ 2147483647 h 155"/>
              <a:gd name="T2" fmla="*/ 2147483647 w 66"/>
              <a:gd name="T3" fmla="*/ 2147483647 h 155"/>
              <a:gd name="T4" fmla="*/ 2147483647 w 66"/>
              <a:gd name="T5" fmla="*/ 2147483647 h 155"/>
              <a:gd name="T6" fmla="*/ 2147483647 w 66"/>
              <a:gd name="T7" fmla="*/ 2147483647 h 155"/>
              <a:gd name="T8" fmla="*/ 2147483647 w 66"/>
              <a:gd name="T9" fmla="*/ 2147483647 h 155"/>
              <a:gd name="T10" fmla="*/ 2147483647 w 66"/>
              <a:gd name="T11" fmla="*/ 2147483647 h 155"/>
              <a:gd name="T12" fmla="*/ 2147483647 w 66"/>
              <a:gd name="T13" fmla="*/ 2147483647 h 155"/>
              <a:gd name="T14" fmla="*/ 2147483647 w 66"/>
              <a:gd name="T15" fmla="*/ 2147483647 h 155"/>
              <a:gd name="T16" fmla="*/ 2147483647 w 66"/>
              <a:gd name="T17" fmla="*/ 2147483647 h 155"/>
              <a:gd name="T18" fmla="*/ 2147483647 w 66"/>
              <a:gd name="T19" fmla="*/ 2147483647 h 155"/>
              <a:gd name="T20" fmla="*/ 2147483647 w 66"/>
              <a:gd name="T21" fmla="*/ 2147483647 h 155"/>
              <a:gd name="T22" fmla="*/ 2147483647 w 66"/>
              <a:gd name="T23" fmla="*/ 2147483647 h 155"/>
              <a:gd name="T24" fmla="*/ 2147483647 w 66"/>
              <a:gd name="T25" fmla="*/ 0 h 155"/>
              <a:gd name="T26" fmla="*/ 2147483647 w 66"/>
              <a:gd name="T27" fmla="*/ 0 h 155"/>
              <a:gd name="T28" fmla="*/ 2147483647 w 66"/>
              <a:gd name="T29" fmla="*/ 0 h 155"/>
              <a:gd name="T30" fmla="*/ 2147483647 w 66"/>
              <a:gd name="T31" fmla="*/ 2147483647 h 155"/>
              <a:gd name="T32" fmla="*/ 2147483647 w 66"/>
              <a:gd name="T33" fmla="*/ 2147483647 h 155"/>
              <a:gd name="T34" fmla="*/ 2147483647 w 66"/>
              <a:gd name="T35" fmla="*/ 2147483647 h 155"/>
              <a:gd name="T36" fmla="*/ 2147483647 w 66"/>
              <a:gd name="T37" fmla="*/ 2147483647 h 155"/>
              <a:gd name="T38" fmla="*/ 2147483647 w 66"/>
              <a:gd name="T39" fmla="*/ 2147483647 h 155"/>
              <a:gd name="T40" fmla="*/ 2147483647 w 66"/>
              <a:gd name="T41" fmla="*/ 2147483647 h 155"/>
              <a:gd name="T42" fmla="*/ 2147483647 w 66"/>
              <a:gd name="T43" fmla="*/ 2147483647 h 155"/>
              <a:gd name="T44" fmla="*/ 2147483647 w 66"/>
              <a:gd name="T45" fmla="*/ 2147483647 h 155"/>
              <a:gd name="T46" fmla="*/ 0 w 66"/>
              <a:gd name="T47" fmla="*/ 2147483647 h 155"/>
              <a:gd name="T48" fmla="*/ 0 w 66"/>
              <a:gd name="T49" fmla="*/ 2147483647 h 15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6"/>
              <a:gd name="T76" fmla="*/ 0 h 155"/>
              <a:gd name="T77" fmla="*/ 66 w 66"/>
              <a:gd name="T78" fmla="*/ 155 h 15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6" h="155">
                <a:moveTo>
                  <a:pt x="0" y="155"/>
                </a:moveTo>
                <a:lnTo>
                  <a:pt x="23" y="155"/>
                </a:lnTo>
                <a:lnTo>
                  <a:pt x="23" y="70"/>
                </a:lnTo>
                <a:lnTo>
                  <a:pt x="24" y="61"/>
                </a:lnTo>
                <a:lnTo>
                  <a:pt x="25" y="51"/>
                </a:lnTo>
                <a:lnTo>
                  <a:pt x="28" y="44"/>
                </a:lnTo>
                <a:lnTo>
                  <a:pt x="32" y="39"/>
                </a:lnTo>
                <a:lnTo>
                  <a:pt x="38" y="33"/>
                </a:lnTo>
                <a:lnTo>
                  <a:pt x="44" y="29"/>
                </a:lnTo>
                <a:lnTo>
                  <a:pt x="53" y="28"/>
                </a:lnTo>
                <a:lnTo>
                  <a:pt x="61" y="27"/>
                </a:lnTo>
                <a:lnTo>
                  <a:pt x="66" y="27"/>
                </a:lnTo>
                <a:lnTo>
                  <a:pt x="66" y="0"/>
                </a:lnTo>
                <a:lnTo>
                  <a:pt x="60" y="0"/>
                </a:lnTo>
                <a:lnTo>
                  <a:pt x="54" y="0"/>
                </a:lnTo>
                <a:lnTo>
                  <a:pt x="47" y="2"/>
                </a:lnTo>
                <a:lnTo>
                  <a:pt x="42" y="5"/>
                </a:lnTo>
                <a:lnTo>
                  <a:pt x="37" y="7"/>
                </a:lnTo>
                <a:lnTo>
                  <a:pt x="32" y="12"/>
                </a:lnTo>
                <a:lnTo>
                  <a:pt x="28" y="18"/>
                </a:lnTo>
                <a:lnTo>
                  <a:pt x="25" y="23"/>
                </a:lnTo>
                <a:lnTo>
                  <a:pt x="22" y="30"/>
                </a:lnTo>
                <a:lnTo>
                  <a:pt x="22" y="4"/>
                </a:lnTo>
                <a:lnTo>
                  <a:pt x="0" y="4"/>
                </a:lnTo>
                <a:lnTo>
                  <a:pt x="0"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24" name="Freeform 420"/>
          <p:cNvSpPr>
            <a:spLocks noEditPoints="1"/>
          </p:cNvSpPr>
          <p:nvPr/>
        </p:nvSpPr>
        <p:spPr bwMode="auto">
          <a:xfrm>
            <a:off x="5746750" y="3290888"/>
            <a:ext cx="11113" cy="109537"/>
          </a:xfrm>
          <a:custGeom>
            <a:avLst/>
            <a:gdLst>
              <a:gd name="T0" fmla="*/ 0 w 23"/>
              <a:gd name="T1" fmla="*/ 2147483647 h 207"/>
              <a:gd name="T2" fmla="*/ 2147483647 w 23"/>
              <a:gd name="T3" fmla="*/ 2147483647 h 207"/>
              <a:gd name="T4" fmla="*/ 2147483647 w 23"/>
              <a:gd name="T5" fmla="*/ 2147483647 h 207"/>
              <a:gd name="T6" fmla="*/ 0 w 23"/>
              <a:gd name="T7" fmla="*/ 2147483647 h 207"/>
              <a:gd name="T8" fmla="*/ 0 w 23"/>
              <a:gd name="T9" fmla="*/ 2147483647 h 207"/>
              <a:gd name="T10" fmla="*/ 0 w 23"/>
              <a:gd name="T11" fmla="*/ 2147483647 h 207"/>
              <a:gd name="T12" fmla="*/ 2147483647 w 23"/>
              <a:gd name="T13" fmla="*/ 2147483647 h 207"/>
              <a:gd name="T14" fmla="*/ 2147483647 w 23"/>
              <a:gd name="T15" fmla="*/ 0 h 207"/>
              <a:gd name="T16" fmla="*/ 0 w 23"/>
              <a:gd name="T17" fmla="*/ 0 h 207"/>
              <a:gd name="T18" fmla="*/ 0 w 23"/>
              <a:gd name="T19" fmla="*/ 2147483647 h 2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7"/>
              <a:gd name="T32" fmla="*/ 23 w 23"/>
              <a:gd name="T33" fmla="*/ 207 h 2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7">
                <a:moveTo>
                  <a:pt x="0" y="207"/>
                </a:moveTo>
                <a:lnTo>
                  <a:pt x="23" y="207"/>
                </a:lnTo>
                <a:lnTo>
                  <a:pt x="23" y="56"/>
                </a:lnTo>
                <a:lnTo>
                  <a:pt x="0" y="56"/>
                </a:lnTo>
                <a:lnTo>
                  <a:pt x="0" y="207"/>
                </a:lnTo>
                <a:close/>
                <a:moveTo>
                  <a:pt x="0" y="28"/>
                </a:moveTo>
                <a:lnTo>
                  <a:pt x="23" y="28"/>
                </a:lnTo>
                <a:lnTo>
                  <a:pt x="23"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25" name="Freeform 421"/>
          <p:cNvSpPr>
            <a:spLocks noEditPoints="1"/>
          </p:cNvSpPr>
          <p:nvPr/>
        </p:nvSpPr>
        <p:spPr bwMode="auto">
          <a:xfrm>
            <a:off x="5770563" y="3317875"/>
            <a:ext cx="58737" cy="84138"/>
          </a:xfrm>
          <a:custGeom>
            <a:avLst/>
            <a:gdLst>
              <a:gd name="T0" fmla="*/ 2147483647 w 128"/>
              <a:gd name="T1" fmla="*/ 2147483647 h 159"/>
              <a:gd name="T2" fmla="*/ 2147483647 w 128"/>
              <a:gd name="T3" fmla="*/ 2147483647 h 159"/>
              <a:gd name="T4" fmla="*/ 2147483647 w 128"/>
              <a:gd name="T5" fmla="*/ 2147483647 h 159"/>
              <a:gd name="T6" fmla="*/ 2147483647 w 128"/>
              <a:gd name="T7" fmla="*/ 2147483647 h 159"/>
              <a:gd name="T8" fmla="*/ 2147483647 w 128"/>
              <a:gd name="T9" fmla="*/ 2147483647 h 159"/>
              <a:gd name="T10" fmla="*/ 2147483647 w 128"/>
              <a:gd name="T11" fmla="*/ 2147483647 h 159"/>
              <a:gd name="T12" fmla="*/ 2147483647 w 128"/>
              <a:gd name="T13" fmla="*/ 2147483647 h 159"/>
              <a:gd name="T14" fmla="*/ 2147483647 w 128"/>
              <a:gd name="T15" fmla="*/ 2147483647 h 159"/>
              <a:gd name="T16" fmla="*/ 2147483647 w 128"/>
              <a:gd name="T17" fmla="*/ 2147483647 h 159"/>
              <a:gd name="T18" fmla="*/ 2147483647 w 128"/>
              <a:gd name="T19" fmla="*/ 2147483647 h 159"/>
              <a:gd name="T20" fmla="*/ 2147483647 w 128"/>
              <a:gd name="T21" fmla="*/ 2147483647 h 159"/>
              <a:gd name="T22" fmla="*/ 2147483647 w 128"/>
              <a:gd name="T23" fmla="*/ 2147483647 h 159"/>
              <a:gd name="T24" fmla="*/ 2147483647 w 128"/>
              <a:gd name="T25" fmla="*/ 2147483647 h 159"/>
              <a:gd name="T26" fmla="*/ 2147483647 w 128"/>
              <a:gd name="T27" fmla="*/ 2147483647 h 159"/>
              <a:gd name="T28" fmla="*/ 2147483647 w 128"/>
              <a:gd name="T29" fmla="*/ 2147483647 h 159"/>
              <a:gd name="T30" fmla="*/ 2147483647 w 128"/>
              <a:gd name="T31" fmla="*/ 2147483647 h 159"/>
              <a:gd name="T32" fmla="*/ 2147483647 w 128"/>
              <a:gd name="T33" fmla="*/ 2147483647 h 159"/>
              <a:gd name="T34" fmla="*/ 2147483647 w 128"/>
              <a:gd name="T35" fmla="*/ 2147483647 h 159"/>
              <a:gd name="T36" fmla="*/ 2147483647 w 128"/>
              <a:gd name="T37" fmla="*/ 2147483647 h 159"/>
              <a:gd name="T38" fmla="*/ 2147483647 w 128"/>
              <a:gd name="T39" fmla="*/ 2147483647 h 159"/>
              <a:gd name="T40" fmla="*/ 2147483647 w 128"/>
              <a:gd name="T41" fmla="*/ 2147483647 h 159"/>
              <a:gd name="T42" fmla="*/ 2147483647 w 128"/>
              <a:gd name="T43" fmla="*/ 2147483647 h 159"/>
              <a:gd name="T44" fmla="*/ 2147483647 w 128"/>
              <a:gd name="T45" fmla="*/ 2147483647 h 159"/>
              <a:gd name="T46" fmla="*/ 2147483647 w 128"/>
              <a:gd name="T47" fmla="*/ 2147483647 h 159"/>
              <a:gd name="T48" fmla="*/ 2147483647 w 128"/>
              <a:gd name="T49" fmla="*/ 2147483647 h 159"/>
              <a:gd name="T50" fmla="*/ 2147483647 w 128"/>
              <a:gd name="T51" fmla="*/ 2147483647 h 159"/>
              <a:gd name="T52" fmla="*/ 2147483647 w 128"/>
              <a:gd name="T53" fmla="*/ 2147483647 h 159"/>
              <a:gd name="T54" fmla="*/ 2147483647 w 128"/>
              <a:gd name="T55" fmla="*/ 0 h 159"/>
              <a:gd name="T56" fmla="*/ 2147483647 w 128"/>
              <a:gd name="T57" fmla="*/ 2147483647 h 159"/>
              <a:gd name="T58" fmla="*/ 2147483647 w 128"/>
              <a:gd name="T59" fmla="*/ 2147483647 h 159"/>
              <a:gd name="T60" fmla="*/ 2147483647 w 128"/>
              <a:gd name="T61" fmla="*/ 2147483647 h 159"/>
              <a:gd name="T62" fmla="*/ 2147483647 w 128"/>
              <a:gd name="T63" fmla="*/ 2147483647 h 159"/>
              <a:gd name="T64" fmla="*/ 2147483647 w 128"/>
              <a:gd name="T65" fmla="*/ 2147483647 h 159"/>
              <a:gd name="T66" fmla="*/ 2147483647 w 128"/>
              <a:gd name="T67" fmla="*/ 2147483647 h 159"/>
              <a:gd name="T68" fmla="*/ 2147483647 w 128"/>
              <a:gd name="T69" fmla="*/ 2147483647 h 159"/>
              <a:gd name="T70" fmla="*/ 2147483647 w 128"/>
              <a:gd name="T71" fmla="*/ 2147483647 h 159"/>
              <a:gd name="T72" fmla="*/ 2147483647 w 128"/>
              <a:gd name="T73" fmla="*/ 2147483647 h 159"/>
              <a:gd name="T74" fmla="*/ 2147483647 w 128"/>
              <a:gd name="T75" fmla="*/ 2147483647 h 159"/>
              <a:gd name="T76" fmla="*/ 2147483647 w 128"/>
              <a:gd name="T77" fmla="*/ 2147483647 h 159"/>
              <a:gd name="T78" fmla="*/ 2147483647 w 128"/>
              <a:gd name="T79" fmla="*/ 2147483647 h 159"/>
              <a:gd name="T80" fmla="*/ 2147483647 w 128"/>
              <a:gd name="T81" fmla="*/ 2147483647 h 159"/>
              <a:gd name="T82" fmla="*/ 2147483647 w 128"/>
              <a:gd name="T83" fmla="*/ 2147483647 h 159"/>
              <a:gd name="T84" fmla="*/ 2147483647 w 128"/>
              <a:gd name="T85" fmla="*/ 2147483647 h 159"/>
              <a:gd name="T86" fmla="*/ 2147483647 w 128"/>
              <a:gd name="T87" fmla="*/ 2147483647 h 159"/>
              <a:gd name="T88" fmla="*/ 2147483647 w 128"/>
              <a:gd name="T89" fmla="*/ 2147483647 h 159"/>
              <a:gd name="T90" fmla="*/ 2147483647 w 128"/>
              <a:gd name="T91" fmla="*/ 2147483647 h 159"/>
              <a:gd name="T92" fmla="*/ 2147483647 w 128"/>
              <a:gd name="T93" fmla="*/ 2147483647 h 159"/>
              <a:gd name="T94" fmla="*/ 2147483647 w 128"/>
              <a:gd name="T95" fmla="*/ 2147483647 h 159"/>
              <a:gd name="T96" fmla="*/ 0 w 128"/>
              <a:gd name="T97" fmla="*/ 2147483647 h 159"/>
              <a:gd name="T98" fmla="*/ 2147483647 w 128"/>
              <a:gd name="T99" fmla="*/ 2147483647 h 159"/>
              <a:gd name="T100" fmla="*/ 2147483647 w 128"/>
              <a:gd name="T101" fmla="*/ 2147483647 h 159"/>
              <a:gd name="T102" fmla="*/ 2147483647 w 128"/>
              <a:gd name="T103" fmla="*/ 2147483647 h 159"/>
              <a:gd name="T104" fmla="*/ 2147483647 w 128"/>
              <a:gd name="T105" fmla="*/ 2147483647 h 159"/>
              <a:gd name="T106" fmla="*/ 2147483647 w 128"/>
              <a:gd name="T107" fmla="*/ 2147483647 h 159"/>
              <a:gd name="T108" fmla="*/ 2147483647 w 128"/>
              <a:gd name="T109" fmla="*/ 2147483647 h 15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8"/>
              <a:gd name="T166" fmla="*/ 0 h 159"/>
              <a:gd name="T167" fmla="*/ 128 w 128"/>
              <a:gd name="T168" fmla="*/ 159 h 15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8" h="159">
                <a:moveTo>
                  <a:pt x="91" y="77"/>
                </a:moveTo>
                <a:lnTo>
                  <a:pt x="91" y="99"/>
                </a:lnTo>
                <a:lnTo>
                  <a:pt x="89" y="107"/>
                </a:lnTo>
                <a:lnTo>
                  <a:pt x="87" y="114"/>
                </a:lnTo>
                <a:lnTo>
                  <a:pt x="84" y="120"/>
                </a:lnTo>
                <a:lnTo>
                  <a:pt x="79" y="126"/>
                </a:lnTo>
                <a:lnTo>
                  <a:pt x="73" y="131"/>
                </a:lnTo>
                <a:lnTo>
                  <a:pt x="65" y="134"/>
                </a:lnTo>
                <a:lnTo>
                  <a:pt x="58" y="135"/>
                </a:lnTo>
                <a:lnTo>
                  <a:pt x="48" y="136"/>
                </a:lnTo>
                <a:lnTo>
                  <a:pt x="43" y="136"/>
                </a:lnTo>
                <a:lnTo>
                  <a:pt x="38" y="135"/>
                </a:lnTo>
                <a:lnTo>
                  <a:pt x="34" y="133"/>
                </a:lnTo>
                <a:lnTo>
                  <a:pt x="30" y="131"/>
                </a:lnTo>
                <a:lnTo>
                  <a:pt x="27" y="127"/>
                </a:lnTo>
                <a:lnTo>
                  <a:pt x="26" y="122"/>
                </a:lnTo>
                <a:lnTo>
                  <a:pt x="24" y="118"/>
                </a:lnTo>
                <a:lnTo>
                  <a:pt x="24" y="113"/>
                </a:lnTo>
                <a:lnTo>
                  <a:pt x="24" y="107"/>
                </a:lnTo>
                <a:lnTo>
                  <a:pt x="25" y="103"/>
                </a:lnTo>
                <a:lnTo>
                  <a:pt x="27" y="99"/>
                </a:lnTo>
                <a:lnTo>
                  <a:pt x="29" y="96"/>
                </a:lnTo>
                <a:lnTo>
                  <a:pt x="33" y="92"/>
                </a:lnTo>
                <a:lnTo>
                  <a:pt x="37" y="90"/>
                </a:lnTo>
                <a:lnTo>
                  <a:pt x="42" y="89"/>
                </a:lnTo>
                <a:lnTo>
                  <a:pt x="47" y="88"/>
                </a:lnTo>
                <a:lnTo>
                  <a:pt x="59" y="85"/>
                </a:lnTo>
                <a:lnTo>
                  <a:pt x="70" y="84"/>
                </a:lnTo>
                <a:lnTo>
                  <a:pt x="81" y="82"/>
                </a:lnTo>
                <a:lnTo>
                  <a:pt x="91" y="77"/>
                </a:lnTo>
                <a:close/>
                <a:moveTo>
                  <a:pt x="93" y="134"/>
                </a:moveTo>
                <a:lnTo>
                  <a:pt x="93" y="140"/>
                </a:lnTo>
                <a:lnTo>
                  <a:pt x="94" y="145"/>
                </a:lnTo>
                <a:lnTo>
                  <a:pt x="96" y="148"/>
                </a:lnTo>
                <a:lnTo>
                  <a:pt x="98" y="152"/>
                </a:lnTo>
                <a:lnTo>
                  <a:pt x="101" y="154"/>
                </a:lnTo>
                <a:lnTo>
                  <a:pt x="105" y="156"/>
                </a:lnTo>
                <a:lnTo>
                  <a:pt x="110" y="157"/>
                </a:lnTo>
                <a:lnTo>
                  <a:pt x="116" y="157"/>
                </a:lnTo>
                <a:lnTo>
                  <a:pt x="121" y="156"/>
                </a:lnTo>
                <a:lnTo>
                  <a:pt x="128" y="155"/>
                </a:lnTo>
                <a:lnTo>
                  <a:pt x="128" y="135"/>
                </a:lnTo>
                <a:lnTo>
                  <a:pt x="122" y="136"/>
                </a:lnTo>
                <a:lnTo>
                  <a:pt x="118" y="135"/>
                </a:lnTo>
                <a:lnTo>
                  <a:pt x="115" y="132"/>
                </a:lnTo>
                <a:lnTo>
                  <a:pt x="114" y="127"/>
                </a:lnTo>
                <a:lnTo>
                  <a:pt x="114" y="120"/>
                </a:lnTo>
                <a:lnTo>
                  <a:pt x="114" y="46"/>
                </a:lnTo>
                <a:lnTo>
                  <a:pt x="113" y="35"/>
                </a:lnTo>
                <a:lnTo>
                  <a:pt x="111" y="26"/>
                </a:lnTo>
                <a:lnTo>
                  <a:pt x="106" y="18"/>
                </a:lnTo>
                <a:lnTo>
                  <a:pt x="101" y="11"/>
                </a:lnTo>
                <a:lnTo>
                  <a:pt x="94" y="6"/>
                </a:lnTo>
                <a:lnTo>
                  <a:pt x="84" y="2"/>
                </a:lnTo>
                <a:lnTo>
                  <a:pt x="74" y="1"/>
                </a:lnTo>
                <a:lnTo>
                  <a:pt x="61" y="0"/>
                </a:lnTo>
                <a:lnTo>
                  <a:pt x="48" y="1"/>
                </a:lnTo>
                <a:lnTo>
                  <a:pt x="38" y="4"/>
                </a:lnTo>
                <a:lnTo>
                  <a:pt x="28" y="7"/>
                </a:lnTo>
                <a:lnTo>
                  <a:pt x="21" y="13"/>
                </a:lnTo>
                <a:lnTo>
                  <a:pt x="15" y="20"/>
                </a:lnTo>
                <a:lnTo>
                  <a:pt x="10" y="28"/>
                </a:lnTo>
                <a:lnTo>
                  <a:pt x="7" y="37"/>
                </a:lnTo>
                <a:lnTo>
                  <a:pt x="6" y="48"/>
                </a:lnTo>
                <a:lnTo>
                  <a:pt x="6" y="49"/>
                </a:lnTo>
                <a:lnTo>
                  <a:pt x="28" y="49"/>
                </a:lnTo>
                <a:lnTo>
                  <a:pt x="28" y="43"/>
                </a:lnTo>
                <a:lnTo>
                  <a:pt x="30" y="37"/>
                </a:lnTo>
                <a:lnTo>
                  <a:pt x="33" y="33"/>
                </a:lnTo>
                <a:lnTo>
                  <a:pt x="37" y="29"/>
                </a:lnTo>
                <a:lnTo>
                  <a:pt x="41" y="26"/>
                </a:lnTo>
                <a:lnTo>
                  <a:pt x="46" y="23"/>
                </a:lnTo>
                <a:lnTo>
                  <a:pt x="53" y="22"/>
                </a:lnTo>
                <a:lnTo>
                  <a:pt x="60" y="22"/>
                </a:lnTo>
                <a:lnTo>
                  <a:pt x="67" y="22"/>
                </a:lnTo>
                <a:lnTo>
                  <a:pt x="74" y="23"/>
                </a:lnTo>
                <a:lnTo>
                  <a:pt x="79" y="26"/>
                </a:lnTo>
                <a:lnTo>
                  <a:pt x="83" y="28"/>
                </a:lnTo>
                <a:lnTo>
                  <a:pt x="86" y="30"/>
                </a:lnTo>
                <a:lnTo>
                  <a:pt x="88" y="35"/>
                </a:lnTo>
                <a:lnTo>
                  <a:pt x="91" y="39"/>
                </a:lnTo>
                <a:lnTo>
                  <a:pt x="91" y="44"/>
                </a:lnTo>
                <a:lnTo>
                  <a:pt x="91" y="50"/>
                </a:lnTo>
                <a:lnTo>
                  <a:pt x="89" y="55"/>
                </a:lnTo>
                <a:lnTo>
                  <a:pt x="88" y="57"/>
                </a:lnTo>
                <a:lnTo>
                  <a:pt x="84" y="60"/>
                </a:lnTo>
                <a:lnTo>
                  <a:pt x="79" y="62"/>
                </a:lnTo>
                <a:lnTo>
                  <a:pt x="70" y="63"/>
                </a:lnTo>
                <a:lnTo>
                  <a:pt x="60" y="64"/>
                </a:lnTo>
                <a:lnTo>
                  <a:pt x="47" y="65"/>
                </a:lnTo>
                <a:lnTo>
                  <a:pt x="36" y="68"/>
                </a:lnTo>
                <a:lnTo>
                  <a:pt x="26" y="71"/>
                </a:lnTo>
                <a:lnTo>
                  <a:pt x="18" y="75"/>
                </a:lnTo>
                <a:lnTo>
                  <a:pt x="11" y="81"/>
                </a:lnTo>
                <a:lnTo>
                  <a:pt x="6" y="86"/>
                </a:lnTo>
                <a:lnTo>
                  <a:pt x="3" y="94"/>
                </a:lnTo>
                <a:lnTo>
                  <a:pt x="1" y="103"/>
                </a:lnTo>
                <a:lnTo>
                  <a:pt x="0" y="113"/>
                </a:lnTo>
                <a:lnTo>
                  <a:pt x="1" y="124"/>
                </a:lnTo>
                <a:lnTo>
                  <a:pt x="3" y="132"/>
                </a:lnTo>
                <a:lnTo>
                  <a:pt x="6" y="140"/>
                </a:lnTo>
                <a:lnTo>
                  <a:pt x="11" y="147"/>
                </a:lnTo>
                <a:lnTo>
                  <a:pt x="18" y="152"/>
                </a:lnTo>
                <a:lnTo>
                  <a:pt x="25" y="155"/>
                </a:lnTo>
                <a:lnTo>
                  <a:pt x="35" y="157"/>
                </a:lnTo>
                <a:lnTo>
                  <a:pt x="44" y="159"/>
                </a:lnTo>
                <a:lnTo>
                  <a:pt x="58" y="157"/>
                </a:lnTo>
                <a:lnTo>
                  <a:pt x="70" y="153"/>
                </a:lnTo>
                <a:lnTo>
                  <a:pt x="82" y="145"/>
                </a:lnTo>
                <a:lnTo>
                  <a:pt x="93" y="13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26" name="Freeform 422"/>
          <p:cNvSpPr>
            <a:spLocks noEditPoints="1"/>
          </p:cNvSpPr>
          <p:nvPr/>
        </p:nvSpPr>
        <p:spPr bwMode="auto">
          <a:xfrm>
            <a:off x="5873750" y="3290888"/>
            <a:ext cx="63500" cy="109537"/>
          </a:xfrm>
          <a:custGeom>
            <a:avLst/>
            <a:gdLst>
              <a:gd name="T0" fmla="*/ 0 w 134"/>
              <a:gd name="T1" fmla="*/ 2147483647 h 207"/>
              <a:gd name="T2" fmla="*/ 2147483647 w 134"/>
              <a:gd name="T3" fmla="*/ 2147483647 h 207"/>
              <a:gd name="T4" fmla="*/ 2147483647 w 134"/>
              <a:gd name="T5" fmla="*/ 2147483647 h 207"/>
              <a:gd name="T6" fmla="*/ 2147483647 w 134"/>
              <a:gd name="T7" fmla="*/ 2147483647 h 207"/>
              <a:gd name="T8" fmla="*/ 2147483647 w 134"/>
              <a:gd name="T9" fmla="*/ 2147483647 h 207"/>
              <a:gd name="T10" fmla="*/ 2147483647 w 134"/>
              <a:gd name="T11" fmla="*/ 2147483647 h 207"/>
              <a:gd name="T12" fmla="*/ 2147483647 w 134"/>
              <a:gd name="T13" fmla="*/ 2147483647 h 207"/>
              <a:gd name="T14" fmla="*/ 2147483647 w 134"/>
              <a:gd name="T15" fmla="*/ 2147483647 h 207"/>
              <a:gd name="T16" fmla="*/ 2147483647 w 134"/>
              <a:gd name="T17" fmla="*/ 2147483647 h 207"/>
              <a:gd name="T18" fmla="*/ 2147483647 w 134"/>
              <a:gd name="T19" fmla="*/ 2147483647 h 207"/>
              <a:gd name="T20" fmla="*/ 2147483647 w 134"/>
              <a:gd name="T21" fmla="*/ 2147483647 h 207"/>
              <a:gd name="T22" fmla="*/ 2147483647 w 134"/>
              <a:gd name="T23" fmla="*/ 2147483647 h 207"/>
              <a:gd name="T24" fmla="*/ 2147483647 w 134"/>
              <a:gd name="T25" fmla="*/ 2147483647 h 207"/>
              <a:gd name="T26" fmla="*/ 2147483647 w 134"/>
              <a:gd name="T27" fmla="*/ 2147483647 h 207"/>
              <a:gd name="T28" fmla="*/ 2147483647 w 134"/>
              <a:gd name="T29" fmla="*/ 2147483647 h 207"/>
              <a:gd name="T30" fmla="*/ 2147483647 w 134"/>
              <a:gd name="T31" fmla="*/ 2147483647 h 207"/>
              <a:gd name="T32" fmla="*/ 2147483647 w 134"/>
              <a:gd name="T33" fmla="*/ 2147483647 h 207"/>
              <a:gd name="T34" fmla="*/ 2147483647 w 134"/>
              <a:gd name="T35" fmla="*/ 2147483647 h 207"/>
              <a:gd name="T36" fmla="*/ 2147483647 w 134"/>
              <a:gd name="T37" fmla="*/ 2147483647 h 207"/>
              <a:gd name="T38" fmla="*/ 2147483647 w 134"/>
              <a:gd name="T39" fmla="*/ 2147483647 h 207"/>
              <a:gd name="T40" fmla="*/ 2147483647 w 134"/>
              <a:gd name="T41" fmla="*/ 2147483647 h 207"/>
              <a:gd name="T42" fmla="*/ 2147483647 w 134"/>
              <a:gd name="T43" fmla="*/ 2147483647 h 207"/>
              <a:gd name="T44" fmla="*/ 2147483647 w 134"/>
              <a:gd name="T45" fmla="*/ 2147483647 h 207"/>
              <a:gd name="T46" fmla="*/ 2147483647 w 134"/>
              <a:gd name="T47" fmla="*/ 2147483647 h 207"/>
              <a:gd name="T48" fmla="*/ 2147483647 w 134"/>
              <a:gd name="T49" fmla="*/ 2147483647 h 207"/>
              <a:gd name="T50" fmla="*/ 2147483647 w 134"/>
              <a:gd name="T51" fmla="*/ 2147483647 h 207"/>
              <a:gd name="T52" fmla="*/ 2147483647 w 134"/>
              <a:gd name="T53" fmla="*/ 0 h 207"/>
              <a:gd name="T54" fmla="*/ 2147483647 w 134"/>
              <a:gd name="T55" fmla="*/ 0 h 207"/>
              <a:gd name="T56" fmla="*/ 2147483647 w 134"/>
              <a:gd name="T57" fmla="*/ 0 h 207"/>
              <a:gd name="T58" fmla="*/ 0 w 134"/>
              <a:gd name="T59" fmla="*/ 0 h 207"/>
              <a:gd name="T60" fmla="*/ 0 w 134"/>
              <a:gd name="T61" fmla="*/ 2147483647 h 207"/>
              <a:gd name="T62" fmla="*/ 2147483647 w 134"/>
              <a:gd name="T63" fmla="*/ 2147483647 h 207"/>
              <a:gd name="T64" fmla="*/ 2147483647 w 134"/>
              <a:gd name="T65" fmla="*/ 2147483647 h 207"/>
              <a:gd name="T66" fmla="*/ 2147483647 w 134"/>
              <a:gd name="T67" fmla="*/ 2147483647 h 207"/>
              <a:gd name="T68" fmla="*/ 2147483647 w 134"/>
              <a:gd name="T69" fmla="*/ 2147483647 h 207"/>
              <a:gd name="T70" fmla="*/ 2147483647 w 134"/>
              <a:gd name="T71" fmla="*/ 2147483647 h 207"/>
              <a:gd name="T72" fmla="*/ 2147483647 w 134"/>
              <a:gd name="T73" fmla="*/ 2147483647 h 207"/>
              <a:gd name="T74" fmla="*/ 2147483647 w 134"/>
              <a:gd name="T75" fmla="*/ 2147483647 h 207"/>
              <a:gd name="T76" fmla="*/ 2147483647 w 134"/>
              <a:gd name="T77" fmla="*/ 2147483647 h 207"/>
              <a:gd name="T78" fmla="*/ 2147483647 w 134"/>
              <a:gd name="T79" fmla="*/ 2147483647 h 207"/>
              <a:gd name="T80" fmla="*/ 2147483647 w 134"/>
              <a:gd name="T81" fmla="*/ 2147483647 h 207"/>
              <a:gd name="T82" fmla="*/ 2147483647 w 134"/>
              <a:gd name="T83" fmla="*/ 2147483647 h 207"/>
              <a:gd name="T84" fmla="*/ 2147483647 w 134"/>
              <a:gd name="T85" fmla="*/ 2147483647 h 207"/>
              <a:gd name="T86" fmla="*/ 2147483647 w 134"/>
              <a:gd name="T87" fmla="*/ 2147483647 h 207"/>
              <a:gd name="T88" fmla="*/ 2147483647 w 134"/>
              <a:gd name="T89" fmla="*/ 2147483647 h 207"/>
              <a:gd name="T90" fmla="*/ 2147483647 w 134"/>
              <a:gd name="T91" fmla="*/ 2147483647 h 207"/>
              <a:gd name="T92" fmla="*/ 2147483647 w 134"/>
              <a:gd name="T93" fmla="*/ 2147483647 h 207"/>
              <a:gd name="T94" fmla="*/ 2147483647 w 134"/>
              <a:gd name="T95" fmla="*/ 2147483647 h 207"/>
              <a:gd name="T96" fmla="*/ 2147483647 w 134"/>
              <a:gd name="T97" fmla="*/ 2147483647 h 207"/>
              <a:gd name="T98" fmla="*/ 2147483647 w 134"/>
              <a:gd name="T99" fmla="*/ 2147483647 h 207"/>
              <a:gd name="T100" fmla="*/ 2147483647 w 134"/>
              <a:gd name="T101" fmla="*/ 2147483647 h 20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34"/>
              <a:gd name="T154" fmla="*/ 0 h 207"/>
              <a:gd name="T155" fmla="*/ 134 w 134"/>
              <a:gd name="T156" fmla="*/ 207 h 20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34" h="207">
                <a:moveTo>
                  <a:pt x="0" y="207"/>
                </a:moveTo>
                <a:lnTo>
                  <a:pt x="26" y="207"/>
                </a:lnTo>
                <a:lnTo>
                  <a:pt x="26" y="120"/>
                </a:lnTo>
                <a:lnTo>
                  <a:pt x="64" y="120"/>
                </a:lnTo>
                <a:lnTo>
                  <a:pt x="77" y="120"/>
                </a:lnTo>
                <a:lnTo>
                  <a:pt x="90" y="119"/>
                </a:lnTo>
                <a:lnTo>
                  <a:pt x="101" y="116"/>
                </a:lnTo>
                <a:lnTo>
                  <a:pt x="110" y="112"/>
                </a:lnTo>
                <a:lnTo>
                  <a:pt x="115" y="107"/>
                </a:lnTo>
                <a:lnTo>
                  <a:pt x="121" y="102"/>
                </a:lnTo>
                <a:lnTo>
                  <a:pt x="125" y="96"/>
                </a:lnTo>
                <a:lnTo>
                  <a:pt x="128" y="91"/>
                </a:lnTo>
                <a:lnTo>
                  <a:pt x="131" y="84"/>
                </a:lnTo>
                <a:lnTo>
                  <a:pt x="132" y="77"/>
                </a:lnTo>
                <a:lnTo>
                  <a:pt x="134" y="68"/>
                </a:lnTo>
                <a:lnTo>
                  <a:pt x="134" y="60"/>
                </a:lnTo>
                <a:lnTo>
                  <a:pt x="134" y="51"/>
                </a:lnTo>
                <a:lnTo>
                  <a:pt x="133" y="43"/>
                </a:lnTo>
                <a:lnTo>
                  <a:pt x="131" y="35"/>
                </a:lnTo>
                <a:lnTo>
                  <a:pt x="128" y="28"/>
                </a:lnTo>
                <a:lnTo>
                  <a:pt x="125" y="22"/>
                </a:lnTo>
                <a:lnTo>
                  <a:pt x="121" y="16"/>
                </a:lnTo>
                <a:lnTo>
                  <a:pt x="116" y="11"/>
                </a:lnTo>
                <a:lnTo>
                  <a:pt x="110" y="8"/>
                </a:lnTo>
                <a:lnTo>
                  <a:pt x="102" y="3"/>
                </a:lnTo>
                <a:lnTo>
                  <a:pt x="91" y="1"/>
                </a:lnTo>
                <a:lnTo>
                  <a:pt x="80" y="0"/>
                </a:lnTo>
                <a:lnTo>
                  <a:pt x="69" y="0"/>
                </a:lnTo>
                <a:lnTo>
                  <a:pt x="63" y="0"/>
                </a:lnTo>
                <a:lnTo>
                  <a:pt x="0" y="0"/>
                </a:lnTo>
                <a:lnTo>
                  <a:pt x="0" y="207"/>
                </a:lnTo>
                <a:close/>
                <a:moveTo>
                  <a:pt x="26" y="94"/>
                </a:moveTo>
                <a:lnTo>
                  <a:pt x="26" y="25"/>
                </a:lnTo>
                <a:lnTo>
                  <a:pt x="70" y="25"/>
                </a:lnTo>
                <a:lnTo>
                  <a:pt x="79" y="25"/>
                </a:lnTo>
                <a:lnTo>
                  <a:pt x="87" y="28"/>
                </a:lnTo>
                <a:lnTo>
                  <a:pt x="93" y="30"/>
                </a:lnTo>
                <a:lnTo>
                  <a:pt x="98" y="34"/>
                </a:lnTo>
                <a:lnTo>
                  <a:pt x="103" y="38"/>
                </a:lnTo>
                <a:lnTo>
                  <a:pt x="106" y="44"/>
                </a:lnTo>
                <a:lnTo>
                  <a:pt x="107" y="51"/>
                </a:lnTo>
                <a:lnTo>
                  <a:pt x="108" y="59"/>
                </a:lnTo>
                <a:lnTo>
                  <a:pt x="107" y="68"/>
                </a:lnTo>
                <a:lnTo>
                  <a:pt x="106" y="77"/>
                </a:lnTo>
                <a:lnTo>
                  <a:pt x="103" y="82"/>
                </a:lnTo>
                <a:lnTo>
                  <a:pt x="98" y="87"/>
                </a:lnTo>
                <a:lnTo>
                  <a:pt x="93" y="91"/>
                </a:lnTo>
                <a:lnTo>
                  <a:pt x="86" y="93"/>
                </a:lnTo>
                <a:lnTo>
                  <a:pt x="77" y="94"/>
                </a:lnTo>
                <a:lnTo>
                  <a:pt x="68" y="94"/>
                </a:lnTo>
                <a:lnTo>
                  <a:pt x="26" y="9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27" name="Rectangle 423"/>
          <p:cNvSpPr>
            <a:spLocks noChangeArrowheads="1"/>
          </p:cNvSpPr>
          <p:nvPr/>
        </p:nvSpPr>
        <p:spPr bwMode="auto">
          <a:xfrm>
            <a:off x="5924550" y="3382963"/>
            <a:ext cx="12700" cy="17462"/>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928" name="Freeform 424"/>
          <p:cNvSpPr>
            <a:spLocks/>
          </p:cNvSpPr>
          <p:nvPr/>
        </p:nvSpPr>
        <p:spPr bwMode="auto">
          <a:xfrm>
            <a:off x="4851400" y="3487738"/>
            <a:ext cx="58738" cy="107950"/>
          </a:xfrm>
          <a:custGeom>
            <a:avLst/>
            <a:gdLst>
              <a:gd name="T0" fmla="*/ 0 w 126"/>
              <a:gd name="T1" fmla="*/ 2147483647 h 204"/>
              <a:gd name="T2" fmla="*/ 2147483647 w 126"/>
              <a:gd name="T3" fmla="*/ 2147483647 h 204"/>
              <a:gd name="T4" fmla="*/ 2147483647 w 126"/>
              <a:gd name="T5" fmla="*/ 2147483647 h 204"/>
              <a:gd name="T6" fmla="*/ 2147483647 w 126"/>
              <a:gd name="T7" fmla="*/ 2147483647 h 204"/>
              <a:gd name="T8" fmla="*/ 2147483647 w 126"/>
              <a:gd name="T9" fmla="*/ 2147483647 h 204"/>
              <a:gd name="T10" fmla="*/ 2147483647 w 126"/>
              <a:gd name="T11" fmla="*/ 2147483647 h 204"/>
              <a:gd name="T12" fmla="*/ 2147483647 w 126"/>
              <a:gd name="T13" fmla="*/ 2147483647 h 204"/>
              <a:gd name="T14" fmla="*/ 2147483647 w 126"/>
              <a:gd name="T15" fmla="*/ 2147483647 h 204"/>
              <a:gd name="T16" fmla="*/ 2147483647 w 126"/>
              <a:gd name="T17" fmla="*/ 2147483647 h 204"/>
              <a:gd name="T18" fmla="*/ 2147483647 w 126"/>
              <a:gd name="T19" fmla="*/ 2147483647 h 204"/>
              <a:gd name="T20" fmla="*/ 2147483647 w 126"/>
              <a:gd name="T21" fmla="*/ 2147483647 h 204"/>
              <a:gd name="T22" fmla="*/ 2147483647 w 126"/>
              <a:gd name="T23" fmla="*/ 2147483647 h 204"/>
              <a:gd name="T24" fmla="*/ 2147483647 w 126"/>
              <a:gd name="T25" fmla="*/ 2147483647 h 204"/>
              <a:gd name="T26" fmla="*/ 2147483647 w 126"/>
              <a:gd name="T27" fmla="*/ 2147483647 h 204"/>
              <a:gd name="T28" fmla="*/ 2147483647 w 126"/>
              <a:gd name="T29" fmla="*/ 2147483647 h 204"/>
              <a:gd name="T30" fmla="*/ 2147483647 w 126"/>
              <a:gd name="T31" fmla="*/ 2147483647 h 204"/>
              <a:gd name="T32" fmla="*/ 2147483647 w 126"/>
              <a:gd name="T33" fmla="*/ 2147483647 h 204"/>
              <a:gd name="T34" fmla="*/ 2147483647 w 126"/>
              <a:gd name="T35" fmla="*/ 2147483647 h 204"/>
              <a:gd name="T36" fmla="*/ 2147483647 w 126"/>
              <a:gd name="T37" fmla="*/ 2147483647 h 204"/>
              <a:gd name="T38" fmla="*/ 2147483647 w 126"/>
              <a:gd name="T39" fmla="*/ 2147483647 h 204"/>
              <a:gd name="T40" fmla="*/ 2147483647 w 126"/>
              <a:gd name="T41" fmla="*/ 0 h 204"/>
              <a:gd name="T42" fmla="*/ 2147483647 w 126"/>
              <a:gd name="T43" fmla="*/ 2147483647 h 204"/>
              <a:gd name="T44" fmla="*/ 2147483647 w 126"/>
              <a:gd name="T45" fmla="*/ 2147483647 h 204"/>
              <a:gd name="T46" fmla="*/ 2147483647 w 126"/>
              <a:gd name="T47" fmla="*/ 2147483647 h 204"/>
              <a:gd name="T48" fmla="*/ 2147483647 w 126"/>
              <a:gd name="T49" fmla="*/ 2147483647 h 204"/>
              <a:gd name="T50" fmla="*/ 2147483647 w 126"/>
              <a:gd name="T51" fmla="*/ 2147483647 h 204"/>
              <a:gd name="T52" fmla="*/ 2147483647 w 126"/>
              <a:gd name="T53" fmla="*/ 2147483647 h 204"/>
              <a:gd name="T54" fmla="*/ 2147483647 w 126"/>
              <a:gd name="T55" fmla="*/ 2147483647 h 204"/>
              <a:gd name="T56" fmla="*/ 2147483647 w 126"/>
              <a:gd name="T57" fmla="*/ 2147483647 h 204"/>
              <a:gd name="T58" fmla="*/ 2147483647 w 126"/>
              <a:gd name="T59" fmla="*/ 2147483647 h 204"/>
              <a:gd name="T60" fmla="*/ 2147483647 w 126"/>
              <a:gd name="T61" fmla="*/ 2147483647 h 204"/>
              <a:gd name="T62" fmla="*/ 2147483647 w 126"/>
              <a:gd name="T63" fmla="*/ 2147483647 h 204"/>
              <a:gd name="T64" fmla="*/ 2147483647 w 126"/>
              <a:gd name="T65" fmla="*/ 2147483647 h 204"/>
              <a:gd name="T66" fmla="*/ 2147483647 w 126"/>
              <a:gd name="T67" fmla="*/ 2147483647 h 204"/>
              <a:gd name="T68" fmla="*/ 2147483647 w 126"/>
              <a:gd name="T69" fmla="*/ 2147483647 h 204"/>
              <a:gd name="T70" fmla="*/ 2147483647 w 126"/>
              <a:gd name="T71" fmla="*/ 2147483647 h 204"/>
              <a:gd name="T72" fmla="*/ 2147483647 w 126"/>
              <a:gd name="T73" fmla="*/ 2147483647 h 204"/>
              <a:gd name="T74" fmla="*/ 2147483647 w 126"/>
              <a:gd name="T75" fmla="*/ 2147483647 h 204"/>
              <a:gd name="T76" fmla="*/ 2147483647 w 126"/>
              <a:gd name="T77" fmla="*/ 2147483647 h 204"/>
              <a:gd name="T78" fmla="*/ 2147483647 w 126"/>
              <a:gd name="T79" fmla="*/ 2147483647 h 204"/>
              <a:gd name="T80" fmla="*/ 2147483647 w 126"/>
              <a:gd name="T81" fmla="*/ 2147483647 h 204"/>
              <a:gd name="T82" fmla="*/ 2147483647 w 126"/>
              <a:gd name="T83" fmla="*/ 2147483647 h 204"/>
              <a:gd name="T84" fmla="*/ 2147483647 w 126"/>
              <a:gd name="T85" fmla="*/ 2147483647 h 204"/>
              <a:gd name="T86" fmla="*/ 2147483647 w 126"/>
              <a:gd name="T87" fmla="*/ 2147483647 h 204"/>
              <a:gd name="T88" fmla="*/ 2147483647 w 126"/>
              <a:gd name="T89" fmla="*/ 2147483647 h 204"/>
              <a:gd name="T90" fmla="*/ 2147483647 w 126"/>
              <a:gd name="T91" fmla="*/ 2147483647 h 204"/>
              <a:gd name="T92" fmla="*/ 2147483647 w 126"/>
              <a:gd name="T93" fmla="*/ 2147483647 h 204"/>
              <a:gd name="T94" fmla="*/ 2147483647 w 126"/>
              <a:gd name="T95" fmla="*/ 2147483647 h 204"/>
              <a:gd name="T96" fmla="*/ 2147483647 w 126"/>
              <a:gd name="T97" fmla="*/ 2147483647 h 204"/>
              <a:gd name="T98" fmla="*/ 2147483647 w 126"/>
              <a:gd name="T99" fmla="*/ 2147483647 h 204"/>
              <a:gd name="T100" fmla="*/ 2147483647 w 126"/>
              <a:gd name="T101" fmla="*/ 2147483647 h 204"/>
              <a:gd name="T102" fmla="*/ 0 w 126"/>
              <a:gd name="T103" fmla="*/ 2147483647 h 20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26"/>
              <a:gd name="T157" fmla="*/ 0 h 204"/>
              <a:gd name="T158" fmla="*/ 126 w 126"/>
              <a:gd name="T159" fmla="*/ 204 h 20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26" h="204">
                <a:moveTo>
                  <a:pt x="0" y="136"/>
                </a:moveTo>
                <a:lnTo>
                  <a:pt x="0" y="137"/>
                </a:lnTo>
                <a:lnTo>
                  <a:pt x="1" y="152"/>
                </a:lnTo>
                <a:lnTo>
                  <a:pt x="4" y="165"/>
                </a:lnTo>
                <a:lnTo>
                  <a:pt x="9" y="176"/>
                </a:lnTo>
                <a:lnTo>
                  <a:pt x="17" y="186"/>
                </a:lnTo>
                <a:lnTo>
                  <a:pt x="25" y="194"/>
                </a:lnTo>
                <a:lnTo>
                  <a:pt x="36" y="200"/>
                </a:lnTo>
                <a:lnTo>
                  <a:pt x="47" y="203"/>
                </a:lnTo>
                <a:lnTo>
                  <a:pt x="61" y="204"/>
                </a:lnTo>
                <a:lnTo>
                  <a:pt x="76" y="203"/>
                </a:lnTo>
                <a:lnTo>
                  <a:pt x="89" y="200"/>
                </a:lnTo>
                <a:lnTo>
                  <a:pt x="99" y="194"/>
                </a:lnTo>
                <a:lnTo>
                  <a:pt x="109" y="187"/>
                </a:lnTo>
                <a:lnTo>
                  <a:pt x="116" y="177"/>
                </a:lnTo>
                <a:lnTo>
                  <a:pt x="122" y="167"/>
                </a:lnTo>
                <a:lnTo>
                  <a:pt x="125" y="154"/>
                </a:lnTo>
                <a:lnTo>
                  <a:pt x="126" y="141"/>
                </a:lnTo>
                <a:lnTo>
                  <a:pt x="126" y="132"/>
                </a:lnTo>
                <a:lnTo>
                  <a:pt x="124" y="124"/>
                </a:lnTo>
                <a:lnTo>
                  <a:pt x="122" y="117"/>
                </a:lnTo>
                <a:lnTo>
                  <a:pt x="119" y="111"/>
                </a:lnTo>
                <a:lnTo>
                  <a:pt x="115" y="105"/>
                </a:lnTo>
                <a:lnTo>
                  <a:pt x="110" y="99"/>
                </a:lnTo>
                <a:lnTo>
                  <a:pt x="104" y="96"/>
                </a:lnTo>
                <a:lnTo>
                  <a:pt x="97" y="92"/>
                </a:lnTo>
                <a:lnTo>
                  <a:pt x="102" y="89"/>
                </a:lnTo>
                <a:lnTo>
                  <a:pt x="108" y="85"/>
                </a:lnTo>
                <a:lnTo>
                  <a:pt x="111" y="82"/>
                </a:lnTo>
                <a:lnTo>
                  <a:pt x="115" y="77"/>
                </a:lnTo>
                <a:lnTo>
                  <a:pt x="117" y="71"/>
                </a:lnTo>
                <a:lnTo>
                  <a:pt x="119" y="66"/>
                </a:lnTo>
                <a:lnTo>
                  <a:pt x="120" y="60"/>
                </a:lnTo>
                <a:lnTo>
                  <a:pt x="120" y="53"/>
                </a:lnTo>
                <a:lnTo>
                  <a:pt x="119" y="41"/>
                </a:lnTo>
                <a:lnTo>
                  <a:pt x="116" y="31"/>
                </a:lnTo>
                <a:lnTo>
                  <a:pt x="112" y="23"/>
                </a:lnTo>
                <a:lnTo>
                  <a:pt x="105" y="14"/>
                </a:lnTo>
                <a:lnTo>
                  <a:pt x="97" y="9"/>
                </a:lnTo>
                <a:lnTo>
                  <a:pt x="86" y="4"/>
                </a:lnTo>
                <a:lnTo>
                  <a:pt x="75" y="2"/>
                </a:lnTo>
                <a:lnTo>
                  <a:pt x="61" y="0"/>
                </a:lnTo>
                <a:lnTo>
                  <a:pt x="50" y="2"/>
                </a:lnTo>
                <a:lnTo>
                  <a:pt x="38" y="5"/>
                </a:lnTo>
                <a:lnTo>
                  <a:pt x="28" y="11"/>
                </a:lnTo>
                <a:lnTo>
                  <a:pt x="20" y="18"/>
                </a:lnTo>
                <a:lnTo>
                  <a:pt x="14" y="27"/>
                </a:lnTo>
                <a:lnTo>
                  <a:pt x="8" y="39"/>
                </a:lnTo>
                <a:lnTo>
                  <a:pt x="5" y="51"/>
                </a:lnTo>
                <a:lnTo>
                  <a:pt x="4" y="66"/>
                </a:lnTo>
                <a:lnTo>
                  <a:pt x="4" y="67"/>
                </a:lnTo>
                <a:lnTo>
                  <a:pt x="27" y="67"/>
                </a:lnTo>
                <a:lnTo>
                  <a:pt x="28" y="56"/>
                </a:lnTo>
                <a:lnTo>
                  <a:pt x="31" y="48"/>
                </a:lnTo>
                <a:lnTo>
                  <a:pt x="33" y="41"/>
                </a:lnTo>
                <a:lnTo>
                  <a:pt x="37" y="34"/>
                </a:lnTo>
                <a:lnTo>
                  <a:pt x="41" y="30"/>
                </a:lnTo>
                <a:lnTo>
                  <a:pt x="47" y="26"/>
                </a:lnTo>
                <a:lnTo>
                  <a:pt x="55" y="25"/>
                </a:lnTo>
                <a:lnTo>
                  <a:pt x="63" y="24"/>
                </a:lnTo>
                <a:lnTo>
                  <a:pt x="71" y="24"/>
                </a:lnTo>
                <a:lnTo>
                  <a:pt x="77" y="26"/>
                </a:lnTo>
                <a:lnTo>
                  <a:pt x="82" y="28"/>
                </a:lnTo>
                <a:lnTo>
                  <a:pt x="86" y="32"/>
                </a:lnTo>
                <a:lnTo>
                  <a:pt x="91" y="35"/>
                </a:lnTo>
                <a:lnTo>
                  <a:pt x="93" y="41"/>
                </a:lnTo>
                <a:lnTo>
                  <a:pt x="95" y="47"/>
                </a:lnTo>
                <a:lnTo>
                  <a:pt x="95" y="54"/>
                </a:lnTo>
                <a:lnTo>
                  <a:pt x="94" y="62"/>
                </a:lnTo>
                <a:lnTo>
                  <a:pt x="93" y="68"/>
                </a:lnTo>
                <a:lnTo>
                  <a:pt x="90" y="74"/>
                </a:lnTo>
                <a:lnTo>
                  <a:pt x="85" y="77"/>
                </a:lnTo>
                <a:lnTo>
                  <a:pt x="80" y="81"/>
                </a:lnTo>
                <a:lnTo>
                  <a:pt x="74" y="83"/>
                </a:lnTo>
                <a:lnTo>
                  <a:pt x="66" y="84"/>
                </a:lnTo>
                <a:lnTo>
                  <a:pt x="58" y="84"/>
                </a:lnTo>
                <a:lnTo>
                  <a:pt x="50" y="84"/>
                </a:lnTo>
                <a:lnTo>
                  <a:pt x="50" y="106"/>
                </a:lnTo>
                <a:lnTo>
                  <a:pt x="63" y="106"/>
                </a:lnTo>
                <a:lnTo>
                  <a:pt x="72" y="108"/>
                </a:lnTo>
                <a:lnTo>
                  <a:pt x="79" y="109"/>
                </a:lnTo>
                <a:lnTo>
                  <a:pt x="86" y="112"/>
                </a:lnTo>
                <a:lnTo>
                  <a:pt x="92" y="116"/>
                </a:lnTo>
                <a:lnTo>
                  <a:pt x="96" y="120"/>
                </a:lnTo>
                <a:lnTo>
                  <a:pt x="99" y="126"/>
                </a:lnTo>
                <a:lnTo>
                  <a:pt x="100" y="133"/>
                </a:lnTo>
                <a:lnTo>
                  <a:pt x="101" y="141"/>
                </a:lnTo>
                <a:lnTo>
                  <a:pt x="100" y="149"/>
                </a:lnTo>
                <a:lnTo>
                  <a:pt x="99" y="158"/>
                </a:lnTo>
                <a:lnTo>
                  <a:pt x="96" y="163"/>
                </a:lnTo>
                <a:lnTo>
                  <a:pt x="91" y="169"/>
                </a:lnTo>
                <a:lnTo>
                  <a:pt x="85" y="174"/>
                </a:lnTo>
                <a:lnTo>
                  <a:pt x="79" y="177"/>
                </a:lnTo>
                <a:lnTo>
                  <a:pt x="72" y="179"/>
                </a:lnTo>
                <a:lnTo>
                  <a:pt x="63" y="180"/>
                </a:lnTo>
                <a:lnTo>
                  <a:pt x="55" y="179"/>
                </a:lnTo>
                <a:lnTo>
                  <a:pt x="46" y="177"/>
                </a:lnTo>
                <a:lnTo>
                  <a:pt x="40" y="173"/>
                </a:lnTo>
                <a:lnTo>
                  <a:pt x="35" y="168"/>
                </a:lnTo>
                <a:lnTo>
                  <a:pt x="31" y="162"/>
                </a:lnTo>
                <a:lnTo>
                  <a:pt x="27" y="154"/>
                </a:lnTo>
                <a:lnTo>
                  <a:pt x="25" y="146"/>
                </a:lnTo>
                <a:lnTo>
                  <a:pt x="24" y="136"/>
                </a:lnTo>
                <a:lnTo>
                  <a:pt x="0" y="13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29" name="Freeform 425"/>
          <p:cNvSpPr>
            <a:spLocks/>
          </p:cNvSpPr>
          <p:nvPr/>
        </p:nvSpPr>
        <p:spPr bwMode="auto">
          <a:xfrm>
            <a:off x="4921250" y="3489325"/>
            <a:ext cx="57150" cy="103188"/>
          </a:xfrm>
          <a:custGeom>
            <a:avLst/>
            <a:gdLst>
              <a:gd name="T0" fmla="*/ 2147483647 w 124"/>
              <a:gd name="T1" fmla="*/ 2147483647 h 196"/>
              <a:gd name="T2" fmla="*/ 2147483647 w 124"/>
              <a:gd name="T3" fmla="*/ 2147483647 h 196"/>
              <a:gd name="T4" fmla="*/ 2147483647 w 124"/>
              <a:gd name="T5" fmla="*/ 2147483647 h 196"/>
              <a:gd name="T6" fmla="*/ 2147483647 w 124"/>
              <a:gd name="T7" fmla="*/ 2147483647 h 196"/>
              <a:gd name="T8" fmla="*/ 2147483647 w 124"/>
              <a:gd name="T9" fmla="*/ 2147483647 h 196"/>
              <a:gd name="T10" fmla="*/ 2147483647 w 124"/>
              <a:gd name="T11" fmla="*/ 2147483647 h 196"/>
              <a:gd name="T12" fmla="*/ 2147483647 w 124"/>
              <a:gd name="T13" fmla="*/ 2147483647 h 196"/>
              <a:gd name="T14" fmla="*/ 2147483647 w 124"/>
              <a:gd name="T15" fmla="*/ 2147483647 h 196"/>
              <a:gd name="T16" fmla="*/ 2147483647 w 124"/>
              <a:gd name="T17" fmla="*/ 2147483647 h 196"/>
              <a:gd name="T18" fmla="*/ 2147483647 w 124"/>
              <a:gd name="T19" fmla="*/ 2147483647 h 196"/>
              <a:gd name="T20" fmla="*/ 2147483647 w 124"/>
              <a:gd name="T21" fmla="*/ 0 h 196"/>
              <a:gd name="T22" fmla="*/ 0 w 124"/>
              <a:gd name="T23" fmla="*/ 0 h 196"/>
              <a:gd name="T24" fmla="*/ 0 w 124"/>
              <a:gd name="T25" fmla="*/ 2147483647 h 196"/>
              <a:gd name="T26" fmla="*/ 2147483647 w 124"/>
              <a:gd name="T27" fmla="*/ 2147483647 h 196"/>
              <a:gd name="T28" fmla="*/ 2147483647 w 124"/>
              <a:gd name="T29" fmla="*/ 2147483647 h 196"/>
              <a:gd name="T30" fmla="*/ 2147483647 w 124"/>
              <a:gd name="T31" fmla="*/ 2147483647 h 196"/>
              <a:gd name="T32" fmla="*/ 2147483647 w 124"/>
              <a:gd name="T33" fmla="*/ 2147483647 h 196"/>
              <a:gd name="T34" fmla="*/ 2147483647 w 124"/>
              <a:gd name="T35" fmla="*/ 2147483647 h 196"/>
              <a:gd name="T36" fmla="*/ 2147483647 w 124"/>
              <a:gd name="T37" fmla="*/ 2147483647 h 196"/>
              <a:gd name="T38" fmla="*/ 2147483647 w 124"/>
              <a:gd name="T39" fmla="*/ 2147483647 h 196"/>
              <a:gd name="T40" fmla="*/ 2147483647 w 124"/>
              <a:gd name="T41" fmla="*/ 2147483647 h 196"/>
              <a:gd name="T42" fmla="*/ 2147483647 w 124"/>
              <a:gd name="T43" fmla="*/ 2147483647 h 19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24"/>
              <a:gd name="T67" fmla="*/ 0 h 196"/>
              <a:gd name="T68" fmla="*/ 124 w 124"/>
              <a:gd name="T69" fmla="*/ 196 h 19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24" h="196">
                <a:moveTo>
                  <a:pt x="25" y="196"/>
                </a:moveTo>
                <a:lnTo>
                  <a:pt x="51" y="196"/>
                </a:lnTo>
                <a:lnTo>
                  <a:pt x="54" y="171"/>
                </a:lnTo>
                <a:lnTo>
                  <a:pt x="60" y="148"/>
                </a:lnTo>
                <a:lnTo>
                  <a:pt x="67" y="126"/>
                </a:lnTo>
                <a:lnTo>
                  <a:pt x="74" y="104"/>
                </a:lnTo>
                <a:lnTo>
                  <a:pt x="85" y="83"/>
                </a:lnTo>
                <a:lnTo>
                  <a:pt x="97" y="63"/>
                </a:lnTo>
                <a:lnTo>
                  <a:pt x="109" y="43"/>
                </a:lnTo>
                <a:lnTo>
                  <a:pt x="124" y="24"/>
                </a:lnTo>
                <a:lnTo>
                  <a:pt x="124" y="0"/>
                </a:lnTo>
                <a:lnTo>
                  <a:pt x="0" y="0"/>
                </a:lnTo>
                <a:lnTo>
                  <a:pt x="0" y="27"/>
                </a:lnTo>
                <a:lnTo>
                  <a:pt x="99" y="27"/>
                </a:lnTo>
                <a:lnTo>
                  <a:pt x="84" y="45"/>
                </a:lnTo>
                <a:lnTo>
                  <a:pt x="70" y="65"/>
                </a:lnTo>
                <a:lnTo>
                  <a:pt x="59" y="85"/>
                </a:lnTo>
                <a:lnTo>
                  <a:pt x="48" y="106"/>
                </a:lnTo>
                <a:lnTo>
                  <a:pt x="40" y="127"/>
                </a:lnTo>
                <a:lnTo>
                  <a:pt x="33" y="149"/>
                </a:lnTo>
                <a:lnTo>
                  <a:pt x="28" y="172"/>
                </a:lnTo>
                <a:lnTo>
                  <a:pt x="25" y="19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30" name="Freeform 426"/>
          <p:cNvSpPr>
            <a:spLocks noEditPoints="1"/>
          </p:cNvSpPr>
          <p:nvPr/>
        </p:nvSpPr>
        <p:spPr bwMode="auto">
          <a:xfrm>
            <a:off x="5527675" y="3482975"/>
            <a:ext cx="79375" cy="109538"/>
          </a:xfrm>
          <a:custGeom>
            <a:avLst/>
            <a:gdLst>
              <a:gd name="T0" fmla="*/ 0 w 168"/>
              <a:gd name="T1" fmla="*/ 2147483647 h 208"/>
              <a:gd name="T2" fmla="*/ 2147483647 w 168"/>
              <a:gd name="T3" fmla="*/ 2147483647 h 208"/>
              <a:gd name="T4" fmla="*/ 2147483647 w 168"/>
              <a:gd name="T5" fmla="*/ 2147483647 h 208"/>
              <a:gd name="T6" fmla="*/ 2147483647 w 168"/>
              <a:gd name="T7" fmla="*/ 2147483647 h 208"/>
              <a:gd name="T8" fmla="*/ 2147483647 w 168"/>
              <a:gd name="T9" fmla="*/ 2147483647 h 208"/>
              <a:gd name="T10" fmla="*/ 2147483647 w 168"/>
              <a:gd name="T11" fmla="*/ 2147483647 h 208"/>
              <a:gd name="T12" fmla="*/ 2147483647 w 168"/>
              <a:gd name="T13" fmla="*/ 0 h 208"/>
              <a:gd name="T14" fmla="*/ 2147483647 w 168"/>
              <a:gd name="T15" fmla="*/ 0 h 208"/>
              <a:gd name="T16" fmla="*/ 0 w 168"/>
              <a:gd name="T17" fmla="*/ 2147483647 h 208"/>
              <a:gd name="T18" fmla="*/ 2147483647 w 168"/>
              <a:gd name="T19" fmla="*/ 2147483647 h 208"/>
              <a:gd name="T20" fmla="*/ 2147483647 w 168"/>
              <a:gd name="T21" fmla="*/ 2147483647 h 208"/>
              <a:gd name="T22" fmla="*/ 2147483647 w 168"/>
              <a:gd name="T23" fmla="*/ 2147483647 h 208"/>
              <a:gd name="T24" fmla="*/ 2147483647 w 168"/>
              <a:gd name="T25" fmla="*/ 2147483647 h 20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68"/>
              <a:gd name="T40" fmla="*/ 0 h 208"/>
              <a:gd name="T41" fmla="*/ 168 w 168"/>
              <a:gd name="T42" fmla="*/ 208 h 20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68" h="208">
                <a:moveTo>
                  <a:pt x="0" y="208"/>
                </a:moveTo>
                <a:lnTo>
                  <a:pt x="27" y="208"/>
                </a:lnTo>
                <a:lnTo>
                  <a:pt x="47" y="146"/>
                </a:lnTo>
                <a:lnTo>
                  <a:pt x="121" y="146"/>
                </a:lnTo>
                <a:lnTo>
                  <a:pt x="141" y="208"/>
                </a:lnTo>
                <a:lnTo>
                  <a:pt x="168" y="208"/>
                </a:lnTo>
                <a:lnTo>
                  <a:pt x="98" y="0"/>
                </a:lnTo>
                <a:lnTo>
                  <a:pt x="70" y="0"/>
                </a:lnTo>
                <a:lnTo>
                  <a:pt x="0" y="208"/>
                </a:lnTo>
                <a:close/>
                <a:moveTo>
                  <a:pt x="55" y="121"/>
                </a:moveTo>
                <a:lnTo>
                  <a:pt x="85" y="31"/>
                </a:lnTo>
                <a:lnTo>
                  <a:pt x="113" y="121"/>
                </a:lnTo>
                <a:lnTo>
                  <a:pt x="55" y="121"/>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31" name="Freeform 427"/>
          <p:cNvSpPr>
            <a:spLocks/>
          </p:cNvSpPr>
          <p:nvPr/>
        </p:nvSpPr>
        <p:spPr bwMode="auto">
          <a:xfrm>
            <a:off x="5614988" y="3511550"/>
            <a:ext cx="53975" cy="80963"/>
          </a:xfrm>
          <a:custGeom>
            <a:avLst/>
            <a:gdLst>
              <a:gd name="T0" fmla="*/ 2147483647 w 114"/>
              <a:gd name="T1" fmla="*/ 2147483647 h 155"/>
              <a:gd name="T2" fmla="*/ 2147483647 w 114"/>
              <a:gd name="T3" fmla="*/ 2147483647 h 155"/>
              <a:gd name="T4" fmla="*/ 2147483647 w 114"/>
              <a:gd name="T5" fmla="*/ 2147483647 h 155"/>
              <a:gd name="T6" fmla="*/ 2147483647 w 114"/>
              <a:gd name="T7" fmla="*/ 2147483647 h 155"/>
              <a:gd name="T8" fmla="*/ 2147483647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0 h 155"/>
              <a:gd name="T30" fmla="*/ 2147483647 w 114"/>
              <a:gd name="T31" fmla="*/ 0 h 155"/>
              <a:gd name="T32" fmla="*/ 2147483647 w 114"/>
              <a:gd name="T33" fmla="*/ 0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0 w 114"/>
              <a:gd name="T51" fmla="*/ 2147483647 h 155"/>
              <a:gd name="T52" fmla="*/ 0 w 114"/>
              <a:gd name="T53" fmla="*/ 2147483647 h 155"/>
              <a:gd name="T54" fmla="*/ 2147483647 w 114"/>
              <a:gd name="T55" fmla="*/ 2147483647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91" y="155"/>
                </a:moveTo>
                <a:lnTo>
                  <a:pt x="114" y="155"/>
                </a:lnTo>
                <a:lnTo>
                  <a:pt x="114" y="64"/>
                </a:lnTo>
                <a:lnTo>
                  <a:pt x="114" y="57"/>
                </a:lnTo>
                <a:lnTo>
                  <a:pt x="114" y="46"/>
                </a:lnTo>
                <a:lnTo>
                  <a:pt x="113" y="37"/>
                </a:lnTo>
                <a:lnTo>
                  <a:pt x="112" y="28"/>
                </a:lnTo>
                <a:lnTo>
                  <a:pt x="107" y="21"/>
                </a:lnTo>
                <a:lnTo>
                  <a:pt x="104" y="15"/>
                </a:lnTo>
                <a:lnTo>
                  <a:pt x="101" y="11"/>
                </a:lnTo>
                <a:lnTo>
                  <a:pt x="97" y="8"/>
                </a:lnTo>
                <a:lnTo>
                  <a:pt x="92" y="4"/>
                </a:lnTo>
                <a:lnTo>
                  <a:pt x="86" y="2"/>
                </a:lnTo>
                <a:lnTo>
                  <a:pt x="80" y="1"/>
                </a:lnTo>
                <a:lnTo>
                  <a:pt x="73" y="0"/>
                </a:lnTo>
                <a:lnTo>
                  <a:pt x="65" y="0"/>
                </a:lnTo>
                <a:lnTo>
                  <a:pt x="59" y="0"/>
                </a:lnTo>
                <a:lnTo>
                  <a:pt x="53" y="1"/>
                </a:lnTo>
                <a:lnTo>
                  <a:pt x="46" y="3"/>
                </a:lnTo>
                <a:lnTo>
                  <a:pt x="41" y="6"/>
                </a:lnTo>
                <a:lnTo>
                  <a:pt x="36" y="9"/>
                </a:lnTo>
                <a:lnTo>
                  <a:pt x="30" y="14"/>
                </a:lnTo>
                <a:lnTo>
                  <a:pt x="26" y="19"/>
                </a:lnTo>
                <a:lnTo>
                  <a:pt x="22" y="25"/>
                </a:lnTo>
                <a:lnTo>
                  <a:pt x="22" y="3"/>
                </a:lnTo>
                <a:lnTo>
                  <a:pt x="0" y="3"/>
                </a:lnTo>
                <a:lnTo>
                  <a:pt x="0" y="155"/>
                </a:lnTo>
                <a:lnTo>
                  <a:pt x="23" y="155"/>
                </a:lnTo>
                <a:lnTo>
                  <a:pt x="23" y="68"/>
                </a:lnTo>
                <a:lnTo>
                  <a:pt x="24" y="58"/>
                </a:lnTo>
                <a:lnTo>
                  <a:pt x="26" y="49"/>
                </a:lnTo>
                <a:lnTo>
                  <a:pt x="29" y="40"/>
                </a:lnTo>
                <a:lnTo>
                  <a:pt x="34" y="33"/>
                </a:lnTo>
                <a:lnTo>
                  <a:pt x="40" y="29"/>
                </a:lnTo>
                <a:lnTo>
                  <a:pt x="46" y="25"/>
                </a:lnTo>
                <a:lnTo>
                  <a:pt x="55" y="23"/>
                </a:lnTo>
                <a:lnTo>
                  <a:pt x="63" y="22"/>
                </a:lnTo>
                <a:lnTo>
                  <a:pt x="70" y="23"/>
                </a:lnTo>
                <a:lnTo>
                  <a:pt x="77" y="24"/>
                </a:lnTo>
                <a:lnTo>
                  <a:pt x="81" y="28"/>
                </a:lnTo>
                <a:lnTo>
                  <a:pt x="85" y="31"/>
                </a:lnTo>
                <a:lnTo>
                  <a:pt x="87" y="37"/>
                </a:lnTo>
                <a:lnTo>
                  <a:pt x="89" y="44"/>
                </a:lnTo>
                <a:lnTo>
                  <a:pt x="91" y="52"/>
                </a:lnTo>
                <a:lnTo>
                  <a:pt x="91" y="61"/>
                </a:lnTo>
                <a:lnTo>
                  <a:pt x="91"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32" name="Freeform 428"/>
          <p:cNvSpPr>
            <a:spLocks/>
          </p:cNvSpPr>
          <p:nvPr/>
        </p:nvSpPr>
        <p:spPr bwMode="auto">
          <a:xfrm>
            <a:off x="5684838" y="3511550"/>
            <a:ext cx="52387" cy="80963"/>
          </a:xfrm>
          <a:custGeom>
            <a:avLst/>
            <a:gdLst>
              <a:gd name="T0" fmla="*/ 2147483647 w 113"/>
              <a:gd name="T1" fmla="*/ 2147483647 h 155"/>
              <a:gd name="T2" fmla="*/ 2147483647 w 113"/>
              <a:gd name="T3" fmla="*/ 2147483647 h 155"/>
              <a:gd name="T4" fmla="*/ 2147483647 w 113"/>
              <a:gd name="T5" fmla="*/ 2147483647 h 155"/>
              <a:gd name="T6" fmla="*/ 2147483647 w 113"/>
              <a:gd name="T7" fmla="*/ 2147483647 h 155"/>
              <a:gd name="T8" fmla="*/ 2147483647 w 113"/>
              <a:gd name="T9" fmla="*/ 2147483647 h 155"/>
              <a:gd name="T10" fmla="*/ 2147483647 w 113"/>
              <a:gd name="T11" fmla="*/ 2147483647 h 155"/>
              <a:gd name="T12" fmla="*/ 2147483647 w 113"/>
              <a:gd name="T13" fmla="*/ 2147483647 h 155"/>
              <a:gd name="T14" fmla="*/ 2147483647 w 113"/>
              <a:gd name="T15" fmla="*/ 2147483647 h 155"/>
              <a:gd name="T16" fmla="*/ 2147483647 w 113"/>
              <a:gd name="T17" fmla="*/ 2147483647 h 155"/>
              <a:gd name="T18" fmla="*/ 2147483647 w 113"/>
              <a:gd name="T19" fmla="*/ 2147483647 h 155"/>
              <a:gd name="T20" fmla="*/ 2147483647 w 113"/>
              <a:gd name="T21" fmla="*/ 2147483647 h 155"/>
              <a:gd name="T22" fmla="*/ 2147483647 w 113"/>
              <a:gd name="T23" fmla="*/ 2147483647 h 155"/>
              <a:gd name="T24" fmla="*/ 2147483647 w 113"/>
              <a:gd name="T25" fmla="*/ 2147483647 h 155"/>
              <a:gd name="T26" fmla="*/ 2147483647 w 113"/>
              <a:gd name="T27" fmla="*/ 2147483647 h 155"/>
              <a:gd name="T28" fmla="*/ 2147483647 w 113"/>
              <a:gd name="T29" fmla="*/ 0 h 155"/>
              <a:gd name="T30" fmla="*/ 2147483647 w 113"/>
              <a:gd name="T31" fmla="*/ 0 h 155"/>
              <a:gd name="T32" fmla="*/ 2147483647 w 113"/>
              <a:gd name="T33" fmla="*/ 0 h 155"/>
              <a:gd name="T34" fmla="*/ 2147483647 w 113"/>
              <a:gd name="T35" fmla="*/ 2147483647 h 155"/>
              <a:gd name="T36" fmla="*/ 2147483647 w 113"/>
              <a:gd name="T37" fmla="*/ 2147483647 h 155"/>
              <a:gd name="T38" fmla="*/ 2147483647 w 113"/>
              <a:gd name="T39" fmla="*/ 2147483647 h 155"/>
              <a:gd name="T40" fmla="*/ 2147483647 w 113"/>
              <a:gd name="T41" fmla="*/ 2147483647 h 155"/>
              <a:gd name="T42" fmla="*/ 2147483647 w 113"/>
              <a:gd name="T43" fmla="*/ 2147483647 h 155"/>
              <a:gd name="T44" fmla="*/ 2147483647 w 113"/>
              <a:gd name="T45" fmla="*/ 2147483647 h 155"/>
              <a:gd name="T46" fmla="*/ 2147483647 w 113"/>
              <a:gd name="T47" fmla="*/ 2147483647 h 155"/>
              <a:gd name="T48" fmla="*/ 2147483647 w 113"/>
              <a:gd name="T49" fmla="*/ 2147483647 h 155"/>
              <a:gd name="T50" fmla="*/ 0 w 113"/>
              <a:gd name="T51" fmla="*/ 2147483647 h 155"/>
              <a:gd name="T52" fmla="*/ 0 w 113"/>
              <a:gd name="T53" fmla="*/ 2147483647 h 155"/>
              <a:gd name="T54" fmla="*/ 2147483647 w 113"/>
              <a:gd name="T55" fmla="*/ 2147483647 h 155"/>
              <a:gd name="T56" fmla="*/ 2147483647 w 113"/>
              <a:gd name="T57" fmla="*/ 2147483647 h 155"/>
              <a:gd name="T58" fmla="*/ 2147483647 w 113"/>
              <a:gd name="T59" fmla="*/ 2147483647 h 155"/>
              <a:gd name="T60" fmla="*/ 2147483647 w 113"/>
              <a:gd name="T61" fmla="*/ 2147483647 h 155"/>
              <a:gd name="T62" fmla="*/ 2147483647 w 113"/>
              <a:gd name="T63" fmla="*/ 2147483647 h 155"/>
              <a:gd name="T64" fmla="*/ 2147483647 w 113"/>
              <a:gd name="T65" fmla="*/ 2147483647 h 155"/>
              <a:gd name="T66" fmla="*/ 2147483647 w 113"/>
              <a:gd name="T67" fmla="*/ 2147483647 h 155"/>
              <a:gd name="T68" fmla="*/ 2147483647 w 113"/>
              <a:gd name="T69" fmla="*/ 2147483647 h 155"/>
              <a:gd name="T70" fmla="*/ 2147483647 w 113"/>
              <a:gd name="T71" fmla="*/ 2147483647 h 155"/>
              <a:gd name="T72" fmla="*/ 2147483647 w 113"/>
              <a:gd name="T73" fmla="*/ 2147483647 h 155"/>
              <a:gd name="T74" fmla="*/ 2147483647 w 113"/>
              <a:gd name="T75" fmla="*/ 2147483647 h 155"/>
              <a:gd name="T76" fmla="*/ 2147483647 w 113"/>
              <a:gd name="T77" fmla="*/ 2147483647 h 155"/>
              <a:gd name="T78" fmla="*/ 2147483647 w 113"/>
              <a:gd name="T79" fmla="*/ 2147483647 h 155"/>
              <a:gd name="T80" fmla="*/ 2147483647 w 113"/>
              <a:gd name="T81" fmla="*/ 2147483647 h 155"/>
              <a:gd name="T82" fmla="*/ 2147483647 w 113"/>
              <a:gd name="T83" fmla="*/ 2147483647 h 155"/>
              <a:gd name="T84" fmla="*/ 2147483647 w 113"/>
              <a:gd name="T85" fmla="*/ 2147483647 h 155"/>
              <a:gd name="T86" fmla="*/ 2147483647 w 113"/>
              <a:gd name="T87" fmla="*/ 2147483647 h 155"/>
              <a:gd name="T88" fmla="*/ 2147483647 w 113"/>
              <a:gd name="T89" fmla="*/ 2147483647 h 155"/>
              <a:gd name="T90" fmla="*/ 2147483647 w 113"/>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3"/>
              <a:gd name="T139" fmla="*/ 0 h 155"/>
              <a:gd name="T140" fmla="*/ 113 w 113"/>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3" h="155">
                <a:moveTo>
                  <a:pt x="90" y="155"/>
                </a:moveTo>
                <a:lnTo>
                  <a:pt x="113" y="155"/>
                </a:lnTo>
                <a:lnTo>
                  <a:pt x="113" y="64"/>
                </a:lnTo>
                <a:lnTo>
                  <a:pt x="113" y="57"/>
                </a:lnTo>
                <a:lnTo>
                  <a:pt x="113" y="46"/>
                </a:lnTo>
                <a:lnTo>
                  <a:pt x="112" y="37"/>
                </a:lnTo>
                <a:lnTo>
                  <a:pt x="111" y="28"/>
                </a:lnTo>
                <a:lnTo>
                  <a:pt x="107" y="21"/>
                </a:lnTo>
                <a:lnTo>
                  <a:pt x="104" y="15"/>
                </a:lnTo>
                <a:lnTo>
                  <a:pt x="101" y="11"/>
                </a:lnTo>
                <a:lnTo>
                  <a:pt x="97" y="8"/>
                </a:lnTo>
                <a:lnTo>
                  <a:pt x="91" y="4"/>
                </a:lnTo>
                <a:lnTo>
                  <a:pt x="86" y="2"/>
                </a:lnTo>
                <a:lnTo>
                  <a:pt x="80" y="1"/>
                </a:lnTo>
                <a:lnTo>
                  <a:pt x="72" y="0"/>
                </a:lnTo>
                <a:lnTo>
                  <a:pt x="65" y="0"/>
                </a:lnTo>
                <a:lnTo>
                  <a:pt x="59" y="0"/>
                </a:lnTo>
                <a:lnTo>
                  <a:pt x="52" y="1"/>
                </a:lnTo>
                <a:lnTo>
                  <a:pt x="46" y="3"/>
                </a:lnTo>
                <a:lnTo>
                  <a:pt x="41" y="6"/>
                </a:lnTo>
                <a:lnTo>
                  <a:pt x="35" y="9"/>
                </a:lnTo>
                <a:lnTo>
                  <a:pt x="30" y="14"/>
                </a:lnTo>
                <a:lnTo>
                  <a:pt x="26" y="19"/>
                </a:lnTo>
                <a:lnTo>
                  <a:pt x="22" y="25"/>
                </a:lnTo>
                <a:lnTo>
                  <a:pt x="22" y="3"/>
                </a:lnTo>
                <a:lnTo>
                  <a:pt x="0" y="3"/>
                </a:lnTo>
                <a:lnTo>
                  <a:pt x="0" y="155"/>
                </a:lnTo>
                <a:lnTo>
                  <a:pt x="23" y="155"/>
                </a:lnTo>
                <a:lnTo>
                  <a:pt x="23" y="68"/>
                </a:lnTo>
                <a:lnTo>
                  <a:pt x="24" y="58"/>
                </a:lnTo>
                <a:lnTo>
                  <a:pt x="26" y="49"/>
                </a:lnTo>
                <a:lnTo>
                  <a:pt x="29" y="40"/>
                </a:lnTo>
                <a:lnTo>
                  <a:pt x="33" y="33"/>
                </a:lnTo>
                <a:lnTo>
                  <a:pt x="40" y="29"/>
                </a:lnTo>
                <a:lnTo>
                  <a:pt x="46" y="25"/>
                </a:lnTo>
                <a:lnTo>
                  <a:pt x="54" y="23"/>
                </a:lnTo>
                <a:lnTo>
                  <a:pt x="63" y="22"/>
                </a:lnTo>
                <a:lnTo>
                  <a:pt x="70" y="23"/>
                </a:lnTo>
                <a:lnTo>
                  <a:pt x="76" y="24"/>
                </a:lnTo>
                <a:lnTo>
                  <a:pt x="81" y="28"/>
                </a:lnTo>
                <a:lnTo>
                  <a:pt x="85" y="31"/>
                </a:lnTo>
                <a:lnTo>
                  <a:pt x="87" y="37"/>
                </a:lnTo>
                <a:lnTo>
                  <a:pt x="89" y="44"/>
                </a:lnTo>
                <a:lnTo>
                  <a:pt x="90" y="52"/>
                </a:lnTo>
                <a:lnTo>
                  <a:pt x="90" y="61"/>
                </a:lnTo>
                <a:lnTo>
                  <a:pt x="90"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33" name="Freeform 429"/>
          <p:cNvSpPr>
            <a:spLocks noEditPoints="1"/>
          </p:cNvSpPr>
          <p:nvPr/>
        </p:nvSpPr>
        <p:spPr bwMode="auto">
          <a:xfrm>
            <a:off x="5751513" y="3511550"/>
            <a:ext cx="58737" cy="82550"/>
          </a:xfrm>
          <a:custGeom>
            <a:avLst/>
            <a:gdLst>
              <a:gd name="T0" fmla="*/ 2147483647 w 123"/>
              <a:gd name="T1" fmla="*/ 2147483647 h 158"/>
              <a:gd name="T2" fmla="*/ 2147483647 w 123"/>
              <a:gd name="T3" fmla="*/ 2147483647 h 158"/>
              <a:gd name="T4" fmla="*/ 2147483647 w 123"/>
              <a:gd name="T5" fmla="*/ 2147483647 h 158"/>
              <a:gd name="T6" fmla="*/ 2147483647 w 123"/>
              <a:gd name="T7" fmla="*/ 2147483647 h 158"/>
              <a:gd name="T8" fmla="*/ 2147483647 w 123"/>
              <a:gd name="T9" fmla="*/ 2147483647 h 158"/>
              <a:gd name="T10" fmla="*/ 2147483647 w 123"/>
              <a:gd name="T11" fmla="*/ 2147483647 h 158"/>
              <a:gd name="T12" fmla="*/ 2147483647 w 123"/>
              <a:gd name="T13" fmla="*/ 2147483647 h 158"/>
              <a:gd name="T14" fmla="*/ 2147483647 w 123"/>
              <a:gd name="T15" fmla="*/ 2147483647 h 158"/>
              <a:gd name="T16" fmla="*/ 2147483647 w 123"/>
              <a:gd name="T17" fmla="*/ 2147483647 h 158"/>
              <a:gd name="T18" fmla="*/ 2147483647 w 123"/>
              <a:gd name="T19" fmla="*/ 2147483647 h 158"/>
              <a:gd name="T20" fmla="*/ 2147483647 w 123"/>
              <a:gd name="T21" fmla="*/ 2147483647 h 158"/>
              <a:gd name="T22" fmla="*/ 2147483647 w 123"/>
              <a:gd name="T23" fmla="*/ 2147483647 h 158"/>
              <a:gd name="T24" fmla="*/ 2147483647 w 123"/>
              <a:gd name="T25" fmla="*/ 2147483647 h 158"/>
              <a:gd name="T26" fmla="*/ 2147483647 w 123"/>
              <a:gd name="T27" fmla="*/ 2147483647 h 158"/>
              <a:gd name="T28" fmla="*/ 2147483647 w 123"/>
              <a:gd name="T29" fmla="*/ 2147483647 h 158"/>
              <a:gd name="T30" fmla="*/ 2147483647 w 123"/>
              <a:gd name="T31" fmla="*/ 2147483647 h 158"/>
              <a:gd name="T32" fmla="*/ 2147483647 w 123"/>
              <a:gd name="T33" fmla="*/ 2147483647 h 158"/>
              <a:gd name="T34" fmla="*/ 2147483647 w 123"/>
              <a:gd name="T35" fmla="*/ 2147483647 h 158"/>
              <a:gd name="T36" fmla="*/ 2147483647 w 123"/>
              <a:gd name="T37" fmla="*/ 2147483647 h 158"/>
              <a:gd name="T38" fmla="*/ 2147483647 w 123"/>
              <a:gd name="T39" fmla="*/ 2147483647 h 158"/>
              <a:gd name="T40" fmla="*/ 2147483647 w 123"/>
              <a:gd name="T41" fmla="*/ 2147483647 h 158"/>
              <a:gd name="T42" fmla="*/ 2147483647 w 123"/>
              <a:gd name="T43" fmla="*/ 2147483647 h 158"/>
              <a:gd name="T44" fmla="*/ 2147483647 w 123"/>
              <a:gd name="T45" fmla="*/ 2147483647 h 158"/>
              <a:gd name="T46" fmla="*/ 2147483647 w 123"/>
              <a:gd name="T47" fmla="*/ 2147483647 h 158"/>
              <a:gd name="T48" fmla="*/ 2147483647 w 123"/>
              <a:gd name="T49" fmla="*/ 2147483647 h 158"/>
              <a:gd name="T50" fmla="*/ 2147483647 w 123"/>
              <a:gd name="T51" fmla="*/ 2147483647 h 158"/>
              <a:gd name="T52" fmla="*/ 2147483647 w 123"/>
              <a:gd name="T53" fmla="*/ 2147483647 h 158"/>
              <a:gd name="T54" fmla="*/ 2147483647 w 123"/>
              <a:gd name="T55" fmla="*/ 2147483647 h 158"/>
              <a:gd name="T56" fmla="*/ 2147483647 w 123"/>
              <a:gd name="T57" fmla="*/ 2147483647 h 158"/>
              <a:gd name="T58" fmla="*/ 2147483647 w 123"/>
              <a:gd name="T59" fmla="*/ 2147483647 h 158"/>
              <a:gd name="T60" fmla="*/ 2147483647 w 123"/>
              <a:gd name="T61" fmla="*/ 2147483647 h 158"/>
              <a:gd name="T62" fmla="*/ 2147483647 w 123"/>
              <a:gd name="T63" fmla="*/ 2147483647 h 158"/>
              <a:gd name="T64" fmla="*/ 2147483647 w 123"/>
              <a:gd name="T65" fmla="*/ 2147483647 h 158"/>
              <a:gd name="T66" fmla="*/ 2147483647 w 123"/>
              <a:gd name="T67" fmla="*/ 2147483647 h 158"/>
              <a:gd name="T68" fmla="*/ 2147483647 w 123"/>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8"/>
              <a:gd name="T107" fmla="*/ 123 w 123"/>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8">
                <a:moveTo>
                  <a:pt x="99" y="107"/>
                </a:moveTo>
                <a:lnTo>
                  <a:pt x="97" y="113"/>
                </a:lnTo>
                <a:lnTo>
                  <a:pt x="94" y="118"/>
                </a:lnTo>
                <a:lnTo>
                  <a:pt x="91" y="123"/>
                </a:lnTo>
                <a:lnTo>
                  <a:pt x="86" y="128"/>
                </a:lnTo>
                <a:lnTo>
                  <a:pt x="82" y="130"/>
                </a:lnTo>
                <a:lnTo>
                  <a:pt x="77" y="132"/>
                </a:lnTo>
                <a:lnTo>
                  <a:pt x="70" y="135"/>
                </a:lnTo>
                <a:lnTo>
                  <a:pt x="63" y="135"/>
                </a:lnTo>
                <a:lnTo>
                  <a:pt x="55" y="134"/>
                </a:lnTo>
                <a:lnTo>
                  <a:pt x="47" y="131"/>
                </a:lnTo>
                <a:lnTo>
                  <a:pt x="41" y="128"/>
                </a:lnTo>
                <a:lnTo>
                  <a:pt x="35" y="122"/>
                </a:lnTo>
                <a:lnTo>
                  <a:pt x="30" y="116"/>
                </a:lnTo>
                <a:lnTo>
                  <a:pt x="27" y="108"/>
                </a:lnTo>
                <a:lnTo>
                  <a:pt x="25" y="98"/>
                </a:lnTo>
                <a:lnTo>
                  <a:pt x="24" y="87"/>
                </a:lnTo>
                <a:lnTo>
                  <a:pt x="123" y="87"/>
                </a:lnTo>
                <a:lnTo>
                  <a:pt x="123" y="75"/>
                </a:lnTo>
                <a:lnTo>
                  <a:pt x="122" y="59"/>
                </a:lnTo>
                <a:lnTo>
                  <a:pt x="119" y="43"/>
                </a:lnTo>
                <a:lnTo>
                  <a:pt x="114" y="30"/>
                </a:lnTo>
                <a:lnTo>
                  <a:pt x="107" y="19"/>
                </a:lnTo>
                <a:lnTo>
                  <a:pt x="98" y="11"/>
                </a:lnTo>
                <a:lnTo>
                  <a:pt x="87" y="4"/>
                </a:lnTo>
                <a:lnTo>
                  <a:pt x="76" y="1"/>
                </a:lnTo>
                <a:lnTo>
                  <a:pt x="61" y="0"/>
                </a:lnTo>
                <a:lnTo>
                  <a:pt x="48" y="1"/>
                </a:lnTo>
                <a:lnTo>
                  <a:pt x="36" y="6"/>
                </a:lnTo>
                <a:lnTo>
                  <a:pt x="25" y="11"/>
                </a:lnTo>
                <a:lnTo>
                  <a:pt x="17" y="21"/>
                </a:lnTo>
                <a:lnTo>
                  <a:pt x="9" y="32"/>
                </a:lnTo>
                <a:lnTo>
                  <a:pt x="4" y="46"/>
                </a:lnTo>
                <a:lnTo>
                  <a:pt x="1" y="63"/>
                </a:lnTo>
                <a:lnTo>
                  <a:pt x="0" y="80"/>
                </a:lnTo>
                <a:lnTo>
                  <a:pt x="1" y="98"/>
                </a:lnTo>
                <a:lnTo>
                  <a:pt x="4" y="113"/>
                </a:lnTo>
                <a:lnTo>
                  <a:pt x="9" y="127"/>
                </a:lnTo>
                <a:lnTo>
                  <a:pt x="17" y="137"/>
                </a:lnTo>
                <a:lnTo>
                  <a:pt x="25" y="146"/>
                </a:lnTo>
                <a:lnTo>
                  <a:pt x="36" y="152"/>
                </a:lnTo>
                <a:lnTo>
                  <a:pt x="48" y="157"/>
                </a:lnTo>
                <a:lnTo>
                  <a:pt x="61" y="158"/>
                </a:lnTo>
                <a:lnTo>
                  <a:pt x="73" y="157"/>
                </a:lnTo>
                <a:lnTo>
                  <a:pt x="84" y="155"/>
                </a:lnTo>
                <a:lnTo>
                  <a:pt x="94" y="150"/>
                </a:lnTo>
                <a:lnTo>
                  <a:pt x="102" y="144"/>
                </a:lnTo>
                <a:lnTo>
                  <a:pt x="108" y="137"/>
                </a:lnTo>
                <a:lnTo>
                  <a:pt x="115" y="128"/>
                </a:lnTo>
                <a:lnTo>
                  <a:pt x="119" y="118"/>
                </a:lnTo>
                <a:lnTo>
                  <a:pt x="121" y="107"/>
                </a:lnTo>
                <a:lnTo>
                  <a:pt x="99" y="107"/>
                </a:lnTo>
                <a:close/>
                <a:moveTo>
                  <a:pt x="24" y="66"/>
                </a:moveTo>
                <a:lnTo>
                  <a:pt x="25" y="56"/>
                </a:lnTo>
                <a:lnTo>
                  <a:pt x="27" y="47"/>
                </a:lnTo>
                <a:lnTo>
                  <a:pt x="31" y="39"/>
                </a:lnTo>
                <a:lnTo>
                  <a:pt x="36" y="33"/>
                </a:lnTo>
                <a:lnTo>
                  <a:pt x="41" y="28"/>
                </a:lnTo>
                <a:lnTo>
                  <a:pt x="47" y="24"/>
                </a:lnTo>
                <a:lnTo>
                  <a:pt x="54" y="23"/>
                </a:lnTo>
                <a:lnTo>
                  <a:pt x="62" y="22"/>
                </a:lnTo>
                <a:lnTo>
                  <a:pt x="70" y="23"/>
                </a:lnTo>
                <a:lnTo>
                  <a:pt x="78" y="24"/>
                </a:lnTo>
                <a:lnTo>
                  <a:pt x="84" y="29"/>
                </a:lnTo>
                <a:lnTo>
                  <a:pt x="89" y="33"/>
                </a:lnTo>
                <a:lnTo>
                  <a:pt x="94" y="39"/>
                </a:lnTo>
                <a:lnTo>
                  <a:pt x="97" y="47"/>
                </a:lnTo>
                <a:lnTo>
                  <a:pt x="98" y="56"/>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34" name="Rectangle 430"/>
          <p:cNvSpPr>
            <a:spLocks noChangeArrowheads="1"/>
          </p:cNvSpPr>
          <p:nvPr/>
        </p:nvSpPr>
        <p:spPr bwMode="auto">
          <a:xfrm>
            <a:off x="5818188" y="3546475"/>
            <a:ext cx="30162" cy="11113"/>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935" name="Freeform 431"/>
          <p:cNvSpPr>
            <a:spLocks/>
          </p:cNvSpPr>
          <p:nvPr/>
        </p:nvSpPr>
        <p:spPr bwMode="auto">
          <a:xfrm>
            <a:off x="5861050" y="3482975"/>
            <a:ext cx="84138" cy="109538"/>
          </a:xfrm>
          <a:custGeom>
            <a:avLst/>
            <a:gdLst>
              <a:gd name="T0" fmla="*/ 2147483647 w 177"/>
              <a:gd name="T1" fmla="*/ 2147483647 h 208"/>
              <a:gd name="T2" fmla="*/ 2147483647 w 177"/>
              <a:gd name="T3" fmla="*/ 2147483647 h 208"/>
              <a:gd name="T4" fmla="*/ 2147483647 w 177"/>
              <a:gd name="T5" fmla="*/ 2147483647 h 208"/>
              <a:gd name="T6" fmla="*/ 2147483647 w 177"/>
              <a:gd name="T7" fmla="*/ 2147483647 h 208"/>
              <a:gd name="T8" fmla="*/ 2147483647 w 177"/>
              <a:gd name="T9" fmla="*/ 2147483647 h 208"/>
              <a:gd name="T10" fmla="*/ 2147483647 w 177"/>
              <a:gd name="T11" fmla="*/ 2147483647 h 208"/>
              <a:gd name="T12" fmla="*/ 2147483647 w 177"/>
              <a:gd name="T13" fmla="*/ 2147483647 h 208"/>
              <a:gd name="T14" fmla="*/ 2147483647 w 177"/>
              <a:gd name="T15" fmla="*/ 2147483647 h 208"/>
              <a:gd name="T16" fmla="*/ 2147483647 w 177"/>
              <a:gd name="T17" fmla="*/ 2147483647 h 208"/>
              <a:gd name="T18" fmla="*/ 2147483647 w 177"/>
              <a:gd name="T19" fmla="*/ 0 h 208"/>
              <a:gd name="T20" fmla="*/ 2147483647 w 177"/>
              <a:gd name="T21" fmla="*/ 0 h 208"/>
              <a:gd name="T22" fmla="*/ 2147483647 w 177"/>
              <a:gd name="T23" fmla="*/ 2147483647 h 208"/>
              <a:gd name="T24" fmla="*/ 2147483647 w 177"/>
              <a:gd name="T25" fmla="*/ 2147483647 h 208"/>
              <a:gd name="T26" fmla="*/ 2147483647 w 177"/>
              <a:gd name="T27" fmla="*/ 2147483647 h 208"/>
              <a:gd name="T28" fmla="*/ 2147483647 w 177"/>
              <a:gd name="T29" fmla="*/ 0 h 208"/>
              <a:gd name="T30" fmla="*/ 0 w 177"/>
              <a:gd name="T31" fmla="*/ 0 h 208"/>
              <a:gd name="T32" fmla="*/ 0 w 177"/>
              <a:gd name="T33" fmla="*/ 2147483647 h 208"/>
              <a:gd name="T34" fmla="*/ 2147483647 w 177"/>
              <a:gd name="T35" fmla="*/ 2147483647 h 208"/>
              <a:gd name="T36" fmla="*/ 2147483647 w 177"/>
              <a:gd name="T37" fmla="*/ 2147483647 h 20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77"/>
              <a:gd name="T58" fmla="*/ 0 h 208"/>
              <a:gd name="T59" fmla="*/ 177 w 177"/>
              <a:gd name="T60" fmla="*/ 208 h 20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77" h="208">
                <a:moveTo>
                  <a:pt x="23" y="31"/>
                </a:moveTo>
                <a:lnTo>
                  <a:pt x="25" y="40"/>
                </a:lnTo>
                <a:lnTo>
                  <a:pt x="27" y="49"/>
                </a:lnTo>
                <a:lnTo>
                  <a:pt x="75" y="208"/>
                </a:lnTo>
                <a:lnTo>
                  <a:pt x="99" y="208"/>
                </a:lnTo>
                <a:lnTo>
                  <a:pt x="148" y="49"/>
                </a:lnTo>
                <a:lnTo>
                  <a:pt x="152" y="31"/>
                </a:lnTo>
                <a:lnTo>
                  <a:pt x="152" y="208"/>
                </a:lnTo>
                <a:lnTo>
                  <a:pt x="177" y="208"/>
                </a:lnTo>
                <a:lnTo>
                  <a:pt x="177" y="0"/>
                </a:lnTo>
                <a:lnTo>
                  <a:pt x="140" y="0"/>
                </a:lnTo>
                <a:lnTo>
                  <a:pt x="92" y="159"/>
                </a:lnTo>
                <a:lnTo>
                  <a:pt x="87" y="176"/>
                </a:lnTo>
                <a:lnTo>
                  <a:pt x="83" y="159"/>
                </a:lnTo>
                <a:lnTo>
                  <a:pt x="36" y="0"/>
                </a:lnTo>
                <a:lnTo>
                  <a:pt x="0" y="0"/>
                </a:lnTo>
                <a:lnTo>
                  <a:pt x="0" y="208"/>
                </a:lnTo>
                <a:lnTo>
                  <a:pt x="23" y="208"/>
                </a:lnTo>
                <a:lnTo>
                  <a:pt x="23" y="31"/>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36" name="Freeform 432"/>
          <p:cNvSpPr>
            <a:spLocks noEditPoints="1"/>
          </p:cNvSpPr>
          <p:nvPr/>
        </p:nvSpPr>
        <p:spPr bwMode="auto">
          <a:xfrm>
            <a:off x="5957888" y="3511550"/>
            <a:ext cx="60325" cy="82550"/>
          </a:xfrm>
          <a:custGeom>
            <a:avLst/>
            <a:gdLst>
              <a:gd name="T0" fmla="*/ 2147483647 w 128"/>
              <a:gd name="T1" fmla="*/ 2147483647 h 158"/>
              <a:gd name="T2" fmla="*/ 2147483647 w 128"/>
              <a:gd name="T3" fmla="*/ 2147483647 h 158"/>
              <a:gd name="T4" fmla="*/ 2147483647 w 128"/>
              <a:gd name="T5" fmla="*/ 2147483647 h 158"/>
              <a:gd name="T6" fmla="*/ 2147483647 w 128"/>
              <a:gd name="T7" fmla="*/ 2147483647 h 158"/>
              <a:gd name="T8" fmla="*/ 2147483647 w 128"/>
              <a:gd name="T9" fmla="*/ 2147483647 h 158"/>
              <a:gd name="T10" fmla="*/ 2147483647 w 128"/>
              <a:gd name="T11" fmla="*/ 2147483647 h 158"/>
              <a:gd name="T12" fmla="*/ 2147483647 w 128"/>
              <a:gd name="T13" fmla="*/ 2147483647 h 158"/>
              <a:gd name="T14" fmla="*/ 2147483647 w 128"/>
              <a:gd name="T15" fmla="*/ 2147483647 h 158"/>
              <a:gd name="T16" fmla="*/ 2147483647 w 128"/>
              <a:gd name="T17" fmla="*/ 2147483647 h 158"/>
              <a:gd name="T18" fmla="*/ 2147483647 w 128"/>
              <a:gd name="T19" fmla="*/ 2147483647 h 158"/>
              <a:gd name="T20" fmla="*/ 2147483647 w 128"/>
              <a:gd name="T21" fmla="*/ 2147483647 h 158"/>
              <a:gd name="T22" fmla="*/ 2147483647 w 128"/>
              <a:gd name="T23" fmla="*/ 2147483647 h 158"/>
              <a:gd name="T24" fmla="*/ 2147483647 w 128"/>
              <a:gd name="T25" fmla="*/ 2147483647 h 158"/>
              <a:gd name="T26" fmla="*/ 2147483647 w 128"/>
              <a:gd name="T27" fmla="*/ 2147483647 h 158"/>
              <a:gd name="T28" fmla="*/ 2147483647 w 128"/>
              <a:gd name="T29" fmla="*/ 2147483647 h 158"/>
              <a:gd name="T30" fmla="*/ 2147483647 w 128"/>
              <a:gd name="T31" fmla="*/ 2147483647 h 158"/>
              <a:gd name="T32" fmla="*/ 2147483647 w 128"/>
              <a:gd name="T33" fmla="*/ 2147483647 h 158"/>
              <a:gd name="T34" fmla="*/ 2147483647 w 128"/>
              <a:gd name="T35" fmla="*/ 2147483647 h 158"/>
              <a:gd name="T36" fmla="*/ 2147483647 w 128"/>
              <a:gd name="T37" fmla="*/ 2147483647 h 158"/>
              <a:gd name="T38" fmla="*/ 2147483647 w 128"/>
              <a:gd name="T39" fmla="*/ 2147483647 h 158"/>
              <a:gd name="T40" fmla="*/ 2147483647 w 128"/>
              <a:gd name="T41" fmla="*/ 2147483647 h 158"/>
              <a:gd name="T42" fmla="*/ 2147483647 w 128"/>
              <a:gd name="T43" fmla="*/ 2147483647 h 158"/>
              <a:gd name="T44" fmla="*/ 2147483647 w 128"/>
              <a:gd name="T45" fmla="*/ 2147483647 h 158"/>
              <a:gd name="T46" fmla="*/ 2147483647 w 128"/>
              <a:gd name="T47" fmla="*/ 2147483647 h 158"/>
              <a:gd name="T48" fmla="*/ 2147483647 w 128"/>
              <a:gd name="T49" fmla="*/ 2147483647 h 158"/>
              <a:gd name="T50" fmla="*/ 2147483647 w 128"/>
              <a:gd name="T51" fmla="*/ 2147483647 h 158"/>
              <a:gd name="T52" fmla="*/ 2147483647 w 128"/>
              <a:gd name="T53" fmla="*/ 2147483647 h 158"/>
              <a:gd name="T54" fmla="*/ 2147483647 w 128"/>
              <a:gd name="T55" fmla="*/ 0 h 158"/>
              <a:gd name="T56" fmla="*/ 2147483647 w 128"/>
              <a:gd name="T57" fmla="*/ 2147483647 h 158"/>
              <a:gd name="T58" fmla="*/ 2147483647 w 128"/>
              <a:gd name="T59" fmla="*/ 2147483647 h 158"/>
              <a:gd name="T60" fmla="*/ 2147483647 w 128"/>
              <a:gd name="T61" fmla="*/ 2147483647 h 158"/>
              <a:gd name="T62" fmla="*/ 2147483647 w 128"/>
              <a:gd name="T63" fmla="*/ 2147483647 h 158"/>
              <a:gd name="T64" fmla="*/ 2147483647 w 128"/>
              <a:gd name="T65" fmla="*/ 2147483647 h 158"/>
              <a:gd name="T66" fmla="*/ 2147483647 w 128"/>
              <a:gd name="T67" fmla="*/ 2147483647 h 158"/>
              <a:gd name="T68" fmla="*/ 2147483647 w 128"/>
              <a:gd name="T69" fmla="*/ 2147483647 h 158"/>
              <a:gd name="T70" fmla="*/ 2147483647 w 128"/>
              <a:gd name="T71" fmla="*/ 2147483647 h 158"/>
              <a:gd name="T72" fmla="*/ 2147483647 w 128"/>
              <a:gd name="T73" fmla="*/ 2147483647 h 158"/>
              <a:gd name="T74" fmla="*/ 2147483647 w 128"/>
              <a:gd name="T75" fmla="*/ 2147483647 h 158"/>
              <a:gd name="T76" fmla="*/ 2147483647 w 128"/>
              <a:gd name="T77" fmla="*/ 2147483647 h 158"/>
              <a:gd name="T78" fmla="*/ 2147483647 w 128"/>
              <a:gd name="T79" fmla="*/ 2147483647 h 158"/>
              <a:gd name="T80" fmla="*/ 2147483647 w 128"/>
              <a:gd name="T81" fmla="*/ 2147483647 h 158"/>
              <a:gd name="T82" fmla="*/ 2147483647 w 128"/>
              <a:gd name="T83" fmla="*/ 2147483647 h 158"/>
              <a:gd name="T84" fmla="*/ 2147483647 w 128"/>
              <a:gd name="T85" fmla="*/ 2147483647 h 158"/>
              <a:gd name="T86" fmla="*/ 2147483647 w 128"/>
              <a:gd name="T87" fmla="*/ 2147483647 h 158"/>
              <a:gd name="T88" fmla="*/ 2147483647 w 128"/>
              <a:gd name="T89" fmla="*/ 2147483647 h 158"/>
              <a:gd name="T90" fmla="*/ 2147483647 w 128"/>
              <a:gd name="T91" fmla="*/ 2147483647 h 158"/>
              <a:gd name="T92" fmla="*/ 2147483647 w 128"/>
              <a:gd name="T93" fmla="*/ 2147483647 h 158"/>
              <a:gd name="T94" fmla="*/ 2147483647 w 128"/>
              <a:gd name="T95" fmla="*/ 2147483647 h 158"/>
              <a:gd name="T96" fmla="*/ 0 w 128"/>
              <a:gd name="T97" fmla="*/ 2147483647 h 158"/>
              <a:gd name="T98" fmla="*/ 2147483647 w 128"/>
              <a:gd name="T99" fmla="*/ 2147483647 h 158"/>
              <a:gd name="T100" fmla="*/ 2147483647 w 128"/>
              <a:gd name="T101" fmla="*/ 2147483647 h 158"/>
              <a:gd name="T102" fmla="*/ 2147483647 w 128"/>
              <a:gd name="T103" fmla="*/ 2147483647 h 158"/>
              <a:gd name="T104" fmla="*/ 2147483647 w 128"/>
              <a:gd name="T105" fmla="*/ 2147483647 h 158"/>
              <a:gd name="T106" fmla="*/ 2147483647 w 128"/>
              <a:gd name="T107" fmla="*/ 2147483647 h 158"/>
              <a:gd name="T108" fmla="*/ 2147483647 w 128"/>
              <a:gd name="T109" fmla="*/ 2147483647 h 15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8"/>
              <a:gd name="T166" fmla="*/ 0 h 158"/>
              <a:gd name="T167" fmla="*/ 128 w 128"/>
              <a:gd name="T168" fmla="*/ 158 h 15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8" h="158">
                <a:moveTo>
                  <a:pt x="90" y="77"/>
                </a:moveTo>
                <a:lnTo>
                  <a:pt x="90" y="99"/>
                </a:lnTo>
                <a:lnTo>
                  <a:pt x="89" y="107"/>
                </a:lnTo>
                <a:lnTo>
                  <a:pt x="87" y="114"/>
                </a:lnTo>
                <a:lnTo>
                  <a:pt x="84" y="120"/>
                </a:lnTo>
                <a:lnTo>
                  <a:pt x="79" y="125"/>
                </a:lnTo>
                <a:lnTo>
                  <a:pt x="72" y="130"/>
                </a:lnTo>
                <a:lnTo>
                  <a:pt x="65" y="134"/>
                </a:lnTo>
                <a:lnTo>
                  <a:pt x="58" y="135"/>
                </a:lnTo>
                <a:lnTo>
                  <a:pt x="48" y="136"/>
                </a:lnTo>
                <a:lnTo>
                  <a:pt x="43" y="136"/>
                </a:lnTo>
                <a:lnTo>
                  <a:pt x="38" y="135"/>
                </a:lnTo>
                <a:lnTo>
                  <a:pt x="33" y="132"/>
                </a:lnTo>
                <a:lnTo>
                  <a:pt x="30" y="130"/>
                </a:lnTo>
                <a:lnTo>
                  <a:pt x="27" y="127"/>
                </a:lnTo>
                <a:lnTo>
                  <a:pt x="26" y="122"/>
                </a:lnTo>
                <a:lnTo>
                  <a:pt x="24" y="117"/>
                </a:lnTo>
                <a:lnTo>
                  <a:pt x="24" y="113"/>
                </a:lnTo>
                <a:lnTo>
                  <a:pt x="24" y="107"/>
                </a:lnTo>
                <a:lnTo>
                  <a:pt x="25" y="102"/>
                </a:lnTo>
                <a:lnTo>
                  <a:pt x="27" y="99"/>
                </a:lnTo>
                <a:lnTo>
                  <a:pt x="29" y="95"/>
                </a:lnTo>
                <a:lnTo>
                  <a:pt x="32" y="92"/>
                </a:lnTo>
                <a:lnTo>
                  <a:pt x="36" y="89"/>
                </a:lnTo>
                <a:lnTo>
                  <a:pt x="42" y="88"/>
                </a:lnTo>
                <a:lnTo>
                  <a:pt x="47" y="87"/>
                </a:lnTo>
                <a:lnTo>
                  <a:pt x="59" y="85"/>
                </a:lnTo>
                <a:lnTo>
                  <a:pt x="70" y="84"/>
                </a:lnTo>
                <a:lnTo>
                  <a:pt x="81" y="81"/>
                </a:lnTo>
                <a:lnTo>
                  <a:pt x="90" y="77"/>
                </a:lnTo>
                <a:close/>
                <a:moveTo>
                  <a:pt x="92" y="134"/>
                </a:moveTo>
                <a:lnTo>
                  <a:pt x="92" y="139"/>
                </a:lnTo>
                <a:lnTo>
                  <a:pt x="93" y="144"/>
                </a:lnTo>
                <a:lnTo>
                  <a:pt x="96" y="148"/>
                </a:lnTo>
                <a:lnTo>
                  <a:pt x="98" y="151"/>
                </a:lnTo>
                <a:lnTo>
                  <a:pt x="101" y="153"/>
                </a:lnTo>
                <a:lnTo>
                  <a:pt x="105" y="156"/>
                </a:lnTo>
                <a:lnTo>
                  <a:pt x="109" y="157"/>
                </a:lnTo>
                <a:lnTo>
                  <a:pt x="116" y="157"/>
                </a:lnTo>
                <a:lnTo>
                  <a:pt x="121" y="156"/>
                </a:lnTo>
                <a:lnTo>
                  <a:pt x="128" y="155"/>
                </a:lnTo>
                <a:lnTo>
                  <a:pt x="128" y="135"/>
                </a:lnTo>
                <a:lnTo>
                  <a:pt x="122" y="136"/>
                </a:lnTo>
                <a:lnTo>
                  <a:pt x="118" y="135"/>
                </a:lnTo>
                <a:lnTo>
                  <a:pt x="114" y="131"/>
                </a:lnTo>
                <a:lnTo>
                  <a:pt x="113" y="127"/>
                </a:lnTo>
                <a:lnTo>
                  <a:pt x="113" y="120"/>
                </a:lnTo>
                <a:lnTo>
                  <a:pt x="113" y="45"/>
                </a:lnTo>
                <a:lnTo>
                  <a:pt x="112" y="35"/>
                </a:lnTo>
                <a:lnTo>
                  <a:pt x="110" y="25"/>
                </a:lnTo>
                <a:lnTo>
                  <a:pt x="106" y="17"/>
                </a:lnTo>
                <a:lnTo>
                  <a:pt x="101" y="10"/>
                </a:lnTo>
                <a:lnTo>
                  <a:pt x="93" y="6"/>
                </a:lnTo>
                <a:lnTo>
                  <a:pt x="84" y="2"/>
                </a:lnTo>
                <a:lnTo>
                  <a:pt x="73" y="1"/>
                </a:lnTo>
                <a:lnTo>
                  <a:pt x="61" y="0"/>
                </a:lnTo>
                <a:lnTo>
                  <a:pt x="48" y="1"/>
                </a:lnTo>
                <a:lnTo>
                  <a:pt x="38" y="3"/>
                </a:lnTo>
                <a:lnTo>
                  <a:pt x="28" y="7"/>
                </a:lnTo>
                <a:lnTo>
                  <a:pt x="21" y="12"/>
                </a:lnTo>
                <a:lnTo>
                  <a:pt x="14" y="19"/>
                </a:lnTo>
                <a:lnTo>
                  <a:pt x="10" y="28"/>
                </a:lnTo>
                <a:lnTo>
                  <a:pt x="7" y="37"/>
                </a:lnTo>
                <a:lnTo>
                  <a:pt x="6" y="47"/>
                </a:lnTo>
                <a:lnTo>
                  <a:pt x="6" y="49"/>
                </a:lnTo>
                <a:lnTo>
                  <a:pt x="28" y="49"/>
                </a:lnTo>
                <a:lnTo>
                  <a:pt x="28" y="43"/>
                </a:lnTo>
                <a:lnTo>
                  <a:pt x="30" y="37"/>
                </a:lnTo>
                <a:lnTo>
                  <a:pt x="32" y="32"/>
                </a:lnTo>
                <a:lnTo>
                  <a:pt x="36" y="29"/>
                </a:lnTo>
                <a:lnTo>
                  <a:pt x="41" y="25"/>
                </a:lnTo>
                <a:lnTo>
                  <a:pt x="46" y="23"/>
                </a:lnTo>
                <a:lnTo>
                  <a:pt x="52" y="22"/>
                </a:lnTo>
                <a:lnTo>
                  <a:pt x="60" y="22"/>
                </a:lnTo>
                <a:lnTo>
                  <a:pt x="67" y="22"/>
                </a:lnTo>
                <a:lnTo>
                  <a:pt x="73" y="23"/>
                </a:lnTo>
                <a:lnTo>
                  <a:pt x="79" y="25"/>
                </a:lnTo>
                <a:lnTo>
                  <a:pt x="83" y="28"/>
                </a:lnTo>
                <a:lnTo>
                  <a:pt x="86" y="30"/>
                </a:lnTo>
                <a:lnTo>
                  <a:pt x="88" y="35"/>
                </a:lnTo>
                <a:lnTo>
                  <a:pt x="90" y="38"/>
                </a:lnTo>
                <a:lnTo>
                  <a:pt x="90" y="44"/>
                </a:lnTo>
                <a:lnTo>
                  <a:pt x="90" y="50"/>
                </a:lnTo>
                <a:lnTo>
                  <a:pt x="89" y="54"/>
                </a:lnTo>
                <a:lnTo>
                  <a:pt x="88" y="57"/>
                </a:lnTo>
                <a:lnTo>
                  <a:pt x="84" y="59"/>
                </a:lnTo>
                <a:lnTo>
                  <a:pt x="79" y="61"/>
                </a:lnTo>
                <a:lnTo>
                  <a:pt x="70" y="63"/>
                </a:lnTo>
                <a:lnTo>
                  <a:pt x="60" y="64"/>
                </a:lnTo>
                <a:lnTo>
                  <a:pt x="47" y="65"/>
                </a:lnTo>
                <a:lnTo>
                  <a:pt x="35" y="67"/>
                </a:lnTo>
                <a:lnTo>
                  <a:pt x="26" y="71"/>
                </a:lnTo>
                <a:lnTo>
                  <a:pt x="17" y="74"/>
                </a:lnTo>
                <a:lnTo>
                  <a:pt x="11" y="80"/>
                </a:lnTo>
                <a:lnTo>
                  <a:pt x="6" y="86"/>
                </a:lnTo>
                <a:lnTo>
                  <a:pt x="3" y="94"/>
                </a:lnTo>
                <a:lnTo>
                  <a:pt x="1" y="102"/>
                </a:lnTo>
                <a:lnTo>
                  <a:pt x="0" y="113"/>
                </a:lnTo>
                <a:lnTo>
                  <a:pt x="1" y="123"/>
                </a:lnTo>
                <a:lnTo>
                  <a:pt x="3" y="131"/>
                </a:lnTo>
                <a:lnTo>
                  <a:pt x="6" y="139"/>
                </a:lnTo>
                <a:lnTo>
                  <a:pt x="11" y="146"/>
                </a:lnTo>
                <a:lnTo>
                  <a:pt x="17" y="151"/>
                </a:lnTo>
                <a:lnTo>
                  <a:pt x="25" y="155"/>
                </a:lnTo>
                <a:lnTo>
                  <a:pt x="34" y="157"/>
                </a:lnTo>
                <a:lnTo>
                  <a:pt x="44" y="158"/>
                </a:lnTo>
                <a:lnTo>
                  <a:pt x="58" y="157"/>
                </a:lnTo>
                <a:lnTo>
                  <a:pt x="70" y="152"/>
                </a:lnTo>
                <a:lnTo>
                  <a:pt x="82" y="144"/>
                </a:lnTo>
                <a:lnTo>
                  <a:pt x="92" y="13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37" name="Freeform 433"/>
          <p:cNvSpPr>
            <a:spLocks/>
          </p:cNvSpPr>
          <p:nvPr/>
        </p:nvSpPr>
        <p:spPr bwMode="auto">
          <a:xfrm>
            <a:off x="6027738" y="3511550"/>
            <a:ext cx="33337" cy="80963"/>
          </a:xfrm>
          <a:custGeom>
            <a:avLst/>
            <a:gdLst>
              <a:gd name="T0" fmla="*/ 0 w 67"/>
              <a:gd name="T1" fmla="*/ 2147483647 h 155"/>
              <a:gd name="T2" fmla="*/ 2147483647 w 67"/>
              <a:gd name="T3" fmla="*/ 2147483647 h 155"/>
              <a:gd name="T4" fmla="*/ 2147483647 w 67"/>
              <a:gd name="T5" fmla="*/ 2147483647 h 155"/>
              <a:gd name="T6" fmla="*/ 2147483647 w 67"/>
              <a:gd name="T7" fmla="*/ 2147483647 h 155"/>
              <a:gd name="T8" fmla="*/ 2147483647 w 67"/>
              <a:gd name="T9" fmla="*/ 2147483647 h 155"/>
              <a:gd name="T10" fmla="*/ 2147483647 w 67"/>
              <a:gd name="T11" fmla="*/ 2147483647 h 155"/>
              <a:gd name="T12" fmla="*/ 2147483647 w 67"/>
              <a:gd name="T13" fmla="*/ 2147483647 h 155"/>
              <a:gd name="T14" fmla="*/ 2147483647 w 67"/>
              <a:gd name="T15" fmla="*/ 2147483647 h 155"/>
              <a:gd name="T16" fmla="*/ 2147483647 w 67"/>
              <a:gd name="T17" fmla="*/ 2147483647 h 155"/>
              <a:gd name="T18" fmla="*/ 2147483647 w 67"/>
              <a:gd name="T19" fmla="*/ 2147483647 h 155"/>
              <a:gd name="T20" fmla="*/ 2147483647 w 67"/>
              <a:gd name="T21" fmla="*/ 2147483647 h 155"/>
              <a:gd name="T22" fmla="*/ 2147483647 w 67"/>
              <a:gd name="T23" fmla="*/ 2147483647 h 155"/>
              <a:gd name="T24" fmla="*/ 2147483647 w 67"/>
              <a:gd name="T25" fmla="*/ 0 h 155"/>
              <a:gd name="T26" fmla="*/ 2147483647 w 67"/>
              <a:gd name="T27" fmla="*/ 0 h 155"/>
              <a:gd name="T28" fmla="*/ 2147483647 w 67"/>
              <a:gd name="T29" fmla="*/ 0 h 155"/>
              <a:gd name="T30" fmla="*/ 2147483647 w 67"/>
              <a:gd name="T31" fmla="*/ 2147483647 h 155"/>
              <a:gd name="T32" fmla="*/ 2147483647 w 67"/>
              <a:gd name="T33" fmla="*/ 2147483647 h 155"/>
              <a:gd name="T34" fmla="*/ 2147483647 w 67"/>
              <a:gd name="T35" fmla="*/ 2147483647 h 155"/>
              <a:gd name="T36" fmla="*/ 2147483647 w 67"/>
              <a:gd name="T37" fmla="*/ 2147483647 h 155"/>
              <a:gd name="T38" fmla="*/ 2147483647 w 67"/>
              <a:gd name="T39" fmla="*/ 2147483647 h 155"/>
              <a:gd name="T40" fmla="*/ 2147483647 w 67"/>
              <a:gd name="T41" fmla="*/ 2147483647 h 155"/>
              <a:gd name="T42" fmla="*/ 2147483647 w 67"/>
              <a:gd name="T43" fmla="*/ 2147483647 h 155"/>
              <a:gd name="T44" fmla="*/ 2147483647 w 67"/>
              <a:gd name="T45" fmla="*/ 2147483647 h 155"/>
              <a:gd name="T46" fmla="*/ 0 w 67"/>
              <a:gd name="T47" fmla="*/ 2147483647 h 155"/>
              <a:gd name="T48" fmla="*/ 0 w 67"/>
              <a:gd name="T49" fmla="*/ 2147483647 h 15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7"/>
              <a:gd name="T76" fmla="*/ 0 h 155"/>
              <a:gd name="T77" fmla="*/ 67 w 67"/>
              <a:gd name="T78" fmla="*/ 155 h 15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7" h="155">
                <a:moveTo>
                  <a:pt x="0" y="155"/>
                </a:moveTo>
                <a:lnTo>
                  <a:pt x="24" y="155"/>
                </a:lnTo>
                <a:lnTo>
                  <a:pt x="24" y="70"/>
                </a:lnTo>
                <a:lnTo>
                  <a:pt x="25" y="60"/>
                </a:lnTo>
                <a:lnTo>
                  <a:pt x="26" y="51"/>
                </a:lnTo>
                <a:lnTo>
                  <a:pt x="29" y="44"/>
                </a:lnTo>
                <a:lnTo>
                  <a:pt x="33" y="38"/>
                </a:lnTo>
                <a:lnTo>
                  <a:pt x="38" y="32"/>
                </a:lnTo>
                <a:lnTo>
                  <a:pt x="45" y="29"/>
                </a:lnTo>
                <a:lnTo>
                  <a:pt x="53" y="28"/>
                </a:lnTo>
                <a:lnTo>
                  <a:pt x="61" y="26"/>
                </a:lnTo>
                <a:lnTo>
                  <a:pt x="67" y="26"/>
                </a:lnTo>
                <a:lnTo>
                  <a:pt x="67" y="0"/>
                </a:lnTo>
                <a:lnTo>
                  <a:pt x="60" y="0"/>
                </a:lnTo>
                <a:lnTo>
                  <a:pt x="54" y="0"/>
                </a:lnTo>
                <a:lnTo>
                  <a:pt x="48" y="2"/>
                </a:lnTo>
                <a:lnTo>
                  <a:pt x="43" y="4"/>
                </a:lnTo>
                <a:lnTo>
                  <a:pt x="37" y="7"/>
                </a:lnTo>
                <a:lnTo>
                  <a:pt x="33" y="11"/>
                </a:lnTo>
                <a:lnTo>
                  <a:pt x="29" y="17"/>
                </a:lnTo>
                <a:lnTo>
                  <a:pt x="26" y="23"/>
                </a:lnTo>
                <a:lnTo>
                  <a:pt x="22" y="30"/>
                </a:lnTo>
                <a:lnTo>
                  <a:pt x="22" y="3"/>
                </a:lnTo>
                <a:lnTo>
                  <a:pt x="0" y="3"/>
                </a:lnTo>
                <a:lnTo>
                  <a:pt x="0"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38" name="Freeform 434"/>
          <p:cNvSpPr>
            <a:spLocks noEditPoints="1"/>
          </p:cNvSpPr>
          <p:nvPr/>
        </p:nvSpPr>
        <p:spPr bwMode="auto">
          <a:xfrm>
            <a:off x="6069013" y="3482975"/>
            <a:ext cx="11112" cy="109538"/>
          </a:xfrm>
          <a:custGeom>
            <a:avLst/>
            <a:gdLst>
              <a:gd name="T0" fmla="*/ 0 w 23"/>
              <a:gd name="T1" fmla="*/ 2147483647 h 208"/>
              <a:gd name="T2" fmla="*/ 2147483647 w 23"/>
              <a:gd name="T3" fmla="*/ 2147483647 h 208"/>
              <a:gd name="T4" fmla="*/ 2147483647 w 23"/>
              <a:gd name="T5" fmla="*/ 2147483647 h 208"/>
              <a:gd name="T6" fmla="*/ 0 w 23"/>
              <a:gd name="T7" fmla="*/ 2147483647 h 208"/>
              <a:gd name="T8" fmla="*/ 0 w 23"/>
              <a:gd name="T9" fmla="*/ 2147483647 h 208"/>
              <a:gd name="T10" fmla="*/ 0 w 23"/>
              <a:gd name="T11" fmla="*/ 2147483647 h 208"/>
              <a:gd name="T12" fmla="*/ 2147483647 w 23"/>
              <a:gd name="T13" fmla="*/ 2147483647 h 208"/>
              <a:gd name="T14" fmla="*/ 2147483647 w 23"/>
              <a:gd name="T15" fmla="*/ 0 h 208"/>
              <a:gd name="T16" fmla="*/ 0 w 23"/>
              <a:gd name="T17" fmla="*/ 0 h 208"/>
              <a:gd name="T18" fmla="*/ 0 w 23"/>
              <a:gd name="T19" fmla="*/ 2147483647 h 20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8"/>
              <a:gd name="T32" fmla="*/ 23 w 23"/>
              <a:gd name="T33" fmla="*/ 208 h 20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8">
                <a:moveTo>
                  <a:pt x="0" y="208"/>
                </a:moveTo>
                <a:lnTo>
                  <a:pt x="23" y="208"/>
                </a:lnTo>
                <a:lnTo>
                  <a:pt x="23" y="56"/>
                </a:lnTo>
                <a:lnTo>
                  <a:pt x="0" y="56"/>
                </a:lnTo>
                <a:lnTo>
                  <a:pt x="0" y="208"/>
                </a:lnTo>
                <a:close/>
                <a:moveTo>
                  <a:pt x="0" y="28"/>
                </a:moveTo>
                <a:lnTo>
                  <a:pt x="23" y="28"/>
                </a:lnTo>
                <a:lnTo>
                  <a:pt x="23"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39" name="Freeform 435"/>
          <p:cNvSpPr>
            <a:spLocks noEditPoints="1"/>
          </p:cNvSpPr>
          <p:nvPr/>
        </p:nvSpPr>
        <p:spPr bwMode="auto">
          <a:xfrm>
            <a:off x="6092825" y="3511550"/>
            <a:ext cx="58738" cy="82550"/>
          </a:xfrm>
          <a:custGeom>
            <a:avLst/>
            <a:gdLst>
              <a:gd name="T0" fmla="*/ 2147483647 w 124"/>
              <a:gd name="T1" fmla="*/ 2147483647 h 158"/>
              <a:gd name="T2" fmla="*/ 2147483647 w 124"/>
              <a:gd name="T3" fmla="*/ 2147483647 h 158"/>
              <a:gd name="T4" fmla="*/ 2147483647 w 124"/>
              <a:gd name="T5" fmla="*/ 2147483647 h 158"/>
              <a:gd name="T6" fmla="*/ 2147483647 w 124"/>
              <a:gd name="T7" fmla="*/ 2147483647 h 158"/>
              <a:gd name="T8" fmla="*/ 2147483647 w 124"/>
              <a:gd name="T9" fmla="*/ 2147483647 h 158"/>
              <a:gd name="T10" fmla="*/ 2147483647 w 124"/>
              <a:gd name="T11" fmla="*/ 2147483647 h 158"/>
              <a:gd name="T12" fmla="*/ 2147483647 w 124"/>
              <a:gd name="T13" fmla="*/ 2147483647 h 158"/>
              <a:gd name="T14" fmla="*/ 2147483647 w 124"/>
              <a:gd name="T15" fmla="*/ 2147483647 h 158"/>
              <a:gd name="T16" fmla="*/ 2147483647 w 124"/>
              <a:gd name="T17" fmla="*/ 2147483647 h 158"/>
              <a:gd name="T18" fmla="*/ 2147483647 w 124"/>
              <a:gd name="T19" fmla="*/ 2147483647 h 158"/>
              <a:gd name="T20" fmla="*/ 2147483647 w 124"/>
              <a:gd name="T21" fmla="*/ 2147483647 h 158"/>
              <a:gd name="T22" fmla="*/ 2147483647 w 124"/>
              <a:gd name="T23" fmla="*/ 2147483647 h 158"/>
              <a:gd name="T24" fmla="*/ 2147483647 w 124"/>
              <a:gd name="T25" fmla="*/ 2147483647 h 158"/>
              <a:gd name="T26" fmla="*/ 2147483647 w 124"/>
              <a:gd name="T27" fmla="*/ 2147483647 h 158"/>
              <a:gd name="T28" fmla="*/ 2147483647 w 124"/>
              <a:gd name="T29" fmla="*/ 2147483647 h 158"/>
              <a:gd name="T30" fmla="*/ 2147483647 w 124"/>
              <a:gd name="T31" fmla="*/ 2147483647 h 158"/>
              <a:gd name="T32" fmla="*/ 2147483647 w 124"/>
              <a:gd name="T33" fmla="*/ 2147483647 h 158"/>
              <a:gd name="T34" fmla="*/ 2147483647 w 124"/>
              <a:gd name="T35" fmla="*/ 2147483647 h 158"/>
              <a:gd name="T36" fmla="*/ 2147483647 w 124"/>
              <a:gd name="T37" fmla="*/ 2147483647 h 158"/>
              <a:gd name="T38" fmla="*/ 2147483647 w 124"/>
              <a:gd name="T39" fmla="*/ 2147483647 h 158"/>
              <a:gd name="T40" fmla="*/ 2147483647 w 124"/>
              <a:gd name="T41" fmla="*/ 2147483647 h 158"/>
              <a:gd name="T42" fmla="*/ 2147483647 w 124"/>
              <a:gd name="T43" fmla="*/ 2147483647 h 158"/>
              <a:gd name="T44" fmla="*/ 2147483647 w 124"/>
              <a:gd name="T45" fmla="*/ 2147483647 h 158"/>
              <a:gd name="T46" fmla="*/ 2147483647 w 124"/>
              <a:gd name="T47" fmla="*/ 2147483647 h 158"/>
              <a:gd name="T48" fmla="*/ 2147483647 w 124"/>
              <a:gd name="T49" fmla="*/ 2147483647 h 158"/>
              <a:gd name="T50" fmla="*/ 2147483647 w 124"/>
              <a:gd name="T51" fmla="*/ 2147483647 h 158"/>
              <a:gd name="T52" fmla="*/ 2147483647 w 124"/>
              <a:gd name="T53" fmla="*/ 2147483647 h 158"/>
              <a:gd name="T54" fmla="*/ 2147483647 w 124"/>
              <a:gd name="T55" fmla="*/ 2147483647 h 158"/>
              <a:gd name="T56" fmla="*/ 2147483647 w 124"/>
              <a:gd name="T57" fmla="*/ 2147483647 h 158"/>
              <a:gd name="T58" fmla="*/ 2147483647 w 124"/>
              <a:gd name="T59" fmla="*/ 2147483647 h 158"/>
              <a:gd name="T60" fmla="*/ 2147483647 w 124"/>
              <a:gd name="T61" fmla="*/ 2147483647 h 158"/>
              <a:gd name="T62" fmla="*/ 2147483647 w 124"/>
              <a:gd name="T63" fmla="*/ 2147483647 h 158"/>
              <a:gd name="T64" fmla="*/ 2147483647 w 124"/>
              <a:gd name="T65" fmla="*/ 2147483647 h 158"/>
              <a:gd name="T66" fmla="*/ 2147483647 w 124"/>
              <a:gd name="T67" fmla="*/ 2147483647 h 158"/>
              <a:gd name="T68" fmla="*/ 2147483647 w 124"/>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4"/>
              <a:gd name="T106" fmla="*/ 0 h 158"/>
              <a:gd name="T107" fmla="*/ 124 w 124"/>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4" h="158">
                <a:moveTo>
                  <a:pt x="100" y="107"/>
                </a:moveTo>
                <a:lnTo>
                  <a:pt x="97" y="113"/>
                </a:lnTo>
                <a:lnTo>
                  <a:pt x="94" y="118"/>
                </a:lnTo>
                <a:lnTo>
                  <a:pt x="91" y="123"/>
                </a:lnTo>
                <a:lnTo>
                  <a:pt x="87" y="128"/>
                </a:lnTo>
                <a:lnTo>
                  <a:pt x="83" y="130"/>
                </a:lnTo>
                <a:lnTo>
                  <a:pt x="77" y="132"/>
                </a:lnTo>
                <a:lnTo>
                  <a:pt x="71" y="135"/>
                </a:lnTo>
                <a:lnTo>
                  <a:pt x="64" y="135"/>
                </a:lnTo>
                <a:lnTo>
                  <a:pt x="55" y="134"/>
                </a:lnTo>
                <a:lnTo>
                  <a:pt x="48" y="131"/>
                </a:lnTo>
                <a:lnTo>
                  <a:pt x="42" y="128"/>
                </a:lnTo>
                <a:lnTo>
                  <a:pt x="35" y="122"/>
                </a:lnTo>
                <a:lnTo>
                  <a:pt x="31" y="116"/>
                </a:lnTo>
                <a:lnTo>
                  <a:pt x="28" y="108"/>
                </a:lnTo>
                <a:lnTo>
                  <a:pt x="26" y="98"/>
                </a:lnTo>
                <a:lnTo>
                  <a:pt x="25" y="87"/>
                </a:lnTo>
                <a:lnTo>
                  <a:pt x="124" y="87"/>
                </a:lnTo>
                <a:lnTo>
                  <a:pt x="124" y="75"/>
                </a:lnTo>
                <a:lnTo>
                  <a:pt x="123" y="59"/>
                </a:lnTo>
                <a:lnTo>
                  <a:pt x="120" y="43"/>
                </a:lnTo>
                <a:lnTo>
                  <a:pt x="114" y="30"/>
                </a:lnTo>
                <a:lnTo>
                  <a:pt x="108" y="19"/>
                </a:lnTo>
                <a:lnTo>
                  <a:pt x="98" y="11"/>
                </a:lnTo>
                <a:lnTo>
                  <a:pt x="88" y="4"/>
                </a:lnTo>
                <a:lnTo>
                  <a:pt x="76" y="1"/>
                </a:lnTo>
                <a:lnTo>
                  <a:pt x="62" y="0"/>
                </a:lnTo>
                <a:lnTo>
                  <a:pt x="49" y="1"/>
                </a:lnTo>
                <a:lnTo>
                  <a:pt x="36" y="6"/>
                </a:lnTo>
                <a:lnTo>
                  <a:pt x="26" y="11"/>
                </a:lnTo>
                <a:lnTo>
                  <a:pt x="17" y="21"/>
                </a:lnTo>
                <a:lnTo>
                  <a:pt x="10" y="32"/>
                </a:lnTo>
                <a:lnTo>
                  <a:pt x="5" y="46"/>
                </a:lnTo>
                <a:lnTo>
                  <a:pt x="1" y="63"/>
                </a:lnTo>
                <a:lnTo>
                  <a:pt x="0" y="80"/>
                </a:lnTo>
                <a:lnTo>
                  <a:pt x="1" y="98"/>
                </a:lnTo>
                <a:lnTo>
                  <a:pt x="5" y="113"/>
                </a:lnTo>
                <a:lnTo>
                  <a:pt x="10" y="127"/>
                </a:lnTo>
                <a:lnTo>
                  <a:pt x="17" y="137"/>
                </a:lnTo>
                <a:lnTo>
                  <a:pt x="26" y="146"/>
                </a:lnTo>
                <a:lnTo>
                  <a:pt x="36" y="152"/>
                </a:lnTo>
                <a:lnTo>
                  <a:pt x="49" y="157"/>
                </a:lnTo>
                <a:lnTo>
                  <a:pt x="62" y="158"/>
                </a:lnTo>
                <a:lnTo>
                  <a:pt x="73" y="157"/>
                </a:lnTo>
                <a:lnTo>
                  <a:pt x="85" y="155"/>
                </a:lnTo>
                <a:lnTo>
                  <a:pt x="94" y="150"/>
                </a:lnTo>
                <a:lnTo>
                  <a:pt x="103" y="144"/>
                </a:lnTo>
                <a:lnTo>
                  <a:pt x="109" y="137"/>
                </a:lnTo>
                <a:lnTo>
                  <a:pt x="115" y="128"/>
                </a:lnTo>
                <a:lnTo>
                  <a:pt x="120" y="118"/>
                </a:lnTo>
                <a:lnTo>
                  <a:pt x="122" y="107"/>
                </a:lnTo>
                <a:lnTo>
                  <a:pt x="100" y="107"/>
                </a:lnTo>
                <a:close/>
                <a:moveTo>
                  <a:pt x="25" y="66"/>
                </a:moveTo>
                <a:lnTo>
                  <a:pt x="26" y="56"/>
                </a:lnTo>
                <a:lnTo>
                  <a:pt x="28" y="47"/>
                </a:lnTo>
                <a:lnTo>
                  <a:pt x="32" y="39"/>
                </a:lnTo>
                <a:lnTo>
                  <a:pt x="36" y="33"/>
                </a:lnTo>
                <a:lnTo>
                  <a:pt x="42" y="28"/>
                </a:lnTo>
                <a:lnTo>
                  <a:pt x="48" y="24"/>
                </a:lnTo>
                <a:lnTo>
                  <a:pt x="54" y="23"/>
                </a:lnTo>
                <a:lnTo>
                  <a:pt x="63" y="22"/>
                </a:lnTo>
                <a:lnTo>
                  <a:pt x="71" y="23"/>
                </a:lnTo>
                <a:lnTo>
                  <a:pt x="78" y="24"/>
                </a:lnTo>
                <a:lnTo>
                  <a:pt x="85" y="29"/>
                </a:lnTo>
                <a:lnTo>
                  <a:pt x="90" y="33"/>
                </a:lnTo>
                <a:lnTo>
                  <a:pt x="94" y="39"/>
                </a:lnTo>
                <a:lnTo>
                  <a:pt x="97" y="47"/>
                </a:lnTo>
                <a:lnTo>
                  <a:pt x="98" y="56"/>
                </a:lnTo>
                <a:lnTo>
                  <a:pt x="100" y="66"/>
                </a:lnTo>
                <a:lnTo>
                  <a:pt x="25"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40" name="Freeform 436"/>
          <p:cNvSpPr>
            <a:spLocks/>
          </p:cNvSpPr>
          <p:nvPr/>
        </p:nvSpPr>
        <p:spPr bwMode="auto">
          <a:xfrm>
            <a:off x="6192838" y="3481388"/>
            <a:ext cx="80962" cy="114300"/>
          </a:xfrm>
          <a:custGeom>
            <a:avLst/>
            <a:gdLst>
              <a:gd name="T0" fmla="*/ 2147483647 w 171"/>
              <a:gd name="T1" fmla="*/ 2147483647 h 215"/>
              <a:gd name="T2" fmla="*/ 2147483647 w 171"/>
              <a:gd name="T3" fmla="*/ 2147483647 h 215"/>
              <a:gd name="T4" fmla="*/ 2147483647 w 171"/>
              <a:gd name="T5" fmla="*/ 2147483647 h 215"/>
              <a:gd name="T6" fmla="*/ 2147483647 w 171"/>
              <a:gd name="T7" fmla="*/ 2147483647 h 215"/>
              <a:gd name="T8" fmla="*/ 2147483647 w 171"/>
              <a:gd name="T9" fmla="*/ 2147483647 h 215"/>
              <a:gd name="T10" fmla="*/ 2147483647 w 171"/>
              <a:gd name="T11" fmla="*/ 2147483647 h 215"/>
              <a:gd name="T12" fmla="*/ 2147483647 w 171"/>
              <a:gd name="T13" fmla="*/ 2147483647 h 215"/>
              <a:gd name="T14" fmla="*/ 2147483647 w 171"/>
              <a:gd name="T15" fmla="*/ 2147483647 h 215"/>
              <a:gd name="T16" fmla="*/ 2147483647 w 171"/>
              <a:gd name="T17" fmla="*/ 2147483647 h 215"/>
              <a:gd name="T18" fmla="*/ 2147483647 w 171"/>
              <a:gd name="T19" fmla="*/ 2147483647 h 215"/>
              <a:gd name="T20" fmla="*/ 2147483647 w 171"/>
              <a:gd name="T21" fmla="*/ 2147483647 h 215"/>
              <a:gd name="T22" fmla="*/ 2147483647 w 171"/>
              <a:gd name="T23" fmla="*/ 2147483647 h 215"/>
              <a:gd name="T24" fmla="*/ 2147483647 w 171"/>
              <a:gd name="T25" fmla="*/ 2147483647 h 215"/>
              <a:gd name="T26" fmla="*/ 2147483647 w 171"/>
              <a:gd name="T27" fmla="*/ 2147483647 h 215"/>
              <a:gd name="T28" fmla="*/ 2147483647 w 171"/>
              <a:gd name="T29" fmla="*/ 2147483647 h 215"/>
              <a:gd name="T30" fmla="*/ 2147483647 w 171"/>
              <a:gd name="T31" fmla="*/ 2147483647 h 215"/>
              <a:gd name="T32" fmla="*/ 2147483647 w 171"/>
              <a:gd name="T33" fmla="*/ 2147483647 h 215"/>
              <a:gd name="T34" fmla="*/ 2147483647 w 171"/>
              <a:gd name="T35" fmla="*/ 2147483647 h 215"/>
              <a:gd name="T36" fmla="*/ 2147483647 w 171"/>
              <a:gd name="T37" fmla="*/ 2147483647 h 215"/>
              <a:gd name="T38" fmla="*/ 2147483647 w 171"/>
              <a:gd name="T39" fmla="*/ 2147483647 h 215"/>
              <a:gd name="T40" fmla="*/ 2147483647 w 171"/>
              <a:gd name="T41" fmla="*/ 2147483647 h 215"/>
              <a:gd name="T42" fmla="*/ 2147483647 w 171"/>
              <a:gd name="T43" fmla="*/ 2147483647 h 215"/>
              <a:gd name="T44" fmla="*/ 2147483647 w 171"/>
              <a:gd name="T45" fmla="*/ 2147483647 h 215"/>
              <a:gd name="T46" fmla="*/ 2147483647 w 171"/>
              <a:gd name="T47" fmla="*/ 2147483647 h 215"/>
              <a:gd name="T48" fmla="*/ 2147483647 w 171"/>
              <a:gd name="T49" fmla="*/ 0 h 215"/>
              <a:gd name="T50" fmla="*/ 2147483647 w 171"/>
              <a:gd name="T51" fmla="*/ 2147483647 h 215"/>
              <a:gd name="T52" fmla="*/ 2147483647 w 171"/>
              <a:gd name="T53" fmla="*/ 2147483647 h 215"/>
              <a:gd name="T54" fmla="*/ 2147483647 w 171"/>
              <a:gd name="T55" fmla="*/ 2147483647 h 215"/>
              <a:gd name="T56" fmla="*/ 2147483647 w 171"/>
              <a:gd name="T57" fmla="*/ 2147483647 h 215"/>
              <a:gd name="T58" fmla="*/ 2147483647 w 171"/>
              <a:gd name="T59" fmla="*/ 2147483647 h 215"/>
              <a:gd name="T60" fmla="*/ 2147483647 w 171"/>
              <a:gd name="T61" fmla="*/ 2147483647 h 215"/>
              <a:gd name="T62" fmla="*/ 0 w 171"/>
              <a:gd name="T63" fmla="*/ 2147483647 h 215"/>
              <a:gd name="T64" fmla="*/ 0 w 171"/>
              <a:gd name="T65" fmla="*/ 2147483647 h 215"/>
              <a:gd name="T66" fmla="*/ 2147483647 w 171"/>
              <a:gd name="T67" fmla="*/ 2147483647 h 215"/>
              <a:gd name="T68" fmla="*/ 2147483647 w 171"/>
              <a:gd name="T69" fmla="*/ 2147483647 h 215"/>
              <a:gd name="T70" fmla="*/ 2147483647 w 171"/>
              <a:gd name="T71" fmla="*/ 2147483647 h 215"/>
              <a:gd name="T72" fmla="*/ 2147483647 w 171"/>
              <a:gd name="T73" fmla="*/ 2147483647 h 215"/>
              <a:gd name="T74" fmla="*/ 2147483647 w 171"/>
              <a:gd name="T75" fmla="*/ 2147483647 h 215"/>
              <a:gd name="T76" fmla="*/ 2147483647 w 171"/>
              <a:gd name="T77" fmla="*/ 2147483647 h 215"/>
              <a:gd name="T78" fmla="*/ 2147483647 w 171"/>
              <a:gd name="T79" fmla="*/ 2147483647 h 215"/>
              <a:gd name="T80" fmla="*/ 2147483647 w 171"/>
              <a:gd name="T81" fmla="*/ 2147483647 h 215"/>
              <a:gd name="T82" fmla="*/ 2147483647 w 171"/>
              <a:gd name="T83" fmla="*/ 2147483647 h 215"/>
              <a:gd name="T84" fmla="*/ 2147483647 w 171"/>
              <a:gd name="T85" fmla="*/ 2147483647 h 215"/>
              <a:gd name="T86" fmla="*/ 2147483647 w 171"/>
              <a:gd name="T87" fmla="*/ 2147483647 h 21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71"/>
              <a:gd name="T133" fmla="*/ 0 h 215"/>
              <a:gd name="T134" fmla="*/ 171 w 171"/>
              <a:gd name="T135" fmla="*/ 215 h 21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71" h="215">
                <a:moveTo>
                  <a:pt x="149" y="181"/>
                </a:moveTo>
                <a:lnTo>
                  <a:pt x="154" y="211"/>
                </a:lnTo>
                <a:lnTo>
                  <a:pt x="171" y="211"/>
                </a:lnTo>
                <a:lnTo>
                  <a:pt x="171" y="99"/>
                </a:lnTo>
                <a:lnTo>
                  <a:pt x="89" y="99"/>
                </a:lnTo>
                <a:lnTo>
                  <a:pt x="89" y="122"/>
                </a:lnTo>
                <a:lnTo>
                  <a:pt x="148" y="122"/>
                </a:lnTo>
                <a:lnTo>
                  <a:pt x="148" y="124"/>
                </a:lnTo>
                <a:lnTo>
                  <a:pt x="147" y="140"/>
                </a:lnTo>
                <a:lnTo>
                  <a:pt x="144" y="152"/>
                </a:lnTo>
                <a:lnTo>
                  <a:pt x="139" y="163"/>
                </a:lnTo>
                <a:lnTo>
                  <a:pt x="132" y="172"/>
                </a:lnTo>
                <a:lnTo>
                  <a:pt x="124" y="179"/>
                </a:lnTo>
                <a:lnTo>
                  <a:pt x="113" y="185"/>
                </a:lnTo>
                <a:lnTo>
                  <a:pt x="103" y="188"/>
                </a:lnTo>
                <a:lnTo>
                  <a:pt x="90" y="190"/>
                </a:lnTo>
                <a:lnTo>
                  <a:pt x="76" y="188"/>
                </a:lnTo>
                <a:lnTo>
                  <a:pt x="64" y="184"/>
                </a:lnTo>
                <a:lnTo>
                  <a:pt x="53" y="177"/>
                </a:lnTo>
                <a:lnTo>
                  <a:pt x="44" y="167"/>
                </a:lnTo>
                <a:lnTo>
                  <a:pt x="36" y="156"/>
                </a:lnTo>
                <a:lnTo>
                  <a:pt x="31" y="142"/>
                </a:lnTo>
                <a:lnTo>
                  <a:pt x="28" y="126"/>
                </a:lnTo>
                <a:lnTo>
                  <a:pt x="27" y="107"/>
                </a:lnTo>
                <a:lnTo>
                  <a:pt x="28" y="88"/>
                </a:lnTo>
                <a:lnTo>
                  <a:pt x="31" y="72"/>
                </a:lnTo>
                <a:lnTo>
                  <a:pt x="36" y="58"/>
                </a:lnTo>
                <a:lnTo>
                  <a:pt x="44" y="46"/>
                </a:lnTo>
                <a:lnTo>
                  <a:pt x="53" y="37"/>
                </a:lnTo>
                <a:lnTo>
                  <a:pt x="64" y="30"/>
                </a:lnTo>
                <a:lnTo>
                  <a:pt x="76" y="25"/>
                </a:lnTo>
                <a:lnTo>
                  <a:pt x="91" y="24"/>
                </a:lnTo>
                <a:lnTo>
                  <a:pt x="102" y="25"/>
                </a:lnTo>
                <a:lnTo>
                  <a:pt x="110" y="27"/>
                </a:lnTo>
                <a:lnTo>
                  <a:pt x="119" y="30"/>
                </a:lnTo>
                <a:lnTo>
                  <a:pt x="126" y="35"/>
                </a:lnTo>
                <a:lnTo>
                  <a:pt x="132" y="42"/>
                </a:lnTo>
                <a:lnTo>
                  <a:pt x="136" y="49"/>
                </a:lnTo>
                <a:lnTo>
                  <a:pt x="141" y="57"/>
                </a:lnTo>
                <a:lnTo>
                  <a:pt x="143" y="66"/>
                </a:lnTo>
                <a:lnTo>
                  <a:pt x="168" y="66"/>
                </a:lnTo>
                <a:lnTo>
                  <a:pt x="165" y="51"/>
                </a:lnTo>
                <a:lnTo>
                  <a:pt x="160" y="38"/>
                </a:lnTo>
                <a:lnTo>
                  <a:pt x="152" y="27"/>
                </a:lnTo>
                <a:lnTo>
                  <a:pt x="144" y="17"/>
                </a:lnTo>
                <a:lnTo>
                  <a:pt x="133" y="10"/>
                </a:lnTo>
                <a:lnTo>
                  <a:pt x="121" y="4"/>
                </a:lnTo>
                <a:lnTo>
                  <a:pt x="107" y="1"/>
                </a:lnTo>
                <a:lnTo>
                  <a:pt x="91" y="0"/>
                </a:lnTo>
                <a:lnTo>
                  <a:pt x="81" y="0"/>
                </a:lnTo>
                <a:lnTo>
                  <a:pt x="71" y="2"/>
                </a:lnTo>
                <a:lnTo>
                  <a:pt x="63" y="4"/>
                </a:lnTo>
                <a:lnTo>
                  <a:pt x="53" y="7"/>
                </a:lnTo>
                <a:lnTo>
                  <a:pt x="46" y="11"/>
                </a:lnTo>
                <a:lnTo>
                  <a:pt x="38" y="16"/>
                </a:lnTo>
                <a:lnTo>
                  <a:pt x="31" y="22"/>
                </a:lnTo>
                <a:lnTo>
                  <a:pt x="25" y="29"/>
                </a:lnTo>
                <a:lnTo>
                  <a:pt x="19" y="36"/>
                </a:lnTo>
                <a:lnTo>
                  <a:pt x="14" y="44"/>
                </a:lnTo>
                <a:lnTo>
                  <a:pt x="10" y="53"/>
                </a:lnTo>
                <a:lnTo>
                  <a:pt x="7" y="63"/>
                </a:lnTo>
                <a:lnTo>
                  <a:pt x="4" y="73"/>
                </a:lnTo>
                <a:lnTo>
                  <a:pt x="3" y="84"/>
                </a:lnTo>
                <a:lnTo>
                  <a:pt x="0" y="95"/>
                </a:lnTo>
                <a:lnTo>
                  <a:pt x="0" y="108"/>
                </a:lnTo>
                <a:lnTo>
                  <a:pt x="0" y="120"/>
                </a:lnTo>
                <a:lnTo>
                  <a:pt x="3" y="131"/>
                </a:lnTo>
                <a:lnTo>
                  <a:pt x="4" y="142"/>
                </a:lnTo>
                <a:lnTo>
                  <a:pt x="7" y="152"/>
                </a:lnTo>
                <a:lnTo>
                  <a:pt x="10" y="162"/>
                </a:lnTo>
                <a:lnTo>
                  <a:pt x="14" y="171"/>
                </a:lnTo>
                <a:lnTo>
                  <a:pt x="19" y="179"/>
                </a:lnTo>
                <a:lnTo>
                  <a:pt x="25" y="186"/>
                </a:lnTo>
                <a:lnTo>
                  <a:pt x="31" y="193"/>
                </a:lnTo>
                <a:lnTo>
                  <a:pt x="37" y="199"/>
                </a:lnTo>
                <a:lnTo>
                  <a:pt x="44" y="204"/>
                </a:lnTo>
                <a:lnTo>
                  <a:pt x="52" y="208"/>
                </a:lnTo>
                <a:lnTo>
                  <a:pt x="59" y="211"/>
                </a:lnTo>
                <a:lnTo>
                  <a:pt x="68" y="213"/>
                </a:lnTo>
                <a:lnTo>
                  <a:pt x="76" y="215"/>
                </a:lnTo>
                <a:lnTo>
                  <a:pt x="86" y="215"/>
                </a:lnTo>
                <a:lnTo>
                  <a:pt x="95" y="215"/>
                </a:lnTo>
                <a:lnTo>
                  <a:pt x="105" y="213"/>
                </a:lnTo>
                <a:lnTo>
                  <a:pt x="114" y="211"/>
                </a:lnTo>
                <a:lnTo>
                  <a:pt x="122" y="207"/>
                </a:lnTo>
                <a:lnTo>
                  <a:pt x="130" y="202"/>
                </a:lnTo>
                <a:lnTo>
                  <a:pt x="136" y="197"/>
                </a:lnTo>
                <a:lnTo>
                  <a:pt x="144" y="190"/>
                </a:lnTo>
                <a:lnTo>
                  <a:pt x="149" y="181"/>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41" name="Rectangle 437"/>
          <p:cNvSpPr>
            <a:spLocks noChangeArrowheads="1"/>
          </p:cNvSpPr>
          <p:nvPr/>
        </p:nvSpPr>
        <p:spPr bwMode="auto">
          <a:xfrm>
            <a:off x="6292850" y="3576638"/>
            <a:ext cx="12700" cy="158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942" name="Freeform 438"/>
          <p:cNvSpPr>
            <a:spLocks/>
          </p:cNvSpPr>
          <p:nvPr/>
        </p:nvSpPr>
        <p:spPr bwMode="auto">
          <a:xfrm>
            <a:off x="4851400" y="3679825"/>
            <a:ext cx="58738" cy="107950"/>
          </a:xfrm>
          <a:custGeom>
            <a:avLst/>
            <a:gdLst>
              <a:gd name="T0" fmla="*/ 0 w 126"/>
              <a:gd name="T1" fmla="*/ 2147483647 h 204"/>
              <a:gd name="T2" fmla="*/ 2147483647 w 126"/>
              <a:gd name="T3" fmla="*/ 2147483647 h 204"/>
              <a:gd name="T4" fmla="*/ 2147483647 w 126"/>
              <a:gd name="T5" fmla="*/ 2147483647 h 204"/>
              <a:gd name="T6" fmla="*/ 2147483647 w 126"/>
              <a:gd name="T7" fmla="*/ 2147483647 h 204"/>
              <a:gd name="T8" fmla="*/ 2147483647 w 126"/>
              <a:gd name="T9" fmla="*/ 2147483647 h 204"/>
              <a:gd name="T10" fmla="*/ 2147483647 w 126"/>
              <a:gd name="T11" fmla="*/ 2147483647 h 204"/>
              <a:gd name="T12" fmla="*/ 2147483647 w 126"/>
              <a:gd name="T13" fmla="*/ 2147483647 h 204"/>
              <a:gd name="T14" fmla="*/ 2147483647 w 126"/>
              <a:gd name="T15" fmla="*/ 2147483647 h 204"/>
              <a:gd name="T16" fmla="*/ 2147483647 w 126"/>
              <a:gd name="T17" fmla="*/ 2147483647 h 204"/>
              <a:gd name="T18" fmla="*/ 2147483647 w 126"/>
              <a:gd name="T19" fmla="*/ 2147483647 h 204"/>
              <a:gd name="T20" fmla="*/ 2147483647 w 126"/>
              <a:gd name="T21" fmla="*/ 2147483647 h 204"/>
              <a:gd name="T22" fmla="*/ 2147483647 w 126"/>
              <a:gd name="T23" fmla="*/ 2147483647 h 204"/>
              <a:gd name="T24" fmla="*/ 2147483647 w 126"/>
              <a:gd name="T25" fmla="*/ 2147483647 h 204"/>
              <a:gd name="T26" fmla="*/ 2147483647 w 126"/>
              <a:gd name="T27" fmla="*/ 2147483647 h 204"/>
              <a:gd name="T28" fmla="*/ 2147483647 w 126"/>
              <a:gd name="T29" fmla="*/ 2147483647 h 204"/>
              <a:gd name="T30" fmla="*/ 2147483647 w 126"/>
              <a:gd name="T31" fmla="*/ 2147483647 h 204"/>
              <a:gd name="T32" fmla="*/ 2147483647 w 126"/>
              <a:gd name="T33" fmla="*/ 2147483647 h 204"/>
              <a:gd name="T34" fmla="*/ 2147483647 w 126"/>
              <a:gd name="T35" fmla="*/ 2147483647 h 204"/>
              <a:gd name="T36" fmla="*/ 2147483647 w 126"/>
              <a:gd name="T37" fmla="*/ 2147483647 h 204"/>
              <a:gd name="T38" fmla="*/ 2147483647 w 126"/>
              <a:gd name="T39" fmla="*/ 2147483647 h 204"/>
              <a:gd name="T40" fmla="*/ 2147483647 w 126"/>
              <a:gd name="T41" fmla="*/ 0 h 204"/>
              <a:gd name="T42" fmla="*/ 2147483647 w 126"/>
              <a:gd name="T43" fmla="*/ 2147483647 h 204"/>
              <a:gd name="T44" fmla="*/ 2147483647 w 126"/>
              <a:gd name="T45" fmla="*/ 2147483647 h 204"/>
              <a:gd name="T46" fmla="*/ 2147483647 w 126"/>
              <a:gd name="T47" fmla="*/ 2147483647 h 204"/>
              <a:gd name="T48" fmla="*/ 2147483647 w 126"/>
              <a:gd name="T49" fmla="*/ 2147483647 h 204"/>
              <a:gd name="T50" fmla="*/ 2147483647 w 126"/>
              <a:gd name="T51" fmla="*/ 2147483647 h 204"/>
              <a:gd name="T52" fmla="*/ 2147483647 w 126"/>
              <a:gd name="T53" fmla="*/ 2147483647 h 204"/>
              <a:gd name="T54" fmla="*/ 2147483647 w 126"/>
              <a:gd name="T55" fmla="*/ 2147483647 h 204"/>
              <a:gd name="T56" fmla="*/ 2147483647 w 126"/>
              <a:gd name="T57" fmla="*/ 2147483647 h 204"/>
              <a:gd name="T58" fmla="*/ 2147483647 w 126"/>
              <a:gd name="T59" fmla="*/ 2147483647 h 204"/>
              <a:gd name="T60" fmla="*/ 2147483647 w 126"/>
              <a:gd name="T61" fmla="*/ 2147483647 h 204"/>
              <a:gd name="T62" fmla="*/ 2147483647 w 126"/>
              <a:gd name="T63" fmla="*/ 2147483647 h 204"/>
              <a:gd name="T64" fmla="*/ 2147483647 w 126"/>
              <a:gd name="T65" fmla="*/ 2147483647 h 204"/>
              <a:gd name="T66" fmla="*/ 2147483647 w 126"/>
              <a:gd name="T67" fmla="*/ 2147483647 h 204"/>
              <a:gd name="T68" fmla="*/ 2147483647 w 126"/>
              <a:gd name="T69" fmla="*/ 2147483647 h 204"/>
              <a:gd name="T70" fmla="*/ 2147483647 w 126"/>
              <a:gd name="T71" fmla="*/ 2147483647 h 204"/>
              <a:gd name="T72" fmla="*/ 2147483647 w 126"/>
              <a:gd name="T73" fmla="*/ 2147483647 h 204"/>
              <a:gd name="T74" fmla="*/ 2147483647 w 126"/>
              <a:gd name="T75" fmla="*/ 2147483647 h 204"/>
              <a:gd name="T76" fmla="*/ 2147483647 w 126"/>
              <a:gd name="T77" fmla="*/ 2147483647 h 204"/>
              <a:gd name="T78" fmla="*/ 2147483647 w 126"/>
              <a:gd name="T79" fmla="*/ 2147483647 h 204"/>
              <a:gd name="T80" fmla="*/ 2147483647 w 126"/>
              <a:gd name="T81" fmla="*/ 2147483647 h 204"/>
              <a:gd name="T82" fmla="*/ 2147483647 w 126"/>
              <a:gd name="T83" fmla="*/ 2147483647 h 204"/>
              <a:gd name="T84" fmla="*/ 2147483647 w 126"/>
              <a:gd name="T85" fmla="*/ 2147483647 h 204"/>
              <a:gd name="T86" fmla="*/ 2147483647 w 126"/>
              <a:gd name="T87" fmla="*/ 2147483647 h 204"/>
              <a:gd name="T88" fmla="*/ 2147483647 w 126"/>
              <a:gd name="T89" fmla="*/ 2147483647 h 204"/>
              <a:gd name="T90" fmla="*/ 2147483647 w 126"/>
              <a:gd name="T91" fmla="*/ 2147483647 h 204"/>
              <a:gd name="T92" fmla="*/ 2147483647 w 126"/>
              <a:gd name="T93" fmla="*/ 2147483647 h 204"/>
              <a:gd name="T94" fmla="*/ 2147483647 w 126"/>
              <a:gd name="T95" fmla="*/ 2147483647 h 204"/>
              <a:gd name="T96" fmla="*/ 2147483647 w 126"/>
              <a:gd name="T97" fmla="*/ 2147483647 h 204"/>
              <a:gd name="T98" fmla="*/ 2147483647 w 126"/>
              <a:gd name="T99" fmla="*/ 2147483647 h 204"/>
              <a:gd name="T100" fmla="*/ 2147483647 w 126"/>
              <a:gd name="T101" fmla="*/ 2147483647 h 204"/>
              <a:gd name="T102" fmla="*/ 0 w 126"/>
              <a:gd name="T103" fmla="*/ 2147483647 h 20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26"/>
              <a:gd name="T157" fmla="*/ 0 h 204"/>
              <a:gd name="T158" fmla="*/ 126 w 126"/>
              <a:gd name="T159" fmla="*/ 204 h 20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26" h="204">
                <a:moveTo>
                  <a:pt x="0" y="135"/>
                </a:moveTo>
                <a:lnTo>
                  <a:pt x="0" y="136"/>
                </a:lnTo>
                <a:lnTo>
                  <a:pt x="1" y="151"/>
                </a:lnTo>
                <a:lnTo>
                  <a:pt x="4" y="164"/>
                </a:lnTo>
                <a:lnTo>
                  <a:pt x="9" y="176"/>
                </a:lnTo>
                <a:lnTo>
                  <a:pt x="17" y="185"/>
                </a:lnTo>
                <a:lnTo>
                  <a:pt x="25" y="193"/>
                </a:lnTo>
                <a:lnTo>
                  <a:pt x="36" y="199"/>
                </a:lnTo>
                <a:lnTo>
                  <a:pt x="47" y="203"/>
                </a:lnTo>
                <a:lnTo>
                  <a:pt x="61" y="204"/>
                </a:lnTo>
                <a:lnTo>
                  <a:pt x="76" y="203"/>
                </a:lnTo>
                <a:lnTo>
                  <a:pt x="89" y="199"/>
                </a:lnTo>
                <a:lnTo>
                  <a:pt x="99" y="193"/>
                </a:lnTo>
                <a:lnTo>
                  <a:pt x="109" y="186"/>
                </a:lnTo>
                <a:lnTo>
                  <a:pt x="116" y="177"/>
                </a:lnTo>
                <a:lnTo>
                  <a:pt x="122" y="166"/>
                </a:lnTo>
                <a:lnTo>
                  <a:pt x="125" y="154"/>
                </a:lnTo>
                <a:lnTo>
                  <a:pt x="126" y="141"/>
                </a:lnTo>
                <a:lnTo>
                  <a:pt x="126" y="132"/>
                </a:lnTo>
                <a:lnTo>
                  <a:pt x="124" y="123"/>
                </a:lnTo>
                <a:lnTo>
                  <a:pt x="122" y="116"/>
                </a:lnTo>
                <a:lnTo>
                  <a:pt x="119" y="111"/>
                </a:lnTo>
                <a:lnTo>
                  <a:pt x="115" y="105"/>
                </a:lnTo>
                <a:lnTo>
                  <a:pt x="110" y="99"/>
                </a:lnTo>
                <a:lnTo>
                  <a:pt x="104" y="95"/>
                </a:lnTo>
                <a:lnTo>
                  <a:pt x="97" y="92"/>
                </a:lnTo>
                <a:lnTo>
                  <a:pt x="102" y="88"/>
                </a:lnTo>
                <a:lnTo>
                  <a:pt x="108" y="85"/>
                </a:lnTo>
                <a:lnTo>
                  <a:pt x="111" y="81"/>
                </a:lnTo>
                <a:lnTo>
                  <a:pt x="115" y="77"/>
                </a:lnTo>
                <a:lnTo>
                  <a:pt x="117" y="71"/>
                </a:lnTo>
                <a:lnTo>
                  <a:pt x="119" y="65"/>
                </a:lnTo>
                <a:lnTo>
                  <a:pt x="120" y="59"/>
                </a:lnTo>
                <a:lnTo>
                  <a:pt x="120" y="52"/>
                </a:lnTo>
                <a:lnTo>
                  <a:pt x="119" y="41"/>
                </a:lnTo>
                <a:lnTo>
                  <a:pt x="116" y="30"/>
                </a:lnTo>
                <a:lnTo>
                  <a:pt x="112" y="22"/>
                </a:lnTo>
                <a:lnTo>
                  <a:pt x="105" y="14"/>
                </a:lnTo>
                <a:lnTo>
                  <a:pt x="97" y="8"/>
                </a:lnTo>
                <a:lnTo>
                  <a:pt x="86" y="3"/>
                </a:lnTo>
                <a:lnTo>
                  <a:pt x="75" y="1"/>
                </a:lnTo>
                <a:lnTo>
                  <a:pt x="61" y="0"/>
                </a:lnTo>
                <a:lnTo>
                  <a:pt x="50" y="1"/>
                </a:lnTo>
                <a:lnTo>
                  <a:pt x="38" y="5"/>
                </a:lnTo>
                <a:lnTo>
                  <a:pt x="28" y="10"/>
                </a:lnTo>
                <a:lnTo>
                  <a:pt x="20" y="17"/>
                </a:lnTo>
                <a:lnTo>
                  <a:pt x="14" y="27"/>
                </a:lnTo>
                <a:lnTo>
                  <a:pt x="8" y="38"/>
                </a:lnTo>
                <a:lnTo>
                  <a:pt x="5" y="50"/>
                </a:lnTo>
                <a:lnTo>
                  <a:pt x="4" y="65"/>
                </a:lnTo>
                <a:lnTo>
                  <a:pt x="4" y="66"/>
                </a:lnTo>
                <a:lnTo>
                  <a:pt x="27" y="66"/>
                </a:lnTo>
                <a:lnTo>
                  <a:pt x="28" y="56"/>
                </a:lnTo>
                <a:lnTo>
                  <a:pt x="31" y="48"/>
                </a:lnTo>
                <a:lnTo>
                  <a:pt x="33" y="41"/>
                </a:lnTo>
                <a:lnTo>
                  <a:pt x="37" y="34"/>
                </a:lnTo>
                <a:lnTo>
                  <a:pt x="41" y="29"/>
                </a:lnTo>
                <a:lnTo>
                  <a:pt x="47" y="26"/>
                </a:lnTo>
                <a:lnTo>
                  <a:pt x="55" y="24"/>
                </a:lnTo>
                <a:lnTo>
                  <a:pt x="63" y="23"/>
                </a:lnTo>
                <a:lnTo>
                  <a:pt x="71" y="23"/>
                </a:lnTo>
                <a:lnTo>
                  <a:pt x="77" y="26"/>
                </a:lnTo>
                <a:lnTo>
                  <a:pt x="82" y="28"/>
                </a:lnTo>
                <a:lnTo>
                  <a:pt x="86" y="31"/>
                </a:lnTo>
                <a:lnTo>
                  <a:pt x="91" y="35"/>
                </a:lnTo>
                <a:lnTo>
                  <a:pt x="93" y="41"/>
                </a:lnTo>
                <a:lnTo>
                  <a:pt x="95" y="47"/>
                </a:lnTo>
                <a:lnTo>
                  <a:pt x="95" y="54"/>
                </a:lnTo>
                <a:lnTo>
                  <a:pt x="94" y="62"/>
                </a:lnTo>
                <a:lnTo>
                  <a:pt x="93" y="67"/>
                </a:lnTo>
                <a:lnTo>
                  <a:pt x="90" y="73"/>
                </a:lnTo>
                <a:lnTo>
                  <a:pt x="85" y="77"/>
                </a:lnTo>
                <a:lnTo>
                  <a:pt x="80" y="80"/>
                </a:lnTo>
                <a:lnTo>
                  <a:pt x="74" y="83"/>
                </a:lnTo>
                <a:lnTo>
                  <a:pt x="66" y="84"/>
                </a:lnTo>
                <a:lnTo>
                  <a:pt x="58" y="84"/>
                </a:lnTo>
                <a:lnTo>
                  <a:pt x="50" y="84"/>
                </a:lnTo>
                <a:lnTo>
                  <a:pt x="50" y="106"/>
                </a:lnTo>
                <a:lnTo>
                  <a:pt x="63" y="106"/>
                </a:lnTo>
                <a:lnTo>
                  <a:pt x="72" y="107"/>
                </a:lnTo>
                <a:lnTo>
                  <a:pt x="79" y="108"/>
                </a:lnTo>
                <a:lnTo>
                  <a:pt x="86" y="112"/>
                </a:lnTo>
                <a:lnTo>
                  <a:pt x="92" y="115"/>
                </a:lnTo>
                <a:lnTo>
                  <a:pt x="96" y="120"/>
                </a:lnTo>
                <a:lnTo>
                  <a:pt x="99" y="126"/>
                </a:lnTo>
                <a:lnTo>
                  <a:pt x="100" y="133"/>
                </a:lnTo>
                <a:lnTo>
                  <a:pt x="101" y="141"/>
                </a:lnTo>
                <a:lnTo>
                  <a:pt x="100" y="149"/>
                </a:lnTo>
                <a:lnTo>
                  <a:pt x="99" y="157"/>
                </a:lnTo>
                <a:lnTo>
                  <a:pt x="96" y="163"/>
                </a:lnTo>
                <a:lnTo>
                  <a:pt x="91" y="169"/>
                </a:lnTo>
                <a:lnTo>
                  <a:pt x="85" y="173"/>
                </a:lnTo>
                <a:lnTo>
                  <a:pt x="79" y="177"/>
                </a:lnTo>
                <a:lnTo>
                  <a:pt x="72" y="178"/>
                </a:lnTo>
                <a:lnTo>
                  <a:pt x="63" y="179"/>
                </a:lnTo>
                <a:lnTo>
                  <a:pt x="55" y="178"/>
                </a:lnTo>
                <a:lnTo>
                  <a:pt x="46" y="177"/>
                </a:lnTo>
                <a:lnTo>
                  <a:pt x="40" y="172"/>
                </a:lnTo>
                <a:lnTo>
                  <a:pt x="35" y="168"/>
                </a:lnTo>
                <a:lnTo>
                  <a:pt x="31" y="162"/>
                </a:lnTo>
                <a:lnTo>
                  <a:pt x="27" y="154"/>
                </a:lnTo>
                <a:lnTo>
                  <a:pt x="25" y="146"/>
                </a:lnTo>
                <a:lnTo>
                  <a:pt x="24" y="135"/>
                </a:lnTo>
                <a:lnTo>
                  <a:pt x="0" y="135"/>
                </a:lnTo>
                <a:close/>
              </a:path>
            </a:pathLst>
          </a:custGeom>
          <a:solidFill>
            <a:srgbClr val="0000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43" name="Freeform 439"/>
          <p:cNvSpPr>
            <a:spLocks noEditPoints="1"/>
          </p:cNvSpPr>
          <p:nvPr/>
        </p:nvSpPr>
        <p:spPr bwMode="auto">
          <a:xfrm>
            <a:off x="4919663" y="3679825"/>
            <a:ext cx="58737" cy="107950"/>
          </a:xfrm>
          <a:custGeom>
            <a:avLst/>
            <a:gdLst>
              <a:gd name="T0" fmla="*/ 2147483647 w 126"/>
              <a:gd name="T1" fmla="*/ 2147483647 h 204"/>
              <a:gd name="T2" fmla="*/ 2147483647 w 126"/>
              <a:gd name="T3" fmla="*/ 2147483647 h 204"/>
              <a:gd name="T4" fmla="*/ 0 w 126"/>
              <a:gd name="T5" fmla="*/ 2147483647 h 204"/>
              <a:gd name="T6" fmla="*/ 2147483647 w 126"/>
              <a:gd name="T7" fmla="*/ 2147483647 h 204"/>
              <a:gd name="T8" fmla="*/ 2147483647 w 126"/>
              <a:gd name="T9" fmla="*/ 2147483647 h 204"/>
              <a:gd name="T10" fmla="*/ 2147483647 w 126"/>
              <a:gd name="T11" fmla="*/ 2147483647 h 204"/>
              <a:gd name="T12" fmla="*/ 2147483647 w 126"/>
              <a:gd name="T13" fmla="*/ 2147483647 h 204"/>
              <a:gd name="T14" fmla="*/ 2147483647 w 126"/>
              <a:gd name="T15" fmla="*/ 2147483647 h 204"/>
              <a:gd name="T16" fmla="*/ 2147483647 w 126"/>
              <a:gd name="T17" fmla="*/ 2147483647 h 204"/>
              <a:gd name="T18" fmla="*/ 2147483647 w 126"/>
              <a:gd name="T19" fmla="*/ 2147483647 h 204"/>
              <a:gd name="T20" fmla="*/ 2147483647 w 126"/>
              <a:gd name="T21" fmla="*/ 2147483647 h 204"/>
              <a:gd name="T22" fmla="*/ 2147483647 w 126"/>
              <a:gd name="T23" fmla="*/ 2147483647 h 204"/>
              <a:gd name="T24" fmla="*/ 2147483647 w 126"/>
              <a:gd name="T25" fmla="*/ 2147483647 h 204"/>
              <a:gd name="T26" fmla="*/ 2147483647 w 126"/>
              <a:gd name="T27" fmla="*/ 2147483647 h 204"/>
              <a:gd name="T28" fmla="*/ 2147483647 w 126"/>
              <a:gd name="T29" fmla="*/ 2147483647 h 204"/>
              <a:gd name="T30" fmla="*/ 2147483647 w 126"/>
              <a:gd name="T31" fmla="*/ 2147483647 h 204"/>
              <a:gd name="T32" fmla="*/ 2147483647 w 126"/>
              <a:gd name="T33" fmla="*/ 2147483647 h 204"/>
              <a:gd name="T34" fmla="*/ 2147483647 w 126"/>
              <a:gd name="T35" fmla="*/ 2147483647 h 204"/>
              <a:gd name="T36" fmla="*/ 2147483647 w 126"/>
              <a:gd name="T37" fmla="*/ 2147483647 h 204"/>
              <a:gd name="T38" fmla="*/ 2147483647 w 126"/>
              <a:gd name="T39" fmla="*/ 2147483647 h 204"/>
              <a:gd name="T40" fmla="*/ 2147483647 w 126"/>
              <a:gd name="T41" fmla="*/ 2147483647 h 204"/>
              <a:gd name="T42" fmla="*/ 2147483647 w 126"/>
              <a:gd name="T43" fmla="*/ 2147483647 h 204"/>
              <a:gd name="T44" fmla="*/ 2147483647 w 126"/>
              <a:gd name="T45" fmla="*/ 2147483647 h 204"/>
              <a:gd name="T46" fmla="*/ 2147483647 w 126"/>
              <a:gd name="T47" fmla="*/ 2147483647 h 204"/>
              <a:gd name="T48" fmla="*/ 2147483647 w 126"/>
              <a:gd name="T49" fmla="*/ 2147483647 h 204"/>
              <a:gd name="T50" fmla="*/ 2147483647 w 126"/>
              <a:gd name="T51" fmla="*/ 2147483647 h 204"/>
              <a:gd name="T52" fmla="*/ 2147483647 w 126"/>
              <a:gd name="T53" fmla="*/ 2147483647 h 204"/>
              <a:gd name="T54" fmla="*/ 2147483647 w 126"/>
              <a:gd name="T55" fmla="*/ 2147483647 h 204"/>
              <a:gd name="T56" fmla="*/ 2147483647 w 126"/>
              <a:gd name="T57" fmla="*/ 2147483647 h 204"/>
              <a:gd name="T58" fmla="*/ 2147483647 w 126"/>
              <a:gd name="T59" fmla="*/ 2147483647 h 204"/>
              <a:gd name="T60" fmla="*/ 2147483647 w 126"/>
              <a:gd name="T61" fmla="*/ 2147483647 h 204"/>
              <a:gd name="T62" fmla="*/ 2147483647 w 126"/>
              <a:gd name="T63" fmla="*/ 2147483647 h 204"/>
              <a:gd name="T64" fmla="*/ 2147483647 w 126"/>
              <a:gd name="T65" fmla="*/ 2147483647 h 204"/>
              <a:gd name="T66" fmla="*/ 2147483647 w 126"/>
              <a:gd name="T67" fmla="*/ 2147483647 h 204"/>
              <a:gd name="T68" fmla="*/ 2147483647 w 126"/>
              <a:gd name="T69" fmla="*/ 2147483647 h 204"/>
              <a:gd name="T70" fmla="*/ 2147483647 w 126"/>
              <a:gd name="T71" fmla="*/ 2147483647 h 204"/>
              <a:gd name="T72" fmla="*/ 2147483647 w 126"/>
              <a:gd name="T73" fmla="*/ 2147483647 h 204"/>
              <a:gd name="T74" fmla="*/ 2147483647 w 126"/>
              <a:gd name="T75" fmla="*/ 2147483647 h 204"/>
              <a:gd name="T76" fmla="*/ 2147483647 w 126"/>
              <a:gd name="T77" fmla="*/ 2147483647 h 204"/>
              <a:gd name="T78" fmla="*/ 2147483647 w 126"/>
              <a:gd name="T79" fmla="*/ 2147483647 h 204"/>
              <a:gd name="T80" fmla="*/ 2147483647 w 126"/>
              <a:gd name="T81" fmla="*/ 2147483647 h 204"/>
              <a:gd name="T82" fmla="*/ 2147483647 w 126"/>
              <a:gd name="T83" fmla="*/ 2147483647 h 204"/>
              <a:gd name="T84" fmla="*/ 2147483647 w 126"/>
              <a:gd name="T85" fmla="*/ 2147483647 h 20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26"/>
              <a:gd name="T130" fmla="*/ 0 h 204"/>
              <a:gd name="T131" fmla="*/ 126 w 126"/>
              <a:gd name="T132" fmla="*/ 204 h 20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26" h="204">
                <a:moveTo>
                  <a:pt x="31" y="90"/>
                </a:moveTo>
                <a:lnTo>
                  <a:pt x="24" y="93"/>
                </a:lnTo>
                <a:lnTo>
                  <a:pt x="17" y="98"/>
                </a:lnTo>
                <a:lnTo>
                  <a:pt x="12" y="102"/>
                </a:lnTo>
                <a:lnTo>
                  <a:pt x="8" y="108"/>
                </a:lnTo>
                <a:lnTo>
                  <a:pt x="5" y="115"/>
                </a:lnTo>
                <a:lnTo>
                  <a:pt x="3" y="123"/>
                </a:lnTo>
                <a:lnTo>
                  <a:pt x="0" y="132"/>
                </a:lnTo>
                <a:lnTo>
                  <a:pt x="0" y="140"/>
                </a:lnTo>
                <a:lnTo>
                  <a:pt x="2" y="154"/>
                </a:lnTo>
                <a:lnTo>
                  <a:pt x="5" y="166"/>
                </a:lnTo>
                <a:lnTo>
                  <a:pt x="10" y="177"/>
                </a:lnTo>
                <a:lnTo>
                  <a:pt x="17" y="186"/>
                </a:lnTo>
                <a:lnTo>
                  <a:pt x="26" y="193"/>
                </a:lnTo>
                <a:lnTo>
                  <a:pt x="36" y="199"/>
                </a:lnTo>
                <a:lnTo>
                  <a:pt x="49" y="203"/>
                </a:lnTo>
                <a:lnTo>
                  <a:pt x="63" y="204"/>
                </a:lnTo>
                <a:lnTo>
                  <a:pt x="77" y="203"/>
                </a:lnTo>
                <a:lnTo>
                  <a:pt x="89" y="199"/>
                </a:lnTo>
                <a:lnTo>
                  <a:pt x="101" y="193"/>
                </a:lnTo>
                <a:lnTo>
                  <a:pt x="109" y="186"/>
                </a:lnTo>
                <a:lnTo>
                  <a:pt x="116" y="177"/>
                </a:lnTo>
                <a:lnTo>
                  <a:pt x="122" y="166"/>
                </a:lnTo>
                <a:lnTo>
                  <a:pt x="125" y="154"/>
                </a:lnTo>
                <a:lnTo>
                  <a:pt x="126" y="140"/>
                </a:lnTo>
                <a:lnTo>
                  <a:pt x="126" y="132"/>
                </a:lnTo>
                <a:lnTo>
                  <a:pt x="124" y="123"/>
                </a:lnTo>
                <a:lnTo>
                  <a:pt x="122" y="115"/>
                </a:lnTo>
                <a:lnTo>
                  <a:pt x="119" y="108"/>
                </a:lnTo>
                <a:lnTo>
                  <a:pt x="113" y="102"/>
                </a:lnTo>
                <a:lnTo>
                  <a:pt x="108" y="98"/>
                </a:lnTo>
                <a:lnTo>
                  <a:pt x="103" y="93"/>
                </a:lnTo>
                <a:lnTo>
                  <a:pt x="95" y="90"/>
                </a:lnTo>
                <a:lnTo>
                  <a:pt x="101" y="86"/>
                </a:lnTo>
                <a:lnTo>
                  <a:pt x="106" y="83"/>
                </a:lnTo>
                <a:lnTo>
                  <a:pt x="110" y="78"/>
                </a:lnTo>
                <a:lnTo>
                  <a:pt x="113" y="73"/>
                </a:lnTo>
                <a:lnTo>
                  <a:pt x="116" y="69"/>
                </a:lnTo>
                <a:lnTo>
                  <a:pt x="119" y="63"/>
                </a:lnTo>
                <a:lnTo>
                  <a:pt x="120" y="56"/>
                </a:lnTo>
                <a:lnTo>
                  <a:pt x="120" y="49"/>
                </a:lnTo>
                <a:lnTo>
                  <a:pt x="119" y="38"/>
                </a:lnTo>
                <a:lnTo>
                  <a:pt x="115" y="29"/>
                </a:lnTo>
                <a:lnTo>
                  <a:pt x="111" y="21"/>
                </a:lnTo>
                <a:lnTo>
                  <a:pt x="104" y="14"/>
                </a:lnTo>
                <a:lnTo>
                  <a:pt x="96" y="8"/>
                </a:lnTo>
                <a:lnTo>
                  <a:pt x="87" y="3"/>
                </a:lnTo>
                <a:lnTo>
                  <a:pt x="75" y="1"/>
                </a:lnTo>
                <a:lnTo>
                  <a:pt x="63" y="0"/>
                </a:lnTo>
                <a:lnTo>
                  <a:pt x="51" y="1"/>
                </a:lnTo>
                <a:lnTo>
                  <a:pt x="39" y="3"/>
                </a:lnTo>
                <a:lnTo>
                  <a:pt x="30" y="8"/>
                </a:lnTo>
                <a:lnTo>
                  <a:pt x="22" y="14"/>
                </a:lnTo>
                <a:lnTo>
                  <a:pt x="15" y="21"/>
                </a:lnTo>
                <a:lnTo>
                  <a:pt x="11" y="29"/>
                </a:lnTo>
                <a:lnTo>
                  <a:pt x="8" y="38"/>
                </a:lnTo>
                <a:lnTo>
                  <a:pt x="7" y="49"/>
                </a:lnTo>
                <a:lnTo>
                  <a:pt x="7" y="56"/>
                </a:lnTo>
                <a:lnTo>
                  <a:pt x="8" y="63"/>
                </a:lnTo>
                <a:lnTo>
                  <a:pt x="10" y="69"/>
                </a:lnTo>
                <a:lnTo>
                  <a:pt x="13" y="73"/>
                </a:lnTo>
                <a:lnTo>
                  <a:pt x="16" y="78"/>
                </a:lnTo>
                <a:lnTo>
                  <a:pt x="21" y="83"/>
                </a:lnTo>
                <a:lnTo>
                  <a:pt x="25" y="86"/>
                </a:lnTo>
                <a:lnTo>
                  <a:pt x="31" y="90"/>
                </a:lnTo>
                <a:close/>
                <a:moveTo>
                  <a:pt x="31" y="52"/>
                </a:moveTo>
                <a:lnTo>
                  <a:pt x="32" y="45"/>
                </a:lnTo>
                <a:lnTo>
                  <a:pt x="33" y="40"/>
                </a:lnTo>
                <a:lnTo>
                  <a:pt x="36" y="35"/>
                </a:lnTo>
                <a:lnTo>
                  <a:pt x="39" y="31"/>
                </a:lnTo>
                <a:lnTo>
                  <a:pt x="44" y="28"/>
                </a:lnTo>
                <a:lnTo>
                  <a:pt x="49" y="26"/>
                </a:lnTo>
                <a:lnTo>
                  <a:pt x="55" y="23"/>
                </a:lnTo>
                <a:lnTo>
                  <a:pt x="63" y="23"/>
                </a:lnTo>
                <a:lnTo>
                  <a:pt x="70" y="23"/>
                </a:lnTo>
                <a:lnTo>
                  <a:pt x="76" y="26"/>
                </a:lnTo>
                <a:lnTo>
                  <a:pt x="82" y="28"/>
                </a:lnTo>
                <a:lnTo>
                  <a:pt x="86" y="31"/>
                </a:lnTo>
                <a:lnTo>
                  <a:pt x="89" y="35"/>
                </a:lnTo>
                <a:lnTo>
                  <a:pt x="92" y="40"/>
                </a:lnTo>
                <a:lnTo>
                  <a:pt x="93" y="45"/>
                </a:lnTo>
                <a:lnTo>
                  <a:pt x="94" y="52"/>
                </a:lnTo>
                <a:lnTo>
                  <a:pt x="93" y="58"/>
                </a:lnTo>
                <a:lnTo>
                  <a:pt x="92" y="64"/>
                </a:lnTo>
                <a:lnTo>
                  <a:pt x="89" y="69"/>
                </a:lnTo>
                <a:lnTo>
                  <a:pt x="86" y="73"/>
                </a:lnTo>
                <a:lnTo>
                  <a:pt x="82" y="77"/>
                </a:lnTo>
                <a:lnTo>
                  <a:pt x="75" y="79"/>
                </a:lnTo>
                <a:lnTo>
                  <a:pt x="70" y="81"/>
                </a:lnTo>
                <a:lnTo>
                  <a:pt x="63" y="81"/>
                </a:lnTo>
                <a:lnTo>
                  <a:pt x="55" y="81"/>
                </a:lnTo>
                <a:lnTo>
                  <a:pt x="50" y="79"/>
                </a:lnTo>
                <a:lnTo>
                  <a:pt x="44" y="77"/>
                </a:lnTo>
                <a:lnTo>
                  <a:pt x="39" y="73"/>
                </a:lnTo>
                <a:lnTo>
                  <a:pt x="36" y="69"/>
                </a:lnTo>
                <a:lnTo>
                  <a:pt x="33" y="64"/>
                </a:lnTo>
                <a:lnTo>
                  <a:pt x="32" y="58"/>
                </a:lnTo>
                <a:lnTo>
                  <a:pt x="31" y="52"/>
                </a:lnTo>
                <a:close/>
                <a:moveTo>
                  <a:pt x="26" y="140"/>
                </a:moveTo>
                <a:lnTo>
                  <a:pt x="27" y="132"/>
                </a:lnTo>
                <a:lnTo>
                  <a:pt x="28" y="125"/>
                </a:lnTo>
                <a:lnTo>
                  <a:pt x="31" y="118"/>
                </a:lnTo>
                <a:lnTo>
                  <a:pt x="35" y="113"/>
                </a:lnTo>
                <a:lnTo>
                  <a:pt x="41" y="108"/>
                </a:lnTo>
                <a:lnTo>
                  <a:pt x="48" y="105"/>
                </a:lnTo>
                <a:lnTo>
                  <a:pt x="55" y="104"/>
                </a:lnTo>
                <a:lnTo>
                  <a:pt x="63" y="102"/>
                </a:lnTo>
                <a:lnTo>
                  <a:pt x="71" y="104"/>
                </a:lnTo>
                <a:lnTo>
                  <a:pt x="79" y="105"/>
                </a:lnTo>
                <a:lnTo>
                  <a:pt x="85" y="108"/>
                </a:lnTo>
                <a:lnTo>
                  <a:pt x="91" y="113"/>
                </a:lnTo>
                <a:lnTo>
                  <a:pt x="95" y="118"/>
                </a:lnTo>
                <a:lnTo>
                  <a:pt x="99" y="125"/>
                </a:lnTo>
                <a:lnTo>
                  <a:pt x="100" y="132"/>
                </a:lnTo>
                <a:lnTo>
                  <a:pt x="101" y="140"/>
                </a:lnTo>
                <a:lnTo>
                  <a:pt x="100" y="148"/>
                </a:lnTo>
                <a:lnTo>
                  <a:pt x="99" y="156"/>
                </a:lnTo>
                <a:lnTo>
                  <a:pt x="95" y="163"/>
                </a:lnTo>
                <a:lnTo>
                  <a:pt x="91" y="169"/>
                </a:lnTo>
                <a:lnTo>
                  <a:pt x="85" y="173"/>
                </a:lnTo>
                <a:lnTo>
                  <a:pt x="79" y="177"/>
                </a:lnTo>
                <a:lnTo>
                  <a:pt x="71" y="178"/>
                </a:lnTo>
                <a:lnTo>
                  <a:pt x="63" y="179"/>
                </a:lnTo>
                <a:lnTo>
                  <a:pt x="55" y="178"/>
                </a:lnTo>
                <a:lnTo>
                  <a:pt x="48" y="177"/>
                </a:lnTo>
                <a:lnTo>
                  <a:pt x="41" y="173"/>
                </a:lnTo>
                <a:lnTo>
                  <a:pt x="35" y="169"/>
                </a:lnTo>
                <a:lnTo>
                  <a:pt x="31" y="163"/>
                </a:lnTo>
                <a:lnTo>
                  <a:pt x="28" y="156"/>
                </a:lnTo>
                <a:lnTo>
                  <a:pt x="27" y="148"/>
                </a:lnTo>
                <a:lnTo>
                  <a:pt x="26" y="140"/>
                </a:lnTo>
                <a:close/>
              </a:path>
            </a:pathLst>
          </a:custGeom>
          <a:solidFill>
            <a:srgbClr val="0000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44" name="Freeform 440"/>
          <p:cNvSpPr>
            <a:spLocks/>
          </p:cNvSpPr>
          <p:nvPr/>
        </p:nvSpPr>
        <p:spPr bwMode="auto">
          <a:xfrm>
            <a:off x="5537200" y="3676650"/>
            <a:ext cx="84138" cy="109538"/>
          </a:xfrm>
          <a:custGeom>
            <a:avLst/>
            <a:gdLst>
              <a:gd name="T0" fmla="*/ 2147483647 w 178"/>
              <a:gd name="T1" fmla="*/ 2147483647 h 207"/>
              <a:gd name="T2" fmla="*/ 2147483647 w 178"/>
              <a:gd name="T3" fmla="*/ 2147483647 h 207"/>
              <a:gd name="T4" fmla="*/ 2147483647 w 178"/>
              <a:gd name="T5" fmla="*/ 2147483647 h 207"/>
              <a:gd name="T6" fmla="*/ 2147483647 w 178"/>
              <a:gd name="T7" fmla="*/ 2147483647 h 207"/>
              <a:gd name="T8" fmla="*/ 2147483647 w 178"/>
              <a:gd name="T9" fmla="*/ 2147483647 h 207"/>
              <a:gd name="T10" fmla="*/ 2147483647 w 178"/>
              <a:gd name="T11" fmla="*/ 2147483647 h 207"/>
              <a:gd name="T12" fmla="*/ 2147483647 w 178"/>
              <a:gd name="T13" fmla="*/ 2147483647 h 207"/>
              <a:gd name="T14" fmla="*/ 2147483647 w 178"/>
              <a:gd name="T15" fmla="*/ 2147483647 h 207"/>
              <a:gd name="T16" fmla="*/ 2147483647 w 178"/>
              <a:gd name="T17" fmla="*/ 2147483647 h 207"/>
              <a:gd name="T18" fmla="*/ 2147483647 w 178"/>
              <a:gd name="T19" fmla="*/ 0 h 207"/>
              <a:gd name="T20" fmla="*/ 2147483647 w 178"/>
              <a:gd name="T21" fmla="*/ 0 h 207"/>
              <a:gd name="T22" fmla="*/ 2147483647 w 178"/>
              <a:gd name="T23" fmla="*/ 2147483647 h 207"/>
              <a:gd name="T24" fmla="*/ 2147483647 w 178"/>
              <a:gd name="T25" fmla="*/ 2147483647 h 207"/>
              <a:gd name="T26" fmla="*/ 2147483647 w 178"/>
              <a:gd name="T27" fmla="*/ 2147483647 h 207"/>
              <a:gd name="T28" fmla="*/ 2147483647 w 178"/>
              <a:gd name="T29" fmla="*/ 0 h 207"/>
              <a:gd name="T30" fmla="*/ 0 w 178"/>
              <a:gd name="T31" fmla="*/ 0 h 207"/>
              <a:gd name="T32" fmla="*/ 0 w 178"/>
              <a:gd name="T33" fmla="*/ 2147483647 h 207"/>
              <a:gd name="T34" fmla="*/ 2147483647 w 178"/>
              <a:gd name="T35" fmla="*/ 2147483647 h 207"/>
              <a:gd name="T36" fmla="*/ 2147483647 w 178"/>
              <a:gd name="T37" fmla="*/ 2147483647 h 20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78"/>
              <a:gd name="T58" fmla="*/ 0 h 207"/>
              <a:gd name="T59" fmla="*/ 178 w 178"/>
              <a:gd name="T60" fmla="*/ 207 h 20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78" h="207">
                <a:moveTo>
                  <a:pt x="24" y="30"/>
                </a:moveTo>
                <a:lnTo>
                  <a:pt x="26" y="39"/>
                </a:lnTo>
                <a:lnTo>
                  <a:pt x="28" y="49"/>
                </a:lnTo>
                <a:lnTo>
                  <a:pt x="75" y="207"/>
                </a:lnTo>
                <a:lnTo>
                  <a:pt x="100" y="207"/>
                </a:lnTo>
                <a:lnTo>
                  <a:pt x="148" y="49"/>
                </a:lnTo>
                <a:lnTo>
                  <a:pt x="152" y="30"/>
                </a:lnTo>
                <a:lnTo>
                  <a:pt x="152" y="207"/>
                </a:lnTo>
                <a:lnTo>
                  <a:pt x="178" y="207"/>
                </a:lnTo>
                <a:lnTo>
                  <a:pt x="178" y="0"/>
                </a:lnTo>
                <a:lnTo>
                  <a:pt x="141" y="0"/>
                </a:lnTo>
                <a:lnTo>
                  <a:pt x="92" y="158"/>
                </a:lnTo>
                <a:lnTo>
                  <a:pt x="88" y="176"/>
                </a:lnTo>
                <a:lnTo>
                  <a:pt x="84" y="158"/>
                </a:lnTo>
                <a:lnTo>
                  <a:pt x="36" y="0"/>
                </a:lnTo>
                <a:lnTo>
                  <a:pt x="0" y="0"/>
                </a:lnTo>
                <a:lnTo>
                  <a:pt x="0" y="207"/>
                </a:lnTo>
                <a:lnTo>
                  <a:pt x="24" y="207"/>
                </a:lnTo>
                <a:lnTo>
                  <a:pt x="24" y="30"/>
                </a:lnTo>
                <a:close/>
              </a:path>
            </a:pathLst>
          </a:custGeom>
          <a:solidFill>
            <a:srgbClr val="0000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45" name="Freeform 441"/>
          <p:cNvSpPr>
            <a:spLocks noEditPoints="1"/>
          </p:cNvSpPr>
          <p:nvPr/>
        </p:nvSpPr>
        <p:spPr bwMode="auto">
          <a:xfrm>
            <a:off x="5638800" y="3676650"/>
            <a:ext cx="11113" cy="109538"/>
          </a:xfrm>
          <a:custGeom>
            <a:avLst/>
            <a:gdLst>
              <a:gd name="T0" fmla="*/ 0 w 24"/>
              <a:gd name="T1" fmla="*/ 2147483647 h 207"/>
              <a:gd name="T2" fmla="*/ 2147483647 w 24"/>
              <a:gd name="T3" fmla="*/ 2147483647 h 207"/>
              <a:gd name="T4" fmla="*/ 2147483647 w 24"/>
              <a:gd name="T5" fmla="*/ 2147483647 h 207"/>
              <a:gd name="T6" fmla="*/ 0 w 24"/>
              <a:gd name="T7" fmla="*/ 2147483647 h 207"/>
              <a:gd name="T8" fmla="*/ 0 w 24"/>
              <a:gd name="T9" fmla="*/ 2147483647 h 207"/>
              <a:gd name="T10" fmla="*/ 0 w 24"/>
              <a:gd name="T11" fmla="*/ 2147483647 h 207"/>
              <a:gd name="T12" fmla="*/ 2147483647 w 24"/>
              <a:gd name="T13" fmla="*/ 2147483647 h 207"/>
              <a:gd name="T14" fmla="*/ 2147483647 w 24"/>
              <a:gd name="T15" fmla="*/ 0 h 207"/>
              <a:gd name="T16" fmla="*/ 0 w 24"/>
              <a:gd name="T17" fmla="*/ 0 h 207"/>
              <a:gd name="T18" fmla="*/ 0 w 24"/>
              <a:gd name="T19" fmla="*/ 2147483647 h 2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4"/>
              <a:gd name="T31" fmla="*/ 0 h 207"/>
              <a:gd name="T32" fmla="*/ 24 w 24"/>
              <a:gd name="T33" fmla="*/ 207 h 2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4" h="207">
                <a:moveTo>
                  <a:pt x="0" y="207"/>
                </a:moveTo>
                <a:lnTo>
                  <a:pt x="24" y="207"/>
                </a:lnTo>
                <a:lnTo>
                  <a:pt x="24" y="56"/>
                </a:lnTo>
                <a:lnTo>
                  <a:pt x="0" y="56"/>
                </a:lnTo>
                <a:lnTo>
                  <a:pt x="0" y="207"/>
                </a:lnTo>
                <a:close/>
                <a:moveTo>
                  <a:pt x="0" y="28"/>
                </a:moveTo>
                <a:lnTo>
                  <a:pt x="24" y="28"/>
                </a:lnTo>
                <a:lnTo>
                  <a:pt x="24" y="0"/>
                </a:lnTo>
                <a:lnTo>
                  <a:pt x="0" y="0"/>
                </a:lnTo>
                <a:lnTo>
                  <a:pt x="0" y="28"/>
                </a:lnTo>
                <a:close/>
              </a:path>
            </a:pathLst>
          </a:custGeom>
          <a:solidFill>
            <a:srgbClr val="0000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46" name="Freeform 442"/>
          <p:cNvSpPr>
            <a:spLocks/>
          </p:cNvSpPr>
          <p:nvPr/>
        </p:nvSpPr>
        <p:spPr bwMode="auto">
          <a:xfrm>
            <a:off x="5662613" y="3703638"/>
            <a:ext cx="57150" cy="84137"/>
          </a:xfrm>
          <a:custGeom>
            <a:avLst/>
            <a:gdLst>
              <a:gd name="T0" fmla="*/ 2147483647 w 121"/>
              <a:gd name="T1" fmla="*/ 2147483647 h 159"/>
              <a:gd name="T2" fmla="*/ 2147483647 w 121"/>
              <a:gd name="T3" fmla="*/ 2147483647 h 159"/>
              <a:gd name="T4" fmla="*/ 2147483647 w 121"/>
              <a:gd name="T5" fmla="*/ 2147483647 h 159"/>
              <a:gd name="T6" fmla="*/ 2147483647 w 121"/>
              <a:gd name="T7" fmla="*/ 2147483647 h 159"/>
              <a:gd name="T8" fmla="*/ 2147483647 w 121"/>
              <a:gd name="T9" fmla="*/ 0 h 159"/>
              <a:gd name="T10" fmla="*/ 2147483647 w 121"/>
              <a:gd name="T11" fmla="*/ 2147483647 h 159"/>
              <a:gd name="T12" fmla="*/ 2147483647 w 121"/>
              <a:gd name="T13" fmla="*/ 2147483647 h 159"/>
              <a:gd name="T14" fmla="*/ 2147483647 w 121"/>
              <a:gd name="T15" fmla="*/ 2147483647 h 159"/>
              <a:gd name="T16" fmla="*/ 0 w 121"/>
              <a:gd name="T17" fmla="*/ 2147483647 h 159"/>
              <a:gd name="T18" fmla="*/ 2147483647 w 121"/>
              <a:gd name="T19" fmla="*/ 2147483647 h 159"/>
              <a:gd name="T20" fmla="*/ 2147483647 w 121"/>
              <a:gd name="T21" fmla="*/ 2147483647 h 159"/>
              <a:gd name="T22" fmla="*/ 2147483647 w 121"/>
              <a:gd name="T23" fmla="*/ 2147483647 h 159"/>
              <a:gd name="T24" fmla="*/ 2147483647 w 121"/>
              <a:gd name="T25" fmla="*/ 2147483647 h 159"/>
              <a:gd name="T26" fmla="*/ 2147483647 w 121"/>
              <a:gd name="T27" fmla="*/ 2147483647 h 159"/>
              <a:gd name="T28" fmla="*/ 2147483647 w 121"/>
              <a:gd name="T29" fmla="*/ 2147483647 h 159"/>
              <a:gd name="T30" fmla="*/ 2147483647 w 121"/>
              <a:gd name="T31" fmla="*/ 2147483647 h 159"/>
              <a:gd name="T32" fmla="*/ 2147483647 w 121"/>
              <a:gd name="T33" fmla="*/ 2147483647 h 159"/>
              <a:gd name="T34" fmla="*/ 2147483647 w 121"/>
              <a:gd name="T35" fmla="*/ 2147483647 h 159"/>
              <a:gd name="T36" fmla="*/ 2147483647 w 121"/>
              <a:gd name="T37" fmla="*/ 2147483647 h 159"/>
              <a:gd name="T38" fmla="*/ 2147483647 w 121"/>
              <a:gd name="T39" fmla="*/ 2147483647 h 159"/>
              <a:gd name="T40" fmla="*/ 2147483647 w 121"/>
              <a:gd name="T41" fmla="*/ 2147483647 h 159"/>
              <a:gd name="T42" fmla="*/ 2147483647 w 121"/>
              <a:gd name="T43" fmla="*/ 2147483647 h 159"/>
              <a:gd name="T44" fmla="*/ 2147483647 w 121"/>
              <a:gd name="T45" fmla="*/ 2147483647 h 159"/>
              <a:gd name="T46" fmla="*/ 2147483647 w 121"/>
              <a:gd name="T47" fmla="*/ 2147483647 h 159"/>
              <a:gd name="T48" fmla="*/ 2147483647 w 121"/>
              <a:gd name="T49" fmla="*/ 2147483647 h 159"/>
              <a:gd name="T50" fmla="*/ 2147483647 w 121"/>
              <a:gd name="T51" fmla="*/ 2147483647 h 159"/>
              <a:gd name="T52" fmla="*/ 2147483647 w 121"/>
              <a:gd name="T53" fmla="*/ 2147483647 h 159"/>
              <a:gd name="T54" fmla="*/ 2147483647 w 121"/>
              <a:gd name="T55" fmla="*/ 2147483647 h 159"/>
              <a:gd name="T56" fmla="*/ 2147483647 w 121"/>
              <a:gd name="T57" fmla="*/ 2147483647 h 159"/>
              <a:gd name="T58" fmla="*/ 2147483647 w 121"/>
              <a:gd name="T59" fmla="*/ 2147483647 h 159"/>
              <a:gd name="T60" fmla="*/ 2147483647 w 121"/>
              <a:gd name="T61" fmla="*/ 2147483647 h 159"/>
              <a:gd name="T62" fmla="*/ 2147483647 w 121"/>
              <a:gd name="T63" fmla="*/ 2147483647 h 159"/>
              <a:gd name="T64" fmla="*/ 2147483647 w 121"/>
              <a:gd name="T65" fmla="*/ 2147483647 h 15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1"/>
              <a:gd name="T100" fmla="*/ 0 h 159"/>
              <a:gd name="T101" fmla="*/ 121 w 121"/>
              <a:gd name="T102" fmla="*/ 159 h 15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1" h="159">
                <a:moveTo>
                  <a:pt x="98" y="55"/>
                </a:moveTo>
                <a:lnTo>
                  <a:pt x="121" y="55"/>
                </a:lnTo>
                <a:lnTo>
                  <a:pt x="119" y="43"/>
                </a:lnTo>
                <a:lnTo>
                  <a:pt x="116" y="33"/>
                </a:lnTo>
                <a:lnTo>
                  <a:pt x="112" y="23"/>
                </a:lnTo>
                <a:lnTo>
                  <a:pt x="104" y="15"/>
                </a:lnTo>
                <a:lnTo>
                  <a:pt x="96" y="8"/>
                </a:lnTo>
                <a:lnTo>
                  <a:pt x="87" y="4"/>
                </a:lnTo>
                <a:lnTo>
                  <a:pt x="76" y="1"/>
                </a:lnTo>
                <a:lnTo>
                  <a:pt x="63" y="0"/>
                </a:lnTo>
                <a:lnTo>
                  <a:pt x="50" y="1"/>
                </a:lnTo>
                <a:lnTo>
                  <a:pt x="37" y="6"/>
                </a:lnTo>
                <a:lnTo>
                  <a:pt x="26" y="12"/>
                </a:lnTo>
                <a:lnTo>
                  <a:pt x="17" y="21"/>
                </a:lnTo>
                <a:lnTo>
                  <a:pt x="10" y="33"/>
                </a:lnTo>
                <a:lnTo>
                  <a:pt x="4" y="47"/>
                </a:lnTo>
                <a:lnTo>
                  <a:pt x="1" y="62"/>
                </a:lnTo>
                <a:lnTo>
                  <a:pt x="0" y="79"/>
                </a:lnTo>
                <a:lnTo>
                  <a:pt x="1" y="98"/>
                </a:lnTo>
                <a:lnTo>
                  <a:pt x="4" y="113"/>
                </a:lnTo>
                <a:lnTo>
                  <a:pt x="10" y="126"/>
                </a:lnTo>
                <a:lnTo>
                  <a:pt x="16" y="138"/>
                </a:lnTo>
                <a:lnTo>
                  <a:pt x="25" y="147"/>
                </a:lnTo>
                <a:lnTo>
                  <a:pt x="35" y="153"/>
                </a:lnTo>
                <a:lnTo>
                  <a:pt x="48" y="157"/>
                </a:lnTo>
                <a:lnTo>
                  <a:pt x="60" y="159"/>
                </a:lnTo>
                <a:lnTo>
                  <a:pt x="74" y="157"/>
                </a:lnTo>
                <a:lnTo>
                  <a:pt x="84" y="155"/>
                </a:lnTo>
                <a:lnTo>
                  <a:pt x="95" y="149"/>
                </a:lnTo>
                <a:lnTo>
                  <a:pt x="103" y="143"/>
                </a:lnTo>
                <a:lnTo>
                  <a:pt x="111" y="135"/>
                </a:lnTo>
                <a:lnTo>
                  <a:pt x="116" y="125"/>
                </a:lnTo>
                <a:lnTo>
                  <a:pt x="119" y="113"/>
                </a:lnTo>
                <a:lnTo>
                  <a:pt x="121" y="100"/>
                </a:lnTo>
                <a:lnTo>
                  <a:pt x="99" y="100"/>
                </a:lnTo>
                <a:lnTo>
                  <a:pt x="97" y="108"/>
                </a:lnTo>
                <a:lnTo>
                  <a:pt x="95" y="115"/>
                </a:lnTo>
                <a:lnTo>
                  <a:pt x="92" y="121"/>
                </a:lnTo>
                <a:lnTo>
                  <a:pt x="88" y="126"/>
                </a:lnTo>
                <a:lnTo>
                  <a:pt x="82" y="131"/>
                </a:lnTo>
                <a:lnTo>
                  <a:pt x="76" y="133"/>
                </a:lnTo>
                <a:lnTo>
                  <a:pt x="70" y="135"/>
                </a:lnTo>
                <a:lnTo>
                  <a:pt x="61" y="135"/>
                </a:lnTo>
                <a:lnTo>
                  <a:pt x="53" y="134"/>
                </a:lnTo>
                <a:lnTo>
                  <a:pt x="45" y="132"/>
                </a:lnTo>
                <a:lnTo>
                  <a:pt x="39" y="127"/>
                </a:lnTo>
                <a:lnTo>
                  <a:pt x="34" y="121"/>
                </a:lnTo>
                <a:lnTo>
                  <a:pt x="30" y="113"/>
                </a:lnTo>
                <a:lnTo>
                  <a:pt x="26" y="104"/>
                </a:lnTo>
                <a:lnTo>
                  <a:pt x="25" y="92"/>
                </a:lnTo>
                <a:lnTo>
                  <a:pt x="24" y="79"/>
                </a:lnTo>
                <a:lnTo>
                  <a:pt x="25" y="67"/>
                </a:lnTo>
                <a:lnTo>
                  <a:pt x="27" y="55"/>
                </a:lnTo>
                <a:lnTo>
                  <a:pt x="31" y="46"/>
                </a:lnTo>
                <a:lnTo>
                  <a:pt x="35" y="37"/>
                </a:lnTo>
                <a:lnTo>
                  <a:pt x="40" y="32"/>
                </a:lnTo>
                <a:lnTo>
                  <a:pt x="46" y="27"/>
                </a:lnTo>
                <a:lnTo>
                  <a:pt x="55" y="25"/>
                </a:lnTo>
                <a:lnTo>
                  <a:pt x="63" y="23"/>
                </a:lnTo>
                <a:lnTo>
                  <a:pt x="71" y="23"/>
                </a:lnTo>
                <a:lnTo>
                  <a:pt x="77" y="26"/>
                </a:lnTo>
                <a:lnTo>
                  <a:pt x="83" y="28"/>
                </a:lnTo>
                <a:lnTo>
                  <a:pt x="88" y="32"/>
                </a:lnTo>
                <a:lnTo>
                  <a:pt x="92" y="36"/>
                </a:lnTo>
                <a:lnTo>
                  <a:pt x="95" y="42"/>
                </a:lnTo>
                <a:lnTo>
                  <a:pt x="97" y="48"/>
                </a:lnTo>
                <a:lnTo>
                  <a:pt x="98" y="55"/>
                </a:lnTo>
                <a:close/>
              </a:path>
            </a:pathLst>
          </a:custGeom>
          <a:solidFill>
            <a:srgbClr val="0000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47" name="Freeform 443"/>
          <p:cNvSpPr>
            <a:spLocks/>
          </p:cNvSpPr>
          <p:nvPr/>
        </p:nvSpPr>
        <p:spPr bwMode="auto">
          <a:xfrm>
            <a:off x="5730875" y="3676650"/>
            <a:ext cx="53975" cy="109538"/>
          </a:xfrm>
          <a:custGeom>
            <a:avLst/>
            <a:gdLst>
              <a:gd name="T0" fmla="*/ 2147483647 w 113"/>
              <a:gd name="T1" fmla="*/ 2147483647 h 207"/>
              <a:gd name="T2" fmla="*/ 2147483647 w 113"/>
              <a:gd name="T3" fmla="*/ 2147483647 h 207"/>
              <a:gd name="T4" fmla="*/ 2147483647 w 113"/>
              <a:gd name="T5" fmla="*/ 2147483647 h 207"/>
              <a:gd name="T6" fmla="*/ 2147483647 w 113"/>
              <a:gd name="T7" fmla="*/ 2147483647 h 207"/>
              <a:gd name="T8" fmla="*/ 2147483647 w 113"/>
              <a:gd name="T9" fmla="*/ 2147483647 h 207"/>
              <a:gd name="T10" fmla="*/ 2147483647 w 113"/>
              <a:gd name="T11" fmla="*/ 2147483647 h 207"/>
              <a:gd name="T12" fmla="*/ 2147483647 w 113"/>
              <a:gd name="T13" fmla="*/ 2147483647 h 207"/>
              <a:gd name="T14" fmla="*/ 2147483647 w 113"/>
              <a:gd name="T15" fmla="*/ 2147483647 h 207"/>
              <a:gd name="T16" fmla="*/ 2147483647 w 113"/>
              <a:gd name="T17" fmla="*/ 2147483647 h 207"/>
              <a:gd name="T18" fmla="*/ 2147483647 w 113"/>
              <a:gd name="T19" fmla="*/ 2147483647 h 207"/>
              <a:gd name="T20" fmla="*/ 2147483647 w 113"/>
              <a:gd name="T21" fmla="*/ 2147483647 h 207"/>
              <a:gd name="T22" fmla="*/ 2147483647 w 113"/>
              <a:gd name="T23" fmla="*/ 2147483647 h 207"/>
              <a:gd name="T24" fmla="*/ 2147483647 w 113"/>
              <a:gd name="T25" fmla="*/ 2147483647 h 207"/>
              <a:gd name="T26" fmla="*/ 2147483647 w 113"/>
              <a:gd name="T27" fmla="*/ 2147483647 h 207"/>
              <a:gd name="T28" fmla="*/ 2147483647 w 113"/>
              <a:gd name="T29" fmla="*/ 2147483647 h 207"/>
              <a:gd name="T30" fmla="*/ 2147483647 w 113"/>
              <a:gd name="T31" fmla="*/ 2147483647 h 207"/>
              <a:gd name="T32" fmla="*/ 2147483647 w 113"/>
              <a:gd name="T33" fmla="*/ 2147483647 h 207"/>
              <a:gd name="T34" fmla="*/ 2147483647 w 113"/>
              <a:gd name="T35" fmla="*/ 2147483647 h 207"/>
              <a:gd name="T36" fmla="*/ 2147483647 w 113"/>
              <a:gd name="T37" fmla="*/ 2147483647 h 207"/>
              <a:gd name="T38" fmla="*/ 2147483647 w 113"/>
              <a:gd name="T39" fmla="*/ 2147483647 h 207"/>
              <a:gd name="T40" fmla="*/ 2147483647 w 113"/>
              <a:gd name="T41" fmla="*/ 2147483647 h 207"/>
              <a:gd name="T42" fmla="*/ 2147483647 w 113"/>
              <a:gd name="T43" fmla="*/ 2147483647 h 207"/>
              <a:gd name="T44" fmla="*/ 2147483647 w 113"/>
              <a:gd name="T45" fmla="*/ 2147483647 h 207"/>
              <a:gd name="T46" fmla="*/ 2147483647 w 113"/>
              <a:gd name="T47" fmla="*/ 2147483647 h 207"/>
              <a:gd name="T48" fmla="*/ 2147483647 w 113"/>
              <a:gd name="T49" fmla="*/ 0 h 207"/>
              <a:gd name="T50" fmla="*/ 0 w 113"/>
              <a:gd name="T51" fmla="*/ 0 h 207"/>
              <a:gd name="T52" fmla="*/ 0 w 113"/>
              <a:gd name="T53" fmla="*/ 2147483647 h 207"/>
              <a:gd name="T54" fmla="*/ 2147483647 w 113"/>
              <a:gd name="T55" fmla="*/ 2147483647 h 207"/>
              <a:gd name="T56" fmla="*/ 2147483647 w 113"/>
              <a:gd name="T57" fmla="*/ 2147483647 h 207"/>
              <a:gd name="T58" fmla="*/ 2147483647 w 113"/>
              <a:gd name="T59" fmla="*/ 2147483647 h 207"/>
              <a:gd name="T60" fmla="*/ 2147483647 w 113"/>
              <a:gd name="T61" fmla="*/ 2147483647 h 207"/>
              <a:gd name="T62" fmla="*/ 2147483647 w 113"/>
              <a:gd name="T63" fmla="*/ 2147483647 h 207"/>
              <a:gd name="T64" fmla="*/ 2147483647 w 113"/>
              <a:gd name="T65" fmla="*/ 2147483647 h 207"/>
              <a:gd name="T66" fmla="*/ 2147483647 w 113"/>
              <a:gd name="T67" fmla="*/ 2147483647 h 207"/>
              <a:gd name="T68" fmla="*/ 2147483647 w 113"/>
              <a:gd name="T69" fmla="*/ 2147483647 h 207"/>
              <a:gd name="T70" fmla="*/ 2147483647 w 113"/>
              <a:gd name="T71" fmla="*/ 2147483647 h 207"/>
              <a:gd name="T72" fmla="*/ 2147483647 w 113"/>
              <a:gd name="T73" fmla="*/ 2147483647 h 207"/>
              <a:gd name="T74" fmla="*/ 2147483647 w 113"/>
              <a:gd name="T75" fmla="*/ 2147483647 h 207"/>
              <a:gd name="T76" fmla="*/ 2147483647 w 113"/>
              <a:gd name="T77" fmla="*/ 2147483647 h 207"/>
              <a:gd name="T78" fmla="*/ 2147483647 w 113"/>
              <a:gd name="T79" fmla="*/ 2147483647 h 207"/>
              <a:gd name="T80" fmla="*/ 2147483647 w 113"/>
              <a:gd name="T81" fmla="*/ 2147483647 h 207"/>
              <a:gd name="T82" fmla="*/ 2147483647 w 113"/>
              <a:gd name="T83" fmla="*/ 2147483647 h 207"/>
              <a:gd name="T84" fmla="*/ 2147483647 w 113"/>
              <a:gd name="T85" fmla="*/ 2147483647 h 207"/>
              <a:gd name="T86" fmla="*/ 2147483647 w 113"/>
              <a:gd name="T87" fmla="*/ 2147483647 h 207"/>
              <a:gd name="T88" fmla="*/ 2147483647 w 113"/>
              <a:gd name="T89" fmla="*/ 2147483647 h 207"/>
              <a:gd name="T90" fmla="*/ 2147483647 w 113"/>
              <a:gd name="T91" fmla="*/ 2147483647 h 20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3"/>
              <a:gd name="T139" fmla="*/ 0 h 207"/>
              <a:gd name="T140" fmla="*/ 113 w 113"/>
              <a:gd name="T141" fmla="*/ 207 h 20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3" h="207">
                <a:moveTo>
                  <a:pt x="90" y="207"/>
                </a:moveTo>
                <a:lnTo>
                  <a:pt x="113" y="207"/>
                </a:lnTo>
                <a:lnTo>
                  <a:pt x="113" y="116"/>
                </a:lnTo>
                <a:lnTo>
                  <a:pt x="113" y="109"/>
                </a:lnTo>
                <a:lnTo>
                  <a:pt x="113" y="99"/>
                </a:lnTo>
                <a:lnTo>
                  <a:pt x="112" y="89"/>
                </a:lnTo>
                <a:lnTo>
                  <a:pt x="111" y="80"/>
                </a:lnTo>
                <a:lnTo>
                  <a:pt x="107" y="73"/>
                </a:lnTo>
                <a:lnTo>
                  <a:pt x="104" y="67"/>
                </a:lnTo>
                <a:lnTo>
                  <a:pt x="101" y="64"/>
                </a:lnTo>
                <a:lnTo>
                  <a:pt x="97" y="60"/>
                </a:lnTo>
                <a:lnTo>
                  <a:pt x="91" y="57"/>
                </a:lnTo>
                <a:lnTo>
                  <a:pt x="86" y="55"/>
                </a:lnTo>
                <a:lnTo>
                  <a:pt x="80" y="53"/>
                </a:lnTo>
                <a:lnTo>
                  <a:pt x="72" y="52"/>
                </a:lnTo>
                <a:lnTo>
                  <a:pt x="65" y="52"/>
                </a:lnTo>
                <a:lnTo>
                  <a:pt x="59" y="52"/>
                </a:lnTo>
                <a:lnTo>
                  <a:pt x="51" y="53"/>
                </a:lnTo>
                <a:lnTo>
                  <a:pt x="46" y="56"/>
                </a:lnTo>
                <a:lnTo>
                  <a:pt x="40" y="58"/>
                </a:lnTo>
                <a:lnTo>
                  <a:pt x="34" y="62"/>
                </a:lnTo>
                <a:lnTo>
                  <a:pt x="30" y="66"/>
                </a:lnTo>
                <a:lnTo>
                  <a:pt x="26" y="71"/>
                </a:lnTo>
                <a:lnTo>
                  <a:pt x="23" y="77"/>
                </a:lnTo>
                <a:lnTo>
                  <a:pt x="23" y="0"/>
                </a:lnTo>
                <a:lnTo>
                  <a:pt x="0" y="0"/>
                </a:lnTo>
                <a:lnTo>
                  <a:pt x="0" y="207"/>
                </a:lnTo>
                <a:lnTo>
                  <a:pt x="23" y="207"/>
                </a:lnTo>
                <a:lnTo>
                  <a:pt x="23" y="117"/>
                </a:lnTo>
                <a:lnTo>
                  <a:pt x="24" y="108"/>
                </a:lnTo>
                <a:lnTo>
                  <a:pt x="26" y="100"/>
                </a:lnTo>
                <a:lnTo>
                  <a:pt x="29" y="92"/>
                </a:lnTo>
                <a:lnTo>
                  <a:pt x="33" y="86"/>
                </a:lnTo>
                <a:lnTo>
                  <a:pt x="40" y="81"/>
                </a:lnTo>
                <a:lnTo>
                  <a:pt x="46" y="78"/>
                </a:lnTo>
                <a:lnTo>
                  <a:pt x="54" y="75"/>
                </a:lnTo>
                <a:lnTo>
                  <a:pt x="63" y="74"/>
                </a:lnTo>
                <a:lnTo>
                  <a:pt x="70" y="75"/>
                </a:lnTo>
                <a:lnTo>
                  <a:pt x="77" y="77"/>
                </a:lnTo>
                <a:lnTo>
                  <a:pt x="82" y="80"/>
                </a:lnTo>
                <a:lnTo>
                  <a:pt x="85" y="84"/>
                </a:lnTo>
                <a:lnTo>
                  <a:pt x="87" y="89"/>
                </a:lnTo>
                <a:lnTo>
                  <a:pt x="89" y="96"/>
                </a:lnTo>
                <a:lnTo>
                  <a:pt x="90" y="105"/>
                </a:lnTo>
                <a:lnTo>
                  <a:pt x="90" y="114"/>
                </a:lnTo>
                <a:lnTo>
                  <a:pt x="90" y="207"/>
                </a:lnTo>
                <a:close/>
              </a:path>
            </a:pathLst>
          </a:custGeom>
          <a:solidFill>
            <a:srgbClr val="0000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48" name="Freeform 444"/>
          <p:cNvSpPr>
            <a:spLocks noEditPoints="1"/>
          </p:cNvSpPr>
          <p:nvPr/>
        </p:nvSpPr>
        <p:spPr bwMode="auto">
          <a:xfrm>
            <a:off x="5797550" y="3703638"/>
            <a:ext cx="57150" cy="84137"/>
          </a:xfrm>
          <a:custGeom>
            <a:avLst/>
            <a:gdLst>
              <a:gd name="T0" fmla="*/ 2147483647 w 123"/>
              <a:gd name="T1" fmla="*/ 2147483647 h 159"/>
              <a:gd name="T2" fmla="*/ 2147483647 w 123"/>
              <a:gd name="T3" fmla="*/ 2147483647 h 159"/>
              <a:gd name="T4" fmla="*/ 2147483647 w 123"/>
              <a:gd name="T5" fmla="*/ 2147483647 h 159"/>
              <a:gd name="T6" fmla="*/ 2147483647 w 123"/>
              <a:gd name="T7" fmla="*/ 2147483647 h 159"/>
              <a:gd name="T8" fmla="*/ 2147483647 w 123"/>
              <a:gd name="T9" fmla="*/ 2147483647 h 159"/>
              <a:gd name="T10" fmla="*/ 2147483647 w 123"/>
              <a:gd name="T11" fmla="*/ 2147483647 h 159"/>
              <a:gd name="T12" fmla="*/ 2147483647 w 123"/>
              <a:gd name="T13" fmla="*/ 2147483647 h 159"/>
              <a:gd name="T14" fmla="*/ 2147483647 w 123"/>
              <a:gd name="T15" fmla="*/ 2147483647 h 159"/>
              <a:gd name="T16" fmla="*/ 2147483647 w 123"/>
              <a:gd name="T17" fmla="*/ 2147483647 h 159"/>
              <a:gd name="T18" fmla="*/ 2147483647 w 123"/>
              <a:gd name="T19" fmla="*/ 2147483647 h 159"/>
              <a:gd name="T20" fmla="*/ 2147483647 w 123"/>
              <a:gd name="T21" fmla="*/ 2147483647 h 159"/>
              <a:gd name="T22" fmla="*/ 2147483647 w 123"/>
              <a:gd name="T23" fmla="*/ 2147483647 h 159"/>
              <a:gd name="T24" fmla="*/ 2147483647 w 123"/>
              <a:gd name="T25" fmla="*/ 2147483647 h 159"/>
              <a:gd name="T26" fmla="*/ 2147483647 w 123"/>
              <a:gd name="T27" fmla="*/ 2147483647 h 159"/>
              <a:gd name="T28" fmla="*/ 2147483647 w 123"/>
              <a:gd name="T29" fmla="*/ 2147483647 h 159"/>
              <a:gd name="T30" fmla="*/ 2147483647 w 123"/>
              <a:gd name="T31" fmla="*/ 2147483647 h 159"/>
              <a:gd name="T32" fmla="*/ 2147483647 w 123"/>
              <a:gd name="T33" fmla="*/ 2147483647 h 159"/>
              <a:gd name="T34" fmla="*/ 2147483647 w 123"/>
              <a:gd name="T35" fmla="*/ 2147483647 h 159"/>
              <a:gd name="T36" fmla="*/ 2147483647 w 123"/>
              <a:gd name="T37" fmla="*/ 2147483647 h 159"/>
              <a:gd name="T38" fmla="*/ 2147483647 w 123"/>
              <a:gd name="T39" fmla="*/ 2147483647 h 159"/>
              <a:gd name="T40" fmla="*/ 2147483647 w 123"/>
              <a:gd name="T41" fmla="*/ 2147483647 h 159"/>
              <a:gd name="T42" fmla="*/ 2147483647 w 123"/>
              <a:gd name="T43" fmla="*/ 2147483647 h 159"/>
              <a:gd name="T44" fmla="*/ 2147483647 w 123"/>
              <a:gd name="T45" fmla="*/ 2147483647 h 159"/>
              <a:gd name="T46" fmla="*/ 2147483647 w 123"/>
              <a:gd name="T47" fmla="*/ 2147483647 h 159"/>
              <a:gd name="T48" fmla="*/ 2147483647 w 123"/>
              <a:gd name="T49" fmla="*/ 2147483647 h 159"/>
              <a:gd name="T50" fmla="*/ 2147483647 w 123"/>
              <a:gd name="T51" fmla="*/ 2147483647 h 159"/>
              <a:gd name="T52" fmla="*/ 2147483647 w 123"/>
              <a:gd name="T53" fmla="*/ 2147483647 h 159"/>
              <a:gd name="T54" fmla="*/ 2147483647 w 123"/>
              <a:gd name="T55" fmla="*/ 2147483647 h 159"/>
              <a:gd name="T56" fmla="*/ 2147483647 w 123"/>
              <a:gd name="T57" fmla="*/ 2147483647 h 159"/>
              <a:gd name="T58" fmla="*/ 2147483647 w 123"/>
              <a:gd name="T59" fmla="*/ 2147483647 h 159"/>
              <a:gd name="T60" fmla="*/ 2147483647 w 123"/>
              <a:gd name="T61" fmla="*/ 2147483647 h 159"/>
              <a:gd name="T62" fmla="*/ 2147483647 w 123"/>
              <a:gd name="T63" fmla="*/ 2147483647 h 159"/>
              <a:gd name="T64" fmla="*/ 2147483647 w 123"/>
              <a:gd name="T65" fmla="*/ 2147483647 h 159"/>
              <a:gd name="T66" fmla="*/ 2147483647 w 123"/>
              <a:gd name="T67" fmla="*/ 2147483647 h 159"/>
              <a:gd name="T68" fmla="*/ 2147483647 w 123"/>
              <a:gd name="T69" fmla="*/ 2147483647 h 15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9"/>
              <a:gd name="T107" fmla="*/ 123 w 123"/>
              <a:gd name="T108" fmla="*/ 159 h 15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9">
                <a:moveTo>
                  <a:pt x="99" y="107"/>
                </a:moveTo>
                <a:lnTo>
                  <a:pt x="97" y="113"/>
                </a:lnTo>
                <a:lnTo>
                  <a:pt x="94" y="119"/>
                </a:lnTo>
                <a:lnTo>
                  <a:pt x="91" y="124"/>
                </a:lnTo>
                <a:lnTo>
                  <a:pt x="86" y="128"/>
                </a:lnTo>
                <a:lnTo>
                  <a:pt x="82" y="131"/>
                </a:lnTo>
                <a:lnTo>
                  <a:pt x="77" y="133"/>
                </a:lnTo>
                <a:lnTo>
                  <a:pt x="70" y="135"/>
                </a:lnTo>
                <a:lnTo>
                  <a:pt x="63" y="135"/>
                </a:lnTo>
                <a:lnTo>
                  <a:pt x="55" y="134"/>
                </a:lnTo>
                <a:lnTo>
                  <a:pt x="47" y="132"/>
                </a:lnTo>
                <a:lnTo>
                  <a:pt x="41" y="128"/>
                </a:lnTo>
                <a:lnTo>
                  <a:pt x="35" y="122"/>
                </a:lnTo>
                <a:lnTo>
                  <a:pt x="30" y="117"/>
                </a:lnTo>
                <a:lnTo>
                  <a:pt x="27" y="108"/>
                </a:lnTo>
                <a:lnTo>
                  <a:pt x="25" y="98"/>
                </a:lnTo>
                <a:lnTo>
                  <a:pt x="24" y="88"/>
                </a:lnTo>
                <a:lnTo>
                  <a:pt x="123" y="88"/>
                </a:lnTo>
                <a:lnTo>
                  <a:pt x="123" y="76"/>
                </a:lnTo>
                <a:lnTo>
                  <a:pt x="122" y="60"/>
                </a:lnTo>
                <a:lnTo>
                  <a:pt x="119" y="43"/>
                </a:lnTo>
                <a:lnTo>
                  <a:pt x="114" y="30"/>
                </a:lnTo>
                <a:lnTo>
                  <a:pt x="107" y="20"/>
                </a:lnTo>
                <a:lnTo>
                  <a:pt x="98" y="12"/>
                </a:lnTo>
                <a:lnTo>
                  <a:pt x="87" y="5"/>
                </a:lnTo>
                <a:lnTo>
                  <a:pt x="76" y="1"/>
                </a:lnTo>
                <a:lnTo>
                  <a:pt x="61" y="0"/>
                </a:lnTo>
                <a:lnTo>
                  <a:pt x="48" y="1"/>
                </a:lnTo>
                <a:lnTo>
                  <a:pt x="36" y="6"/>
                </a:lnTo>
                <a:lnTo>
                  <a:pt x="25" y="12"/>
                </a:lnTo>
                <a:lnTo>
                  <a:pt x="17" y="21"/>
                </a:lnTo>
                <a:lnTo>
                  <a:pt x="9" y="33"/>
                </a:lnTo>
                <a:lnTo>
                  <a:pt x="4" y="47"/>
                </a:lnTo>
                <a:lnTo>
                  <a:pt x="1" y="63"/>
                </a:lnTo>
                <a:lnTo>
                  <a:pt x="0" y="81"/>
                </a:lnTo>
                <a:lnTo>
                  <a:pt x="1" y="98"/>
                </a:lnTo>
                <a:lnTo>
                  <a:pt x="4" y="113"/>
                </a:lnTo>
                <a:lnTo>
                  <a:pt x="9" y="127"/>
                </a:lnTo>
                <a:lnTo>
                  <a:pt x="17" y="138"/>
                </a:lnTo>
                <a:lnTo>
                  <a:pt x="25" y="147"/>
                </a:lnTo>
                <a:lnTo>
                  <a:pt x="36" y="153"/>
                </a:lnTo>
                <a:lnTo>
                  <a:pt x="48" y="157"/>
                </a:lnTo>
                <a:lnTo>
                  <a:pt x="61" y="159"/>
                </a:lnTo>
                <a:lnTo>
                  <a:pt x="73" y="157"/>
                </a:lnTo>
                <a:lnTo>
                  <a:pt x="84" y="155"/>
                </a:lnTo>
                <a:lnTo>
                  <a:pt x="94" y="150"/>
                </a:lnTo>
                <a:lnTo>
                  <a:pt x="102" y="145"/>
                </a:lnTo>
                <a:lnTo>
                  <a:pt x="108" y="138"/>
                </a:lnTo>
                <a:lnTo>
                  <a:pt x="115" y="128"/>
                </a:lnTo>
                <a:lnTo>
                  <a:pt x="119" y="119"/>
                </a:lnTo>
                <a:lnTo>
                  <a:pt x="121" y="107"/>
                </a:lnTo>
                <a:lnTo>
                  <a:pt x="99" y="107"/>
                </a:lnTo>
                <a:close/>
                <a:moveTo>
                  <a:pt x="24" y="67"/>
                </a:moveTo>
                <a:lnTo>
                  <a:pt x="25" y="56"/>
                </a:lnTo>
                <a:lnTo>
                  <a:pt x="27" y="48"/>
                </a:lnTo>
                <a:lnTo>
                  <a:pt x="31" y="40"/>
                </a:lnTo>
                <a:lnTo>
                  <a:pt x="36" y="34"/>
                </a:lnTo>
                <a:lnTo>
                  <a:pt x="41" y="28"/>
                </a:lnTo>
                <a:lnTo>
                  <a:pt x="47" y="25"/>
                </a:lnTo>
                <a:lnTo>
                  <a:pt x="54" y="23"/>
                </a:lnTo>
                <a:lnTo>
                  <a:pt x="62" y="22"/>
                </a:lnTo>
                <a:lnTo>
                  <a:pt x="70" y="23"/>
                </a:lnTo>
                <a:lnTo>
                  <a:pt x="78" y="25"/>
                </a:lnTo>
                <a:lnTo>
                  <a:pt x="84" y="29"/>
                </a:lnTo>
                <a:lnTo>
                  <a:pt x="89" y="34"/>
                </a:lnTo>
                <a:lnTo>
                  <a:pt x="94" y="40"/>
                </a:lnTo>
                <a:lnTo>
                  <a:pt x="97" y="48"/>
                </a:lnTo>
                <a:lnTo>
                  <a:pt x="98" y="56"/>
                </a:lnTo>
                <a:lnTo>
                  <a:pt x="99" y="67"/>
                </a:lnTo>
                <a:lnTo>
                  <a:pt x="24" y="67"/>
                </a:lnTo>
                <a:close/>
              </a:path>
            </a:pathLst>
          </a:custGeom>
          <a:solidFill>
            <a:srgbClr val="0000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49" name="Rectangle 445"/>
          <p:cNvSpPr>
            <a:spLocks noChangeArrowheads="1"/>
          </p:cNvSpPr>
          <p:nvPr/>
        </p:nvSpPr>
        <p:spPr bwMode="auto">
          <a:xfrm>
            <a:off x="5867400" y="3676650"/>
            <a:ext cx="11113" cy="109538"/>
          </a:xfrm>
          <a:prstGeom prst="rect">
            <a:avLst/>
          </a:prstGeom>
          <a:solidFill>
            <a:srgbClr val="0000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950" name="Freeform 446"/>
          <p:cNvSpPr>
            <a:spLocks/>
          </p:cNvSpPr>
          <p:nvPr/>
        </p:nvSpPr>
        <p:spPr bwMode="auto">
          <a:xfrm>
            <a:off x="5927725" y="3676650"/>
            <a:ext cx="73025" cy="109538"/>
          </a:xfrm>
          <a:custGeom>
            <a:avLst/>
            <a:gdLst>
              <a:gd name="T0" fmla="*/ 0 w 152"/>
              <a:gd name="T1" fmla="*/ 2147483647 h 207"/>
              <a:gd name="T2" fmla="*/ 2147483647 w 152"/>
              <a:gd name="T3" fmla="*/ 2147483647 h 207"/>
              <a:gd name="T4" fmla="*/ 2147483647 w 152"/>
              <a:gd name="T5" fmla="*/ 2147483647 h 207"/>
              <a:gd name="T6" fmla="*/ 2147483647 w 152"/>
              <a:gd name="T7" fmla="*/ 2147483647 h 207"/>
              <a:gd name="T8" fmla="*/ 2147483647 w 152"/>
              <a:gd name="T9" fmla="*/ 2147483647 h 207"/>
              <a:gd name="T10" fmla="*/ 2147483647 w 152"/>
              <a:gd name="T11" fmla="*/ 2147483647 h 207"/>
              <a:gd name="T12" fmla="*/ 2147483647 w 152"/>
              <a:gd name="T13" fmla="*/ 2147483647 h 207"/>
              <a:gd name="T14" fmla="*/ 2147483647 w 152"/>
              <a:gd name="T15" fmla="*/ 0 h 207"/>
              <a:gd name="T16" fmla="*/ 2147483647 w 152"/>
              <a:gd name="T17" fmla="*/ 0 h 207"/>
              <a:gd name="T18" fmla="*/ 2147483647 w 152"/>
              <a:gd name="T19" fmla="*/ 2147483647 h 207"/>
              <a:gd name="T20" fmla="*/ 2147483647 w 152"/>
              <a:gd name="T21" fmla="*/ 0 h 207"/>
              <a:gd name="T22" fmla="*/ 0 w 152"/>
              <a:gd name="T23" fmla="*/ 0 h 207"/>
              <a:gd name="T24" fmla="*/ 0 w 152"/>
              <a:gd name="T25" fmla="*/ 2147483647 h 20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52"/>
              <a:gd name="T40" fmla="*/ 0 h 207"/>
              <a:gd name="T41" fmla="*/ 152 w 152"/>
              <a:gd name="T42" fmla="*/ 207 h 20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52" h="207">
                <a:moveTo>
                  <a:pt x="0" y="207"/>
                </a:moveTo>
                <a:lnTo>
                  <a:pt x="26" y="207"/>
                </a:lnTo>
                <a:lnTo>
                  <a:pt x="26" y="135"/>
                </a:lnTo>
                <a:lnTo>
                  <a:pt x="55" y="103"/>
                </a:lnTo>
                <a:lnTo>
                  <a:pt x="120" y="207"/>
                </a:lnTo>
                <a:lnTo>
                  <a:pt x="152" y="207"/>
                </a:lnTo>
                <a:lnTo>
                  <a:pt x="73" y="82"/>
                </a:lnTo>
                <a:lnTo>
                  <a:pt x="150" y="0"/>
                </a:lnTo>
                <a:lnTo>
                  <a:pt x="116" y="0"/>
                </a:lnTo>
                <a:lnTo>
                  <a:pt x="26" y="100"/>
                </a:lnTo>
                <a:lnTo>
                  <a:pt x="26" y="0"/>
                </a:lnTo>
                <a:lnTo>
                  <a:pt x="0" y="0"/>
                </a:lnTo>
                <a:lnTo>
                  <a:pt x="0" y="207"/>
                </a:lnTo>
                <a:close/>
              </a:path>
            </a:pathLst>
          </a:custGeom>
          <a:solidFill>
            <a:srgbClr val="0000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51" name="Rectangle 447"/>
          <p:cNvSpPr>
            <a:spLocks noChangeArrowheads="1"/>
          </p:cNvSpPr>
          <p:nvPr/>
        </p:nvSpPr>
        <p:spPr bwMode="auto">
          <a:xfrm>
            <a:off x="6010275" y="3768725"/>
            <a:ext cx="12700" cy="17463"/>
          </a:xfrm>
          <a:prstGeom prst="rect">
            <a:avLst/>
          </a:prstGeom>
          <a:solidFill>
            <a:srgbClr val="0000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952" name="Freeform 448"/>
          <p:cNvSpPr>
            <a:spLocks/>
          </p:cNvSpPr>
          <p:nvPr/>
        </p:nvSpPr>
        <p:spPr bwMode="auto">
          <a:xfrm>
            <a:off x="4851400" y="3873500"/>
            <a:ext cx="58738" cy="107950"/>
          </a:xfrm>
          <a:custGeom>
            <a:avLst/>
            <a:gdLst>
              <a:gd name="T0" fmla="*/ 0 w 126"/>
              <a:gd name="T1" fmla="*/ 2147483647 h 204"/>
              <a:gd name="T2" fmla="*/ 2147483647 w 126"/>
              <a:gd name="T3" fmla="*/ 2147483647 h 204"/>
              <a:gd name="T4" fmla="*/ 2147483647 w 126"/>
              <a:gd name="T5" fmla="*/ 2147483647 h 204"/>
              <a:gd name="T6" fmla="*/ 2147483647 w 126"/>
              <a:gd name="T7" fmla="*/ 2147483647 h 204"/>
              <a:gd name="T8" fmla="*/ 2147483647 w 126"/>
              <a:gd name="T9" fmla="*/ 2147483647 h 204"/>
              <a:gd name="T10" fmla="*/ 2147483647 w 126"/>
              <a:gd name="T11" fmla="*/ 2147483647 h 204"/>
              <a:gd name="T12" fmla="*/ 2147483647 w 126"/>
              <a:gd name="T13" fmla="*/ 2147483647 h 204"/>
              <a:gd name="T14" fmla="*/ 2147483647 w 126"/>
              <a:gd name="T15" fmla="*/ 2147483647 h 204"/>
              <a:gd name="T16" fmla="*/ 2147483647 w 126"/>
              <a:gd name="T17" fmla="*/ 2147483647 h 204"/>
              <a:gd name="T18" fmla="*/ 2147483647 w 126"/>
              <a:gd name="T19" fmla="*/ 2147483647 h 204"/>
              <a:gd name="T20" fmla="*/ 2147483647 w 126"/>
              <a:gd name="T21" fmla="*/ 2147483647 h 204"/>
              <a:gd name="T22" fmla="*/ 2147483647 w 126"/>
              <a:gd name="T23" fmla="*/ 2147483647 h 204"/>
              <a:gd name="T24" fmla="*/ 2147483647 w 126"/>
              <a:gd name="T25" fmla="*/ 2147483647 h 204"/>
              <a:gd name="T26" fmla="*/ 2147483647 w 126"/>
              <a:gd name="T27" fmla="*/ 2147483647 h 204"/>
              <a:gd name="T28" fmla="*/ 2147483647 w 126"/>
              <a:gd name="T29" fmla="*/ 2147483647 h 204"/>
              <a:gd name="T30" fmla="*/ 2147483647 w 126"/>
              <a:gd name="T31" fmla="*/ 2147483647 h 204"/>
              <a:gd name="T32" fmla="*/ 2147483647 w 126"/>
              <a:gd name="T33" fmla="*/ 2147483647 h 204"/>
              <a:gd name="T34" fmla="*/ 2147483647 w 126"/>
              <a:gd name="T35" fmla="*/ 2147483647 h 204"/>
              <a:gd name="T36" fmla="*/ 2147483647 w 126"/>
              <a:gd name="T37" fmla="*/ 2147483647 h 204"/>
              <a:gd name="T38" fmla="*/ 2147483647 w 126"/>
              <a:gd name="T39" fmla="*/ 2147483647 h 204"/>
              <a:gd name="T40" fmla="*/ 2147483647 w 126"/>
              <a:gd name="T41" fmla="*/ 0 h 204"/>
              <a:gd name="T42" fmla="*/ 2147483647 w 126"/>
              <a:gd name="T43" fmla="*/ 2147483647 h 204"/>
              <a:gd name="T44" fmla="*/ 2147483647 w 126"/>
              <a:gd name="T45" fmla="*/ 2147483647 h 204"/>
              <a:gd name="T46" fmla="*/ 2147483647 w 126"/>
              <a:gd name="T47" fmla="*/ 2147483647 h 204"/>
              <a:gd name="T48" fmla="*/ 2147483647 w 126"/>
              <a:gd name="T49" fmla="*/ 2147483647 h 204"/>
              <a:gd name="T50" fmla="*/ 2147483647 w 126"/>
              <a:gd name="T51" fmla="*/ 2147483647 h 204"/>
              <a:gd name="T52" fmla="*/ 2147483647 w 126"/>
              <a:gd name="T53" fmla="*/ 2147483647 h 204"/>
              <a:gd name="T54" fmla="*/ 2147483647 w 126"/>
              <a:gd name="T55" fmla="*/ 2147483647 h 204"/>
              <a:gd name="T56" fmla="*/ 2147483647 w 126"/>
              <a:gd name="T57" fmla="*/ 2147483647 h 204"/>
              <a:gd name="T58" fmla="*/ 2147483647 w 126"/>
              <a:gd name="T59" fmla="*/ 2147483647 h 204"/>
              <a:gd name="T60" fmla="*/ 2147483647 w 126"/>
              <a:gd name="T61" fmla="*/ 2147483647 h 204"/>
              <a:gd name="T62" fmla="*/ 2147483647 w 126"/>
              <a:gd name="T63" fmla="*/ 2147483647 h 204"/>
              <a:gd name="T64" fmla="*/ 2147483647 w 126"/>
              <a:gd name="T65" fmla="*/ 2147483647 h 204"/>
              <a:gd name="T66" fmla="*/ 2147483647 w 126"/>
              <a:gd name="T67" fmla="*/ 2147483647 h 204"/>
              <a:gd name="T68" fmla="*/ 2147483647 w 126"/>
              <a:gd name="T69" fmla="*/ 2147483647 h 204"/>
              <a:gd name="T70" fmla="*/ 2147483647 w 126"/>
              <a:gd name="T71" fmla="*/ 2147483647 h 204"/>
              <a:gd name="T72" fmla="*/ 2147483647 w 126"/>
              <a:gd name="T73" fmla="*/ 2147483647 h 204"/>
              <a:gd name="T74" fmla="*/ 2147483647 w 126"/>
              <a:gd name="T75" fmla="*/ 2147483647 h 204"/>
              <a:gd name="T76" fmla="*/ 2147483647 w 126"/>
              <a:gd name="T77" fmla="*/ 2147483647 h 204"/>
              <a:gd name="T78" fmla="*/ 2147483647 w 126"/>
              <a:gd name="T79" fmla="*/ 2147483647 h 204"/>
              <a:gd name="T80" fmla="*/ 2147483647 w 126"/>
              <a:gd name="T81" fmla="*/ 2147483647 h 204"/>
              <a:gd name="T82" fmla="*/ 2147483647 w 126"/>
              <a:gd name="T83" fmla="*/ 2147483647 h 204"/>
              <a:gd name="T84" fmla="*/ 2147483647 w 126"/>
              <a:gd name="T85" fmla="*/ 2147483647 h 204"/>
              <a:gd name="T86" fmla="*/ 2147483647 w 126"/>
              <a:gd name="T87" fmla="*/ 2147483647 h 204"/>
              <a:gd name="T88" fmla="*/ 2147483647 w 126"/>
              <a:gd name="T89" fmla="*/ 2147483647 h 204"/>
              <a:gd name="T90" fmla="*/ 2147483647 w 126"/>
              <a:gd name="T91" fmla="*/ 2147483647 h 204"/>
              <a:gd name="T92" fmla="*/ 2147483647 w 126"/>
              <a:gd name="T93" fmla="*/ 2147483647 h 204"/>
              <a:gd name="T94" fmla="*/ 2147483647 w 126"/>
              <a:gd name="T95" fmla="*/ 2147483647 h 204"/>
              <a:gd name="T96" fmla="*/ 2147483647 w 126"/>
              <a:gd name="T97" fmla="*/ 2147483647 h 204"/>
              <a:gd name="T98" fmla="*/ 2147483647 w 126"/>
              <a:gd name="T99" fmla="*/ 2147483647 h 204"/>
              <a:gd name="T100" fmla="*/ 2147483647 w 126"/>
              <a:gd name="T101" fmla="*/ 2147483647 h 204"/>
              <a:gd name="T102" fmla="*/ 0 w 126"/>
              <a:gd name="T103" fmla="*/ 2147483647 h 20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26"/>
              <a:gd name="T157" fmla="*/ 0 h 204"/>
              <a:gd name="T158" fmla="*/ 126 w 126"/>
              <a:gd name="T159" fmla="*/ 204 h 20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26" h="204">
                <a:moveTo>
                  <a:pt x="0" y="136"/>
                </a:moveTo>
                <a:lnTo>
                  <a:pt x="0" y="137"/>
                </a:lnTo>
                <a:lnTo>
                  <a:pt x="1" y="152"/>
                </a:lnTo>
                <a:lnTo>
                  <a:pt x="4" y="165"/>
                </a:lnTo>
                <a:lnTo>
                  <a:pt x="9" y="176"/>
                </a:lnTo>
                <a:lnTo>
                  <a:pt x="17" y="186"/>
                </a:lnTo>
                <a:lnTo>
                  <a:pt x="25" y="194"/>
                </a:lnTo>
                <a:lnTo>
                  <a:pt x="36" y="200"/>
                </a:lnTo>
                <a:lnTo>
                  <a:pt x="47" y="203"/>
                </a:lnTo>
                <a:lnTo>
                  <a:pt x="61" y="204"/>
                </a:lnTo>
                <a:lnTo>
                  <a:pt x="76" y="203"/>
                </a:lnTo>
                <a:lnTo>
                  <a:pt x="89" y="200"/>
                </a:lnTo>
                <a:lnTo>
                  <a:pt x="99" y="194"/>
                </a:lnTo>
                <a:lnTo>
                  <a:pt x="109" y="187"/>
                </a:lnTo>
                <a:lnTo>
                  <a:pt x="116" y="177"/>
                </a:lnTo>
                <a:lnTo>
                  <a:pt x="122" y="167"/>
                </a:lnTo>
                <a:lnTo>
                  <a:pt x="125" y="154"/>
                </a:lnTo>
                <a:lnTo>
                  <a:pt x="126" y="141"/>
                </a:lnTo>
                <a:lnTo>
                  <a:pt x="126" y="132"/>
                </a:lnTo>
                <a:lnTo>
                  <a:pt x="124" y="124"/>
                </a:lnTo>
                <a:lnTo>
                  <a:pt x="122" y="117"/>
                </a:lnTo>
                <a:lnTo>
                  <a:pt x="119" y="111"/>
                </a:lnTo>
                <a:lnTo>
                  <a:pt x="115" y="105"/>
                </a:lnTo>
                <a:lnTo>
                  <a:pt x="110" y="99"/>
                </a:lnTo>
                <a:lnTo>
                  <a:pt x="104" y="96"/>
                </a:lnTo>
                <a:lnTo>
                  <a:pt x="97" y="92"/>
                </a:lnTo>
                <a:lnTo>
                  <a:pt x="102" y="89"/>
                </a:lnTo>
                <a:lnTo>
                  <a:pt x="108" y="85"/>
                </a:lnTo>
                <a:lnTo>
                  <a:pt x="111" y="82"/>
                </a:lnTo>
                <a:lnTo>
                  <a:pt x="115" y="77"/>
                </a:lnTo>
                <a:lnTo>
                  <a:pt x="117" y="71"/>
                </a:lnTo>
                <a:lnTo>
                  <a:pt x="119" y="66"/>
                </a:lnTo>
                <a:lnTo>
                  <a:pt x="120" y="60"/>
                </a:lnTo>
                <a:lnTo>
                  <a:pt x="120" y="53"/>
                </a:lnTo>
                <a:lnTo>
                  <a:pt x="119" y="41"/>
                </a:lnTo>
                <a:lnTo>
                  <a:pt x="116" y="31"/>
                </a:lnTo>
                <a:lnTo>
                  <a:pt x="112" y="23"/>
                </a:lnTo>
                <a:lnTo>
                  <a:pt x="105" y="14"/>
                </a:lnTo>
                <a:lnTo>
                  <a:pt x="97" y="9"/>
                </a:lnTo>
                <a:lnTo>
                  <a:pt x="86" y="4"/>
                </a:lnTo>
                <a:lnTo>
                  <a:pt x="75" y="2"/>
                </a:lnTo>
                <a:lnTo>
                  <a:pt x="61" y="0"/>
                </a:lnTo>
                <a:lnTo>
                  <a:pt x="50" y="2"/>
                </a:lnTo>
                <a:lnTo>
                  <a:pt x="38" y="5"/>
                </a:lnTo>
                <a:lnTo>
                  <a:pt x="28" y="11"/>
                </a:lnTo>
                <a:lnTo>
                  <a:pt x="20" y="18"/>
                </a:lnTo>
                <a:lnTo>
                  <a:pt x="14" y="27"/>
                </a:lnTo>
                <a:lnTo>
                  <a:pt x="8" y="39"/>
                </a:lnTo>
                <a:lnTo>
                  <a:pt x="5" y="51"/>
                </a:lnTo>
                <a:lnTo>
                  <a:pt x="4" y="66"/>
                </a:lnTo>
                <a:lnTo>
                  <a:pt x="4" y="67"/>
                </a:lnTo>
                <a:lnTo>
                  <a:pt x="27" y="67"/>
                </a:lnTo>
                <a:lnTo>
                  <a:pt x="28" y="56"/>
                </a:lnTo>
                <a:lnTo>
                  <a:pt x="31" y="48"/>
                </a:lnTo>
                <a:lnTo>
                  <a:pt x="33" y="41"/>
                </a:lnTo>
                <a:lnTo>
                  <a:pt x="37" y="34"/>
                </a:lnTo>
                <a:lnTo>
                  <a:pt x="41" y="30"/>
                </a:lnTo>
                <a:lnTo>
                  <a:pt x="47" y="26"/>
                </a:lnTo>
                <a:lnTo>
                  <a:pt x="55" y="25"/>
                </a:lnTo>
                <a:lnTo>
                  <a:pt x="63" y="24"/>
                </a:lnTo>
                <a:lnTo>
                  <a:pt x="71" y="24"/>
                </a:lnTo>
                <a:lnTo>
                  <a:pt x="77" y="26"/>
                </a:lnTo>
                <a:lnTo>
                  <a:pt x="82" y="28"/>
                </a:lnTo>
                <a:lnTo>
                  <a:pt x="86" y="32"/>
                </a:lnTo>
                <a:lnTo>
                  <a:pt x="91" y="35"/>
                </a:lnTo>
                <a:lnTo>
                  <a:pt x="93" y="41"/>
                </a:lnTo>
                <a:lnTo>
                  <a:pt x="95" y="47"/>
                </a:lnTo>
                <a:lnTo>
                  <a:pt x="95" y="54"/>
                </a:lnTo>
                <a:lnTo>
                  <a:pt x="94" y="62"/>
                </a:lnTo>
                <a:lnTo>
                  <a:pt x="93" y="68"/>
                </a:lnTo>
                <a:lnTo>
                  <a:pt x="90" y="74"/>
                </a:lnTo>
                <a:lnTo>
                  <a:pt x="85" y="77"/>
                </a:lnTo>
                <a:lnTo>
                  <a:pt x="80" y="81"/>
                </a:lnTo>
                <a:lnTo>
                  <a:pt x="74" y="83"/>
                </a:lnTo>
                <a:lnTo>
                  <a:pt x="66" y="84"/>
                </a:lnTo>
                <a:lnTo>
                  <a:pt x="58" y="84"/>
                </a:lnTo>
                <a:lnTo>
                  <a:pt x="50" y="84"/>
                </a:lnTo>
                <a:lnTo>
                  <a:pt x="50" y="106"/>
                </a:lnTo>
                <a:lnTo>
                  <a:pt x="63" y="106"/>
                </a:lnTo>
                <a:lnTo>
                  <a:pt x="72" y="108"/>
                </a:lnTo>
                <a:lnTo>
                  <a:pt x="79" y="109"/>
                </a:lnTo>
                <a:lnTo>
                  <a:pt x="86" y="112"/>
                </a:lnTo>
                <a:lnTo>
                  <a:pt x="92" y="116"/>
                </a:lnTo>
                <a:lnTo>
                  <a:pt x="96" y="120"/>
                </a:lnTo>
                <a:lnTo>
                  <a:pt x="99" y="126"/>
                </a:lnTo>
                <a:lnTo>
                  <a:pt x="100" y="133"/>
                </a:lnTo>
                <a:lnTo>
                  <a:pt x="101" y="141"/>
                </a:lnTo>
                <a:lnTo>
                  <a:pt x="100" y="150"/>
                </a:lnTo>
                <a:lnTo>
                  <a:pt x="99" y="158"/>
                </a:lnTo>
                <a:lnTo>
                  <a:pt x="96" y="163"/>
                </a:lnTo>
                <a:lnTo>
                  <a:pt x="91" y="169"/>
                </a:lnTo>
                <a:lnTo>
                  <a:pt x="85" y="174"/>
                </a:lnTo>
                <a:lnTo>
                  <a:pt x="79" y="177"/>
                </a:lnTo>
                <a:lnTo>
                  <a:pt x="72" y="179"/>
                </a:lnTo>
                <a:lnTo>
                  <a:pt x="63" y="180"/>
                </a:lnTo>
                <a:lnTo>
                  <a:pt x="55" y="179"/>
                </a:lnTo>
                <a:lnTo>
                  <a:pt x="46" y="177"/>
                </a:lnTo>
                <a:lnTo>
                  <a:pt x="40" y="173"/>
                </a:lnTo>
                <a:lnTo>
                  <a:pt x="35" y="168"/>
                </a:lnTo>
                <a:lnTo>
                  <a:pt x="31" y="162"/>
                </a:lnTo>
                <a:lnTo>
                  <a:pt x="27" y="154"/>
                </a:lnTo>
                <a:lnTo>
                  <a:pt x="25" y="146"/>
                </a:lnTo>
                <a:lnTo>
                  <a:pt x="24" y="136"/>
                </a:lnTo>
                <a:lnTo>
                  <a:pt x="0" y="13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53" name="Freeform 449"/>
          <p:cNvSpPr>
            <a:spLocks noEditPoints="1"/>
          </p:cNvSpPr>
          <p:nvPr/>
        </p:nvSpPr>
        <p:spPr bwMode="auto">
          <a:xfrm>
            <a:off x="4919663" y="3873500"/>
            <a:ext cx="58737" cy="107950"/>
          </a:xfrm>
          <a:custGeom>
            <a:avLst/>
            <a:gdLst>
              <a:gd name="T0" fmla="*/ 2147483647 w 128"/>
              <a:gd name="T1" fmla="*/ 2147483647 h 204"/>
              <a:gd name="T2" fmla="*/ 2147483647 w 128"/>
              <a:gd name="T3" fmla="*/ 2147483647 h 204"/>
              <a:gd name="T4" fmla="*/ 2147483647 w 128"/>
              <a:gd name="T5" fmla="*/ 2147483647 h 204"/>
              <a:gd name="T6" fmla="*/ 2147483647 w 128"/>
              <a:gd name="T7" fmla="*/ 2147483647 h 204"/>
              <a:gd name="T8" fmla="*/ 2147483647 w 128"/>
              <a:gd name="T9" fmla="*/ 2147483647 h 204"/>
              <a:gd name="T10" fmla="*/ 2147483647 w 128"/>
              <a:gd name="T11" fmla="*/ 2147483647 h 204"/>
              <a:gd name="T12" fmla="*/ 2147483647 w 128"/>
              <a:gd name="T13" fmla="*/ 2147483647 h 204"/>
              <a:gd name="T14" fmla="*/ 2147483647 w 128"/>
              <a:gd name="T15" fmla="*/ 2147483647 h 204"/>
              <a:gd name="T16" fmla="*/ 2147483647 w 128"/>
              <a:gd name="T17" fmla="*/ 2147483647 h 204"/>
              <a:gd name="T18" fmla="*/ 2147483647 w 128"/>
              <a:gd name="T19" fmla="*/ 2147483647 h 204"/>
              <a:gd name="T20" fmla="*/ 2147483647 w 128"/>
              <a:gd name="T21" fmla="*/ 2147483647 h 204"/>
              <a:gd name="T22" fmla="*/ 2147483647 w 128"/>
              <a:gd name="T23" fmla="*/ 2147483647 h 204"/>
              <a:gd name="T24" fmla="*/ 2147483647 w 128"/>
              <a:gd name="T25" fmla="*/ 2147483647 h 204"/>
              <a:gd name="T26" fmla="*/ 2147483647 w 128"/>
              <a:gd name="T27" fmla="*/ 2147483647 h 204"/>
              <a:gd name="T28" fmla="*/ 2147483647 w 128"/>
              <a:gd name="T29" fmla="*/ 2147483647 h 204"/>
              <a:gd name="T30" fmla="*/ 2147483647 w 128"/>
              <a:gd name="T31" fmla="*/ 2147483647 h 204"/>
              <a:gd name="T32" fmla="*/ 2147483647 w 128"/>
              <a:gd name="T33" fmla="*/ 2147483647 h 204"/>
              <a:gd name="T34" fmla="*/ 2147483647 w 128"/>
              <a:gd name="T35" fmla="*/ 2147483647 h 204"/>
              <a:gd name="T36" fmla="*/ 2147483647 w 128"/>
              <a:gd name="T37" fmla="*/ 2147483647 h 204"/>
              <a:gd name="T38" fmla="*/ 2147483647 w 128"/>
              <a:gd name="T39" fmla="*/ 0 h 204"/>
              <a:gd name="T40" fmla="*/ 2147483647 w 128"/>
              <a:gd name="T41" fmla="*/ 2147483647 h 204"/>
              <a:gd name="T42" fmla="*/ 2147483647 w 128"/>
              <a:gd name="T43" fmla="*/ 2147483647 h 204"/>
              <a:gd name="T44" fmla="*/ 2147483647 w 128"/>
              <a:gd name="T45" fmla="*/ 2147483647 h 204"/>
              <a:gd name="T46" fmla="*/ 2147483647 w 128"/>
              <a:gd name="T47" fmla="*/ 2147483647 h 204"/>
              <a:gd name="T48" fmla="*/ 2147483647 w 128"/>
              <a:gd name="T49" fmla="*/ 2147483647 h 204"/>
              <a:gd name="T50" fmla="*/ 2147483647 w 128"/>
              <a:gd name="T51" fmla="*/ 2147483647 h 204"/>
              <a:gd name="T52" fmla="*/ 2147483647 w 128"/>
              <a:gd name="T53" fmla="*/ 2147483647 h 204"/>
              <a:gd name="T54" fmla="*/ 2147483647 w 128"/>
              <a:gd name="T55" fmla="*/ 2147483647 h 204"/>
              <a:gd name="T56" fmla="*/ 2147483647 w 128"/>
              <a:gd name="T57" fmla="*/ 2147483647 h 204"/>
              <a:gd name="T58" fmla="*/ 2147483647 w 128"/>
              <a:gd name="T59" fmla="*/ 2147483647 h 204"/>
              <a:gd name="T60" fmla="*/ 2147483647 w 128"/>
              <a:gd name="T61" fmla="*/ 2147483647 h 204"/>
              <a:gd name="T62" fmla="*/ 2147483647 w 128"/>
              <a:gd name="T63" fmla="*/ 2147483647 h 204"/>
              <a:gd name="T64" fmla="*/ 2147483647 w 128"/>
              <a:gd name="T65" fmla="*/ 2147483647 h 204"/>
              <a:gd name="T66" fmla="*/ 2147483647 w 128"/>
              <a:gd name="T67" fmla="*/ 2147483647 h 204"/>
              <a:gd name="T68" fmla="*/ 2147483647 w 128"/>
              <a:gd name="T69" fmla="*/ 2147483647 h 204"/>
              <a:gd name="T70" fmla="*/ 2147483647 w 128"/>
              <a:gd name="T71" fmla="*/ 2147483647 h 204"/>
              <a:gd name="T72" fmla="*/ 2147483647 w 128"/>
              <a:gd name="T73" fmla="*/ 2147483647 h 204"/>
              <a:gd name="T74" fmla="*/ 2147483647 w 128"/>
              <a:gd name="T75" fmla="*/ 2147483647 h 204"/>
              <a:gd name="T76" fmla="*/ 2147483647 w 128"/>
              <a:gd name="T77" fmla="*/ 2147483647 h 204"/>
              <a:gd name="T78" fmla="*/ 2147483647 w 128"/>
              <a:gd name="T79" fmla="*/ 2147483647 h 204"/>
              <a:gd name="T80" fmla="*/ 2147483647 w 128"/>
              <a:gd name="T81" fmla="*/ 2147483647 h 204"/>
              <a:gd name="T82" fmla="*/ 2147483647 w 128"/>
              <a:gd name="T83" fmla="*/ 2147483647 h 204"/>
              <a:gd name="T84" fmla="*/ 2147483647 w 128"/>
              <a:gd name="T85" fmla="*/ 2147483647 h 204"/>
              <a:gd name="T86" fmla="*/ 2147483647 w 128"/>
              <a:gd name="T87" fmla="*/ 2147483647 h 204"/>
              <a:gd name="T88" fmla="*/ 2147483647 w 128"/>
              <a:gd name="T89" fmla="*/ 2147483647 h 204"/>
              <a:gd name="T90" fmla="*/ 2147483647 w 128"/>
              <a:gd name="T91" fmla="*/ 2147483647 h 204"/>
              <a:gd name="T92" fmla="*/ 2147483647 w 128"/>
              <a:gd name="T93" fmla="*/ 2147483647 h 204"/>
              <a:gd name="T94" fmla="*/ 2147483647 w 128"/>
              <a:gd name="T95" fmla="*/ 2147483647 h 204"/>
              <a:gd name="T96" fmla="*/ 2147483647 w 128"/>
              <a:gd name="T97" fmla="*/ 2147483647 h 204"/>
              <a:gd name="T98" fmla="*/ 2147483647 w 128"/>
              <a:gd name="T99" fmla="*/ 2147483647 h 204"/>
              <a:gd name="T100" fmla="*/ 2147483647 w 128"/>
              <a:gd name="T101" fmla="*/ 2147483647 h 204"/>
              <a:gd name="T102" fmla="*/ 2147483647 w 128"/>
              <a:gd name="T103" fmla="*/ 2147483647 h 204"/>
              <a:gd name="T104" fmla="*/ 2147483647 w 128"/>
              <a:gd name="T105" fmla="*/ 2147483647 h 204"/>
              <a:gd name="T106" fmla="*/ 2147483647 w 128"/>
              <a:gd name="T107" fmla="*/ 2147483647 h 204"/>
              <a:gd name="T108" fmla="*/ 2147483647 w 128"/>
              <a:gd name="T109" fmla="*/ 2147483647 h 20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8"/>
              <a:gd name="T166" fmla="*/ 0 h 204"/>
              <a:gd name="T167" fmla="*/ 128 w 128"/>
              <a:gd name="T168" fmla="*/ 204 h 204"/>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8" h="204">
                <a:moveTo>
                  <a:pt x="2" y="152"/>
                </a:moveTo>
                <a:lnTo>
                  <a:pt x="4" y="163"/>
                </a:lnTo>
                <a:lnTo>
                  <a:pt x="6" y="173"/>
                </a:lnTo>
                <a:lnTo>
                  <a:pt x="11" y="182"/>
                </a:lnTo>
                <a:lnTo>
                  <a:pt x="17" y="190"/>
                </a:lnTo>
                <a:lnTo>
                  <a:pt x="26" y="196"/>
                </a:lnTo>
                <a:lnTo>
                  <a:pt x="35" y="201"/>
                </a:lnTo>
                <a:lnTo>
                  <a:pt x="46" y="203"/>
                </a:lnTo>
                <a:lnTo>
                  <a:pt x="58" y="204"/>
                </a:lnTo>
                <a:lnTo>
                  <a:pt x="67" y="204"/>
                </a:lnTo>
                <a:lnTo>
                  <a:pt x="74" y="202"/>
                </a:lnTo>
                <a:lnTo>
                  <a:pt x="82" y="201"/>
                </a:lnTo>
                <a:lnTo>
                  <a:pt x="88" y="197"/>
                </a:lnTo>
                <a:lnTo>
                  <a:pt x="94" y="193"/>
                </a:lnTo>
                <a:lnTo>
                  <a:pt x="99" y="188"/>
                </a:lnTo>
                <a:lnTo>
                  <a:pt x="105" y="182"/>
                </a:lnTo>
                <a:lnTo>
                  <a:pt x="110" y="176"/>
                </a:lnTo>
                <a:lnTo>
                  <a:pt x="114" y="168"/>
                </a:lnTo>
                <a:lnTo>
                  <a:pt x="117" y="160"/>
                </a:lnTo>
                <a:lnTo>
                  <a:pt x="121" y="151"/>
                </a:lnTo>
                <a:lnTo>
                  <a:pt x="124" y="141"/>
                </a:lnTo>
                <a:lnTo>
                  <a:pt x="126" y="131"/>
                </a:lnTo>
                <a:lnTo>
                  <a:pt x="127" y="119"/>
                </a:lnTo>
                <a:lnTo>
                  <a:pt x="128" y="106"/>
                </a:lnTo>
                <a:lnTo>
                  <a:pt x="128" y="94"/>
                </a:lnTo>
                <a:lnTo>
                  <a:pt x="128" y="82"/>
                </a:lnTo>
                <a:lnTo>
                  <a:pt x="127" y="71"/>
                </a:lnTo>
                <a:lnTo>
                  <a:pt x="126" y="62"/>
                </a:lnTo>
                <a:lnTo>
                  <a:pt x="124" y="53"/>
                </a:lnTo>
                <a:lnTo>
                  <a:pt x="122" y="45"/>
                </a:lnTo>
                <a:lnTo>
                  <a:pt x="118" y="38"/>
                </a:lnTo>
                <a:lnTo>
                  <a:pt x="114" y="31"/>
                </a:lnTo>
                <a:lnTo>
                  <a:pt x="111" y="24"/>
                </a:lnTo>
                <a:lnTo>
                  <a:pt x="106" y="19"/>
                </a:lnTo>
                <a:lnTo>
                  <a:pt x="102" y="14"/>
                </a:lnTo>
                <a:lnTo>
                  <a:pt x="96" y="10"/>
                </a:lnTo>
                <a:lnTo>
                  <a:pt x="90" y="6"/>
                </a:lnTo>
                <a:lnTo>
                  <a:pt x="84" y="4"/>
                </a:lnTo>
                <a:lnTo>
                  <a:pt x="77" y="2"/>
                </a:lnTo>
                <a:lnTo>
                  <a:pt x="70" y="0"/>
                </a:lnTo>
                <a:lnTo>
                  <a:pt x="62" y="0"/>
                </a:lnTo>
                <a:lnTo>
                  <a:pt x="49" y="2"/>
                </a:lnTo>
                <a:lnTo>
                  <a:pt x="36" y="5"/>
                </a:lnTo>
                <a:lnTo>
                  <a:pt x="26" y="11"/>
                </a:lnTo>
                <a:lnTo>
                  <a:pt x="17" y="19"/>
                </a:lnTo>
                <a:lnTo>
                  <a:pt x="10" y="30"/>
                </a:lnTo>
                <a:lnTo>
                  <a:pt x="5" y="40"/>
                </a:lnTo>
                <a:lnTo>
                  <a:pt x="1" y="54"/>
                </a:lnTo>
                <a:lnTo>
                  <a:pt x="0" y="68"/>
                </a:lnTo>
                <a:lnTo>
                  <a:pt x="1" y="82"/>
                </a:lnTo>
                <a:lnTo>
                  <a:pt x="5" y="95"/>
                </a:lnTo>
                <a:lnTo>
                  <a:pt x="10" y="106"/>
                </a:lnTo>
                <a:lnTo>
                  <a:pt x="16" y="116"/>
                </a:lnTo>
                <a:lnTo>
                  <a:pt x="25" y="124"/>
                </a:lnTo>
                <a:lnTo>
                  <a:pt x="35" y="130"/>
                </a:lnTo>
                <a:lnTo>
                  <a:pt x="46" y="133"/>
                </a:lnTo>
                <a:lnTo>
                  <a:pt x="58" y="134"/>
                </a:lnTo>
                <a:lnTo>
                  <a:pt x="71" y="133"/>
                </a:lnTo>
                <a:lnTo>
                  <a:pt x="83" y="129"/>
                </a:lnTo>
                <a:lnTo>
                  <a:pt x="93" y="122"/>
                </a:lnTo>
                <a:lnTo>
                  <a:pt x="102" y="112"/>
                </a:lnTo>
                <a:lnTo>
                  <a:pt x="101" y="129"/>
                </a:lnTo>
                <a:lnTo>
                  <a:pt x="97" y="143"/>
                </a:lnTo>
                <a:lnTo>
                  <a:pt x="94" y="154"/>
                </a:lnTo>
                <a:lnTo>
                  <a:pt x="89" y="163"/>
                </a:lnTo>
                <a:lnTo>
                  <a:pt x="84" y="172"/>
                </a:lnTo>
                <a:lnTo>
                  <a:pt x="76" y="176"/>
                </a:lnTo>
                <a:lnTo>
                  <a:pt x="68" y="180"/>
                </a:lnTo>
                <a:lnTo>
                  <a:pt x="58" y="181"/>
                </a:lnTo>
                <a:lnTo>
                  <a:pt x="52" y="181"/>
                </a:lnTo>
                <a:lnTo>
                  <a:pt x="46" y="179"/>
                </a:lnTo>
                <a:lnTo>
                  <a:pt x="39" y="176"/>
                </a:lnTo>
                <a:lnTo>
                  <a:pt x="35" y="173"/>
                </a:lnTo>
                <a:lnTo>
                  <a:pt x="31" y="169"/>
                </a:lnTo>
                <a:lnTo>
                  <a:pt x="29" y="163"/>
                </a:lnTo>
                <a:lnTo>
                  <a:pt x="27" y="158"/>
                </a:lnTo>
                <a:lnTo>
                  <a:pt x="26" y="152"/>
                </a:lnTo>
                <a:lnTo>
                  <a:pt x="2" y="152"/>
                </a:lnTo>
                <a:close/>
                <a:moveTo>
                  <a:pt x="26" y="68"/>
                </a:moveTo>
                <a:lnTo>
                  <a:pt x="27" y="58"/>
                </a:lnTo>
                <a:lnTo>
                  <a:pt x="29" y="49"/>
                </a:lnTo>
                <a:lnTo>
                  <a:pt x="32" y="42"/>
                </a:lnTo>
                <a:lnTo>
                  <a:pt x="36" y="35"/>
                </a:lnTo>
                <a:lnTo>
                  <a:pt x="41" y="31"/>
                </a:lnTo>
                <a:lnTo>
                  <a:pt x="47" y="27"/>
                </a:lnTo>
                <a:lnTo>
                  <a:pt x="54" y="25"/>
                </a:lnTo>
                <a:lnTo>
                  <a:pt x="63" y="24"/>
                </a:lnTo>
                <a:lnTo>
                  <a:pt x="70" y="25"/>
                </a:lnTo>
                <a:lnTo>
                  <a:pt x="77" y="27"/>
                </a:lnTo>
                <a:lnTo>
                  <a:pt x="84" y="31"/>
                </a:lnTo>
                <a:lnTo>
                  <a:pt x="89" y="35"/>
                </a:lnTo>
                <a:lnTo>
                  <a:pt x="93" y="42"/>
                </a:lnTo>
                <a:lnTo>
                  <a:pt x="96" y="49"/>
                </a:lnTo>
                <a:lnTo>
                  <a:pt x="98" y="58"/>
                </a:lnTo>
                <a:lnTo>
                  <a:pt x="99" y="67"/>
                </a:lnTo>
                <a:lnTo>
                  <a:pt x="98" y="77"/>
                </a:lnTo>
                <a:lnTo>
                  <a:pt x="96" y="85"/>
                </a:lnTo>
                <a:lnTo>
                  <a:pt x="93" y="92"/>
                </a:lnTo>
                <a:lnTo>
                  <a:pt x="89" y="98"/>
                </a:lnTo>
                <a:lnTo>
                  <a:pt x="84" y="103"/>
                </a:lnTo>
                <a:lnTo>
                  <a:pt x="77" y="108"/>
                </a:lnTo>
                <a:lnTo>
                  <a:pt x="70" y="109"/>
                </a:lnTo>
                <a:lnTo>
                  <a:pt x="62" y="110"/>
                </a:lnTo>
                <a:lnTo>
                  <a:pt x="53" y="109"/>
                </a:lnTo>
                <a:lnTo>
                  <a:pt x="47" y="108"/>
                </a:lnTo>
                <a:lnTo>
                  <a:pt x="40" y="103"/>
                </a:lnTo>
                <a:lnTo>
                  <a:pt x="35" y="98"/>
                </a:lnTo>
                <a:lnTo>
                  <a:pt x="31" y="92"/>
                </a:lnTo>
                <a:lnTo>
                  <a:pt x="28" y="85"/>
                </a:lnTo>
                <a:lnTo>
                  <a:pt x="27" y="77"/>
                </a:lnTo>
                <a:lnTo>
                  <a:pt x="26" y="6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54" name="Freeform 450"/>
          <p:cNvSpPr>
            <a:spLocks/>
          </p:cNvSpPr>
          <p:nvPr/>
        </p:nvSpPr>
        <p:spPr bwMode="auto">
          <a:xfrm>
            <a:off x="5534025" y="3867150"/>
            <a:ext cx="80963" cy="114300"/>
          </a:xfrm>
          <a:custGeom>
            <a:avLst/>
            <a:gdLst>
              <a:gd name="T0" fmla="*/ 2147483647 w 171"/>
              <a:gd name="T1" fmla="*/ 2147483647 h 215"/>
              <a:gd name="T2" fmla="*/ 2147483647 w 171"/>
              <a:gd name="T3" fmla="*/ 2147483647 h 215"/>
              <a:gd name="T4" fmla="*/ 2147483647 w 171"/>
              <a:gd name="T5" fmla="*/ 2147483647 h 215"/>
              <a:gd name="T6" fmla="*/ 2147483647 w 171"/>
              <a:gd name="T7" fmla="*/ 2147483647 h 215"/>
              <a:gd name="T8" fmla="*/ 2147483647 w 171"/>
              <a:gd name="T9" fmla="*/ 2147483647 h 215"/>
              <a:gd name="T10" fmla="*/ 2147483647 w 171"/>
              <a:gd name="T11" fmla="*/ 2147483647 h 215"/>
              <a:gd name="T12" fmla="*/ 2147483647 w 171"/>
              <a:gd name="T13" fmla="*/ 2147483647 h 215"/>
              <a:gd name="T14" fmla="*/ 2147483647 w 171"/>
              <a:gd name="T15" fmla="*/ 2147483647 h 215"/>
              <a:gd name="T16" fmla="*/ 2147483647 w 171"/>
              <a:gd name="T17" fmla="*/ 2147483647 h 215"/>
              <a:gd name="T18" fmla="*/ 2147483647 w 171"/>
              <a:gd name="T19" fmla="*/ 2147483647 h 215"/>
              <a:gd name="T20" fmla="*/ 2147483647 w 171"/>
              <a:gd name="T21" fmla="*/ 2147483647 h 215"/>
              <a:gd name="T22" fmla="*/ 2147483647 w 171"/>
              <a:gd name="T23" fmla="*/ 2147483647 h 215"/>
              <a:gd name="T24" fmla="*/ 2147483647 w 171"/>
              <a:gd name="T25" fmla="*/ 2147483647 h 215"/>
              <a:gd name="T26" fmla="*/ 2147483647 w 171"/>
              <a:gd name="T27" fmla="*/ 2147483647 h 215"/>
              <a:gd name="T28" fmla="*/ 2147483647 w 171"/>
              <a:gd name="T29" fmla="*/ 2147483647 h 215"/>
              <a:gd name="T30" fmla="*/ 2147483647 w 171"/>
              <a:gd name="T31" fmla="*/ 2147483647 h 215"/>
              <a:gd name="T32" fmla="*/ 2147483647 w 171"/>
              <a:gd name="T33" fmla="*/ 2147483647 h 215"/>
              <a:gd name="T34" fmla="*/ 2147483647 w 171"/>
              <a:gd name="T35" fmla="*/ 2147483647 h 215"/>
              <a:gd name="T36" fmla="*/ 2147483647 w 171"/>
              <a:gd name="T37" fmla="*/ 2147483647 h 215"/>
              <a:gd name="T38" fmla="*/ 2147483647 w 171"/>
              <a:gd name="T39" fmla="*/ 2147483647 h 215"/>
              <a:gd name="T40" fmla="*/ 2147483647 w 171"/>
              <a:gd name="T41" fmla="*/ 2147483647 h 215"/>
              <a:gd name="T42" fmla="*/ 2147483647 w 171"/>
              <a:gd name="T43" fmla="*/ 2147483647 h 215"/>
              <a:gd name="T44" fmla="*/ 2147483647 w 171"/>
              <a:gd name="T45" fmla="*/ 2147483647 h 215"/>
              <a:gd name="T46" fmla="*/ 2147483647 w 171"/>
              <a:gd name="T47" fmla="*/ 2147483647 h 215"/>
              <a:gd name="T48" fmla="*/ 2147483647 w 171"/>
              <a:gd name="T49" fmla="*/ 0 h 215"/>
              <a:gd name="T50" fmla="*/ 2147483647 w 171"/>
              <a:gd name="T51" fmla="*/ 2147483647 h 215"/>
              <a:gd name="T52" fmla="*/ 2147483647 w 171"/>
              <a:gd name="T53" fmla="*/ 2147483647 h 215"/>
              <a:gd name="T54" fmla="*/ 2147483647 w 171"/>
              <a:gd name="T55" fmla="*/ 2147483647 h 215"/>
              <a:gd name="T56" fmla="*/ 2147483647 w 171"/>
              <a:gd name="T57" fmla="*/ 2147483647 h 215"/>
              <a:gd name="T58" fmla="*/ 2147483647 w 171"/>
              <a:gd name="T59" fmla="*/ 2147483647 h 215"/>
              <a:gd name="T60" fmla="*/ 2147483647 w 171"/>
              <a:gd name="T61" fmla="*/ 2147483647 h 215"/>
              <a:gd name="T62" fmla="*/ 0 w 171"/>
              <a:gd name="T63" fmla="*/ 2147483647 h 215"/>
              <a:gd name="T64" fmla="*/ 0 w 171"/>
              <a:gd name="T65" fmla="*/ 2147483647 h 215"/>
              <a:gd name="T66" fmla="*/ 2147483647 w 171"/>
              <a:gd name="T67" fmla="*/ 2147483647 h 215"/>
              <a:gd name="T68" fmla="*/ 2147483647 w 171"/>
              <a:gd name="T69" fmla="*/ 2147483647 h 215"/>
              <a:gd name="T70" fmla="*/ 2147483647 w 171"/>
              <a:gd name="T71" fmla="*/ 2147483647 h 215"/>
              <a:gd name="T72" fmla="*/ 2147483647 w 171"/>
              <a:gd name="T73" fmla="*/ 2147483647 h 215"/>
              <a:gd name="T74" fmla="*/ 2147483647 w 171"/>
              <a:gd name="T75" fmla="*/ 2147483647 h 215"/>
              <a:gd name="T76" fmla="*/ 2147483647 w 171"/>
              <a:gd name="T77" fmla="*/ 2147483647 h 215"/>
              <a:gd name="T78" fmla="*/ 2147483647 w 171"/>
              <a:gd name="T79" fmla="*/ 2147483647 h 215"/>
              <a:gd name="T80" fmla="*/ 2147483647 w 171"/>
              <a:gd name="T81" fmla="*/ 2147483647 h 215"/>
              <a:gd name="T82" fmla="*/ 2147483647 w 171"/>
              <a:gd name="T83" fmla="*/ 2147483647 h 215"/>
              <a:gd name="T84" fmla="*/ 2147483647 w 171"/>
              <a:gd name="T85" fmla="*/ 2147483647 h 215"/>
              <a:gd name="T86" fmla="*/ 2147483647 w 171"/>
              <a:gd name="T87" fmla="*/ 2147483647 h 21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71"/>
              <a:gd name="T133" fmla="*/ 0 h 215"/>
              <a:gd name="T134" fmla="*/ 171 w 171"/>
              <a:gd name="T135" fmla="*/ 215 h 21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71" h="215">
                <a:moveTo>
                  <a:pt x="149" y="181"/>
                </a:moveTo>
                <a:lnTo>
                  <a:pt x="154" y="211"/>
                </a:lnTo>
                <a:lnTo>
                  <a:pt x="171" y="211"/>
                </a:lnTo>
                <a:lnTo>
                  <a:pt x="171" y="99"/>
                </a:lnTo>
                <a:lnTo>
                  <a:pt x="89" y="99"/>
                </a:lnTo>
                <a:lnTo>
                  <a:pt x="89" y="122"/>
                </a:lnTo>
                <a:lnTo>
                  <a:pt x="148" y="122"/>
                </a:lnTo>
                <a:lnTo>
                  <a:pt x="148" y="124"/>
                </a:lnTo>
                <a:lnTo>
                  <a:pt x="147" y="140"/>
                </a:lnTo>
                <a:lnTo>
                  <a:pt x="143" y="152"/>
                </a:lnTo>
                <a:lnTo>
                  <a:pt x="138" y="163"/>
                </a:lnTo>
                <a:lnTo>
                  <a:pt x="132" y="172"/>
                </a:lnTo>
                <a:lnTo>
                  <a:pt x="123" y="179"/>
                </a:lnTo>
                <a:lnTo>
                  <a:pt x="113" y="185"/>
                </a:lnTo>
                <a:lnTo>
                  <a:pt x="102" y="188"/>
                </a:lnTo>
                <a:lnTo>
                  <a:pt x="90" y="190"/>
                </a:lnTo>
                <a:lnTo>
                  <a:pt x="76" y="188"/>
                </a:lnTo>
                <a:lnTo>
                  <a:pt x="63" y="184"/>
                </a:lnTo>
                <a:lnTo>
                  <a:pt x="53" y="177"/>
                </a:lnTo>
                <a:lnTo>
                  <a:pt x="43" y="167"/>
                </a:lnTo>
                <a:lnTo>
                  <a:pt x="36" y="156"/>
                </a:lnTo>
                <a:lnTo>
                  <a:pt x="31" y="142"/>
                </a:lnTo>
                <a:lnTo>
                  <a:pt x="27" y="126"/>
                </a:lnTo>
                <a:lnTo>
                  <a:pt x="26" y="107"/>
                </a:lnTo>
                <a:lnTo>
                  <a:pt x="27" y="88"/>
                </a:lnTo>
                <a:lnTo>
                  <a:pt x="31" y="72"/>
                </a:lnTo>
                <a:lnTo>
                  <a:pt x="36" y="58"/>
                </a:lnTo>
                <a:lnTo>
                  <a:pt x="43" y="46"/>
                </a:lnTo>
                <a:lnTo>
                  <a:pt x="53" y="37"/>
                </a:lnTo>
                <a:lnTo>
                  <a:pt x="63" y="30"/>
                </a:lnTo>
                <a:lnTo>
                  <a:pt x="76" y="25"/>
                </a:lnTo>
                <a:lnTo>
                  <a:pt x="91" y="24"/>
                </a:lnTo>
                <a:lnTo>
                  <a:pt x="101" y="25"/>
                </a:lnTo>
                <a:lnTo>
                  <a:pt x="110" y="27"/>
                </a:lnTo>
                <a:lnTo>
                  <a:pt x="118" y="30"/>
                </a:lnTo>
                <a:lnTo>
                  <a:pt x="125" y="35"/>
                </a:lnTo>
                <a:lnTo>
                  <a:pt x="132" y="42"/>
                </a:lnTo>
                <a:lnTo>
                  <a:pt x="136" y="49"/>
                </a:lnTo>
                <a:lnTo>
                  <a:pt x="140" y="57"/>
                </a:lnTo>
                <a:lnTo>
                  <a:pt x="142" y="66"/>
                </a:lnTo>
                <a:lnTo>
                  <a:pt x="168" y="66"/>
                </a:lnTo>
                <a:lnTo>
                  <a:pt x="164" y="51"/>
                </a:lnTo>
                <a:lnTo>
                  <a:pt x="159" y="38"/>
                </a:lnTo>
                <a:lnTo>
                  <a:pt x="152" y="27"/>
                </a:lnTo>
                <a:lnTo>
                  <a:pt x="143" y="17"/>
                </a:lnTo>
                <a:lnTo>
                  <a:pt x="133" y="10"/>
                </a:lnTo>
                <a:lnTo>
                  <a:pt x="120" y="4"/>
                </a:lnTo>
                <a:lnTo>
                  <a:pt x="106" y="1"/>
                </a:lnTo>
                <a:lnTo>
                  <a:pt x="91" y="0"/>
                </a:lnTo>
                <a:lnTo>
                  <a:pt x="80" y="0"/>
                </a:lnTo>
                <a:lnTo>
                  <a:pt x="71" y="2"/>
                </a:lnTo>
                <a:lnTo>
                  <a:pt x="62" y="4"/>
                </a:lnTo>
                <a:lnTo>
                  <a:pt x="53" y="7"/>
                </a:lnTo>
                <a:lnTo>
                  <a:pt x="45" y="11"/>
                </a:lnTo>
                <a:lnTo>
                  <a:pt x="38" y="16"/>
                </a:lnTo>
                <a:lnTo>
                  <a:pt x="31" y="22"/>
                </a:lnTo>
                <a:lnTo>
                  <a:pt x="24" y="29"/>
                </a:lnTo>
                <a:lnTo>
                  <a:pt x="19" y="36"/>
                </a:lnTo>
                <a:lnTo>
                  <a:pt x="14" y="44"/>
                </a:lnTo>
                <a:lnTo>
                  <a:pt x="9" y="53"/>
                </a:lnTo>
                <a:lnTo>
                  <a:pt x="6" y="63"/>
                </a:lnTo>
                <a:lnTo>
                  <a:pt x="3" y="73"/>
                </a:lnTo>
                <a:lnTo>
                  <a:pt x="2" y="84"/>
                </a:lnTo>
                <a:lnTo>
                  <a:pt x="0" y="95"/>
                </a:lnTo>
                <a:lnTo>
                  <a:pt x="0" y="108"/>
                </a:lnTo>
                <a:lnTo>
                  <a:pt x="0" y="120"/>
                </a:lnTo>
                <a:lnTo>
                  <a:pt x="2" y="131"/>
                </a:lnTo>
                <a:lnTo>
                  <a:pt x="3" y="142"/>
                </a:lnTo>
                <a:lnTo>
                  <a:pt x="6" y="152"/>
                </a:lnTo>
                <a:lnTo>
                  <a:pt x="9" y="162"/>
                </a:lnTo>
                <a:lnTo>
                  <a:pt x="14" y="171"/>
                </a:lnTo>
                <a:lnTo>
                  <a:pt x="19" y="179"/>
                </a:lnTo>
                <a:lnTo>
                  <a:pt x="24" y="186"/>
                </a:lnTo>
                <a:lnTo>
                  <a:pt x="31" y="193"/>
                </a:lnTo>
                <a:lnTo>
                  <a:pt x="37" y="199"/>
                </a:lnTo>
                <a:lnTo>
                  <a:pt x="43" y="204"/>
                </a:lnTo>
                <a:lnTo>
                  <a:pt x="52" y="208"/>
                </a:lnTo>
                <a:lnTo>
                  <a:pt x="59" y="211"/>
                </a:lnTo>
                <a:lnTo>
                  <a:pt x="67" y="213"/>
                </a:lnTo>
                <a:lnTo>
                  <a:pt x="76" y="215"/>
                </a:lnTo>
                <a:lnTo>
                  <a:pt x="85" y="215"/>
                </a:lnTo>
                <a:lnTo>
                  <a:pt x="95" y="215"/>
                </a:lnTo>
                <a:lnTo>
                  <a:pt x="104" y="213"/>
                </a:lnTo>
                <a:lnTo>
                  <a:pt x="114" y="211"/>
                </a:lnTo>
                <a:lnTo>
                  <a:pt x="121" y="207"/>
                </a:lnTo>
                <a:lnTo>
                  <a:pt x="130" y="202"/>
                </a:lnTo>
                <a:lnTo>
                  <a:pt x="136" y="197"/>
                </a:lnTo>
                <a:lnTo>
                  <a:pt x="143" y="190"/>
                </a:lnTo>
                <a:lnTo>
                  <a:pt x="149" y="181"/>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55" name="Freeform 451"/>
          <p:cNvSpPr>
            <a:spLocks noEditPoints="1"/>
          </p:cNvSpPr>
          <p:nvPr/>
        </p:nvSpPr>
        <p:spPr bwMode="auto">
          <a:xfrm>
            <a:off x="5626100" y="3897313"/>
            <a:ext cx="60325" cy="82550"/>
          </a:xfrm>
          <a:custGeom>
            <a:avLst/>
            <a:gdLst>
              <a:gd name="T0" fmla="*/ 2147483647 w 129"/>
              <a:gd name="T1" fmla="*/ 2147483647 h 158"/>
              <a:gd name="T2" fmla="*/ 2147483647 w 129"/>
              <a:gd name="T3" fmla="*/ 2147483647 h 158"/>
              <a:gd name="T4" fmla="*/ 2147483647 w 129"/>
              <a:gd name="T5" fmla="*/ 2147483647 h 158"/>
              <a:gd name="T6" fmla="*/ 2147483647 w 129"/>
              <a:gd name="T7" fmla="*/ 2147483647 h 158"/>
              <a:gd name="T8" fmla="*/ 2147483647 w 129"/>
              <a:gd name="T9" fmla="*/ 2147483647 h 158"/>
              <a:gd name="T10" fmla="*/ 2147483647 w 129"/>
              <a:gd name="T11" fmla="*/ 2147483647 h 158"/>
              <a:gd name="T12" fmla="*/ 2147483647 w 129"/>
              <a:gd name="T13" fmla="*/ 2147483647 h 158"/>
              <a:gd name="T14" fmla="*/ 2147483647 w 129"/>
              <a:gd name="T15" fmla="*/ 2147483647 h 158"/>
              <a:gd name="T16" fmla="*/ 2147483647 w 129"/>
              <a:gd name="T17" fmla="*/ 2147483647 h 158"/>
              <a:gd name="T18" fmla="*/ 2147483647 w 129"/>
              <a:gd name="T19" fmla="*/ 2147483647 h 158"/>
              <a:gd name="T20" fmla="*/ 2147483647 w 129"/>
              <a:gd name="T21" fmla="*/ 2147483647 h 158"/>
              <a:gd name="T22" fmla="*/ 2147483647 w 129"/>
              <a:gd name="T23" fmla="*/ 2147483647 h 158"/>
              <a:gd name="T24" fmla="*/ 2147483647 w 129"/>
              <a:gd name="T25" fmla="*/ 2147483647 h 158"/>
              <a:gd name="T26" fmla="*/ 2147483647 w 129"/>
              <a:gd name="T27" fmla="*/ 2147483647 h 158"/>
              <a:gd name="T28" fmla="*/ 2147483647 w 129"/>
              <a:gd name="T29" fmla="*/ 2147483647 h 158"/>
              <a:gd name="T30" fmla="*/ 2147483647 w 129"/>
              <a:gd name="T31" fmla="*/ 2147483647 h 158"/>
              <a:gd name="T32" fmla="*/ 2147483647 w 129"/>
              <a:gd name="T33" fmla="*/ 2147483647 h 158"/>
              <a:gd name="T34" fmla="*/ 2147483647 w 129"/>
              <a:gd name="T35" fmla="*/ 2147483647 h 158"/>
              <a:gd name="T36" fmla="*/ 2147483647 w 129"/>
              <a:gd name="T37" fmla="*/ 2147483647 h 158"/>
              <a:gd name="T38" fmla="*/ 2147483647 w 129"/>
              <a:gd name="T39" fmla="*/ 2147483647 h 158"/>
              <a:gd name="T40" fmla="*/ 2147483647 w 129"/>
              <a:gd name="T41" fmla="*/ 2147483647 h 158"/>
              <a:gd name="T42" fmla="*/ 2147483647 w 129"/>
              <a:gd name="T43" fmla="*/ 2147483647 h 158"/>
              <a:gd name="T44" fmla="*/ 2147483647 w 129"/>
              <a:gd name="T45" fmla="*/ 2147483647 h 158"/>
              <a:gd name="T46" fmla="*/ 2147483647 w 129"/>
              <a:gd name="T47" fmla="*/ 2147483647 h 158"/>
              <a:gd name="T48" fmla="*/ 2147483647 w 129"/>
              <a:gd name="T49" fmla="*/ 2147483647 h 158"/>
              <a:gd name="T50" fmla="*/ 2147483647 w 129"/>
              <a:gd name="T51" fmla="*/ 2147483647 h 158"/>
              <a:gd name="T52" fmla="*/ 2147483647 w 129"/>
              <a:gd name="T53" fmla="*/ 2147483647 h 158"/>
              <a:gd name="T54" fmla="*/ 2147483647 w 129"/>
              <a:gd name="T55" fmla="*/ 0 h 158"/>
              <a:gd name="T56" fmla="*/ 2147483647 w 129"/>
              <a:gd name="T57" fmla="*/ 2147483647 h 158"/>
              <a:gd name="T58" fmla="*/ 2147483647 w 129"/>
              <a:gd name="T59" fmla="*/ 2147483647 h 158"/>
              <a:gd name="T60" fmla="*/ 2147483647 w 129"/>
              <a:gd name="T61" fmla="*/ 2147483647 h 158"/>
              <a:gd name="T62" fmla="*/ 2147483647 w 129"/>
              <a:gd name="T63" fmla="*/ 2147483647 h 158"/>
              <a:gd name="T64" fmla="*/ 2147483647 w 129"/>
              <a:gd name="T65" fmla="*/ 2147483647 h 158"/>
              <a:gd name="T66" fmla="*/ 2147483647 w 129"/>
              <a:gd name="T67" fmla="*/ 2147483647 h 158"/>
              <a:gd name="T68" fmla="*/ 2147483647 w 129"/>
              <a:gd name="T69" fmla="*/ 2147483647 h 158"/>
              <a:gd name="T70" fmla="*/ 2147483647 w 129"/>
              <a:gd name="T71" fmla="*/ 2147483647 h 158"/>
              <a:gd name="T72" fmla="*/ 2147483647 w 129"/>
              <a:gd name="T73" fmla="*/ 2147483647 h 158"/>
              <a:gd name="T74" fmla="*/ 2147483647 w 129"/>
              <a:gd name="T75" fmla="*/ 2147483647 h 158"/>
              <a:gd name="T76" fmla="*/ 2147483647 w 129"/>
              <a:gd name="T77" fmla="*/ 2147483647 h 158"/>
              <a:gd name="T78" fmla="*/ 2147483647 w 129"/>
              <a:gd name="T79" fmla="*/ 2147483647 h 158"/>
              <a:gd name="T80" fmla="*/ 2147483647 w 129"/>
              <a:gd name="T81" fmla="*/ 2147483647 h 158"/>
              <a:gd name="T82" fmla="*/ 2147483647 w 129"/>
              <a:gd name="T83" fmla="*/ 2147483647 h 158"/>
              <a:gd name="T84" fmla="*/ 2147483647 w 129"/>
              <a:gd name="T85" fmla="*/ 2147483647 h 158"/>
              <a:gd name="T86" fmla="*/ 2147483647 w 129"/>
              <a:gd name="T87" fmla="*/ 2147483647 h 158"/>
              <a:gd name="T88" fmla="*/ 2147483647 w 129"/>
              <a:gd name="T89" fmla="*/ 2147483647 h 158"/>
              <a:gd name="T90" fmla="*/ 2147483647 w 129"/>
              <a:gd name="T91" fmla="*/ 2147483647 h 158"/>
              <a:gd name="T92" fmla="*/ 2147483647 w 129"/>
              <a:gd name="T93" fmla="*/ 2147483647 h 158"/>
              <a:gd name="T94" fmla="*/ 2147483647 w 129"/>
              <a:gd name="T95" fmla="*/ 2147483647 h 158"/>
              <a:gd name="T96" fmla="*/ 0 w 129"/>
              <a:gd name="T97" fmla="*/ 2147483647 h 158"/>
              <a:gd name="T98" fmla="*/ 2147483647 w 129"/>
              <a:gd name="T99" fmla="*/ 2147483647 h 158"/>
              <a:gd name="T100" fmla="*/ 2147483647 w 129"/>
              <a:gd name="T101" fmla="*/ 2147483647 h 158"/>
              <a:gd name="T102" fmla="*/ 2147483647 w 129"/>
              <a:gd name="T103" fmla="*/ 2147483647 h 158"/>
              <a:gd name="T104" fmla="*/ 2147483647 w 129"/>
              <a:gd name="T105" fmla="*/ 2147483647 h 158"/>
              <a:gd name="T106" fmla="*/ 2147483647 w 129"/>
              <a:gd name="T107" fmla="*/ 2147483647 h 158"/>
              <a:gd name="T108" fmla="*/ 2147483647 w 129"/>
              <a:gd name="T109" fmla="*/ 2147483647 h 15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9"/>
              <a:gd name="T166" fmla="*/ 0 h 158"/>
              <a:gd name="T167" fmla="*/ 129 w 129"/>
              <a:gd name="T168" fmla="*/ 158 h 15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9" h="158">
                <a:moveTo>
                  <a:pt x="91" y="77"/>
                </a:moveTo>
                <a:lnTo>
                  <a:pt x="91" y="99"/>
                </a:lnTo>
                <a:lnTo>
                  <a:pt x="90" y="107"/>
                </a:lnTo>
                <a:lnTo>
                  <a:pt x="88" y="114"/>
                </a:lnTo>
                <a:lnTo>
                  <a:pt x="84" y="120"/>
                </a:lnTo>
                <a:lnTo>
                  <a:pt x="79" y="125"/>
                </a:lnTo>
                <a:lnTo>
                  <a:pt x="73" y="130"/>
                </a:lnTo>
                <a:lnTo>
                  <a:pt x="66" y="134"/>
                </a:lnTo>
                <a:lnTo>
                  <a:pt x="58" y="135"/>
                </a:lnTo>
                <a:lnTo>
                  <a:pt x="49" y="136"/>
                </a:lnTo>
                <a:lnTo>
                  <a:pt x="43" y="136"/>
                </a:lnTo>
                <a:lnTo>
                  <a:pt x="38" y="135"/>
                </a:lnTo>
                <a:lnTo>
                  <a:pt x="34" y="132"/>
                </a:lnTo>
                <a:lnTo>
                  <a:pt x="31" y="130"/>
                </a:lnTo>
                <a:lnTo>
                  <a:pt x="28" y="127"/>
                </a:lnTo>
                <a:lnTo>
                  <a:pt x="27" y="122"/>
                </a:lnTo>
                <a:lnTo>
                  <a:pt x="24" y="117"/>
                </a:lnTo>
                <a:lnTo>
                  <a:pt x="24" y="113"/>
                </a:lnTo>
                <a:lnTo>
                  <a:pt x="24" y="107"/>
                </a:lnTo>
                <a:lnTo>
                  <a:pt x="25" y="102"/>
                </a:lnTo>
                <a:lnTo>
                  <a:pt x="28" y="99"/>
                </a:lnTo>
                <a:lnTo>
                  <a:pt x="30" y="95"/>
                </a:lnTo>
                <a:lnTo>
                  <a:pt x="33" y="92"/>
                </a:lnTo>
                <a:lnTo>
                  <a:pt x="37" y="89"/>
                </a:lnTo>
                <a:lnTo>
                  <a:pt x="42" y="88"/>
                </a:lnTo>
                <a:lnTo>
                  <a:pt x="48" y="87"/>
                </a:lnTo>
                <a:lnTo>
                  <a:pt x="59" y="85"/>
                </a:lnTo>
                <a:lnTo>
                  <a:pt x="71" y="84"/>
                </a:lnTo>
                <a:lnTo>
                  <a:pt x="81" y="81"/>
                </a:lnTo>
                <a:lnTo>
                  <a:pt x="91" y="77"/>
                </a:lnTo>
                <a:close/>
                <a:moveTo>
                  <a:pt x="93" y="134"/>
                </a:moveTo>
                <a:lnTo>
                  <a:pt x="93" y="139"/>
                </a:lnTo>
                <a:lnTo>
                  <a:pt x="94" y="144"/>
                </a:lnTo>
                <a:lnTo>
                  <a:pt x="96" y="148"/>
                </a:lnTo>
                <a:lnTo>
                  <a:pt x="98" y="151"/>
                </a:lnTo>
                <a:lnTo>
                  <a:pt x="101" y="153"/>
                </a:lnTo>
                <a:lnTo>
                  <a:pt x="106" y="156"/>
                </a:lnTo>
                <a:lnTo>
                  <a:pt x="110" y="157"/>
                </a:lnTo>
                <a:lnTo>
                  <a:pt x="116" y="157"/>
                </a:lnTo>
                <a:lnTo>
                  <a:pt x="121" y="156"/>
                </a:lnTo>
                <a:lnTo>
                  <a:pt x="129" y="155"/>
                </a:lnTo>
                <a:lnTo>
                  <a:pt x="129" y="135"/>
                </a:lnTo>
                <a:lnTo>
                  <a:pt x="122" y="136"/>
                </a:lnTo>
                <a:lnTo>
                  <a:pt x="118" y="135"/>
                </a:lnTo>
                <a:lnTo>
                  <a:pt x="115" y="131"/>
                </a:lnTo>
                <a:lnTo>
                  <a:pt x="114" y="127"/>
                </a:lnTo>
                <a:lnTo>
                  <a:pt x="114" y="120"/>
                </a:lnTo>
                <a:lnTo>
                  <a:pt x="114" y="45"/>
                </a:lnTo>
                <a:lnTo>
                  <a:pt x="113" y="35"/>
                </a:lnTo>
                <a:lnTo>
                  <a:pt x="111" y="25"/>
                </a:lnTo>
                <a:lnTo>
                  <a:pt x="107" y="17"/>
                </a:lnTo>
                <a:lnTo>
                  <a:pt x="101" y="10"/>
                </a:lnTo>
                <a:lnTo>
                  <a:pt x="94" y="6"/>
                </a:lnTo>
                <a:lnTo>
                  <a:pt x="84" y="2"/>
                </a:lnTo>
                <a:lnTo>
                  <a:pt x="74" y="1"/>
                </a:lnTo>
                <a:lnTo>
                  <a:pt x="61" y="0"/>
                </a:lnTo>
                <a:lnTo>
                  <a:pt x="49" y="1"/>
                </a:lnTo>
                <a:lnTo>
                  <a:pt x="38" y="3"/>
                </a:lnTo>
                <a:lnTo>
                  <a:pt x="29" y="7"/>
                </a:lnTo>
                <a:lnTo>
                  <a:pt x="21" y="13"/>
                </a:lnTo>
                <a:lnTo>
                  <a:pt x="15" y="19"/>
                </a:lnTo>
                <a:lnTo>
                  <a:pt x="11" y="28"/>
                </a:lnTo>
                <a:lnTo>
                  <a:pt x="8" y="37"/>
                </a:lnTo>
                <a:lnTo>
                  <a:pt x="6" y="47"/>
                </a:lnTo>
                <a:lnTo>
                  <a:pt x="6" y="49"/>
                </a:lnTo>
                <a:lnTo>
                  <a:pt x="29" y="49"/>
                </a:lnTo>
                <a:lnTo>
                  <a:pt x="29" y="43"/>
                </a:lnTo>
                <a:lnTo>
                  <a:pt x="31" y="37"/>
                </a:lnTo>
                <a:lnTo>
                  <a:pt x="33" y="32"/>
                </a:lnTo>
                <a:lnTo>
                  <a:pt x="37" y="29"/>
                </a:lnTo>
                <a:lnTo>
                  <a:pt x="41" y="25"/>
                </a:lnTo>
                <a:lnTo>
                  <a:pt x="47" y="23"/>
                </a:lnTo>
                <a:lnTo>
                  <a:pt x="53" y="22"/>
                </a:lnTo>
                <a:lnTo>
                  <a:pt x="60" y="22"/>
                </a:lnTo>
                <a:lnTo>
                  <a:pt x="68" y="22"/>
                </a:lnTo>
                <a:lnTo>
                  <a:pt x="74" y="23"/>
                </a:lnTo>
                <a:lnTo>
                  <a:pt x="79" y="25"/>
                </a:lnTo>
                <a:lnTo>
                  <a:pt x="83" y="28"/>
                </a:lnTo>
                <a:lnTo>
                  <a:pt x="87" y="30"/>
                </a:lnTo>
                <a:lnTo>
                  <a:pt x="89" y="35"/>
                </a:lnTo>
                <a:lnTo>
                  <a:pt x="91" y="38"/>
                </a:lnTo>
                <a:lnTo>
                  <a:pt x="91" y="44"/>
                </a:lnTo>
                <a:lnTo>
                  <a:pt x="91" y="50"/>
                </a:lnTo>
                <a:lnTo>
                  <a:pt x="90" y="54"/>
                </a:lnTo>
                <a:lnTo>
                  <a:pt x="89" y="57"/>
                </a:lnTo>
                <a:lnTo>
                  <a:pt x="84" y="59"/>
                </a:lnTo>
                <a:lnTo>
                  <a:pt x="79" y="61"/>
                </a:lnTo>
                <a:lnTo>
                  <a:pt x="71" y="63"/>
                </a:lnTo>
                <a:lnTo>
                  <a:pt x="60" y="64"/>
                </a:lnTo>
                <a:lnTo>
                  <a:pt x="48" y="65"/>
                </a:lnTo>
                <a:lnTo>
                  <a:pt x="36" y="67"/>
                </a:lnTo>
                <a:lnTo>
                  <a:pt x="27" y="71"/>
                </a:lnTo>
                <a:lnTo>
                  <a:pt x="18" y="74"/>
                </a:lnTo>
                <a:lnTo>
                  <a:pt x="12" y="80"/>
                </a:lnTo>
                <a:lnTo>
                  <a:pt x="6" y="86"/>
                </a:lnTo>
                <a:lnTo>
                  <a:pt x="3" y="94"/>
                </a:lnTo>
                <a:lnTo>
                  <a:pt x="1" y="102"/>
                </a:lnTo>
                <a:lnTo>
                  <a:pt x="0" y="113"/>
                </a:lnTo>
                <a:lnTo>
                  <a:pt x="1" y="123"/>
                </a:lnTo>
                <a:lnTo>
                  <a:pt x="3" y="131"/>
                </a:lnTo>
                <a:lnTo>
                  <a:pt x="6" y="139"/>
                </a:lnTo>
                <a:lnTo>
                  <a:pt x="12" y="146"/>
                </a:lnTo>
                <a:lnTo>
                  <a:pt x="18" y="151"/>
                </a:lnTo>
                <a:lnTo>
                  <a:pt x="25" y="155"/>
                </a:lnTo>
                <a:lnTo>
                  <a:pt x="35" y="157"/>
                </a:lnTo>
                <a:lnTo>
                  <a:pt x="44" y="158"/>
                </a:lnTo>
                <a:lnTo>
                  <a:pt x="58" y="157"/>
                </a:lnTo>
                <a:lnTo>
                  <a:pt x="71" y="152"/>
                </a:lnTo>
                <a:lnTo>
                  <a:pt x="82" y="144"/>
                </a:lnTo>
                <a:lnTo>
                  <a:pt x="93" y="13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56" name="Freeform 452"/>
          <p:cNvSpPr>
            <a:spLocks/>
          </p:cNvSpPr>
          <p:nvPr/>
        </p:nvSpPr>
        <p:spPr bwMode="auto">
          <a:xfrm>
            <a:off x="5692775" y="3897313"/>
            <a:ext cx="53975" cy="82550"/>
          </a:xfrm>
          <a:custGeom>
            <a:avLst/>
            <a:gdLst>
              <a:gd name="T0" fmla="*/ 2147483647 w 112"/>
              <a:gd name="T1" fmla="*/ 2147483647 h 158"/>
              <a:gd name="T2" fmla="*/ 2147483647 w 112"/>
              <a:gd name="T3" fmla="*/ 2147483647 h 158"/>
              <a:gd name="T4" fmla="*/ 2147483647 w 112"/>
              <a:gd name="T5" fmla="*/ 2147483647 h 158"/>
              <a:gd name="T6" fmla="*/ 2147483647 w 112"/>
              <a:gd name="T7" fmla="*/ 2147483647 h 158"/>
              <a:gd name="T8" fmla="*/ 2147483647 w 112"/>
              <a:gd name="T9" fmla="*/ 2147483647 h 158"/>
              <a:gd name="T10" fmla="*/ 2147483647 w 112"/>
              <a:gd name="T11" fmla="*/ 2147483647 h 158"/>
              <a:gd name="T12" fmla="*/ 2147483647 w 112"/>
              <a:gd name="T13" fmla="*/ 2147483647 h 158"/>
              <a:gd name="T14" fmla="*/ 2147483647 w 112"/>
              <a:gd name="T15" fmla="*/ 2147483647 h 158"/>
              <a:gd name="T16" fmla="*/ 2147483647 w 112"/>
              <a:gd name="T17" fmla="*/ 2147483647 h 158"/>
              <a:gd name="T18" fmla="*/ 2147483647 w 112"/>
              <a:gd name="T19" fmla="*/ 2147483647 h 158"/>
              <a:gd name="T20" fmla="*/ 2147483647 w 112"/>
              <a:gd name="T21" fmla="*/ 2147483647 h 158"/>
              <a:gd name="T22" fmla="*/ 2147483647 w 112"/>
              <a:gd name="T23" fmla="*/ 2147483647 h 158"/>
              <a:gd name="T24" fmla="*/ 2147483647 w 112"/>
              <a:gd name="T25" fmla="*/ 2147483647 h 158"/>
              <a:gd name="T26" fmla="*/ 2147483647 w 112"/>
              <a:gd name="T27" fmla="*/ 2147483647 h 158"/>
              <a:gd name="T28" fmla="*/ 2147483647 w 112"/>
              <a:gd name="T29" fmla="*/ 2147483647 h 158"/>
              <a:gd name="T30" fmla="*/ 2147483647 w 112"/>
              <a:gd name="T31" fmla="*/ 2147483647 h 158"/>
              <a:gd name="T32" fmla="*/ 2147483647 w 112"/>
              <a:gd name="T33" fmla="*/ 2147483647 h 158"/>
              <a:gd name="T34" fmla="*/ 2147483647 w 112"/>
              <a:gd name="T35" fmla="*/ 2147483647 h 158"/>
              <a:gd name="T36" fmla="*/ 2147483647 w 112"/>
              <a:gd name="T37" fmla="*/ 2147483647 h 158"/>
              <a:gd name="T38" fmla="*/ 2147483647 w 112"/>
              <a:gd name="T39" fmla="*/ 2147483647 h 158"/>
              <a:gd name="T40" fmla="*/ 2147483647 w 112"/>
              <a:gd name="T41" fmla="*/ 2147483647 h 158"/>
              <a:gd name="T42" fmla="*/ 2147483647 w 112"/>
              <a:gd name="T43" fmla="*/ 2147483647 h 158"/>
              <a:gd name="T44" fmla="*/ 2147483647 w 112"/>
              <a:gd name="T45" fmla="*/ 2147483647 h 158"/>
              <a:gd name="T46" fmla="*/ 2147483647 w 112"/>
              <a:gd name="T47" fmla="*/ 2147483647 h 158"/>
              <a:gd name="T48" fmla="*/ 2147483647 w 112"/>
              <a:gd name="T49" fmla="*/ 2147483647 h 158"/>
              <a:gd name="T50" fmla="*/ 2147483647 w 112"/>
              <a:gd name="T51" fmla="*/ 2147483647 h 158"/>
              <a:gd name="T52" fmla="*/ 2147483647 w 112"/>
              <a:gd name="T53" fmla="*/ 2147483647 h 158"/>
              <a:gd name="T54" fmla="*/ 2147483647 w 112"/>
              <a:gd name="T55" fmla="*/ 2147483647 h 158"/>
              <a:gd name="T56" fmla="*/ 2147483647 w 112"/>
              <a:gd name="T57" fmla="*/ 2147483647 h 158"/>
              <a:gd name="T58" fmla="*/ 2147483647 w 112"/>
              <a:gd name="T59" fmla="*/ 2147483647 h 158"/>
              <a:gd name="T60" fmla="*/ 2147483647 w 112"/>
              <a:gd name="T61" fmla="*/ 2147483647 h 158"/>
              <a:gd name="T62" fmla="*/ 2147483647 w 112"/>
              <a:gd name="T63" fmla="*/ 2147483647 h 158"/>
              <a:gd name="T64" fmla="*/ 2147483647 w 112"/>
              <a:gd name="T65" fmla="*/ 2147483647 h 158"/>
              <a:gd name="T66" fmla="*/ 2147483647 w 112"/>
              <a:gd name="T67" fmla="*/ 2147483647 h 158"/>
              <a:gd name="T68" fmla="*/ 2147483647 w 112"/>
              <a:gd name="T69" fmla="*/ 2147483647 h 158"/>
              <a:gd name="T70" fmla="*/ 2147483647 w 112"/>
              <a:gd name="T71" fmla="*/ 2147483647 h 158"/>
              <a:gd name="T72" fmla="*/ 2147483647 w 112"/>
              <a:gd name="T73" fmla="*/ 2147483647 h 158"/>
              <a:gd name="T74" fmla="*/ 2147483647 w 112"/>
              <a:gd name="T75" fmla="*/ 2147483647 h 158"/>
              <a:gd name="T76" fmla="*/ 2147483647 w 112"/>
              <a:gd name="T77" fmla="*/ 2147483647 h 158"/>
              <a:gd name="T78" fmla="*/ 2147483647 w 112"/>
              <a:gd name="T79" fmla="*/ 2147483647 h 158"/>
              <a:gd name="T80" fmla="*/ 2147483647 w 112"/>
              <a:gd name="T81" fmla="*/ 2147483647 h 158"/>
              <a:gd name="T82" fmla="*/ 2147483647 w 112"/>
              <a:gd name="T83" fmla="*/ 2147483647 h 158"/>
              <a:gd name="T84" fmla="*/ 2147483647 w 112"/>
              <a:gd name="T85" fmla="*/ 2147483647 h 158"/>
              <a:gd name="T86" fmla="*/ 2147483647 w 112"/>
              <a:gd name="T87" fmla="*/ 2147483647 h 158"/>
              <a:gd name="T88" fmla="*/ 2147483647 w 112"/>
              <a:gd name="T89" fmla="*/ 2147483647 h 158"/>
              <a:gd name="T90" fmla="*/ 2147483647 w 112"/>
              <a:gd name="T91" fmla="*/ 2147483647 h 158"/>
              <a:gd name="T92" fmla="*/ 2147483647 w 112"/>
              <a:gd name="T93" fmla="*/ 2147483647 h 158"/>
              <a:gd name="T94" fmla="*/ 2147483647 w 112"/>
              <a:gd name="T95" fmla="*/ 2147483647 h 158"/>
              <a:gd name="T96" fmla="*/ 2147483647 w 112"/>
              <a:gd name="T97" fmla="*/ 2147483647 h 158"/>
              <a:gd name="T98" fmla="*/ 2147483647 w 112"/>
              <a:gd name="T99" fmla="*/ 2147483647 h 15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12"/>
              <a:gd name="T151" fmla="*/ 0 h 158"/>
              <a:gd name="T152" fmla="*/ 112 w 112"/>
              <a:gd name="T153" fmla="*/ 158 h 15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12" h="158">
                <a:moveTo>
                  <a:pt x="0" y="106"/>
                </a:moveTo>
                <a:lnTo>
                  <a:pt x="1" y="117"/>
                </a:lnTo>
                <a:lnTo>
                  <a:pt x="4" y="128"/>
                </a:lnTo>
                <a:lnTo>
                  <a:pt x="9" y="137"/>
                </a:lnTo>
                <a:lnTo>
                  <a:pt x="14" y="144"/>
                </a:lnTo>
                <a:lnTo>
                  <a:pt x="23" y="150"/>
                </a:lnTo>
                <a:lnTo>
                  <a:pt x="32" y="155"/>
                </a:lnTo>
                <a:lnTo>
                  <a:pt x="43" y="157"/>
                </a:lnTo>
                <a:lnTo>
                  <a:pt x="55" y="158"/>
                </a:lnTo>
                <a:lnTo>
                  <a:pt x="68" y="157"/>
                </a:lnTo>
                <a:lnTo>
                  <a:pt x="80" y="155"/>
                </a:lnTo>
                <a:lnTo>
                  <a:pt x="89" y="151"/>
                </a:lnTo>
                <a:lnTo>
                  <a:pt x="97" y="145"/>
                </a:lnTo>
                <a:lnTo>
                  <a:pt x="104" y="138"/>
                </a:lnTo>
                <a:lnTo>
                  <a:pt x="108" y="130"/>
                </a:lnTo>
                <a:lnTo>
                  <a:pt x="111" y="120"/>
                </a:lnTo>
                <a:lnTo>
                  <a:pt x="112" y="109"/>
                </a:lnTo>
                <a:lnTo>
                  <a:pt x="111" y="100"/>
                </a:lnTo>
                <a:lnTo>
                  <a:pt x="110" y="93"/>
                </a:lnTo>
                <a:lnTo>
                  <a:pt x="107" y="86"/>
                </a:lnTo>
                <a:lnTo>
                  <a:pt x="102" y="81"/>
                </a:lnTo>
                <a:lnTo>
                  <a:pt x="96" y="77"/>
                </a:lnTo>
                <a:lnTo>
                  <a:pt x="89" y="73"/>
                </a:lnTo>
                <a:lnTo>
                  <a:pt x="81" y="70"/>
                </a:lnTo>
                <a:lnTo>
                  <a:pt x="71" y="67"/>
                </a:lnTo>
                <a:lnTo>
                  <a:pt x="48" y="61"/>
                </a:lnTo>
                <a:lnTo>
                  <a:pt x="43" y="59"/>
                </a:lnTo>
                <a:lnTo>
                  <a:pt x="38" y="58"/>
                </a:lnTo>
                <a:lnTo>
                  <a:pt x="34" y="57"/>
                </a:lnTo>
                <a:lnTo>
                  <a:pt x="31" y="54"/>
                </a:lnTo>
                <a:lnTo>
                  <a:pt x="29" y="52"/>
                </a:lnTo>
                <a:lnTo>
                  <a:pt x="27" y="50"/>
                </a:lnTo>
                <a:lnTo>
                  <a:pt x="26" y="46"/>
                </a:lnTo>
                <a:lnTo>
                  <a:pt x="26" y="43"/>
                </a:lnTo>
                <a:lnTo>
                  <a:pt x="26" y="38"/>
                </a:lnTo>
                <a:lnTo>
                  <a:pt x="28" y="33"/>
                </a:lnTo>
                <a:lnTo>
                  <a:pt x="30" y="30"/>
                </a:lnTo>
                <a:lnTo>
                  <a:pt x="33" y="28"/>
                </a:lnTo>
                <a:lnTo>
                  <a:pt x="37" y="25"/>
                </a:lnTo>
                <a:lnTo>
                  <a:pt x="43" y="23"/>
                </a:lnTo>
                <a:lnTo>
                  <a:pt x="48" y="22"/>
                </a:lnTo>
                <a:lnTo>
                  <a:pt x="55" y="22"/>
                </a:lnTo>
                <a:lnTo>
                  <a:pt x="62" y="22"/>
                </a:lnTo>
                <a:lnTo>
                  <a:pt x="68" y="23"/>
                </a:lnTo>
                <a:lnTo>
                  <a:pt x="73" y="25"/>
                </a:lnTo>
                <a:lnTo>
                  <a:pt x="77" y="29"/>
                </a:lnTo>
                <a:lnTo>
                  <a:pt x="82" y="32"/>
                </a:lnTo>
                <a:lnTo>
                  <a:pt x="84" y="36"/>
                </a:lnTo>
                <a:lnTo>
                  <a:pt x="86" y="40"/>
                </a:lnTo>
                <a:lnTo>
                  <a:pt x="87" y="46"/>
                </a:lnTo>
                <a:lnTo>
                  <a:pt x="109" y="46"/>
                </a:lnTo>
                <a:lnTo>
                  <a:pt x="108" y="36"/>
                </a:lnTo>
                <a:lnTo>
                  <a:pt x="105" y="26"/>
                </a:lnTo>
                <a:lnTo>
                  <a:pt x="101" y="18"/>
                </a:lnTo>
                <a:lnTo>
                  <a:pt x="94" y="13"/>
                </a:lnTo>
                <a:lnTo>
                  <a:pt x="87" y="7"/>
                </a:lnTo>
                <a:lnTo>
                  <a:pt x="77" y="3"/>
                </a:lnTo>
                <a:lnTo>
                  <a:pt x="67" y="1"/>
                </a:lnTo>
                <a:lnTo>
                  <a:pt x="55" y="0"/>
                </a:lnTo>
                <a:lnTo>
                  <a:pt x="44" y="1"/>
                </a:lnTo>
                <a:lnTo>
                  <a:pt x="33" y="3"/>
                </a:lnTo>
                <a:lnTo>
                  <a:pt x="25" y="7"/>
                </a:lnTo>
                <a:lnTo>
                  <a:pt x="17" y="11"/>
                </a:lnTo>
                <a:lnTo>
                  <a:pt x="11" y="18"/>
                </a:lnTo>
                <a:lnTo>
                  <a:pt x="7" y="25"/>
                </a:lnTo>
                <a:lnTo>
                  <a:pt x="5" y="33"/>
                </a:lnTo>
                <a:lnTo>
                  <a:pt x="4" y="43"/>
                </a:lnTo>
                <a:lnTo>
                  <a:pt x="5" y="52"/>
                </a:lnTo>
                <a:lnTo>
                  <a:pt x="6" y="59"/>
                </a:lnTo>
                <a:lnTo>
                  <a:pt x="9" y="66"/>
                </a:lnTo>
                <a:lnTo>
                  <a:pt x="13" y="71"/>
                </a:lnTo>
                <a:lnTo>
                  <a:pt x="18" y="75"/>
                </a:lnTo>
                <a:lnTo>
                  <a:pt x="25" y="79"/>
                </a:lnTo>
                <a:lnTo>
                  <a:pt x="33" y="82"/>
                </a:lnTo>
                <a:lnTo>
                  <a:pt x="42" y="85"/>
                </a:lnTo>
                <a:lnTo>
                  <a:pt x="69" y="93"/>
                </a:lnTo>
                <a:lnTo>
                  <a:pt x="73" y="94"/>
                </a:lnTo>
                <a:lnTo>
                  <a:pt x="78" y="95"/>
                </a:lnTo>
                <a:lnTo>
                  <a:pt x="82" y="98"/>
                </a:lnTo>
                <a:lnTo>
                  <a:pt x="85" y="99"/>
                </a:lnTo>
                <a:lnTo>
                  <a:pt x="87" y="102"/>
                </a:lnTo>
                <a:lnTo>
                  <a:pt x="89" y="105"/>
                </a:lnTo>
                <a:lnTo>
                  <a:pt x="90" y="108"/>
                </a:lnTo>
                <a:lnTo>
                  <a:pt x="90" y="113"/>
                </a:lnTo>
                <a:lnTo>
                  <a:pt x="89" y="117"/>
                </a:lnTo>
                <a:lnTo>
                  <a:pt x="88" y="122"/>
                </a:lnTo>
                <a:lnTo>
                  <a:pt x="85" y="127"/>
                </a:lnTo>
                <a:lnTo>
                  <a:pt x="82" y="129"/>
                </a:lnTo>
                <a:lnTo>
                  <a:pt x="76" y="132"/>
                </a:lnTo>
                <a:lnTo>
                  <a:pt x="71" y="135"/>
                </a:lnTo>
                <a:lnTo>
                  <a:pt x="65" y="136"/>
                </a:lnTo>
                <a:lnTo>
                  <a:pt x="57" y="136"/>
                </a:lnTo>
                <a:lnTo>
                  <a:pt x="50" y="136"/>
                </a:lnTo>
                <a:lnTo>
                  <a:pt x="43" y="134"/>
                </a:lnTo>
                <a:lnTo>
                  <a:pt x="36" y="131"/>
                </a:lnTo>
                <a:lnTo>
                  <a:pt x="32" y="128"/>
                </a:lnTo>
                <a:lnTo>
                  <a:pt x="28" y="124"/>
                </a:lnTo>
                <a:lnTo>
                  <a:pt x="25" y="118"/>
                </a:lnTo>
                <a:lnTo>
                  <a:pt x="23" y="113"/>
                </a:lnTo>
                <a:lnTo>
                  <a:pt x="22" y="106"/>
                </a:lnTo>
                <a:lnTo>
                  <a:pt x="0" y="10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57" name="Freeform 453"/>
          <p:cNvSpPr>
            <a:spLocks/>
          </p:cNvSpPr>
          <p:nvPr/>
        </p:nvSpPr>
        <p:spPr bwMode="auto">
          <a:xfrm>
            <a:off x="5749925" y="3876675"/>
            <a:ext cx="33338" cy="103188"/>
          </a:xfrm>
          <a:custGeom>
            <a:avLst/>
            <a:gdLst>
              <a:gd name="T0" fmla="*/ 2147483647 w 67"/>
              <a:gd name="T1" fmla="*/ 2147483647 h 196"/>
              <a:gd name="T2" fmla="*/ 2147483647 w 67"/>
              <a:gd name="T3" fmla="*/ 2147483647 h 196"/>
              <a:gd name="T4" fmla="*/ 2147483647 w 67"/>
              <a:gd name="T5" fmla="*/ 2147483647 h 196"/>
              <a:gd name="T6" fmla="*/ 2147483647 w 67"/>
              <a:gd name="T7" fmla="*/ 2147483647 h 196"/>
              <a:gd name="T8" fmla="*/ 2147483647 w 67"/>
              <a:gd name="T9" fmla="*/ 2147483647 h 196"/>
              <a:gd name="T10" fmla="*/ 2147483647 w 67"/>
              <a:gd name="T11" fmla="*/ 0 h 196"/>
              <a:gd name="T12" fmla="*/ 2147483647 w 67"/>
              <a:gd name="T13" fmla="*/ 0 h 196"/>
              <a:gd name="T14" fmla="*/ 2147483647 w 67"/>
              <a:gd name="T15" fmla="*/ 2147483647 h 196"/>
              <a:gd name="T16" fmla="*/ 0 w 67"/>
              <a:gd name="T17" fmla="*/ 2147483647 h 196"/>
              <a:gd name="T18" fmla="*/ 0 w 67"/>
              <a:gd name="T19" fmla="*/ 2147483647 h 196"/>
              <a:gd name="T20" fmla="*/ 2147483647 w 67"/>
              <a:gd name="T21" fmla="*/ 2147483647 h 196"/>
              <a:gd name="T22" fmla="*/ 2147483647 w 67"/>
              <a:gd name="T23" fmla="*/ 2147483647 h 196"/>
              <a:gd name="T24" fmla="*/ 2147483647 w 67"/>
              <a:gd name="T25" fmla="*/ 2147483647 h 196"/>
              <a:gd name="T26" fmla="*/ 2147483647 w 67"/>
              <a:gd name="T27" fmla="*/ 2147483647 h 196"/>
              <a:gd name="T28" fmla="*/ 2147483647 w 67"/>
              <a:gd name="T29" fmla="*/ 2147483647 h 196"/>
              <a:gd name="T30" fmla="*/ 2147483647 w 67"/>
              <a:gd name="T31" fmla="*/ 2147483647 h 196"/>
              <a:gd name="T32" fmla="*/ 2147483647 w 67"/>
              <a:gd name="T33" fmla="*/ 2147483647 h 196"/>
              <a:gd name="T34" fmla="*/ 2147483647 w 67"/>
              <a:gd name="T35" fmla="*/ 2147483647 h 196"/>
              <a:gd name="T36" fmla="*/ 2147483647 w 67"/>
              <a:gd name="T37" fmla="*/ 2147483647 h 196"/>
              <a:gd name="T38" fmla="*/ 2147483647 w 67"/>
              <a:gd name="T39" fmla="*/ 2147483647 h 196"/>
              <a:gd name="T40" fmla="*/ 2147483647 w 67"/>
              <a:gd name="T41" fmla="*/ 2147483647 h 196"/>
              <a:gd name="T42" fmla="*/ 2147483647 w 67"/>
              <a:gd name="T43" fmla="*/ 2147483647 h 196"/>
              <a:gd name="T44" fmla="*/ 2147483647 w 67"/>
              <a:gd name="T45" fmla="*/ 2147483647 h 196"/>
              <a:gd name="T46" fmla="*/ 2147483647 w 67"/>
              <a:gd name="T47" fmla="*/ 2147483647 h 196"/>
              <a:gd name="T48" fmla="*/ 2147483647 w 67"/>
              <a:gd name="T49" fmla="*/ 2147483647 h 196"/>
              <a:gd name="T50" fmla="*/ 2147483647 w 67"/>
              <a:gd name="T51" fmla="*/ 2147483647 h 196"/>
              <a:gd name="T52" fmla="*/ 2147483647 w 67"/>
              <a:gd name="T53" fmla="*/ 2147483647 h 196"/>
              <a:gd name="T54" fmla="*/ 2147483647 w 67"/>
              <a:gd name="T55" fmla="*/ 2147483647 h 19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7"/>
              <a:gd name="T85" fmla="*/ 0 h 196"/>
              <a:gd name="T86" fmla="*/ 67 w 67"/>
              <a:gd name="T87" fmla="*/ 196 h 19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7" h="196">
                <a:moveTo>
                  <a:pt x="43" y="155"/>
                </a:moveTo>
                <a:lnTo>
                  <a:pt x="43" y="62"/>
                </a:lnTo>
                <a:lnTo>
                  <a:pt x="67" y="62"/>
                </a:lnTo>
                <a:lnTo>
                  <a:pt x="67" y="42"/>
                </a:lnTo>
                <a:lnTo>
                  <a:pt x="43" y="42"/>
                </a:lnTo>
                <a:lnTo>
                  <a:pt x="43" y="0"/>
                </a:lnTo>
                <a:lnTo>
                  <a:pt x="20" y="0"/>
                </a:lnTo>
                <a:lnTo>
                  <a:pt x="20" y="42"/>
                </a:lnTo>
                <a:lnTo>
                  <a:pt x="0" y="42"/>
                </a:lnTo>
                <a:lnTo>
                  <a:pt x="0" y="62"/>
                </a:lnTo>
                <a:lnTo>
                  <a:pt x="20" y="62"/>
                </a:lnTo>
                <a:lnTo>
                  <a:pt x="20" y="164"/>
                </a:lnTo>
                <a:lnTo>
                  <a:pt x="20" y="173"/>
                </a:lnTo>
                <a:lnTo>
                  <a:pt x="21" y="178"/>
                </a:lnTo>
                <a:lnTo>
                  <a:pt x="23" y="184"/>
                </a:lnTo>
                <a:lnTo>
                  <a:pt x="26" y="189"/>
                </a:lnTo>
                <a:lnTo>
                  <a:pt x="30" y="192"/>
                </a:lnTo>
                <a:lnTo>
                  <a:pt x="36" y="195"/>
                </a:lnTo>
                <a:lnTo>
                  <a:pt x="42" y="196"/>
                </a:lnTo>
                <a:lnTo>
                  <a:pt x="49" y="196"/>
                </a:lnTo>
                <a:lnTo>
                  <a:pt x="58" y="195"/>
                </a:lnTo>
                <a:lnTo>
                  <a:pt x="67" y="194"/>
                </a:lnTo>
                <a:lnTo>
                  <a:pt x="67" y="171"/>
                </a:lnTo>
                <a:lnTo>
                  <a:pt x="56" y="173"/>
                </a:lnTo>
                <a:lnTo>
                  <a:pt x="49" y="171"/>
                </a:lnTo>
                <a:lnTo>
                  <a:pt x="45" y="169"/>
                </a:lnTo>
                <a:lnTo>
                  <a:pt x="43" y="163"/>
                </a:lnTo>
                <a:lnTo>
                  <a:pt x="43"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58" name="Freeform 454"/>
          <p:cNvSpPr>
            <a:spLocks noEditPoints="1"/>
          </p:cNvSpPr>
          <p:nvPr/>
        </p:nvSpPr>
        <p:spPr bwMode="auto">
          <a:xfrm>
            <a:off x="5788025" y="3897313"/>
            <a:ext cx="61913" cy="82550"/>
          </a:xfrm>
          <a:custGeom>
            <a:avLst/>
            <a:gdLst>
              <a:gd name="T0" fmla="*/ 2147483647 w 131"/>
              <a:gd name="T1" fmla="*/ 2147483647 h 158"/>
              <a:gd name="T2" fmla="*/ 2147483647 w 131"/>
              <a:gd name="T3" fmla="*/ 2147483647 h 158"/>
              <a:gd name="T4" fmla="*/ 2147483647 w 131"/>
              <a:gd name="T5" fmla="*/ 2147483647 h 158"/>
              <a:gd name="T6" fmla="*/ 2147483647 w 131"/>
              <a:gd name="T7" fmla="*/ 2147483647 h 158"/>
              <a:gd name="T8" fmla="*/ 2147483647 w 131"/>
              <a:gd name="T9" fmla="*/ 2147483647 h 158"/>
              <a:gd name="T10" fmla="*/ 2147483647 w 131"/>
              <a:gd name="T11" fmla="*/ 2147483647 h 158"/>
              <a:gd name="T12" fmla="*/ 2147483647 w 131"/>
              <a:gd name="T13" fmla="*/ 2147483647 h 158"/>
              <a:gd name="T14" fmla="*/ 2147483647 w 131"/>
              <a:gd name="T15" fmla="*/ 2147483647 h 158"/>
              <a:gd name="T16" fmla="*/ 2147483647 w 131"/>
              <a:gd name="T17" fmla="*/ 2147483647 h 158"/>
              <a:gd name="T18" fmla="*/ 2147483647 w 131"/>
              <a:gd name="T19" fmla="*/ 2147483647 h 158"/>
              <a:gd name="T20" fmla="*/ 2147483647 w 131"/>
              <a:gd name="T21" fmla="*/ 2147483647 h 158"/>
              <a:gd name="T22" fmla="*/ 2147483647 w 131"/>
              <a:gd name="T23" fmla="*/ 2147483647 h 158"/>
              <a:gd name="T24" fmla="*/ 2147483647 w 131"/>
              <a:gd name="T25" fmla="*/ 2147483647 h 158"/>
              <a:gd name="T26" fmla="*/ 2147483647 w 131"/>
              <a:gd name="T27" fmla="*/ 2147483647 h 158"/>
              <a:gd name="T28" fmla="*/ 2147483647 w 131"/>
              <a:gd name="T29" fmla="*/ 2147483647 h 158"/>
              <a:gd name="T30" fmla="*/ 2147483647 w 131"/>
              <a:gd name="T31" fmla="*/ 2147483647 h 158"/>
              <a:gd name="T32" fmla="*/ 2147483647 w 131"/>
              <a:gd name="T33" fmla="*/ 2147483647 h 158"/>
              <a:gd name="T34" fmla="*/ 2147483647 w 131"/>
              <a:gd name="T35" fmla="*/ 2147483647 h 158"/>
              <a:gd name="T36" fmla="*/ 2147483647 w 131"/>
              <a:gd name="T37" fmla="*/ 2147483647 h 158"/>
              <a:gd name="T38" fmla="*/ 2147483647 w 131"/>
              <a:gd name="T39" fmla="*/ 2147483647 h 158"/>
              <a:gd name="T40" fmla="*/ 2147483647 w 131"/>
              <a:gd name="T41" fmla="*/ 2147483647 h 158"/>
              <a:gd name="T42" fmla="*/ 2147483647 w 131"/>
              <a:gd name="T43" fmla="*/ 2147483647 h 158"/>
              <a:gd name="T44" fmla="*/ 2147483647 w 131"/>
              <a:gd name="T45" fmla="*/ 2147483647 h 158"/>
              <a:gd name="T46" fmla="*/ 2147483647 w 131"/>
              <a:gd name="T47" fmla="*/ 2147483647 h 158"/>
              <a:gd name="T48" fmla="*/ 2147483647 w 131"/>
              <a:gd name="T49" fmla="*/ 2147483647 h 158"/>
              <a:gd name="T50" fmla="*/ 2147483647 w 131"/>
              <a:gd name="T51" fmla="*/ 2147483647 h 158"/>
              <a:gd name="T52" fmla="*/ 2147483647 w 131"/>
              <a:gd name="T53" fmla="*/ 2147483647 h 158"/>
              <a:gd name="T54" fmla="*/ 2147483647 w 131"/>
              <a:gd name="T55" fmla="*/ 2147483647 h 158"/>
              <a:gd name="T56" fmla="*/ 2147483647 w 131"/>
              <a:gd name="T57" fmla="*/ 2147483647 h 158"/>
              <a:gd name="T58" fmla="*/ 2147483647 w 131"/>
              <a:gd name="T59" fmla="*/ 2147483647 h 158"/>
              <a:gd name="T60" fmla="*/ 2147483647 w 131"/>
              <a:gd name="T61" fmla="*/ 2147483647 h 158"/>
              <a:gd name="T62" fmla="*/ 2147483647 w 131"/>
              <a:gd name="T63" fmla="*/ 2147483647 h 158"/>
              <a:gd name="T64" fmla="*/ 2147483647 w 131"/>
              <a:gd name="T65" fmla="*/ 2147483647 h 1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1"/>
              <a:gd name="T100" fmla="*/ 0 h 158"/>
              <a:gd name="T101" fmla="*/ 131 w 131"/>
              <a:gd name="T102" fmla="*/ 158 h 15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1" h="158">
                <a:moveTo>
                  <a:pt x="0" y="79"/>
                </a:moveTo>
                <a:lnTo>
                  <a:pt x="1" y="96"/>
                </a:lnTo>
                <a:lnTo>
                  <a:pt x="4" y="113"/>
                </a:lnTo>
                <a:lnTo>
                  <a:pt x="9" y="127"/>
                </a:lnTo>
                <a:lnTo>
                  <a:pt x="17" y="137"/>
                </a:lnTo>
                <a:lnTo>
                  <a:pt x="26" y="146"/>
                </a:lnTo>
                <a:lnTo>
                  <a:pt x="38" y="152"/>
                </a:lnTo>
                <a:lnTo>
                  <a:pt x="51" y="157"/>
                </a:lnTo>
                <a:lnTo>
                  <a:pt x="65" y="158"/>
                </a:lnTo>
                <a:lnTo>
                  <a:pt x="80" y="157"/>
                </a:lnTo>
                <a:lnTo>
                  <a:pt x="93" y="152"/>
                </a:lnTo>
                <a:lnTo>
                  <a:pt x="104" y="146"/>
                </a:lnTo>
                <a:lnTo>
                  <a:pt x="114" y="137"/>
                </a:lnTo>
                <a:lnTo>
                  <a:pt x="121" y="127"/>
                </a:lnTo>
                <a:lnTo>
                  <a:pt x="127" y="113"/>
                </a:lnTo>
                <a:lnTo>
                  <a:pt x="130" y="96"/>
                </a:lnTo>
                <a:lnTo>
                  <a:pt x="131" y="79"/>
                </a:lnTo>
                <a:lnTo>
                  <a:pt x="130" y="61"/>
                </a:lnTo>
                <a:lnTo>
                  <a:pt x="127" y="45"/>
                </a:lnTo>
                <a:lnTo>
                  <a:pt x="121" y="31"/>
                </a:lnTo>
                <a:lnTo>
                  <a:pt x="114" y="21"/>
                </a:lnTo>
                <a:lnTo>
                  <a:pt x="104" y="11"/>
                </a:lnTo>
                <a:lnTo>
                  <a:pt x="93" y="6"/>
                </a:lnTo>
                <a:lnTo>
                  <a:pt x="80" y="1"/>
                </a:lnTo>
                <a:lnTo>
                  <a:pt x="65" y="0"/>
                </a:lnTo>
                <a:lnTo>
                  <a:pt x="51" y="1"/>
                </a:lnTo>
                <a:lnTo>
                  <a:pt x="38" y="6"/>
                </a:lnTo>
                <a:lnTo>
                  <a:pt x="26" y="11"/>
                </a:lnTo>
                <a:lnTo>
                  <a:pt x="17" y="21"/>
                </a:lnTo>
                <a:lnTo>
                  <a:pt x="9" y="31"/>
                </a:lnTo>
                <a:lnTo>
                  <a:pt x="4" y="45"/>
                </a:lnTo>
                <a:lnTo>
                  <a:pt x="1" y="61"/>
                </a:lnTo>
                <a:lnTo>
                  <a:pt x="0" y="79"/>
                </a:lnTo>
                <a:close/>
                <a:moveTo>
                  <a:pt x="23" y="79"/>
                </a:moveTo>
                <a:lnTo>
                  <a:pt x="24" y="66"/>
                </a:lnTo>
                <a:lnTo>
                  <a:pt x="26" y="54"/>
                </a:lnTo>
                <a:lnTo>
                  <a:pt x="29" y="45"/>
                </a:lnTo>
                <a:lnTo>
                  <a:pt x="34" y="37"/>
                </a:lnTo>
                <a:lnTo>
                  <a:pt x="40" y="30"/>
                </a:lnTo>
                <a:lnTo>
                  <a:pt x="47" y="25"/>
                </a:lnTo>
                <a:lnTo>
                  <a:pt x="56" y="23"/>
                </a:lnTo>
                <a:lnTo>
                  <a:pt x="65" y="22"/>
                </a:lnTo>
                <a:lnTo>
                  <a:pt x="75" y="23"/>
                </a:lnTo>
                <a:lnTo>
                  <a:pt x="83" y="25"/>
                </a:lnTo>
                <a:lnTo>
                  <a:pt x="90" y="30"/>
                </a:lnTo>
                <a:lnTo>
                  <a:pt x="96" y="37"/>
                </a:lnTo>
                <a:lnTo>
                  <a:pt x="100" y="45"/>
                </a:lnTo>
                <a:lnTo>
                  <a:pt x="103" y="54"/>
                </a:lnTo>
                <a:lnTo>
                  <a:pt x="105" y="66"/>
                </a:lnTo>
                <a:lnTo>
                  <a:pt x="106" y="79"/>
                </a:lnTo>
                <a:lnTo>
                  <a:pt x="105" y="92"/>
                </a:lnTo>
                <a:lnTo>
                  <a:pt x="103" y="103"/>
                </a:lnTo>
                <a:lnTo>
                  <a:pt x="100" y="114"/>
                </a:lnTo>
                <a:lnTo>
                  <a:pt x="96" y="121"/>
                </a:lnTo>
                <a:lnTo>
                  <a:pt x="90" y="128"/>
                </a:lnTo>
                <a:lnTo>
                  <a:pt x="83" y="132"/>
                </a:lnTo>
                <a:lnTo>
                  <a:pt x="75" y="135"/>
                </a:lnTo>
                <a:lnTo>
                  <a:pt x="65" y="136"/>
                </a:lnTo>
                <a:lnTo>
                  <a:pt x="56" y="135"/>
                </a:lnTo>
                <a:lnTo>
                  <a:pt x="47" y="132"/>
                </a:lnTo>
                <a:lnTo>
                  <a:pt x="40" y="128"/>
                </a:lnTo>
                <a:lnTo>
                  <a:pt x="34" y="121"/>
                </a:lnTo>
                <a:lnTo>
                  <a:pt x="29" y="114"/>
                </a:lnTo>
                <a:lnTo>
                  <a:pt x="26" y="103"/>
                </a:lnTo>
                <a:lnTo>
                  <a:pt x="24" y="92"/>
                </a:lnTo>
                <a:lnTo>
                  <a:pt x="23" y="7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59" name="Freeform 455"/>
          <p:cNvSpPr>
            <a:spLocks/>
          </p:cNvSpPr>
          <p:nvPr/>
        </p:nvSpPr>
        <p:spPr bwMode="auto">
          <a:xfrm>
            <a:off x="5862638" y="3897313"/>
            <a:ext cx="53975" cy="80962"/>
          </a:xfrm>
          <a:custGeom>
            <a:avLst/>
            <a:gdLst>
              <a:gd name="T0" fmla="*/ 2147483647 w 114"/>
              <a:gd name="T1" fmla="*/ 2147483647 h 155"/>
              <a:gd name="T2" fmla="*/ 2147483647 w 114"/>
              <a:gd name="T3" fmla="*/ 2147483647 h 155"/>
              <a:gd name="T4" fmla="*/ 2147483647 w 114"/>
              <a:gd name="T5" fmla="*/ 2147483647 h 155"/>
              <a:gd name="T6" fmla="*/ 2147483647 w 114"/>
              <a:gd name="T7" fmla="*/ 2147483647 h 155"/>
              <a:gd name="T8" fmla="*/ 2147483647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0 h 155"/>
              <a:gd name="T30" fmla="*/ 2147483647 w 114"/>
              <a:gd name="T31" fmla="*/ 0 h 155"/>
              <a:gd name="T32" fmla="*/ 2147483647 w 114"/>
              <a:gd name="T33" fmla="*/ 0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0 w 114"/>
              <a:gd name="T51" fmla="*/ 2147483647 h 155"/>
              <a:gd name="T52" fmla="*/ 0 w 114"/>
              <a:gd name="T53" fmla="*/ 2147483647 h 155"/>
              <a:gd name="T54" fmla="*/ 2147483647 w 114"/>
              <a:gd name="T55" fmla="*/ 2147483647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91" y="155"/>
                </a:moveTo>
                <a:lnTo>
                  <a:pt x="114" y="155"/>
                </a:lnTo>
                <a:lnTo>
                  <a:pt x="114" y="64"/>
                </a:lnTo>
                <a:lnTo>
                  <a:pt x="114" y="57"/>
                </a:lnTo>
                <a:lnTo>
                  <a:pt x="114" y="46"/>
                </a:lnTo>
                <a:lnTo>
                  <a:pt x="113" y="37"/>
                </a:lnTo>
                <a:lnTo>
                  <a:pt x="112" y="28"/>
                </a:lnTo>
                <a:lnTo>
                  <a:pt x="108" y="21"/>
                </a:lnTo>
                <a:lnTo>
                  <a:pt x="105" y="15"/>
                </a:lnTo>
                <a:lnTo>
                  <a:pt x="101" y="11"/>
                </a:lnTo>
                <a:lnTo>
                  <a:pt x="97" y="8"/>
                </a:lnTo>
                <a:lnTo>
                  <a:pt x="92" y="4"/>
                </a:lnTo>
                <a:lnTo>
                  <a:pt x="87" y="2"/>
                </a:lnTo>
                <a:lnTo>
                  <a:pt x="80" y="1"/>
                </a:lnTo>
                <a:lnTo>
                  <a:pt x="73" y="0"/>
                </a:lnTo>
                <a:lnTo>
                  <a:pt x="66" y="0"/>
                </a:lnTo>
                <a:lnTo>
                  <a:pt x="59" y="0"/>
                </a:lnTo>
                <a:lnTo>
                  <a:pt x="53" y="1"/>
                </a:lnTo>
                <a:lnTo>
                  <a:pt x="47" y="3"/>
                </a:lnTo>
                <a:lnTo>
                  <a:pt x="41" y="6"/>
                </a:lnTo>
                <a:lnTo>
                  <a:pt x="36" y="9"/>
                </a:lnTo>
                <a:lnTo>
                  <a:pt x="31" y="14"/>
                </a:lnTo>
                <a:lnTo>
                  <a:pt x="27" y="19"/>
                </a:lnTo>
                <a:lnTo>
                  <a:pt x="22" y="25"/>
                </a:lnTo>
                <a:lnTo>
                  <a:pt x="22" y="3"/>
                </a:lnTo>
                <a:lnTo>
                  <a:pt x="0" y="3"/>
                </a:lnTo>
                <a:lnTo>
                  <a:pt x="0" y="155"/>
                </a:lnTo>
                <a:lnTo>
                  <a:pt x="23" y="155"/>
                </a:lnTo>
                <a:lnTo>
                  <a:pt x="23" y="68"/>
                </a:lnTo>
                <a:lnTo>
                  <a:pt x="24" y="58"/>
                </a:lnTo>
                <a:lnTo>
                  <a:pt x="27" y="49"/>
                </a:lnTo>
                <a:lnTo>
                  <a:pt x="30" y="40"/>
                </a:lnTo>
                <a:lnTo>
                  <a:pt x="34" y="33"/>
                </a:lnTo>
                <a:lnTo>
                  <a:pt x="40" y="29"/>
                </a:lnTo>
                <a:lnTo>
                  <a:pt x="47" y="25"/>
                </a:lnTo>
                <a:lnTo>
                  <a:pt x="55" y="23"/>
                </a:lnTo>
                <a:lnTo>
                  <a:pt x="63" y="22"/>
                </a:lnTo>
                <a:lnTo>
                  <a:pt x="71" y="23"/>
                </a:lnTo>
                <a:lnTo>
                  <a:pt x="77" y="24"/>
                </a:lnTo>
                <a:lnTo>
                  <a:pt x="81" y="28"/>
                </a:lnTo>
                <a:lnTo>
                  <a:pt x="86" y="31"/>
                </a:lnTo>
                <a:lnTo>
                  <a:pt x="88" y="37"/>
                </a:lnTo>
                <a:lnTo>
                  <a:pt x="90" y="44"/>
                </a:lnTo>
                <a:lnTo>
                  <a:pt x="91" y="52"/>
                </a:lnTo>
                <a:lnTo>
                  <a:pt x="91" y="61"/>
                </a:lnTo>
                <a:lnTo>
                  <a:pt x="91"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60" name="Freeform 456"/>
          <p:cNvSpPr>
            <a:spLocks/>
          </p:cNvSpPr>
          <p:nvPr/>
        </p:nvSpPr>
        <p:spPr bwMode="auto">
          <a:xfrm>
            <a:off x="5962650" y="3867150"/>
            <a:ext cx="77788" cy="114300"/>
          </a:xfrm>
          <a:custGeom>
            <a:avLst/>
            <a:gdLst>
              <a:gd name="T0" fmla="*/ 2147483647 w 165"/>
              <a:gd name="T1" fmla="*/ 2147483647 h 215"/>
              <a:gd name="T2" fmla="*/ 2147483647 w 165"/>
              <a:gd name="T3" fmla="*/ 2147483647 h 215"/>
              <a:gd name="T4" fmla="*/ 2147483647 w 165"/>
              <a:gd name="T5" fmla="*/ 2147483647 h 215"/>
              <a:gd name="T6" fmla="*/ 2147483647 w 165"/>
              <a:gd name="T7" fmla="*/ 2147483647 h 215"/>
              <a:gd name="T8" fmla="*/ 2147483647 w 165"/>
              <a:gd name="T9" fmla="*/ 2147483647 h 215"/>
              <a:gd name="T10" fmla="*/ 2147483647 w 165"/>
              <a:gd name="T11" fmla="*/ 2147483647 h 215"/>
              <a:gd name="T12" fmla="*/ 2147483647 w 165"/>
              <a:gd name="T13" fmla="*/ 2147483647 h 215"/>
              <a:gd name="T14" fmla="*/ 2147483647 w 165"/>
              <a:gd name="T15" fmla="*/ 2147483647 h 215"/>
              <a:gd name="T16" fmla="*/ 2147483647 w 165"/>
              <a:gd name="T17" fmla="*/ 2147483647 h 215"/>
              <a:gd name="T18" fmla="*/ 2147483647 w 165"/>
              <a:gd name="T19" fmla="*/ 2147483647 h 215"/>
              <a:gd name="T20" fmla="*/ 2147483647 w 165"/>
              <a:gd name="T21" fmla="*/ 2147483647 h 215"/>
              <a:gd name="T22" fmla="*/ 2147483647 w 165"/>
              <a:gd name="T23" fmla="*/ 2147483647 h 215"/>
              <a:gd name="T24" fmla="*/ 2147483647 w 165"/>
              <a:gd name="T25" fmla="*/ 2147483647 h 215"/>
              <a:gd name="T26" fmla="*/ 2147483647 w 165"/>
              <a:gd name="T27" fmla="*/ 2147483647 h 215"/>
              <a:gd name="T28" fmla="*/ 2147483647 w 165"/>
              <a:gd name="T29" fmla="*/ 2147483647 h 215"/>
              <a:gd name="T30" fmla="*/ 2147483647 w 165"/>
              <a:gd name="T31" fmla="*/ 2147483647 h 215"/>
              <a:gd name="T32" fmla="*/ 2147483647 w 165"/>
              <a:gd name="T33" fmla="*/ 2147483647 h 215"/>
              <a:gd name="T34" fmla="*/ 2147483647 w 165"/>
              <a:gd name="T35" fmla="*/ 2147483647 h 215"/>
              <a:gd name="T36" fmla="*/ 2147483647 w 165"/>
              <a:gd name="T37" fmla="*/ 2147483647 h 215"/>
              <a:gd name="T38" fmla="*/ 2147483647 w 165"/>
              <a:gd name="T39" fmla="*/ 2147483647 h 215"/>
              <a:gd name="T40" fmla="*/ 2147483647 w 165"/>
              <a:gd name="T41" fmla="*/ 0 h 215"/>
              <a:gd name="T42" fmla="*/ 2147483647 w 165"/>
              <a:gd name="T43" fmla="*/ 2147483647 h 215"/>
              <a:gd name="T44" fmla="*/ 2147483647 w 165"/>
              <a:gd name="T45" fmla="*/ 2147483647 h 215"/>
              <a:gd name="T46" fmla="*/ 2147483647 w 165"/>
              <a:gd name="T47" fmla="*/ 2147483647 h 215"/>
              <a:gd name="T48" fmla="*/ 2147483647 w 165"/>
              <a:gd name="T49" fmla="*/ 2147483647 h 215"/>
              <a:gd name="T50" fmla="*/ 2147483647 w 165"/>
              <a:gd name="T51" fmla="*/ 2147483647 h 215"/>
              <a:gd name="T52" fmla="*/ 2147483647 w 165"/>
              <a:gd name="T53" fmla="*/ 2147483647 h 215"/>
              <a:gd name="T54" fmla="*/ 2147483647 w 165"/>
              <a:gd name="T55" fmla="*/ 2147483647 h 215"/>
              <a:gd name="T56" fmla="*/ 0 w 165"/>
              <a:gd name="T57" fmla="*/ 2147483647 h 215"/>
              <a:gd name="T58" fmla="*/ 2147483647 w 165"/>
              <a:gd name="T59" fmla="*/ 2147483647 h 215"/>
              <a:gd name="T60" fmla="*/ 2147483647 w 165"/>
              <a:gd name="T61" fmla="*/ 2147483647 h 215"/>
              <a:gd name="T62" fmla="*/ 2147483647 w 165"/>
              <a:gd name="T63" fmla="*/ 2147483647 h 215"/>
              <a:gd name="T64" fmla="*/ 2147483647 w 165"/>
              <a:gd name="T65" fmla="*/ 2147483647 h 215"/>
              <a:gd name="T66" fmla="*/ 2147483647 w 165"/>
              <a:gd name="T67" fmla="*/ 2147483647 h 215"/>
              <a:gd name="T68" fmla="*/ 2147483647 w 165"/>
              <a:gd name="T69" fmla="*/ 2147483647 h 215"/>
              <a:gd name="T70" fmla="*/ 2147483647 w 165"/>
              <a:gd name="T71" fmla="*/ 2147483647 h 215"/>
              <a:gd name="T72" fmla="*/ 2147483647 w 165"/>
              <a:gd name="T73" fmla="*/ 2147483647 h 215"/>
              <a:gd name="T74" fmla="*/ 2147483647 w 165"/>
              <a:gd name="T75" fmla="*/ 2147483647 h 215"/>
              <a:gd name="T76" fmla="*/ 2147483647 w 165"/>
              <a:gd name="T77" fmla="*/ 2147483647 h 215"/>
              <a:gd name="T78" fmla="*/ 2147483647 w 165"/>
              <a:gd name="T79" fmla="*/ 2147483647 h 215"/>
              <a:gd name="T80" fmla="*/ 2147483647 w 165"/>
              <a:gd name="T81" fmla="*/ 2147483647 h 21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65"/>
              <a:gd name="T124" fmla="*/ 0 h 215"/>
              <a:gd name="T125" fmla="*/ 165 w 165"/>
              <a:gd name="T126" fmla="*/ 215 h 21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65" h="215">
                <a:moveTo>
                  <a:pt x="139" y="134"/>
                </a:moveTo>
                <a:lnTo>
                  <a:pt x="138" y="145"/>
                </a:lnTo>
                <a:lnTo>
                  <a:pt x="135" y="157"/>
                </a:lnTo>
                <a:lnTo>
                  <a:pt x="131" y="166"/>
                </a:lnTo>
                <a:lnTo>
                  <a:pt x="124" y="174"/>
                </a:lnTo>
                <a:lnTo>
                  <a:pt x="116" y="180"/>
                </a:lnTo>
                <a:lnTo>
                  <a:pt x="108" y="186"/>
                </a:lnTo>
                <a:lnTo>
                  <a:pt x="97" y="188"/>
                </a:lnTo>
                <a:lnTo>
                  <a:pt x="87" y="190"/>
                </a:lnTo>
                <a:lnTo>
                  <a:pt x="74" y="188"/>
                </a:lnTo>
                <a:lnTo>
                  <a:pt x="62" y="184"/>
                </a:lnTo>
                <a:lnTo>
                  <a:pt x="52" y="177"/>
                </a:lnTo>
                <a:lnTo>
                  <a:pt x="43" y="167"/>
                </a:lnTo>
                <a:lnTo>
                  <a:pt x="36" y="156"/>
                </a:lnTo>
                <a:lnTo>
                  <a:pt x="31" y="142"/>
                </a:lnTo>
                <a:lnTo>
                  <a:pt x="28" y="126"/>
                </a:lnTo>
                <a:lnTo>
                  <a:pt x="27" y="108"/>
                </a:lnTo>
                <a:lnTo>
                  <a:pt x="28" y="89"/>
                </a:lnTo>
                <a:lnTo>
                  <a:pt x="31" y="73"/>
                </a:lnTo>
                <a:lnTo>
                  <a:pt x="36" y="59"/>
                </a:lnTo>
                <a:lnTo>
                  <a:pt x="42" y="46"/>
                </a:lnTo>
                <a:lnTo>
                  <a:pt x="51" y="37"/>
                </a:lnTo>
                <a:lnTo>
                  <a:pt x="61" y="31"/>
                </a:lnTo>
                <a:lnTo>
                  <a:pt x="73" y="27"/>
                </a:lnTo>
                <a:lnTo>
                  <a:pt x="87" y="25"/>
                </a:lnTo>
                <a:lnTo>
                  <a:pt x="97" y="27"/>
                </a:lnTo>
                <a:lnTo>
                  <a:pt x="106" y="28"/>
                </a:lnTo>
                <a:lnTo>
                  <a:pt x="114" y="31"/>
                </a:lnTo>
                <a:lnTo>
                  <a:pt x="121" y="36"/>
                </a:lnTo>
                <a:lnTo>
                  <a:pt x="128" y="42"/>
                </a:lnTo>
                <a:lnTo>
                  <a:pt x="132" y="49"/>
                </a:lnTo>
                <a:lnTo>
                  <a:pt x="136" y="58"/>
                </a:lnTo>
                <a:lnTo>
                  <a:pt x="138" y="67"/>
                </a:lnTo>
                <a:lnTo>
                  <a:pt x="164" y="67"/>
                </a:lnTo>
                <a:lnTo>
                  <a:pt x="160" y="52"/>
                </a:lnTo>
                <a:lnTo>
                  <a:pt x="156" y="39"/>
                </a:lnTo>
                <a:lnTo>
                  <a:pt x="149" y="28"/>
                </a:lnTo>
                <a:lnTo>
                  <a:pt x="140" y="18"/>
                </a:lnTo>
                <a:lnTo>
                  <a:pt x="129" y="10"/>
                </a:lnTo>
                <a:lnTo>
                  <a:pt x="117" y="4"/>
                </a:lnTo>
                <a:lnTo>
                  <a:pt x="102" y="1"/>
                </a:lnTo>
                <a:lnTo>
                  <a:pt x="88" y="0"/>
                </a:lnTo>
                <a:lnTo>
                  <a:pt x="78" y="0"/>
                </a:lnTo>
                <a:lnTo>
                  <a:pt x="69" y="2"/>
                </a:lnTo>
                <a:lnTo>
                  <a:pt x="59" y="4"/>
                </a:lnTo>
                <a:lnTo>
                  <a:pt x="51" y="7"/>
                </a:lnTo>
                <a:lnTo>
                  <a:pt x="43" y="11"/>
                </a:lnTo>
                <a:lnTo>
                  <a:pt x="36" y="16"/>
                </a:lnTo>
                <a:lnTo>
                  <a:pt x="30" y="22"/>
                </a:lnTo>
                <a:lnTo>
                  <a:pt x="23" y="28"/>
                </a:lnTo>
                <a:lnTo>
                  <a:pt x="18" y="35"/>
                </a:lnTo>
                <a:lnTo>
                  <a:pt x="14" y="43"/>
                </a:lnTo>
                <a:lnTo>
                  <a:pt x="10" y="52"/>
                </a:lnTo>
                <a:lnTo>
                  <a:pt x="6" y="62"/>
                </a:lnTo>
                <a:lnTo>
                  <a:pt x="3" y="71"/>
                </a:lnTo>
                <a:lnTo>
                  <a:pt x="1" y="81"/>
                </a:lnTo>
                <a:lnTo>
                  <a:pt x="0" y="93"/>
                </a:lnTo>
                <a:lnTo>
                  <a:pt x="0" y="105"/>
                </a:lnTo>
                <a:lnTo>
                  <a:pt x="0" y="117"/>
                </a:lnTo>
                <a:lnTo>
                  <a:pt x="1" y="129"/>
                </a:lnTo>
                <a:lnTo>
                  <a:pt x="3" y="141"/>
                </a:lnTo>
                <a:lnTo>
                  <a:pt x="6" y="151"/>
                </a:lnTo>
                <a:lnTo>
                  <a:pt x="10" y="162"/>
                </a:lnTo>
                <a:lnTo>
                  <a:pt x="13" y="170"/>
                </a:lnTo>
                <a:lnTo>
                  <a:pt x="18" y="179"/>
                </a:lnTo>
                <a:lnTo>
                  <a:pt x="23" y="186"/>
                </a:lnTo>
                <a:lnTo>
                  <a:pt x="29" y="193"/>
                </a:lnTo>
                <a:lnTo>
                  <a:pt x="35" y="199"/>
                </a:lnTo>
                <a:lnTo>
                  <a:pt x="42" y="204"/>
                </a:lnTo>
                <a:lnTo>
                  <a:pt x="50" y="208"/>
                </a:lnTo>
                <a:lnTo>
                  <a:pt x="58" y="211"/>
                </a:lnTo>
                <a:lnTo>
                  <a:pt x="67" y="213"/>
                </a:lnTo>
                <a:lnTo>
                  <a:pt x="75" y="215"/>
                </a:lnTo>
                <a:lnTo>
                  <a:pt x="85" y="215"/>
                </a:lnTo>
                <a:lnTo>
                  <a:pt x="101" y="214"/>
                </a:lnTo>
                <a:lnTo>
                  <a:pt x="116" y="209"/>
                </a:lnTo>
                <a:lnTo>
                  <a:pt x="130" y="202"/>
                </a:lnTo>
                <a:lnTo>
                  <a:pt x="141" y="193"/>
                </a:lnTo>
                <a:lnTo>
                  <a:pt x="151" y="181"/>
                </a:lnTo>
                <a:lnTo>
                  <a:pt x="157" y="167"/>
                </a:lnTo>
                <a:lnTo>
                  <a:pt x="163" y="151"/>
                </a:lnTo>
                <a:lnTo>
                  <a:pt x="165" y="134"/>
                </a:lnTo>
                <a:lnTo>
                  <a:pt x="139" y="13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61" name="Rectangle 457"/>
          <p:cNvSpPr>
            <a:spLocks noChangeArrowheads="1"/>
          </p:cNvSpPr>
          <p:nvPr/>
        </p:nvSpPr>
        <p:spPr bwMode="auto">
          <a:xfrm>
            <a:off x="6056313" y="3962400"/>
            <a:ext cx="12700" cy="158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962" name="Freeform 458"/>
          <p:cNvSpPr>
            <a:spLocks noEditPoints="1"/>
          </p:cNvSpPr>
          <p:nvPr/>
        </p:nvSpPr>
        <p:spPr bwMode="auto">
          <a:xfrm>
            <a:off x="4851400" y="4067175"/>
            <a:ext cx="60325" cy="104775"/>
          </a:xfrm>
          <a:custGeom>
            <a:avLst/>
            <a:gdLst>
              <a:gd name="T0" fmla="*/ 2147483647 w 129"/>
              <a:gd name="T1" fmla="*/ 2147483647 h 196"/>
              <a:gd name="T2" fmla="*/ 2147483647 w 129"/>
              <a:gd name="T3" fmla="*/ 2147483647 h 196"/>
              <a:gd name="T4" fmla="*/ 2147483647 w 129"/>
              <a:gd name="T5" fmla="*/ 2147483647 h 196"/>
              <a:gd name="T6" fmla="*/ 2147483647 w 129"/>
              <a:gd name="T7" fmla="*/ 2147483647 h 196"/>
              <a:gd name="T8" fmla="*/ 2147483647 w 129"/>
              <a:gd name="T9" fmla="*/ 2147483647 h 196"/>
              <a:gd name="T10" fmla="*/ 2147483647 w 129"/>
              <a:gd name="T11" fmla="*/ 2147483647 h 196"/>
              <a:gd name="T12" fmla="*/ 2147483647 w 129"/>
              <a:gd name="T13" fmla="*/ 0 h 196"/>
              <a:gd name="T14" fmla="*/ 2147483647 w 129"/>
              <a:gd name="T15" fmla="*/ 0 h 196"/>
              <a:gd name="T16" fmla="*/ 0 w 129"/>
              <a:gd name="T17" fmla="*/ 2147483647 h 196"/>
              <a:gd name="T18" fmla="*/ 0 w 129"/>
              <a:gd name="T19" fmla="*/ 2147483647 h 196"/>
              <a:gd name="T20" fmla="*/ 2147483647 w 129"/>
              <a:gd name="T21" fmla="*/ 2147483647 h 196"/>
              <a:gd name="T22" fmla="*/ 2147483647 w 129"/>
              <a:gd name="T23" fmla="*/ 2147483647 h 196"/>
              <a:gd name="T24" fmla="*/ 2147483647 w 129"/>
              <a:gd name="T25" fmla="*/ 2147483647 h 196"/>
              <a:gd name="T26" fmla="*/ 2147483647 w 129"/>
              <a:gd name="T27" fmla="*/ 2147483647 h 196"/>
              <a:gd name="T28" fmla="*/ 2147483647 w 129"/>
              <a:gd name="T29" fmla="*/ 2147483647 h 196"/>
              <a:gd name="T30" fmla="*/ 2147483647 w 129"/>
              <a:gd name="T31" fmla="*/ 2147483647 h 1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9"/>
              <a:gd name="T49" fmla="*/ 0 h 196"/>
              <a:gd name="T50" fmla="*/ 129 w 129"/>
              <a:gd name="T51" fmla="*/ 196 h 19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9" h="196">
                <a:moveTo>
                  <a:pt x="79" y="196"/>
                </a:moveTo>
                <a:lnTo>
                  <a:pt x="103" y="196"/>
                </a:lnTo>
                <a:lnTo>
                  <a:pt x="103" y="147"/>
                </a:lnTo>
                <a:lnTo>
                  <a:pt x="129" y="147"/>
                </a:lnTo>
                <a:lnTo>
                  <a:pt x="129" y="124"/>
                </a:lnTo>
                <a:lnTo>
                  <a:pt x="103" y="124"/>
                </a:lnTo>
                <a:lnTo>
                  <a:pt x="103" y="0"/>
                </a:lnTo>
                <a:lnTo>
                  <a:pt x="79" y="0"/>
                </a:lnTo>
                <a:lnTo>
                  <a:pt x="0" y="122"/>
                </a:lnTo>
                <a:lnTo>
                  <a:pt x="0" y="147"/>
                </a:lnTo>
                <a:lnTo>
                  <a:pt x="79" y="147"/>
                </a:lnTo>
                <a:lnTo>
                  <a:pt x="79" y="196"/>
                </a:lnTo>
                <a:close/>
                <a:moveTo>
                  <a:pt x="22" y="124"/>
                </a:moveTo>
                <a:lnTo>
                  <a:pt x="79" y="34"/>
                </a:lnTo>
                <a:lnTo>
                  <a:pt x="79" y="124"/>
                </a:lnTo>
                <a:lnTo>
                  <a:pt x="22" y="12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63" name="Freeform 459"/>
          <p:cNvSpPr>
            <a:spLocks noEditPoints="1"/>
          </p:cNvSpPr>
          <p:nvPr/>
        </p:nvSpPr>
        <p:spPr bwMode="auto">
          <a:xfrm>
            <a:off x="4919663" y="4065588"/>
            <a:ext cx="58737" cy="107950"/>
          </a:xfrm>
          <a:custGeom>
            <a:avLst/>
            <a:gdLst>
              <a:gd name="T0" fmla="*/ 0 w 126"/>
              <a:gd name="T1" fmla="*/ 2147483647 h 204"/>
              <a:gd name="T2" fmla="*/ 2147483647 w 126"/>
              <a:gd name="T3" fmla="*/ 2147483647 h 204"/>
              <a:gd name="T4" fmla="*/ 2147483647 w 126"/>
              <a:gd name="T5" fmla="*/ 2147483647 h 204"/>
              <a:gd name="T6" fmla="*/ 2147483647 w 126"/>
              <a:gd name="T7" fmla="*/ 2147483647 h 204"/>
              <a:gd name="T8" fmla="*/ 2147483647 w 126"/>
              <a:gd name="T9" fmla="*/ 2147483647 h 204"/>
              <a:gd name="T10" fmla="*/ 2147483647 w 126"/>
              <a:gd name="T11" fmla="*/ 2147483647 h 204"/>
              <a:gd name="T12" fmla="*/ 2147483647 w 126"/>
              <a:gd name="T13" fmla="*/ 2147483647 h 204"/>
              <a:gd name="T14" fmla="*/ 2147483647 w 126"/>
              <a:gd name="T15" fmla="*/ 2147483647 h 204"/>
              <a:gd name="T16" fmla="*/ 2147483647 w 126"/>
              <a:gd name="T17" fmla="*/ 2147483647 h 204"/>
              <a:gd name="T18" fmla="*/ 2147483647 w 126"/>
              <a:gd name="T19" fmla="*/ 2147483647 h 204"/>
              <a:gd name="T20" fmla="*/ 2147483647 w 126"/>
              <a:gd name="T21" fmla="*/ 2147483647 h 204"/>
              <a:gd name="T22" fmla="*/ 2147483647 w 126"/>
              <a:gd name="T23" fmla="*/ 2147483647 h 204"/>
              <a:gd name="T24" fmla="*/ 2147483647 w 126"/>
              <a:gd name="T25" fmla="*/ 2147483647 h 204"/>
              <a:gd name="T26" fmla="*/ 2147483647 w 126"/>
              <a:gd name="T27" fmla="*/ 2147483647 h 204"/>
              <a:gd name="T28" fmla="*/ 2147483647 w 126"/>
              <a:gd name="T29" fmla="*/ 2147483647 h 204"/>
              <a:gd name="T30" fmla="*/ 2147483647 w 126"/>
              <a:gd name="T31" fmla="*/ 2147483647 h 204"/>
              <a:gd name="T32" fmla="*/ 2147483647 w 126"/>
              <a:gd name="T33" fmla="*/ 2147483647 h 204"/>
              <a:gd name="T34" fmla="*/ 2147483647 w 126"/>
              <a:gd name="T35" fmla="*/ 2147483647 h 204"/>
              <a:gd name="T36" fmla="*/ 2147483647 w 126"/>
              <a:gd name="T37" fmla="*/ 2147483647 h 204"/>
              <a:gd name="T38" fmla="*/ 2147483647 w 126"/>
              <a:gd name="T39" fmla="*/ 2147483647 h 204"/>
              <a:gd name="T40" fmla="*/ 2147483647 w 126"/>
              <a:gd name="T41" fmla="*/ 2147483647 h 204"/>
              <a:gd name="T42" fmla="*/ 2147483647 w 126"/>
              <a:gd name="T43" fmla="*/ 2147483647 h 204"/>
              <a:gd name="T44" fmla="*/ 2147483647 w 126"/>
              <a:gd name="T45" fmla="*/ 2147483647 h 204"/>
              <a:gd name="T46" fmla="*/ 2147483647 w 126"/>
              <a:gd name="T47" fmla="*/ 0 h 204"/>
              <a:gd name="T48" fmla="*/ 2147483647 w 126"/>
              <a:gd name="T49" fmla="*/ 0 h 204"/>
              <a:gd name="T50" fmla="*/ 2147483647 w 126"/>
              <a:gd name="T51" fmla="*/ 2147483647 h 204"/>
              <a:gd name="T52" fmla="*/ 2147483647 w 126"/>
              <a:gd name="T53" fmla="*/ 2147483647 h 204"/>
              <a:gd name="T54" fmla="*/ 2147483647 w 126"/>
              <a:gd name="T55" fmla="*/ 2147483647 h 204"/>
              <a:gd name="T56" fmla="*/ 2147483647 w 126"/>
              <a:gd name="T57" fmla="*/ 2147483647 h 204"/>
              <a:gd name="T58" fmla="*/ 2147483647 w 126"/>
              <a:gd name="T59" fmla="*/ 2147483647 h 204"/>
              <a:gd name="T60" fmla="*/ 2147483647 w 126"/>
              <a:gd name="T61" fmla="*/ 2147483647 h 204"/>
              <a:gd name="T62" fmla="*/ 0 w 126"/>
              <a:gd name="T63" fmla="*/ 2147483647 h 204"/>
              <a:gd name="T64" fmla="*/ 2147483647 w 126"/>
              <a:gd name="T65" fmla="*/ 2147483647 h 204"/>
              <a:gd name="T66" fmla="*/ 2147483647 w 126"/>
              <a:gd name="T67" fmla="*/ 2147483647 h 204"/>
              <a:gd name="T68" fmla="*/ 2147483647 w 126"/>
              <a:gd name="T69" fmla="*/ 2147483647 h 204"/>
              <a:gd name="T70" fmla="*/ 2147483647 w 126"/>
              <a:gd name="T71" fmla="*/ 2147483647 h 204"/>
              <a:gd name="T72" fmla="*/ 2147483647 w 126"/>
              <a:gd name="T73" fmla="*/ 2147483647 h 204"/>
              <a:gd name="T74" fmla="*/ 2147483647 w 126"/>
              <a:gd name="T75" fmla="*/ 2147483647 h 204"/>
              <a:gd name="T76" fmla="*/ 2147483647 w 126"/>
              <a:gd name="T77" fmla="*/ 2147483647 h 204"/>
              <a:gd name="T78" fmla="*/ 2147483647 w 126"/>
              <a:gd name="T79" fmla="*/ 2147483647 h 204"/>
              <a:gd name="T80" fmla="*/ 2147483647 w 126"/>
              <a:gd name="T81" fmla="*/ 2147483647 h 204"/>
              <a:gd name="T82" fmla="*/ 2147483647 w 126"/>
              <a:gd name="T83" fmla="*/ 2147483647 h 204"/>
              <a:gd name="T84" fmla="*/ 2147483647 w 126"/>
              <a:gd name="T85" fmla="*/ 2147483647 h 204"/>
              <a:gd name="T86" fmla="*/ 2147483647 w 126"/>
              <a:gd name="T87" fmla="*/ 2147483647 h 204"/>
              <a:gd name="T88" fmla="*/ 2147483647 w 126"/>
              <a:gd name="T89" fmla="*/ 2147483647 h 204"/>
              <a:gd name="T90" fmla="*/ 2147483647 w 126"/>
              <a:gd name="T91" fmla="*/ 2147483647 h 204"/>
              <a:gd name="T92" fmla="*/ 2147483647 w 126"/>
              <a:gd name="T93" fmla="*/ 2147483647 h 204"/>
              <a:gd name="T94" fmla="*/ 2147483647 w 126"/>
              <a:gd name="T95" fmla="*/ 2147483647 h 204"/>
              <a:gd name="T96" fmla="*/ 2147483647 w 126"/>
              <a:gd name="T97" fmla="*/ 2147483647 h 20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6"/>
              <a:gd name="T148" fmla="*/ 0 h 204"/>
              <a:gd name="T149" fmla="*/ 126 w 126"/>
              <a:gd name="T150" fmla="*/ 204 h 20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6" h="204">
                <a:moveTo>
                  <a:pt x="0" y="102"/>
                </a:moveTo>
                <a:lnTo>
                  <a:pt x="0" y="114"/>
                </a:lnTo>
                <a:lnTo>
                  <a:pt x="1" y="126"/>
                </a:lnTo>
                <a:lnTo>
                  <a:pt x="3" y="136"/>
                </a:lnTo>
                <a:lnTo>
                  <a:pt x="5" y="147"/>
                </a:lnTo>
                <a:lnTo>
                  <a:pt x="7" y="155"/>
                </a:lnTo>
                <a:lnTo>
                  <a:pt x="10" y="164"/>
                </a:lnTo>
                <a:lnTo>
                  <a:pt x="13" y="171"/>
                </a:lnTo>
                <a:lnTo>
                  <a:pt x="16" y="178"/>
                </a:lnTo>
                <a:lnTo>
                  <a:pt x="20" y="184"/>
                </a:lnTo>
                <a:lnTo>
                  <a:pt x="26" y="190"/>
                </a:lnTo>
                <a:lnTo>
                  <a:pt x="31" y="193"/>
                </a:lnTo>
                <a:lnTo>
                  <a:pt x="36" y="197"/>
                </a:lnTo>
                <a:lnTo>
                  <a:pt x="43" y="200"/>
                </a:lnTo>
                <a:lnTo>
                  <a:pt x="49" y="203"/>
                </a:lnTo>
                <a:lnTo>
                  <a:pt x="55" y="204"/>
                </a:lnTo>
                <a:lnTo>
                  <a:pt x="63" y="204"/>
                </a:lnTo>
                <a:lnTo>
                  <a:pt x="70" y="204"/>
                </a:lnTo>
                <a:lnTo>
                  <a:pt x="77" y="203"/>
                </a:lnTo>
                <a:lnTo>
                  <a:pt x="84" y="200"/>
                </a:lnTo>
                <a:lnTo>
                  <a:pt x="90" y="197"/>
                </a:lnTo>
                <a:lnTo>
                  <a:pt x="95" y="193"/>
                </a:lnTo>
                <a:lnTo>
                  <a:pt x="101" y="190"/>
                </a:lnTo>
                <a:lnTo>
                  <a:pt x="106" y="184"/>
                </a:lnTo>
                <a:lnTo>
                  <a:pt x="110" y="178"/>
                </a:lnTo>
                <a:lnTo>
                  <a:pt x="113" y="171"/>
                </a:lnTo>
                <a:lnTo>
                  <a:pt x="116" y="164"/>
                </a:lnTo>
                <a:lnTo>
                  <a:pt x="120" y="155"/>
                </a:lnTo>
                <a:lnTo>
                  <a:pt x="122" y="147"/>
                </a:lnTo>
                <a:lnTo>
                  <a:pt x="124" y="136"/>
                </a:lnTo>
                <a:lnTo>
                  <a:pt x="125" y="126"/>
                </a:lnTo>
                <a:lnTo>
                  <a:pt x="126" y="114"/>
                </a:lnTo>
                <a:lnTo>
                  <a:pt x="126" y="102"/>
                </a:lnTo>
                <a:lnTo>
                  <a:pt x="126" y="90"/>
                </a:lnTo>
                <a:lnTo>
                  <a:pt x="125" y="78"/>
                </a:lnTo>
                <a:lnTo>
                  <a:pt x="124" y="68"/>
                </a:lnTo>
                <a:lnTo>
                  <a:pt x="122" y="58"/>
                </a:lnTo>
                <a:lnTo>
                  <a:pt x="120" y="49"/>
                </a:lnTo>
                <a:lnTo>
                  <a:pt x="116" y="41"/>
                </a:lnTo>
                <a:lnTo>
                  <a:pt x="113" y="33"/>
                </a:lnTo>
                <a:lnTo>
                  <a:pt x="110" y="26"/>
                </a:lnTo>
                <a:lnTo>
                  <a:pt x="106" y="20"/>
                </a:lnTo>
                <a:lnTo>
                  <a:pt x="101" y="15"/>
                </a:lnTo>
                <a:lnTo>
                  <a:pt x="95" y="10"/>
                </a:lnTo>
                <a:lnTo>
                  <a:pt x="90" y="7"/>
                </a:lnTo>
                <a:lnTo>
                  <a:pt x="84" y="3"/>
                </a:lnTo>
                <a:lnTo>
                  <a:pt x="77" y="1"/>
                </a:lnTo>
                <a:lnTo>
                  <a:pt x="70" y="0"/>
                </a:lnTo>
                <a:lnTo>
                  <a:pt x="63" y="0"/>
                </a:lnTo>
                <a:lnTo>
                  <a:pt x="55" y="0"/>
                </a:lnTo>
                <a:lnTo>
                  <a:pt x="49" y="1"/>
                </a:lnTo>
                <a:lnTo>
                  <a:pt x="43" y="3"/>
                </a:lnTo>
                <a:lnTo>
                  <a:pt x="36" y="7"/>
                </a:lnTo>
                <a:lnTo>
                  <a:pt x="31" y="10"/>
                </a:lnTo>
                <a:lnTo>
                  <a:pt x="26" y="15"/>
                </a:lnTo>
                <a:lnTo>
                  <a:pt x="20" y="20"/>
                </a:lnTo>
                <a:lnTo>
                  <a:pt x="16" y="26"/>
                </a:lnTo>
                <a:lnTo>
                  <a:pt x="13" y="33"/>
                </a:lnTo>
                <a:lnTo>
                  <a:pt x="10" y="41"/>
                </a:lnTo>
                <a:lnTo>
                  <a:pt x="7" y="49"/>
                </a:lnTo>
                <a:lnTo>
                  <a:pt x="5" y="58"/>
                </a:lnTo>
                <a:lnTo>
                  <a:pt x="3" y="68"/>
                </a:lnTo>
                <a:lnTo>
                  <a:pt x="1" y="78"/>
                </a:lnTo>
                <a:lnTo>
                  <a:pt x="0" y="90"/>
                </a:lnTo>
                <a:lnTo>
                  <a:pt x="0" y="102"/>
                </a:lnTo>
                <a:close/>
                <a:moveTo>
                  <a:pt x="26" y="102"/>
                </a:moveTo>
                <a:lnTo>
                  <a:pt x="26" y="84"/>
                </a:lnTo>
                <a:lnTo>
                  <a:pt x="28" y="68"/>
                </a:lnTo>
                <a:lnTo>
                  <a:pt x="31" y="54"/>
                </a:lnTo>
                <a:lnTo>
                  <a:pt x="34" y="43"/>
                </a:lnTo>
                <a:lnTo>
                  <a:pt x="39" y="34"/>
                </a:lnTo>
                <a:lnTo>
                  <a:pt x="46" y="28"/>
                </a:lnTo>
                <a:lnTo>
                  <a:pt x="54" y="24"/>
                </a:lnTo>
                <a:lnTo>
                  <a:pt x="64" y="23"/>
                </a:lnTo>
                <a:lnTo>
                  <a:pt x="72" y="24"/>
                </a:lnTo>
                <a:lnTo>
                  <a:pt x="81" y="28"/>
                </a:lnTo>
                <a:lnTo>
                  <a:pt x="87" y="34"/>
                </a:lnTo>
                <a:lnTo>
                  <a:pt x="92" y="43"/>
                </a:lnTo>
                <a:lnTo>
                  <a:pt x="96" y="54"/>
                </a:lnTo>
                <a:lnTo>
                  <a:pt x="98" y="68"/>
                </a:lnTo>
                <a:lnTo>
                  <a:pt x="101" y="84"/>
                </a:lnTo>
                <a:lnTo>
                  <a:pt x="101" y="102"/>
                </a:lnTo>
                <a:lnTo>
                  <a:pt x="101" y="121"/>
                </a:lnTo>
                <a:lnTo>
                  <a:pt x="98" y="136"/>
                </a:lnTo>
                <a:lnTo>
                  <a:pt x="96" y="150"/>
                </a:lnTo>
                <a:lnTo>
                  <a:pt x="92" y="161"/>
                </a:lnTo>
                <a:lnTo>
                  <a:pt x="87" y="170"/>
                </a:lnTo>
                <a:lnTo>
                  <a:pt x="81" y="176"/>
                </a:lnTo>
                <a:lnTo>
                  <a:pt x="72" y="179"/>
                </a:lnTo>
                <a:lnTo>
                  <a:pt x="64" y="180"/>
                </a:lnTo>
                <a:lnTo>
                  <a:pt x="54" y="179"/>
                </a:lnTo>
                <a:lnTo>
                  <a:pt x="46" y="176"/>
                </a:lnTo>
                <a:lnTo>
                  <a:pt x="39" y="170"/>
                </a:lnTo>
                <a:lnTo>
                  <a:pt x="34" y="161"/>
                </a:lnTo>
                <a:lnTo>
                  <a:pt x="31" y="150"/>
                </a:lnTo>
                <a:lnTo>
                  <a:pt x="28" y="136"/>
                </a:lnTo>
                <a:lnTo>
                  <a:pt x="26" y="121"/>
                </a:lnTo>
                <a:lnTo>
                  <a:pt x="26" y="102"/>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64" name="Freeform 460"/>
          <p:cNvSpPr>
            <a:spLocks noEditPoints="1"/>
          </p:cNvSpPr>
          <p:nvPr/>
        </p:nvSpPr>
        <p:spPr bwMode="auto">
          <a:xfrm>
            <a:off x="5527675" y="4062413"/>
            <a:ext cx="79375" cy="109537"/>
          </a:xfrm>
          <a:custGeom>
            <a:avLst/>
            <a:gdLst>
              <a:gd name="T0" fmla="*/ 0 w 168"/>
              <a:gd name="T1" fmla="*/ 2147483647 h 207"/>
              <a:gd name="T2" fmla="*/ 2147483647 w 168"/>
              <a:gd name="T3" fmla="*/ 2147483647 h 207"/>
              <a:gd name="T4" fmla="*/ 2147483647 w 168"/>
              <a:gd name="T5" fmla="*/ 2147483647 h 207"/>
              <a:gd name="T6" fmla="*/ 2147483647 w 168"/>
              <a:gd name="T7" fmla="*/ 2147483647 h 207"/>
              <a:gd name="T8" fmla="*/ 2147483647 w 168"/>
              <a:gd name="T9" fmla="*/ 2147483647 h 207"/>
              <a:gd name="T10" fmla="*/ 2147483647 w 168"/>
              <a:gd name="T11" fmla="*/ 2147483647 h 207"/>
              <a:gd name="T12" fmla="*/ 2147483647 w 168"/>
              <a:gd name="T13" fmla="*/ 0 h 207"/>
              <a:gd name="T14" fmla="*/ 2147483647 w 168"/>
              <a:gd name="T15" fmla="*/ 0 h 207"/>
              <a:gd name="T16" fmla="*/ 0 w 168"/>
              <a:gd name="T17" fmla="*/ 2147483647 h 207"/>
              <a:gd name="T18" fmla="*/ 2147483647 w 168"/>
              <a:gd name="T19" fmla="*/ 2147483647 h 207"/>
              <a:gd name="T20" fmla="*/ 2147483647 w 168"/>
              <a:gd name="T21" fmla="*/ 2147483647 h 207"/>
              <a:gd name="T22" fmla="*/ 2147483647 w 168"/>
              <a:gd name="T23" fmla="*/ 2147483647 h 207"/>
              <a:gd name="T24" fmla="*/ 2147483647 w 168"/>
              <a:gd name="T25" fmla="*/ 2147483647 h 20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68"/>
              <a:gd name="T40" fmla="*/ 0 h 207"/>
              <a:gd name="T41" fmla="*/ 168 w 168"/>
              <a:gd name="T42" fmla="*/ 207 h 20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68" h="207">
                <a:moveTo>
                  <a:pt x="0" y="207"/>
                </a:moveTo>
                <a:lnTo>
                  <a:pt x="27" y="207"/>
                </a:lnTo>
                <a:lnTo>
                  <a:pt x="47" y="145"/>
                </a:lnTo>
                <a:lnTo>
                  <a:pt x="121" y="145"/>
                </a:lnTo>
                <a:lnTo>
                  <a:pt x="141" y="207"/>
                </a:lnTo>
                <a:lnTo>
                  <a:pt x="168" y="207"/>
                </a:lnTo>
                <a:lnTo>
                  <a:pt x="98" y="0"/>
                </a:lnTo>
                <a:lnTo>
                  <a:pt x="70" y="0"/>
                </a:lnTo>
                <a:lnTo>
                  <a:pt x="0" y="207"/>
                </a:lnTo>
                <a:close/>
                <a:moveTo>
                  <a:pt x="55" y="121"/>
                </a:moveTo>
                <a:lnTo>
                  <a:pt x="85" y="30"/>
                </a:lnTo>
                <a:lnTo>
                  <a:pt x="113" y="121"/>
                </a:lnTo>
                <a:lnTo>
                  <a:pt x="55" y="121"/>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65" name="Rectangle 461"/>
          <p:cNvSpPr>
            <a:spLocks noChangeArrowheads="1"/>
          </p:cNvSpPr>
          <p:nvPr/>
        </p:nvSpPr>
        <p:spPr bwMode="auto">
          <a:xfrm>
            <a:off x="5614988" y="4062413"/>
            <a:ext cx="11112" cy="109537"/>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966" name="Freeform 462"/>
          <p:cNvSpPr>
            <a:spLocks noEditPoints="1"/>
          </p:cNvSpPr>
          <p:nvPr/>
        </p:nvSpPr>
        <p:spPr bwMode="auto">
          <a:xfrm>
            <a:off x="5637213" y="4089400"/>
            <a:ext cx="60325" cy="84138"/>
          </a:xfrm>
          <a:custGeom>
            <a:avLst/>
            <a:gdLst>
              <a:gd name="T0" fmla="*/ 2147483647 w 129"/>
              <a:gd name="T1" fmla="*/ 2147483647 h 159"/>
              <a:gd name="T2" fmla="*/ 2147483647 w 129"/>
              <a:gd name="T3" fmla="*/ 2147483647 h 159"/>
              <a:gd name="T4" fmla="*/ 2147483647 w 129"/>
              <a:gd name="T5" fmla="*/ 2147483647 h 159"/>
              <a:gd name="T6" fmla="*/ 2147483647 w 129"/>
              <a:gd name="T7" fmla="*/ 2147483647 h 159"/>
              <a:gd name="T8" fmla="*/ 2147483647 w 129"/>
              <a:gd name="T9" fmla="*/ 2147483647 h 159"/>
              <a:gd name="T10" fmla="*/ 2147483647 w 129"/>
              <a:gd name="T11" fmla="*/ 2147483647 h 159"/>
              <a:gd name="T12" fmla="*/ 2147483647 w 129"/>
              <a:gd name="T13" fmla="*/ 2147483647 h 159"/>
              <a:gd name="T14" fmla="*/ 2147483647 w 129"/>
              <a:gd name="T15" fmla="*/ 2147483647 h 159"/>
              <a:gd name="T16" fmla="*/ 2147483647 w 129"/>
              <a:gd name="T17" fmla="*/ 2147483647 h 159"/>
              <a:gd name="T18" fmla="*/ 2147483647 w 129"/>
              <a:gd name="T19" fmla="*/ 2147483647 h 159"/>
              <a:gd name="T20" fmla="*/ 2147483647 w 129"/>
              <a:gd name="T21" fmla="*/ 2147483647 h 159"/>
              <a:gd name="T22" fmla="*/ 2147483647 w 129"/>
              <a:gd name="T23" fmla="*/ 2147483647 h 159"/>
              <a:gd name="T24" fmla="*/ 2147483647 w 129"/>
              <a:gd name="T25" fmla="*/ 2147483647 h 159"/>
              <a:gd name="T26" fmla="*/ 2147483647 w 129"/>
              <a:gd name="T27" fmla="*/ 2147483647 h 159"/>
              <a:gd name="T28" fmla="*/ 2147483647 w 129"/>
              <a:gd name="T29" fmla="*/ 2147483647 h 159"/>
              <a:gd name="T30" fmla="*/ 2147483647 w 129"/>
              <a:gd name="T31" fmla="*/ 2147483647 h 159"/>
              <a:gd name="T32" fmla="*/ 2147483647 w 129"/>
              <a:gd name="T33" fmla="*/ 2147483647 h 159"/>
              <a:gd name="T34" fmla="*/ 2147483647 w 129"/>
              <a:gd name="T35" fmla="*/ 2147483647 h 159"/>
              <a:gd name="T36" fmla="*/ 2147483647 w 129"/>
              <a:gd name="T37" fmla="*/ 2147483647 h 159"/>
              <a:gd name="T38" fmla="*/ 2147483647 w 129"/>
              <a:gd name="T39" fmla="*/ 2147483647 h 159"/>
              <a:gd name="T40" fmla="*/ 2147483647 w 129"/>
              <a:gd name="T41" fmla="*/ 2147483647 h 159"/>
              <a:gd name="T42" fmla="*/ 2147483647 w 129"/>
              <a:gd name="T43" fmla="*/ 2147483647 h 159"/>
              <a:gd name="T44" fmla="*/ 2147483647 w 129"/>
              <a:gd name="T45" fmla="*/ 2147483647 h 159"/>
              <a:gd name="T46" fmla="*/ 2147483647 w 129"/>
              <a:gd name="T47" fmla="*/ 2147483647 h 159"/>
              <a:gd name="T48" fmla="*/ 2147483647 w 129"/>
              <a:gd name="T49" fmla="*/ 2147483647 h 159"/>
              <a:gd name="T50" fmla="*/ 2147483647 w 129"/>
              <a:gd name="T51" fmla="*/ 2147483647 h 159"/>
              <a:gd name="T52" fmla="*/ 2147483647 w 129"/>
              <a:gd name="T53" fmla="*/ 2147483647 h 159"/>
              <a:gd name="T54" fmla="*/ 2147483647 w 129"/>
              <a:gd name="T55" fmla="*/ 0 h 159"/>
              <a:gd name="T56" fmla="*/ 2147483647 w 129"/>
              <a:gd name="T57" fmla="*/ 2147483647 h 159"/>
              <a:gd name="T58" fmla="*/ 2147483647 w 129"/>
              <a:gd name="T59" fmla="*/ 2147483647 h 159"/>
              <a:gd name="T60" fmla="*/ 2147483647 w 129"/>
              <a:gd name="T61" fmla="*/ 2147483647 h 159"/>
              <a:gd name="T62" fmla="*/ 2147483647 w 129"/>
              <a:gd name="T63" fmla="*/ 2147483647 h 159"/>
              <a:gd name="T64" fmla="*/ 2147483647 w 129"/>
              <a:gd name="T65" fmla="*/ 2147483647 h 159"/>
              <a:gd name="T66" fmla="*/ 2147483647 w 129"/>
              <a:gd name="T67" fmla="*/ 2147483647 h 159"/>
              <a:gd name="T68" fmla="*/ 2147483647 w 129"/>
              <a:gd name="T69" fmla="*/ 2147483647 h 159"/>
              <a:gd name="T70" fmla="*/ 2147483647 w 129"/>
              <a:gd name="T71" fmla="*/ 2147483647 h 159"/>
              <a:gd name="T72" fmla="*/ 2147483647 w 129"/>
              <a:gd name="T73" fmla="*/ 2147483647 h 159"/>
              <a:gd name="T74" fmla="*/ 2147483647 w 129"/>
              <a:gd name="T75" fmla="*/ 2147483647 h 159"/>
              <a:gd name="T76" fmla="*/ 2147483647 w 129"/>
              <a:gd name="T77" fmla="*/ 2147483647 h 159"/>
              <a:gd name="T78" fmla="*/ 2147483647 w 129"/>
              <a:gd name="T79" fmla="*/ 2147483647 h 159"/>
              <a:gd name="T80" fmla="*/ 2147483647 w 129"/>
              <a:gd name="T81" fmla="*/ 2147483647 h 159"/>
              <a:gd name="T82" fmla="*/ 2147483647 w 129"/>
              <a:gd name="T83" fmla="*/ 2147483647 h 159"/>
              <a:gd name="T84" fmla="*/ 2147483647 w 129"/>
              <a:gd name="T85" fmla="*/ 2147483647 h 159"/>
              <a:gd name="T86" fmla="*/ 2147483647 w 129"/>
              <a:gd name="T87" fmla="*/ 2147483647 h 159"/>
              <a:gd name="T88" fmla="*/ 2147483647 w 129"/>
              <a:gd name="T89" fmla="*/ 2147483647 h 159"/>
              <a:gd name="T90" fmla="*/ 2147483647 w 129"/>
              <a:gd name="T91" fmla="*/ 2147483647 h 159"/>
              <a:gd name="T92" fmla="*/ 2147483647 w 129"/>
              <a:gd name="T93" fmla="*/ 2147483647 h 159"/>
              <a:gd name="T94" fmla="*/ 2147483647 w 129"/>
              <a:gd name="T95" fmla="*/ 2147483647 h 159"/>
              <a:gd name="T96" fmla="*/ 0 w 129"/>
              <a:gd name="T97" fmla="*/ 2147483647 h 159"/>
              <a:gd name="T98" fmla="*/ 2147483647 w 129"/>
              <a:gd name="T99" fmla="*/ 2147483647 h 159"/>
              <a:gd name="T100" fmla="*/ 2147483647 w 129"/>
              <a:gd name="T101" fmla="*/ 2147483647 h 159"/>
              <a:gd name="T102" fmla="*/ 2147483647 w 129"/>
              <a:gd name="T103" fmla="*/ 2147483647 h 159"/>
              <a:gd name="T104" fmla="*/ 2147483647 w 129"/>
              <a:gd name="T105" fmla="*/ 2147483647 h 159"/>
              <a:gd name="T106" fmla="*/ 2147483647 w 129"/>
              <a:gd name="T107" fmla="*/ 2147483647 h 159"/>
              <a:gd name="T108" fmla="*/ 2147483647 w 129"/>
              <a:gd name="T109" fmla="*/ 2147483647 h 15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9"/>
              <a:gd name="T166" fmla="*/ 0 h 159"/>
              <a:gd name="T167" fmla="*/ 129 w 129"/>
              <a:gd name="T168" fmla="*/ 159 h 15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9" h="159">
                <a:moveTo>
                  <a:pt x="91" y="77"/>
                </a:moveTo>
                <a:lnTo>
                  <a:pt x="91" y="99"/>
                </a:lnTo>
                <a:lnTo>
                  <a:pt x="90" y="107"/>
                </a:lnTo>
                <a:lnTo>
                  <a:pt x="88" y="114"/>
                </a:lnTo>
                <a:lnTo>
                  <a:pt x="85" y="120"/>
                </a:lnTo>
                <a:lnTo>
                  <a:pt x="79" y="126"/>
                </a:lnTo>
                <a:lnTo>
                  <a:pt x="73" y="131"/>
                </a:lnTo>
                <a:lnTo>
                  <a:pt x="66" y="134"/>
                </a:lnTo>
                <a:lnTo>
                  <a:pt x="58" y="135"/>
                </a:lnTo>
                <a:lnTo>
                  <a:pt x="49" y="136"/>
                </a:lnTo>
                <a:lnTo>
                  <a:pt x="44" y="136"/>
                </a:lnTo>
                <a:lnTo>
                  <a:pt x="38" y="135"/>
                </a:lnTo>
                <a:lnTo>
                  <a:pt x="34" y="133"/>
                </a:lnTo>
                <a:lnTo>
                  <a:pt x="31" y="131"/>
                </a:lnTo>
                <a:lnTo>
                  <a:pt x="28" y="127"/>
                </a:lnTo>
                <a:lnTo>
                  <a:pt x="27" y="122"/>
                </a:lnTo>
                <a:lnTo>
                  <a:pt x="25" y="118"/>
                </a:lnTo>
                <a:lnTo>
                  <a:pt x="25" y="113"/>
                </a:lnTo>
                <a:lnTo>
                  <a:pt x="25" y="107"/>
                </a:lnTo>
                <a:lnTo>
                  <a:pt x="26" y="103"/>
                </a:lnTo>
                <a:lnTo>
                  <a:pt x="28" y="99"/>
                </a:lnTo>
                <a:lnTo>
                  <a:pt x="30" y="96"/>
                </a:lnTo>
                <a:lnTo>
                  <a:pt x="33" y="92"/>
                </a:lnTo>
                <a:lnTo>
                  <a:pt x="37" y="90"/>
                </a:lnTo>
                <a:lnTo>
                  <a:pt x="43" y="89"/>
                </a:lnTo>
                <a:lnTo>
                  <a:pt x="48" y="88"/>
                </a:lnTo>
                <a:lnTo>
                  <a:pt x="59" y="85"/>
                </a:lnTo>
                <a:lnTo>
                  <a:pt x="71" y="84"/>
                </a:lnTo>
                <a:lnTo>
                  <a:pt x="82" y="82"/>
                </a:lnTo>
                <a:lnTo>
                  <a:pt x="91" y="77"/>
                </a:lnTo>
                <a:close/>
                <a:moveTo>
                  <a:pt x="93" y="134"/>
                </a:moveTo>
                <a:lnTo>
                  <a:pt x="93" y="140"/>
                </a:lnTo>
                <a:lnTo>
                  <a:pt x="94" y="145"/>
                </a:lnTo>
                <a:lnTo>
                  <a:pt x="96" y="148"/>
                </a:lnTo>
                <a:lnTo>
                  <a:pt x="98" y="152"/>
                </a:lnTo>
                <a:lnTo>
                  <a:pt x="102" y="154"/>
                </a:lnTo>
                <a:lnTo>
                  <a:pt x="106" y="156"/>
                </a:lnTo>
                <a:lnTo>
                  <a:pt x="110" y="157"/>
                </a:lnTo>
                <a:lnTo>
                  <a:pt x="116" y="157"/>
                </a:lnTo>
                <a:lnTo>
                  <a:pt x="122" y="156"/>
                </a:lnTo>
                <a:lnTo>
                  <a:pt x="129" y="155"/>
                </a:lnTo>
                <a:lnTo>
                  <a:pt x="129" y="135"/>
                </a:lnTo>
                <a:lnTo>
                  <a:pt x="123" y="136"/>
                </a:lnTo>
                <a:lnTo>
                  <a:pt x="118" y="135"/>
                </a:lnTo>
                <a:lnTo>
                  <a:pt x="115" y="132"/>
                </a:lnTo>
                <a:lnTo>
                  <a:pt x="114" y="127"/>
                </a:lnTo>
                <a:lnTo>
                  <a:pt x="114" y="120"/>
                </a:lnTo>
                <a:lnTo>
                  <a:pt x="114" y="46"/>
                </a:lnTo>
                <a:lnTo>
                  <a:pt x="113" y="35"/>
                </a:lnTo>
                <a:lnTo>
                  <a:pt x="111" y="26"/>
                </a:lnTo>
                <a:lnTo>
                  <a:pt x="107" y="18"/>
                </a:lnTo>
                <a:lnTo>
                  <a:pt x="102" y="11"/>
                </a:lnTo>
                <a:lnTo>
                  <a:pt x="94" y="6"/>
                </a:lnTo>
                <a:lnTo>
                  <a:pt x="85" y="3"/>
                </a:lnTo>
                <a:lnTo>
                  <a:pt x="74" y="1"/>
                </a:lnTo>
                <a:lnTo>
                  <a:pt x="62" y="0"/>
                </a:lnTo>
                <a:lnTo>
                  <a:pt x="49" y="1"/>
                </a:lnTo>
                <a:lnTo>
                  <a:pt x="38" y="4"/>
                </a:lnTo>
                <a:lnTo>
                  <a:pt x="29" y="7"/>
                </a:lnTo>
                <a:lnTo>
                  <a:pt x="21" y="13"/>
                </a:lnTo>
                <a:lnTo>
                  <a:pt x="15" y="20"/>
                </a:lnTo>
                <a:lnTo>
                  <a:pt x="11" y="28"/>
                </a:lnTo>
                <a:lnTo>
                  <a:pt x="8" y="37"/>
                </a:lnTo>
                <a:lnTo>
                  <a:pt x="7" y="48"/>
                </a:lnTo>
                <a:lnTo>
                  <a:pt x="7" y="49"/>
                </a:lnTo>
                <a:lnTo>
                  <a:pt x="29" y="49"/>
                </a:lnTo>
                <a:lnTo>
                  <a:pt x="29" y="43"/>
                </a:lnTo>
                <a:lnTo>
                  <a:pt x="31" y="37"/>
                </a:lnTo>
                <a:lnTo>
                  <a:pt x="33" y="33"/>
                </a:lnTo>
                <a:lnTo>
                  <a:pt x="37" y="29"/>
                </a:lnTo>
                <a:lnTo>
                  <a:pt x="42" y="26"/>
                </a:lnTo>
                <a:lnTo>
                  <a:pt x="47" y="24"/>
                </a:lnTo>
                <a:lnTo>
                  <a:pt x="53" y="22"/>
                </a:lnTo>
                <a:lnTo>
                  <a:pt x="60" y="22"/>
                </a:lnTo>
                <a:lnTo>
                  <a:pt x="68" y="22"/>
                </a:lnTo>
                <a:lnTo>
                  <a:pt x="74" y="24"/>
                </a:lnTo>
                <a:lnTo>
                  <a:pt x="79" y="26"/>
                </a:lnTo>
                <a:lnTo>
                  <a:pt x="84" y="28"/>
                </a:lnTo>
                <a:lnTo>
                  <a:pt x="87" y="30"/>
                </a:lnTo>
                <a:lnTo>
                  <a:pt x="89" y="35"/>
                </a:lnTo>
                <a:lnTo>
                  <a:pt x="91" y="39"/>
                </a:lnTo>
                <a:lnTo>
                  <a:pt x="91" y="44"/>
                </a:lnTo>
                <a:lnTo>
                  <a:pt x="91" y="50"/>
                </a:lnTo>
                <a:lnTo>
                  <a:pt x="90" y="55"/>
                </a:lnTo>
                <a:lnTo>
                  <a:pt x="89" y="57"/>
                </a:lnTo>
                <a:lnTo>
                  <a:pt x="85" y="60"/>
                </a:lnTo>
                <a:lnTo>
                  <a:pt x="79" y="62"/>
                </a:lnTo>
                <a:lnTo>
                  <a:pt x="71" y="63"/>
                </a:lnTo>
                <a:lnTo>
                  <a:pt x="60" y="64"/>
                </a:lnTo>
                <a:lnTo>
                  <a:pt x="48" y="65"/>
                </a:lnTo>
                <a:lnTo>
                  <a:pt x="36" y="68"/>
                </a:lnTo>
                <a:lnTo>
                  <a:pt x="27" y="71"/>
                </a:lnTo>
                <a:lnTo>
                  <a:pt x="18" y="75"/>
                </a:lnTo>
                <a:lnTo>
                  <a:pt x="12" y="81"/>
                </a:lnTo>
                <a:lnTo>
                  <a:pt x="7" y="86"/>
                </a:lnTo>
                <a:lnTo>
                  <a:pt x="4" y="95"/>
                </a:lnTo>
                <a:lnTo>
                  <a:pt x="1" y="103"/>
                </a:lnTo>
                <a:lnTo>
                  <a:pt x="0" y="113"/>
                </a:lnTo>
                <a:lnTo>
                  <a:pt x="1" y="124"/>
                </a:lnTo>
                <a:lnTo>
                  <a:pt x="4" y="132"/>
                </a:lnTo>
                <a:lnTo>
                  <a:pt x="7" y="140"/>
                </a:lnTo>
                <a:lnTo>
                  <a:pt x="12" y="147"/>
                </a:lnTo>
                <a:lnTo>
                  <a:pt x="18" y="152"/>
                </a:lnTo>
                <a:lnTo>
                  <a:pt x="26" y="155"/>
                </a:lnTo>
                <a:lnTo>
                  <a:pt x="35" y="157"/>
                </a:lnTo>
                <a:lnTo>
                  <a:pt x="45" y="159"/>
                </a:lnTo>
                <a:lnTo>
                  <a:pt x="58" y="157"/>
                </a:lnTo>
                <a:lnTo>
                  <a:pt x="71" y="153"/>
                </a:lnTo>
                <a:lnTo>
                  <a:pt x="83" y="145"/>
                </a:lnTo>
                <a:lnTo>
                  <a:pt x="93" y="13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67" name="Freeform 463"/>
          <p:cNvSpPr>
            <a:spLocks noEditPoints="1"/>
          </p:cNvSpPr>
          <p:nvPr/>
        </p:nvSpPr>
        <p:spPr bwMode="auto">
          <a:xfrm>
            <a:off x="5708650" y="4062413"/>
            <a:ext cx="11113" cy="109537"/>
          </a:xfrm>
          <a:custGeom>
            <a:avLst/>
            <a:gdLst>
              <a:gd name="T0" fmla="*/ 0 w 23"/>
              <a:gd name="T1" fmla="*/ 2147483647 h 207"/>
              <a:gd name="T2" fmla="*/ 2147483647 w 23"/>
              <a:gd name="T3" fmla="*/ 2147483647 h 207"/>
              <a:gd name="T4" fmla="*/ 2147483647 w 23"/>
              <a:gd name="T5" fmla="*/ 2147483647 h 207"/>
              <a:gd name="T6" fmla="*/ 0 w 23"/>
              <a:gd name="T7" fmla="*/ 2147483647 h 207"/>
              <a:gd name="T8" fmla="*/ 0 w 23"/>
              <a:gd name="T9" fmla="*/ 2147483647 h 207"/>
              <a:gd name="T10" fmla="*/ 0 w 23"/>
              <a:gd name="T11" fmla="*/ 2147483647 h 207"/>
              <a:gd name="T12" fmla="*/ 2147483647 w 23"/>
              <a:gd name="T13" fmla="*/ 2147483647 h 207"/>
              <a:gd name="T14" fmla="*/ 2147483647 w 23"/>
              <a:gd name="T15" fmla="*/ 0 h 207"/>
              <a:gd name="T16" fmla="*/ 0 w 23"/>
              <a:gd name="T17" fmla="*/ 0 h 207"/>
              <a:gd name="T18" fmla="*/ 0 w 23"/>
              <a:gd name="T19" fmla="*/ 2147483647 h 2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7"/>
              <a:gd name="T32" fmla="*/ 23 w 23"/>
              <a:gd name="T33" fmla="*/ 207 h 2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7">
                <a:moveTo>
                  <a:pt x="0" y="207"/>
                </a:moveTo>
                <a:lnTo>
                  <a:pt x="23" y="207"/>
                </a:lnTo>
                <a:lnTo>
                  <a:pt x="23" y="56"/>
                </a:lnTo>
                <a:lnTo>
                  <a:pt x="0" y="56"/>
                </a:lnTo>
                <a:lnTo>
                  <a:pt x="0" y="207"/>
                </a:lnTo>
                <a:close/>
                <a:moveTo>
                  <a:pt x="0" y="28"/>
                </a:moveTo>
                <a:lnTo>
                  <a:pt x="23" y="28"/>
                </a:lnTo>
                <a:lnTo>
                  <a:pt x="23"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68" name="Freeform 464"/>
          <p:cNvSpPr>
            <a:spLocks/>
          </p:cNvSpPr>
          <p:nvPr/>
        </p:nvSpPr>
        <p:spPr bwMode="auto">
          <a:xfrm>
            <a:off x="5735638" y="4089400"/>
            <a:ext cx="53975" cy="82550"/>
          </a:xfrm>
          <a:custGeom>
            <a:avLst/>
            <a:gdLst>
              <a:gd name="T0" fmla="*/ 2147483647 w 114"/>
              <a:gd name="T1" fmla="*/ 2147483647 h 155"/>
              <a:gd name="T2" fmla="*/ 2147483647 w 114"/>
              <a:gd name="T3" fmla="*/ 2147483647 h 155"/>
              <a:gd name="T4" fmla="*/ 2147483647 w 114"/>
              <a:gd name="T5" fmla="*/ 2147483647 h 155"/>
              <a:gd name="T6" fmla="*/ 2147483647 w 114"/>
              <a:gd name="T7" fmla="*/ 2147483647 h 155"/>
              <a:gd name="T8" fmla="*/ 2147483647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0 h 155"/>
              <a:gd name="T30" fmla="*/ 2147483647 w 114"/>
              <a:gd name="T31" fmla="*/ 0 h 155"/>
              <a:gd name="T32" fmla="*/ 2147483647 w 114"/>
              <a:gd name="T33" fmla="*/ 0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0 w 114"/>
              <a:gd name="T51" fmla="*/ 2147483647 h 155"/>
              <a:gd name="T52" fmla="*/ 0 w 114"/>
              <a:gd name="T53" fmla="*/ 2147483647 h 155"/>
              <a:gd name="T54" fmla="*/ 2147483647 w 114"/>
              <a:gd name="T55" fmla="*/ 2147483647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91" y="155"/>
                </a:moveTo>
                <a:lnTo>
                  <a:pt x="114" y="155"/>
                </a:lnTo>
                <a:lnTo>
                  <a:pt x="114" y="64"/>
                </a:lnTo>
                <a:lnTo>
                  <a:pt x="114" y="57"/>
                </a:lnTo>
                <a:lnTo>
                  <a:pt x="114" y="47"/>
                </a:lnTo>
                <a:lnTo>
                  <a:pt x="113" y="37"/>
                </a:lnTo>
                <a:lnTo>
                  <a:pt x="112" y="28"/>
                </a:lnTo>
                <a:lnTo>
                  <a:pt x="108" y="21"/>
                </a:lnTo>
                <a:lnTo>
                  <a:pt x="105" y="15"/>
                </a:lnTo>
                <a:lnTo>
                  <a:pt x="101" y="12"/>
                </a:lnTo>
                <a:lnTo>
                  <a:pt x="97" y="8"/>
                </a:lnTo>
                <a:lnTo>
                  <a:pt x="92" y="5"/>
                </a:lnTo>
                <a:lnTo>
                  <a:pt x="87" y="3"/>
                </a:lnTo>
                <a:lnTo>
                  <a:pt x="80" y="1"/>
                </a:lnTo>
                <a:lnTo>
                  <a:pt x="73" y="0"/>
                </a:lnTo>
                <a:lnTo>
                  <a:pt x="66" y="0"/>
                </a:lnTo>
                <a:lnTo>
                  <a:pt x="59" y="0"/>
                </a:lnTo>
                <a:lnTo>
                  <a:pt x="53" y="1"/>
                </a:lnTo>
                <a:lnTo>
                  <a:pt x="47" y="4"/>
                </a:lnTo>
                <a:lnTo>
                  <a:pt x="41" y="6"/>
                </a:lnTo>
                <a:lnTo>
                  <a:pt x="36" y="10"/>
                </a:lnTo>
                <a:lnTo>
                  <a:pt x="31" y="14"/>
                </a:lnTo>
                <a:lnTo>
                  <a:pt x="27" y="20"/>
                </a:lnTo>
                <a:lnTo>
                  <a:pt x="22" y="26"/>
                </a:lnTo>
                <a:lnTo>
                  <a:pt x="22" y="4"/>
                </a:lnTo>
                <a:lnTo>
                  <a:pt x="0" y="4"/>
                </a:lnTo>
                <a:lnTo>
                  <a:pt x="0" y="155"/>
                </a:lnTo>
                <a:lnTo>
                  <a:pt x="23" y="155"/>
                </a:lnTo>
                <a:lnTo>
                  <a:pt x="23" y="69"/>
                </a:lnTo>
                <a:lnTo>
                  <a:pt x="24" y="58"/>
                </a:lnTo>
                <a:lnTo>
                  <a:pt x="27" y="49"/>
                </a:lnTo>
                <a:lnTo>
                  <a:pt x="30" y="41"/>
                </a:lnTo>
                <a:lnTo>
                  <a:pt x="34" y="34"/>
                </a:lnTo>
                <a:lnTo>
                  <a:pt x="40" y="29"/>
                </a:lnTo>
                <a:lnTo>
                  <a:pt x="47" y="26"/>
                </a:lnTo>
                <a:lnTo>
                  <a:pt x="55" y="24"/>
                </a:lnTo>
                <a:lnTo>
                  <a:pt x="63" y="22"/>
                </a:lnTo>
                <a:lnTo>
                  <a:pt x="71" y="24"/>
                </a:lnTo>
                <a:lnTo>
                  <a:pt x="77" y="25"/>
                </a:lnTo>
                <a:lnTo>
                  <a:pt x="81" y="28"/>
                </a:lnTo>
                <a:lnTo>
                  <a:pt x="86" y="32"/>
                </a:lnTo>
                <a:lnTo>
                  <a:pt x="88" y="37"/>
                </a:lnTo>
                <a:lnTo>
                  <a:pt x="90" y="44"/>
                </a:lnTo>
                <a:lnTo>
                  <a:pt x="91" y="53"/>
                </a:lnTo>
                <a:lnTo>
                  <a:pt x="91" y="62"/>
                </a:lnTo>
                <a:lnTo>
                  <a:pt x="91"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69" name="Freeform 465"/>
          <p:cNvSpPr>
            <a:spLocks/>
          </p:cNvSpPr>
          <p:nvPr/>
        </p:nvSpPr>
        <p:spPr bwMode="auto">
          <a:xfrm>
            <a:off x="5840413" y="4062413"/>
            <a:ext cx="84137" cy="109537"/>
          </a:xfrm>
          <a:custGeom>
            <a:avLst/>
            <a:gdLst>
              <a:gd name="T0" fmla="*/ 2147483647 w 177"/>
              <a:gd name="T1" fmla="*/ 2147483647 h 207"/>
              <a:gd name="T2" fmla="*/ 2147483647 w 177"/>
              <a:gd name="T3" fmla="*/ 2147483647 h 207"/>
              <a:gd name="T4" fmla="*/ 2147483647 w 177"/>
              <a:gd name="T5" fmla="*/ 2147483647 h 207"/>
              <a:gd name="T6" fmla="*/ 2147483647 w 177"/>
              <a:gd name="T7" fmla="*/ 2147483647 h 207"/>
              <a:gd name="T8" fmla="*/ 2147483647 w 177"/>
              <a:gd name="T9" fmla="*/ 2147483647 h 207"/>
              <a:gd name="T10" fmla="*/ 2147483647 w 177"/>
              <a:gd name="T11" fmla="*/ 2147483647 h 207"/>
              <a:gd name="T12" fmla="*/ 2147483647 w 177"/>
              <a:gd name="T13" fmla="*/ 2147483647 h 207"/>
              <a:gd name="T14" fmla="*/ 2147483647 w 177"/>
              <a:gd name="T15" fmla="*/ 2147483647 h 207"/>
              <a:gd name="T16" fmla="*/ 2147483647 w 177"/>
              <a:gd name="T17" fmla="*/ 2147483647 h 207"/>
              <a:gd name="T18" fmla="*/ 2147483647 w 177"/>
              <a:gd name="T19" fmla="*/ 0 h 207"/>
              <a:gd name="T20" fmla="*/ 2147483647 w 177"/>
              <a:gd name="T21" fmla="*/ 0 h 207"/>
              <a:gd name="T22" fmla="*/ 2147483647 w 177"/>
              <a:gd name="T23" fmla="*/ 2147483647 h 207"/>
              <a:gd name="T24" fmla="*/ 2147483647 w 177"/>
              <a:gd name="T25" fmla="*/ 2147483647 h 207"/>
              <a:gd name="T26" fmla="*/ 2147483647 w 177"/>
              <a:gd name="T27" fmla="*/ 2147483647 h 207"/>
              <a:gd name="T28" fmla="*/ 2147483647 w 177"/>
              <a:gd name="T29" fmla="*/ 0 h 207"/>
              <a:gd name="T30" fmla="*/ 0 w 177"/>
              <a:gd name="T31" fmla="*/ 0 h 207"/>
              <a:gd name="T32" fmla="*/ 0 w 177"/>
              <a:gd name="T33" fmla="*/ 2147483647 h 207"/>
              <a:gd name="T34" fmla="*/ 2147483647 w 177"/>
              <a:gd name="T35" fmla="*/ 2147483647 h 207"/>
              <a:gd name="T36" fmla="*/ 2147483647 w 177"/>
              <a:gd name="T37" fmla="*/ 2147483647 h 20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77"/>
              <a:gd name="T58" fmla="*/ 0 h 207"/>
              <a:gd name="T59" fmla="*/ 177 w 177"/>
              <a:gd name="T60" fmla="*/ 207 h 20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77" h="207">
                <a:moveTo>
                  <a:pt x="23" y="30"/>
                </a:moveTo>
                <a:lnTo>
                  <a:pt x="25" y="39"/>
                </a:lnTo>
                <a:lnTo>
                  <a:pt x="27" y="49"/>
                </a:lnTo>
                <a:lnTo>
                  <a:pt x="74" y="207"/>
                </a:lnTo>
                <a:lnTo>
                  <a:pt x="99" y="207"/>
                </a:lnTo>
                <a:lnTo>
                  <a:pt x="147" y="49"/>
                </a:lnTo>
                <a:lnTo>
                  <a:pt x="151" y="30"/>
                </a:lnTo>
                <a:lnTo>
                  <a:pt x="151" y="207"/>
                </a:lnTo>
                <a:lnTo>
                  <a:pt x="177" y="207"/>
                </a:lnTo>
                <a:lnTo>
                  <a:pt x="177" y="0"/>
                </a:lnTo>
                <a:lnTo>
                  <a:pt x="140" y="0"/>
                </a:lnTo>
                <a:lnTo>
                  <a:pt x="91" y="158"/>
                </a:lnTo>
                <a:lnTo>
                  <a:pt x="87" y="176"/>
                </a:lnTo>
                <a:lnTo>
                  <a:pt x="83" y="158"/>
                </a:lnTo>
                <a:lnTo>
                  <a:pt x="35" y="0"/>
                </a:lnTo>
                <a:lnTo>
                  <a:pt x="0" y="0"/>
                </a:lnTo>
                <a:lnTo>
                  <a:pt x="0" y="207"/>
                </a:lnTo>
                <a:lnTo>
                  <a:pt x="23" y="207"/>
                </a:lnTo>
                <a:lnTo>
                  <a:pt x="23" y="30"/>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70" name="Rectangle 466"/>
          <p:cNvSpPr>
            <a:spLocks noChangeArrowheads="1"/>
          </p:cNvSpPr>
          <p:nvPr/>
        </p:nvSpPr>
        <p:spPr bwMode="auto">
          <a:xfrm>
            <a:off x="5943600" y="4154488"/>
            <a:ext cx="11113" cy="17462"/>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971" name="Freeform 467"/>
          <p:cNvSpPr>
            <a:spLocks noEditPoints="1"/>
          </p:cNvSpPr>
          <p:nvPr/>
        </p:nvSpPr>
        <p:spPr bwMode="auto">
          <a:xfrm>
            <a:off x="4851400" y="4260850"/>
            <a:ext cx="60325" cy="103188"/>
          </a:xfrm>
          <a:custGeom>
            <a:avLst/>
            <a:gdLst>
              <a:gd name="T0" fmla="*/ 2147483647 w 129"/>
              <a:gd name="T1" fmla="*/ 2147483647 h 196"/>
              <a:gd name="T2" fmla="*/ 2147483647 w 129"/>
              <a:gd name="T3" fmla="*/ 2147483647 h 196"/>
              <a:gd name="T4" fmla="*/ 2147483647 w 129"/>
              <a:gd name="T5" fmla="*/ 2147483647 h 196"/>
              <a:gd name="T6" fmla="*/ 2147483647 w 129"/>
              <a:gd name="T7" fmla="*/ 2147483647 h 196"/>
              <a:gd name="T8" fmla="*/ 2147483647 w 129"/>
              <a:gd name="T9" fmla="*/ 2147483647 h 196"/>
              <a:gd name="T10" fmla="*/ 2147483647 w 129"/>
              <a:gd name="T11" fmla="*/ 2147483647 h 196"/>
              <a:gd name="T12" fmla="*/ 2147483647 w 129"/>
              <a:gd name="T13" fmla="*/ 0 h 196"/>
              <a:gd name="T14" fmla="*/ 2147483647 w 129"/>
              <a:gd name="T15" fmla="*/ 0 h 196"/>
              <a:gd name="T16" fmla="*/ 0 w 129"/>
              <a:gd name="T17" fmla="*/ 2147483647 h 196"/>
              <a:gd name="T18" fmla="*/ 0 w 129"/>
              <a:gd name="T19" fmla="*/ 2147483647 h 196"/>
              <a:gd name="T20" fmla="*/ 2147483647 w 129"/>
              <a:gd name="T21" fmla="*/ 2147483647 h 196"/>
              <a:gd name="T22" fmla="*/ 2147483647 w 129"/>
              <a:gd name="T23" fmla="*/ 2147483647 h 196"/>
              <a:gd name="T24" fmla="*/ 2147483647 w 129"/>
              <a:gd name="T25" fmla="*/ 2147483647 h 196"/>
              <a:gd name="T26" fmla="*/ 2147483647 w 129"/>
              <a:gd name="T27" fmla="*/ 2147483647 h 196"/>
              <a:gd name="T28" fmla="*/ 2147483647 w 129"/>
              <a:gd name="T29" fmla="*/ 2147483647 h 196"/>
              <a:gd name="T30" fmla="*/ 2147483647 w 129"/>
              <a:gd name="T31" fmla="*/ 2147483647 h 1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9"/>
              <a:gd name="T49" fmla="*/ 0 h 196"/>
              <a:gd name="T50" fmla="*/ 129 w 129"/>
              <a:gd name="T51" fmla="*/ 196 h 19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9" h="196">
                <a:moveTo>
                  <a:pt x="79" y="196"/>
                </a:moveTo>
                <a:lnTo>
                  <a:pt x="103" y="196"/>
                </a:lnTo>
                <a:lnTo>
                  <a:pt x="103" y="147"/>
                </a:lnTo>
                <a:lnTo>
                  <a:pt x="129" y="147"/>
                </a:lnTo>
                <a:lnTo>
                  <a:pt x="129" y="123"/>
                </a:lnTo>
                <a:lnTo>
                  <a:pt x="103" y="123"/>
                </a:lnTo>
                <a:lnTo>
                  <a:pt x="103" y="0"/>
                </a:lnTo>
                <a:lnTo>
                  <a:pt x="79" y="0"/>
                </a:lnTo>
                <a:lnTo>
                  <a:pt x="0" y="121"/>
                </a:lnTo>
                <a:lnTo>
                  <a:pt x="0" y="147"/>
                </a:lnTo>
                <a:lnTo>
                  <a:pt x="79" y="147"/>
                </a:lnTo>
                <a:lnTo>
                  <a:pt x="79" y="196"/>
                </a:lnTo>
                <a:close/>
                <a:moveTo>
                  <a:pt x="22" y="123"/>
                </a:moveTo>
                <a:lnTo>
                  <a:pt x="79" y="34"/>
                </a:lnTo>
                <a:lnTo>
                  <a:pt x="79" y="123"/>
                </a:lnTo>
                <a:lnTo>
                  <a:pt x="22" y="123"/>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72" name="Freeform 468"/>
          <p:cNvSpPr>
            <a:spLocks/>
          </p:cNvSpPr>
          <p:nvPr/>
        </p:nvSpPr>
        <p:spPr bwMode="auto">
          <a:xfrm>
            <a:off x="4926013" y="4259263"/>
            <a:ext cx="33337" cy="104775"/>
          </a:xfrm>
          <a:custGeom>
            <a:avLst/>
            <a:gdLst>
              <a:gd name="T0" fmla="*/ 2147483647 w 67"/>
              <a:gd name="T1" fmla="*/ 2147483647 h 200"/>
              <a:gd name="T2" fmla="*/ 2147483647 w 67"/>
              <a:gd name="T3" fmla="*/ 2147483647 h 200"/>
              <a:gd name="T4" fmla="*/ 2147483647 w 67"/>
              <a:gd name="T5" fmla="*/ 0 h 200"/>
              <a:gd name="T6" fmla="*/ 2147483647 w 67"/>
              <a:gd name="T7" fmla="*/ 0 h 200"/>
              <a:gd name="T8" fmla="*/ 2147483647 w 67"/>
              <a:gd name="T9" fmla="*/ 2147483647 h 200"/>
              <a:gd name="T10" fmla="*/ 2147483647 w 67"/>
              <a:gd name="T11" fmla="*/ 2147483647 h 200"/>
              <a:gd name="T12" fmla="*/ 2147483647 w 67"/>
              <a:gd name="T13" fmla="*/ 2147483647 h 200"/>
              <a:gd name="T14" fmla="*/ 2147483647 w 67"/>
              <a:gd name="T15" fmla="*/ 2147483647 h 200"/>
              <a:gd name="T16" fmla="*/ 2147483647 w 67"/>
              <a:gd name="T17" fmla="*/ 2147483647 h 200"/>
              <a:gd name="T18" fmla="*/ 2147483647 w 67"/>
              <a:gd name="T19" fmla="*/ 2147483647 h 200"/>
              <a:gd name="T20" fmla="*/ 2147483647 w 67"/>
              <a:gd name="T21" fmla="*/ 2147483647 h 200"/>
              <a:gd name="T22" fmla="*/ 0 w 67"/>
              <a:gd name="T23" fmla="*/ 2147483647 h 200"/>
              <a:gd name="T24" fmla="*/ 0 w 67"/>
              <a:gd name="T25" fmla="*/ 2147483647 h 200"/>
              <a:gd name="T26" fmla="*/ 2147483647 w 67"/>
              <a:gd name="T27" fmla="*/ 2147483647 h 200"/>
              <a:gd name="T28" fmla="*/ 2147483647 w 67"/>
              <a:gd name="T29" fmla="*/ 2147483647 h 2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7"/>
              <a:gd name="T46" fmla="*/ 0 h 200"/>
              <a:gd name="T47" fmla="*/ 67 w 67"/>
              <a:gd name="T48" fmla="*/ 200 h 20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7" h="200">
                <a:moveTo>
                  <a:pt x="42" y="200"/>
                </a:moveTo>
                <a:lnTo>
                  <a:pt x="67" y="200"/>
                </a:lnTo>
                <a:lnTo>
                  <a:pt x="67" y="0"/>
                </a:lnTo>
                <a:lnTo>
                  <a:pt x="49" y="0"/>
                </a:lnTo>
                <a:lnTo>
                  <a:pt x="47" y="10"/>
                </a:lnTo>
                <a:lnTo>
                  <a:pt x="45" y="18"/>
                </a:lnTo>
                <a:lnTo>
                  <a:pt x="40" y="24"/>
                </a:lnTo>
                <a:lnTo>
                  <a:pt x="35" y="30"/>
                </a:lnTo>
                <a:lnTo>
                  <a:pt x="28" y="34"/>
                </a:lnTo>
                <a:lnTo>
                  <a:pt x="20" y="37"/>
                </a:lnTo>
                <a:lnTo>
                  <a:pt x="11" y="38"/>
                </a:lnTo>
                <a:lnTo>
                  <a:pt x="0" y="39"/>
                </a:lnTo>
                <a:lnTo>
                  <a:pt x="0" y="60"/>
                </a:lnTo>
                <a:lnTo>
                  <a:pt x="42" y="60"/>
                </a:lnTo>
                <a:lnTo>
                  <a:pt x="42" y="200"/>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73" name="Freeform 469"/>
          <p:cNvSpPr>
            <a:spLocks noEditPoints="1"/>
          </p:cNvSpPr>
          <p:nvPr/>
        </p:nvSpPr>
        <p:spPr bwMode="auto">
          <a:xfrm>
            <a:off x="5534025" y="4252913"/>
            <a:ext cx="84138" cy="114300"/>
          </a:xfrm>
          <a:custGeom>
            <a:avLst/>
            <a:gdLst>
              <a:gd name="T0" fmla="*/ 0 w 178"/>
              <a:gd name="T1" fmla="*/ 2147483647 h 215"/>
              <a:gd name="T2" fmla="*/ 2147483647 w 178"/>
              <a:gd name="T3" fmla="*/ 2147483647 h 215"/>
              <a:gd name="T4" fmla="*/ 2147483647 w 178"/>
              <a:gd name="T5" fmla="*/ 2147483647 h 215"/>
              <a:gd name="T6" fmla="*/ 2147483647 w 178"/>
              <a:gd name="T7" fmla="*/ 2147483647 h 215"/>
              <a:gd name="T8" fmla="*/ 2147483647 w 178"/>
              <a:gd name="T9" fmla="*/ 2147483647 h 215"/>
              <a:gd name="T10" fmla="*/ 2147483647 w 178"/>
              <a:gd name="T11" fmla="*/ 2147483647 h 215"/>
              <a:gd name="T12" fmla="*/ 2147483647 w 178"/>
              <a:gd name="T13" fmla="*/ 2147483647 h 215"/>
              <a:gd name="T14" fmla="*/ 2147483647 w 178"/>
              <a:gd name="T15" fmla="*/ 2147483647 h 215"/>
              <a:gd name="T16" fmla="*/ 2147483647 w 178"/>
              <a:gd name="T17" fmla="*/ 2147483647 h 215"/>
              <a:gd name="T18" fmla="*/ 2147483647 w 178"/>
              <a:gd name="T19" fmla="*/ 2147483647 h 215"/>
              <a:gd name="T20" fmla="*/ 2147483647 w 178"/>
              <a:gd name="T21" fmla="*/ 2147483647 h 215"/>
              <a:gd name="T22" fmla="*/ 2147483647 w 178"/>
              <a:gd name="T23" fmla="*/ 2147483647 h 215"/>
              <a:gd name="T24" fmla="*/ 2147483647 w 178"/>
              <a:gd name="T25" fmla="*/ 2147483647 h 215"/>
              <a:gd name="T26" fmla="*/ 2147483647 w 178"/>
              <a:gd name="T27" fmla="*/ 2147483647 h 215"/>
              <a:gd name="T28" fmla="*/ 2147483647 w 178"/>
              <a:gd name="T29" fmla="*/ 2147483647 h 215"/>
              <a:gd name="T30" fmla="*/ 2147483647 w 178"/>
              <a:gd name="T31" fmla="*/ 2147483647 h 215"/>
              <a:gd name="T32" fmla="*/ 2147483647 w 178"/>
              <a:gd name="T33" fmla="*/ 2147483647 h 215"/>
              <a:gd name="T34" fmla="*/ 2147483647 w 178"/>
              <a:gd name="T35" fmla="*/ 2147483647 h 215"/>
              <a:gd name="T36" fmla="*/ 2147483647 w 178"/>
              <a:gd name="T37" fmla="*/ 2147483647 h 215"/>
              <a:gd name="T38" fmla="*/ 2147483647 w 178"/>
              <a:gd name="T39" fmla="*/ 2147483647 h 215"/>
              <a:gd name="T40" fmla="*/ 2147483647 w 178"/>
              <a:gd name="T41" fmla="*/ 2147483647 h 215"/>
              <a:gd name="T42" fmla="*/ 2147483647 w 178"/>
              <a:gd name="T43" fmla="*/ 2147483647 h 215"/>
              <a:gd name="T44" fmla="*/ 2147483647 w 178"/>
              <a:gd name="T45" fmla="*/ 2147483647 h 215"/>
              <a:gd name="T46" fmla="*/ 2147483647 w 178"/>
              <a:gd name="T47" fmla="*/ 0 h 215"/>
              <a:gd name="T48" fmla="*/ 2147483647 w 178"/>
              <a:gd name="T49" fmla="*/ 0 h 215"/>
              <a:gd name="T50" fmla="*/ 2147483647 w 178"/>
              <a:gd name="T51" fmla="*/ 2147483647 h 215"/>
              <a:gd name="T52" fmla="*/ 2147483647 w 178"/>
              <a:gd name="T53" fmla="*/ 2147483647 h 215"/>
              <a:gd name="T54" fmla="*/ 2147483647 w 178"/>
              <a:gd name="T55" fmla="*/ 2147483647 h 215"/>
              <a:gd name="T56" fmla="*/ 2147483647 w 178"/>
              <a:gd name="T57" fmla="*/ 2147483647 h 215"/>
              <a:gd name="T58" fmla="*/ 2147483647 w 178"/>
              <a:gd name="T59" fmla="*/ 2147483647 h 215"/>
              <a:gd name="T60" fmla="*/ 2147483647 w 178"/>
              <a:gd name="T61" fmla="*/ 2147483647 h 215"/>
              <a:gd name="T62" fmla="*/ 0 w 178"/>
              <a:gd name="T63" fmla="*/ 2147483647 h 215"/>
              <a:gd name="T64" fmla="*/ 2147483647 w 178"/>
              <a:gd name="T65" fmla="*/ 2147483647 h 215"/>
              <a:gd name="T66" fmla="*/ 2147483647 w 178"/>
              <a:gd name="T67" fmla="*/ 2147483647 h 215"/>
              <a:gd name="T68" fmla="*/ 2147483647 w 178"/>
              <a:gd name="T69" fmla="*/ 2147483647 h 215"/>
              <a:gd name="T70" fmla="*/ 2147483647 w 178"/>
              <a:gd name="T71" fmla="*/ 2147483647 h 215"/>
              <a:gd name="T72" fmla="*/ 2147483647 w 178"/>
              <a:gd name="T73" fmla="*/ 2147483647 h 215"/>
              <a:gd name="T74" fmla="*/ 2147483647 w 178"/>
              <a:gd name="T75" fmla="*/ 2147483647 h 215"/>
              <a:gd name="T76" fmla="*/ 2147483647 w 178"/>
              <a:gd name="T77" fmla="*/ 2147483647 h 215"/>
              <a:gd name="T78" fmla="*/ 2147483647 w 178"/>
              <a:gd name="T79" fmla="*/ 2147483647 h 215"/>
              <a:gd name="T80" fmla="*/ 2147483647 w 178"/>
              <a:gd name="T81" fmla="*/ 2147483647 h 215"/>
              <a:gd name="T82" fmla="*/ 2147483647 w 178"/>
              <a:gd name="T83" fmla="*/ 2147483647 h 215"/>
              <a:gd name="T84" fmla="*/ 2147483647 w 178"/>
              <a:gd name="T85" fmla="*/ 2147483647 h 215"/>
              <a:gd name="T86" fmla="*/ 2147483647 w 178"/>
              <a:gd name="T87" fmla="*/ 2147483647 h 215"/>
              <a:gd name="T88" fmla="*/ 2147483647 w 178"/>
              <a:gd name="T89" fmla="*/ 2147483647 h 215"/>
              <a:gd name="T90" fmla="*/ 2147483647 w 178"/>
              <a:gd name="T91" fmla="*/ 2147483647 h 215"/>
              <a:gd name="T92" fmla="*/ 2147483647 w 178"/>
              <a:gd name="T93" fmla="*/ 2147483647 h 215"/>
              <a:gd name="T94" fmla="*/ 2147483647 w 178"/>
              <a:gd name="T95" fmla="*/ 2147483647 h 215"/>
              <a:gd name="T96" fmla="*/ 2147483647 w 178"/>
              <a:gd name="T97" fmla="*/ 2147483647 h 21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78"/>
              <a:gd name="T148" fmla="*/ 0 h 215"/>
              <a:gd name="T149" fmla="*/ 178 w 178"/>
              <a:gd name="T150" fmla="*/ 215 h 21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78" h="215">
                <a:moveTo>
                  <a:pt x="0" y="108"/>
                </a:moveTo>
                <a:lnTo>
                  <a:pt x="0" y="120"/>
                </a:lnTo>
                <a:lnTo>
                  <a:pt x="1" y="131"/>
                </a:lnTo>
                <a:lnTo>
                  <a:pt x="3" y="143"/>
                </a:lnTo>
                <a:lnTo>
                  <a:pt x="6" y="154"/>
                </a:lnTo>
                <a:lnTo>
                  <a:pt x="9" y="163"/>
                </a:lnTo>
                <a:lnTo>
                  <a:pt x="14" y="172"/>
                </a:lnTo>
                <a:lnTo>
                  <a:pt x="19" y="179"/>
                </a:lnTo>
                <a:lnTo>
                  <a:pt x="24" y="187"/>
                </a:lnTo>
                <a:lnTo>
                  <a:pt x="29" y="193"/>
                </a:lnTo>
                <a:lnTo>
                  <a:pt x="37" y="199"/>
                </a:lnTo>
                <a:lnTo>
                  <a:pt x="44" y="204"/>
                </a:lnTo>
                <a:lnTo>
                  <a:pt x="52" y="208"/>
                </a:lnTo>
                <a:lnTo>
                  <a:pt x="60" y="211"/>
                </a:lnTo>
                <a:lnTo>
                  <a:pt x="70" y="213"/>
                </a:lnTo>
                <a:lnTo>
                  <a:pt x="79" y="215"/>
                </a:lnTo>
                <a:lnTo>
                  <a:pt x="90" y="215"/>
                </a:lnTo>
                <a:lnTo>
                  <a:pt x="99" y="215"/>
                </a:lnTo>
                <a:lnTo>
                  <a:pt x="109" y="213"/>
                </a:lnTo>
                <a:lnTo>
                  <a:pt x="118" y="211"/>
                </a:lnTo>
                <a:lnTo>
                  <a:pt x="126" y="208"/>
                </a:lnTo>
                <a:lnTo>
                  <a:pt x="134" y="204"/>
                </a:lnTo>
                <a:lnTo>
                  <a:pt x="141" y="199"/>
                </a:lnTo>
                <a:lnTo>
                  <a:pt x="149" y="193"/>
                </a:lnTo>
                <a:lnTo>
                  <a:pt x="154" y="187"/>
                </a:lnTo>
                <a:lnTo>
                  <a:pt x="160" y="179"/>
                </a:lnTo>
                <a:lnTo>
                  <a:pt x="164" y="172"/>
                </a:lnTo>
                <a:lnTo>
                  <a:pt x="169" y="163"/>
                </a:lnTo>
                <a:lnTo>
                  <a:pt x="172" y="154"/>
                </a:lnTo>
                <a:lnTo>
                  <a:pt x="175" y="143"/>
                </a:lnTo>
                <a:lnTo>
                  <a:pt x="177" y="131"/>
                </a:lnTo>
                <a:lnTo>
                  <a:pt x="178" y="120"/>
                </a:lnTo>
                <a:lnTo>
                  <a:pt x="178" y="108"/>
                </a:lnTo>
                <a:lnTo>
                  <a:pt x="178" y="95"/>
                </a:lnTo>
                <a:lnTo>
                  <a:pt x="177" y="84"/>
                </a:lnTo>
                <a:lnTo>
                  <a:pt x="175" y="72"/>
                </a:lnTo>
                <a:lnTo>
                  <a:pt x="172" y="62"/>
                </a:lnTo>
                <a:lnTo>
                  <a:pt x="169" y="52"/>
                </a:lnTo>
                <a:lnTo>
                  <a:pt x="164" y="44"/>
                </a:lnTo>
                <a:lnTo>
                  <a:pt x="160" y="36"/>
                </a:lnTo>
                <a:lnTo>
                  <a:pt x="154" y="28"/>
                </a:lnTo>
                <a:lnTo>
                  <a:pt x="149" y="22"/>
                </a:lnTo>
                <a:lnTo>
                  <a:pt x="141" y="16"/>
                </a:lnTo>
                <a:lnTo>
                  <a:pt x="134" y="11"/>
                </a:lnTo>
                <a:lnTo>
                  <a:pt x="126" y="7"/>
                </a:lnTo>
                <a:lnTo>
                  <a:pt x="118" y="4"/>
                </a:lnTo>
                <a:lnTo>
                  <a:pt x="109" y="2"/>
                </a:lnTo>
                <a:lnTo>
                  <a:pt x="99" y="0"/>
                </a:lnTo>
                <a:lnTo>
                  <a:pt x="90" y="0"/>
                </a:lnTo>
                <a:lnTo>
                  <a:pt x="79" y="0"/>
                </a:lnTo>
                <a:lnTo>
                  <a:pt x="70" y="2"/>
                </a:lnTo>
                <a:lnTo>
                  <a:pt x="60" y="4"/>
                </a:lnTo>
                <a:lnTo>
                  <a:pt x="52" y="7"/>
                </a:lnTo>
                <a:lnTo>
                  <a:pt x="44" y="11"/>
                </a:lnTo>
                <a:lnTo>
                  <a:pt x="37" y="16"/>
                </a:lnTo>
                <a:lnTo>
                  <a:pt x="29" y="22"/>
                </a:lnTo>
                <a:lnTo>
                  <a:pt x="24" y="28"/>
                </a:lnTo>
                <a:lnTo>
                  <a:pt x="19" y="36"/>
                </a:lnTo>
                <a:lnTo>
                  <a:pt x="14" y="44"/>
                </a:lnTo>
                <a:lnTo>
                  <a:pt x="9" y="52"/>
                </a:lnTo>
                <a:lnTo>
                  <a:pt x="6" y="62"/>
                </a:lnTo>
                <a:lnTo>
                  <a:pt x="3" y="72"/>
                </a:lnTo>
                <a:lnTo>
                  <a:pt x="1" y="84"/>
                </a:lnTo>
                <a:lnTo>
                  <a:pt x="0" y="95"/>
                </a:lnTo>
                <a:lnTo>
                  <a:pt x="0" y="108"/>
                </a:lnTo>
                <a:close/>
                <a:moveTo>
                  <a:pt x="26" y="108"/>
                </a:moveTo>
                <a:lnTo>
                  <a:pt x="27" y="88"/>
                </a:lnTo>
                <a:lnTo>
                  <a:pt x="31" y="72"/>
                </a:lnTo>
                <a:lnTo>
                  <a:pt x="36" y="58"/>
                </a:lnTo>
                <a:lnTo>
                  <a:pt x="43" y="46"/>
                </a:lnTo>
                <a:lnTo>
                  <a:pt x="53" y="37"/>
                </a:lnTo>
                <a:lnTo>
                  <a:pt x="63" y="30"/>
                </a:lnTo>
                <a:lnTo>
                  <a:pt x="76" y="25"/>
                </a:lnTo>
                <a:lnTo>
                  <a:pt x="90" y="24"/>
                </a:lnTo>
                <a:lnTo>
                  <a:pt x="103" y="25"/>
                </a:lnTo>
                <a:lnTo>
                  <a:pt x="115" y="30"/>
                </a:lnTo>
                <a:lnTo>
                  <a:pt x="126" y="37"/>
                </a:lnTo>
                <a:lnTo>
                  <a:pt x="135" y="46"/>
                </a:lnTo>
                <a:lnTo>
                  <a:pt x="142" y="58"/>
                </a:lnTo>
                <a:lnTo>
                  <a:pt x="148" y="72"/>
                </a:lnTo>
                <a:lnTo>
                  <a:pt x="151" y="88"/>
                </a:lnTo>
                <a:lnTo>
                  <a:pt x="152" y="108"/>
                </a:lnTo>
                <a:lnTo>
                  <a:pt x="151" y="127"/>
                </a:lnTo>
                <a:lnTo>
                  <a:pt x="148" y="143"/>
                </a:lnTo>
                <a:lnTo>
                  <a:pt x="142" y="157"/>
                </a:lnTo>
                <a:lnTo>
                  <a:pt x="135" y="169"/>
                </a:lnTo>
                <a:lnTo>
                  <a:pt x="126" y="178"/>
                </a:lnTo>
                <a:lnTo>
                  <a:pt x="115" y="185"/>
                </a:lnTo>
                <a:lnTo>
                  <a:pt x="103" y="190"/>
                </a:lnTo>
                <a:lnTo>
                  <a:pt x="90" y="191"/>
                </a:lnTo>
                <a:lnTo>
                  <a:pt x="76" y="190"/>
                </a:lnTo>
                <a:lnTo>
                  <a:pt x="63" y="185"/>
                </a:lnTo>
                <a:lnTo>
                  <a:pt x="53" y="178"/>
                </a:lnTo>
                <a:lnTo>
                  <a:pt x="43" y="169"/>
                </a:lnTo>
                <a:lnTo>
                  <a:pt x="36" y="157"/>
                </a:lnTo>
                <a:lnTo>
                  <a:pt x="31" y="143"/>
                </a:lnTo>
                <a:lnTo>
                  <a:pt x="27" y="127"/>
                </a:lnTo>
                <a:lnTo>
                  <a:pt x="26" y="10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74" name="Rectangle 470"/>
          <p:cNvSpPr>
            <a:spLocks noChangeArrowheads="1"/>
          </p:cNvSpPr>
          <p:nvPr/>
        </p:nvSpPr>
        <p:spPr bwMode="auto">
          <a:xfrm>
            <a:off x="5632450" y="4254500"/>
            <a:ext cx="11113" cy="109538"/>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975" name="Freeform 471"/>
          <p:cNvSpPr>
            <a:spLocks noEditPoints="1"/>
          </p:cNvSpPr>
          <p:nvPr/>
        </p:nvSpPr>
        <p:spPr bwMode="auto">
          <a:xfrm>
            <a:off x="5659438" y="4254500"/>
            <a:ext cx="11112" cy="109538"/>
          </a:xfrm>
          <a:custGeom>
            <a:avLst/>
            <a:gdLst>
              <a:gd name="T0" fmla="*/ 0 w 23"/>
              <a:gd name="T1" fmla="*/ 2147483647 h 208"/>
              <a:gd name="T2" fmla="*/ 2147483647 w 23"/>
              <a:gd name="T3" fmla="*/ 2147483647 h 208"/>
              <a:gd name="T4" fmla="*/ 2147483647 w 23"/>
              <a:gd name="T5" fmla="*/ 2147483647 h 208"/>
              <a:gd name="T6" fmla="*/ 0 w 23"/>
              <a:gd name="T7" fmla="*/ 2147483647 h 208"/>
              <a:gd name="T8" fmla="*/ 0 w 23"/>
              <a:gd name="T9" fmla="*/ 2147483647 h 208"/>
              <a:gd name="T10" fmla="*/ 0 w 23"/>
              <a:gd name="T11" fmla="*/ 2147483647 h 208"/>
              <a:gd name="T12" fmla="*/ 2147483647 w 23"/>
              <a:gd name="T13" fmla="*/ 2147483647 h 208"/>
              <a:gd name="T14" fmla="*/ 2147483647 w 23"/>
              <a:gd name="T15" fmla="*/ 0 h 208"/>
              <a:gd name="T16" fmla="*/ 0 w 23"/>
              <a:gd name="T17" fmla="*/ 0 h 208"/>
              <a:gd name="T18" fmla="*/ 0 w 23"/>
              <a:gd name="T19" fmla="*/ 2147483647 h 20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8"/>
              <a:gd name="T32" fmla="*/ 23 w 23"/>
              <a:gd name="T33" fmla="*/ 208 h 20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8">
                <a:moveTo>
                  <a:pt x="0" y="208"/>
                </a:moveTo>
                <a:lnTo>
                  <a:pt x="23" y="208"/>
                </a:lnTo>
                <a:lnTo>
                  <a:pt x="23" y="56"/>
                </a:lnTo>
                <a:lnTo>
                  <a:pt x="0" y="56"/>
                </a:lnTo>
                <a:lnTo>
                  <a:pt x="0" y="208"/>
                </a:lnTo>
                <a:close/>
                <a:moveTo>
                  <a:pt x="0" y="28"/>
                </a:moveTo>
                <a:lnTo>
                  <a:pt x="23" y="28"/>
                </a:lnTo>
                <a:lnTo>
                  <a:pt x="23"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76" name="Freeform 472"/>
          <p:cNvSpPr>
            <a:spLocks/>
          </p:cNvSpPr>
          <p:nvPr/>
        </p:nvSpPr>
        <p:spPr bwMode="auto">
          <a:xfrm>
            <a:off x="5678488" y="4284663"/>
            <a:ext cx="57150" cy="79375"/>
          </a:xfrm>
          <a:custGeom>
            <a:avLst/>
            <a:gdLst>
              <a:gd name="T0" fmla="*/ 2147483647 w 124"/>
              <a:gd name="T1" fmla="*/ 2147483647 h 152"/>
              <a:gd name="T2" fmla="*/ 2147483647 w 124"/>
              <a:gd name="T3" fmla="*/ 2147483647 h 152"/>
              <a:gd name="T4" fmla="*/ 2147483647 w 124"/>
              <a:gd name="T5" fmla="*/ 0 h 152"/>
              <a:gd name="T6" fmla="*/ 2147483647 w 124"/>
              <a:gd name="T7" fmla="*/ 0 h 152"/>
              <a:gd name="T8" fmla="*/ 2147483647 w 124"/>
              <a:gd name="T9" fmla="*/ 2147483647 h 152"/>
              <a:gd name="T10" fmla="*/ 2147483647 w 124"/>
              <a:gd name="T11" fmla="*/ 0 h 152"/>
              <a:gd name="T12" fmla="*/ 0 w 124"/>
              <a:gd name="T13" fmla="*/ 0 h 152"/>
              <a:gd name="T14" fmla="*/ 2147483647 w 124"/>
              <a:gd name="T15" fmla="*/ 2147483647 h 152"/>
              <a:gd name="T16" fmla="*/ 0 60000 65536"/>
              <a:gd name="T17" fmla="*/ 0 60000 65536"/>
              <a:gd name="T18" fmla="*/ 0 60000 65536"/>
              <a:gd name="T19" fmla="*/ 0 60000 65536"/>
              <a:gd name="T20" fmla="*/ 0 60000 65536"/>
              <a:gd name="T21" fmla="*/ 0 60000 65536"/>
              <a:gd name="T22" fmla="*/ 0 60000 65536"/>
              <a:gd name="T23" fmla="*/ 0 60000 65536"/>
              <a:gd name="T24" fmla="*/ 0 w 124"/>
              <a:gd name="T25" fmla="*/ 0 h 152"/>
              <a:gd name="T26" fmla="*/ 124 w 124"/>
              <a:gd name="T27" fmla="*/ 152 h 15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4" h="152">
                <a:moveTo>
                  <a:pt x="50" y="152"/>
                </a:moveTo>
                <a:lnTo>
                  <a:pt x="75" y="152"/>
                </a:lnTo>
                <a:lnTo>
                  <a:pt x="124" y="0"/>
                </a:lnTo>
                <a:lnTo>
                  <a:pt x="100" y="0"/>
                </a:lnTo>
                <a:lnTo>
                  <a:pt x="63" y="121"/>
                </a:lnTo>
                <a:lnTo>
                  <a:pt x="24" y="0"/>
                </a:lnTo>
                <a:lnTo>
                  <a:pt x="0" y="0"/>
                </a:lnTo>
                <a:lnTo>
                  <a:pt x="50" y="152"/>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77" name="Freeform 473"/>
          <p:cNvSpPr>
            <a:spLocks noEditPoints="1"/>
          </p:cNvSpPr>
          <p:nvPr/>
        </p:nvSpPr>
        <p:spPr bwMode="auto">
          <a:xfrm>
            <a:off x="5746750" y="4254500"/>
            <a:ext cx="9525" cy="109538"/>
          </a:xfrm>
          <a:custGeom>
            <a:avLst/>
            <a:gdLst>
              <a:gd name="T0" fmla="*/ 0 w 23"/>
              <a:gd name="T1" fmla="*/ 2147483647 h 208"/>
              <a:gd name="T2" fmla="*/ 2147483647 w 23"/>
              <a:gd name="T3" fmla="*/ 2147483647 h 208"/>
              <a:gd name="T4" fmla="*/ 2147483647 w 23"/>
              <a:gd name="T5" fmla="*/ 2147483647 h 208"/>
              <a:gd name="T6" fmla="*/ 0 w 23"/>
              <a:gd name="T7" fmla="*/ 2147483647 h 208"/>
              <a:gd name="T8" fmla="*/ 0 w 23"/>
              <a:gd name="T9" fmla="*/ 2147483647 h 208"/>
              <a:gd name="T10" fmla="*/ 0 w 23"/>
              <a:gd name="T11" fmla="*/ 2147483647 h 208"/>
              <a:gd name="T12" fmla="*/ 2147483647 w 23"/>
              <a:gd name="T13" fmla="*/ 2147483647 h 208"/>
              <a:gd name="T14" fmla="*/ 2147483647 w 23"/>
              <a:gd name="T15" fmla="*/ 0 h 208"/>
              <a:gd name="T16" fmla="*/ 0 w 23"/>
              <a:gd name="T17" fmla="*/ 0 h 208"/>
              <a:gd name="T18" fmla="*/ 0 w 23"/>
              <a:gd name="T19" fmla="*/ 2147483647 h 20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8"/>
              <a:gd name="T32" fmla="*/ 23 w 23"/>
              <a:gd name="T33" fmla="*/ 208 h 20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8">
                <a:moveTo>
                  <a:pt x="0" y="208"/>
                </a:moveTo>
                <a:lnTo>
                  <a:pt x="23" y="208"/>
                </a:lnTo>
                <a:lnTo>
                  <a:pt x="23" y="56"/>
                </a:lnTo>
                <a:lnTo>
                  <a:pt x="0" y="56"/>
                </a:lnTo>
                <a:lnTo>
                  <a:pt x="0" y="208"/>
                </a:lnTo>
                <a:close/>
                <a:moveTo>
                  <a:pt x="0" y="28"/>
                </a:moveTo>
                <a:lnTo>
                  <a:pt x="23" y="28"/>
                </a:lnTo>
                <a:lnTo>
                  <a:pt x="23"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78" name="Freeform 474"/>
          <p:cNvSpPr>
            <a:spLocks noEditPoints="1"/>
          </p:cNvSpPr>
          <p:nvPr/>
        </p:nvSpPr>
        <p:spPr bwMode="auto">
          <a:xfrm>
            <a:off x="5770563" y="4283075"/>
            <a:ext cx="57150" cy="82550"/>
          </a:xfrm>
          <a:custGeom>
            <a:avLst/>
            <a:gdLst>
              <a:gd name="T0" fmla="*/ 2147483647 w 123"/>
              <a:gd name="T1" fmla="*/ 2147483647 h 158"/>
              <a:gd name="T2" fmla="*/ 2147483647 w 123"/>
              <a:gd name="T3" fmla="*/ 2147483647 h 158"/>
              <a:gd name="T4" fmla="*/ 2147483647 w 123"/>
              <a:gd name="T5" fmla="*/ 2147483647 h 158"/>
              <a:gd name="T6" fmla="*/ 2147483647 w 123"/>
              <a:gd name="T7" fmla="*/ 2147483647 h 158"/>
              <a:gd name="T8" fmla="*/ 2147483647 w 123"/>
              <a:gd name="T9" fmla="*/ 2147483647 h 158"/>
              <a:gd name="T10" fmla="*/ 2147483647 w 123"/>
              <a:gd name="T11" fmla="*/ 2147483647 h 158"/>
              <a:gd name="T12" fmla="*/ 2147483647 w 123"/>
              <a:gd name="T13" fmla="*/ 2147483647 h 158"/>
              <a:gd name="T14" fmla="*/ 2147483647 w 123"/>
              <a:gd name="T15" fmla="*/ 2147483647 h 158"/>
              <a:gd name="T16" fmla="*/ 2147483647 w 123"/>
              <a:gd name="T17" fmla="*/ 2147483647 h 158"/>
              <a:gd name="T18" fmla="*/ 2147483647 w 123"/>
              <a:gd name="T19" fmla="*/ 2147483647 h 158"/>
              <a:gd name="T20" fmla="*/ 2147483647 w 123"/>
              <a:gd name="T21" fmla="*/ 2147483647 h 158"/>
              <a:gd name="T22" fmla="*/ 2147483647 w 123"/>
              <a:gd name="T23" fmla="*/ 2147483647 h 158"/>
              <a:gd name="T24" fmla="*/ 2147483647 w 123"/>
              <a:gd name="T25" fmla="*/ 2147483647 h 158"/>
              <a:gd name="T26" fmla="*/ 2147483647 w 123"/>
              <a:gd name="T27" fmla="*/ 2147483647 h 158"/>
              <a:gd name="T28" fmla="*/ 2147483647 w 123"/>
              <a:gd name="T29" fmla="*/ 2147483647 h 158"/>
              <a:gd name="T30" fmla="*/ 2147483647 w 123"/>
              <a:gd name="T31" fmla="*/ 2147483647 h 158"/>
              <a:gd name="T32" fmla="*/ 2147483647 w 123"/>
              <a:gd name="T33" fmla="*/ 2147483647 h 158"/>
              <a:gd name="T34" fmla="*/ 2147483647 w 123"/>
              <a:gd name="T35" fmla="*/ 2147483647 h 158"/>
              <a:gd name="T36" fmla="*/ 2147483647 w 123"/>
              <a:gd name="T37" fmla="*/ 2147483647 h 158"/>
              <a:gd name="T38" fmla="*/ 2147483647 w 123"/>
              <a:gd name="T39" fmla="*/ 2147483647 h 158"/>
              <a:gd name="T40" fmla="*/ 2147483647 w 123"/>
              <a:gd name="T41" fmla="*/ 2147483647 h 158"/>
              <a:gd name="T42" fmla="*/ 2147483647 w 123"/>
              <a:gd name="T43" fmla="*/ 2147483647 h 158"/>
              <a:gd name="T44" fmla="*/ 2147483647 w 123"/>
              <a:gd name="T45" fmla="*/ 2147483647 h 158"/>
              <a:gd name="T46" fmla="*/ 2147483647 w 123"/>
              <a:gd name="T47" fmla="*/ 2147483647 h 158"/>
              <a:gd name="T48" fmla="*/ 2147483647 w 123"/>
              <a:gd name="T49" fmla="*/ 2147483647 h 158"/>
              <a:gd name="T50" fmla="*/ 2147483647 w 123"/>
              <a:gd name="T51" fmla="*/ 2147483647 h 158"/>
              <a:gd name="T52" fmla="*/ 2147483647 w 123"/>
              <a:gd name="T53" fmla="*/ 2147483647 h 158"/>
              <a:gd name="T54" fmla="*/ 2147483647 w 123"/>
              <a:gd name="T55" fmla="*/ 2147483647 h 158"/>
              <a:gd name="T56" fmla="*/ 2147483647 w 123"/>
              <a:gd name="T57" fmla="*/ 2147483647 h 158"/>
              <a:gd name="T58" fmla="*/ 2147483647 w 123"/>
              <a:gd name="T59" fmla="*/ 2147483647 h 158"/>
              <a:gd name="T60" fmla="*/ 2147483647 w 123"/>
              <a:gd name="T61" fmla="*/ 2147483647 h 158"/>
              <a:gd name="T62" fmla="*/ 2147483647 w 123"/>
              <a:gd name="T63" fmla="*/ 2147483647 h 158"/>
              <a:gd name="T64" fmla="*/ 2147483647 w 123"/>
              <a:gd name="T65" fmla="*/ 2147483647 h 158"/>
              <a:gd name="T66" fmla="*/ 2147483647 w 123"/>
              <a:gd name="T67" fmla="*/ 2147483647 h 158"/>
              <a:gd name="T68" fmla="*/ 2147483647 w 123"/>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8"/>
              <a:gd name="T107" fmla="*/ 123 w 123"/>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8">
                <a:moveTo>
                  <a:pt x="99" y="107"/>
                </a:moveTo>
                <a:lnTo>
                  <a:pt x="97" y="113"/>
                </a:lnTo>
                <a:lnTo>
                  <a:pt x="94" y="119"/>
                </a:lnTo>
                <a:lnTo>
                  <a:pt x="91" y="123"/>
                </a:lnTo>
                <a:lnTo>
                  <a:pt x="86" y="128"/>
                </a:lnTo>
                <a:lnTo>
                  <a:pt x="82" y="130"/>
                </a:lnTo>
                <a:lnTo>
                  <a:pt x="77" y="132"/>
                </a:lnTo>
                <a:lnTo>
                  <a:pt x="70" y="135"/>
                </a:lnTo>
                <a:lnTo>
                  <a:pt x="63" y="135"/>
                </a:lnTo>
                <a:lnTo>
                  <a:pt x="55" y="134"/>
                </a:lnTo>
                <a:lnTo>
                  <a:pt x="47" y="131"/>
                </a:lnTo>
                <a:lnTo>
                  <a:pt x="41" y="128"/>
                </a:lnTo>
                <a:lnTo>
                  <a:pt x="35" y="122"/>
                </a:lnTo>
                <a:lnTo>
                  <a:pt x="30" y="116"/>
                </a:lnTo>
                <a:lnTo>
                  <a:pt x="27" y="108"/>
                </a:lnTo>
                <a:lnTo>
                  <a:pt x="25" y="98"/>
                </a:lnTo>
                <a:lnTo>
                  <a:pt x="24" y="87"/>
                </a:lnTo>
                <a:lnTo>
                  <a:pt x="123" y="87"/>
                </a:lnTo>
                <a:lnTo>
                  <a:pt x="123" y="75"/>
                </a:lnTo>
                <a:lnTo>
                  <a:pt x="122" y="59"/>
                </a:lnTo>
                <a:lnTo>
                  <a:pt x="119" y="43"/>
                </a:lnTo>
                <a:lnTo>
                  <a:pt x="114" y="30"/>
                </a:lnTo>
                <a:lnTo>
                  <a:pt x="107" y="20"/>
                </a:lnTo>
                <a:lnTo>
                  <a:pt x="98" y="11"/>
                </a:lnTo>
                <a:lnTo>
                  <a:pt x="87" y="4"/>
                </a:lnTo>
                <a:lnTo>
                  <a:pt x="76" y="1"/>
                </a:lnTo>
                <a:lnTo>
                  <a:pt x="61" y="0"/>
                </a:lnTo>
                <a:lnTo>
                  <a:pt x="48" y="1"/>
                </a:lnTo>
                <a:lnTo>
                  <a:pt x="36" y="6"/>
                </a:lnTo>
                <a:lnTo>
                  <a:pt x="25" y="11"/>
                </a:lnTo>
                <a:lnTo>
                  <a:pt x="17" y="21"/>
                </a:lnTo>
                <a:lnTo>
                  <a:pt x="9" y="32"/>
                </a:lnTo>
                <a:lnTo>
                  <a:pt x="4" y="46"/>
                </a:lnTo>
                <a:lnTo>
                  <a:pt x="1" y="63"/>
                </a:lnTo>
                <a:lnTo>
                  <a:pt x="0" y="80"/>
                </a:lnTo>
                <a:lnTo>
                  <a:pt x="1" y="98"/>
                </a:lnTo>
                <a:lnTo>
                  <a:pt x="4" y="113"/>
                </a:lnTo>
                <a:lnTo>
                  <a:pt x="9" y="127"/>
                </a:lnTo>
                <a:lnTo>
                  <a:pt x="17" y="137"/>
                </a:lnTo>
                <a:lnTo>
                  <a:pt x="25" y="146"/>
                </a:lnTo>
                <a:lnTo>
                  <a:pt x="36" y="152"/>
                </a:lnTo>
                <a:lnTo>
                  <a:pt x="48" y="157"/>
                </a:lnTo>
                <a:lnTo>
                  <a:pt x="61" y="158"/>
                </a:lnTo>
                <a:lnTo>
                  <a:pt x="73" y="157"/>
                </a:lnTo>
                <a:lnTo>
                  <a:pt x="84" y="155"/>
                </a:lnTo>
                <a:lnTo>
                  <a:pt x="94" y="150"/>
                </a:lnTo>
                <a:lnTo>
                  <a:pt x="102" y="144"/>
                </a:lnTo>
                <a:lnTo>
                  <a:pt x="108" y="137"/>
                </a:lnTo>
                <a:lnTo>
                  <a:pt x="115" y="128"/>
                </a:lnTo>
                <a:lnTo>
                  <a:pt x="119" y="119"/>
                </a:lnTo>
                <a:lnTo>
                  <a:pt x="121" y="107"/>
                </a:lnTo>
                <a:lnTo>
                  <a:pt x="99" y="107"/>
                </a:lnTo>
                <a:close/>
                <a:moveTo>
                  <a:pt x="24" y="66"/>
                </a:moveTo>
                <a:lnTo>
                  <a:pt x="25" y="56"/>
                </a:lnTo>
                <a:lnTo>
                  <a:pt x="27" y="47"/>
                </a:lnTo>
                <a:lnTo>
                  <a:pt x="31" y="39"/>
                </a:lnTo>
                <a:lnTo>
                  <a:pt x="36" y="33"/>
                </a:lnTo>
                <a:lnTo>
                  <a:pt x="41" y="28"/>
                </a:lnTo>
                <a:lnTo>
                  <a:pt x="47" y="24"/>
                </a:lnTo>
                <a:lnTo>
                  <a:pt x="54" y="23"/>
                </a:lnTo>
                <a:lnTo>
                  <a:pt x="62" y="22"/>
                </a:lnTo>
                <a:lnTo>
                  <a:pt x="70" y="23"/>
                </a:lnTo>
                <a:lnTo>
                  <a:pt x="78" y="24"/>
                </a:lnTo>
                <a:lnTo>
                  <a:pt x="84" y="29"/>
                </a:lnTo>
                <a:lnTo>
                  <a:pt x="89" y="33"/>
                </a:lnTo>
                <a:lnTo>
                  <a:pt x="94" y="39"/>
                </a:lnTo>
                <a:lnTo>
                  <a:pt x="97" y="47"/>
                </a:lnTo>
                <a:lnTo>
                  <a:pt x="98" y="56"/>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79" name="Freeform 475"/>
          <p:cNvSpPr>
            <a:spLocks/>
          </p:cNvSpPr>
          <p:nvPr/>
        </p:nvSpPr>
        <p:spPr bwMode="auto">
          <a:xfrm>
            <a:off x="5840413" y="4283075"/>
            <a:ext cx="31750" cy="80963"/>
          </a:xfrm>
          <a:custGeom>
            <a:avLst/>
            <a:gdLst>
              <a:gd name="T0" fmla="*/ 0 w 66"/>
              <a:gd name="T1" fmla="*/ 2147483647 h 155"/>
              <a:gd name="T2" fmla="*/ 2147483647 w 66"/>
              <a:gd name="T3" fmla="*/ 2147483647 h 155"/>
              <a:gd name="T4" fmla="*/ 2147483647 w 66"/>
              <a:gd name="T5" fmla="*/ 2147483647 h 155"/>
              <a:gd name="T6" fmla="*/ 2147483647 w 66"/>
              <a:gd name="T7" fmla="*/ 2147483647 h 155"/>
              <a:gd name="T8" fmla="*/ 2147483647 w 66"/>
              <a:gd name="T9" fmla="*/ 2147483647 h 155"/>
              <a:gd name="T10" fmla="*/ 2147483647 w 66"/>
              <a:gd name="T11" fmla="*/ 2147483647 h 155"/>
              <a:gd name="T12" fmla="*/ 2147483647 w 66"/>
              <a:gd name="T13" fmla="*/ 2147483647 h 155"/>
              <a:gd name="T14" fmla="*/ 2147483647 w 66"/>
              <a:gd name="T15" fmla="*/ 2147483647 h 155"/>
              <a:gd name="T16" fmla="*/ 2147483647 w 66"/>
              <a:gd name="T17" fmla="*/ 2147483647 h 155"/>
              <a:gd name="T18" fmla="*/ 2147483647 w 66"/>
              <a:gd name="T19" fmla="*/ 2147483647 h 155"/>
              <a:gd name="T20" fmla="*/ 2147483647 w 66"/>
              <a:gd name="T21" fmla="*/ 2147483647 h 155"/>
              <a:gd name="T22" fmla="*/ 2147483647 w 66"/>
              <a:gd name="T23" fmla="*/ 2147483647 h 155"/>
              <a:gd name="T24" fmla="*/ 2147483647 w 66"/>
              <a:gd name="T25" fmla="*/ 0 h 155"/>
              <a:gd name="T26" fmla="*/ 2147483647 w 66"/>
              <a:gd name="T27" fmla="*/ 0 h 155"/>
              <a:gd name="T28" fmla="*/ 2147483647 w 66"/>
              <a:gd name="T29" fmla="*/ 0 h 155"/>
              <a:gd name="T30" fmla="*/ 2147483647 w 66"/>
              <a:gd name="T31" fmla="*/ 2147483647 h 155"/>
              <a:gd name="T32" fmla="*/ 2147483647 w 66"/>
              <a:gd name="T33" fmla="*/ 2147483647 h 155"/>
              <a:gd name="T34" fmla="*/ 2147483647 w 66"/>
              <a:gd name="T35" fmla="*/ 2147483647 h 155"/>
              <a:gd name="T36" fmla="*/ 2147483647 w 66"/>
              <a:gd name="T37" fmla="*/ 2147483647 h 155"/>
              <a:gd name="T38" fmla="*/ 2147483647 w 66"/>
              <a:gd name="T39" fmla="*/ 2147483647 h 155"/>
              <a:gd name="T40" fmla="*/ 2147483647 w 66"/>
              <a:gd name="T41" fmla="*/ 2147483647 h 155"/>
              <a:gd name="T42" fmla="*/ 2147483647 w 66"/>
              <a:gd name="T43" fmla="*/ 2147483647 h 155"/>
              <a:gd name="T44" fmla="*/ 2147483647 w 66"/>
              <a:gd name="T45" fmla="*/ 2147483647 h 155"/>
              <a:gd name="T46" fmla="*/ 0 w 66"/>
              <a:gd name="T47" fmla="*/ 2147483647 h 155"/>
              <a:gd name="T48" fmla="*/ 0 w 66"/>
              <a:gd name="T49" fmla="*/ 2147483647 h 15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6"/>
              <a:gd name="T76" fmla="*/ 0 h 155"/>
              <a:gd name="T77" fmla="*/ 66 w 66"/>
              <a:gd name="T78" fmla="*/ 155 h 15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6" h="155">
                <a:moveTo>
                  <a:pt x="0" y="155"/>
                </a:moveTo>
                <a:lnTo>
                  <a:pt x="23" y="155"/>
                </a:lnTo>
                <a:lnTo>
                  <a:pt x="23" y="70"/>
                </a:lnTo>
                <a:lnTo>
                  <a:pt x="24" y="60"/>
                </a:lnTo>
                <a:lnTo>
                  <a:pt x="25" y="51"/>
                </a:lnTo>
                <a:lnTo>
                  <a:pt x="28" y="44"/>
                </a:lnTo>
                <a:lnTo>
                  <a:pt x="32" y="38"/>
                </a:lnTo>
                <a:lnTo>
                  <a:pt x="38" y="32"/>
                </a:lnTo>
                <a:lnTo>
                  <a:pt x="44" y="29"/>
                </a:lnTo>
                <a:lnTo>
                  <a:pt x="52" y="28"/>
                </a:lnTo>
                <a:lnTo>
                  <a:pt x="61" y="27"/>
                </a:lnTo>
                <a:lnTo>
                  <a:pt x="66" y="27"/>
                </a:lnTo>
                <a:lnTo>
                  <a:pt x="66" y="0"/>
                </a:lnTo>
                <a:lnTo>
                  <a:pt x="60" y="0"/>
                </a:lnTo>
                <a:lnTo>
                  <a:pt x="53" y="0"/>
                </a:lnTo>
                <a:lnTo>
                  <a:pt x="47" y="2"/>
                </a:lnTo>
                <a:lnTo>
                  <a:pt x="42" y="4"/>
                </a:lnTo>
                <a:lnTo>
                  <a:pt x="36" y="7"/>
                </a:lnTo>
                <a:lnTo>
                  <a:pt x="32" y="11"/>
                </a:lnTo>
                <a:lnTo>
                  <a:pt x="28" y="17"/>
                </a:lnTo>
                <a:lnTo>
                  <a:pt x="25" y="23"/>
                </a:lnTo>
                <a:lnTo>
                  <a:pt x="22" y="30"/>
                </a:lnTo>
                <a:lnTo>
                  <a:pt x="22" y="3"/>
                </a:lnTo>
                <a:lnTo>
                  <a:pt x="0" y="3"/>
                </a:lnTo>
                <a:lnTo>
                  <a:pt x="0"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80" name="Freeform 476"/>
          <p:cNvSpPr>
            <a:spLocks noEditPoints="1"/>
          </p:cNvSpPr>
          <p:nvPr/>
        </p:nvSpPr>
        <p:spPr bwMode="auto">
          <a:xfrm>
            <a:off x="5913438" y="4254500"/>
            <a:ext cx="63500" cy="109538"/>
          </a:xfrm>
          <a:custGeom>
            <a:avLst/>
            <a:gdLst>
              <a:gd name="T0" fmla="*/ 0 w 134"/>
              <a:gd name="T1" fmla="*/ 2147483647 h 208"/>
              <a:gd name="T2" fmla="*/ 2147483647 w 134"/>
              <a:gd name="T3" fmla="*/ 2147483647 h 208"/>
              <a:gd name="T4" fmla="*/ 2147483647 w 134"/>
              <a:gd name="T5" fmla="*/ 2147483647 h 208"/>
              <a:gd name="T6" fmla="*/ 2147483647 w 134"/>
              <a:gd name="T7" fmla="*/ 2147483647 h 208"/>
              <a:gd name="T8" fmla="*/ 2147483647 w 134"/>
              <a:gd name="T9" fmla="*/ 2147483647 h 208"/>
              <a:gd name="T10" fmla="*/ 2147483647 w 134"/>
              <a:gd name="T11" fmla="*/ 2147483647 h 208"/>
              <a:gd name="T12" fmla="*/ 2147483647 w 134"/>
              <a:gd name="T13" fmla="*/ 2147483647 h 208"/>
              <a:gd name="T14" fmla="*/ 2147483647 w 134"/>
              <a:gd name="T15" fmla="*/ 2147483647 h 208"/>
              <a:gd name="T16" fmla="*/ 2147483647 w 134"/>
              <a:gd name="T17" fmla="*/ 2147483647 h 208"/>
              <a:gd name="T18" fmla="*/ 2147483647 w 134"/>
              <a:gd name="T19" fmla="*/ 2147483647 h 208"/>
              <a:gd name="T20" fmla="*/ 2147483647 w 134"/>
              <a:gd name="T21" fmla="*/ 2147483647 h 208"/>
              <a:gd name="T22" fmla="*/ 2147483647 w 134"/>
              <a:gd name="T23" fmla="*/ 2147483647 h 208"/>
              <a:gd name="T24" fmla="*/ 2147483647 w 134"/>
              <a:gd name="T25" fmla="*/ 2147483647 h 208"/>
              <a:gd name="T26" fmla="*/ 2147483647 w 134"/>
              <a:gd name="T27" fmla="*/ 2147483647 h 208"/>
              <a:gd name="T28" fmla="*/ 2147483647 w 134"/>
              <a:gd name="T29" fmla="*/ 2147483647 h 208"/>
              <a:gd name="T30" fmla="*/ 2147483647 w 134"/>
              <a:gd name="T31" fmla="*/ 2147483647 h 208"/>
              <a:gd name="T32" fmla="*/ 2147483647 w 134"/>
              <a:gd name="T33" fmla="*/ 2147483647 h 208"/>
              <a:gd name="T34" fmla="*/ 2147483647 w 134"/>
              <a:gd name="T35" fmla="*/ 2147483647 h 208"/>
              <a:gd name="T36" fmla="*/ 2147483647 w 134"/>
              <a:gd name="T37" fmla="*/ 2147483647 h 208"/>
              <a:gd name="T38" fmla="*/ 2147483647 w 134"/>
              <a:gd name="T39" fmla="*/ 2147483647 h 208"/>
              <a:gd name="T40" fmla="*/ 2147483647 w 134"/>
              <a:gd name="T41" fmla="*/ 2147483647 h 208"/>
              <a:gd name="T42" fmla="*/ 2147483647 w 134"/>
              <a:gd name="T43" fmla="*/ 2147483647 h 208"/>
              <a:gd name="T44" fmla="*/ 2147483647 w 134"/>
              <a:gd name="T45" fmla="*/ 2147483647 h 208"/>
              <a:gd name="T46" fmla="*/ 2147483647 w 134"/>
              <a:gd name="T47" fmla="*/ 2147483647 h 208"/>
              <a:gd name="T48" fmla="*/ 2147483647 w 134"/>
              <a:gd name="T49" fmla="*/ 2147483647 h 208"/>
              <a:gd name="T50" fmla="*/ 2147483647 w 134"/>
              <a:gd name="T51" fmla="*/ 2147483647 h 208"/>
              <a:gd name="T52" fmla="*/ 2147483647 w 134"/>
              <a:gd name="T53" fmla="*/ 0 h 208"/>
              <a:gd name="T54" fmla="*/ 2147483647 w 134"/>
              <a:gd name="T55" fmla="*/ 0 h 208"/>
              <a:gd name="T56" fmla="*/ 2147483647 w 134"/>
              <a:gd name="T57" fmla="*/ 0 h 208"/>
              <a:gd name="T58" fmla="*/ 0 w 134"/>
              <a:gd name="T59" fmla="*/ 0 h 208"/>
              <a:gd name="T60" fmla="*/ 0 w 134"/>
              <a:gd name="T61" fmla="*/ 2147483647 h 208"/>
              <a:gd name="T62" fmla="*/ 2147483647 w 134"/>
              <a:gd name="T63" fmla="*/ 2147483647 h 208"/>
              <a:gd name="T64" fmla="*/ 2147483647 w 134"/>
              <a:gd name="T65" fmla="*/ 2147483647 h 208"/>
              <a:gd name="T66" fmla="*/ 2147483647 w 134"/>
              <a:gd name="T67" fmla="*/ 2147483647 h 208"/>
              <a:gd name="T68" fmla="*/ 2147483647 w 134"/>
              <a:gd name="T69" fmla="*/ 2147483647 h 208"/>
              <a:gd name="T70" fmla="*/ 2147483647 w 134"/>
              <a:gd name="T71" fmla="*/ 2147483647 h 208"/>
              <a:gd name="T72" fmla="*/ 2147483647 w 134"/>
              <a:gd name="T73" fmla="*/ 2147483647 h 208"/>
              <a:gd name="T74" fmla="*/ 2147483647 w 134"/>
              <a:gd name="T75" fmla="*/ 2147483647 h 208"/>
              <a:gd name="T76" fmla="*/ 2147483647 w 134"/>
              <a:gd name="T77" fmla="*/ 2147483647 h 208"/>
              <a:gd name="T78" fmla="*/ 2147483647 w 134"/>
              <a:gd name="T79" fmla="*/ 2147483647 h 208"/>
              <a:gd name="T80" fmla="*/ 2147483647 w 134"/>
              <a:gd name="T81" fmla="*/ 2147483647 h 208"/>
              <a:gd name="T82" fmla="*/ 2147483647 w 134"/>
              <a:gd name="T83" fmla="*/ 2147483647 h 208"/>
              <a:gd name="T84" fmla="*/ 2147483647 w 134"/>
              <a:gd name="T85" fmla="*/ 2147483647 h 208"/>
              <a:gd name="T86" fmla="*/ 2147483647 w 134"/>
              <a:gd name="T87" fmla="*/ 2147483647 h 208"/>
              <a:gd name="T88" fmla="*/ 2147483647 w 134"/>
              <a:gd name="T89" fmla="*/ 2147483647 h 208"/>
              <a:gd name="T90" fmla="*/ 2147483647 w 134"/>
              <a:gd name="T91" fmla="*/ 2147483647 h 208"/>
              <a:gd name="T92" fmla="*/ 2147483647 w 134"/>
              <a:gd name="T93" fmla="*/ 2147483647 h 208"/>
              <a:gd name="T94" fmla="*/ 2147483647 w 134"/>
              <a:gd name="T95" fmla="*/ 2147483647 h 208"/>
              <a:gd name="T96" fmla="*/ 2147483647 w 134"/>
              <a:gd name="T97" fmla="*/ 2147483647 h 208"/>
              <a:gd name="T98" fmla="*/ 2147483647 w 134"/>
              <a:gd name="T99" fmla="*/ 2147483647 h 208"/>
              <a:gd name="T100" fmla="*/ 2147483647 w 134"/>
              <a:gd name="T101" fmla="*/ 2147483647 h 20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34"/>
              <a:gd name="T154" fmla="*/ 0 h 208"/>
              <a:gd name="T155" fmla="*/ 134 w 134"/>
              <a:gd name="T156" fmla="*/ 208 h 20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34" h="208">
                <a:moveTo>
                  <a:pt x="0" y="208"/>
                </a:moveTo>
                <a:lnTo>
                  <a:pt x="25" y="208"/>
                </a:lnTo>
                <a:lnTo>
                  <a:pt x="25" y="120"/>
                </a:lnTo>
                <a:lnTo>
                  <a:pt x="63" y="120"/>
                </a:lnTo>
                <a:lnTo>
                  <a:pt x="77" y="120"/>
                </a:lnTo>
                <a:lnTo>
                  <a:pt x="89" y="119"/>
                </a:lnTo>
                <a:lnTo>
                  <a:pt x="100" y="117"/>
                </a:lnTo>
                <a:lnTo>
                  <a:pt x="109" y="112"/>
                </a:lnTo>
                <a:lnTo>
                  <a:pt x="115" y="107"/>
                </a:lnTo>
                <a:lnTo>
                  <a:pt x="120" y="103"/>
                </a:lnTo>
                <a:lnTo>
                  <a:pt x="124" y="97"/>
                </a:lnTo>
                <a:lnTo>
                  <a:pt x="127" y="91"/>
                </a:lnTo>
                <a:lnTo>
                  <a:pt x="131" y="84"/>
                </a:lnTo>
                <a:lnTo>
                  <a:pt x="132" y="77"/>
                </a:lnTo>
                <a:lnTo>
                  <a:pt x="134" y="69"/>
                </a:lnTo>
                <a:lnTo>
                  <a:pt x="134" y="61"/>
                </a:lnTo>
                <a:lnTo>
                  <a:pt x="134" y="52"/>
                </a:lnTo>
                <a:lnTo>
                  <a:pt x="133" y="43"/>
                </a:lnTo>
                <a:lnTo>
                  <a:pt x="131" y="35"/>
                </a:lnTo>
                <a:lnTo>
                  <a:pt x="127" y="28"/>
                </a:lnTo>
                <a:lnTo>
                  <a:pt x="124" y="22"/>
                </a:lnTo>
                <a:lnTo>
                  <a:pt x="120" y="17"/>
                </a:lnTo>
                <a:lnTo>
                  <a:pt x="116" y="12"/>
                </a:lnTo>
                <a:lnTo>
                  <a:pt x="109" y="8"/>
                </a:lnTo>
                <a:lnTo>
                  <a:pt x="101" y="4"/>
                </a:lnTo>
                <a:lnTo>
                  <a:pt x="90" y="1"/>
                </a:lnTo>
                <a:lnTo>
                  <a:pt x="80" y="0"/>
                </a:lnTo>
                <a:lnTo>
                  <a:pt x="68" y="0"/>
                </a:lnTo>
                <a:lnTo>
                  <a:pt x="62" y="0"/>
                </a:lnTo>
                <a:lnTo>
                  <a:pt x="0" y="0"/>
                </a:lnTo>
                <a:lnTo>
                  <a:pt x="0" y="208"/>
                </a:lnTo>
                <a:close/>
                <a:moveTo>
                  <a:pt x="25" y="95"/>
                </a:moveTo>
                <a:lnTo>
                  <a:pt x="25" y="26"/>
                </a:lnTo>
                <a:lnTo>
                  <a:pt x="69" y="26"/>
                </a:lnTo>
                <a:lnTo>
                  <a:pt x="79" y="26"/>
                </a:lnTo>
                <a:lnTo>
                  <a:pt x="86" y="28"/>
                </a:lnTo>
                <a:lnTo>
                  <a:pt x="93" y="31"/>
                </a:lnTo>
                <a:lnTo>
                  <a:pt x="98" y="34"/>
                </a:lnTo>
                <a:lnTo>
                  <a:pt x="102" y="39"/>
                </a:lnTo>
                <a:lnTo>
                  <a:pt x="105" y="45"/>
                </a:lnTo>
                <a:lnTo>
                  <a:pt x="106" y="52"/>
                </a:lnTo>
                <a:lnTo>
                  <a:pt x="107" y="60"/>
                </a:lnTo>
                <a:lnTo>
                  <a:pt x="106" y="69"/>
                </a:lnTo>
                <a:lnTo>
                  <a:pt x="105" y="77"/>
                </a:lnTo>
                <a:lnTo>
                  <a:pt x="102" y="83"/>
                </a:lnTo>
                <a:lnTo>
                  <a:pt x="98" y="88"/>
                </a:lnTo>
                <a:lnTo>
                  <a:pt x="93" y="91"/>
                </a:lnTo>
                <a:lnTo>
                  <a:pt x="85" y="93"/>
                </a:lnTo>
                <a:lnTo>
                  <a:pt x="77" y="95"/>
                </a:lnTo>
                <a:lnTo>
                  <a:pt x="67" y="95"/>
                </a:lnTo>
                <a:lnTo>
                  <a:pt x="25" y="9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81" name="Rectangle 477"/>
          <p:cNvSpPr>
            <a:spLocks noChangeArrowheads="1"/>
          </p:cNvSpPr>
          <p:nvPr/>
        </p:nvSpPr>
        <p:spPr bwMode="auto">
          <a:xfrm>
            <a:off x="5965825" y="4348163"/>
            <a:ext cx="12700" cy="158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982" name="Freeform 478"/>
          <p:cNvSpPr>
            <a:spLocks noEditPoints="1"/>
          </p:cNvSpPr>
          <p:nvPr/>
        </p:nvSpPr>
        <p:spPr bwMode="auto">
          <a:xfrm>
            <a:off x="4851400" y="4452938"/>
            <a:ext cx="60325" cy="104775"/>
          </a:xfrm>
          <a:custGeom>
            <a:avLst/>
            <a:gdLst>
              <a:gd name="T0" fmla="*/ 2147483647 w 129"/>
              <a:gd name="T1" fmla="*/ 2147483647 h 196"/>
              <a:gd name="T2" fmla="*/ 2147483647 w 129"/>
              <a:gd name="T3" fmla="*/ 2147483647 h 196"/>
              <a:gd name="T4" fmla="*/ 2147483647 w 129"/>
              <a:gd name="T5" fmla="*/ 2147483647 h 196"/>
              <a:gd name="T6" fmla="*/ 2147483647 w 129"/>
              <a:gd name="T7" fmla="*/ 2147483647 h 196"/>
              <a:gd name="T8" fmla="*/ 2147483647 w 129"/>
              <a:gd name="T9" fmla="*/ 2147483647 h 196"/>
              <a:gd name="T10" fmla="*/ 2147483647 w 129"/>
              <a:gd name="T11" fmla="*/ 2147483647 h 196"/>
              <a:gd name="T12" fmla="*/ 2147483647 w 129"/>
              <a:gd name="T13" fmla="*/ 0 h 196"/>
              <a:gd name="T14" fmla="*/ 2147483647 w 129"/>
              <a:gd name="T15" fmla="*/ 0 h 196"/>
              <a:gd name="T16" fmla="*/ 0 w 129"/>
              <a:gd name="T17" fmla="*/ 2147483647 h 196"/>
              <a:gd name="T18" fmla="*/ 0 w 129"/>
              <a:gd name="T19" fmla="*/ 2147483647 h 196"/>
              <a:gd name="T20" fmla="*/ 2147483647 w 129"/>
              <a:gd name="T21" fmla="*/ 2147483647 h 196"/>
              <a:gd name="T22" fmla="*/ 2147483647 w 129"/>
              <a:gd name="T23" fmla="*/ 2147483647 h 196"/>
              <a:gd name="T24" fmla="*/ 2147483647 w 129"/>
              <a:gd name="T25" fmla="*/ 2147483647 h 196"/>
              <a:gd name="T26" fmla="*/ 2147483647 w 129"/>
              <a:gd name="T27" fmla="*/ 2147483647 h 196"/>
              <a:gd name="T28" fmla="*/ 2147483647 w 129"/>
              <a:gd name="T29" fmla="*/ 2147483647 h 196"/>
              <a:gd name="T30" fmla="*/ 2147483647 w 129"/>
              <a:gd name="T31" fmla="*/ 2147483647 h 1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9"/>
              <a:gd name="T49" fmla="*/ 0 h 196"/>
              <a:gd name="T50" fmla="*/ 129 w 129"/>
              <a:gd name="T51" fmla="*/ 196 h 19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9" h="196">
                <a:moveTo>
                  <a:pt x="79" y="196"/>
                </a:moveTo>
                <a:lnTo>
                  <a:pt x="103" y="196"/>
                </a:lnTo>
                <a:lnTo>
                  <a:pt x="103" y="147"/>
                </a:lnTo>
                <a:lnTo>
                  <a:pt x="129" y="147"/>
                </a:lnTo>
                <a:lnTo>
                  <a:pt x="129" y="124"/>
                </a:lnTo>
                <a:lnTo>
                  <a:pt x="103" y="124"/>
                </a:lnTo>
                <a:lnTo>
                  <a:pt x="103" y="0"/>
                </a:lnTo>
                <a:lnTo>
                  <a:pt x="79" y="0"/>
                </a:lnTo>
                <a:lnTo>
                  <a:pt x="0" y="122"/>
                </a:lnTo>
                <a:lnTo>
                  <a:pt x="0" y="147"/>
                </a:lnTo>
                <a:lnTo>
                  <a:pt x="79" y="147"/>
                </a:lnTo>
                <a:lnTo>
                  <a:pt x="79" y="196"/>
                </a:lnTo>
                <a:close/>
                <a:moveTo>
                  <a:pt x="22" y="124"/>
                </a:moveTo>
                <a:lnTo>
                  <a:pt x="79" y="34"/>
                </a:lnTo>
                <a:lnTo>
                  <a:pt x="79" y="124"/>
                </a:lnTo>
                <a:lnTo>
                  <a:pt x="22" y="12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83" name="Freeform 479"/>
          <p:cNvSpPr>
            <a:spLocks/>
          </p:cNvSpPr>
          <p:nvPr/>
        </p:nvSpPr>
        <p:spPr bwMode="auto">
          <a:xfrm>
            <a:off x="4919663" y="4451350"/>
            <a:ext cx="57150" cy="106363"/>
          </a:xfrm>
          <a:custGeom>
            <a:avLst/>
            <a:gdLst>
              <a:gd name="T0" fmla="*/ 2147483647 w 125"/>
              <a:gd name="T1" fmla="*/ 2147483647 h 199"/>
              <a:gd name="T2" fmla="*/ 2147483647 w 125"/>
              <a:gd name="T3" fmla="*/ 2147483647 h 199"/>
              <a:gd name="T4" fmla="*/ 2147483647 w 125"/>
              <a:gd name="T5" fmla="*/ 2147483647 h 199"/>
              <a:gd name="T6" fmla="*/ 2147483647 w 125"/>
              <a:gd name="T7" fmla="*/ 2147483647 h 199"/>
              <a:gd name="T8" fmla="*/ 2147483647 w 125"/>
              <a:gd name="T9" fmla="*/ 2147483647 h 199"/>
              <a:gd name="T10" fmla="*/ 2147483647 w 125"/>
              <a:gd name="T11" fmla="*/ 2147483647 h 199"/>
              <a:gd name="T12" fmla="*/ 2147483647 w 125"/>
              <a:gd name="T13" fmla="*/ 2147483647 h 199"/>
              <a:gd name="T14" fmla="*/ 2147483647 w 125"/>
              <a:gd name="T15" fmla="*/ 2147483647 h 199"/>
              <a:gd name="T16" fmla="*/ 2147483647 w 125"/>
              <a:gd name="T17" fmla="*/ 2147483647 h 199"/>
              <a:gd name="T18" fmla="*/ 2147483647 w 125"/>
              <a:gd name="T19" fmla="*/ 2147483647 h 199"/>
              <a:gd name="T20" fmla="*/ 2147483647 w 125"/>
              <a:gd name="T21" fmla="*/ 2147483647 h 199"/>
              <a:gd name="T22" fmla="*/ 2147483647 w 125"/>
              <a:gd name="T23" fmla="*/ 2147483647 h 199"/>
              <a:gd name="T24" fmla="*/ 2147483647 w 125"/>
              <a:gd name="T25" fmla="*/ 2147483647 h 199"/>
              <a:gd name="T26" fmla="*/ 2147483647 w 125"/>
              <a:gd name="T27" fmla="*/ 2147483647 h 199"/>
              <a:gd name="T28" fmla="*/ 2147483647 w 125"/>
              <a:gd name="T29" fmla="*/ 2147483647 h 199"/>
              <a:gd name="T30" fmla="*/ 2147483647 w 125"/>
              <a:gd name="T31" fmla="*/ 2147483647 h 199"/>
              <a:gd name="T32" fmla="*/ 2147483647 w 125"/>
              <a:gd name="T33" fmla="*/ 2147483647 h 199"/>
              <a:gd name="T34" fmla="*/ 2147483647 w 125"/>
              <a:gd name="T35" fmla="*/ 2147483647 h 199"/>
              <a:gd name="T36" fmla="*/ 2147483647 w 125"/>
              <a:gd name="T37" fmla="*/ 2147483647 h 199"/>
              <a:gd name="T38" fmla="*/ 2147483647 w 125"/>
              <a:gd name="T39" fmla="*/ 2147483647 h 199"/>
              <a:gd name="T40" fmla="*/ 2147483647 w 125"/>
              <a:gd name="T41" fmla="*/ 2147483647 h 199"/>
              <a:gd name="T42" fmla="*/ 2147483647 w 125"/>
              <a:gd name="T43" fmla="*/ 2147483647 h 199"/>
              <a:gd name="T44" fmla="*/ 2147483647 w 125"/>
              <a:gd name="T45" fmla="*/ 2147483647 h 199"/>
              <a:gd name="T46" fmla="*/ 2147483647 w 125"/>
              <a:gd name="T47" fmla="*/ 2147483647 h 199"/>
              <a:gd name="T48" fmla="*/ 2147483647 w 125"/>
              <a:gd name="T49" fmla="*/ 2147483647 h 199"/>
              <a:gd name="T50" fmla="*/ 2147483647 w 125"/>
              <a:gd name="T51" fmla="*/ 2147483647 h 199"/>
              <a:gd name="T52" fmla="*/ 2147483647 w 125"/>
              <a:gd name="T53" fmla="*/ 2147483647 h 199"/>
              <a:gd name="T54" fmla="*/ 2147483647 w 125"/>
              <a:gd name="T55" fmla="*/ 2147483647 h 199"/>
              <a:gd name="T56" fmla="*/ 2147483647 w 125"/>
              <a:gd name="T57" fmla="*/ 2147483647 h 199"/>
              <a:gd name="T58" fmla="*/ 2147483647 w 125"/>
              <a:gd name="T59" fmla="*/ 2147483647 h 199"/>
              <a:gd name="T60" fmla="*/ 2147483647 w 125"/>
              <a:gd name="T61" fmla="*/ 2147483647 h 199"/>
              <a:gd name="T62" fmla="*/ 2147483647 w 125"/>
              <a:gd name="T63" fmla="*/ 2147483647 h 199"/>
              <a:gd name="T64" fmla="*/ 2147483647 w 125"/>
              <a:gd name="T65" fmla="*/ 2147483647 h 199"/>
              <a:gd name="T66" fmla="*/ 2147483647 w 125"/>
              <a:gd name="T67" fmla="*/ 2147483647 h 199"/>
              <a:gd name="T68" fmla="*/ 2147483647 w 125"/>
              <a:gd name="T69" fmla="*/ 2147483647 h 199"/>
              <a:gd name="T70" fmla="*/ 2147483647 w 125"/>
              <a:gd name="T71" fmla="*/ 2147483647 h 199"/>
              <a:gd name="T72" fmla="*/ 0 w 125"/>
              <a:gd name="T73" fmla="*/ 2147483647 h 19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5"/>
              <a:gd name="T112" fmla="*/ 0 h 199"/>
              <a:gd name="T113" fmla="*/ 125 w 125"/>
              <a:gd name="T114" fmla="*/ 199 h 19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5" h="199">
                <a:moveTo>
                  <a:pt x="0" y="199"/>
                </a:moveTo>
                <a:lnTo>
                  <a:pt x="125" y="199"/>
                </a:lnTo>
                <a:lnTo>
                  <a:pt x="125" y="175"/>
                </a:lnTo>
                <a:lnTo>
                  <a:pt x="27" y="175"/>
                </a:lnTo>
                <a:lnTo>
                  <a:pt x="30" y="168"/>
                </a:lnTo>
                <a:lnTo>
                  <a:pt x="33" y="162"/>
                </a:lnTo>
                <a:lnTo>
                  <a:pt x="36" y="156"/>
                </a:lnTo>
                <a:lnTo>
                  <a:pt x="41" y="150"/>
                </a:lnTo>
                <a:lnTo>
                  <a:pt x="48" y="146"/>
                </a:lnTo>
                <a:lnTo>
                  <a:pt x="54" y="140"/>
                </a:lnTo>
                <a:lnTo>
                  <a:pt x="62" y="135"/>
                </a:lnTo>
                <a:lnTo>
                  <a:pt x="70" y="130"/>
                </a:lnTo>
                <a:lnTo>
                  <a:pt x="86" y="122"/>
                </a:lnTo>
                <a:lnTo>
                  <a:pt x="95" y="115"/>
                </a:lnTo>
                <a:lnTo>
                  <a:pt x="103" y="109"/>
                </a:lnTo>
                <a:lnTo>
                  <a:pt x="110" y="102"/>
                </a:lnTo>
                <a:lnTo>
                  <a:pt x="115" y="95"/>
                </a:lnTo>
                <a:lnTo>
                  <a:pt x="120" y="87"/>
                </a:lnTo>
                <a:lnTo>
                  <a:pt x="123" y="78"/>
                </a:lnTo>
                <a:lnTo>
                  <a:pt x="124" y="69"/>
                </a:lnTo>
                <a:lnTo>
                  <a:pt x="125" y="59"/>
                </a:lnTo>
                <a:lnTo>
                  <a:pt x="124" y="47"/>
                </a:lnTo>
                <a:lnTo>
                  <a:pt x="121" y="35"/>
                </a:lnTo>
                <a:lnTo>
                  <a:pt x="115" y="24"/>
                </a:lnTo>
                <a:lnTo>
                  <a:pt x="108" y="16"/>
                </a:lnTo>
                <a:lnTo>
                  <a:pt x="99" y="9"/>
                </a:lnTo>
                <a:lnTo>
                  <a:pt x="90" y="5"/>
                </a:lnTo>
                <a:lnTo>
                  <a:pt x="78" y="1"/>
                </a:lnTo>
                <a:lnTo>
                  <a:pt x="65" y="0"/>
                </a:lnTo>
                <a:lnTo>
                  <a:pt x="52" y="1"/>
                </a:lnTo>
                <a:lnTo>
                  <a:pt x="40" y="5"/>
                </a:lnTo>
                <a:lnTo>
                  <a:pt x="30" y="10"/>
                </a:lnTo>
                <a:lnTo>
                  <a:pt x="21" y="19"/>
                </a:lnTo>
                <a:lnTo>
                  <a:pt x="14" y="28"/>
                </a:lnTo>
                <a:lnTo>
                  <a:pt x="9" y="40"/>
                </a:lnTo>
                <a:lnTo>
                  <a:pt x="6" y="54"/>
                </a:lnTo>
                <a:lnTo>
                  <a:pt x="5" y="69"/>
                </a:lnTo>
                <a:lnTo>
                  <a:pt x="5" y="72"/>
                </a:lnTo>
                <a:lnTo>
                  <a:pt x="29" y="72"/>
                </a:lnTo>
                <a:lnTo>
                  <a:pt x="29" y="70"/>
                </a:lnTo>
                <a:lnTo>
                  <a:pt x="30" y="59"/>
                </a:lnTo>
                <a:lnTo>
                  <a:pt x="31" y="51"/>
                </a:lnTo>
                <a:lnTo>
                  <a:pt x="34" y="43"/>
                </a:lnTo>
                <a:lnTo>
                  <a:pt x="38" y="36"/>
                </a:lnTo>
                <a:lnTo>
                  <a:pt x="44" y="31"/>
                </a:lnTo>
                <a:lnTo>
                  <a:pt x="50" y="28"/>
                </a:lnTo>
                <a:lnTo>
                  <a:pt x="56" y="26"/>
                </a:lnTo>
                <a:lnTo>
                  <a:pt x="64" y="24"/>
                </a:lnTo>
                <a:lnTo>
                  <a:pt x="72" y="26"/>
                </a:lnTo>
                <a:lnTo>
                  <a:pt x="78" y="27"/>
                </a:lnTo>
                <a:lnTo>
                  <a:pt x="85" y="30"/>
                </a:lnTo>
                <a:lnTo>
                  <a:pt x="90" y="34"/>
                </a:lnTo>
                <a:lnTo>
                  <a:pt x="94" y="40"/>
                </a:lnTo>
                <a:lnTo>
                  <a:pt x="97" y="45"/>
                </a:lnTo>
                <a:lnTo>
                  <a:pt x="98" y="52"/>
                </a:lnTo>
                <a:lnTo>
                  <a:pt x="99" y="59"/>
                </a:lnTo>
                <a:lnTo>
                  <a:pt x="99" y="66"/>
                </a:lnTo>
                <a:lnTo>
                  <a:pt x="97" y="72"/>
                </a:lnTo>
                <a:lnTo>
                  <a:pt x="96" y="78"/>
                </a:lnTo>
                <a:lnTo>
                  <a:pt x="93" y="83"/>
                </a:lnTo>
                <a:lnTo>
                  <a:pt x="89" y="88"/>
                </a:lnTo>
                <a:lnTo>
                  <a:pt x="85" y="93"/>
                </a:lnTo>
                <a:lnTo>
                  <a:pt x="79" y="98"/>
                </a:lnTo>
                <a:lnTo>
                  <a:pt x="73" y="101"/>
                </a:lnTo>
                <a:lnTo>
                  <a:pt x="58" y="111"/>
                </a:lnTo>
                <a:lnTo>
                  <a:pt x="45" y="119"/>
                </a:lnTo>
                <a:lnTo>
                  <a:pt x="33" y="128"/>
                </a:lnTo>
                <a:lnTo>
                  <a:pt x="23" y="137"/>
                </a:lnTo>
                <a:lnTo>
                  <a:pt x="15" y="148"/>
                </a:lnTo>
                <a:lnTo>
                  <a:pt x="9" y="158"/>
                </a:lnTo>
                <a:lnTo>
                  <a:pt x="5" y="170"/>
                </a:lnTo>
                <a:lnTo>
                  <a:pt x="1" y="183"/>
                </a:lnTo>
                <a:lnTo>
                  <a:pt x="0" y="198"/>
                </a:lnTo>
                <a:lnTo>
                  <a:pt x="0" y="19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84" name="Freeform 480"/>
          <p:cNvSpPr>
            <a:spLocks/>
          </p:cNvSpPr>
          <p:nvPr/>
        </p:nvSpPr>
        <p:spPr bwMode="auto">
          <a:xfrm>
            <a:off x="5534025" y="4445000"/>
            <a:ext cx="80963" cy="114300"/>
          </a:xfrm>
          <a:custGeom>
            <a:avLst/>
            <a:gdLst>
              <a:gd name="T0" fmla="*/ 2147483647 w 171"/>
              <a:gd name="T1" fmla="*/ 2147483647 h 216"/>
              <a:gd name="T2" fmla="*/ 2147483647 w 171"/>
              <a:gd name="T3" fmla="*/ 2147483647 h 216"/>
              <a:gd name="T4" fmla="*/ 2147483647 w 171"/>
              <a:gd name="T5" fmla="*/ 2147483647 h 216"/>
              <a:gd name="T6" fmla="*/ 2147483647 w 171"/>
              <a:gd name="T7" fmla="*/ 2147483647 h 216"/>
              <a:gd name="T8" fmla="*/ 2147483647 w 171"/>
              <a:gd name="T9" fmla="*/ 2147483647 h 216"/>
              <a:gd name="T10" fmla="*/ 2147483647 w 171"/>
              <a:gd name="T11" fmla="*/ 2147483647 h 216"/>
              <a:gd name="T12" fmla="*/ 2147483647 w 171"/>
              <a:gd name="T13" fmla="*/ 2147483647 h 216"/>
              <a:gd name="T14" fmla="*/ 2147483647 w 171"/>
              <a:gd name="T15" fmla="*/ 2147483647 h 216"/>
              <a:gd name="T16" fmla="*/ 2147483647 w 171"/>
              <a:gd name="T17" fmla="*/ 2147483647 h 216"/>
              <a:gd name="T18" fmla="*/ 2147483647 w 171"/>
              <a:gd name="T19" fmla="*/ 2147483647 h 216"/>
              <a:gd name="T20" fmla="*/ 2147483647 w 171"/>
              <a:gd name="T21" fmla="*/ 2147483647 h 216"/>
              <a:gd name="T22" fmla="*/ 2147483647 w 171"/>
              <a:gd name="T23" fmla="*/ 2147483647 h 216"/>
              <a:gd name="T24" fmla="*/ 2147483647 w 171"/>
              <a:gd name="T25" fmla="*/ 2147483647 h 216"/>
              <a:gd name="T26" fmla="*/ 2147483647 w 171"/>
              <a:gd name="T27" fmla="*/ 2147483647 h 216"/>
              <a:gd name="T28" fmla="*/ 2147483647 w 171"/>
              <a:gd name="T29" fmla="*/ 2147483647 h 216"/>
              <a:gd name="T30" fmla="*/ 2147483647 w 171"/>
              <a:gd name="T31" fmla="*/ 2147483647 h 216"/>
              <a:gd name="T32" fmla="*/ 2147483647 w 171"/>
              <a:gd name="T33" fmla="*/ 2147483647 h 216"/>
              <a:gd name="T34" fmla="*/ 2147483647 w 171"/>
              <a:gd name="T35" fmla="*/ 2147483647 h 216"/>
              <a:gd name="T36" fmla="*/ 2147483647 w 171"/>
              <a:gd name="T37" fmla="*/ 2147483647 h 216"/>
              <a:gd name="T38" fmla="*/ 2147483647 w 171"/>
              <a:gd name="T39" fmla="*/ 2147483647 h 216"/>
              <a:gd name="T40" fmla="*/ 2147483647 w 171"/>
              <a:gd name="T41" fmla="*/ 2147483647 h 216"/>
              <a:gd name="T42" fmla="*/ 2147483647 w 171"/>
              <a:gd name="T43" fmla="*/ 2147483647 h 216"/>
              <a:gd name="T44" fmla="*/ 2147483647 w 171"/>
              <a:gd name="T45" fmla="*/ 2147483647 h 216"/>
              <a:gd name="T46" fmla="*/ 2147483647 w 171"/>
              <a:gd name="T47" fmla="*/ 2147483647 h 216"/>
              <a:gd name="T48" fmla="*/ 2147483647 w 171"/>
              <a:gd name="T49" fmla="*/ 0 h 216"/>
              <a:gd name="T50" fmla="*/ 2147483647 w 171"/>
              <a:gd name="T51" fmla="*/ 2147483647 h 216"/>
              <a:gd name="T52" fmla="*/ 2147483647 w 171"/>
              <a:gd name="T53" fmla="*/ 2147483647 h 216"/>
              <a:gd name="T54" fmla="*/ 2147483647 w 171"/>
              <a:gd name="T55" fmla="*/ 2147483647 h 216"/>
              <a:gd name="T56" fmla="*/ 2147483647 w 171"/>
              <a:gd name="T57" fmla="*/ 2147483647 h 216"/>
              <a:gd name="T58" fmla="*/ 2147483647 w 171"/>
              <a:gd name="T59" fmla="*/ 2147483647 h 216"/>
              <a:gd name="T60" fmla="*/ 2147483647 w 171"/>
              <a:gd name="T61" fmla="*/ 2147483647 h 216"/>
              <a:gd name="T62" fmla="*/ 0 w 171"/>
              <a:gd name="T63" fmla="*/ 2147483647 h 216"/>
              <a:gd name="T64" fmla="*/ 0 w 171"/>
              <a:gd name="T65" fmla="*/ 2147483647 h 216"/>
              <a:gd name="T66" fmla="*/ 2147483647 w 171"/>
              <a:gd name="T67" fmla="*/ 2147483647 h 216"/>
              <a:gd name="T68" fmla="*/ 2147483647 w 171"/>
              <a:gd name="T69" fmla="*/ 2147483647 h 216"/>
              <a:gd name="T70" fmla="*/ 2147483647 w 171"/>
              <a:gd name="T71" fmla="*/ 2147483647 h 216"/>
              <a:gd name="T72" fmla="*/ 2147483647 w 171"/>
              <a:gd name="T73" fmla="*/ 2147483647 h 216"/>
              <a:gd name="T74" fmla="*/ 2147483647 w 171"/>
              <a:gd name="T75" fmla="*/ 2147483647 h 216"/>
              <a:gd name="T76" fmla="*/ 2147483647 w 171"/>
              <a:gd name="T77" fmla="*/ 2147483647 h 216"/>
              <a:gd name="T78" fmla="*/ 2147483647 w 171"/>
              <a:gd name="T79" fmla="*/ 2147483647 h 216"/>
              <a:gd name="T80" fmla="*/ 2147483647 w 171"/>
              <a:gd name="T81" fmla="*/ 2147483647 h 216"/>
              <a:gd name="T82" fmla="*/ 2147483647 w 171"/>
              <a:gd name="T83" fmla="*/ 2147483647 h 216"/>
              <a:gd name="T84" fmla="*/ 2147483647 w 171"/>
              <a:gd name="T85" fmla="*/ 2147483647 h 216"/>
              <a:gd name="T86" fmla="*/ 2147483647 w 171"/>
              <a:gd name="T87" fmla="*/ 2147483647 h 21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71"/>
              <a:gd name="T133" fmla="*/ 0 h 216"/>
              <a:gd name="T134" fmla="*/ 171 w 171"/>
              <a:gd name="T135" fmla="*/ 216 h 21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71" h="216">
                <a:moveTo>
                  <a:pt x="149" y="182"/>
                </a:moveTo>
                <a:lnTo>
                  <a:pt x="154" y="211"/>
                </a:lnTo>
                <a:lnTo>
                  <a:pt x="171" y="211"/>
                </a:lnTo>
                <a:lnTo>
                  <a:pt x="171" y="99"/>
                </a:lnTo>
                <a:lnTo>
                  <a:pt x="89" y="99"/>
                </a:lnTo>
                <a:lnTo>
                  <a:pt x="89" y="123"/>
                </a:lnTo>
                <a:lnTo>
                  <a:pt x="148" y="123"/>
                </a:lnTo>
                <a:lnTo>
                  <a:pt x="148" y="125"/>
                </a:lnTo>
                <a:lnTo>
                  <a:pt x="147" y="140"/>
                </a:lnTo>
                <a:lnTo>
                  <a:pt x="143" y="153"/>
                </a:lnTo>
                <a:lnTo>
                  <a:pt x="138" y="163"/>
                </a:lnTo>
                <a:lnTo>
                  <a:pt x="132" y="173"/>
                </a:lnTo>
                <a:lnTo>
                  <a:pt x="123" y="180"/>
                </a:lnTo>
                <a:lnTo>
                  <a:pt x="113" y="185"/>
                </a:lnTo>
                <a:lnTo>
                  <a:pt x="102" y="189"/>
                </a:lnTo>
                <a:lnTo>
                  <a:pt x="90" y="190"/>
                </a:lnTo>
                <a:lnTo>
                  <a:pt x="76" y="189"/>
                </a:lnTo>
                <a:lnTo>
                  <a:pt x="63" y="184"/>
                </a:lnTo>
                <a:lnTo>
                  <a:pt x="53" y="177"/>
                </a:lnTo>
                <a:lnTo>
                  <a:pt x="43" y="168"/>
                </a:lnTo>
                <a:lnTo>
                  <a:pt x="36" y="156"/>
                </a:lnTo>
                <a:lnTo>
                  <a:pt x="31" y="142"/>
                </a:lnTo>
                <a:lnTo>
                  <a:pt x="27" y="126"/>
                </a:lnTo>
                <a:lnTo>
                  <a:pt x="26" y="107"/>
                </a:lnTo>
                <a:lnTo>
                  <a:pt x="27" y="89"/>
                </a:lnTo>
                <a:lnTo>
                  <a:pt x="31" y="73"/>
                </a:lnTo>
                <a:lnTo>
                  <a:pt x="36" y="59"/>
                </a:lnTo>
                <a:lnTo>
                  <a:pt x="43" y="47"/>
                </a:lnTo>
                <a:lnTo>
                  <a:pt x="53" y="38"/>
                </a:lnTo>
                <a:lnTo>
                  <a:pt x="63" y="31"/>
                </a:lnTo>
                <a:lnTo>
                  <a:pt x="76" y="26"/>
                </a:lnTo>
                <a:lnTo>
                  <a:pt x="91" y="25"/>
                </a:lnTo>
                <a:lnTo>
                  <a:pt x="101" y="26"/>
                </a:lnTo>
                <a:lnTo>
                  <a:pt x="110" y="27"/>
                </a:lnTo>
                <a:lnTo>
                  <a:pt x="118" y="31"/>
                </a:lnTo>
                <a:lnTo>
                  <a:pt x="125" y="35"/>
                </a:lnTo>
                <a:lnTo>
                  <a:pt x="132" y="42"/>
                </a:lnTo>
                <a:lnTo>
                  <a:pt x="136" y="49"/>
                </a:lnTo>
                <a:lnTo>
                  <a:pt x="140" y="57"/>
                </a:lnTo>
                <a:lnTo>
                  <a:pt x="142" y="67"/>
                </a:lnTo>
                <a:lnTo>
                  <a:pt x="168" y="67"/>
                </a:lnTo>
                <a:lnTo>
                  <a:pt x="164" y="52"/>
                </a:lnTo>
                <a:lnTo>
                  <a:pt x="159" y="39"/>
                </a:lnTo>
                <a:lnTo>
                  <a:pt x="152" y="27"/>
                </a:lnTo>
                <a:lnTo>
                  <a:pt x="143" y="18"/>
                </a:lnTo>
                <a:lnTo>
                  <a:pt x="133" y="11"/>
                </a:lnTo>
                <a:lnTo>
                  <a:pt x="120" y="5"/>
                </a:lnTo>
                <a:lnTo>
                  <a:pt x="106" y="1"/>
                </a:lnTo>
                <a:lnTo>
                  <a:pt x="91" y="0"/>
                </a:lnTo>
                <a:lnTo>
                  <a:pt x="80" y="0"/>
                </a:lnTo>
                <a:lnTo>
                  <a:pt x="71" y="3"/>
                </a:lnTo>
                <a:lnTo>
                  <a:pt x="62" y="5"/>
                </a:lnTo>
                <a:lnTo>
                  <a:pt x="53" y="7"/>
                </a:lnTo>
                <a:lnTo>
                  <a:pt x="45" y="12"/>
                </a:lnTo>
                <a:lnTo>
                  <a:pt x="38" y="17"/>
                </a:lnTo>
                <a:lnTo>
                  <a:pt x="31" y="22"/>
                </a:lnTo>
                <a:lnTo>
                  <a:pt x="24" y="29"/>
                </a:lnTo>
                <a:lnTo>
                  <a:pt x="19" y="36"/>
                </a:lnTo>
                <a:lnTo>
                  <a:pt x="14" y="45"/>
                </a:lnTo>
                <a:lnTo>
                  <a:pt x="9" y="54"/>
                </a:lnTo>
                <a:lnTo>
                  <a:pt x="6" y="63"/>
                </a:lnTo>
                <a:lnTo>
                  <a:pt x="3" y="74"/>
                </a:lnTo>
                <a:lnTo>
                  <a:pt x="2" y="84"/>
                </a:lnTo>
                <a:lnTo>
                  <a:pt x="0" y="96"/>
                </a:lnTo>
                <a:lnTo>
                  <a:pt x="0" y="109"/>
                </a:lnTo>
                <a:lnTo>
                  <a:pt x="0" y="120"/>
                </a:lnTo>
                <a:lnTo>
                  <a:pt x="2" y="132"/>
                </a:lnTo>
                <a:lnTo>
                  <a:pt x="3" y="142"/>
                </a:lnTo>
                <a:lnTo>
                  <a:pt x="6" y="153"/>
                </a:lnTo>
                <a:lnTo>
                  <a:pt x="9" y="162"/>
                </a:lnTo>
                <a:lnTo>
                  <a:pt x="14" y="172"/>
                </a:lnTo>
                <a:lnTo>
                  <a:pt x="19" y="180"/>
                </a:lnTo>
                <a:lnTo>
                  <a:pt x="24" y="187"/>
                </a:lnTo>
                <a:lnTo>
                  <a:pt x="31" y="194"/>
                </a:lnTo>
                <a:lnTo>
                  <a:pt x="37" y="199"/>
                </a:lnTo>
                <a:lnTo>
                  <a:pt x="43" y="204"/>
                </a:lnTo>
                <a:lnTo>
                  <a:pt x="52" y="209"/>
                </a:lnTo>
                <a:lnTo>
                  <a:pt x="59" y="211"/>
                </a:lnTo>
                <a:lnTo>
                  <a:pt x="67" y="213"/>
                </a:lnTo>
                <a:lnTo>
                  <a:pt x="76" y="216"/>
                </a:lnTo>
                <a:lnTo>
                  <a:pt x="85" y="216"/>
                </a:lnTo>
                <a:lnTo>
                  <a:pt x="95" y="216"/>
                </a:lnTo>
                <a:lnTo>
                  <a:pt x="104" y="213"/>
                </a:lnTo>
                <a:lnTo>
                  <a:pt x="114" y="211"/>
                </a:lnTo>
                <a:lnTo>
                  <a:pt x="121" y="208"/>
                </a:lnTo>
                <a:lnTo>
                  <a:pt x="130" y="203"/>
                </a:lnTo>
                <a:lnTo>
                  <a:pt x="136" y="197"/>
                </a:lnTo>
                <a:lnTo>
                  <a:pt x="143" y="190"/>
                </a:lnTo>
                <a:lnTo>
                  <a:pt x="149" y="182"/>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85" name="Freeform 481"/>
          <p:cNvSpPr>
            <a:spLocks noEditPoints="1"/>
          </p:cNvSpPr>
          <p:nvPr/>
        </p:nvSpPr>
        <p:spPr bwMode="auto">
          <a:xfrm>
            <a:off x="5627688" y="4475163"/>
            <a:ext cx="57150" cy="84137"/>
          </a:xfrm>
          <a:custGeom>
            <a:avLst/>
            <a:gdLst>
              <a:gd name="T0" fmla="*/ 2147483647 w 124"/>
              <a:gd name="T1" fmla="*/ 2147483647 h 159"/>
              <a:gd name="T2" fmla="*/ 2147483647 w 124"/>
              <a:gd name="T3" fmla="*/ 2147483647 h 159"/>
              <a:gd name="T4" fmla="*/ 2147483647 w 124"/>
              <a:gd name="T5" fmla="*/ 2147483647 h 159"/>
              <a:gd name="T6" fmla="*/ 2147483647 w 124"/>
              <a:gd name="T7" fmla="*/ 2147483647 h 159"/>
              <a:gd name="T8" fmla="*/ 2147483647 w 124"/>
              <a:gd name="T9" fmla="*/ 2147483647 h 159"/>
              <a:gd name="T10" fmla="*/ 2147483647 w 124"/>
              <a:gd name="T11" fmla="*/ 2147483647 h 159"/>
              <a:gd name="T12" fmla="*/ 2147483647 w 124"/>
              <a:gd name="T13" fmla="*/ 2147483647 h 159"/>
              <a:gd name="T14" fmla="*/ 2147483647 w 124"/>
              <a:gd name="T15" fmla="*/ 2147483647 h 159"/>
              <a:gd name="T16" fmla="*/ 2147483647 w 124"/>
              <a:gd name="T17" fmla="*/ 2147483647 h 159"/>
              <a:gd name="T18" fmla="*/ 2147483647 w 124"/>
              <a:gd name="T19" fmla="*/ 2147483647 h 159"/>
              <a:gd name="T20" fmla="*/ 2147483647 w 124"/>
              <a:gd name="T21" fmla="*/ 2147483647 h 159"/>
              <a:gd name="T22" fmla="*/ 2147483647 w 124"/>
              <a:gd name="T23" fmla="*/ 2147483647 h 159"/>
              <a:gd name="T24" fmla="*/ 2147483647 w 124"/>
              <a:gd name="T25" fmla="*/ 2147483647 h 159"/>
              <a:gd name="T26" fmla="*/ 2147483647 w 124"/>
              <a:gd name="T27" fmla="*/ 2147483647 h 159"/>
              <a:gd name="T28" fmla="*/ 2147483647 w 124"/>
              <a:gd name="T29" fmla="*/ 2147483647 h 159"/>
              <a:gd name="T30" fmla="*/ 2147483647 w 124"/>
              <a:gd name="T31" fmla="*/ 2147483647 h 159"/>
              <a:gd name="T32" fmla="*/ 2147483647 w 124"/>
              <a:gd name="T33" fmla="*/ 2147483647 h 159"/>
              <a:gd name="T34" fmla="*/ 2147483647 w 124"/>
              <a:gd name="T35" fmla="*/ 2147483647 h 159"/>
              <a:gd name="T36" fmla="*/ 2147483647 w 124"/>
              <a:gd name="T37" fmla="*/ 2147483647 h 159"/>
              <a:gd name="T38" fmla="*/ 2147483647 w 124"/>
              <a:gd name="T39" fmla="*/ 2147483647 h 159"/>
              <a:gd name="T40" fmla="*/ 2147483647 w 124"/>
              <a:gd name="T41" fmla="*/ 2147483647 h 159"/>
              <a:gd name="T42" fmla="*/ 2147483647 w 124"/>
              <a:gd name="T43" fmla="*/ 2147483647 h 159"/>
              <a:gd name="T44" fmla="*/ 2147483647 w 124"/>
              <a:gd name="T45" fmla="*/ 2147483647 h 159"/>
              <a:gd name="T46" fmla="*/ 2147483647 w 124"/>
              <a:gd name="T47" fmla="*/ 2147483647 h 159"/>
              <a:gd name="T48" fmla="*/ 2147483647 w 124"/>
              <a:gd name="T49" fmla="*/ 2147483647 h 159"/>
              <a:gd name="T50" fmla="*/ 2147483647 w 124"/>
              <a:gd name="T51" fmla="*/ 2147483647 h 159"/>
              <a:gd name="T52" fmla="*/ 2147483647 w 124"/>
              <a:gd name="T53" fmla="*/ 2147483647 h 159"/>
              <a:gd name="T54" fmla="*/ 2147483647 w 124"/>
              <a:gd name="T55" fmla="*/ 2147483647 h 159"/>
              <a:gd name="T56" fmla="*/ 2147483647 w 124"/>
              <a:gd name="T57" fmla="*/ 2147483647 h 159"/>
              <a:gd name="T58" fmla="*/ 2147483647 w 124"/>
              <a:gd name="T59" fmla="*/ 2147483647 h 159"/>
              <a:gd name="T60" fmla="*/ 2147483647 w 124"/>
              <a:gd name="T61" fmla="*/ 2147483647 h 159"/>
              <a:gd name="T62" fmla="*/ 2147483647 w 124"/>
              <a:gd name="T63" fmla="*/ 2147483647 h 159"/>
              <a:gd name="T64" fmla="*/ 2147483647 w 124"/>
              <a:gd name="T65" fmla="*/ 2147483647 h 159"/>
              <a:gd name="T66" fmla="*/ 2147483647 w 124"/>
              <a:gd name="T67" fmla="*/ 2147483647 h 159"/>
              <a:gd name="T68" fmla="*/ 2147483647 w 124"/>
              <a:gd name="T69" fmla="*/ 2147483647 h 15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4"/>
              <a:gd name="T106" fmla="*/ 0 h 159"/>
              <a:gd name="T107" fmla="*/ 124 w 124"/>
              <a:gd name="T108" fmla="*/ 159 h 15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4" h="159">
                <a:moveTo>
                  <a:pt x="99" y="107"/>
                </a:moveTo>
                <a:lnTo>
                  <a:pt x="97" y="113"/>
                </a:lnTo>
                <a:lnTo>
                  <a:pt x="94" y="119"/>
                </a:lnTo>
                <a:lnTo>
                  <a:pt x="91" y="124"/>
                </a:lnTo>
                <a:lnTo>
                  <a:pt x="87" y="128"/>
                </a:lnTo>
                <a:lnTo>
                  <a:pt x="82" y="131"/>
                </a:lnTo>
                <a:lnTo>
                  <a:pt x="77" y="133"/>
                </a:lnTo>
                <a:lnTo>
                  <a:pt x="71" y="135"/>
                </a:lnTo>
                <a:lnTo>
                  <a:pt x="63" y="135"/>
                </a:lnTo>
                <a:lnTo>
                  <a:pt x="55" y="134"/>
                </a:lnTo>
                <a:lnTo>
                  <a:pt x="48" y="132"/>
                </a:lnTo>
                <a:lnTo>
                  <a:pt x="41" y="128"/>
                </a:lnTo>
                <a:lnTo>
                  <a:pt x="35" y="123"/>
                </a:lnTo>
                <a:lnTo>
                  <a:pt x="31" y="117"/>
                </a:lnTo>
                <a:lnTo>
                  <a:pt x="28" y="109"/>
                </a:lnTo>
                <a:lnTo>
                  <a:pt x="26" y="98"/>
                </a:lnTo>
                <a:lnTo>
                  <a:pt x="24" y="88"/>
                </a:lnTo>
                <a:lnTo>
                  <a:pt x="124" y="88"/>
                </a:lnTo>
                <a:lnTo>
                  <a:pt x="124" y="76"/>
                </a:lnTo>
                <a:lnTo>
                  <a:pt x="123" y="60"/>
                </a:lnTo>
                <a:lnTo>
                  <a:pt x="119" y="43"/>
                </a:lnTo>
                <a:lnTo>
                  <a:pt x="114" y="31"/>
                </a:lnTo>
                <a:lnTo>
                  <a:pt x="108" y="20"/>
                </a:lnTo>
                <a:lnTo>
                  <a:pt x="98" y="12"/>
                </a:lnTo>
                <a:lnTo>
                  <a:pt x="88" y="5"/>
                </a:lnTo>
                <a:lnTo>
                  <a:pt x="76" y="1"/>
                </a:lnTo>
                <a:lnTo>
                  <a:pt x="61" y="0"/>
                </a:lnTo>
                <a:lnTo>
                  <a:pt x="49" y="1"/>
                </a:lnTo>
                <a:lnTo>
                  <a:pt x="36" y="6"/>
                </a:lnTo>
                <a:lnTo>
                  <a:pt x="26" y="12"/>
                </a:lnTo>
                <a:lnTo>
                  <a:pt x="17" y="21"/>
                </a:lnTo>
                <a:lnTo>
                  <a:pt x="10" y="33"/>
                </a:lnTo>
                <a:lnTo>
                  <a:pt x="4" y="47"/>
                </a:lnTo>
                <a:lnTo>
                  <a:pt x="1" y="63"/>
                </a:lnTo>
                <a:lnTo>
                  <a:pt x="0" y="81"/>
                </a:lnTo>
                <a:lnTo>
                  <a:pt x="1" y="98"/>
                </a:lnTo>
                <a:lnTo>
                  <a:pt x="4" y="113"/>
                </a:lnTo>
                <a:lnTo>
                  <a:pt x="10" y="127"/>
                </a:lnTo>
                <a:lnTo>
                  <a:pt x="17" y="138"/>
                </a:lnTo>
                <a:lnTo>
                  <a:pt x="26" y="147"/>
                </a:lnTo>
                <a:lnTo>
                  <a:pt x="36" y="153"/>
                </a:lnTo>
                <a:lnTo>
                  <a:pt x="49" y="157"/>
                </a:lnTo>
                <a:lnTo>
                  <a:pt x="61" y="159"/>
                </a:lnTo>
                <a:lnTo>
                  <a:pt x="73" y="157"/>
                </a:lnTo>
                <a:lnTo>
                  <a:pt x="85" y="155"/>
                </a:lnTo>
                <a:lnTo>
                  <a:pt x="94" y="150"/>
                </a:lnTo>
                <a:lnTo>
                  <a:pt x="102" y="145"/>
                </a:lnTo>
                <a:lnTo>
                  <a:pt x="109" y="138"/>
                </a:lnTo>
                <a:lnTo>
                  <a:pt x="115" y="128"/>
                </a:lnTo>
                <a:lnTo>
                  <a:pt x="119" y="119"/>
                </a:lnTo>
                <a:lnTo>
                  <a:pt x="121" y="107"/>
                </a:lnTo>
                <a:lnTo>
                  <a:pt x="99" y="107"/>
                </a:lnTo>
                <a:close/>
                <a:moveTo>
                  <a:pt x="24" y="67"/>
                </a:moveTo>
                <a:lnTo>
                  <a:pt x="26" y="56"/>
                </a:lnTo>
                <a:lnTo>
                  <a:pt x="28" y="48"/>
                </a:lnTo>
                <a:lnTo>
                  <a:pt x="32" y="40"/>
                </a:lnTo>
                <a:lnTo>
                  <a:pt x="36" y="34"/>
                </a:lnTo>
                <a:lnTo>
                  <a:pt x="41" y="28"/>
                </a:lnTo>
                <a:lnTo>
                  <a:pt x="48" y="25"/>
                </a:lnTo>
                <a:lnTo>
                  <a:pt x="54" y="24"/>
                </a:lnTo>
                <a:lnTo>
                  <a:pt x="62" y="22"/>
                </a:lnTo>
                <a:lnTo>
                  <a:pt x="71" y="24"/>
                </a:lnTo>
                <a:lnTo>
                  <a:pt x="78" y="25"/>
                </a:lnTo>
                <a:lnTo>
                  <a:pt x="85" y="29"/>
                </a:lnTo>
                <a:lnTo>
                  <a:pt x="90" y="34"/>
                </a:lnTo>
                <a:lnTo>
                  <a:pt x="94" y="40"/>
                </a:lnTo>
                <a:lnTo>
                  <a:pt x="97" y="48"/>
                </a:lnTo>
                <a:lnTo>
                  <a:pt x="98" y="56"/>
                </a:lnTo>
                <a:lnTo>
                  <a:pt x="99" y="67"/>
                </a:lnTo>
                <a:lnTo>
                  <a:pt x="24" y="6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86" name="Freeform 482"/>
          <p:cNvSpPr>
            <a:spLocks/>
          </p:cNvSpPr>
          <p:nvPr/>
        </p:nvSpPr>
        <p:spPr bwMode="auto">
          <a:xfrm>
            <a:off x="5697538" y="4475163"/>
            <a:ext cx="53975" cy="82550"/>
          </a:xfrm>
          <a:custGeom>
            <a:avLst/>
            <a:gdLst>
              <a:gd name="T0" fmla="*/ 2147483647 w 114"/>
              <a:gd name="T1" fmla="*/ 2147483647 h 155"/>
              <a:gd name="T2" fmla="*/ 2147483647 w 114"/>
              <a:gd name="T3" fmla="*/ 2147483647 h 155"/>
              <a:gd name="T4" fmla="*/ 2147483647 w 114"/>
              <a:gd name="T5" fmla="*/ 2147483647 h 155"/>
              <a:gd name="T6" fmla="*/ 2147483647 w 114"/>
              <a:gd name="T7" fmla="*/ 2147483647 h 155"/>
              <a:gd name="T8" fmla="*/ 2147483647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0 h 155"/>
              <a:gd name="T30" fmla="*/ 2147483647 w 114"/>
              <a:gd name="T31" fmla="*/ 0 h 155"/>
              <a:gd name="T32" fmla="*/ 2147483647 w 114"/>
              <a:gd name="T33" fmla="*/ 0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0 w 114"/>
              <a:gd name="T51" fmla="*/ 2147483647 h 155"/>
              <a:gd name="T52" fmla="*/ 0 w 114"/>
              <a:gd name="T53" fmla="*/ 2147483647 h 155"/>
              <a:gd name="T54" fmla="*/ 2147483647 w 114"/>
              <a:gd name="T55" fmla="*/ 2147483647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91" y="155"/>
                </a:moveTo>
                <a:lnTo>
                  <a:pt x="114" y="155"/>
                </a:lnTo>
                <a:lnTo>
                  <a:pt x="114" y="64"/>
                </a:lnTo>
                <a:lnTo>
                  <a:pt x="114" y="57"/>
                </a:lnTo>
                <a:lnTo>
                  <a:pt x="114" y="47"/>
                </a:lnTo>
                <a:lnTo>
                  <a:pt x="113" y="37"/>
                </a:lnTo>
                <a:lnTo>
                  <a:pt x="112" y="28"/>
                </a:lnTo>
                <a:lnTo>
                  <a:pt x="107" y="21"/>
                </a:lnTo>
                <a:lnTo>
                  <a:pt x="104" y="15"/>
                </a:lnTo>
                <a:lnTo>
                  <a:pt x="101" y="12"/>
                </a:lnTo>
                <a:lnTo>
                  <a:pt x="97" y="8"/>
                </a:lnTo>
                <a:lnTo>
                  <a:pt x="92" y="5"/>
                </a:lnTo>
                <a:lnTo>
                  <a:pt x="86" y="3"/>
                </a:lnTo>
                <a:lnTo>
                  <a:pt x="80" y="1"/>
                </a:lnTo>
                <a:lnTo>
                  <a:pt x="73" y="0"/>
                </a:lnTo>
                <a:lnTo>
                  <a:pt x="65" y="0"/>
                </a:lnTo>
                <a:lnTo>
                  <a:pt x="59" y="0"/>
                </a:lnTo>
                <a:lnTo>
                  <a:pt x="53" y="1"/>
                </a:lnTo>
                <a:lnTo>
                  <a:pt x="46" y="4"/>
                </a:lnTo>
                <a:lnTo>
                  <a:pt x="41" y="6"/>
                </a:lnTo>
                <a:lnTo>
                  <a:pt x="36" y="10"/>
                </a:lnTo>
                <a:lnTo>
                  <a:pt x="31" y="14"/>
                </a:lnTo>
                <a:lnTo>
                  <a:pt x="26" y="20"/>
                </a:lnTo>
                <a:lnTo>
                  <a:pt x="22" y="26"/>
                </a:lnTo>
                <a:lnTo>
                  <a:pt x="22" y="4"/>
                </a:lnTo>
                <a:lnTo>
                  <a:pt x="0" y="4"/>
                </a:lnTo>
                <a:lnTo>
                  <a:pt x="0" y="155"/>
                </a:lnTo>
                <a:lnTo>
                  <a:pt x="23" y="155"/>
                </a:lnTo>
                <a:lnTo>
                  <a:pt x="23" y="69"/>
                </a:lnTo>
                <a:lnTo>
                  <a:pt x="24" y="58"/>
                </a:lnTo>
                <a:lnTo>
                  <a:pt x="26" y="49"/>
                </a:lnTo>
                <a:lnTo>
                  <a:pt x="29" y="41"/>
                </a:lnTo>
                <a:lnTo>
                  <a:pt x="34" y="34"/>
                </a:lnTo>
                <a:lnTo>
                  <a:pt x="40" y="29"/>
                </a:lnTo>
                <a:lnTo>
                  <a:pt x="46" y="26"/>
                </a:lnTo>
                <a:lnTo>
                  <a:pt x="55" y="24"/>
                </a:lnTo>
                <a:lnTo>
                  <a:pt x="63" y="22"/>
                </a:lnTo>
                <a:lnTo>
                  <a:pt x="71" y="24"/>
                </a:lnTo>
                <a:lnTo>
                  <a:pt x="77" y="25"/>
                </a:lnTo>
                <a:lnTo>
                  <a:pt x="81" y="28"/>
                </a:lnTo>
                <a:lnTo>
                  <a:pt x="85" y="32"/>
                </a:lnTo>
                <a:lnTo>
                  <a:pt x="87" y="37"/>
                </a:lnTo>
                <a:lnTo>
                  <a:pt x="90" y="44"/>
                </a:lnTo>
                <a:lnTo>
                  <a:pt x="91" y="53"/>
                </a:lnTo>
                <a:lnTo>
                  <a:pt x="91" y="62"/>
                </a:lnTo>
                <a:lnTo>
                  <a:pt x="91"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87" name="Freeform 483"/>
          <p:cNvSpPr>
            <a:spLocks noEditPoints="1"/>
          </p:cNvSpPr>
          <p:nvPr/>
        </p:nvSpPr>
        <p:spPr bwMode="auto">
          <a:xfrm>
            <a:off x="5764213" y="4475163"/>
            <a:ext cx="58737" cy="84137"/>
          </a:xfrm>
          <a:custGeom>
            <a:avLst/>
            <a:gdLst>
              <a:gd name="T0" fmla="*/ 2147483647 w 124"/>
              <a:gd name="T1" fmla="*/ 2147483647 h 159"/>
              <a:gd name="T2" fmla="*/ 2147483647 w 124"/>
              <a:gd name="T3" fmla="*/ 2147483647 h 159"/>
              <a:gd name="T4" fmla="*/ 2147483647 w 124"/>
              <a:gd name="T5" fmla="*/ 2147483647 h 159"/>
              <a:gd name="T6" fmla="*/ 2147483647 w 124"/>
              <a:gd name="T7" fmla="*/ 2147483647 h 159"/>
              <a:gd name="T8" fmla="*/ 2147483647 w 124"/>
              <a:gd name="T9" fmla="*/ 2147483647 h 159"/>
              <a:gd name="T10" fmla="*/ 2147483647 w 124"/>
              <a:gd name="T11" fmla="*/ 2147483647 h 159"/>
              <a:gd name="T12" fmla="*/ 2147483647 w 124"/>
              <a:gd name="T13" fmla="*/ 2147483647 h 159"/>
              <a:gd name="T14" fmla="*/ 2147483647 w 124"/>
              <a:gd name="T15" fmla="*/ 2147483647 h 159"/>
              <a:gd name="T16" fmla="*/ 2147483647 w 124"/>
              <a:gd name="T17" fmla="*/ 2147483647 h 159"/>
              <a:gd name="T18" fmla="*/ 2147483647 w 124"/>
              <a:gd name="T19" fmla="*/ 2147483647 h 159"/>
              <a:gd name="T20" fmla="*/ 2147483647 w 124"/>
              <a:gd name="T21" fmla="*/ 2147483647 h 159"/>
              <a:gd name="T22" fmla="*/ 2147483647 w 124"/>
              <a:gd name="T23" fmla="*/ 2147483647 h 159"/>
              <a:gd name="T24" fmla="*/ 2147483647 w 124"/>
              <a:gd name="T25" fmla="*/ 2147483647 h 159"/>
              <a:gd name="T26" fmla="*/ 2147483647 w 124"/>
              <a:gd name="T27" fmla="*/ 2147483647 h 159"/>
              <a:gd name="T28" fmla="*/ 2147483647 w 124"/>
              <a:gd name="T29" fmla="*/ 2147483647 h 159"/>
              <a:gd name="T30" fmla="*/ 2147483647 w 124"/>
              <a:gd name="T31" fmla="*/ 2147483647 h 159"/>
              <a:gd name="T32" fmla="*/ 2147483647 w 124"/>
              <a:gd name="T33" fmla="*/ 2147483647 h 159"/>
              <a:gd name="T34" fmla="*/ 2147483647 w 124"/>
              <a:gd name="T35" fmla="*/ 2147483647 h 159"/>
              <a:gd name="T36" fmla="*/ 2147483647 w 124"/>
              <a:gd name="T37" fmla="*/ 2147483647 h 159"/>
              <a:gd name="T38" fmla="*/ 2147483647 w 124"/>
              <a:gd name="T39" fmla="*/ 2147483647 h 159"/>
              <a:gd name="T40" fmla="*/ 2147483647 w 124"/>
              <a:gd name="T41" fmla="*/ 2147483647 h 159"/>
              <a:gd name="T42" fmla="*/ 2147483647 w 124"/>
              <a:gd name="T43" fmla="*/ 2147483647 h 159"/>
              <a:gd name="T44" fmla="*/ 2147483647 w 124"/>
              <a:gd name="T45" fmla="*/ 2147483647 h 159"/>
              <a:gd name="T46" fmla="*/ 2147483647 w 124"/>
              <a:gd name="T47" fmla="*/ 2147483647 h 159"/>
              <a:gd name="T48" fmla="*/ 2147483647 w 124"/>
              <a:gd name="T49" fmla="*/ 2147483647 h 159"/>
              <a:gd name="T50" fmla="*/ 2147483647 w 124"/>
              <a:gd name="T51" fmla="*/ 2147483647 h 159"/>
              <a:gd name="T52" fmla="*/ 2147483647 w 124"/>
              <a:gd name="T53" fmla="*/ 2147483647 h 159"/>
              <a:gd name="T54" fmla="*/ 2147483647 w 124"/>
              <a:gd name="T55" fmla="*/ 2147483647 h 159"/>
              <a:gd name="T56" fmla="*/ 2147483647 w 124"/>
              <a:gd name="T57" fmla="*/ 2147483647 h 159"/>
              <a:gd name="T58" fmla="*/ 2147483647 w 124"/>
              <a:gd name="T59" fmla="*/ 2147483647 h 159"/>
              <a:gd name="T60" fmla="*/ 2147483647 w 124"/>
              <a:gd name="T61" fmla="*/ 2147483647 h 159"/>
              <a:gd name="T62" fmla="*/ 2147483647 w 124"/>
              <a:gd name="T63" fmla="*/ 2147483647 h 159"/>
              <a:gd name="T64" fmla="*/ 2147483647 w 124"/>
              <a:gd name="T65" fmla="*/ 2147483647 h 159"/>
              <a:gd name="T66" fmla="*/ 2147483647 w 124"/>
              <a:gd name="T67" fmla="*/ 2147483647 h 159"/>
              <a:gd name="T68" fmla="*/ 2147483647 w 124"/>
              <a:gd name="T69" fmla="*/ 2147483647 h 15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4"/>
              <a:gd name="T106" fmla="*/ 0 h 159"/>
              <a:gd name="T107" fmla="*/ 124 w 124"/>
              <a:gd name="T108" fmla="*/ 159 h 15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4" h="159">
                <a:moveTo>
                  <a:pt x="99" y="107"/>
                </a:moveTo>
                <a:lnTo>
                  <a:pt x="97" y="113"/>
                </a:lnTo>
                <a:lnTo>
                  <a:pt x="94" y="119"/>
                </a:lnTo>
                <a:lnTo>
                  <a:pt x="91" y="124"/>
                </a:lnTo>
                <a:lnTo>
                  <a:pt x="87" y="128"/>
                </a:lnTo>
                <a:lnTo>
                  <a:pt x="82" y="131"/>
                </a:lnTo>
                <a:lnTo>
                  <a:pt x="77" y="133"/>
                </a:lnTo>
                <a:lnTo>
                  <a:pt x="71" y="135"/>
                </a:lnTo>
                <a:lnTo>
                  <a:pt x="64" y="135"/>
                </a:lnTo>
                <a:lnTo>
                  <a:pt x="55" y="134"/>
                </a:lnTo>
                <a:lnTo>
                  <a:pt x="48" y="132"/>
                </a:lnTo>
                <a:lnTo>
                  <a:pt x="41" y="128"/>
                </a:lnTo>
                <a:lnTo>
                  <a:pt x="35" y="123"/>
                </a:lnTo>
                <a:lnTo>
                  <a:pt x="31" y="117"/>
                </a:lnTo>
                <a:lnTo>
                  <a:pt x="28" y="109"/>
                </a:lnTo>
                <a:lnTo>
                  <a:pt x="26" y="98"/>
                </a:lnTo>
                <a:lnTo>
                  <a:pt x="24" y="88"/>
                </a:lnTo>
                <a:lnTo>
                  <a:pt x="124" y="88"/>
                </a:lnTo>
                <a:lnTo>
                  <a:pt x="124" y="76"/>
                </a:lnTo>
                <a:lnTo>
                  <a:pt x="123" y="60"/>
                </a:lnTo>
                <a:lnTo>
                  <a:pt x="119" y="43"/>
                </a:lnTo>
                <a:lnTo>
                  <a:pt x="114" y="31"/>
                </a:lnTo>
                <a:lnTo>
                  <a:pt x="108" y="20"/>
                </a:lnTo>
                <a:lnTo>
                  <a:pt x="98" y="12"/>
                </a:lnTo>
                <a:lnTo>
                  <a:pt x="88" y="5"/>
                </a:lnTo>
                <a:lnTo>
                  <a:pt x="76" y="1"/>
                </a:lnTo>
                <a:lnTo>
                  <a:pt x="61" y="0"/>
                </a:lnTo>
                <a:lnTo>
                  <a:pt x="49" y="1"/>
                </a:lnTo>
                <a:lnTo>
                  <a:pt x="36" y="6"/>
                </a:lnTo>
                <a:lnTo>
                  <a:pt x="26" y="12"/>
                </a:lnTo>
                <a:lnTo>
                  <a:pt x="17" y="21"/>
                </a:lnTo>
                <a:lnTo>
                  <a:pt x="10" y="33"/>
                </a:lnTo>
                <a:lnTo>
                  <a:pt x="4" y="47"/>
                </a:lnTo>
                <a:lnTo>
                  <a:pt x="1" y="63"/>
                </a:lnTo>
                <a:lnTo>
                  <a:pt x="0" y="81"/>
                </a:lnTo>
                <a:lnTo>
                  <a:pt x="1" y="98"/>
                </a:lnTo>
                <a:lnTo>
                  <a:pt x="4" y="113"/>
                </a:lnTo>
                <a:lnTo>
                  <a:pt x="10" y="127"/>
                </a:lnTo>
                <a:lnTo>
                  <a:pt x="17" y="138"/>
                </a:lnTo>
                <a:lnTo>
                  <a:pt x="26" y="147"/>
                </a:lnTo>
                <a:lnTo>
                  <a:pt x="36" y="153"/>
                </a:lnTo>
                <a:lnTo>
                  <a:pt x="49" y="157"/>
                </a:lnTo>
                <a:lnTo>
                  <a:pt x="61" y="159"/>
                </a:lnTo>
                <a:lnTo>
                  <a:pt x="73" y="157"/>
                </a:lnTo>
                <a:lnTo>
                  <a:pt x="85" y="155"/>
                </a:lnTo>
                <a:lnTo>
                  <a:pt x="94" y="150"/>
                </a:lnTo>
                <a:lnTo>
                  <a:pt x="103" y="145"/>
                </a:lnTo>
                <a:lnTo>
                  <a:pt x="109" y="138"/>
                </a:lnTo>
                <a:lnTo>
                  <a:pt x="115" y="128"/>
                </a:lnTo>
                <a:lnTo>
                  <a:pt x="119" y="119"/>
                </a:lnTo>
                <a:lnTo>
                  <a:pt x="122" y="107"/>
                </a:lnTo>
                <a:lnTo>
                  <a:pt x="99" y="107"/>
                </a:lnTo>
                <a:close/>
                <a:moveTo>
                  <a:pt x="24" y="67"/>
                </a:moveTo>
                <a:lnTo>
                  <a:pt x="26" y="56"/>
                </a:lnTo>
                <a:lnTo>
                  <a:pt x="28" y="48"/>
                </a:lnTo>
                <a:lnTo>
                  <a:pt x="32" y="40"/>
                </a:lnTo>
                <a:lnTo>
                  <a:pt x="36" y="34"/>
                </a:lnTo>
                <a:lnTo>
                  <a:pt x="41" y="28"/>
                </a:lnTo>
                <a:lnTo>
                  <a:pt x="48" y="25"/>
                </a:lnTo>
                <a:lnTo>
                  <a:pt x="54" y="24"/>
                </a:lnTo>
                <a:lnTo>
                  <a:pt x="62" y="22"/>
                </a:lnTo>
                <a:lnTo>
                  <a:pt x="71" y="24"/>
                </a:lnTo>
                <a:lnTo>
                  <a:pt x="78" y="25"/>
                </a:lnTo>
                <a:lnTo>
                  <a:pt x="85" y="29"/>
                </a:lnTo>
                <a:lnTo>
                  <a:pt x="90" y="34"/>
                </a:lnTo>
                <a:lnTo>
                  <a:pt x="94" y="40"/>
                </a:lnTo>
                <a:lnTo>
                  <a:pt x="97" y="48"/>
                </a:lnTo>
                <a:lnTo>
                  <a:pt x="98" y="56"/>
                </a:lnTo>
                <a:lnTo>
                  <a:pt x="99" y="67"/>
                </a:lnTo>
                <a:lnTo>
                  <a:pt x="24" y="6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88" name="Freeform 484"/>
          <p:cNvSpPr>
            <a:spLocks/>
          </p:cNvSpPr>
          <p:nvPr/>
        </p:nvSpPr>
        <p:spPr bwMode="auto">
          <a:xfrm>
            <a:off x="5826125" y="4476750"/>
            <a:ext cx="58738" cy="80963"/>
          </a:xfrm>
          <a:custGeom>
            <a:avLst/>
            <a:gdLst>
              <a:gd name="T0" fmla="*/ 2147483647 w 124"/>
              <a:gd name="T1" fmla="*/ 2147483647 h 151"/>
              <a:gd name="T2" fmla="*/ 2147483647 w 124"/>
              <a:gd name="T3" fmla="*/ 2147483647 h 151"/>
              <a:gd name="T4" fmla="*/ 2147483647 w 124"/>
              <a:gd name="T5" fmla="*/ 0 h 151"/>
              <a:gd name="T6" fmla="*/ 2147483647 w 124"/>
              <a:gd name="T7" fmla="*/ 0 h 151"/>
              <a:gd name="T8" fmla="*/ 2147483647 w 124"/>
              <a:gd name="T9" fmla="*/ 2147483647 h 151"/>
              <a:gd name="T10" fmla="*/ 2147483647 w 124"/>
              <a:gd name="T11" fmla="*/ 0 h 151"/>
              <a:gd name="T12" fmla="*/ 0 w 124"/>
              <a:gd name="T13" fmla="*/ 0 h 151"/>
              <a:gd name="T14" fmla="*/ 2147483647 w 124"/>
              <a:gd name="T15" fmla="*/ 2147483647 h 151"/>
              <a:gd name="T16" fmla="*/ 0 60000 65536"/>
              <a:gd name="T17" fmla="*/ 0 60000 65536"/>
              <a:gd name="T18" fmla="*/ 0 60000 65536"/>
              <a:gd name="T19" fmla="*/ 0 60000 65536"/>
              <a:gd name="T20" fmla="*/ 0 60000 65536"/>
              <a:gd name="T21" fmla="*/ 0 60000 65536"/>
              <a:gd name="T22" fmla="*/ 0 60000 65536"/>
              <a:gd name="T23" fmla="*/ 0 60000 65536"/>
              <a:gd name="T24" fmla="*/ 0 w 124"/>
              <a:gd name="T25" fmla="*/ 0 h 151"/>
              <a:gd name="T26" fmla="*/ 124 w 124"/>
              <a:gd name="T27" fmla="*/ 151 h 15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4" h="151">
                <a:moveTo>
                  <a:pt x="51" y="151"/>
                </a:moveTo>
                <a:lnTo>
                  <a:pt x="75" y="151"/>
                </a:lnTo>
                <a:lnTo>
                  <a:pt x="124" y="0"/>
                </a:lnTo>
                <a:lnTo>
                  <a:pt x="100" y="0"/>
                </a:lnTo>
                <a:lnTo>
                  <a:pt x="63" y="121"/>
                </a:lnTo>
                <a:lnTo>
                  <a:pt x="24" y="0"/>
                </a:lnTo>
                <a:lnTo>
                  <a:pt x="0" y="0"/>
                </a:lnTo>
                <a:lnTo>
                  <a:pt x="51" y="151"/>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89" name="Freeform 485"/>
          <p:cNvSpPr>
            <a:spLocks noEditPoints="1"/>
          </p:cNvSpPr>
          <p:nvPr/>
        </p:nvSpPr>
        <p:spPr bwMode="auto">
          <a:xfrm>
            <a:off x="5892800" y="4448175"/>
            <a:ext cx="11113" cy="109538"/>
          </a:xfrm>
          <a:custGeom>
            <a:avLst/>
            <a:gdLst>
              <a:gd name="T0" fmla="*/ 0 w 24"/>
              <a:gd name="T1" fmla="*/ 2147483647 h 207"/>
              <a:gd name="T2" fmla="*/ 2147483647 w 24"/>
              <a:gd name="T3" fmla="*/ 2147483647 h 207"/>
              <a:gd name="T4" fmla="*/ 2147483647 w 24"/>
              <a:gd name="T5" fmla="*/ 2147483647 h 207"/>
              <a:gd name="T6" fmla="*/ 0 w 24"/>
              <a:gd name="T7" fmla="*/ 2147483647 h 207"/>
              <a:gd name="T8" fmla="*/ 0 w 24"/>
              <a:gd name="T9" fmla="*/ 2147483647 h 207"/>
              <a:gd name="T10" fmla="*/ 0 w 24"/>
              <a:gd name="T11" fmla="*/ 2147483647 h 207"/>
              <a:gd name="T12" fmla="*/ 2147483647 w 24"/>
              <a:gd name="T13" fmla="*/ 2147483647 h 207"/>
              <a:gd name="T14" fmla="*/ 2147483647 w 24"/>
              <a:gd name="T15" fmla="*/ 0 h 207"/>
              <a:gd name="T16" fmla="*/ 0 w 24"/>
              <a:gd name="T17" fmla="*/ 0 h 207"/>
              <a:gd name="T18" fmla="*/ 0 w 24"/>
              <a:gd name="T19" fmla="*/ 2147483647 h 2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4"/>
              <a:gd name="T31" fmla="*/ 0 h 207"/>
              <a:gd name="T32" fmla="*/ 24 w 24"/>
              <a:gd name="T33" fmla="*/ 207 h 2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4" h="207">
                <a:moveTo>
                  <a:pt x="0" y="207"/>
                </a:moveTo>
                <a:lnTo>
                  <a:pt x="24" y="207"/>
                </a:lnTo>
                <a:lnTo>
                  <a:pt x="24" y="56"/>
                </a:lnTo>
                <a:lnTo>
                  <a:pt x="0" y="56"/>
                </a:lnTo>
                <a:lnTo>
                  <a:pt x="0" y="207"/>
                </a:lnTo>
                <a:close/>
                <a:moveTo>
                  <a:pt x="0" y="28"/>
                </a:moveTo>
                <a:lnTo>
                  <a:pt x="24" y="28"/>
                </a:lnTo>
                <a:lnTo>
                  <a:pt x="24"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90" name="Freeform 486"/>
          <p:cNvSpPr>
            <a:spLocks noEditPoints="1"/>
          </p:cNvSpPr>
          <p:nvPr/>
        </p:nvSpPr>
        <p:spPr bwMode="auto">
          <a:xfrm>
            <a:off x="5916613" y="4440238"/>
            <a:ext cx="58737" cy="119062"/>
          </a:xfrm>
          <a:custGeom>
            <a:avLst/>
            <a:gdLst>
              <a:gd name="T0" fmla="*/ 2147483647 w 123"/>
              <a:gd name="T1" fmla="*/ 2147483647 h 224"/>
              <a:gd name="T2" fmla="*/ 2147483647 w 123"/>
              <a:gd name="T3" fmla="*/ 2147483647 h 224"/>
              <a:gd name="T4" fmla="*/ 2147483647 w 123"/>
              <a:gd name="T5" fmla="*/ 2147483647 h 224"/>
              <a:gd name="T6" fmla="*/ 2147483647 w 123"/>
              <a:gd name="T7" fmla="*/ 2147483647 h 224"/>
              <a:gd name="T8" fmla="*/ 2147483647 w 123"/>
              <a:gd name="T9" fmla="*/ 2147483647 h 224"/>
              <a:gd name="T10" fmla="*/ 2147483647 w 123"/>
              <a:gd name="T11" fmla="*/ 2147483647 h 224"/>
              <a:gd name="T12" fmla="*/ 2147483647 w 123"/>
              <a:gd name="T13" fmla="*/ 2147483647 h 224"/>
              <a:gd name="T14" fmla="*/ 2147483647 w 123"/>
              <a:gd name="T15" fmla="*/ 2147483647 h 224"/>
              <a:gd name="T16" fmla="*/ 2147483647 w 123"/>
              <a:gd name="T17" fmla="*/ 2147483647 h 224"/>
              <a:gd name="T18" fmla="*/ 2147483647 w 123"/>
              <a:gd name="T19" fmla="*/ 2147483647 h 224"/>
              <a:gd name="T20" fmla="*/ 2147483647 w 123"/>
              <a:gd name="T21" fmla="*/ 2147483647 h 224"/>
              <a:gd name="T22" fmla="*/ 2147483647 w 123"/>
              <a:gd name="T23" fmla="*/ 2147483647 h 224"/>
              <a:gd name="T24" fmla="*/ 2147483647 w 123"/>
              <a:gd name="T25" fmla="*/ 2147483647 h 224"/>
              <a:gd name="T26" fmla="*/ 2147483647 w 123"/>
              <a:gd name="T27" fmla="*/ 2147483647 h 224"/>
              <a:gd name="T28" fmla="*/ 2147483647 w 123"/>
              <a:gd name="T29" fmla="*/ 2147483647 h 224"/>
              <a:gd name="T30" fmla="*/ 2147483647 w 123"/>
              <a:gd name="T31" fmla="*/ 2147483647 h 224"/>
              <a:gd name="T32" fmla="*/ 2147483647 w 123"/>
              <a:gd name="T33" fmla="*/ 2147483647 h 224"/>
              <a:gd name="T34" fmla="*/ 2147483647 w 123"/>
              <a:gd name="T35" fmla="*/ 2147483647 h 224"/>
              <a:gd name="T36" fmla="*/ 2147483647 w 123"/>
              <a:gd name="T37" fmla="*/ 2147483647 h 224"/>
              <a:gd name="T38" fmla="*/ 2147483647 w 123"/>
              <a:gd name="T39" fmla="*/ 2147483647 h 224"/>
              <a:gd name="T40" fmla="*/ 2147483647 w 123"/>
              <a:gd name="T41" fmla="*/ 2147483647 h 224"/>
              <a:gd name="T42" fmla="*/ 2147483647 w 123"/>
              <a:gd name="T43" fmla="*/ 2147483647 h 224"/>
              <a:gd name="T44" fmla="*/ 2147483647 w 123"/>
              <a:gd name="T45" fmla="*/ 2147483647 h 224"/>
              <a:gd name="T46" fmla="*/ 2147483647 w 123"/>
              <a:gd name="T47" fmla="*/ 2147483647 h 224"/>
              <a:gd name="T48" fmla="*/ 2147483647 w 123"/>
              <a:gd name="T49" fmla="*/ 2147483647 h 224"/>
              <a:gd name="T50" fmla="*/ 2147483647 w 123"/>
              <a:gd name="T51" fmla="*/ 2147483647 h 224"/>
              <a:gd name="T52" fmla="*/ 2147483647 w 123"/>
              <a:gd name="T53" fmla="*/ 2147483647 h 224"/>
              <a:gd name="T54" fmla="*/ 2147483647 w 123"/>
              <a:gd name="T55" fmla="*/ 2147483647 h 224"/>
              <a:gd name="T56" fmla="*/ 2147483647 w 123"/>
              <a:gd name="T57" fmla="*/ 2147483647 h 224"/>
              <a:gd name="T58" fmla="*/ 2147483647 w 123"/>
              <a:gd name="T59" fmla="*/ 2147483647 h 224"/>
              <a:gd name="T60" fmla="*/ 2147483647 w 123"/>
              <a:gd name="T61" fmla="*/ 2147483647 h 224"/>
              <a:gd name="T62" fmla="*/ 2147483647 w 123"/>
              <a:gd name="T63" fmla="*/ 2147483647 h 224"/>
              <a:gd name="T64" fmla="*/ 2147483647 w 123"/>
              <a:gd name="T65" fmla="*/ 2147483647 h 224"/>
              <a:gd name="T66" fmla="*/ 2147483647 w 123"/>
              <a:gd name="T67" fmla="*/ 2147483647 h 224"/>
              <a:gd name="T68" fmla="*/ 2147483647 w 123"/>
              <a:gd name="T69" fmla="*/ 2147483647 h 224"/>
              <a:gd name="T70" fmla="*/ 2147483647 w 123"/>
              <a:gd name="T71" fmla="*/ 0 h 224"/>
              <a:gd name="T72" fmla="*/ 2147483647 w 123"/>
              <a:gd name="T73" fmla="*/ 2147483647 h 22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3"/>
              <a:gd name="T112" fmla="*/ 0 h 224"/>
              <a:gd name="T113" fmla="*/ 123 w 123"/>
              <a:gd name="T114" fmla="*/ 224 h 224"/>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3" h="224">
                <a:moveTo>
                  <a:pt x="99" y="172"/>
                </a:moveTo>
                <a:lnTo>
                  <a:pt x="97" y="178"/>
                </a:lnTo>
                <a:lnTo>
                  <a:pt x="94" y="184"/>
                </a:lnTo>
                <a:lnTo>
                  <a:pt x="91" y="189"/>
                </a:lnTo>
                <a:lnTo>
                  <a:pt x="87" y="193"/>
                </a:lnTo>
                <a:lnTo>
                  <a:pt x="82" y="196"/>
                </a:lnTo>
                <a:lnTo>
                  <a:pt x="77" y="198"/>
                </a:lnTo>
                <a:lnTo>
                  <a:pt x="71" y="200"/>
                </a:lnTo>
                <a:lnTo>
                  <a:pt x="63" y="200"/>
                </a:lnTo>
                <a:lnTo>
                  <a:pt x="55" y="199"/>
                </a:lnTo>
                <a:lnTo>
                  <a:pt x="48" y="197"/>
                </a:lnTo>
                <a:lnTo>
                  <a:pt x="41" y="193"/>
                </a:lnTo>
                <a:lnTo>
                  <a:pt x="35" y="188"/>
                </a:lnTo>
                <a:lnTo>
                  <a:pt x="31" y="182"/>
                </a:lnTo>
                <a:lnTo>
                  <a:pt x="27" y="174"/>
                </a:lnTo>
                <a:lnTo>
                  <a:pt x="25" y="163"/>
                </a:lnTo>
                <a:lnTo>
                  <a:pt x="24" y="153"/>
                </a:lnTo>
                <a:lnTo>
                  <a:pt x="123" y="153"/>
                </a:lnTo>
                <a:lnTo>
                  <a:pt x="123" y="141"/>
                </a:lnTo>
                <a:lnTo>
                  <a:pt x="122" y="125"/>
                </a:lnTo>
                <a:lnTo>
                  <a:pt x="119" y="108"/>
                </a:lnTo>
                <a:lnTo>
                  <a:pt x="114" y="96"/>
                </a:lnTo>
                <a:lnTo>
                  <a:pt x="108" y="85"/>
                </a:lnTo>
                <a:lnTo>
                  <a:pt x="98" y="77"/>
                </a:lnTo>
                <a:lnTo>
                  <a:pt x="88" y="70"/>
                </a:lnTo>
                <a:lnTo>
                  <a:pt x="76" y="66"/>
                </a:lnTo>
                <a:lnTo>
                  <a:pt x="61" y="65"/>
                </a:lnTo>
                <a:lnTo>
                  <a:pt x="49" y="66"/>
                </a:lnTo>
                <a:lnTo>
                  <a:pt x="36" y="71"/>
                </a:lnTo>
                <a:lnTo>
                  <a:pt x="25" y="77"/>
                </a:lnTo>
                <a:lnTo>
                  <a:pt x="17" y="86"/>
                </a:lnTo>
                <a:lnTo>
                  <a:pt x="10" y="98"/>
                </a:lnTo>
                <a:lnTo>
                  <a:pt x="4" y="112"/>
                </a:lnTo>
                <a:lnTo>
                  <a:pt x="1" y="128"/>
                </a:lnTo>
                <a:lnTo>
                  <a:pt x="0" y="146"/>
                </a:lnTo>
                <a:lnTo>
                  <a:pt x="1" y="163"/>
                </a:lnTo>
                <a:lnTo>
                  <a:pt x="4" y="178"/>
                </a:lnTo>
                <a:lnTo>
                  <a:pt x="10" y="192"/>
                </a:lnTo>
                <a:lnTo>
                  <a:pt x="17" y="203"/>
                </a:lnTo>
                <a:lnTo>
                  <a:pt x="25" y="212"/>
                </a:lnTo>
                <a:lnTo>
                  <a:pt x="36" y="218"/>
                </a:lnTo>
                <a:lnTo>
                  <a:pt x="49" y="222"/>
                </a:lnTo>
                <a:lnTo>
                  <a:pt x="61" y="224"/>
                </a:lnTo>
                <a:lnTo>
                  <a:pt x="73" y="222"/>
                </a:lnTo>
                <a:lnTo>
                  <a:pt x="84" y="220"/>
                </a:lnTo>
                <a:lnTo>
                  <a:pt x="94" y="215"/>
                </a:lnTo>
                <a:lnTo>
                  <a:pt x="102" y="210"/>
                </a:lnTo>
                <a:lnTo>
                  <a:pt x="109" y="203"/>
                </a:lnTo>
                <a:lnTo>
                  <a:pt x="115" y="193"/>
                </a:lnTo>
                <a:lnTo>
                  <a:pt x="119" y="184"/>
                </a:lnTo>
                <a:lnTo>
                  <a:pt x="121" y="172"/>
                </a:lnTo>
                <a:lnTo>
                  <a:pt x="99" y="172"/>
                </a:lnTo>
                <a:close/>
                <a:moveTo>
                  <a:pt x="24" y="132"/>
                </a:moveTo>
                <a:lnTo>
                  <a:pt x="25" y="121"/>
                </a:lnTo>
                <a:lnTo>
                  <a:pt x="27" y="113"/>
                </a:lnTo>
                <a:lnTo>
                  <a:pt x="32" y="105"/>
                </a:lnTo>
                <a:lnTo>
                  <a:pt x="36" y="99"/>
                </a:lnTo>
                <a:lnTo>
                  <a:pt x="41" y="93"/>
                </a:lnTo>
                <a:lnTo>
                  <a:pt x="48" y="90"/>
                </a:lnTo>
                <a:lnTo>
                  <a:pt x="54" y="89"/>
                </a:lnTo>
                <a:lnTo>
                  <a:pt x="62" y="87"/>
                </a:lnTo>
                <a:lnTo>
                  <a:pt x="71" y="89"/>
                </a:lnTo>
                <a:lnTo>
                  <a:pt x="78" y="90"/>
                </a:lnTo>
                <a:lnTo>
                  <a:pt x="84" y="94"/>
                </a:lnTo>
                <a:lnTo>
                  <a:pt x="90" y="99"/>
                </a:lnTo>
                <a:lnTo>
                  <a:pt x="94" y="105"/>
                </a:lnTo>
                <a:lnTo>
                  <a:pt x="97" y="113"/>
                </a:lnTo>
                <a:lnTo>
                  <a:pt x="98" y="121"/>
                </a:lnTo>
                <a:lnTo>
                  <a:pt x="99" y="132"/>
                </a:lnTo>
                <a:lnTo>
                  <a:pt x="24" y="132"/>
                </a:lnTo>
                <a:close/>
                <a:moveTo>
                  <a:pt x="80" y="49"/>
                </a:moveTo>
                <a:lnTo>
                  <a:pt x="54" y="0"/>
                </a:lnTo>
                <a:lnTo>
                  <a:pt x="29" y="0"/>
                </a:lnTo>
                <a:lnTo>
                  <a:pt x="64" y="49"/>
                </a:lnTo>
                <a:lnTo>
                  <a:pt x="80" y="4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91" name="Freeform 487"/>
          <p:cNvSpPr>
            <a:spLocks/>
          </p:cNvSpPr>
          <p:nvPr/>
        </p:nvSpPr>
        <p:spPr bwMode="auto">
          <a:xfrm>
            <a:off x="5978525" y="4476750"/>
            <a:ext cx="60325" cy="80963"/>
          </a:xfrm>
          <a:custGeom>
            <a:avLst/>
            <a:gdLst>
              <a:gd name="T0" fmla="*/ 2147483647 w 124"/>
              <a:gd name="T1" fmla="*/ 2147483647 h 151"/>
              <a:gd name="T2" fmla="*/ 2147483647 w 124"/>
              <a:gd name="T3" fmla="*/ 2147483647 h 151"/>
              <a:gd name="T4" fmla="*/ 2147483647 w 124"/>
              <a:gd name="T5" fmla="*/ 0 h 151"/>
              <a:gd name="T6" fmla="*/ 2147483647 w 124"/>
              <a:gd name="T7" fmla="*/ 0 h 151"/>
              <a:gd name="T8" fmla="*/ 2147483647 w 124"/>
              <a:gd name="T9" fmla="*/ 2147483647 h 151"/>
              <a:gd name="T10" fmla="*/ 2147483647 w 124"/>
              <a:gd name="T11" fmla="*/ 0 h 151"/>
              <a:gd name="T12" fmla="*/ 0 w 124"/>
              <a:gd name="T13" fmla="*/ 0 h 151"/>
              <a:gd name="T14" fmla="*/ 2147483647 w 124"/>
              <a:gd name="T15" fmla="*/ 2147483647 h 151"/>
              <a:gd name="T16" fmla="*/ 0 60000 65536"/>
              <a:gd name="T17" fmla="*/ 0 60000 65536"/>
              <a:gd name="T18" fmla="*/ 0 60000 65536"/>
              <a:gd name="T19" fmla="*/ 0 60000 65536"/>
              <a:gd name="T20" fmla="*/ 0 60000 65536"/>
              <a:gd name="T21" fmla="*/ 0 60000 65536"/>
              <a:gd name="T22" fmla="*/ 0 60000 65536"/>
              <a:gd name="T23" fmla="*/ 0 60000 65536"/>
              <a:gd name="T24" fmla="*/ 0 w 124"/>
              <a:gd name="T25" fmla="*/ 0 h 151"/>
              <a:gd name="T26" fmla="*/ 124 w 124"/>
              <a:gd name="T27" fmla="*/ 151 h 15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4" h="151">
                <a:moveTo>
                  <a:pt x="51" y="151"/>
                </a:moveTo>
                <a:lnTo>
                  <a:pt x="75" y="151"/>
                </a:lnTo>
                <a:lnTo>
                  <a:pt x="124" y="0"/>
                </a:lnTo>
                <a:lnTo>
                  <a:pt x="100" y="0"/>
                </a:lnTo>
                <a:lnTo>
                  <a:pt x="63" y="121"/>
                </a:lnTo>
                <a:lnTo>
                  <a:pt x="24" y="0"/>
                </a:lnTo>
                <a:lnTo>
                  <a:pt x="0" y="0"/>
                </a:lnTo>
                <a:lnTo>
                  <a:pt x="51" y="151"/>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92" name="Freeform 488"/>
          <p:cNvSpPr>
            <a:spLocks noEditPoints="1"/>
          </p:cNvSpPr>
          <p:nvPr/>
        </p:nvSpPr>
        <p:spPr bwMode="auto">
          <a:xfrm>
            <a:off x="6043613" y="4475163"/>
            <a:ext cx="58737" cy="84137"/>
          </a:xfrm>
          <a:custGeom>
            <a:avLst/>
            <a:gdLst>
              <a:gd name="T0" fmla="*/ 2147483647 w 123"/>
              <a:gd name="T1" fmla="*/ 2147483647 h 159"/>
              <a:gd name="T2" fmla="*/ 2147483647 w 123"/>
              <a:gd name="T3" fmla="*/ 2147483647 h 159"/>
              <a:gd name="T4" fmla="*/ 2147483647 w 123"/>
              <a:gd name="T5" fmla="*/ 2147483647 h 159"/>
              <a:gd name="T6" fmla="*/ 2147483647 w 123"/>
              <a:gd name="T7" fmla="*/ 2147483647 h 159"/>
              <a:gd name="T8" fmla="*/ 2147483647 w 123"/>
              <a:gd name="T9" fmla="*/ 2147483647 h 159"/>
              <a:gd name="T10" fmla="*/ 2147483647 w 123"/>
              <a:gd name="T11" fmla="*/ 2147483647 h 159"/>
              <a:gd name="T12" fmla="*/ 2147483647 w 123"/>
              <a:gd name="T13" fmla="*/ 2147483647 h 159"/>
              <a:gd name="T14" fmla="*/ 2147483647 w 123"/>
              <a:gd name="T15" fmla="*/ 2147483647 h 159"/>
              <a:gd name="T16" fmla="*/ 2147483647 w 123"/>
              <a:gd name="T17" fmla="*/ 2147483647 h 159"/>
              <a:gd name="T18" fmla="*/ 2147483647 w 123"/>
              <a:gd name="T19" fmla="*/ 2147483647 h 159"/>
              <a:gd name="T20" fmla="*/ 2147483647 w 123"/>
              <a:gd name="T21" fmla="*/ 2147483647 h 159"/>
              <a:gd name="T22" fmla="*/ 2147483647 w 123"/>
              <a:gd name="T23" fmla="*/ 2147483647 h 159"/>
              <a:gd name="T24" fmla="*/ 2147483647 w 123"/>
              <a:gd name="T25" fmla="*/ 2147483647 h 159"/>
              <a:gd name="T26" fmla="*/ 2147483647 w 123"/>
              <a:gd name="T27" fmla="*/ 2147483647 h 159"/>
              <a:gd name="T28" fmla="*/ 2147483647 w 123"/>
              <a:gd name="T29" fmla="*/ 2147483647 h 159"/>
              <a:gd name="T30" fmla="*/ 2147483647 w 123"/>
              <a:gd name="T31" fmla="*/ 2147483647 h 159"/>
              <a:gd name="T32" fmla="*/ 2147483647 w 123"/>
              <a:gd name="T33" fmla="*/ 2147483647 h 159"/>
              <a:gd name="T34" fmla="*/ 2147483647 w 123"/>
              <a:gd name="T35" fmla="*/ 2147483647 h 159"/>
              <a:gd name="T36" fmla="*/ 2147483647 w 123"/>
              <a:gd name="T37" fmla="*/ 2147483647 h 159"/>
              <a:gd name="T38" fmla="*/ 2147483647 w 123"/>
              <a:gd name="T39" fmla="*/ 2147483647 h 159"/>
              <a:gd name="T40" fmla="*/ 2147483647 w 123"/>
              <a:gd name="T41" fmla="*/ 2147483647 h 159"/>
              <a:gd name="T42" fmla="*/ 2147483647 w 123"/>
              <a:gd name="T43" fmla="*/ 2147483647 h 159"/>
              <a:gd name="T44" fmla="*/ 2147483647 w 123"/>
              <a:gd name="T45" fmla="*/ 2147483647 h 159"/>
              <a:gd name="T46" fmla="*/ 2147483647 w 123"/>
              <a:gd name="T47" fmla="*/ 2147483647 h 159"/>
              <a:gd name="T48" fmla="*/ 2147483647 w 123"/>
              <a:gd name="T49" fmla="*/ 2147483647 h 159"/>
              <a:gd name="T50" fmla="*/ 2147483647 w 123"/>
              <a:gd name="T51" fmla="*/ 2147483647 h 159"/>
              <a:gd name="T52" fmla="*/ 2147483647 w 123"/>
              <a:gd name="T53" fmla="*/ 2147483647 h 159"/>
              <a:gd name="T54" fmla="*/ 2147483647 w 123"/>
              <a:gd name="T55" fmla="*/ 2147483647 h 159"/>
              <a:gd name="T56" fmla="*/ 2147483647 w 123"/>
              <a:gd name="T57" fmla="*/ 2147483647 h 159"/>
              <a:gd name="T58" fmla="*/ 2147483647 w 123"/>
              <a:gd name="T59" fmla="*/ 2147483647 h 159"/>
              <a:gd name="T60" fmla="*/ 2147483647 w 123"/>
              <a:gd name="T61" fmla="*/ 2147483647 h 159"/>
              <a:gd name="T62" fmla="*/ 2147483647 w 123"/>
              <a:gd name="T63" fmla="*/ 2147483647 h 159"/>
              <a:gd name="T64" fmla="*/ 2147483647 w 123"/>
              <a:gd name="T65" fmla="*/ 2147483647 h 159"/>
              <a:gd name="T66" fmla="*/ 2147483647 w 123"/>
              <a:gd name="T67" fmla="*/ 2147483647 h 159"/>
              <a:gd name="T68" fmla="*/ 2147483647 w 123"/>
              <a:gd name="T69" fmla="*/ 2147483647 h 15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9"/>
              <a:gd name="T107" fmla="*/ 123 w 123"/>
              <a:gd name="T108" fmla="*/ 159 h 15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9">
                <a:moveTo>
                  <a:pt x="99" y="107"/>
                </a:moveTo>
                <a:lnTo>
                  <a:pt x="97" y="113"/>
                </a:lnTo>
                <a:lnTo>
                  <a:pt x="94" y="119"/>
                </a:lnTo>
                <a:lnTo>
                  <a:pt x="91" y="124"/>
                </a:lnTo>
                <a:lnTo>
                  <a:pt x="86" y="128"/>
                </a:lnTo>
                <a:lnTo>
                  <a:pt x="82" y="131"/>
                </a:lnTo>
                <a:lnTo>
                  <a:pt x="77" y="133"/>
                </a:lnTo>
                <a:lnTo>
                  <a:pt x="71" y="135"/>
                </a:lnTo>
                <a:lnTo>
                  <a:pt x="63" y="135"/>
                </a:lnTo>
                <a:lnTo>
                  <a:pt x="55" y="134"/>
                </a:lnTo>
                <a:lnTo>
                  <a:pt x="47" y="132"/>
                </a:lnTo>
                <a:lnTo>
                  <a:pt x="41" y="128"/>
                </a:lnTo>
                <a:lnTo>
                  <a:pt x="35" y="123"/>
                </a:lnTo>
                <a:lnTo>
                  <a:pt x="30" y="117"/>
                </a:lnTo>
                <a:lnTo>
                  <a:pt x="27" y="109"/>
                </a:lnTo>
                <a:lnTo>
                  <a:pt x="25" y="98"/>
                </a:lnTo>
                <a:lnTo>
                  <a:pt x="24" y="88"/>
                </a:lnTo>
                <a:lnTo>
                  <a:pt x="123" y="88"/>
                </a:lnTo>
                <a:lnTo>
                  <a:pt x="123" y="76"/>
                </a:lnTo>
                <a:lnTo>
                  <a:pt x="122" y="60"/>
                </a:lnTo>
                <a:lnTo>
                  <a:pt x="119" y="43"/>
                </a:lnTo>
                <a:lnTo>
                  <a:pt x="114" y="31"/>
                </a:lnTo>
                <a:lnTo>
                  <a:pt x="107" y="20"/>
                </a:lnTo>
                <a:lnTo>
                  <a:pt x="98" y="12"/>
                </a:lnTo>
                <a:lnTo>
                  <a:pt x="87" y="5"/>
                </a:lnTo>
                <a:lnTo>
                  <a:pt x="76" y="1"/>
                </a:lnTo>
                <a:lnTo>
                  <a:pt x="61" y="0"/>
                </a:lnTo>
                <a:lnTo>
                  <a:pt x="48" y="1"/>
                </a:lnTo>
                <a:lnTo>
                  <a:pt x="36" y="6"/>
                </a:lnTo>
                <a:lnTo>
                  <a:pt x="25" y="12"/>
                </a:lnTo>
                <a:lnTo>
                  <a:pt x="17" y="21"/>
                </a:lnTo>
                <a:lnTo>
                  <a:pt x="9" y="33"/>
                </a:lnTo>
                <a:lnTo>
                  <a:pt x="4" y="47"/>
                </a:lnTo>
                <a:lnTo>
                  <a:pt x="1" y="63"/>
                </a:lnTo>
                <a:lnTo>
                  <a:pt x="0" y="81"/>
                </a:lnTo>
                <a:lnTo>
                  <a:pt x="1" y="98"/>
                </a:lnTo>
                <a:lnTo>
                  <a:pt x="4" y="113"/>
                </a:lnTo>
                <a:lnTo>
                  <a:pt x="9" y="127"/>
                </a:lnTo>
                <a:lnTo>
                  <a:pt x="17" y="138"/>
                </a:lnTo>
                <a:lnTo>
                  <a:pt x="25" y="147"/>
                </a:lnTo>
                <a:lnTo>
                  <a:pt x="36" y="153"/>
                </a:lnTo>
                <a:lnTo>
                  <a:pt x="48" y="157"/>
                </a:lnTo>
                <a:lnTo>
                  <a:pt x="61" y="159"/>
                </a:lnTo>
                <a:lnTo>
                  <a:pt x="73" y="157"/>
                </a:lnTo>
                <a:lnTo>
                  <a:pt x="84" y="155"/>
                </a:lnTo>
                <a:lnTo>
                  <a:pt x="94" y="150"/>
                </a:lnTo>
                <a:lnTo>
                  <a:pt x="102" y="145"/>
                </a:lnTo>
                <a:lnTo>
                  <a:pt x="109" y="138"/>
                </a:lnTo>
                <a:lnTo>
                  <a:pt x="115" y="128"/>
                </a:lnTo>
                <a:lnTo>
                  <a:pt x="119" y="119"/>
                </a:lnTo>
                <a:lnTo>
                  <a:pt x="121" y="107"/>
                </a:lnTo>
                <a:lnTo>
                  <a:pt x="99" y="107"/>
                </a:lnTo>
                <a:close/>
                <a:moveTo>
                  <a:pt x="24" y="67"/>
                </a:moveTo>
                <a:lnTo>
                  <a:pt x="25" y="56"/>
                </a:lnTo>
                <a:lnTo>
                  <a:pt x="27" y="48"/>
                </a:lnTo>
                <a:lnTo>
                  <a:pt x="32" y="40"/>
                </a:lnTo>
                <a:lnTo>
                  <a:pt x="36" y="34"/>
                </a:lnTo>
                <a:lnTo>
                  <a:pt x="41" y="28"/>
                </a:lnTo>
                <a:lnTo>
                  <a:pt x="47" y="25"/>
                </a:lnTo>
                <a:lnTo>
                  <a:pt x="54" y="24"/>
                </a:lnTo>
                <a:lnTo>
                  <a:pt x="62" y="22"/>
                </a:lnTo>
                <a:lnTo>
                  <a:pt x="71" y="24"/>
                </a:lnTo>
                <a:lnTo>
                  <a:pt x="78" y="25"/>
                </a:lnTo>
                <a:lnTo>
                  <a:pt x="84" y="29"/>
                </a:lnTo>
                <a:lnTo>
                  <a:pt x="90" y="34"/>
                </a:lnTo>
                <a:lnTo>
                  <a:pt x="94" y="40"/>
                </a:lnTo>
                <a:lnTo>
                  <a:pt x="97" y="48"/>
                </a:lnTo>
                <a:lnTo>
                  <a:pt x="98" y="56"/>
                </a:lnTo>
                <a:lnTo>
                  <a:pt x="99" y="67"/>
                </a:lnTo>
                <a:lnTo>
                  <a:pt x="24" y="6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93" name="Freeform 489"/>
          <p:cNvSpPr>
            <a:spLocks/>
          </p:cNvSpPr>
          <p:nvPr/>
        </p:nvSpPr>
        <p:spPr bwMode="auto">
          <a:xfrm>
            <a:off x="6146800" y="4448175"/>
            <a:ext cx="84138" cy="109538"/>
          </a:xfrm>
          <a:custGeom>
            <a:avLst/>
            <a:gdLst>
              <a:gd name="T0" fmla="*/ 2147483647 w 178"/>
              <a:gd name="T1" fmla="*/ 2147483647 h 207"/>
              <a:gd name="T2" fmla="*/ 2147483647 w 178"/>
              <a:gd name="T3" fmla="*/ 2147483647 h 207"/>
              <a:gd name="T4" fmla="*/ 2147483647 w 178"/>
              <a:gd name="T5" fmla="*/ 2147483647 h 207"/>
              <a:gd name="T6" fmla="*/ 2147483647 w 178"/>
              <a:gd name="T7" fmla="*/ 2147483647 h 207"/>
              <a:gd name="T8" fmla="*/ 2147483647 w 178"/>
              <a:gd name="T9" fmla="*/ 2147483647 h 207"/>
              <a:gd name="T10" fmla="*/ 2147483647 w 178"/>
              <a:gd name="T11" fmla="*/ 2147483647 h 207"/>
              <a:gd name="T12" fmla="*/ 2147483647 w 178"/>
              <a:gd name="T13" fmla="*/ 2147483647 h 207"/>
              <a:gd name="T14" fmla="*/ 2147483647 w 178"/>
              <a:gd name="T15" fmla="*/ 2147483647 h 207"/>
              <a:gd name="T16" fmla="*/ 2147483647 w 178"/>
              <a:gd name="T17" fmla="*/ 2147483647 h 207"/>
              <a:gd name="T18" fmla="*/ 2147483647 w 178"/>
              <a:gd name="T19" fmla="*/ 0 h 207"/>
              <a:gd name="T20" fmla="*/ 2147483647 w 178"/>
              <a:gd name="T21" fmla="*/ 0 h 207"/>
              <a:gd name="T22" fmla="*/ 2147483647 w 178"/>
              <a:gd name="T23" fmla="*/ 2147483647 h 207"/>
              <a:gd name="T24" fmla="*/ 2147483647 w 178"/>
              <a:gd name="T25" fmla="*/ 2147483647 h 207"/>
              <a:gd name="T26" fmla="*/ 2147483647 w 178"/>
              <a:gd name="T27" fmla="*/ 2147483647 h 207"/>
              <a:gd name="T28" fmla="*/ 2147483647 w 178"/>
              <a:gd name="T29" fmla="*/ 0 h 207"/>
              <a:gd name="T30" fmla="*/ 0 w 178"/>
              <a:gd name="T31" fmla="*/ 0 h 207"/>
              <a:gd name="T32" fmla="*/ 0 w 178"/>
              <a:gd name="T33" fmla="*/ 2147483647 h 207"/>
              <a:gd name="T34" fmla="*/ 2147483647 w 178"/>
              <a:gd name="T35" fmla="*/ 2147483647 h 207"/>
              <a:gd name="T36" fmla="*/ 2147483647 w 178"/>
              <a:gd name="T37" fmla="*/ 2147483647 h 20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78"/>
              <a:gd name="T58" fmla="*/ 0 h 207"/>
              <a:gd name="T59" fmla="*/ 178 w 178"/>
              <a:gd name="T60" fmla="*/ 207 h 20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78" h="207">
                <a:moveTo>
                  <a:pt x="24" y="30"/>
                </a:moveTo>
                <a:lnTo>
                  <a:pt x="26" y="39"/>
                </a:lnTo>
                <a:lnTo>
                  <a:pt x="28" y="49"/>
                </a:lnTo>
                <a:lnTo>
                  <a:pt x="75" y="207"/>
                </a:lnTo>
                <a:lnTo>
                  <a:pt x="99" y="207"/>
                </a:lnTo>
                <a:lnTo>
                  <a:pt x="148" y="49"/>
                </a:lnTo>
                <a:lnTo>
                  <a:pt x="152" y="30"/>
                </a:lnTo>
                <a:lnTo>
                  <a:pt x="152" y="207"/>
                </a:lnTo>
                <a:lnTo>
                  <a:pt x="178" y="207"/>
                </a:lnTo>
                <a:lnTo>
                  <a:pt x="178" y="0"/>
                </a:lnTo>
                <a:lnTo>
                  <a:pt x="141" y="0"/>
                </a:lnTo>
                <a:lnTo>
                  <a:pt x="92" y="158"/>
                </a:lnTo>
                <a:lnTo>
                  <a:pt x="88" y="176"/>
                </a:lnTo>
                <a:lnTo>
                  <a:pt x="84" y="158"/>
                </a:lnTo>
                <a:lnTo>
                  <a:pt x="36" y="0"/>
                </a:lnTo>
                <a:lnTo>
                  <a:pt x="0" y="0"/>
                </a:lnTo>
                <a:lnTo>
                  <a:pt x="0" y="207"/>
                </a:lnTo>
                <a:lnTo>
                  <a:pt x="24" y="207"/>
                </a:lnTo>
                <a:lnTo>
                  <a:pt x="24" y="30"/>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94" name="Rectangle 490"/>
          <p:cNvSpPr>
            <a:spLocks noChangeArrowheads="1"/>
          </p:cNvSpPr>
          <p:nvPr/>
        </p:nvSpPr>
        <p:spPr bwMode="auto">
          <a:xfrm>
            <a:off x="6251575" y="4540250"/>
            <a:ext cx="11113" cy="17463"/>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1995" name="Freeform 491"/>
          <p:cNvSpPr>
            <a:spLocks noEditPoints="1"/>
          </p:cNvSpPr>
          <p:nvPr/>
        </p:nvSpPr>
        <p:spPr bwMode="auto">
          <a:xfrm>
            <a:off x="4851400" y="4646613"/>
            <a:ext cx="60325" cy="103187"/>
          </a:xfrm>
          <a:custGeom>
            <a:avLst/>
            <a:gdLst>
              <a:gd name="T0" fmla="*/ 2147483647 w 129"/>
              <a:gd name="T1" fmla="*/ 2147483647 h 196"/>
              <a:gd name="T2" fmla="*/ 2147483647 w 129"/>
              <a:gd name="T3" fmla="*/ 2147483647 h 196"/>
              <a:gd name="T4" fmla="*/ 2147483647 w 129"/>
              <a:gd name="T5" fmla="*/ 2147483647 h 196"/>
              <a:gd name="T6" fmla="*/ 2147483647 w 129"/>
              <a:gd name="T7" fmla="*/ 2147483647 h 196"/>
              <a:gd name="T8" fmla="*/ 2147483647 w 129"/>
              <a:gd name="T9" fmla="*/ 2147483647 h 196"/>
              <a:gd name="T10" fmla="*/ 2147483647 w 129"/>
              <a:gd name="T11" fmla="*/ 2147483647 h 196"/>
              <a:gd name="T12" fmla="*/ 2147483647 w 129"/>
              <a:gd name="T13" fmla="*/ 0 h 196"/>
              <a:gd name="T14" fmla="*/ 2147483647 w 129"/>
              <a:gd name="T15" fmla="*/ 0 h 196"/>
              <a:gd name="T16" fmla="*/ 0 w 129"/>
              <a:gd name="T17" fmla="*/ 2147483647 h 196"/>
              <a:gd name="T18" fmla="*/ 0 w 129"/>
              <a:gd name="T19" fmla="*/ 2147483647 h 196"/>
              <a:gd name="T20" fmla="*/ 2147483647 w 129"/>
              <a:gd name="T21" fmla="*/ 2147483647 h 196"/>
              <a:gd name="T22" fmla="*/ 2147483647 w 129"/>
              <a:gd name="T23" fmla="*/ 2147483647 h 196"/>
              <a:gd name="T24" fmla="*/ 2147483647 w 129"/>
              <a:gd name="T25" fmla="*/ 2147483647 h 196"/>
              <a:gd name="T26" fmla="*/ 2147483647 w 129"/>
              <a:gd name="T27" fmla="*/ 2147483647 h 196"/>
              <a:gd name="T28" fmla="*/ 2147483647 w 129"/>
              <a:gd name="T29" fmla="*/ 2147483647 h 196"/>
              <a:gd name="T30" fmla="*/ 2147483647 w 129"/>
              <a:gd name="T31" fmla="*/ 2147483647 h 1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9"/>
              <a:gd name="T49" fmla="*/ 0 h 196"/>
              <a:gd name="T50" fmla="*/ 129 w 129"/>
              <a:gd name="T51" fmla="*/ 196 h 19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9" h="196">
                <a:moveTo>
                  <a:pt x="79" y="196"/>
                </a:moveTo>
                <a:lnTo>
                  <a:pt x="103" y="196"/>
                </a:lnTo>
                <a:lnTo>
                  <a:pt x="103" y="147"/>
                </a:lnTo>
                <a:lnTo>
                  <a:pt x="129" y="147"/>
                </a:lnTo>
                <a:lnTo>
                  <a:pt x="129" y="123"/>
                </a:lnTo>
                <a:lnTo>
                  <a:pt x="103" y="123"/>
                </a:lnTo>
                <a:lnTo>
                  <a:pt x="103" y="0"/>
                </a:lnTo>
                <a:lnTo>
                  <a:pt x="79" y="0"/>
                </a:lnTo>
                <a:lnTo>
                  <a:pt x="0" y="121"/>
                </a:lnTo>
                <a:lnTo>
                  <a:pt x="0" y="147"/>
                </a:lnTo>
                <a:lnTo>
                  <a:pt x="79" y="147"/>
                </a:lnTo>
                <a:lnTo>
                  <a:pt x="79" y="196"/>
                </a:lnTo>
                <a:close/>
                <a:moveTo>
                  <a:pt x="22" y="123"/>
                </a:moveTo>
                <a:lnTo>
                  <a:pt x="79" y="34"/>
                </a:lnTo>
                <a:lnTo>
                  <a:pt x="79" y="123"/>
                </a:lnTo>
                <a:lnTo>
                  <a:pt x="22" y="123"/>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96" name="Freeform 492"/>
          <p:cNvSpPr>
            <a:spLocks/>
          </p:cNvSpPr>
          <p:nvPr/>
        </p:nvSpPr>
        <p:spPr bwMode="auto">
          <a:xfrm>
            <a:off x="4918075" y="4645025"/>
            <a:ext cx="60325" cy="107950"/>
          </a:xfrm>
          <a:custGeom>
            <a:avLst/>
            <a:gdLst>
              <a:gd name="T0" fmla="*/ 0 w 127"/>
              <a:gd name="T1" fmla="*/ 2147483647 h 204"/>
              <a:gd name="T2" fmla="*/ 2147483647 w 127"/>
              <a:gd name="T3" fmla="*/ 2147483647 h 204"/>
              <a:gd name="T4" fmla="*/ 2147483647 w 127"/>
              <a:gd name="T5" fmla="*/ 2147483647 h 204"/>
              <a:gd name="T6" fmla="*/ 2147483647 w 127"/>
              <a:gd name="T7" fmla="*/ 2147483647 h 204"/>
              <a:gd name="T8" fmla="*/ 2147483647 w 127"/>
              <a:gd name="T9" fmla="*/ 2147483647 h 204"/>
              <a:gd name="T10" fmla="*/ 2147483647 w 127"/>
              <a:gd name="T11" fmla="*/ 2147483647 h 204"/>
              <a:gd name="T12" fmla="*/ 2147483647 w 127"/>
              <a:gd name="T13" fmla="*/ 2147483647 h 204"/>
              <a:gd name="T14" fmla="*/ 2147483647 w 127"/>
              <a:gd name="T15" fmla="*/ 2147483647 h 204"/>
              <a:gd name="T16" fmla="*/ 2147483647 w 127"/>
              <a:gd name="T17" fmla="*/ 2147483647 h 204"/>
              <a:gd name="T18" fmla="*/ 2147483647 w 127"/>
              <a:gd name="T19" fmla="*/ 2147483647 h 204"/>
              <a:gd name="T20" fmla="*/ 2147483647 w 127"/>
              <a:gd name="T21" fmla="*/ 2147483647 h 204"/>
              <a:gd name="T22" fmla="*/ 2147483647 w 127"/>
              <a:gd name="T23" fmla="*/ 2147483647 h 204"/>
              <a:gd name="T24" fmla="*/ 2147483647 w 127"/>
              <a:gd name="T25" fmla="*/ 2147483647 h 204"/>
              <a:gd name="T26" fmla="*/ 2147483647 w 127"/>
              <a:gd name="T27" fmla="*/ 2147483647 h 204"/>
              <a:gd name="T28" fmla="*/ 2147483647 w 127"/>
              <a:gd name="T29" fmla="*/ 2147483647 h 204"/>
              <a:gd name="T30" fmla="*/ 2147483647 w 127"/>
              <a:gd name="T31" fmla="*/ 2147483647 h 204"/>
              <a:gd name="T32" fmla="*/ 2147483647 w 127"/>
              <a:gd name="T33" fmla="*/ 2147483647 h 204"/>
              <a:gd name="T34" fmla="*/ 2147483647 w 127"/>
              <a:gd name="T35" fmla="*/ 2147483647 h 204"/>
              <a:gd name="T36" fmla="*/ 2147483647 w 127"/>
              <a:gd name="T37" fmla="*/ 2147483647 h 204"/>
              <a:gd name="T38" fmla="*/ 2147483647 w 127"/>
              <a:gd name="T39" fmla="*/ 2147483647 h 204"/>
              <a:gd name="T40" fmla="*/ 2147483647 w 127"/>
              <a:gd name="T41" fmla="*/ 0 h 204"/>
              <a:gd name="T42" fmla="*/ 2147483647 w 127"/>
              <a:gd name="T43" fmla="*/ 2147483647 h 204"/>
              <a:gd name="T44" fmla="*/ 2147483647 w 127"/>
              <a:gd name="T45" fmla="*/ 2147483647 h 204"/>
              <a:gd name="T46" fmla="*/ 2147483647 w 127"/>
              <a:gd name="T47" fmla="*/ 2147483647 h 204"/>
              <a:gd name="T48" fmla="*/ 2147483647 w 127"/>
              <a:gd name="T49" fmla="*/ 2147483647 h 204"/>
              <a:gd name="T50" fmla="*/ 2147483647 w 127"/>
              <a:gd name="T51" fmla="*/ 2147483647 h 204"/>
              <a:gd name="T52" fmla="*/ 2147483647 w 127"/>
              <a:gd name="T53" fmla="*/ 2147483647 h 204"/>
              <a:gd name="T54" fmla="*/ 2147483647 w 127"/>
              <a:gd name="T55" fmla="*/ 2147483647 h 204"/>
              <a:gd name="T56" fmla="*/ 2147483647 w 127"/>
              <a:gd name="T57" fmla="*/ 2147483647 h 204"/>
              <a:gd name="T58" fmla="*/ 2147483647 w 127"/>
              <a:gd name="T59" fmla="*/ 2147483647 h 204"/>
              <a:gd name="T60" fmla="*/ 2147483647 w 127"/>
              <a:gd name="T61" fmla="*/ 2147483647 h 204"/>
              <a:gd name="T62" fmla="*/ 2147483647 w 127"/>
              <a:gd name="T63" fmla="*/ 2147483647 h 204"/>
              <a:gd name="T64" fmla="*/ 2147483647 w 127"/>
              <a:gd name="T65" fmla="*/ 2147483647 h 204"/>
              <a:gd name="T66" fmla="*/ 2147483647 w 127"/>
              <a:gd name="T67" fmla="*/ 2147483647 h 204"/>
              <a:gd name="T68" fmla="*/ 2147483647 w 127"/>
              <a:gd name="T69" fmla="*/ 2147483647 h 204"/>
              <a:gd name="T70" fmla="*/ 2147483647 w 127"/>
              <a:gd name="T71" fmla="*/ 2147483647 h 204"/>
              <a:gd name="T72" fmla="*/ 2147483647 w 127"/>
              <a:gd name="T73" fmla="*/ 2147483647 h 204"/>
              <a:gd name="T74" fmla="*/ 2147483647 w 127"/>
              <a:gd name="T75" fmla="*/ 2147483647 h 204"/>
              <a:gd name="T76" fmla="*/ 2147483647 w 127"/>
              <a:gd name="T77" fmla="*/ 2147483647 h 204"/>
              <a:gd name="T78" fmla="*/ 2147483647 w 127"/>
              <a:gd name="T79" fmla="*/ 2147483647 h 204"/>
              <a:gd name="T80" fmla="*/ 2147483647 w 127"/>
              <a:gd name="T81" fmla="*/ 2147483647 h 204"/>
              <a:gd name="T82" fmla="*/ 2147483647 w 127"/>
              <a:gd name="T83" fmla="*/ 2147483647 h 204"/>
              <a:gd name="T84" fmla="*/ 2147483647 w 127"/>
              <a:gd name="T85" fmla="*/ 2147483647 h 204"/>
              <a:gd name="T86" fmla="*/ 2147483647 w 127"/>
              <a:gd name="T87" fmla="*/ 2147483647 h 204"/>
              <a:gd name="T88" fmla="*/ 2147483647 w 127"/>
              <a:gd name="T89" fmla="*/ 2147483647 h 204"/>
              <a:gd name="T90" fmla="*/ 2147483647 w 127"/>
              <a:gd name="T91" fmla="*/ 2147483647 h 204"/>
              <a:gd name="T92" fmla="*/ 2147483647 w 127"/>
              <a:gd name="T93" fmla="*/ 2147483647 h 204"/>
              <a:gd name="T94" fmla="*/ 2147483647 w 127"/>
              <a:gd name="T95" fmla="*/ 2147483647 h 204"/>
              <a:gd name="T96" fmla="*/ 2147483647 w 127"/>
              <a:gd name="T97" fmla="*/ 2147483647 h 204"/>
              <a:gd name="T98" fmla="*/ 2147483647 w 127"/>
              <a:gd name="T99" fmla="*/ 2147483647 h 204"/>
              <a:gd name="T100" fmla="*/ 2147483647 w 127"/>
              <a:gd name="T101" fmla="*/ 2147483647 h 204"/>
              <a:gd name="T102" fmla="*/ 0 w 127"/>
              <a:gd name="T103" fmla="*/ 2147483647 h 20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27"/>
              <a:gd name="T157" fmla="*/ 0 h 204"/>
              <a:gd name="T158" fmla="*/ 127 w 127"/>
              <a:gd name="T159" fmla="*/ 204 h 20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27" h="204">
                <a:moveTo>
                  <a:pt x="0" y="136"/>
                </a:moveTo>
                <a:lnTo>
                  <a:pt x="0" y="137"/>
                </a:lnTo>
                <a:lnTo>
                  <a:pt x="1" y="152"/>
                </a:lnTo>
                <a:lnTo>
                  <a:pt x="5" y="165"/>
                </a:lnTo>
                <a:lnTo>
                  <a:pt x="10" y="176"/>
                </a:lnTo>
                <a:lnTo>
                  <a:pt x="17" y="186"/>
                </a:lnTo>
                <a:lnTo>
                  <a:pt x="26" y="194"/>
                </a:lnTo>
                <a:lnTo>
                  <a:pt x="36" y="200"/>
                </a:lnTo>
                <a:lnTo>
                  <a:pt x="48" y="203"/>
                </a:lnTo>
                <a:lnTo>
                  <a:pt x="61" y="204"/>
                </a:lnTo>
                <a:lnTo>
                  <a:pt x="76" y="203"/>
                </a:lnTo>
                <a:lnTo>
                  <a:pt x="89" y="200"/>
                </a:lnTo>
                <a:lnTo>
                  <a:pt x="99" y="194"/>
                </a:lnTo>
                <a:lnTo>
                  <a:pt x="109" y="187"/>
                </a:lnTo>
                <a:lnTo>
                  <a:pt x="116" y="177"/>
                </a:lnTo>
                <a:lnTo>
                  <a:pt x="123" y="167"/>
                </a:lnTo>
                <a:lnTo>
                  <a:pt x="126" y="154"/>
                </a:lnTo>
                <a:lnTo>
                  <a:pt x="127" y="141"/>
                </a:lnTo>
                <a:lnTo>
                  <a:pt x="127" y="132"/>
                </a:lnTo>
                <a:lnTo>
                  <a:pt x="125" y="124"/>
                </a:lnTo>
                <a:lnTo>
                  <a:pt x="123" y="117"/>
                </a:lnTo>
                <a:lnTo>
                  <a:pt x="119" y="111"/>
                </a:lnTo>
                <a:lnTo>
                  <a:pt x="115" y="105"/>
                </a:lnTo>
                <a:lnTo>
                  <a:pt x="110" y="99"/>
                </a:lnTo>
                <a:lnTo>
                  <a:pt x="105" y="96"/>
                </a:lnTo>
                <a:lnTo>
                  <a:pt x="97" y="92"/>
                </a:lnTo>
                <a:lnTo>
                  <a:pt x="103" y="89"/>
                </a:lnTo>
                <a:lnTo>
                  <a:pt x="108" y="85"/>
                </a:lnTo>
                <a:lnTo>
                  <a:pt x="111" y="82"/>
                </a:lnTo>
                <a:lnTo>
                  <a:pt x="115" y="77"/>
                </a:lnTo>
                <a:lnTo>
                  <a:pt x="117" y="72"/>
                </a:lnTo>
                <a:lnTo>
                  <a:pt x="119" y="66"/>
                </a:lnTo>
                <a:lnTo>
                  <a:pt x="121" y="60"/>
                </a:lnTo>
                <a:lnTo>
                  <a:pt x="121" y="53"/>
                </a:lnTo>
                <a:lnTo>
                  <a:pt x="119" y="41"/>
                </a:lnTo>
                <a:lnTo>
                  <a:pt x="116" y="31"/>
                </a:lnTo>
                <a:lnTo>
                  <a:pt x="112" y="23"/>
                </a:lnTo>
                <a:lnTo>
                  <a:pt x="106" y="14"/>
                </a:lnTo>
                <a:lnTo>
                  <a:pt x="97" y="9"/>
                </a:lnTo>
                <a:lnTo>
                  <a:pt x="87" y="4"/>
                </a:lnTo>
                <a:lnTo>
                  <a:pt x="75" y="2"/>
                </a:lnTo>
                <a:lnTo>
                  <a:pt x="61" y="0"/>
                </a:lnTo>
                <a:lnTo>
                  <a:pt x="50" y="2"/>
                </a:lnTo>
                <a:lnTo>
                  <a:pt x="38" y="5"/>
                </a:lnTo>
                <a:lnTo>
                  <a:pt x="29" y="11"/>
                </a:lnTo>
                <a:lnTo>
                  <a:pt x="20" y="18"/>
                </a:lnTo>
                <a:lnTo>
                  <a:pt x="14" y="27"/>
                </a:lnTo>
                <a:lnTo>
                  <a:pt x="9" y="39"/>
                </a:lnTo>
                <a:lnTo>
                  <a:pt x="6" y="51"/>
                </a:lnTo>
                <a:lnTo>
                  <a:pt x="5" y="66"/>
                </a:lnTo>
                <a:lnTo>
                  <a:pt x="5" y="67"/>
                </a:lnTo>
                <a:lnTo>
                  <a:pt x="28" y="67"/>
                </a:lnTo>
                <a:lnTo>
                  <a:pt x="29" y="56"/>
                </a:lnTo>
                <a:lnTo>
                  <a:pt x="31" y="48"/>
                </a:lnTo>
                <a:lnTo>
                  <a:pt x="33" y="41"/>
                </a:lnTo>
                <a:lnTo>
                  <a:pt x="37" y="34"/>
                </a:lnTo>
                <a:lnTo>
                  <a:pt x="41" y="30"/>
                </a:lnTo>
                <a:lnTo>
                  <a:pt x="48" y="26"/>
                </a:lnTo>
                <a:lnTo>
                  <a:pt x="55" y="25"/>
                </a:lnTo>
                <a:lnTo>
                  <a:pt x="64" y="24"/>
                </a:lnTo>
                <a:lnTo>
                  <a:pt x="71" y="24"/>
                </a:lnTo>
                <a:lnTo>
                  <a:pt x="77" y="26"/>
                </a:lnTo>
                <a:lnTo>
                  <a:pt x="83" y="28"/>
                </a:lnTo>
                <a:lnTo>
                  <a:pt x="87" y="32"/>
                </a:lnTo>
                <a:lnTo>
                  <a:pt x="91" y="35"/>
                </a:lnTo>
                <a:lnTo>
                  <a:pt x="93" y="41"/>
                </a:lnTo>
                <a:lnTo>
                  <a:pt x="95" y="47"/>
                </a:lnTo>
                <a:lnTo>
                  <a:pt x="95" y="54"/>
                </a:lnTo>
                <a:lnTo>
                  <a:pt x="94" y="62"/>
                </a:lnTo>
                <a:lnTo>
                  <a:pt x="93" y="68"/>
                </a:lnTo>
                <a:lnTo>
                  <a:pt x="90" y="74"/>
                </a:lnTo>
                <a:lnTo>
                  <a:pt x="86" y="77"/>
                </a:lnTo>
                <a:lnTo>
                  <a:pt x="80" y="81"/>
                </a:lnTo>
                <a:lnTo>
                  <a:pt x="74" y="83"/>
                </a:lnTo>
                <a:lnTo>
                  <a:pt x="67" y="84"/>
                </a:lnTo>
                <a:lnTo>
                  <a:pt x="58" y="84"/>
                </a:lnTo>
                <a:lnTo>
                  <a:pt x="50" y="84"/>
                </a:lnTo>
                <a:lnTo>
                  <a:pt x="50" y="106"/>
                </a:lnTo>
                <a:lnTo>
                  <a:pt x="64" y="106"/>
                </a:lnTo>
                <a:lnTo>
                  <a:pt x="72" y="108"/>
                </a:lnTo>
                <a:lnTo>
                  <a:pt x="79" y="109"/>
                </a:lnTo>
                <a:lnTo>
                  <a:pt x="87" y="112"/>
                </a:lnTo>
                <a:lnTo>
                  <a:pt x="92" y="116"/>
                </a:lnTo>
                <a:lnTo>
                  <a:pt x="96" y="120"/>
                </a:lnTo>
                <a:lnTo>
                  <a:pt x="99" y="126"/>
                </a:lnTo>
                <a:lnTo>
                  <a:pt x="100" y="133"/>
                </a:lnTo>
                <a:lnTo>
                  <a:pt x="102" y="141"/>
                </a:lnTo>
                <a:lnTo>
                  <a:pt x="100" y="150"/>
                </a:lnTo>
                <a:lnTo>
                  <a:pt x="99" y="158"/>
                </a:lnTo>
                <a:lnTo>
                  <a:pt x="96" y="164"/>
                </a:lnTo>
                <a:lnTo>
                  <a:pt x="91" y="169"/>
                </a:lnTo>
                <a:lnTo>
                  <a:pt x="86" y="174"/>
                </a:lnTo>
                <a:lnTo>
                  <a:pt x="79" y="177"/>
                </a:lnTo>
                <a:lnTo>
                  <a:pt x="72" y="179"/>
                </a:lnTo>
                <a:lnTo>
                  <a:pt x="64" y="180"/>
                </a:lnTo>
                <a:lnTo>
                  <a:pt x="55" y="179"/>
                </a:lnTo>
                <a:lnTo>
                  <a:pt x="47" y="177"/>
                </a:lnTo>
                <a:lnTo>
                  <a:pt x="40" y="173"/>
                </a:lnTo>
                <a:lnTo>
                  <a:pt x="35" y="168"/>
                </a:lnTo>
                <a:lnTo>
                  <a:pt x="31" y="162"/>
                </a:lnTo>
                <a:lnTo>
                  <a:pt x="28" y="154"/>
                </a:lnTo>
                <a:lnTo>
                  <a:pt x="26" y="146"/>
                </a:lnTo>
                <a:lnTo>
                  <a:pt x="25" y="136"/>
                </a:lnTo>
                <a:lnTo>
                  <a:pt x="0" y="13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97" name="Freeform 493"/>
          <p:cNvSpPr>
            <a:spLocks noEditPoints="1"/>
          </p:cNvSpPr>
          <p:nvPr/>
        </p:nvSpPr>
        <p:spPr bwMode="auto">
          <a:xfrm>
            <a:off x="5537200" y="4640263"/>
            <a:ext cx="68263" cy="109537"/>
          </a:xfrm>
          <a:custGeom>
            <a:avLst/>
            <a:gdLst>
              <a:gd name="T0" fmla="*/ 2147483647 w 144"/>
              <a:gd name="T1" fmla="*/ 2147483647 h 208"/>
              <a:gd name="T2" fmla="*/ 2147483647 w 144"/>
              <a:gd name="T3" fmla="*/ 2147483647 h 208"/>
              <a:gd name="T4" fmla="*/ 2147483647 w 144"/>
              <a:gd name="T5" fmla="*/ 2147483647 h 208"/>
              <a:gd name="T6" fmla="*/ 2147483647 w 144"/>
              <a:gd name="T7" fmla="*/ 2147483647 h 208"/>
              <a:gd name="T8" fmla="*/ 2147483647 w 144"/>
              <a:gd name="T9" fmla="*/ 2147483647 h 208"/>
              <a:gd name="T10" fmla="*/ 2147483647 w 144"/>
              <a:gd name="T11" fmla="*/ 2147483647 h 208"/>
              <a:gd name="T12" fmla="*/ 2147483647 w 144"/>
              <a:gd name="T13" fmla="*/ 2147483647 h 208"/>
              <a:gd name="T14" fmla="*/ 2147483647 w 144"/>
              <a:gd name="T15" fmla="*/ 2147483647 h 208"/>
              <a:gd name="T16" fmla="*/ 2147483647 w 144"/>
              <a:gd name="T17" fmla="*/ 2147483647 h 208"/>
              <a:gd name="T18" fmla="*/ 2147483647 w 144"/>
              <a:gd name="T19" fmla="*/ 2147483647 h 208"/>
              <a:gd name="T20" fmla="*/ 2147483647 w 144"/>
              <a:gd name="T21" fmla="*/ 2147483647 h 208"/>
              <a:gd name="T22" fmla="*/ 2147483647 w 144"/>
              <a:gd name="T23" fmla="*/ 2147483647 h 208"/>
              <a:gd name="T24" fmla="*/ 2147483647 w 144"/>
              <a:gd name="T25" fmla="*/ 2147483647 h 208"/>
              <a:gd name="T26" fmla="*/ 2147483647 w 144"/>
              <a:gd name="T27" fmla="*/ 2147483647 h 208"/>
              <a:gd name="T28" fmla="*/ 2147483647 w 144"/>
              <a:gd name="T29" fmla="*/ 2147483647 h 208"/>
              <a:gd name="T30" fmla="*/ 2147483647 w 144"/>
              <a:gd name="T31" fmla="*/ 2147483647 h 208"/>
              <a:gd name="T32" fmla="*/ 2147483647 w 144"/>
              <a:gd name="T33" fmla="*/ 2147483647 h 208"/>
              <a:gd name="T34" fmla="*/ 2147483647 w 144"/>
              <a:gd name="T35" fmla="*/ 2147483647 h 208"/>
              <a:gd name="T36" fmla="*/ 2147483647 w 144"/>
              <a:gd name="T37" fmla="*/ 2147483647 h 208"/>
              <a:gd name="T38" fmla="*/ 2147483647 w 144"/>
              <a:gd name="T39" fmla="*/ 2147483647 h 208"/>
              <a:gd name="T40" fmla="*/ 2147483647 w 144"/>
              <a:gd name="T41" fmla="*/ 2147483647 h 208"/>
              <a:gd name="T42" fmla="*/ 2147483647 w 144"/>
              <a:gd name="T43" fmla="*/ 2147483647 h 208"/>
              <a:gd name="T44" fmla="*/ 2147483647 w 144"/>
              <a:gd name="T45" fmla="*/ 2147483647 h 208"/>
              <a:gd name="T46" fmla="*/ 2147483647 w 144"/>
              <a:gd name="T47" fmla="*/ 2147483647 h 208"/>
              <a:gd name="T48" fmla="*/ 2147483647 w 144"/>
              <a:gd name="T49" fmla="*/ 2147483647 h 208"/>
              <a:gd name="T50" fmla="*/ 2147483647 w 144"/>
              <a:gd name="T51" fmla="*/ 2147483647 h 208"/>
              <a:gd name="T52" fmla="*/ 2147483647 w 144"/>
              <a:gd name="T53" fmla="*/ 2147483647 h 208"/>
              <a:gd name="T54" fmla="*/ 2147483647 w 144"/>
              <a:gd name="T55" fmla="*/ 2147483647 h 208"/>
              <a:gd name="T56" fmla="*/ 2147483647 w 144"/>
              <a:gd name="T57" fmla="*/ 2147483647 h 208"/>
              <a:gd name="T58" fmla="*/ 2147483647 w 144"/>
              <a:gd name="T59" fmla="*/ 2147483647 h 208"/>
              <a:gd name="T60" fmla="*/ 2147483647 w 144"/>
              <a:gd name="T61" fmla="*/ 2147483647 h 208"/>
              <a:gd name="T62" fmla="*/ 2147483647 w 144"/>
              <a:gd name="T63" fmla="*/ 2147483647 h 208"/>
              <a:gd name="T64" fmla="*/ 2147483647 w 144"/>
              <a:gd name="T65" fmla="*/ 2147483647 h 208"/>
              <a:gd name="T66" fmla="*/ 2147483647 w 144"/>
              <a:gd name="T67" fmla="*/ 2147483647 h 208"/>
              <a:gd name="T68" fmla="*/ 2147483647 w 144"/>
              <a:gd name="T69" fmla="*/ 2147483647 h 208"/>
              <a:gd name="T70" fmla="*/ 2147483647 w 144"/>
              <a:gd name="T71" fmla="*/ 2147483647 h 208"/>
              <a:gd name="T72" fmla="*/ 2147483647 w 144"/>
              <a:gd name="T73" fmla="*/ 0 h 208"/>
              <a:gd name="T74" fmla="*/ 0 w 144"/>
              <a:gd name="T75" fmla="*/ 2147483647 h 20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44"/>
              <a:gd name="T115" fmla="*/ 0 h 208"/>
              <a:gd name="T116" fmla="*/ 144 w 144"/>
              <a:gd name="T117" fmla="*/ 208 h 20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44" h="208">
                <a:moveTo>
                  <a:pt x="26" y="182"/>
                </a:moveTo>
                <a:lnTo>
                  <a:pt x="26" y="111"/>
                </a:lnTo>
                <a:lnTo>
                  <a:pt x="75" y="111"/>
                </a:lnTo>
                <a:lnTo>
                  <a:pt x="85" y="111"/>
                </a:lnTo>
                <a:lnTo>
                  <a:pt x="94" y="113"/>
                </a:lnTo>
                <a:lnTo>
                  <a:pt x="102" y="116"/>
                </a:lnTo>
                <a:lnTo>
                  <a:pt x="107" y="119"/>
                </a:lnTo>
                <a:lnTo>
                  <a:pt x="111" y="124"/>
                </a:lnTo>
                <a:lnTo>
                  <a:pt x="115" y="130"/>
                </a:lnTo>
                <a:lnTo>
                  <a:pt x="116" y="137"/>
                </a:lnTo>
                <a:lnTo>
                  <a:pt x="117" y="146"/>
                </a:lnTo>
                <a:lnTo>
                  <a:pt x="116" y="154"/>
                </a:lnTo>
                <a:lnTo>
                  <a:pt x="115" y="161"/>
                </a:lnTo>
                <a:lnTo>
                  <a:pt x="112" y="168"/>
                </a:lnTo>
                <a:lnTo>
                  <a:pt x="108" y="173"/>
                </a:lnTo>
                <a:lnTo>
                  <a:pt x="102" y="176"/>
                </a:lnTo>
                <a:lnTo>
                  <a:pt x="95" y="180"/>
                </a:lnTo>
                <a:lnTo>
                  <a:pt x="87" y="181"/>
                </a:lnTo>
                <a:lnTo>
                  <a:pt x="78" y="182"/>
                </a:lnTo>
                <a:lnTo>
                  <a:pt x="26" y="182"/>
                </a:lnTo>
                <a:close/>
                <a:moveTo>
                  <a:pt x="26" y="88"/>
                </a:moveTo>
                <a:lnTo>
                  <a:pt x="26" y="24"/>
                </a:lnTo>
                <a:lnTo>
                  <a:pt x="73" y="24"/>
                </a:lnTo>
                <a:lnTo>
                  <a:pt x="82" y="24"/>
                </a:lnTo>
                <a:lnTo>
                  <a:pt x="89" y="26"/>
                </a:lnTo>
                <a:lnTo>
                  <a:pt x="96" y="28"/>
                </a:lnTo>
                <a:lnTo>
                  <a:pt x="101" y="32"/>
                </a:lnTo>
                <a:lnTo>
                  <a:pt x="105" y="35"/>
                </a:lnTo>
                <a:lnTo>
                  <a:pt x="108" y="41"/>
                </a:lnTo>
                <a:lnTo>
                  <a:pt x="109" y="47"/>
                </a:lnTo>
                <a:lnTo>
                  <a:pt x="110" y="55"/>
                </a:lnTo>
                <a:lnTo>
                  <a:pt x="109" y="63"/>
                </a:lnTo>
                <a:lnTo>
                  <a:pt x="108" y="70"/>
                </a:lnTo>
                <a:lnTo>
                  <a:pt x="105" y="75"/>
                </a:lnTo>
                <a:lnTo>
                  <a:pt x="101" y="80"/>
                </a:lnTo>
                <a:lnTo>
                  <a:pt x="95" y="83"/>
                </a:lnTo>
                <a:lnTo>
                  <a:pt x="88" y="85"/>
                </a:lnTo>
                <a:lnTo>
                  <a:pt x="81" y="88"/>
                </a:lnTo>
                <a:lnTo>
                  <a:pt x="71" y="88"/>
                </a:lnTo>
                <a:lnTo>
                  <a:pt x="26" y="88"/>
                </a:lnTo>
                <a:close/>
                <a:moveTo>
                  <a:pt x="0" y="208"/>
                </a:moveTo>
                <a:lnTo>
                  <a:pt x="81" y="208"/>
                </a:lnTo>
                <a:lnTo>
                  <a:pt x="95" y="206"/>
                </a:lnTo>
                <a:lnTo>
                  <a:pt x="107" y="203"/>
                </a:lnTo>
                <a:lnTo>
                  <a:pt x="118" y="198"/>
                </a:lnTo>
                <a:lnTo>
                  <a:pt x="127" y="190"/>
                </a:lnTo>
                <a:lnTo>
                  <a:pt x="134" y="182"/>
                </a:lnTo>
                <a:lnTo>
                  <a:pt x="140" y="172"/>
                </a:lnTo>
                <a:lnTo>
                  <a:pt x="143" y="159"/>
                </a:lnTo>
                <a:lnTo>
                  <a:pt x="144" y="146"/>
                </a:lnTo>
                <a:lnTo>
                  <a:pt x="143" y="137"/>
                </a:lnTo>
                <a:lnTo>
                  <a:pt x="142" y="127"/>
                </a:lnTo>
                <a:lnTo>
                  <a:pt x="139" y="119"/>
                </a:lnTo>
                <a:lnTo>
                  <a:pt x="134" y="112"/>
                </a:lnTo>
                <a:lnTo>
                  <a:pt x="129" y="106"/>
                </a:lnTo>
                <a:lnTo>
                  <a:pt x="124" y="102"/>
                </a:lnTo>
                <a:lnTo>
                  <a:pt x="116" y="98"/>
                </a:lnTo>
                <a:lnTo>
                  <a:pt x="109" y="96"/>
                </a:lnTo>
                <a:lnTo>
                  <a:pt x="115" y="92"/>
                </a:lnTo>
                <a:lnTo>
                  <a:pt x="121" y="89"/>
                </a:lnTo>
                <a:lnTo>
                  <a:pt x="125" y="84"/>
                </a:lnTo>
                <a:lnTo>
                  <a:pt x="129" y="78"/>
                </a:lnTo>
                <a:lnTo>
                  <a:pt x="131" y="73"/>
                </a:lnTo>
                <a:lnTo>
                  <a:pt x="133" y="66"/>
                </a:lnTo>
                <a:lnTo>
                  <a:pt x="135" y="59"/>
                </a:lnTo>
                <a:lnTo>
                  <a:pt x="135" y="52"/>
                </a:lnTo>
                <a:lnTo>
                  <a:pt x="134" y="39"/>
                </a:lnTo>
                <a:lnTo>
                  <a:pt x="132" y="28"/>
                </a:lnTo>
                <a:lnTo>
                  <a:pt x="127" y="20"/>
                </a:lnTo>
                <a:lnTo>
                  <a:pt x="121" y="13"/>
                </a:lnTo>
                <a:lnTo>
                  <a:pt x="112" y="7"/>
                </a:lnTo>
                <a:lnTo>
                  <a:pt x="103" y="4"/>
                </a:lnTo>
                <a:lnTo>
                  <a:pt x="90" y="1"/>
                </a:lnTo>
                <a:lnTo>
                  <a:pt x="76" y="0"/>
                </a:lnTo>
                <a:lnTo>
                  <a:pt x="0" y="0"/>
                </a:lnTo>
                <a:lnTo>
                  <a:pt x="0" y="20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98" name="Freeform 494"/>
          <p:cNvSpPr>
            <a:spLocks noEditPoints="1"/>
          </p:cNvSpPr>
          <p:nvPr/>
        </p:nvSpPr>
        <p:spPr bwMode="auto">
          <a:xfrm>
            <a:off x="5614988" y="4668838"/>
            <a:ext cx="57150" cy="82550"/>
          </a:xfrm>
          <a:custGeom>
            <a:avLst/>
            <a:gdLst>
              <a:gd name="T0" fmla="*/ 2147483647 w 123"/>
              <a:gd name="T1" fmla="*/ 2147483647 h 158"/>
              <a:gd name="T2" fmla="*/ 2147483647 w 123"/>
              <a:gd name="T3" fmla="*/ 2147483647 h 158"/>
              <a:gd name="T4" fmla="*/ 2147483647 w 123"/>
              <a:gd name="T5" fmla="*/ 2147483647 h 158"/>
              <a:gd name="T6" fmla="*/ 2147483647 w 123"/>
              <a:gd name="T7" fmla="*/ 2147483647 h 158"/>
              <a:gd name="T8" fmla="*/ 2147483647 w 123"/>
              <a:gd name="T9" fmla="*/ 2147483647 h 158"/>
              <a:gd name="T10" fmla="*/ 2147483647 w 123"/>
              <a:gd name="T11" fmla="*/ 2147483647 h 158"/>
              <a:gd name="T12" fmla="*/ 2147483647 w 123"/>
              <a:gd name="T13" fmla="*/ 2147483647 h 158"/>
              <a:gd name="T14" fmla="*/ 2147483647 w 123"/>
              <a:gd name="T15" fmla="*/ 2147483647 h 158"/>
              <a:gd name="T16" fmla="*/ 2147483647 w 123"/>
              <a:gd name="T17" fmla="*/ 2147483647 h 158"/>
              <a:gd name="T18" fmla="*/ 2147483647 w 123"/>
              <a:gd name="T19" fmla="*/ 2147483647 h 158"/>
              <a:gd name="T20" fmla="*/ 2147483647 w 123"/>
              <a:gd name="T21" fmla="*/ 2147483647 h 158"/>
              <a:gd name="T22" fmla="*/ 2147483647 w 123"/>
              <a:gd name="T23" fmla="*/ 2147483647 h 158"/>
              <a:gd name="T24" fmla="*/ 2147483647 w 123"/>
              <a:gd name="T25" fmla="*/ 2147483647 h 158"/>
              <a:gd name="T26" fmla="*/ 2147483647 w 123"/>
              <a:gd name="T27" fmla="*/ 2147483647 h 158"/>
              <a:gd name="T28" fmla="*/ 2147483647 w 123"/>
              <a:gd name="T29" fmla="*/ 2147483647 h 158"/>
              <a:gd name="T30" fmla="*/ 2147483647 w 123"/>
              <a:gd name="T31" fmla="*/ 2147483647 h 158"/>
              <a:gd name="T32" fmla="*/ 2147483647 w 123"/>
              <a:gd name="T33" fmla="*/ 2147483647 h 158"/>
              <a:gd name="T34" fmla="*/ 2147483647 w 123"/>
              <a:gd name="T35" fmla="*/ 2147483647 h 158"/>
              <a:gd name="T36" fmla="*/ 2147483647 w 123"/>
              <a:gd name="T37" fmla="*/ 2147483647 h 158"/>
              <a:gd name="T38" fmla="*/ 2147483647 w 123"/>
              <a:gd name="T39" fmla="*/ 2147483647 h 158"/>
              <a:gd name="T40" fmla="*/ 2147483647 w 123"/>
              <a:gd name="T41" fmla="*/ 2147483647 h 158"/>
              <a:gd name="T42" fmla="*/ 2147483647 w 123"/>
              <a:gd name="T43" fmla="*/ 2147483647 h 158"/>
              <a:gd name="T44" fmla="*/ 2147483647 w 123"/>
              <a:gd name="T45" fmla="*/ 2147483647 h 158"/>
              <a:gd name="T46" fmla="*/ 2147483647 w 123"/>
              <a:gd name="T47" fmla="*/ 2147483647 h 158"/>
              <a:gd name="T48" fmla="*/ 2147483647 w 123"/>
              <a:gd name="T49" fmla="*/ 2147483647 h 158"/>
              <a:gd name="T50" fmla="*/ 2147483647 w 123"/>
              <a:gd name="T51" fmla="*/ 2147483647 h 158"/>
              <a:gd name="T52" fmla="*/ 2147483647 w 123"/>
              <a:gd name="T53" fmla="*/ 2147483647 h 158"/>
              <a:gd name="T54" fmla="*/ 2147483647 w 123"/>
              <a:gd name="T55" fmla="*/ 2147483647 h 158"/>
              <a:gd name="T56" fmla="*/ 2147483647 w 123"/>
              <a:gd name="T57" fmla="*/ 2147483647 h 158"/>
              <a:gd name="T58" fmla="*/ 2147483647 w 123"/>
              <a:gd name="T59" fmla="*/ 2147483647 h 158"/>
              <a:gd name="T60" fmla="*/ 2147483647 w 123"/>
              <a:gd name="T61" fmla="*/ 2147483647 h 158"/>
              <a:gd name="T62" fmla="*/ 2147483647 w 123"/>
              <a:gd name="T63" fmla="*/ 2147483647 h 158"/>
              <a:gd name="T64" fmla="*/ 2147483647 w 123"/>
              <a:gd name="T65" fmla="*/ 2147483647 h 158"/>
              <a:gd name="T66" fmla="*/ 2147483647 w 123"/>
              <a:gd name="T67" fmla="*/ 2147483647 h 158"/>
              <a:gd name="T68" fmla="*/ 2147483647 w 123"/>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8"/>
              <a:gd name="T107" fmla="*/ 123 w 123"/>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8">
                <a:moveTo>
                  <a:pt x="99" y="107"/>
                </a:moveTo>
                <a:lnTo>
                  <a:pt x="97" y="113"/>
                </a:lnTo>
                <a:lnTo>
                  <a:pt x="94" y="119"/>
                </a:lnTo>
                <a:lnTo>
                  <a:pt x="91" y="123"/>
                </a:lnTo>
                <a:lnTo>
                  <a:pt x="86" y="128"/>
                </a:lnTo>
                <a:lnTo>
                  <a:pt x="82" y="130"/>
                </a:lnTo>
                <a:lnTo>
                  <a:pt x="77" y="132"/>
                </a:lnTo>
                <a:lnTo>
                  <a:pt x="70" y="135"/>
                </a:lnTo>
                <a:lnTo>
                  <a:pt x="63" y="135"/>
                </a:lnTo>
                <a:lnTo>
                  <a:pt x="55" y="134"/>
                </a:lnTo>
                <a:lnTo>
                  <a:pt x="47" y="131"/>
                </a:lnTo>
                <a:lnTo>
                  <a:pt x="41" y="128"/>
                </a:lnTo>
                <a:lnTo>
                  <a:pt x="35" y="122"/>
                </a:lnTo>
                <a:lnTo>
                  <a:pt x="30" y="116"/>
                </a:lnTo>
                <a:lnTo>
                  <a:pt x="27" y="108"/>
                </a:lnTo>
                <a:lnTo>
                  <a:pt x="25" y="98"/>
                </a:lnTo>
                <a:lnTo>
                  <a:pt x="24" y="87"/>
                </a:lnTo>
                <a:lnTo>
                  <a:pt x="123" y="87"/>
                </a:lnTo>
                <a:lnTo>
                  <a:pt x="123" y="75"/>
                </a:lnTo>
                <a:lnTo>
                  <a:pt x="122" y="59"/>
                </a:lnTo>
                <a:lnTo>
                  <a:pt x="119" y="43"/>
                </a:lnTo>
                <a:lnTo>
                  <a:pt x="114" y="30"/>
                </a:lnTo>
                <a:lnTo>
                  <a:pt x="107" y="20"/>
                </a:lnTo>
                <a:lnTo>
                  <a:pt x="98" y="11"/>
                </a:lnTo>
                <a:lnTo>
                  <a:pt x="87" y="4"/>
                </a:lnTo>
                <a:lnTo>
                  <a:pt x="76" y="1"/>
                </a:lnTo>
                <a:lnTo>
                  <a:pt x="61" y="0"/>
                </a:lnTo>
                <a:lnTo>
                  <a:pt x="48" y="1"/>
                </a:lnTo>
                <a:lnTo>
                  <a:pt x="36" y="6"/>
                </a:lnTo>
                <a:lnTo>
                  <a:pt x="25" y="11"/>
                </a:lnTo>
                <a:lnTo>
                  <a:pt x="17" y="21"/>
                </a:lnTo>
                <a:lnTo>
                  <a:pt x="9" y="32"/>
                </a:lnTo>
                <a:lnTo>
                  <a:pt x="4" y="46"/>
                </a:lnTo>
                <a:lnTo>
                  <a:pt x="1" y="63"/>
                </a:lnTo>
                <a:lnTo>
                  <a:pt x="0" y="80"/>
                </a:lnTo>
                <a:lnTo>
                  <a:pt x="1" y="98"/>
                </a:lnTo>
                <a:lnTo>
                  <a:pt x="4" y="113"/>
                </a:lnTo>
                <a:lnTo>
                  <a:pt x="9" y="127"/>
                </a:lnTo>
                <a:lnTo>
                  <a:pt x="17" y="137"/>
                </a:lnTo>
                <a:lnTo>
                  <a:pt x="25" y="146"/>
                </a:lnTo>
                <a:lnTo>
                  <a:pt x="36" y="152"/>
                </a:lnTo>
                <a:lnTo>
                  <a:pt x="48" y="157"/>
                </a:lnTo>
                <a:lnTo>
                  <a:pt x="61" y="158"/>
                </a:lnTo>
                <a:lnTo>
                  <a:pt x="73" y="157"/>
                </a:lnTo>
                <a:lnTo>
                  <a:pt x="84" y="155"/>
                </a:lnTo>
                <a:lnTo>
                  <a:pt x="94" y="150"/>
                </a:lnTo>
                <a:lnTo>
                  <a:pt x="102" y="144"/>
                </a:lnTo>
                <a:lnTo>
                  <a:pt x="108" y="137"/>
                </a:lnTo>
                <a:lnTo>
                  <a:pt x="115" y="128"/>
                </a:lnTo>
                <a:lnTo>
                  <a:pt x="119" y="119"/>
                </a:lnTo>
                <a:lnTo>
                  <a:pt x="121" y="107"/>
                </a:lnTo>
                <a:lnTo>
                  <a:pt x="99" y="107"/>
                </a:lnTo>
                <a:close/>
                <a:moveTo>
                  <a:pt x="24" y="66"/>
                </a:moveTo>
                <a:lnTo>
                  <a:pt x="25" y="56"/>
                </a:lnTo>
                <a:lnTo>
                  <a:pt x="27" y="47"/>
                </a:lnTo>
                <a:lnTo>
                  <a:pt x="31" y="39"/>
                </a:lnTo>
                <a:lnTo>
                  <a:pt x="36" y="34"/>
                </a:lnTo>
                <a:lnTo>
                  <a:pt x="41" y="28"/>
                </a:lnTo>
                <a:lnTo>
                  <a:pt x="47" y="24"/>
                </a:lnTo>
                <a:lnTo>
                  <a:pt x="54" y="23"/>
                </a:lnTo>
                <a:lnTo>
                  <a:pt x="62" y="22"/>
                </a:lnTo>
                <a:lnTo>
                  <a:pt x="70" y="23"/>
                </a:lnTo>
                <a:lnTo>
                  <a:pt x="78" y="24"/>
                </a:lnTo>
                <a:lnTo>
                  <a:pt x="84" y="29"/>
                </a:lnTo>
                <a:lnTo>
                  <a:pt x="89" y="34"/>
                </a:lnTo>
                <a:lnTo>
                  <a:pt x="94" y="39"/>
                </a:lnTo>
                <a:lnTo>
                  <a:pt x="97" y="47"/>
                </a:lnTo>
                <a:lnTo>
                  <a:pt x="98" y="56"/>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1999" name="Freeform 495"/>
          <p:cNvSpPr>
            <a:spLocks/>
          </p:cNvSpPr>
          <p:nvPr/>
        </p:nvSpPr>
        <p:spPr bwMode="auto">
          <a:xfrm>
            <a:off x="5684838" y="4668838"/>
            <a:ext cx="31750" cy="80962"/>
          </a:xfrm>
          <a:custGeom>
            <a:avLst/>
            <a:gdLst>
              <a:gd name="T0" fmla="*/ 0 w 66"/>
              <a:gd name="T1" fmla="*/ 2147483647 h 155"/>
              <a:gd name="T2" fmla="*/ 2147483647 w 66"/>
              <a:gd name="T3" fmla="*/ 2147483647 h 155"/>
              <a:gd name="T4" fmla="*/ 2147483647 w 66"/>
              <a:gd name="T5" fmla="*/ 2147483647 h 155"/>
              <a:gd name="T6" fmla="*/ 2147483647 w 66"/>
              <a:gd name="T7" fmla="*/ 2147483647 h 155"/>
              <a:gd name="T8" fmla="*/ 2147483647 w 66"/>
              <a:gd name="T9" fmla="*/ 2147483647 h 155"/>
              <a:gd name="T10" fmla="*/ 2147483647 w 66"/>
              <a:gd name="T11" fmla="*/ 2147483647 h 155"/>
              <a:gd name="T12" fmla="*/ 2147483647 w 66"/>
              <a:gd name="T13" fmla="*/ 2147483647 h 155"/>
              <a:gd name="T14" fmla="*/ 2147483647 w 66"/>
              <a:gd name="T15" fmla="*/ 2147483647 h 155"/>
              <a:gd name="T16" fmla="*/ 2147483647 w 66"/>
              <a:gd name="T17" fmla="*/ 2147483647 h 155"/>
              <a:gd name="T18" fmla="*/ 2147483647 w 66"/>
              <a:gd name="T19" fmla="*/ 2147483647 h 155"/>
              <a:gd name="T20" fmla="*/ 2147483647 w 66"/>
              <a:gd name="T21" fmla="*/ 2147483647 h 155"/>
              <a:gd name="T22" fmla="*/ 2147483647 w 66"/>
              <a:gd name="T23" fmla="*/ 2147483647 h 155"/>
              <a:gd name="T24" fmla="*/ 2147483647 w 66"/>
              <a:gd name="T25" fmla="*/ 0 h 155"/>
              <a:gd name="T26" fmla="*/ 2147483647 w 66"/>
              <a:gd name="T27" fmla="*/ 0 h 155"/>
              <a:gd name="T28" fmla="*/ 2147483647 w 66"/>
              <a:gd name="T29" fmla="*/ 0 h 155"/>
              <a:gd name="T30" fmla="*/ 2147483647 w 66"/>
              <a:gd name="T31" fmla="*/ 2147483647 h 155"/>
              <a:gd name="T32" fmla="*/ 2147483647 w 66"/>
              <a:gd name="T33" fmla="*/ 2147483647 h 155"/>
              <a:gd name="T34" fmla="*/ 2147483647 w 66"/>
              <a:gd name="T35" fmla="*/ 2147483647 h 155"/>
              <a:gd name="T36" fmla="*/ 2147483647 w 66"/>
              <a:gd name="T37" fmla="*/ 2147483647 h 155"/>
              <a:gd name="T38" fmla="*/ 2147483647 w 66"/>
              <a:gd name="T39" fmla="*/ 2147483647 h 155"/>
              <a:gd name="T40" fmla="*/ 2147483647 w 66"/>
              <a:gd name="T41" fmla="*/ 2147483647 h 155"/>
              <a:gd name="T42" fmla="*/ 2147483647 w 66"/>
              <a:gd name="T43" fmla="*/ 2147483647 h 155"/>
              <a:gd name="T44" fmla="*/ 2147483647 w 66"/>
              <a:gd name="T45" fmla="*/ 2147483647 h 155"/>
              <a:gd name="T46" fmla="*/ 0 w 66"/>
              <a:gd name="T47" fmla="*/ 2147483647 h 155"/>
              <a:gd name="T48" fmla="*/ 0 w 66"/>
              <a:gd name="T49" fmla="*/ 2147483647 h 15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6"/>
              <a:gd name="T76" fmla="*/ 0 h 155"/>
              <a:gd name="T77" fmla="*/ 66 w 66"/>
              <a:gd name="T78" fmla="*/ 155 h 15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6" h="155">
                <a:moveTo>
                  <a:pt x="0" y="155"/>
                </a:moveTo>
                <a:lnTo>
                  <a:pt x="23" y="155"/>
                </a:lnTo>
                <a:lnTo>
                  <a:pt x="23" y="70"/>
                </a:lnTo>
                <a:lnTo>
                  <a:pt x="24" y="60"/>
                </a:lnTo>
                <a:lnTo>
                  <a:pt x="25" y="51"/>
                </a:lnTo>
                <a:lnTo>
                  <a:pt x="28" y="44"/>
                </a:lnTo>
                <a:lnTo>
                  <a:pt x="32" y="38"/>
                </a:lnTo>
                <a:lnTo>
                  <a:pt x="38" y="32"/>
                </a:lnTo>
                <a:lnTo>
                  <a:pt x="44" y="29"/>
                </a:lnTo>
                <a:lnTo>
                  <a:pt x="52" y="28"/>
                </a:lnTo>
                <a:lnTo>
                  <a:pt x="61" y="27"/>
                </a:lnTo>
                <a:lnTo>
                  <a:pt x="66" y="27"/>
                </a:lnTo>
                <a:lnTo>
                  <a:pt x="66" y="0"/>
                </a:lnTo>
                <a:lnTo>
                  <a:pt x="60" y="0"/>
                </a:lnTo>
                <a:lnTo>
                  <a:pt x="53" y="0"/>
                </a:lnTo>
                <a:lnTo>
                  <a:pt x="47" y="2"/>
                </a:lnTo>
                <a:lnTo>
                  <a:pt x="42" y="4"/>
                </a:lnTo>
                <a:lnTo>
                  <a:pt x="36" y="7"/>
                </a:lnTo>
                <a:lnTo>
                  <a:pt x="32" y="11"/>
                </a:lnTo>
                <a:lnTo>
                  <a:pt x="28" y="17"/>
                </a:lnTo>
                <a:lnTo>
                  <a:pt x="25" y="23"/>
                </a:lnTo>
                <a:lnTo>
                  <a:pt x="22" y="30"/>
                </a:lnTo>
                <a:lnTo>
                  <a:pt x="22" y="3"/>
                </a:lnTo>
                <a:lnTo>
                  <a:pt x="0" y="3"/>
                </a:lnTo>
                <a:lnTo>
                  <a:pt x="0"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00" name="Freeform 496"/>
          <p:cNvSpPr>
            <a:spLocks/>
          </p:cNvSpPr>
          <p:nvPr/>
        </p:nvSpPr>
        <p:spPr bwMode="auto">
          <a:xfrm>
            <a:off x="5718175" y="4648200"/>
            <a:ext cx="31750" cy="103188"/>
          </a:xfrm>
          <a:custGeom>
            <a:avLst/>
            <a:gdLst>
              <a:gd name="T0" fmla="*/ 2147483647 w 68"/>
              <a:gd name="T1" fmla="*/ 2147483647 h 196"/>
              <a:gd name="T2" fmla="*/ 2147483647 w 68"/>
              <a:gd name="T3" fmla="*/ 2147483647 h 196"/>
              <a:gd name="T4" fmla="*/ 2147483647 w 68"/>
              <a:gd name="T5" fmla="*/ 2147483647 h 196"/>
              <a:gd name="T6" fmla="*/ 2147483647 w 68"/>
              <a:gd name="T7" fmla="*/ 2147483647 h 196"/>
              <a:gd name="T8" fmla="*/ 2147483647 w 68"/>
              <a:gd name="T9" fmla="*/ 2147483647 h 196"/>
              <a:gd name="T10" fmla="*/ 2147483647 w 68"/>
              <a:gd name="T11" fmla="*/ 0 h 196"/>
              <a:gd name="T12" fmla="*/ 2147483647 w 68"/>
              <a:gd name="T13" fmla="*/ 0 h 196"/>
              <a:gd name="T14" fmla="*/ 2147483647 w 68"/>
              <a:gd name="T15" fmla="*/ 2147483647 h 196"/>
              <a:gd name="T16" fmla="*/ 0 w 68"/>
              <a:gd name="T17" fmla="*/ 2147483647 h 196"/>
              <a:gd name="T18" fmla="*/ 0 w 68"/>
              <a:gd name="T19" fmla="*/ 2147483647 h 196"/>
              <a:gd name="T20" fmla="*/ 2147483647 w 68"/>
              <a:gd name="T21" fmla="*/ 2147483647 h 196"/>
              <a:gd name="T22" fmla="*/ 2147483647 w 68"/>
              <a:gd name="T23" fmla="*/ 2147483647 h 196"/>
              <a:gd name="T24" fmla="*/ 2147483647 w 68"/>
              <a:gd name="T25" fmla="*/ 2147483647 h 196"/>
              <a:gd name="T26" fmla="*/ 2147483647 w 68"/>
              <a:gd name="T27" fmla="*/ 2147483647 h 196"/>
              <a:gd name="T28" fmla="*/ 2147483647 w 68"/>
              <a:gd name="T29" fmla="*/ 2147483647 h 196"/>
              <a:gd name="T30" fmla="*/ 2147483647 w 68"/>
              <a:gd name="T31" fmla="*/ 2147483647 h 196"/>
              <a:gd name="T32" fmla="*/ 2147483647 w 68"/>
              <a:gd name="T33" fmla="*/ 2147483647 h 196"/>
              <a:gd name="T34" fmla="*/ 2147483647 w 68"/>
              <a:gd name="T35" fmla="*/ 2147483647 h 196"/>
              <a:gd name="T36" fmla="*/ 2147483647 w 68"/>
              <a:gd name="T37" fmla="*/ 2147483647 h 196"/>
              <a:gd name="T38" fmla="*/ 2147483647 w 68"/>
              <a:gd name="T39" fmla="*/ 2147483647 h 196"/>
              <a:gd name="T40" fmla="*/ 2147483647 w 68"/>
              <a:gd name="T41" fmla="*/ 2147483647 h 196"/>
              <a:gd name="T42" fmla="*/ 2147483647 w 68"/>
              <a:gd name="T43" fmla="*/ 2147483647 h 196"/>
              <a:gd name="T44" fmla="*/ 2147483647 w 68"/>
              <a:gd name="T45" fmla="*/ 2147483647 h 196"/>
              <a:gd name="T46" fmla="*/ 2147483647 w 68"/>
              <a:gd name="T47" fmla="*/ 2147483647 h 196"/>
              <a:gd name="T48" fmla="*/ 2147483647 w 68"/>
              <a:gd name="T49" fmla="*/ 2147483647 h 196"/>
              <a:gd name="T50" fmla="*/ 2147483647 w 68"/>
              <a:gd name="T51" fmla="*/ 2147483647 h 196"/>
              <a:gd name="T52" fmla="*/ 2147483647 w 68"/>
              <a:gd name="T53" fmla="*/ 2147483647 h 196"/>
              <a:gd name="T54" fmla="*/ 2147483647 w 68"/>
              <a:gd name="T55" fmla="*/ 2147483647 h 19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8"/>
              <a:gd name="T85" fmla="*/ 0 h 196"/>
              <a:gd name="T86" fmla="*/ 68 w 68"/>
              <a:gd name="T87" fmla="*/ 196 h 19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8" h="196">
                <a:moveTo>
                  <a:pt x="43" y="155"/>
                </a:moveTo>
                <a:lnTo>
                  <a:pt x="43" y="62"/>
                </a:lnTo>
                <a:lnTo>
                  <a:pt x="68" y="62"/>
                </a:lnTo>
                <a:lnTo>
                  <a:pt x="68" y="42"/>
                </a:lnTo>
                <a:lnTo>
                  <a:pt x="43" y="42"/>
                </a:lnTo>
                <a:lnTo>
                  <a:pt x="43" y="0"/>
                </a:lnTo>
                <a:lnTo>
                  <a:pt x="20" y="0"/>
                </a:lnTo>
                <a:lnTo>
                  <a:pt x="20" y="42"/>
                </a:lnTo>
                <a:lnTo>
                  <a:pt x="0" y="42"/>
                </a:lnTo>
                <a:lnTo>
                  <a:pt x="0" y="62"/>
                </a:lnTo>
                <a:lnTo>
                  <a:pt x="20" y="62"/>
                </a:lnTo>
                <a:lnTo>
                  <a:pt x="20" y="165"/>
                </a:lnTo>
                <a:lnTo>
                  <a:pt x="20" y="173"/>
                </a:lnTo>
                <a:lnTo>
                  <a:pt x="21" y="178"/>
                </a:lnTo>
                <a:lnTo>
                  <a:pt x="23" y="184"/>
                </a:lnTo>
                <a:lnTo>
                  <a:pt x="27" y="189"/>
                </a:lnTo>
                <a:lnTo>
                  <a:pt x="31" y="192"/>
                </a:lnTo>
                <a:lnTo>
                  <a:pt x="36" y="195"/>
                </a:lnTo>
                <a:lnTo>
                  <a:pt x="42" y="196"/>
                </a:lnTo>
                <a:lnTo>
                  <a:pt x="50" y="196"/>
                </a:lnTo>
                <a:lnTo>
                  <a:pt x="58" y="195"/>
                </a:lnTo>
                <a:lnTo>
                  <a:pt x="68" y="194"/>
                </a:lnTo>
                <a:lnTo>
                  <a:pt x="68" y="171"/>
                </a:lnTo>
                <a:lnTo>
                  <a:pt x="56" y="173"/>
                </a:lnTo>
                <a:lnTo>
                  <a:pt x="50" y="171"/>
                </a:lnTo>
                <a:lnTo>
                  <a:pt x="46" y="169"/>
                </a:lnTo>
                <a:lnTo>
                  <a:pt x="43" y="163"/>
                </a:lnTo>
                <a:lnTo>
                  <a:pt x="43"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01" name="Freeform 497"/>
          <p:cNvSpPr>
            <a:spLocks/>
          </p:cNvSpPr>
          <p:nvPr/>
        </p:nvSpPr>
        <p:spPr bwMode="auto">
          <a:xfrm>
            <a:off x="5759450" y="4640263"/>
            <a:ext cx="53975" cy="109537"/>
          </a:xfrm>
          <a:custGeom>
            <a:avLst/>
            <a:gdLst>
              <a:gd name="T0" fmla="*/ 2147483647 w 114"/>
              <a:gd name="T1" fmla="*/ 2147483647 h 208"/>
              <a:gd name="T2" fmla="*/ 2147483647 w 114"/>
              <a:gd name="T3" fmla="*/ 2147483647 h 208"/>
              <a:gd name="T4" fmla="*/ 2147483647 w 114"/>
              <a:gd name="T5" fmla="*/ 2147483647 h 208"/>
              <a:gd name="T6" fmla="*/ 2147483647 w 114"/>
              <a:gd name="T7" fmla="*/ 2147483647 h 208"/>
              <a:gd name="T8" fmla="*/ 2147483647 w 114"/>
              <a:gd name="T9" fmla="*/ 2147483647 h 208"/>
              <a:gd name="T10" fmla="*/ 2147483647 w 114"/>
              <a:gd name="T11" fmla="*/ 2147483647 h 208"/>
              <a:gd name="T12" fmla="*/ 2147483647 w 114"/>
              <a:gd name="T13" fmla="*/ 2147483647 h 208"/>
              <a:gd name="T14" fmla="*/ 2147483647 w 114"/>
              <a:gd name="T15" fmla="*/ 2147483647 h 208"/>
              <a:gd name="T16" fmla="*/ 2147483647 w 114"/>
              <a:gd name="T17" fmla="*/ 2147483647 h 208"/>
              <a:gd name="T18" fmla="*/ 2147483647 w 114"/>
              <a:gd name="T19" fmla="*/ 2147483647 h 208"/>
              <a:gd name="T20" fmla="*/ 2147483647 w 114"/>
              <a:gd name="T21" fmla="*/ 2147483647 h 208"/>
              <a:gd name="T22" fmla="*/ 2147483647 w 114"/>
              <a:gd name="T23" fmla="*/ 2147483647 h 208"/>
              <a:gd name="T24" fmla="*/ 2147483647 w 114"/>
              <a:gd name="T25" fmla="*/ 2147483647 h 208"/>
              <a:gd name="T26" fmla="*/ 2147483647 w 114"/>
              <a:gd name="T27" fmla="*/ 2147483647 h 208"/>
              <a:gd name="T28" fmla="*/ 2147483647 w 114"/>
              <a:gd name="T29" fmla="*/ 2147483647 h 208"/>
              <a:gd name="T30" fmla="*/ 2147483647 w 114"/>
              <a:gd name="T31" fmla="*/ 2147483647 h 208"/>
              <a:gd name="T32" fmla="*/ 2147483647 w 114"/>
              <a:gd name="T33" fmla="*/ 2147483647 h 208"/>
              <a:gd name="T34" fmla="*/ 2147483647 w 114"/>
              <a:gd name="T35" fmla="*/ 2147483647 h 208"/>
              <a:gd name="T36" fmla="*/ 2147483647 w 114"/>
              <a:gd name="T37" fmla="*/ 2147483647 h 208"/>
              <a:gd name="T38" fmla="*/ 2147483647 w 114"/>
              <a:gd name="T39" fmla="*/ 2147483647 h 208"/>
              <a:gd name="T40" fmla="*/ 2147483647 w 114"/>
              <a:gd name="T41" fmla="*/ 2147483647 h 208"/>
              <a:gd name="T42" fmla="*/ 2147483647 w 114"/>
              <a:gd name="T43" fmla="*/ 2147483647 h 208"/>
              <a:gd name="T44" fmla="*/ 2147483647 w 114"/>
              <a:gd name="T45" fmla="*/ 2147483647 h 208"/>
              <a:gd name="T46" fmla="*/ 2147483647 w 114"/>
              <a:gd name="T47" fmla="*/ 2147483647 h 208"/>
              <a:gd name="T48" fmla="*/ 2147483647 w 114"/>
              <a:gd name="T49" fmla="*/ 0 h 208"/>
              <a:gd name="T50" fmla="*/ 0 w 114"/>
              <a:gd name="T51" fmla="*/ 0 h 208"/>
              <a:gd name="T52" fmla="*/ 0 w 114"/>
              <a:gd name="T53" fmla="*/ 2147483647 h 208"/>
              <a:gd name="T54" fmla="*/ 2147483647 w 114"/>
              <a:gd name="T55" fmla="*/ 2147483647 h 208"/>
              <a:gd name="T56" fmla="*/ 2147483647 w 114"/>
              <a:gd name="T57" fmla="*/ 2147483647 h 208"/>
              <a:gd name="T58" fmla="*/ 2147483647 w 114"/>
              <a:gd name="T59" fmla="*/ 2147483647 h 208"/>
              <a:gd name="T60" fmla="*/ 2147483647 w 114"/>
              <a:gd name="T61" fmla="*/ 2147483647 h 208"/>
              <a:gd name="T62" fmla="*/ 2147483647 w 114"/>
              <a:gd name="T63" fmla="*/ 2147483647 h 208"/>
              <a:gd name="T64" fmla="*/ 2147483647 w 114"/>
              <a:gd name="T65" fmla="*/ 2147483647 h 208"/>
              <a:gd name="T66" fmla="*/ 2147483647 w 114"/>
              <a:gd name="T67" fmla="*/ 2147483647 h 208"/>
              <a:gd name="T68" fmla="*/ 2147483647 w 114"/>
              <a:gd name="T69" fmla="*/ 2147483647 h 208"/>
              <a:gd name="T70" fmla="*/ 2147483647 w 114"/>
              <a:gd name="T71" fmla="*/ 2147483647 h 208"/>
              <a:gd name="T72" fmla="*/ 2147483647 w 114"/>
              <a:gd name="T73" fmla="*/ 2147483647 h 208"/>
              <a:gd name="T74" fmla="*/ 2147483647 w 114"/>
              <a:gd name="T75" fmla="*/ 2147483647 h 208"/>
              <a:gd name="T76" fmla="*/ 2147483647 w 114"/>
              <a:gd name="T77" fmla="*/ 2147483647 h 208"/>
              <a:gd name="T78" fmla="*/ 2147483647 w 114"/>
              <a:gd name="T79" fmla="*/ 2147483647 h 208"/>
              <a:gd name="T80" fmla="*/ 2147483647 w 114"/>
              <a:gd name="T81" fmla="*/ 2147483647 h 208"/>
              <a:gd name="T82" fmla="*/ 2147483647 w 114"/>
              <a:gd name="T83" fmla="*/ 2147483647 h 208"/>
              <a:gd name="T84" fmla="*/ 2147483647 w 114"/>
              <a:gd name="T85" fmla="*/ 2147483647 h 208"/>
              <a:gd name="T86" fmla="*/ 2147483647 w 114"/>
              <a:gd name="T87" fmla="*/ 2147483647 h 208"/>
              <a:gd name="T88" fmla="*/ 2147483647 w 114"/>
              <a:gd name="T89" fmla="*/ 2147483647 h 208"/>
              <a:gd name="T90" fmla="*/ 2147483647 w 114"/>
              <a:gd name="T91" fmla="*/ 2147483647 h 20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208"/>
              <a:gd name="T140" fmla="*/ 114 w 114"/>
              <a:gd name="T141" fmla="*/ 208 h 208"/>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208">
                <a:moveTo>
                  <a:pt x="90" y="208"/>
                </a:moveTo>
                <a:lnTo>
                  <a:pt x="114" y="208"/>
                </a:lnTo>
                <a:lnTo>
                  <a:pt x="114" y="117"/>
                </a:lnTo>
                <a:lnTo>
                  <a:pt x="114" y="110"/>
                </a:lnTo>
                <a:lnTo>
                  <a:pt x="114" y="99"/>
                </a:lnTo>
                <a:lnTo>
                  <a:pt x="113" y="90"/>
                </a:lnTo>
                <a:lnTo>
                  <a:pt x="112" y="81"/>
                </a:lnTo>
                <a:lnTo>
                  <a:pt x="107" y="74"/>
                </a:lnTo>
                <a:lnTo>
                  <a:pt x="104" y="68"/>
                </a:lnTo>
                <a:lnTo>
                  <a:pt x="101" y="64"/>
                </a:lnTo>
                <a:lnTo>
                  <a:pt x="97" y="61"/>
                </a:lnTo>
                <a:lnTo>
                  <a:pt x="91" y="57"/>
                </a:lnTo>
                <a:lnTo>
                  <a:pt x="86" y="55"/>
                </a:lnTo>
                <a:lnTo>
                  <a:pt x="80" y="54"/>
                </a:lnTo>
                <a:lnTo>
                  <a:pt x="73" y="53"/>
                </a:lnTo>
                <a:lnTo>
                  <a:pt x="65" y="53"/>
                </a:lnTo>
                <a:lnTo>
                  <a:pt x="59" y="53"/>
                </a:lnTo>
                <a:lnTo>
                  <a:pt x="51" y="54"/>
                </a:lnTo>
                <a:lnTo>
                  <a:pt x="46" y="56"/>
                </a:lnTo>
                <a:lnTo>
                  <a:pt x="40" y="59"/>
                </a:lnTo>
                <a:lnTo>
                  <a:pt x="35" y="62"/>
                </a:lnTo>
                <a:lnTo>
                  <a:pt x="30" y="67"/>
                </a:lnTo>
                <a:lnTo>
                  <a:pt x="26" y="71"/>
                </a:lnTo>
                <a:lnTo>
                  <a:pt x="23" y="77"/>
                </a:lnTo>
                <a:lnTo>
                  <a:pt x="23" y="0"/>
                </a:lnTo>
                <a:lnTo>
                  <a:pt x="0" y="0"/>
                </a:lnTo>
                <a:lnTo>
                  <a:pt x="0" y="208"/>
                </a:lnTo>
                <a:lnTo>
                  <a:pt x="23" y="208"/>
                </a:lnTo>
                <a:lnTo>
                  <a:pt x="23" y="118"/>
                </a:lnTo>
                <a:lnTo>
                  <a:pt x="24" y="109"/>
                </a:lnTo>
                <a:lnTo>
                  <a:pt x="26" y="100"/>
                </a:lnTo>
                <a:lnTo>
                  <a:pt x="29" y="92"/>
                </a:lnTo>
                <a:lnTo>
                  <a:pt x="33" y="87"/>
                </a:lnTo>
                <a:lnTo>
                  <a:pt x="40" y="82"/>
                </a:lnTo>
                <a:lnTo>
                  <a:pt x="46" y="78"/>
                </a:lnTo>
                <a:lnTo>
                  <a:pt x="55" y="76"/>
                </a:lnTo>
                <a:lnTo>
                  <a:pt x="63" y="75"/>
                </a:lnTo>
                <a:lnTo>
                  <a:pt x="70" y="76"/>
                </a:lnTo>
                <a:lnTo>
                  <a:pt x="77" y="77"/>
                </a:lnTo>
                <a:lnTo>
                  <a:pt x="82" y="81"/>
                </a:lnTo>
                <a:lnTo>
                  <a:pt x="85" y="84"/>
                </a:lnTo>
                <a:lnTo>
                  <a:pt x="87" y="90"/>
                </a:lnTo>
                <a:lnTo>
                  <a:pt x="89" y="97"/>
                </a:lnTo>
                <a:lnTo>
                  <a:pt x="90" y="105"/>
                </a:lnTo>
                <a:lnTo>
                  <a:pt x="90" y="114"/>
                </a:lnTo>
                <a:lnTo>
                  <a:pt x="90" y="20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02" name="Freeform 498"/>
          <p:cNvSpPr>
            <a:spLocks noEditPoints="1"/>
          </p:cNvSpPr>
          <p:nvPr/>
        </p:nvSpPr>
        <p:spPr bwMode="auto">
          <a:xfrm>
            <a:off x="5826125" y="4668838"/>
            <a:ext cx="58738" cy="82550"/>
          </a:xfrm>
          <a:custGeom>
            <a:avLst/>
            <a:gdLst>
              <a:gd name="T0" fmla="*/ 2147483647 w 123"/>
              <a:gd name="T1" fmla="*/ 2147483647 h 158"/>
              <a:gd name="T2" fmla="*/ 2147483647 w 123"/>
              <a:gd name="T3" fmla="*/ 2147483647 h 158"/>
              <a:gd name="T4" fmla="*/ 2147483647 w 123"/>
              <a:gd name="T5" fmla="*/ 2147483647 h 158"/>
              <a:gd name="T6" fmla="*/ 2147483647 w 123"/>
              <a:gd name="T7" fmla="*/ 2147483647 h 158"/>
              <a:gd name="T8" fmla="*/ 2147483647 w 123"/>
              <a:gd name="T9" fmla="*/ 2147483647 h 158"/>
              <a:gd name="T10" fmla="*/ 2147483647 w 123"/>
              <a:gd name="T11" fmla="*/ 2147483647 h 158"/>
              <a:gd name="T12" fmla="*/ 2147483647 w 123"/>
              <a:gd name="T13" fmla="*/ 2147483647 h 158"/>
              <a:gd name="T14" fmla="*/ 2147483647 w 123"/>
              <a:gd name="T15" fmla="*/ 2147483647 h 158"/>
              <a:gd name="T16" fmla="*/ 2147483647 w 123"/>
              <a:gd name="T17" fmla="*/ 2147483647 h 158"/>
              <a:gd name="T18" fmla="*/ 2147483647 w 123"/>
              <a:gd name="T19" fmla="*/ 2147483647 h 158"/>
              <a:gd name="T20" fmla="*/ 2147483647 w 123"/>
              <a:gd name="T21" fmla="*/ 2147483647 h 158"/>
              <a:gd name="T22" fmla="*/ 2147483647 w 123"/>
              <a:gd name="T23" fmla="*/ 2147483647 h 158"/>
              <a:gd name="T24" fmla="*/ 2147483647 w 123"/>
              <a:gd name="T25" fmla="*/ 2147483647 h 158"/>
              <a:gd name="T26" fmla="*/ 2147483647 w 123"/>
              <a:gd name="T27" fmla="*/ 2147483647 h 158"/>
              <a:gd name="T28" fmla="*/ 2147483647 w 123"/>
              <a:gd name="T29" fmla="*/ 2147483647 h 158"/>
              <a:gd name="T30" fmla="*/ 2147483647 w 123"/>
              <a:gd name="T31" fmla="*/ 2147483647 h 158"/>
              <a:gd name="T32" fmla="*/ 2147483647 w 123"/>
              <a:gd name="T33" fmla="*/ 2147483647 h 158"/>
              <a:gd name="T34" fmla="*/ 2147483647 w 123"/>
              <a:gd name="T35" fmla="*/ 2147483647 h 158"/>
              <a:gd name="T36" fmla="*/ 2147483647 w 123"/>
              <a:gd name="T37" fmla="*/ 2147483647 h 158"/>
              <a:gd name="T38" fmla="*/ 2147483647 w 123"/>
              <a:gd name="T39" fmla="*/ 2147483647 h 158"/>
              <a:gd name="T40" fmla="*/ 2147483647 w 123"/>
              <a:gd name="T41" fmla="*/ 2147483647 h 158"/>
              <a:gd name="T42" fmla="*/ 2147483647 w 123"/>
              <a:gd name="T43" fmla="*/ 2147483647 h 158"/>
              <a:gd name="T44" fmla="*/ 2147483647 w 123"/>
              <a:gd name="T45" fmla="*/ 2147483647 h 158"/>
              <a:gd name="T46" fmla="*/ 2147483647 w 123"/>
              <a:gd name="T47" fmla="*/ 2147483647 h 158"/>
              <a:gd name="T48" fmla="*/ 2147483647 w 123"/>
              <a:gd name="T49" fmla="*/ 2147483647 h 158"/>
              <a:gd name="T50" fmla="*/ 2147483647 w 123"/>
              <a:gd name="T51" fmla="*/ 2147483647 h 158"/>
              <a:gd name="T52" fmla="*/ 2147483647 w 123"/>
              <a:gd name="T53" fmla="*/ 2147483647 h 158"/>
              <a:gd name="T54" fmla="*/ 2147483647 w 123"/>
              <a:gd name="T55" fmla="*/ 2147483647 h 158"/>
              <a:gd name="T56" fmla="*/ 2147483647 w 123"/>
              <a:gd name="T57" fmla="*/ 2147483647 h 158"/>
              <a:gd name="T58" fmla="*/ 2147483647 w 123"/>
              <a:gd name="T59" fmla="*/ 2147483647 h 158"/>
              <a:gd name="T60" fmla="*/ 2147483647 w 123"/>
              <a:gd name="T61" fmla="*/ 2147483647 h 158"/>
              <a:gd name="T62" fmla="*/ 2147483647 w 123"/>
              <a:gd name="T63" fmla="*/ 2147483647 h 158"/>
              <a:gd name="T64" fmla="*/ 2147483647 w 123"/>
              <a:gd name="T65" fmla="*/ 2147483647 h 158"/>
              <a:gd name="T66" fmla="*/ 2147483647 w 123"/>
              <a:gd name="T67" fmla="*/ 2147483647 h 158"/>
              <a:gd name="T68" fmla="*/ 2147483647 w 123"/>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8"/>
              <a:gd name="T107" fmla="*/ 123 w 123"/>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8">
                <a:moveTo>
                  <a:pt x="99" y="107"/>
                </a:moveTo>
                <a:lnTo>
                  <a:pt x="97" y="113"/>
                </a:lnTo>
                <a:lnTo>
                  <a:pt x="94" y="119"/>
                </a:lnTo>
                <a:lnTo>
                  <a:pt x="91" y="123"/>
                </a:lnTo>
                <a:lnTo>
                  <a:pt x="87" y="128"/>
                </a:lnTo>
                <a:lnTo>
                  <a:pt x="82" y="130"/>
                </a:lnTo>
                <a:lnTo>
                  <a:pt x="77" y="132"/>
                </a:lnTo>
                <a:lnTo>
                  <a:pt x="71" y="135"/>
                </a:lnTo>
                <a:lnTo>
                  <a:pt x="63" y="135"/>
                </a:lnTo>
                <a:lnTo>
                  <a:pt x="55" y="134"/>
                </a:lnTo>
                <a:lnTo>
                  <a:pt x="48" y="131"/>
                </a:lnTo>
                <a:lnTo>
                  <a:pt x="41" y="128"/>
                </a:lnTo>
                <a:lnTo>
                  <a:pt x="35" y="122"/>
                </a:lnTo>
                <a:lnTo>
                  <a:pt x="31" y="116"/>
                </a:lnTo>
                <a:lnTo>
                  <a:pt x="27" y="108"/>
                </a:lnTo>
                <a:lnTo>
                  <a:pt x="25" y="98"/>
                </a:lnTo>
                <a:lnTo>
                  <a:pt x="24" y="87"/>
                </a:lnTo>
                <a:lnTo>
                  <a:pt x="123" y="87"/>
                </a:lnTo>
                <a:lnTo>
                  <a:pt x="123" y="75"/>
                </a:lnTo>
                <a:lnTo>
                  <a:pt x="122" y="59"/>
                </a:lnTo>
                <a:lnTo>
                  <a:pt x="119" y="43"/>
                </a:lnTo>
                <a:lnTo>
                  <a:pt x="114" y="30"/>
                </a:lnTo>
                <a:lnTo>
                  <a:pt x="108" y="20"/>
                </a:lnTo>
                <a:lnTo>
                  <a:pt x="98" y="11"/>
                </a:lnTo>
                <a:lnTo>
                  <a:pt x="88" y="4"/>
                </a:lnTo>
                <a:lnTo>
                  <a:pt x="76" y="1"/>
                </a:lnTo>
                <a:lnTo>
                  <a:pt x="61" y="0"/>
                </a:lnTo>
                <a:lnTo>
                  <a:pt x="49" y="1"/>
                </a:lnTo>
                <a:lnTo>
                  <a:pt x="36" y="6"/>
                </a:lnTo>
                <a:lnTo>
                  <a:pt x="25" y="11"/>
                </a:lnTo>
                <a:lnTo>
                  <a:pt x="17" y="21"/>
                </a:lnTo>
                <a:lnTo>
                  <a:pt x="10" y="32"/>
                </a:lnTo>
                <a:lnTo>
                  <a:pt x="4" y="46"/>
                </a:lnTo>
                <a:lnTo>
                  <a:pt x="1" y="63"/>
                </a:lnTo>
                <a:lnTo>
                  <a:pt x="0" y="80"/>
                </a:lnTo>
                <a:lnTo>
                  <a:pt x="1" y="98"/>
                </a:lnTo>
                <a:lnTo>
                  <a:pt x="4" y="113"/>
                </a:lnTo>
                <a:lnTo>
                  <a:pt x="10" y="127"/>
                </a:lnTo>
                <a:lnTo>
                  <a:pt x="17" y="137"/>
                </a:lnTo>
                <a:lnTo>
                  <a:pt x="25" y="146"/>
                </a:lnTo>
                <a:lnTo>
                  <a:pt x="36" y="152"/>
                </a:lnTo>
                <a:lnTo>
                  <a:pt x="49" y="157"/>
                </a:lnTo>
                <a:lnTo>
                  <a:pt x="61" y="158"/>
                </a:lnTo>
                <a:lnTo>
                  <a:pt x="73" y="157"/>
                </a:lnTo>
                <a:lnTo>
                  <a:pt x="84" y="155"/>
                </a:lnTo>
                <a:lnTo>
                  <a:pt x="94" y="150"/>
                </a:lnTo>
                <a:lnTo>
                  <a:pt x="102" y="144"/>
                </a:lnTo>
                <a:lnTo>
                  <a:pt x="109" y="137"/>
                </a:lnTo>
                <a:lnTo>
                  <a:pt x="115" y="128"/>
                </a:lnTo>
                <a:lnTo>
                  <a:pt x="119" y="119"/>
                </a:lnTo>
                <a:lnTo>
                  <a:pt x="121" y="107"/>
                </a:lnTo>
                <a:lnTo>
                  <a:pt x="99" y="107"/>
                </a:lnTo>
                <a:close/>
                <a:moveTo>
                  <a:pt x="24" y="66"/>
                </a:moveTo>
                <a:lnTo>
                  <a:pt x="25" y="56"/>
                </a:lnTo>
                <a:lnTo>
                  <a:pt x="27" y="47"/>
                </a:lnTo>
                <a:lnTo>
                  <a:pt x="32" y="39"/>
                </a:lnTo>
                <a:lnTo>
                  <a:pt x="36" y="34"/>
                </a:lnTo>
                <a:lnTo>
                  <a:pt x="41" y="28"/>
                </a:lnTo>
                <a:lnTo>
                  <a:pt x="48" y="24"/>
                </a:lnTo>
                <a:lnTo>
                  <a:pt x="54" y="23"/>
                </a:lnTo>
                <a:lnTo>
                  <a:pt x="62" y="22"/>
                </a:lnTo>
                <a:lnTo>
                  <a:pt x="71" y="23"/>
                </a:lnTo>
                <a:lnTo>
                  <a:pt x="78" y="24"/>
                </a:lnTo>
                <a:lnTo>
                  <a:pt x="84" y="29"/>
                </a:lnTo>
                <a:lnTo>
                  <a:pt x="90" y="34"/>
                </a:lnTo>
                <a:lnTo>
                  <a:pt x="94" y="39"/>
                </a:lnTo>
                <a:lnTo>
                  <a:pt x="97" y="47"/>
                </a:lnTo>
                <a:lnTo>
                  <a:pt x="98" y="56"/>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03" name="Freeform 499"/>
          <p:cNvSpPr>
            <a:spLocks noEditPoints="1"/>
          </p:cNvSpPr>
          <p:nvPr/>
        </p:nvSpPr>
        <p:spPr bwMode="auto">
          <a:xfrm>
            <a:off x="5929313" y="4640263"/>
            <a:ext cx="71437" cy="109537"/>
          </a:xfrm>
          <a:custGeom>
            <a:avLst/>
            <a:gdLst>
              <a:gd name="T0" fmla="*/ 0 w 153"/>
              <a:gd name="T1" fmla="*/ 2147483647 h 208"/>
              <a:gd name="T2" fmla="*/ 2147483647 w 153"/>
              <a:gd name="T3" fmla="*/ 2147483647 h 208"/>
              <a:gd name="T4" fmla="*/ 2147483647 w 153"/>
              <a:gd name="T5" fmla="*/ 2147483647 h 208"/>
              <a:gd name="T6" fmla="*/ 2147483647 w 153"/>
              <a:gd name="T7" fmla="*/ 2147483647 h 208"/>
              <a:gd name="T8" fmla="*/ 2147483647 w 153"/>
              <a:gd name="T9" fmla="*/ 2147483647 h 208"/>
              <a:gd name="T10" fmla="*/ 2147483647 w 153"/>
              <a:gd name="T11" fmla="*/ 2147483647 h 208"/>
              <a:gd name="T12" fmla="*/ 2147483647 w 153"/>
              <a:gd name="T13" fmla="*/ 2147483647 h 208"/>
              <a:gd name="T14" fmla="*/ 2147483647 w 153"/>
              <a:gd name="T15" fmla="*/ 2147483647 h 208"/>
              <a:gd name="T16" fmla="*/ 2147483647 w 153"/>
              <a:gd name="T17" fmla="*/ 2147483647 h 208"/>
              <a:gd name="T18" fmla="*/ 2147483647 w 153"/>
              <a:gd name="T19" fmla="*/ 2147483647 h 208"/>
              <a:gd name="T20" fmla="*/ 2147483647 w 153"/>
              <a:gd name="T21" fmla="*/ 2147483647 h 208"/>
              <a:gd name="T22" fmla="*/ 2147483647 w 153"/>
              <a:gd name="T23" fmla="*/ 2147483647 h 208"/>
              <a:gd name="T24" fmla="*/ 2147483647 w 153"/>
              <a:gd name="T25" fmla="*/ 2147483647 h 208"/>
              <a:gd name="T26" fmla="*/ 2147483647 w 153"/>
              <a:gd name="T27" fmla="*/ 2147483647 h 208"/>
              <a:gd name="T28" fmla="*/ 2147483647 w 153"/>
              <a:gd name="T29" fmla="*/ 2147483647 h 208"/>
              <a:gd name="T30" fmla="*/ 2147483647 w 153"/>
              <a:gd name="T31" fmla="*/ 2147483647 h 208"/>
              <a:gd name="T32" fmla="*/ 2147483647 w 153"/>
              <a:gd name="T33" fmla="*/ 2147483647 h 208"/>
              <a:gd name="T34" fmla="*/ 2147483647 w 153"/>
              <a:gd name="T35" fmla="*/ 2147483647 h 208"/>
              <a:gd name="T36" fmla="*/ 2147483647 w 153"/>
              <a:gd name="T37" fmla="*/ 2147483647 h 208"/>
              <a:gd name="T38" fmla="*/ 2147483647 w 153"/>
              <a:gd name="T39" fmla="*/ 2147483647 h 208"/>
              <a:gd name="T40" fmla="*/ 2147483647 w 153"/>
              <a:gd name="T41" fmla="*/ 2147483647 h 208"/>
              <a:gd name="T42" fmla="*/ 2147483647 w 153"/>
              <a:gd name="T43" fmla="*/ 2147483647 h 208"/>
              <a:gd name="T44" fmla="*/ 2147483647 w 153"/>
              <a:gd name="T45" fmla="*/ 2147483647 h 208"/>
              <a:gd name="T46" fmla="*/ 2147483647 w 153"/>
              <a:gd name="T47" fmla="*/ 2147483647 h 208"/>
              <a:gd name="T48" fmla="*/ 2147483647 w 153"/>
              <a:gd name="T49" fmla="*/ 2147483647 h 208"/>
              <a:gd name="T50" fmla="*/ 2147483647 w 153"/>
              <a:gd name="T51" fmla="*/ 2147483647 h 208"/>
              <a:gd name="T52" fmla="*/ 2147483647 w 153"/>
              <a:gd name="T53" fmla="*/ 2147483647 h 208"/>
              <a:gd name="T54" fmla="*/ 2147483647 w 153"/>
              <a:gd name="T55" fmla="*/ 2147483647 h 208"/>
              <a:gd name="T56" fmla="*/ 2147483647 w 153"/>
              <a:gd name="T57" fmla="*/ 2147483647 h 208"/>
              <a:gd name="T58" fmla="*/ 2147483647 w 153"/>
              <a:gd name="T59" fmla="*/ 2147483647 h 208"/>
              <a:gd name="T60" fmla="*/ 2147483647 w 153"/>
              <a:gd name="T61" fmla="*/ 2147483647 h 208"/>
              <a:gd name="T62" fmla="*/ 2147483647 w 153"/>
              <a:gd name="T63" fmla="*/ 2147483647 h 208"/>
              <a:gd name="T64" fmla="*/ 2147483647 w 153"/>
              <a:gd name="T65" fmla="*/ 0 h 208"/>
              <a:gd name="T66" fmla="*/ 2147483647 w 153"/>
              <a:gd name="T67" fmla="*/ 0 h 208"/>
              <a:gd name="T68" fmla="*/ 0 w 153"/>
              <a:gd name="T69" fmla="*/ 0 h 208"/>
              <a:gd name="T70" fmla="*/ 0 w 153"/>
              <a:gd name="T71" fmla="*/ 2147483647 h 208"/>
              <a:gd name="T72" fmla="*/ 2147483647 w 153"/>
              <a:gd name="T73" fmla="*/ 2147483647 h 208"/>
              <a:gd name="T74" fmla="*/ 2147483647 w 153"/>
              <a:gd name="T75" fmla="*/ 2147483647 h 208"/>
              <a:gd name="T76" fmla="*/ 2147483647 w 153"/>
              <a:gd name="T77" fmla="*/ 2147483647 h 208"/>
              <a:gd name="T78" fmla="*/ 2147483647 w 153"/>
              <a:gd name="T79" fmla="*/ 2147483647 h 208"/>
              <a:gd name="T80" fmla="*/ 2147483647 w 153"/>
              <a:gd name="T81" fmla="*/ 2147483647 h 208"/>
              <a:gd name="T82" fmla="*/ 2147483647 w 153"/>
              <a:gd name="T83" fmla="*/ 2147483647 h 208"/>
              <a:gd name="T84" fmla="*/ 2147483647 w 153"/>
              <a:gd name="T85" fmla="*/ 2147483647 h 208"/>
              <a:gd name="T86" fmla="*/ 2147483647 w 153"/>
              <a:gd name="T87" fmla="*/ 2147483647 h 208"/>
              <a:gd name="T88" fmla="*/ 2147483647 w 153"/>
              <a:gd name="T89" fmla="*/ 2147483647 h 208"/>
              <a:gd name="T90" fmla="*/ 2147483647 w 153"/>
              <a:gd name="T91" fmla="*/ 2147483647 h 208"/>
              <a:gd name="T92" fmla="*/ 2147483647 w 153"/>
              <a:gd name="T93" fmla="*/ 2147483647 h 208"/>
              <a:gd name="T94" fmla="*/ 2147483647 w 153"/>
              <a:gd name="T95" fmla="*/ 2147483647 h 208"/>
              <a:gd name="T96" fmla="*/ 2147483647 w 153"/>
              <a:gd name="T97" fmla="*/ 2147483647 h 208"/>
              <a:gd name="T98" fmla="*/ 2147483647 w 153"/>
              <a:gd name="T99" fmla="*/ 2147483647 h 208"/>
              <a:gd name="T100" fmla="*/ 2147483647 w 153"/>
              <a:gd name="T101" fmla="*/ 2147483647 h 208"/>
              <a:gd name="T102" fmla="*/ 2147483647 w 153"/>
              <a:gd name="T103" fmla="*/ 2147483647 h 208"/>
              <a:gd name="T104" fmla="*/ 2147483647 w 153"/>
              <a:gd name="T105" fmla="*/ 2147483647 h 208"/>
              <a:gd name="T106" fmla="*/ 2147483647 w 153"/>
              <a:gd name="T107" fmla="*/ 2147483647 h 208"/>
              <a:gd name="T108" fmla="*/ 2147483647 w 153"/>
              <a:gd name="T109" fmla="*/ 2147483647 h 208"/>
              <a:gd name="T110" fmla="*/ 2147483647 w 153"/>
              <a:gd name="T111" fmla="*/ 2147483647 h 20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53"/>
              <a:gd name="T169" fmla="*/ 0 h 208"/>
              <a:gd name="T170" fmla="*/ 153 w 153"/>
              <a:gd name="T171" fmla="*/ 208 h 208"/>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53" h="208">
                <a:moveTo>
                  <a:pt x="0" y="208"/>
                </a:moveTo>
                <a:lnTo>
                  <a:pt x="71" y="208"/>
                </a:lnTo>
                <a:lnTo>
                  <a:pt x="81" y="208"/>
                </a:lnTo>
                <a:lnTo>
                  <a:pt x="89" y="205"/>
                </a:lnTo>
                <a:lnTo>
                  <a:pt x="98" y="204"/>
                </a:lnTo>
                <a:lnTo>
                  <a:pt x="106" y="201"/>
                </a:lnTo>
                <a:lnTo>
                  <a:pt x="113" y="197"/>
                </a:lnTo>
                <a:lnTo>
                  <a:pt x="120" y="191"/>
                </a:lnTo>
                <a:lnTo>
                  <a:pt x="126" y="187"/>
                </a:lnTo>
                <a:lnTo>
                  <a:pt x="131" y="180"/>
                </a:lnTo>
                <a:lnTo>
                  <a:pt x="137" y="173"/>
                </a:lnTo>
                <a:lnTo>
                  <a:pt x="141" y="165"/>
                </a:lnTo>
                <a:lnTo>
                  <a:pt x="145" y="156"/>
                </a:lnTo>
                <a:lnTo>
                  <a:pt x="148" y="146"/>
                </a:lnTo>
                <a:lnTo>
                  <a:pt x="150" y="137"/>
                </a:lnTo>
                <a:lnTo>
                  <a:pt x="152" y="125"/>
                </a:lnTo>
                <a:lnTo>
                  <a:pt x="153" y="113"/>
                </a:lnTo>
                <a:lnTo>
                  <a:pt x="153" y="100"/>
                </a:lnTo>
                <a:lnTo>
                  <a:pt x="153" y="89"/>
                </a:lnTo>
                <a:lnTo>
                  <a:pt x="152" y="78"/>
                </a:lnTo>
                <a:lnTo>
                  <a:pt x="150" y="68"/>
                </a:lnTo>
                <a:lnTo>
                  <a:pt x="148" y="57"/>
                </a:lnTo>
                <a:lnTo>
                  <a:pt x="145" y="49"/>
                </a:lnTo>
                <a:lnTo>
                  <a:pt x="142" y="40"/>
                </a:lnTo>
                <a:lnTo>
                  <a:pt x="138" y="33"/>
                </a:lnTo>
                <a:lnTo>
                  <a:pt x="132" y="26"/>
                </a:lnTo>
                <a:lnTo>
                  <a:pt x="127" y="20"/>
                </a:lnTo>
                <a:lnTo>
                  <a:pt x="121" y="15"/>
                </a:lnTo>
                <a:lnTo>
                  <a:pt x="114" y="11"/>
                </a:lnTo>
                <a:lnTo>
                  <a:pt x="107" y="7"/>
                </a:lnTo>
                <a:lnTo>
                  <a:pt x="100" y="4"/>
                </a:lnTo>
                <a:lnTo>
                  <a:pt x="91" y="1"/>
                </a:lnTo>
                <a:lnTo>
                  <a:pt x="82" y="0"/>
                </a:lnTo>
                <a:lnTo>
                  <a:pt x="72" y="0"/>
                </a:lnTo>
                <a:lnTo>
                  <a:pt x="0" y="0"/>
                </a:lnTo>
                <a:lnTo>
                  <a:pt x="0" y="208"/>
                </a:lnTo>
                <a:close/>
                <a:moveTo>
                  <a:pt x="70" y="25"/>
                </a:moveTo>
                <a:lnTo>
                  <a:pt x="83" y="26"/>
                </a:lnTo>
                <a:lnTo>
                  <a:pt x="94" y="29"/>
                </a:lnTo>
                <a:lnTo>
                  <a:pt x="104" y="36"/>
                </a:lnTo>
                <a:lnTo>
                  <a:pt x="112" y="45"/>
                </a:lnTo>
                <a:lnTo>
                  <a:pt x="119" y="56"/>
                </a:lnTo>
                <a:lnTo>
                  <a:pt x="123" y="69"/>
                </a:lnTo>
                <a:lnTo>
                  <a:pt x="126" y="84"/>
                </a:lnTo>
                <a:lnTo>
                  <a:pt x="127" y="103"/>
                </a:lnTo>
                <a:lnTo>
                  <a:pt x="126" y="121"/>
                </a:lnTo>
                <a:lnTo>
                  <a:pt x="124" y="137"/>
                </a:lnTo>
                <a:lnTo>
                  <a:pt x="119" y="151"/>
                </a:lnTo>
                <a:lnTo>
                  <a:pt x="112" y="162"/>
                </a:lnTo>
                <a:lnTo>
                  <a:pt x="105" y="170"/>
                </a:lnTo>
                <a:lnTo>
                  <a:pt x="94" y="177"/>
                </a:lnTo>
                <a:lnTo>
                  <a:pt x="83" y="181"/>
                </a:lnTo>
                <a:lnTo>
                  <a:pt x="70" y="182"/>
                </a:lnTo>
                <a:lnTo>
                  <a:pt x="26" y="182"/>
                </a:lnTo>
                <a:lnTo>
                  <a:pt x="26" y="25"/>
                </a:lnTo>
                <a:lnTo>
                  <a:pt x="70" y="2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04" name="Rectangle 500"/>
          <p:cNvSpPr>
            <a:spLocks noChangeArrowheads="1"/>
          </p:cNvSpPr>
          <p:nvPr/>
        </p:nvSpPr>
        <p:spPr bwMode="auto">
          <a:xfrm>
            <a:off x="6015038" y="4733925"/>
            <a:ext cx="12700" cy="158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2005" name="Freeform 501"/>
          <p:cNvSpPr>
            <a:spLocks noEditPoints="1"/>
          </p:cNvSpPr>
          <p:nvPr/>
        </p:nvSpPr>
        <p:spPr bwMode="auto">
          <a:xfrm>
            <a:off x="4851400" y="4838700"/>
            <a:ext cx="60325" cy="104775"/>
          </a:xfrm>
          <a:custGeom>
            <a:avLst/>
            <a:gdLst>
              <a:gd name="T0" fmla="*/ 2147483647 w 129"/>
              <a:gd name="T1" fmla="*/ 2147483647 h 196"/>
              <a:gd name="T2" fmla="*/ 2147483647 w 129"/>
              <a:gd name="T3" fmla="*/ 2147483647 h 196"/>
              <a:gd name="T4" fmla="*/ 2147483647 w 129"/>
              <a:gd name="T5" fmla="*/ 2147483647 h 196"/>
              <a:gd name="T6" fmla="*/ 2147483647 w 129"/>
              <a:gd name="T7" fmla="*/ 2147483647 h 196"/>
              <a:gd name="T8" fmla="*/ 2147483647 w 129"/>
              <a:gd name="T9" fmla="*/ 2147483647 h 196"/>
              <a:gd name="T10" fmla="*/ 2147483647 w 129"/>
              <a:gd name="T11" fmla="*/ 2147483647 h 196"/>
              <a:gd name="T12" fmla="*/ 2147483647 w 129"/>
              <a:gd name="T13" fmla="*/ 0 h 196"/>
              <a:gd name="T14" fmla="*/ 2147483647 w 129"/>
              <a:gd name="T15" fmla="*/ 0 h 196"/>
              <a:gd name="T16" fmla="*/ 0 w 129"/>
              <a:gd name="T17" fmla="*/ 2147483647 h 196"/>
              <a:gd name="T18" fmla="*/ 0 w 129"/>
              <a:gd name="T19" fmla="*/ 2147483647 h 196"/>
              <a:gd name="T20" fmla="*/ 2147483647 w 129"/>
              <a:gd name="T21" fmla="*/ 2147483647 h 196"/>
              <a:gd name="T22" fmla="*/ 2147483647 w 129"/>
              <a:gd name="T23" fmla="*/ 2147483647 h 196"/>
              <a:gd name="T24" fmla="*/ 2147483647 w 129"/>
              <a:gd name="T25" fmla="*/ 2147483647 h 196"/>
              <a:gd name="T26" fmla="*/ 2147483647 w 129"/>
              <a:gd name="T27" fmla="*/ 2147483647 h 196"/>
              <a:gd name="T28" fmla="*/ 2147483647 w 129"/>
              <a:gd name="T29" fmla="*/ 2147483647 h 196"/>
              <a:gd name="T30" fmla="*/ 2147483647 w 129"/>
              <a:gd name="T31" fmla="*/ 2147483647 h 1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9"/>
              <a:gd name="T49" fmla="*/ 0 h 196"/>
              <a:gd name="T50" fmla="*/ 129 w 129"/>
              <a:gd name="T51" fmla="*/ 196 h 19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9" h="196">
                <a:moveTo>
                  <a:pt x="79" y="196"/>
                </a:moveTo>
                <a:lnTo>
                  <a:pt x="103" y="196"/>
                </a:lnTo>
                <a:lnTo>
                  <a:pt x="103" y="147"/>
                </a:lnTo>
                <a:lnTo>
                  <a:pt x="129" y="147"/>
                </a:lnTo>
                <a:lnTo>
                  <a:pt x="129" y="124"/>
                </a:lnTo>
                <a:lnTo>
                  <a:pt x="103" y="124"/>
                </a:lnTo>
                <a:lnTo>
                  <a:pt x="103" y="0"/>
                </a:lnTo>
                <a:lnTo>
                  <a:pt x="79" y="0"/>
                </a:lnTo>
                <a:lnTo>
                  <a:pt x="0" y="122"/>
                </a:lnTo>
                <a:lnTo>
                  <a:pt x="0" y="147"/>
                </a:lnTo>
                <a:lnTo>
                  <a:pt x="79" y="147"/>
                </a:lnTo>
                <a:lnTo>
                  <a:pt x="79" y="196"/>
                </a:lnTo>
                <a:close/>
                <a:moveTo>
                  <a:pt x="22" y="124"/>
                </a:moveTo>
                <a:lnTo>
                  <a:pt x="79" y="34"/>
                </a:lnTo>
                <a:lnTo>
                  <a:pt x="79" y="124"/>
                </a:lnTo>
                <a:lnTo>
                  <a:pt x="22" y="12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06" name="Freeform 502"/>
          <p:cNvSpPr>
            <a:spLocks noEditPoints="1"/>
          </p:cNvSpPr>
          <p:nvPr/>
        </p:nvSpPr>
        <p:spPr bwMode="auto">
          <a:xfrm>
            <a:off x="4918075" y="4838700"/>
            <a:ext cx="60325" cy="104775"/>
          </a:xfrm>
          <a:custGeom>
            <a:avLst/>
            <a:gdLst>
              <a:gd name="T0" fmla="*/ 2147483647 w 129"/>
              <a:gd name="T1" fmla="*/ 2147483647 h 196"/>
              <a:gd name="T2" fmla="*/ 2147483647 w 129"/>
              <a:gd name="T3" fmla="*/ 2147483647 h 196"/>
              <a:gd name="T4" fmla="*/ 2147483647 w 129"/>
              <a:gd name="T5" fmla="*/ 2147483647 h 196"/>
              <a:gd name="T6" fmla="*/ 2147483647 w 129"/>
              <a:gd name="T7" fmla="*/ 2147483647 h 196"/>
              <a:gd name="T8" fmla="*/ 2147483647 w 129"/>
              <a:gd name="T9" fmla="*/ 2147483647 h 196"/>
              <a:gd name="T10" fmla="*/ 2147483647 w 129"/>
              <a:gd name="T11" fmla="*/ 2147483647 h 196"/>
              <a:gd name="T12" fmla="*/ 2147483647 w 129"/>
              <a:gd name="T13" fmla="*/ 0 h 196"/>
              <a:gd name="T14" fmla="*/ 2147483647 w 129"/>
              <a:gd name="T15" fmla="*/ 0 h 196"/>
              <a:gd name="T16" fmla="*/ 0 w 129"/>
              <a:gd name="T17" fmla="*/ 2147483647 h 196"/>
              <a:gd name="T18" fmla="*/ 0 w 129"/>
              <a:gd name="T19" fmla="*/ 2147483647 h 196"/>
              <a:gd name="T20" fmla="*/ 2147483647 w 129"/>
              <a:gd name="T21" fmla="*/ 2147483647 h 196"/>
              <a:gd name="T22" fmla="*/ 2147483647 w 129"/>
              <a:gd name="T23" fmla="*/ 2147483647 h 196"/>
              <a:gd name="T24" fmla="*/ 2147483647 w 129"/>
              <a:gd name="T25" fmla="*/ 2147483647 h 196"/>
              <a:gd name="T26" fmla="*/ 2147483647 w 129"/>
              <a:gd name="T27" fmla="*/ 2147483647 h 196"/>
              <a:gd name="T28" fmla="*/ 2147483647 w 129"/>
              <a:gd name="T29" fmla="*/ 2147483647 h 196"/>
              <a:gd name="T30" fmla="*/ 2147483647 w 129"/>
              <a:gd name="T31" fmla="*/ 2147483647 h 1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9"/>
              <a:gd name="T49" fmla="*/ 0 h 196"/>
              <a:gd name="T50" fmla="*/ 129 w 129"/>
              <a:gd name="T51" fmla="*/ 196 h 19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9" h="196">
                <a:moveTo>
                  <a:pt x="79" y="196"/>
                </a:moveTo>
                <a:lnTo>
                  <a:pt x="104" y="196"/>
                </a:lnTo>
                <a:lnTo>
                  <a:pt x="104" y="147"/>
                </a:lnTo>
                <a:lnTo>
                  <a:pt x="129" y="147"/>
                </a:lnTo>
                <a:lnTo>
                  <a:pt x="129" y="124"/>
                </a:lnTo>
                <a:lnTo>
                  <a:pt x="104" y="124"/>
                </a:lnTo>
                <a:lnTo>
                  <a:pt x="104" y="0"/>
                </a:lnTo>
                <a:lnTo>
                  <a:pt x="79" y="0"/>
                </a:lnTo>
                <a:lnTo>
                  <a:pt x="0" y="122"/>
                </a:lnTo>
                <a:lnTo>
                  <a:pt x="0" y="147"/>
                </a:lnTo>
                <a:lnTo>
                  <a:pt x="79" y="147"/>
                </a:lnTo>
                <a:lnTo>
                  <a:pt x="79" y="196"/>
                </a:lnTo>
                <a:close/>
                <a:moveTo>
                  <a:pt x="22" y="124"/>
                </a:moveTo>
                <a:lnTo>
                  <a:pt x="79" y="34"/>
                </a:lnTo>
                <a:lnTo>
                  <a:pt x="79" y="124"/>
                </a:lnTo>
                <a:lnTo>
                  <a:pt x="22" y="12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07" name="Freeform 503"/>
          <p:cNvSpPr>
            <a:spLocks/>
          </p:cNvSpPr>
          <p:nvPr/>
        </p:nvSpPr>
        <p:spPr bwMode="auto">
          <a:xfrm>
            <a:off x="5530850" y="4833938"/>
            <a:ext cx="50800" cy="111125"/>
          </a:xfrm>
          <a:custGeom>
            <a:avLst/>
            <a:gdLst>
              <a:gd name="T0" fmla="*/ 0 w 108"/>
              <a:gd name="T1" fmla="*/ 2147483647 h 212"/>
              <a:gd name="T2" fmla="*/ 0 w 108"/>
              <a:gd name="T3" fmla="*/ 2147483647 h 212"/>
              <a:gd name="T4" fmla="*/ 2147483647 w 108"/>
              <a:gd name="T5" fmla="*/ 2147483647 h 212"/>
              <a:gd name="T6" fmla="*/ 2147483647 w 108"/>
              <a:gd name="T7" fmla="*/ 2147483647 h 212"/>
              <a:gd name="T8" fmla="*/ 2147483647 w 108"/>
              <a:gd name="T9" fmla="*/ 2147483647 h 212"/>
              <a:gd name="T10" fmla="*/ 2147483647 w 108"/>
              <a:gd name="T11" fmla="*/ 2147483647 h 212"/>
              <a:gd name="T12" fmla="*/ 2147483647 w 108"/>
              <a:gd name="T13" fmla="*/ 2147483647 h 212"/>
              <a:gd name="T14" fmla="*/ 2147483647 w 108"/>
              <a:gd name="T15" fmla="*/ 2147483647 h 212"/>
              <a:gd name="T16" fmla="*/ 2147483647 w 108"/>
              <a:gd name="T17" fmla="*/ 2147483647 h 212"/>
              <a:gd name="T18" fmla="*/ 2147483647 w 108"/>
              <a:gd name="T19" fmla="*/ 2147483647 h 212"/>
              <a:gd name="T20" fmla="*/ 2147483647 w 108"/>
              <a:gd name="T21" fmla="*/ 2147483647 h 212"/>
              <a:gd name="T22" fmla="*/ 2147483647 w 108"/>
              <a:gd name="T23" fmla="*/ 2147483647 h 212"/>
              <a:gd name="T24" fmla="*/ 2147483647 w 108"/>
              <a:gd name="T25" fmla="*/ 2147483647 h 212"/>
              <a:gd name="T26" fmla="*/ 2147483647 w 108"/>
              <a:gd name="T27" fmla="*/ 2147483647 h 212"/>
              <a:gd name="T28" fmla="*/ 2147483647 w 108"/>
              <a:gd name="T29" fmla="*/ 2147483647 h 212"/>
              <a:gd name="T30" fmla="*/ 2147483647 w 108"/>
              <a:gd name="T31" fmla="*/ 2147483647 h 212"/>
              <a:gd name="T32" fmla="*/ 2147483647 w 108"/>
              <a:gd name="T33" fmla="*/ 2147483647 h 212"/>
              <a:gd name="T34" fmla="*/ 2147483647 w 108"/>
              <a:gd name="T35" fmla="*/ 2147483647 h 212"/>
              <a:gd name="T36" fmla="*/ 2147483647 w 108"/>
              <a:gd name="T37" fmla="*/ 0 h 212"/>
              <a:gd name="T38" fmla="*/ 2147483647 w 108"/>
              <a:gd name="T39" fmla="*/ 0 h 212"/>
              <a:gd name="T40" fmla="*/ 2147483647 w 108"/>
              <a:gd name="T41" fmla="*/ 2147483647 h 212"/>
              <a:gd name="T42" fmla="*/ 2147483647 w 108"/>
              <a:gd name="T43" fmla="*/ 2147483647 h 212"/>
              <a:gd name="T44" fmla="*/ 2147483647 w 108"/>
              <a:gd name="T45" fmla="*/ 2147483647 h 212"/>
              <a:gd name="T46" fmla="*/ 2147483647 w 108"/>
              <a:gd name="T47" fmla="*/ 2147483647 h 212"/>
              <a:gd name="T48" fmla="*/ 2147483647 w 108"/>
              <a:gd name="T49" fmla="*/ 2147483647 h 212"/>
              <a:gd name="T50" fmla="*/ 2147483647 w 108"/>
              <a:gd name="T51" fmla="*/ 2147483647 h 212"/>
              <a:gd name="T52" fmla="*/ 2147483647 w 108"/>
              <a:gd name="T53" fmla="*/ 2147483647 h 212"/>
              <a:gd name="T54" fmla="*/ 2147483647 w 108"/>
              <a:gd name="T55" fmla="*/ 2147483647 h 212"/>
              <a:gd name="T56" fmla="*/ 2147483647 w 108"/>
              <a:gd name="T57" fmla="*/ 2147483647 h 212"/>
              <a:gd name="T58" fmla="*/ 2147483647 w 108"/>
              <a:gd name="T59" fmla="*/ 2147483647 h 212"/>
              <a:gd name="T60" fmla="*/ 2147483647 w 108"/>
              <a:gd name="T61" fmla="*/ 2147483647 h 212"/>
              <a:gd name="T62" fmla="*/ 2147483647 w 108"/>
              <a:gd name="T63" fmla="*/ 2147483647 h 212"/>
              <a:gd name="T64" fmla="*/ 2147483647 w 108"/>
              <a:gd name="T65" fmla="*/ 2147483647 h 212"/>
              <a:gd name="T66" fmla="*/ 2147483647 w 108"/>
              <a:gd name="T67" fmla="*/ 2147483647 h 212"/>
              <a:gd name="T68" fmla="*/ 2147483647 w 108"/>
              <a:gd name="T69" fmla="*/ 2147483647 h 212"/>
              <a:gd name="T70" fmla="*/ 2147483647 w 108"/>
              <a:gd name="T71" fmla="*/ 2147483647 h 212"/>
              <a:gd name="T72" fmla="*/ 2147483647 w 108"/>
              <a:gd name="T73" fmla="*/ 2147483647 h 212"/>
              <a:gd name="T74" fmla="*/ 2147483647 w 108"/>
              <a:gd name="T75" fmla="*/ 2147483647 h 212"/>
              <a:gd name="T76" fmla="*/ 0 w 108"/>
              <a:gd name="T77" fmla="*/ 2147483647 h 21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8"/>
              <a:gd name="T118" fmla="*/ 0 h 212"/>
              <a:gd name="T119" fmla="*/ 108 w 108"/>
              <a:gd name="T120" fmla="*/ 212 h 212"/>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8" h="212">
                <a:moveTo>
                  <a:pt x="0" y="140"/>
                </a:moveTo>
                <a:lnTo>
                  <a:pt x="0" y="149"/>
                </a:lnTo>
                <a:lnTo>
                  <a:pt x="1" y="163"/>
                </a:lnTo>
                <a:lnTo>
                  <a:pt x="3" y="177"/>
                </a:lnTo>
                <a:lnTo>
                  <a:pt x="7" y="187"/>
                </a:lnTo>
                <a:lnTo>
                  <a:pt x="13" y="195"/>
                </a:lnTo>
                <a:lnTo>
                  <a:pt x="21" y="202"/>
                </a:lnTo>
                <a:lnTo>
                  <a:pt x="30" y="208"/>
                </a:lnTo>
                <a:lnTo>
                  <a:pt x="42" y="211"/>
                </a:lnTo>
                <a:lnTo>
                  <a:pt x="54" y="212"/>
                </a:lnTo>
                <a:lnTo>
                  <a:pt x="67" y="211"/>
                </a:lnTo>
                <a:lnTo>
                  <a:pt x="79" y="208"/>
                </a:lnTo>
                <a:lnTo>
                  <a:pt x="87" y="204"/>
                </a:lnTo>
                <a:lnTo>
                  <a:pt x="96" y="197"/>
                </a:lnTo>
                <a:lnTo>
                  <a:pt x="101" y="187"/>
                </a:lnTo>
                <a:lnTo>
                  <a:pt x="105" y="177"/>
                </a:lnTo>
                <a:lnTo>
                  <a:pt x="107" y="164"/>
                </a:lnTo>
                <a:lnTo>
                  <a:pt x="108" y="149"/>
                </a:lnTo>
                <a:lnTo>
                  <a:pt x="108" y="0"/>
                </a:lnTo>
                <a:lnTo>
                  <a:pt x="83" y="0"/>
                </a:lnTo>
                <a:lnTo>
                  <a:pt x="83" y="138"/>
                </a:lnTo>
                <a:lnTo>
                  <a:pt x="83" y="149"/>
                </a:lnTo>
                <a:lnTo>
                  <a:pt x="83" y="158"/>
                </a:lnTo>
                <a:lnTo>
                  <a:pt x="82" y="165"/>
                </a:lnTo>
                <a:lnTo>
                  <a:pt x="80" y="171"/>
                </a:lnTo>
                <a:lnTo>
                  <a:pt x="75" y="178"/>
                </a:lnTo>
                <a:lnTo>
                  <a:pt x="69" y="183"/>
                </a:lnTo>
                <a:lnTo>
                  <a:pt x="63" y="185"/>
                </a:lnTo>
                <a:lnTo>
                  <a:pt x="53" y="186"/>
                </a:lnTo>
                <a:lnTo>
                  <a:pt x="46" y="186"/>
                </a:lnTo>
                <a:lnTo>
                  <a:pt x="40" y="184"/>
                </a:lnTo>
                <a:lnTo>
                  <a:pt x="34" y="182"/>
                </a:lnTo>
                <a:lnTo>
                  <a:pt x="31" y="177"/>
                </a:lnTo>
                <a:lnTo>
                  <a:pt x="28" y="172"/>
                </a:lnTo>
                <a:lnTo>
                  <a:pt x="26" y="165"/>
                </a:lnTo>
                <a:lnTo>
                  <a:pt x="24" y="157"/>
                </a:lnTo>
                <a:lnTo>
                  <a:pt x="24" y="148"/>
                </a:lnTo>
                <a:lnTo>
                  <a:pt x="24" y="140"/>
                </a:lnTo>
                <a:lnTo>
                  <a:pt x="0" y="140"/>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08" name="Freeform 504"/>
          <p:cNvSpPr>
            <a:spLocks noEditPoints="1"/>
          </p:cNvSpPr>
          <p:nvPr/>
        </p:nvSpPr>
        <p:spPr bwMode="auto">
          <a:xfrm>
            <a:off x="5594350" y="4860925"/>
            <a:ext cx="58738" cy="84138"/>
          </a:xfrm>
          <a:custGeom>
            <a:avLst/>
            <a:gdLst>
              <a:gd name="T0" fmla="*/ 2147483647 w 123"/>
              <a:gd name="T1" fmla="*/ 2147483647 h 159"/>
              <a:gd name="T2" fmla="*/ 2147483647 w 123"/>
              <a:gd name="T3" fmla="*/ 2147483647 h 159"/>
              <a:gd name="T4" fmla="*/ 2147483647 w 123"/>
              <a:gd name="T5" fmla="*/ 2147483647 h 159"/>
              <a:gd name="T6" fmla="*/ 2147483647 w 123"/>
              <a:gd name="T7" fmla="*/ 2147483647 h 159"/>
              <a:gd name="T8" fmla="*/ 2147483647 w 123"/>
              <a:gd name="T9" fmla="*/ 2147483647 h 159"/>
              <a:gd name="T10" fmla="*/ 2147483647 w 123"/>
              <a:gd name="T11" fmla="*/ 2147483647 h 159"/>
              <a:gd name="T12" fmla="*/ 2147483647 w 123"/>
              <a:gd name="T13" fmla="*/ 2147483647 h 159"/>
              <a:gd name="T14" fmla="*/ 2147483647 w 123"/>
              <a:gd name="T15" fmla="*/ 2147483647 h 159"/>
              <a:gd name="T16" fmla="*/ 2147483647 w 123"/>
              <a:gd name="T17" fmla="*/ 2147483647 h 159"/>
              <a:gd name="T18" fmla="*/ 2147483647 w 123"/>
              <a:gd name="T19" fmla="*/ 2147483647 h 159"/>
              <a:gd name="T20" fmla="*/ 2147483647 w 123"/>
              <a:gd name="T21" fmla="*/ 2147483647 h 159"/>
              <a:gd name="T22" fmla="*/ 2147483647 w 123"/>
              <a:gd name="T23" fmla="*/ 2147483647 h 159"/>
              <a:gd name="T24" fmla="*/ 2147483647 w 123"/>
              <a:gd name="T25" fmla="*/ 2147483647 h 159"/>
              <a:gd name="T26" fmla="*/ 2147483647 w 123"/>
              <a:gd name="T27" fmla="*/ 2147483647 h 159"/>
              <a:gd name="T28" fmla="*/ 2147483647 w 123"/>
              <a:gd name="T29" fmla="*/ 2147483647 h 159"/>
              <a:gd name="T30" fmla="*/ 2147483647 w 123"/>
              <a:gd name="T31" fmla="*/ 2147483647 h 159"/>
              <a:gd name="T32" fmla="*/ 2147483647 w 123"/>
              <a:gd name="T33" fmla="*/ 2147483647 h 159"/>
              <a:gd name="T34" fmla="*/ 2147483647 w 123"/>
              <a:gd name="T35" fmla="*/ 2147483647 h 159"/>
              <a:gd name="T36" fmla="*/ 2147483647 w 123"/>
              <a:gd name="T37" fmla="*/ 2147483647 h 159"/>
              <a:gd name="T38" fmla="*/ 2147483647 w 123"/>
              <a:gd name="T39" fmla="*/ 2147483647 h 159"/>
              <a:gd name="T40" fmla="*/ 2147483647 w 123"/>
              <a:gd name="T41" fmla="*/ 2147483647 h 159"/>
              <a:gd name="T42" fmla="*/ 2147483647 w 123"/>
              <a:gd name="T43" fmla="*/ 2147483647 h 159"/>
              <a:gd name="T44" fmla="*/ 2147483647 w 123"/>
              <a:gd name="T45" fmla="*/ 2147483647 h 159"/>
              <a:gd name="T46" fmla="*/ 2147483647 w 123"/>
              <a:gd name="T47" fmla="*/ 2147483647 h 159"/>
              <a:gd name="T48" fmla="*/ 2147483647 w 123"/>
              <a:gd name="T49" fmla="*/ 2147483647 h 159"/>
              <a:gd name="T50" fmla="*/ 2147483647 w 123"/>
              <a:gd name="T51" fmla="*/ 2147483647 h 159"/>
              <a:gd name="T52" fmla="*/ 2147483647 w 123"/>
              <a:gd name="T53" fmla="*/ 2147483647 h 159"/>
              <a:gd name="T54" fmla="*/ 2147483647 w 123"/>
              <a:gd name="T55" fmla="*/ 2147483647 h 159"/>
              <a:gd name="T56" fmla="*/ 2147483647 w 123"/>
              <a:gd name="T57" fmla="*/ 2147483647 h 159"/>
              <a:gd name="T58" fmla="*/ 2147483647 w 123"/>
              <a:gd name="T59" fmla="*/ 2147483647 h 159"/>
              <a:gd name="T60" fmla="*/ 2147483647 w 123"/>
              <a:gd name="T61" fmla="*/ 2147483647 h 159"/>
              <a:gd name="T62" fmla="*/ 2147483647 w 123"/>
              <a:gd name="T63" fmla="*/ 2147483647 h 159"/>
              <a:gd name="T64" fmla="*/ 2147483647 w 123"/>
              <a:gd name="T65" fmla="*/ 2147483647 h 159"/>
              <a:gd name="T66" fmla="*/ 2147483647 w 123"/>
              <a:gd name="T67" fmla="*/ 2147483647 h 159"/>
              <a:gd name="T68" fmla="*/ 2147483647 w 123"/>
              <a:gd name="T69" fmla="*/ 2147483647 h 15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9"/>
              <a:gd name="T107" fmla="*/ 123 w 123"/>
              <a:gd name="T108" fmla="*/ 159 h 15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9">
                <a:moveTo>
                  <a:pt x="99" y="107"/>
                </a:moveTo>
                <a:lnTo>
                  <a:pt x="97" y="113"/>
                </a:lnTo>
                <a:lnTo>
                  <a:pt x="94" y="119"/>
                </a:lnTo>
                <a:lnTo>
                  <a:pt x="90" y="124"/>
                </a:lnTo>
                <a:lnTo>
                  <a:pt x="86" y="128"/>
                </a:lnTo>
                <a:lnTo>
                  <a:pt x="82" y="131"/>
                </a:lnTo>
                <a:lnTo>
                  <a:pt x="77" y="133"/>
                </a:lnTo>
                <a:lnTo>
                  <a:pt x="70" y="135"/>
                </a:lnTo>
                <a:lnTo>
                  <a:pt x="63" y="135"/>
                </a:lnTo>
                <a:lnTo>
                  <a:pt x="55" y="134"/>
                </a:lnTo>
                <a:lnTo>
                  <a:pt x="47" y="132"/>
                </a:lnTo>
                <a:lnTo>
                  <a:pt x="41" y="128"/>
                </a:lnTo>
                <a:lnTo>
                  <a:pt x="35" y="123"/>
                </a:lnTo>
                <a:lnTo>
                  <a:pt x="30" y="117"/>
                </a:lnTo>
                <a:lnTo>
                  <a:pt x="27" y="109"/>
                </a:lnTo>
                <a:lnTo>
                  <a:pt x="25" y="98"/>
                </a:lnTo>
                <a:lnTo>
                  <a:pt x="24" y="88"/>
                </a:lnTo>
                <a:lnTo>
                  <a:pt x="123" y="88"/>
                </a:lnTo>
                <a:lnTo>
                  <a:pt x="123" y="76"/>
                </a:lnTo>
                <a:lnTo>
                  <a:pt x="122" y="60"/>
                </a:lnTo>
                <a:lnTo>
                  <a:pt x="119" y="43"/>
                </a:lnTo>
                <a:lnTo>
                  <a:pt x="114" y="31"/>
                </a:lnTo>
                <a:lnTo>
                  <a:pt x="107" y="20"/>
                </a:lnTo>
                <a:lnTo>
                  <a:pt x="98" y="12"/>
                </a:lnTo>
                <a:lnTo>
                  <a:pt x="87" y="5"/>
                </a:lnTo>
                <a:lnTo>
                  <a:pt x="76" y="1"/>
                </a:lnTo>
                <a:lnTo>
                  <a:pt x="61" y="0"/>
                </a:lnTo>
                <a:lnTo>
                  <a:pt x="48" y="1"/>
                </a:lnTo>
                <a:lnTo>
                  <a:pt x="36" y="6"/>
                </a:lnTo>
                <a:lnTo>
                  <a:pt x="25" y="12"/>
                </a:lnTo>
                <a:lnTo>
                  <a:pt x="17" y="21"/>
                </a:lnTo>
                <a:lnTo>
                  <a:pt x="9" y="33"/>
                </a:lnTo>
                <a:lnTo>
                  <a:pt x="4" y="47"/>
                </a:lnTo>
                <a:lnTo>
                  <a:pt x="1" y="63"/>
                </a:lnTo>
                <a:lnTo>
                  <a:pt x="0" y="81"/>
                </a:lnTo>
                <a:lnTo>
                  <a:pt x="1" y="98"/>
                </a:lnTo>
                <a:lnTo>
                  <a:pt x="4" y="113"/>
                </a:lnTo>
                <a:lnTo>
                  <a:pt x="9" y="127"/>
                </a:lnTo>
                <a:lnTo>
                  <a:pt x="17" y="138"/>
                </a:lnTo>
                <a:lnTo>
                  <a:pt x="25" y="147"/>
                </a:lnTo>
                <a:lnTo>
                  <a:pt x="36" y="153"/>
                </a:lnTo>
                <a:lnTo>
                  <a:pt x="48" y="157"/>
                </a:lnTo>
                <a:lnTo>
                  <a:pt x="61" y="159"/>
                </a:lnTo>
                <a:lnTo>
                  <a:pt x="72" y="157"/>
                </a:lnTo>
                <a:lnTo>
                  <a:pt x="84" y="155"/>
                </a:lnTo>
                <a:lnTo>
                  <a:pt x="94" y="150"/>
                </a:lnTo>
                <a:lnTo>
                  <a:pt x="102" y="145"/>
                </a:lnTo>
                <a:lnTo>
                  <a:pt x="108" y="138"/>
                </a:lnTo>
                <a:lnTo>
                  <a:pt x="115" y="128"/>
                </a:lnTo>
                <a:lnTo>
                  <a:pt x="119" y="119"/>
                </a:lnTo>
                <a:lnTo>
                  <a:pt x="121" y="107"/>
                </a:lnTo>
                <a:lnTo>
                  <a:pt x="99" y="107"/>
                </a:lnTo>
                <a:close/>
                <a:moveTo>
                  <a:pt x="24" y="67"/>
                </a:moveTo>
                <a:lnTo>
                  <a:pt x="25" y="56"/>
                </a:lnTo>
                <a:lnTo>
                  <a:pt x="27" y="48"/>
                </a:lnTo>
                <a:lnTo>
                  <a:pt x="31" y="40"/>
                </a:lnTo>
                <a:lnTo>
                  <a:pt x="36" y="34"/>
                </a:lnTo>
                <a:lnTo>
                  <a:pt x="41" y="28"/>
                </a:lnTo>
                <a:lnTo>
                  <a:pt x="47" y="25"/>
                </a:lnTo>
                <a:lnTo>
                  <a:pt x="53" y="24"/>
                </a:lnTo>
                <a:lnTo>
                  <a:pt x="62" y="22"/>
                </a:lnTo>
                <a:lnTo>
                  <a:pt x="70" y="24"/>
                </a:lnTo>
                <a:lnTo>
                  <a:pt x="78" y="25"/>
                </a:lnTo>
                <a:lnTo>
                  <a:pt x="84" y="29"/>
                </a:lnTo>
                <a:lnTo>
                  <a:pt x="89" y="34"/>
                </a:lnTo>
                <a:lnTo>
                  <a:pt x="94" y="40"/>
                </a:lnTo>
                <a:lnTo>
                  <a:pt x="97" y="48"/>
                </a:lnTo>
                <a:lnTo>
                  <a:pt x="98" y="56"/>
                </a:lnTo>
                <a:lnTo>
                  <a:pt x="99" y="67"/>
                </a:lnTo>
                <a:lnTo>
                  <a:pt x="24" y="6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09" name="Freeform 505"/>
          <p:cNvSpPr>
            <a:spLocks noEditPoints="1"/>
          </p:cNvSpPr>
          <p:nvPr/>
        </p:nvSpPr>
        <p:spPr bwMode="auto">
          <a:xfrm>
            <a:off x="5661025" y="4860925"/>
            <a:ext cx="60325" cy="84138"/>
          </a:xfrm>
          <a:custGeom>
            <a:avLst/>
            <a:gdLst>
              <a:gd name="T0" fmla="*/ 2147483647 w 129"/>
              <a:gd name="T1" fmla="*/ 2147483647 h 159"/>
              <a:gd name="T2" fmla="*/ 2147483647 w 129"/>
              <a:gd name="T3" fmla="*/ 2147483647 h 159"/>
              <a:gd name="T4" fmla="*/ 2147483647 w 129"/>
              <a:gd name="T5" fmla="*/ 2147483647 h 159"/>
              <a:gd name="T6" fmla="*/ 2147483647 w 129"/>
              <a:gd name="T7" fmla="*/ 2147483647 h 159"/>
              <a:gd name="T8" fmla="*/ 2147483647 w 129"/>
              <a:gd name="T9" fmla="*/ 2147483647 h 159"/>
              <a:gd name="T10" fmla="*/ 2147483647 w 129"/>
              <a:gd name="T11" fmla="*/ 2147483647 h 159"/>
              <a:gd name="T12" fmla="*/ 2147483647 w 129"/>
              <a:gd name="T13" fmla="*/ 2147483647 h 159"/>
              <a:gd name="T14" fmla="*/ 2147483647 w 129"/>
              <a:gd name="T15" fmla="*/ 2147483647 h 159"/>
              <a:gd name="T16" fmla="*/ 2147483647 w 129"/>
              <a:gd name="T17" fmla="*/ 2147483647 h 159"/>
              <a:gd name="T18" fmla="*/ 2147483647 w 129"/>
              <a:gd name="T19" fmla="*/ 2147483647 h 159"/>
              <a:gd name="T20" fmla="*/ 2147483647 w 129"/>
              <a:gd name="T21" fmla="*/ 2147483647 h 159"/>
              <a:gd name="T22" fmla="*/ 2147483647 w 129"/>
              <a:gd name="T23" fmla="*/ 2147483647 h 159"/>
              <a:gd name="T24" fmla="*/ 2147483647 w 129"/>
              <a:gd name="T25" fmla="*/ 2147483647 h 159"/>
              <a:gd name="T26" fmla="*/ 2147483647 w 129"/>
              <a:gd name="T27" fmla="*/ 2147483647 h 159"/>
              <a:gd name="T28" fmla="*/ 2147483647 w 129"/>
              <a:gd name="T29" fmla="*/ 2147483647 h 159"/>
              <a:gd name="T30" fmla="*/ 2147483647 w 129"/>
              <a:gd name="T31" fmla="*/ 2147483647 h 159"/>
              <a:gd name="T32" fmla="*/ 2147483647 w 129"/>
              <a:gd name="T33" fmla="*/ 2147483647 h 159"/>
              <a:gd name="T34" fmla="*/ 2147483647 w 129"/>
              <a:gd name="T35" fmla="*/ 2147483647 h 159"/>
              <a:gd name="T36" fmla="*/ 2147483647 w 129"/>
              <a:gd name="T37" fmla="*/ 2147483647 h 159"/>
              <a:gd name="T38" fmla="*/ 2147483647 w 129"/>
              <a:gd name="T39" fmla="*/ 2147483647 h 159"/>
              <a:gd name="T40" fmla="*/ 2147483647 w 129"/>
              <a:gd name="T41" fmla="*/ 2147483647 h 159"/>
              <a:gd name="T42" fmla="*/ 2147483647 w 129"/>
              <a:gd name="T43" fmla="*/ 2147483647 h 159"/>
              <a:gd name="T44" fmla="*/ 2147483647 w 129"/>
              <a:gd name="T45" fmla="*/ 2147483647 h 159"/>
              <a:gd name="T46" fmla="*/ 2147483647 w 129"/>
              <a:gd name="T47" fmla="*/ 2147483647 h 159"/>
              <a:gd name="T48" fmla="*/ 2147483647 w 129"/>
              <a:gd name="T49" fmla="*/ 2147483647 h 159"/>
              <a:gd name="T50" fmla="*/ 2147483647 w 129"/>
              <a:gd name="T51" fmla="*/ 2147483647 h 159"/>
              <a:gd name="T52" fmla="*/ 2147483647 w 129"/>
              <a:gd name="T53" fmla="*/ 2147483647 h 159"/>
              <a:gd name="T54" fmla="*/ 2147483647 w 129"/>
              <a:gd name="T55" fmla="*/ 0 h 159"/>
              <a:gd name="T56" fmla="*/ 2147483647 w 129"/>
              <a:gd name="T57" fmla="*/ 2147483647 h 159"/>
              <a:gd name="T58" fmla="*/ 2147483647 w 129"/>
              <a:gd name="T59" fmla="*/ 2147483647 h 159"/>
              <a:gd name="T60" fmla="*/ 2147483647 w 129"/>
              <a:gd name="T61" fmla="*/ 2147483647 h 159"/>
              <a:gd name="T62" fmla="*/ 2147483647 w 129"/>
              <a:gd name="T63" fmla="*/ 2147483647 h 159"/>
              <a:gd name="T64" fmla="*/ 2147483647 w 129"/>
              <a:gd name="T65" fmla="*/ 2147483647 h 159"/>
              <a:gd name="T66" fmla="*/ 2147483647 w 129"/>
              <a:gd name="T67" fmla="*/ 2147483647 h 159"/>
              <a:gd name="T68" fmla="*/ 2147483647 w 129"/>
              <a:gd name="T69" fmla="*/ 2147483647 h 159"/>
              <a:gd name="T70" fmla="*/ 2147483647 w 129"/>
              <a:gd name="T71" fmla="*/ 2147483647 h 159"/>
              <a:gd name="T72" fmla="*/ 2147483647 w 129"/>
              <a:gd name="T73" fmla="*/ 2147483647 h 159"/>
              <a:gd name="T74" fmla="*/ 2147483647 w 129"/>
              <a:gd name="T75" fmla="*/ 2147483647 h 159"/>
              <a:gd name="T76" fmla="*/ 2147483647 w 129"/>
              <a:gd name="T77" fmla="*/ 2147483647 h 159"/>
              <a:gd name="T78" fmla="*/ 2147483647 w 129"/>
              <a:gd name="T79" fmla="*/ 2147483647 h 159"/>
              <a:gd name="T80" fmla="*/ 2147483647 w 129"/>
              <a:gd name="T81" fmla="*/ 2147483647 h 159"/>
              <a:gd name="T82" fmla="*/ 2147483647 w 129"/>
              <a:gd name="T83" fmla="*/ 2147483647 h 159"/>
              <a:gd name="T84" fmla="*/ 2147483647 w 129"/>
              <a:gd name="T85" fmla="*/ 2147483647 h 159"/>
              <a:gd name="T86" fmla="*/ 2147483647 w 129"/>
              <a:gd name="T87" fmla="*/ 2147483647 h 159"/>
              <a:gd name="T88" fmla="*/ 2147483647 w 129"/>
              <a:gd name="T89" fmla="*/ 2147483647 h 159"/>
              <a:gd name="T90" fmla="*/ 2147483647 w 129"/>
              <a:gd name="T91" fmla="*/ 2147483647 h 159"/>
              <a:gd name="T92" fmla="*/ 2147483647 w 129"/>
              <a:gd name="T93" fmla="*/ 2147483647 h 159"/>
              <a:gd name="T94" fmla="*/ 2147483647 w 129"/>
              <a:gd name="T95" fmla="*/ 2147483647 h 159"/>
              <a:gd name="T96" fmla="*/ 0 w 129"/>
              <a:gd name="T97" fmla="*/ 2147483647 h 159"/>
              <a:gd name="T98" fmla="*/ 2147483647 w 129"/>
              <a:gd name="T99" fmla="*/ 2147483647 h 159"/>
              <a:gd name="T100" fmla="*/ 2147483647 w 129"/>
              <a:gd name="T101" fmla="*/ 2147483647 h 159"/>
              <a:gd name="T102" fmla="*/ 2147483647 w 129"/>
              <a:gd name="T103" fmla="*/ 2147483647 h 159"/>
              <a:gd name="T104" fmla="*/ 2147483647 w 129"/>
              <a:gd name="T105" fmla="*/ 2147483647 h 159"/>
              <a:gd name="T106" fmla="*/ 2147483647 w 129"/>
              <a:gd name="T107" fmla="*/ 2147483647 h 159"/>
              <a:gd name="T108" fmla="*/ 2147483647 w 129"/>
              <a:gd name="T109" fmla="*/ 2147483647 h 15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9"/>
              <a:gd name="T166" fmla="*/ 0 h 159"/>
              <a:gd name="T167" fmla="*/ 129 w 129"/>
              <a:gd name="T168" fmla="*/ 159 h 15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9" h="159">
                <a:moveTo>
                  <a:pt x="91" y="77"/>
                </a:moveTo>
                <a:lnTo>
                  <a:pt x="91" y="99"/>
                </a:lnTo>
                <a:lnTo>
                  <a:pt x="90" y="107"/>
                </a:lnTo>
                <a:lnTo>
                  <a:pt x="88" y="114"/>
                </a:lnTo>
                <a:lnTo>
                  <a:pt x="84" y="120"/>
                </a:lnTo>
                <a:lnTo>
                  <a:pt x="79" y="126"/>
                </a:lnTo>
                <a:lnTo>
                  <a:pt x="73" y="131"/>
                </a:lnTo>
                <a:lnTo>
                  <a:pt x="65" y="134"/>
                </a:lnTo>
                <a:lnTo>
                  <a:pt x="58" y="135"/>
                </a:lnTo>
                <a:lnTo>
                  <a:pt x="49" y="137"/>
                </a:lnTo>
                <a:lnTo>
                  <a:pt x="43" y="137"/>
                </a:lnTo>
                <a:lnTo>
                  <a:pt x="38" y="135"/>
                </a:lnTo>
                <a:lnTo>
                  <a:pt x="34" y="133"/>
                </a:lnTo>
                <a:lnTo>
                  <a:pt x="31" y="131"/>
                </a:lnTo>
                <a:lnTo>
                  <a:pt x="27" y="127"/>
                </a:lnTo>
                <a:lnTo>
                  <a:pt x="26" y="123"/>
                </a:lnTo>
                <a:lnTo>
                  <a:pt x="24" y="118"/>
                </a:lnTo>
                <a:lnTo>
                  <a:pt x="24" y="113"/>
                </a:lnTo>
                <a:lnTo>
                  <a:pt x="24" y="107"/>
                </a:lnTo>
                <a:lnTo>
                  <a:pt x="25" y="103"/>
                </a:lnTo>
                <a:lnTo>
                  <a:pt x="27" y="99"/>
                </a:lnTo>
                <a:lnTo>
                  <a:pt x="30" y="96"/>
                </a:lnTo>
                <a:lnTo>
                  <a:pt x="33" y="92"/>
                </a:lnTo>
                <a:lnTo>
                  <a:pt x="37" y="90"/>
                </a:lnTo>
                <a:lnTo>
                  <a:pt x="42" y="89"/>
                </a:lnTo>
                <a:lnTo>
                  <a:pt x="47" y="88"/>
                </a:lnTo>
                <a:lnTo>
                  <a:pt x="59" y="85"/>
                </a:lnTo>
                <a:lnTo>
                  <a:pt x="71" y="84"/>
                </a:lnTo>
                <a:lnTo>
                  <a:pt x="81" y="82"/>
                </a:lnTo>
                <a:lnTo>
                  <a:pt x="91" y="77"/>
                </a:lnTo>
                <a:close/>
                <a:moveTo>
                  <a:pt x="93" y="134"/>
                </a:moveTo>
                <a:lnTo>
                  <a:pt x="93" y="140"/>
                </a:lnTo>
                <a:lnTo>
                  <a:pt x="94" y="145"/>
                </a:lnTo>
                <a:lnTo>
                  <a:pt x="96" y="148"/>
                </a:lnTo>
                <a:lnTo>
                  <a:pt x="98" y="152"/>
                </a:lnTo>
                <a:lnTo>
                  <a:pt x="101" y="154"/>
                </a:lnTo>
                <a:lnTo>
                  <a:pt x="105" y="156"/>
                </a:lnTo>
                <a:lnTo>
                  <a:pt x="110" y="157"/>
                </a:lnTo>
                <a:lnTo>
                  <a:pt x="116" y="157"/>
                </a:lnTo>
                <a:lnTo>
                  <a:pt x="121" y="156"/>
                </a:lnTo>
                <a:lnTo>
                  <a:pt x="129" y="155"/>
                </a:lnTo>
                <a:lnTo>
                  <a:pt x="129" y="135"/>
                </a:lnTo>
                <a:lnTo>
                  <a:pt x="122" y="137"/>
                </a:lnTo>
                <a:lnTo>
                  <a:pt x="118" y="135"/>
                </a:lnTo>
                <a:lnTo>
                  <a:pt x="115" y="132"/>
                </a:lnTo>
                <a:lnTo>
                  <a:pt x="114" y="127"/>
                </a:lnTo>
                <a:lnTo>
                  <a:pt x="114" y="120"/>
                </a:lnTo>
                <a:lnTo>
                  <a:pt x="114" y="46"/>
                </a:lnTo>
                <a:lnTo>
                  <a:pt x="113" y="35"/>
                </a:lnTo>
                <a:lnTo>
                  <a:pt x="111" y="26"/>
                </a:lnTo>
                <a:lnTo>
                  <a:pt x="107" y="18"/>
                </a:lnTo>
                <a:lnTo>
                  <a:pt x="101" y="11"/>
                </a:lnTo>
                <a:lnTo>
                  <a:pt x="94" y="6"/>
                </a:lnTo>
                <a:lnTo>
                  <a:pt x="84" y="3"/>
                </a:lnTo>
                <a:lnTo>
                  <a:pt x="74" y="1"/>
                </a:lnTo>
                <a:lnTo>
                  <a:pt x="61" y="0"/>
                </a:lnTo>
                <a:lnTo>
                  <a:pt x="49" y="1"/>
                </a:lnTo>
                <a:lnTo>
                  <a:pt x="38" y="4"/>
                </a:lnTo>
                <a:lnTo>
                  <a:pt x="28" y="7"/>
                </a:lnTo>
                <a:lnTo>
                  <a:pt x="21" y="13"/>
                </a:lnTo>
                <a:lnTo>
                  <a:pt x="15" y="20"/>
                </a:lnTo>
                <a:lnTo>
                  <a:pt x="11" y="28"/>
                </a:lnTo>
                <a:lnTo>
                  <a:pt x="7" y="38"/>
                </a:lnTo>
                <a:lnTo>
                  <a:pt x="6" y="48"/>
                </a:lnTo>
                <a:lnTo>
                  <a:pt x="6" y="49"/>
                </a:lnTo>
                <a:lnTo>
                  <a:pt x="28" y="49"/>
                </a:lnTo>
                <a:lnTo>
                  <a:pt x="28" y="43"/>
                </a:lnTo>
                <a:lnTo>
                  <a:pt x="31" y="38"/>
                </a:lnTo>
                <a:lnTo>
                  <a:pt x="33" y="33"/>
                </a:lnTo>
                <a:lnTo>
                  <a:pt x="37" y="29"/>
                </a:lnTo>
                <a:lnTo>
                  <a:pt x="41" y="26"/>
                </a:lnTo>
                <a:lnTo>
                  <a:pt x="46" y="24"/>
                </a:lnTo>
                <a:lnTo>
                  <a:pt x="53" y="22"/>
                </a:lnTo>
                <a:lnTo>
                  <a:pt x="60" y="22"/>
                </a:lnTo>
                <a:lnTo>
                  <a:pt x="67" y="22"/>
                </a:lnTo>
                <a:lnTo>
                  <a:pt x="74" y="24"/>
                </a:lnTo>
                <a:lnTo>
                  <a:pt x="79" y="26"/>
                </a:lnTo>
                <a:lnTo>
                  <a:pt x="83" y="28"/>
                </a:lnTo>
                <a:lnTo>
                  <a:pt x="86" y="31"/>
                </a:lnTo>
                <a:lnTo>
                  <a:pt x="89" y="35"/>
                </a:lnTo>
                <a:lnTo>
                  <a:pt x="91" y="39"/>
                </a:lnTo>
                <a:lnTo>
                  <a:pt x="91" y="45"/>
                </a:lnTo>
                <a:lnTo>
                  <a:pt x="91" y="50"/>
                </a:lnTo>
                <a:lnTo>
                  <a:pt x="90" y="55"/>
                </a:lnTo>
                <a:lnTo>
                  <a:pt x="89" y="57"/>
                </a:lnTo>
                <a:lnTo>
                  <a:pt x="84" y="60"/>
                </a:lnTo>
                <a:lnTo>
                  <a:pt x="79" y="62"/>
                </a:lnTo>
                <a:lnTo>
                  <a:pt x="71" y="63"/>
                </a:lnTo>
                <a:lnTo>
                  <a:pt x="60" y="64"/>
                </a:lnTo>
                <a:lnTo>
                  <a:pt x="47" y="65"/>
                </a:lnTo>
                <a:lnTo>
                  <a:pt x="36" y="68"/>
                </a:lnTo>
                <a:lnTo>
                  <a:pt x="26" y="71"/>
                </a:lnTo>
                <a:lnTo>
                  <a:pt x="18" y="75"/>
                </a:lnTo>
                <a:lnTo>
                  <a:pt x="12" y="81"/>
                </a:lnTo>
                <a:lnTo>
                  <a:pt x="6" y="86"/>
                </a:lnTo>
                <a:lnTo>
                  <a:pt x="3" y="95"/>
                </a:lnTo>
                <a:lnTo>
                  <a:pt x="1" y="103"/>
                </a:lnTo>
                <a:lnTo>
                  <a:pt x="0" y="113"/>
                </a:lnTo>
                <a:lnTo>
                  <a:pt x="1" y="124"/>
                </a:lnTo>
                <a:lnTo>
                  <a:pt x="3" y="132"/>
                </a:lnTo>
                <a:lnTo>
                  <a:pt x="6" y="140"/>
                </a:lnTo>
                <a:lnTo>
                  <a:pt x="12" y="147"/>
                </a:lnTo>
                <a:lnTo>
                  <a:pt x="18" y="152"/>
                </a:lnTo>
                <a:lnTo>
                  <a:pt x="25" y="155"/>
                </a:lnTo>
                <a:lnTo>
                  <a:pt x="35" y="157"/>
                </a:lnTo>
                <a:lnTo>
                  <a:pt x="44" y="159"/>
                </a:lnTo>
                <a:lnTo>
                  <a:pt x="58" y="157"/>
                </a:lnTo>
                <a:lnTo>
                  <a:pt x="71" y="153"/>
                </a:lnTo>
                <a:lnTo>
                  <a:pt x="82" y="145"/>
                </a:lnTo>
                <a:lnTo>
                  <a:pt x="93" y="13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10" name="Freeform 506"/>
          <p:cNvSpPr>
            <a:spLocks/>
          </p:cNvSpPr>
          <p:nvPr/>
        </p:nvSpPr>
        <p:spPr bwMode="auto">
          <a:xfrm>
            <a:off x="5734050" y="4860925"/>
            <a:ext cx="52388" cy="82550"/>
          </a:xfrm>
          <a:custGeom>
            <a:avLst/>
            <a:gdLst>
              <a:gd name="T0" fmla="*/ 2147483647 w 114"/>
              <a:gd name="T1" fmla="*/ 2147483647 h 155"/>
              <a:gd name="T2" fmla="*/ 2147483647 w 114"/>
              <a:gd name="T3" fmla="*/ 2147483647 h 155"/>
              <a:gd name="T4" fmla="*/ 2147483647 w 114"/>
              <a:gd name="T5" fmla="*/ 2147483647 h 155"/>
              <a:gd name="T6" fmla="*/ 2147483647 w 114"/>
              <a:gd name="T7" fmla="*/ 2147483647 h 155"/>
              <a:gd name="T8" fmla="*/ 2147483647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0 h 155"/>
              <a:gd name="T30" fmla="*/ 2147483647 w 114"/>
              <a:gd name="T31" fmla="*/ 0 h 155"/>
              <a:gd name="T32" fmla="*/ 2147483647 w 114"/>
              <a:gd name="T33" fmla="*/ 0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0 w 114"/>
              <a:gd name="T51" fmla="*/ 2147483647 h 155"/>
              <a:gd name="T52" fmla="*/ 0 w 114"/>
              <a:gd name="T53" fmla="*/ 2147483647 h 155"/>
              <a:gd name="T54" fmla="*/ 2147483647 w 114"/>
              <a:gd name="T55" fmla="*/ 2147483647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90" y="155"/>
                </a:moveTo>
                <a:lnTo>
                  <a:pt x="114" y="155"/>
                </a:lnTo>
                <a:lnTo>
                  <a:pt x="114" y="64"/>
                </a:lnTo>
                <a:lnTo>
                  <a:pt x="114" y="57"/>
                </a:lnTo>
                <a:lnTo>
                  <a:pt x="114" y="47"/>
                </a:lnTo>
                <a:lnTo>
                  <a:pt x="113" y="38"/>
                </a:lnTo>
                <a:lnTo>
                  <a:pt x="112" y="28"/>
                </a:lnTo>
                <a:lnTo>
                  <a:pt x="107" y="21"/>
                </a:lnTo>
                <a:lnTo>
                  <a:pt x="104" y="15"/>
                </a:lnTo>
                <a:lnTo>
                  <a:pt x="101" y="12"/>
                </a:lnTo>
                <a:lnTo>
                  <a:pt x="97" y="8"/>
                </a:lnTo>
                <a:lnTo>
                  <a:pt x="92" y="5"/>
                </a:lnTo>
                <a:lnTo>
                  <a:pt x="86" y="3"/>
                </a:lnTo>
                <a:lnTo>
                  <a:pt x="80" y="1"/>
                </a:lnTo>
                <a:lnTo>
                  <a:pt x="73" y="0"/>
                </a:lnTo>
                <a:lnTo>
                  <a:pt x="65" y="0"/>
                </a:lnTo>
                <a:lnTo>
                  <a:pt x="59" y="0"/>
                </a:lnTo>
                <a:lnTo>
                  <a:pt x="53" y="1"/>
                </a:lnTo>
                <a:lnTo>
                  <a:pt x="46" y="4"/>
                </a:lnTo>
                <a:lnTo>
                  <a:pt x="41" y="6"/>
                </a:lnTo>
                <a:lnTo>
                  <a:pt x="36" y="10"/>
                </a:lnTo>
                <a:lnTo>
                  <a:pt x="30" y="14"/>
                </a:lnTo>
                <a:lnTo>
                  <a:pt x="26" y="20"/>
                </a:lnTo>
                <a:lnTo>
                  <a:pt x="22" y="26"/>
                </a:lnTo>
                <a:lnTo>
                  <a:pt x="22" y="4"/>
                </a:lnTo>
                <a:lnTo>
                  <a:pt x="0" y="4"/>
                </a:lnTo>
                <a:lnTo>
                  <a:pt x="0" y="155"/>
                </a:lnTo>
                <a:lnTo>
                  <a:pt x="23" y="155"/>
                </a:lnTo>
                <a:lnTo>
                  <a:pt x="23" y="69"/>
                </a:lnTo>
                <a:lnTo>
                  <a:pt x="24" y="58"/>
                </a:lnTo>
                <a:lnTo>
                  <a:pt x="26" y="49"/>
                </a:lnTo>
                <a:lnTo>
                  <a:pt x="29" y="41"/>
                </a:lnTo>
                <a:lnTo>
                  <a:pt x="34" y="34"/>
                </a:lnTo>
                <a:lnTo>
                  <a:pt x="40" y="29"/>
                </a:lnTo>
                <a:lnTo>
                  <a:pt x="46" y="26"/>
                </a:lnTo>
                <a:lnTo>
                  <a:pt x="55" y="24"/>
                </a:lnTo>
                <a:lnTo>
                  <a:pt x="63" y="22"/>
                </a:lnTo>
                <a:lnTo>
                  <a:pt x="70" y="24"/>
                </a:lnTo>
                <a:lnTo>
                  <a:pt x="77" y="25"/>
                </a:lnTo>
                <a:lnTo>
                  <a:pt x="81" y="28"/>
                </a:lnTo>
                <a:lnTo>
                  <a:pt x="85" y="32"/>
                </a:lnTo>
                <a:lnTo>
                  <a:pt x="87" y="38"/>
                </a:lnTo>
                <a:lnTo>
                  <a:pt x="89" y="45"/>
                </a:lnTo>
                <a:lnTo>
                  <a:pt x="90" y="53"/>
                </a:lnTo>
                <a:lnTo>
                  <a:pt x="90" y="62"/>
                </a:lnTo>
                <a:lnTo>
                  <a:pt x="90"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11" name="Freeform 507"/>
          <p:cNvSpPr>
            <a:spLocks noEditPoints="1"/>
          </p:cNvSpPr>
          <p:nvPr/>
        </p:nvSpPr>
        <p:spPr bwMode="auto">
          <a:xfrm>
            <a:off x="5835650" y="4833938"/>
            <a:ext cx="63500" cy="109537"/>
          </a:xfrm>
          <a:custGeom>
            <a:avLst/>
            <a:gdLst>
              <a:gd name="T0" fmla="*/ 0 w 134"/>
              <a:gd name="T1" fmla="*/ 2147483647 h 207"/>
              <a:gd name="T2" fmla="*/ 2147483647 w 134"/>
              <a:gd name="T3" fmla="*/ 2147483647 h 207"/>
              <a:gd name="T4" fmla="*/ 2147483647 w 134"/>
              <a:gd name="T5" fmla="*/ 2147483647 h 207"/>
              <a:gd name="T6" fmla="*/ 2147483647 w 134"/>
              <a:gd name="T7" fmla="*/ 2147483647 h 207"/>
              <a:gd name="T8" fmla="*/ 2147483647 w 134"/>
              <a:gd name="T9" fmla="*/ 2147483647 h 207"/>
              <a:gd name="T10" fmla="*/ 2147483647 w 134"/>
              <a:gd name="T11" fmla="*/ 2147483647 h 207"/>
              <a:gd name="T12" fmla="*/ 2147483647 w 134"/>
              <a:gd name="T13" fmla="*/ 2147483647 h 207"/>
              <a:gd name="T14" fmla="*/ 2147483647 w 134"/>
              <a:gd name="T15" fmla="*/ 2147483647 h 207"/>
              <a:gd name="T16" fmla="*/ 2147483647 w 134"/>
              <a:gd name="T17" fmla="*/ 2147483647 h 207"/>
              <a:gd name="T18" fmla="*/ 2147483647 w 134"/>
              <a:gd name="T19" fmla="*/ 2147483647 h 207"/>
              <a:gd name="T20" fmla="*/ 2147483647 w 134"/>
              <a:gd name="T21" fmla="*/ 2147483647 h 207"/>
              <a:gd name="T22" fmla="*/ 2147483647 w 134"/>
              <a:gd name="T23" fmla="*/ 2147483647 h 207"/>
              <a:gd name="T24" fmla="*/ 2147483647 w 134"/>
              <a:gd name="T25" fmla="*/ 2147483647 h 207"/>
              <a:gd name="T26" fmla="*/ 2147483647 w 134"/>
              <a:gd name="T27" fmla="*/ 2147483647 h 207"/>
              <a:gd name="T28" fmla="*/ 2147483647 w 134"/>
              <a:gd name="T29" fmla="*/ 2147483647 h 207"/>
              <a:gd name="T30" fmla="*/ 2147483647 w 134"/>
              <a:gd name="T31" fmla="*/ 2147483647 h 207"/>
              <a:gd name="T32" fmla="*/ 2147483647 w 134"/>
              <a:gd name="T33" fmla="*/ 2147483647 h 207"/>
              <a:gd name="T34" fmla="*/ 2147483647 w 134"/>
              <a:gd name="T35" fmla="*/ 2147483647 h 207"/>
              <a:gd name="T36" fmla="*/ 2147483647 w 134"/>
              <a:gd name="T37" fmla="*/ 2147483647 h 207"/>
              <a:gd name="T38" fmla="*/ 2147483647 w 134"/>
              <a:gd name="T39" fmla="*/ 2147483647 h 207"/>
              <a:gd name="T40" fmla="*/ 2147483647 w 134"/>
              <a:gd name="T41" fmla="*/ 2147483647 h 207"/>
              <a:gd name="T42" fmla="*/ 2147483647 w 134"/>
              <a:gd name="T43" fmla="*/ 2147483647 h 207"/>
              <a:gd name="T44" fmla="*/ 2147483647 w 134"/>
              <a:gd name="T45" fmla="*/ 2147483647 h 207"/>
              <a:gd name="T46" fmla="*/ 2147483647 w 134"/>
              <a:gd name="T47" fmla="*/ 2147483647 h 207"/>
              <a:gd name="T48" fmla="*/ 2147483647 w 134"/>
              <a:gd name="T49" fmla="*/ 2147483647 h 207"/>
              <a:gd name="T50" fmla="*/ 2147483647 w 134"/>
              <a:gd name="T51" fmla="*/ 2147483647 h 207"/>
              <a:gd name="T52" fmla="*/ 2147483647 w 134"/>
              <a:gd name="T53" fmla="*/ 0 h 207"/>
              <a:gd name="T54" fmla="*/ 2147483647 w 134"/>
              <a:gd name="T55" fmla="*/ 0 h 207"/>
              <a:gd name="T56" fmla="*/ 2147483647 w 134"/>
              <a:gd name="T57" fmla="*/ 0 h 207"/>
              <a:gd name="T58" fmla="*/ 0 w 134"/>
              <a:gd name="T59" fmla="*/ 0 h 207"/>
              <a:gd name="T60" fmla="*/ 0 w 134"/>
              <a:gd name="T61" fmla="*/ 2147483647 h 207"/>
              <a:gd name="T62" fmla="*/ 2147483647 w 134"/>
              <a:gd name="T63" fmla="*/ 2147483647 h 207"/>
              <a:gd name="T64" fmla="*/ 2147483647 w 134"/>
              <a:gd name="T65" fmla="*/ 2147483647 h 207"/>
              <a:gd name="T66" fmla="*/ 2147483647 w 134"/>
              <a:gd name="T67" fmla="*/ 2147483647 h 207"/>
              <a:gd name="T68" fmla="*/ 2147483647 w 134"/>
              <a:gd name="T69" fmla="*/ 2147483647 h 207"/>
              <a:gd name="T70" fmla="*/ 2147483647 w 134"/>
              <a:gd name="T71" fmla="*/ 2147483647 h 207"/>
              <a:gd name="T72" fmla="*/ 2147483647 w 134"/>
              <a:gd name="T73" fmla="*/ 2147483647 h 207"/>
              <a:gd name="T74" fmla="*/ 2147483647 w 134"/>
              <a:gd name="T75" fmla="*/ 2147483647 h 207"/>
              <a:gd name="T76" fmla="*/ 2147483647 w 134"/>
              <a:gd name="T77" fmla="*/ 2147483647 h 207"/>
              <a:gd name="T78" fmla="*/ 2147483647 w 134"/>
              <a:gd name="T79" fmla="*/ 2147483647 h 207"/>
              <a:gd name="T80" fmla="*/ 2147483647 w 134"/>
              <a:gd name="T81" fmla="*/ 2147483647 h 207"/>
              <a:gd name="T82" fmla="*/ 2147483647 w 134"/>
              <a:gd name="T83" fmla="*/ 2147483647 h 207"/>
              <a:gd name="T84" fmla="*/ 2147483647 w 134"/>
              <a:gd name="T85" fmla="*/ 2147483647 h 207"/>
              <a:gd name="T86" fmla="*/ 2147483647 w 134"/>
              <a:gd name="T87" fmla="*/ 2147483647 h 207"/>
              <a:gd name="T88" fmla="*/ 2147483647 w 134"/>
              <a:gd name="T89" fmla="*/ 2147483647 h 207"/>
              <a:gd name="T90" fmla="*/ 2147483647 w 134"/>
              <a:gd name="T91" fmla="*/ 2147483647 h 207"/>
              <a:gd name="T92" fmla="*/ 2147483647 w 134"/>
              <a:gd name="T93" fmla="*/ 2147483647 h 207"/>
              <a:gd name="T94" fmla="*/ 2147483647 w 134"/>
              <a:gd name="T95" fmla="*/ 2147483647 h 207"/>
              <a:gd name="T96" fmla="*/ 2147483647 w 134"/>
              <a:gd name="T97" fmla="*/ 2147483647 h 207"/>
              <a:gd name="T98" fmla="*/ 2147483647 w 134"/>
              <a:gd name="T99" fmla="*/ 2147483647 h 207"/>
              <a:gd name="T100" fmla="*/ 2147483647 w 134"/>
              <a:gd name="T101" fmla="*/ 2147483647 h 20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34"/>
              <a:gd name="T154" fmla="*/ 0 h 207"/>
              <a:gd name="T155" fmla="*/ 134 w 134"/>
              <a:gd name="T156" fmla="*/ 207 h 20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34" h="207">
                <a:moveTo>
                  <a:pt x="0" y="207"/>
                </a:moveTo>
                <a:lnTo>
                  <a:pt x="26" y="207"/>
                </a:lnTo>
                <a:lnTo>
                  <a:pt x="26" y="120"/>
                </a:lnTo>
                <a:lnTo>
                  <a:pt x="63" y="120"/>
                </a:lnTo>
                <a:lnTo>
                  <a:pt x="77" y="120"/>
                </a:lnTo>
                <a:lnTo>
                  <a:pt x="90" y="119"/>
                </a:lnTo>
                <a:lnTo>
                  <a:pt x="100" y="116"/>
                </a:lnTo>
                <a:lnTo>
                  <a:pt x="110" y="112"/>
                </a:lnTo>
                <a:lnTo>
                  <a:pt x="115" y="107"/>
                </a:lnTo>
                <a:lnTo>
                  <a:pt x="120" y="102"/>
                </a:lnTo>
                <a:lnTo>
                  <a:pt x="125" y="97"/>
                </a:lnTo>
                <a:lnTo>
                  <a:pt x="128" y="91"/>
                </a:lnTo>
                <a:lnTo>
                  <a:pt x="131" y="84"/>
                </a:lnTo>
                <a:lnTo>
                  <a:pt x="132" y="77"/>
                </a:lnTo>
                <a:lnTo>
                  <a:pt x="134" y="69"/>
                </a:lnTo>
                <a:lnTo>
                  <a:pt x="134" y="60"/>
                </a:lnTo>
                <a:lnTo>
                  <a:pt x="134" y="51"/>
                </a:lnTo>
                <a:lnTo>
                  <a:pt x="133" y="43"/>
                </a:lnTo>
                <a:lnTo>
                  <a:pt x="131" y="35"/>
                </a:lnTo>
                <a:lnTo>
                  <a:pt x="128" y="28"/>
                </a:lnTo>
                <a:lnTo>
                  <a:pt x="125" y="22"/>
                </a:lnTo>
                <a:lnTo>
                  <a:pt x="120" y="16"/>
                </a:lnTo>
                <a:lnTo>
                  <a:pt x="116" y="11"/>
                </a:lnTo>
                <a:lnTo>
                  <a:pt x="110" y="8"/>
                </a:lnTo>
                <a:lnTo>
                  <a:pt x="101" y="3"/>
                </a:lnTo>
                <a:lnTo>
                  <a:pt x="91" y="1"/>
                </a:lnTo>
                <a:lnTo>
                  <a:pt x="80" y="0"/>
                </a:lnTo>
                <a:lnTo>
                  <a:pt x="69" y="0"/>
                </a:lnTo>
                <a:lnTo>
                  <a:pt x="62" y="0"/>
                </a:lnTo>
                <a:lnTo>
                  <a:pt x="0" y="0"/>
                </a:lnTo>
                <a:lnTo>
                  <a:pt x="0" y="207"/>
                </a:lnTo>
                <a:close/>
                <a:moveTo>
                  <a:pt x="26" y="94"/>
                </a:moveTo>
                <a:lnTo>
                  <a:pt x="26" y="25"/>
                </a:lnTo>
                <a:lnTo>
                  <a:pt x="70" y="25"/>
                </a:lnTo>
                <a:lnTo>
                  <a:pt x="79" y="25"/>
                </a:lnTo>
                <a:lnTo>
                  <a:pt x="87" y="28"/>
                </a:lnTo>
                <a:lnTo>
                  <a:pt x="93" y="30"/>
                </a:lnTo>
                <a:lnTo>
                  <a:pt x="98" y="34"/>
                </a:lnTo>
                <a:lnTo>
                  <a:pt x="102" y="38"/>
                </a:lnTo>
                <a:lnTo>
                  <a:pt x="106" y="44"/>
                </a:lnTo>
                <a:lnTo>
                  <a:pt x="107" y="51"/>
                </a:lnTo>
                <a:lnTo>
                  <a:pt x="108" y="59"/>
                </a:lnTo>
                <a:lnTo>
                  <a:pt x="107" y="69"/>
                </a:lnTo>
                <a:lnTo>
                  <a:pt x="106" y="77"/>
                </a:lnTo>
                <a:lnTo>
                  <a:pt x="102" y="83"/>
                </a:lnTo>
                <a:lnTo>
                  <a:pt x="98" y="87"/>
                </a:lnTo>
                <a:lnTo>
                  <a:pt x="93" y="91"/>
                </a:lnTo>
                <a:lnTo>
                  <a:pt x="86" y="93"/>
                </a:lnTo>
                <a:lnTo>
                  <a:pt x="77" y="94"/>
                </a:lnTo>
                <a:lnTo>
                  <a:pt x="68" y="94"/>
                </a:lnTo>
                <a:lnTo>
                  <a:pt x="26" y="9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12" name="Freeform 508"/>
          <p:cNvSpPr>
            <a:spLocks noEditPoints="1"/>
          </p:cNvSpPr>
          <p:nvPr/>
        </p:nvSpPr>
        <p:spPr bwMode="auto">
          <a:xfrm>
            <a:off x="5911850" y="4833938"/>
            <a:ext cx="12700" cy="109537"/>
          </a:xfrm>
          <a:custGeom>
            <a:avLst/>
            <a:gdLst>
              <a:gd name="T0" fmla="*/ 0 w 23"/>
              <a:gd name="T1" fmla="*/ 2147483647 h 207"/>
              <a:gd name="T2" fmla="*/ 2147483647 w 23"/>
              <a:gd name="T3" fmla="*/ 2147483647 h 207"/>
              <a:gd name="T4" fmla="*/ 2147483647 w 23"/>
              <a:gd name="T5" fmla="*/ 2147483647 h 207"/>
              <a:gd name="T6" fmla="*/ 0 w 23"/>
              <a:gd name="T7" fmla="*/ 2147483647 h 207"/>
              <a:gd name="T8" fmla="*/ 0 w 23"/>
              <a:gd name="T9" fmla="*/ 2147483647 h 207"/>
              <a:gd name="T10" fmla="*/ 0 w 23"/>
              <a:gd name="T11" fmla="*/ 2147483647 h 207"/>
              <a:gd name="T12" fmla="*/ 2147483647 w 23"/>
              <a:gd name="T13" fmla="*/ 2147483647 h 207"/>
              <a:gd name="T14" fmla="*/ 2147483647 w 23"/>
              <a:gd name="T15" fmla="*/ 0 h 207"/>
              <a:gd name="T16" fmla="*/ 0 w 23"/>
              <a:gd name="T17" fmla="*/ 0 h 207"/>
              <a:gd name="T18" fmla="*/ 0 w 23"/>
              <a:gd name="T19" fmla="*/ 2147483647 h 2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7"/>
              <a:gd name="T32" fmla="*/ 23 w 23"/>
              <a:gd name="T33" fmla="*/ 207 h 2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7">
                <a:moveTo>
                  <a:pt x="0" y="207"/>
                </a:moveTo>
                <a:lnTo>
                  <a:pt x="23" y="207"/>
                </a:lnTo>
                <a:lnTo>
                  <a:pt x="23" y="56"/>
                </a:lnTo>
                <a:lnTo>
                  <a:pt x="0" y="56"/>
                </a:lnTo>
                <a:lnTo>
                  <a:pt x="0" y="207"/>
                </a:lnTo>
                <a:close/>
                <a:moveTo>
                  <a:pt x="0" y="28"/>
                </a:moveTo>
                <a:lnTo>
                  <a:pt x="23" y="28"/>
                </a:lnTo>
                <a:lnTo>
                  <a:pt x="23"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13" name="Freeform 509"/>
          <p:cNvSpPr>
            <a:spLocks noEditPoints="1"/>
          </p:cNvSpPr>
          <p:nvPr/>
        </p:nvSpPr>
        <p:spPr bwMode="auto">
          <a:xfrm>
            <a:off x="5937250" y="4860925"/>
            <a:ext cx="57150" cy="84138"/>
          </a:xfrm>
          <a:custGeom>
            <a:avLst/>
            <a:gdLst>
              <a:gd name="T0" fmla="*/ 2147483647 w 124"/>
              <a:gd name="T1" fmla="*/ 2147483647 h 159"/>
              <a:gd name="T2" fmla="*/ 2147483647 w 124"/>
              <a:gd name="T3" fmla="*/ 2147483647 h 159"/>
              <a:gd name="T4" fmla="*/ 2147483647 w 124"/>
              <a:gd name="T5" fmla="*/ 2147483647 h 159"/>
              <a:gd name="T6" fmla="*/ 2147483647 w 124"/>
              <a:gd name="T7" fmla="*/ 2147483647 h 159"/>
              <a:gd name="T8" fmla="*/ 2147483647 w 124"/>
              <a:gd name="T9" fmla="*/ 2147483647 h 159"/>
              <a:gd name="T10" fmla="*/ 2147483647 w 124"/>
              <a:gd name="T11" fmla="*/ 2147483647 h 159"/>
              <a:gd name="T12" fmla="*/ 2147483647 w 124"/>
              <a:gd name="T13" fmla="*/ 2147483647 h 159"/>
              <a:gd name="T14" fmla="*/ 2147483647 w 124"/>
              <a:gd name="T15" fmla="*/ 2147483647 h 159"/>
              <a:gd name="T16" fmla="*/ 2147483647 w 124"/>
              <a:gd name="T17" fmla="*/ 2147483647 h 159"/>
              <a:gd name="T18" fmla="*/ 2147483647 w 124"/>
              <a:gd name="T19" fmla="*/ 2147483647 h 159"/>
              <a:gd name="T20" fmla="*/ 2147483647 w 124"/>
              <a:gd name="T21" fmla="*/ 2147483647 h 159"/>
              <a:gd name="T22" fmla="*/ 2147483647 w 124"/>
              <a:gd name="T23" fmla="*/ 2147483647 h 159"/>
              <a:gd name="T24" fmla="*/ 2147483647 w 124"/>
              <a:gd name="T25" fmla="*/ 2147483647 h 159"/>
              <a:gd name="T26" fmla="*/ 2147483647 w 124"/>
              <a:gd name="T27" fmla="*/ 2147483647 h 159"/>
              <a:gd name="T28" fmla="*/ 2147483647 w 124"/>
              <a:gd name="T29" fmla="*/ 2147483647 h 159"/>
              <a:gd name="T30" fmla="*/ 2147483647 w 124"/>
              <a:gd name="T31" fmla="*/ 2147483647 h 159"/>
              <a:gd name="T32" fmla="*/ 2147483647 w 124"/>
              <a:gd name="T33" fmla="*/ 2147483647 h 159"/>
              <a:gd name="T34" fmla="*/ 2147483647 w 124"/>
              <a:gd name="T35" fmla="*/ 2147483647 h 159"/>
              <a:gd name="T36" fmla="*/ 2147483647 w 124"/>
              <a:gd name="T37" fmla="*/ 2147483647 h 159"/>
              <a:gd name="T38" fmla="*/ 2147483647 w 124"/>
              <a:gd name="T39" fmla="*/ 2147483647 h 159"/>
              <a:gd name="T40" fmla="*/ 2147483647 w 124"/>
              <a:gd name="T41" fmla="*/ 2147483647 h 159"/>
              <a:gd name="T42" fmla="*/ 2147483647 w 124"/>
              <a:gd name="T43" fmla="*/ 2147483647 h 159"/>
              <a:gd name="T44" fmla="*/ 2147483647 w 124"/>
              <a:gd name="T45" fmla="*/ 2147483647 h 159"/>
              <a:gd name="T46" fmla="*/ 2147483647 w 124"/>
              <a:gd name="T47" fmla="*/ 2147483647 h 159"/>
              <a:gd name="T48" fmla="*/ 2147483647 w 124"/>
              <a:gd name="T49" fmla="*/ 2147483647 h 159"/>
              <a:gd name="T50" fmla="*/ 2147483647 w 124"/>
              <a:gd name="T51" fmla="*/ 2147483647 h 159"/>
              <a:gd name="T52" fmla="*/ 2147483647 w 124"/>
              <a:gd name="T53" fmla="*/ 2147483647 h 159"/>
              <a:gd name="T54" fmla="*/ 2147483647 w 124"/>
              <a:gd name="T55" fmla="*/ 2147483647 h 159"/>
              <a:gd name="T56" fmla="*/ 2147483647 w 124"/>
              <a:gd name="T57" fmla="*/ 2147483647 h 159"/>
              <a:gd name="T58" fmla="*/ 2147483647 w 124"/>
              <a:gd name="T59" fmla="*/ 2147483647 h 159"/>
              <a:gd name="T60" fmla="*/ 2147483647 w 124"/>
              <a:gd name="T61" fmla="*/ 2147483647 h 159"/>
              <a:gd name="T62" fmla="*/ 2147483647 w 124"/>
              <a:gd name="T63" fmla="*/ 2147483647 h 159"/>
              <a:gd name="T64" fmla="*/ 2147483647 w 124"/>
              <a:gd name="T65" fmla="*/ 2147483647 h 159"/>
              <a:gd name="T66" fmla="*/ 2147483647 w 124"/>
              <a:gd name="T67" fmla="*/ 2147483647 h 159"/>
              <a:gd name="T68" fmla="*/ 2147483647 w 124"/>
              <a:gd name="T69" fmla="*/ 2147483647 h 15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4"/>
              <a:gd name="T106" fmla="*/ 0 h 159"/>
              <a:gd name="T107" fmla="*/ 124 w 124"/>
              <a:gd name="T108" fmla="*/ 159 h 15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4" h="159">
                <a:moveTo>
                  <a:pt x="99" y="107"/>
                </a:moveTo>
                <a:lnTo>
                  <a:pt x="97" y="113"/>
                </a:lnTo>
                <a:lnTo>
                  <a:pt x="94" y="119"/>
                </a:lnTo>
                <a:lnTo>
                  <a:pt x="91" y="124"/>
                </a:lnTo>
                <a:lnTo>
                  <a:pt x="87" y="128"/>
                </a:lnTo>
                <a:lnTo>
                  <a:pt x="82" y="131"/>
                </a:lnTo>
                <a:lnTo>
                  <a:pt x="77" y="133"/>
                </a:lnTo>
                <a:lnTo>
                  <a:pt x="71" y="135"/>
                </a:lnTo>
                <a:lnTo>
                  <a:pt x="63" y="135"/>
                </a:lnTo>
                <a:lnTo>
                  <a:pt x="55" y="134"/>
                </a:lnTo>
                <a:lnTo>
                  <a:pt x="48" y="132"/>
                </a:lnTo>
                <a:lnTo>
                  <a:pt x="41" y="128"/>
                </a:lnTo>
                <a:lnTo>
                  <a:pt x="35" y="123"/>
                </a:lnTo>
                <a:lnTo>
                  <a:pt x="31" y="117"/>
                </a:lnTo>
                <a:lnTo>
                  <a:pt x="28" y="109"/>
                </a:lnTo>
                <a:lnTo>
                  <a:pt x="25" y="98"/>
                </a:lnTo>
                <a:lnTo>
                  <a:pt x="24" y="88"/>
                </a:lnTo>
                <a:lnTo>
                  <a:pt x="124" y="88"/>
                </a:lnTo>
                <a:lnTo>
                  <a:pt x="124" y="76"/>
                </a:lnTo>
                <a:lnTo>
                  <a:pt x="122" y="60"/>
                </a:lnTo>
                <a:lnTo>
                  <a:pt x="119" y="43"/>
                </a:lnTo>
                <a:lnTo>
                  <a:pt x="114" y="31"/>
                </a:lnTo>
                <a:lnTo>
                  <a:pt x="108" y="20"/>
                </a:lnTo>
                <a:lnTo>
                  <a:pt x="98" y="12"/>
                </a:lnTo>
                <a:lnTo>
                  <a:pt x="88" y="5"/>
                </a:lnTo>
                <a:lnTo>
                  <a:pt x="76" y="1"/>
                </a:lnTo>
                <a:lnTo>
                  <a:pt x="61" y="0"/>
                </a:lnTo>
                <a:lnTo>
                  <a:pt x="49" y="1"/>
                </a:lnTo>
                <a:lnTo>
                  <a:pt x="36" y="6"/>
                </a:lnTo>
                <a:lnTo>
                  <a:pt x="25" y="12"/>
                </a:lnTo>
                <a:lnTo>
                  <a:pt x="17" y="21"/>
                </a:lnTo>
                <a:lnTo>
                  <a:pt x="10" y="33"/>
                </a:lnTo>
                <a:lnTo>
                  <a:pt x="4" y="47"/>
                </a:lnTo>
                <a:lnTo>
                  <a:pt x="1" y="63"/>
                </a:lnTo>
                <a:lnTo>
                  <a:pt x="0" y="81"/>
                </a:lnTo>
                <a:lnTo>
                  <a:pt x="1" y="98"/>
                </a:lnTo>
                <a:lnTo>
                  <a:pt x="4" y="113"/>
                </a:lnTo>
                <a:lnTo>
                  <a:pt x="10" y="127"/>
                </a:lnTo>
                <a:lnTo>
                  <a:pt x="17" y="138"/>
                </a:lnTo>
                <a:lnTo>
                  <a:pt x="25" y="147"/>
                </a:lnTo>
                <a:lnTo>
                  <a:pt x="36" y="153"/>
                </a:lnTo>
                <a:lnTo>
                  <a:pt x="49" y="157"/>
                </a:lnTo>
                <a:lnTo>
                  <a:pt x="61" y="159"/>
                </a:lnTo>
                <a:lnTo>
                  <a:pt x="73" y="157"/>
                </a:lnTo>
                <a:lnTo>
                  <a:pt x="85" y="155"/>
                </a:lnTo>
                <a:lnTo>
                  <a:pt x="94" y="150"/>
                </a:lnTo>
                <a:lnTo>
                  <a:pt x="102" y="145"/>
                </a:lnTo>
                <a:lnTo>
                  <a:pt x="109" y="138"/>
                </a:lnTo>
                <a:lnTo>
                  <a:pt x="115" y="128"/>
                </a:lnTo>
                <a:lnTo>
                  <a:pt x="119" y="119"/>
                </a:lnTo>
                <a:lnTo>
                  <a:pt x="121" y="107"/>
                </a:lnTo>
                <a:lnTo>
                  <a:pt x="99" y="107"/>
                </a:lnTo>
                <a:close/>
                <a:moveTo>
                  <a:pt x="24" y="67"/>
                </a:moveTo>
                <a:lnTo>
                  <a:pt x="25" y="56"/>
                </a:lnTo>
                <a:lnTo>
                  <a:pt x="28" y="48"/>
                </a:lnTo>
                <a:lnTo>
                  <a:pt x="32" y="40"/>
                </a:lnTo>
                <a:lnTo>
                  <a:pt x="36" y="34"/>
                </a:lnTo>
                <a:lnTo>
                  <a:pt x="41" y="28"/>
                </a:lnTo>
                <a:lnTo>
                  <a:pt x="48" y="25"/>
                </a:lnTo>
                <a:lnTo>
                  <a:pt x="54" y="24"/>
                </a:lnTo>
                <a:lnTo>
                  <a:pt x="62" y="22"/>
                </a:lnTo>
                <a:lnTo>
                  <a:pt x="71" y="24"/>
                </a:lnTo>
                <a:lnTo>
                  <a:pt x="78" y="25"/>
                </a:lnTo>
                <a:lnTo>
                  <a:pt x="85" y="29"/>
                </a:lnTo>
                <a:lnTo>
                  <a:pt x="90" y="34"/>
                </a:lnTo>
                <a:lnTo>
                  <a:pt x="94" y="40"/>
                </a:lnTo>
                <a:lnTo>
                  <a:pt x="97" y="48"/>
                </a:lnTo>
                <a:lnTo>
                  <a:pt x="98" y="56"/>
                </a:lnTo>
                <a:lnTo>
                  <a:pt x="99" y="67"/>
                </a:lnTo>
                <a:lnTo>
                  <a:pt x="24" y="6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14" name="Freeform 510"/>
          <p:cNvSpPr>
            <a:spLocks/>
          </p:cNvSpPr>
          <p:nvPr/>
        </p:nvSpPr>
        <p:spPr bwMode="auto">
          <a:xfrm>
            <a:off x="6007100" y="4860925"/>
            <a:ext cx="31750" cy="82550"/>
          </a:xfrm>
          <a:custGeom>
            <a:avLst/>
            <a:gdLst>
              <a:gd name="T0" fmla="*/ 0 w 66"/>
              <a:gd name="T1" fmla="*/ 2147483647 h 155"/>
              <a:gd name="T2" fmla="*/ 2147483647 w 66"/>
              <a:gd name="T3" fmla="*/ 2147483647 h 155"/>
              <a:gd name="T4" fmla="*/ 2147483647 w 66"/>
              <a:gd name="T5" fmla="*/ 2147483647 h 155"/>
              <a:gd name="T6" fmla="*/ 2147483647 w 66"/>
              <a:gd name="T7" fmla="*/ 2147483647 h 155"/>
              <a:gd name="T8" fmla="*/ 2147483647 w 66"/>
              <a:gd name="T9" fmla="*/ 2147483647 h 155"/>
              <a:gd name="T10" fmla="*/ 2147483647 w 66"/>
              <a:gd name="T11" fmla="*/ 2147483647 h 155"/>
              <a:gd name="T12" fmla="*/ 2147483647 w 66"/>
              <a:gd name="T13" fmla="*/ 2147483647 h 155"/>
              <a:gd name="T14" fmla="*/ 2147483647 w 66"/>
              <a:gd name="T15" fmla="*/ 2147483647 h 155"/>
              <a:gd name="T16" fmla="*/ 2147483647 w 66"/>
              <a:gd name="T17" fmla="*/ 2147483647 h 155"/>
              <a:gd name="T18" fmla="*/ 2147483647 w 66"/>
              <a:gd name="T19" fmla="*/ 2147483647 h 155"/>
              <a:gd name="T20" fmla="*/ 2147483647 w 66"/>
              <a:gd name="T21" fmla="*/ 2147483647 h 155"/>
              <a:gd name="T22" fmla="*/ 2147483647 w 66"/>
              <a:gd name="T23" fmla="*/ 2147483647 h 155"/>
              <a:gd name="T24" fmla="*/ 2147483647 w 66"/>
              <a:gd name="T25" fmla="*/ 0 h 155"/>
              <a:gd name="T26" fmla="*/ 2147483647 w 66"/>
              <a:gd name="T27" fmla="*/ 0 h 155"/>
              <a:gd name="T28" fmla="*/ 2147483647 w 66"/>
              <a:gd name="T29" fmla="*/ 0 h 155"/>
              <a:gd name="T30" fmla="*/ 2147483647 w 66"/>
              <a:gd name="T31" fmla="*/ 2147483647 h 155"/>
              <a:gd name="T32" fmla="*/ 2147483647 w 66"/>
              <a:gd name="T33" fmla="*/ 2147483647 h 155"/>
              <a:gd name="T34" fmla="*/ 2147483647 w 66"/>
              <a:gd name="T35" fmla="*/ 2147483647 h 155"/>
              <a:gd name="T36" fmla="*/ 2147483647 w 66"/>
              <a:gd name="T37" fmla="*/ 2147483647 h 155"/>
              <a:gd name="T38" fmla="*/ 2147483647 w 66"/>
              <a:gd name="T39" fmla="*/ 2147483647 h 155"/>
              <a:gd name="T40" fmla="*/ 2147483647 w 66"/>
              <a:gd name="T41" fmla="*/ 2147483647 h 155"/>
              <a:gd name="T42" fmla="*/ 2147483647 w 66"/>
              <a:gd name="T43" fmla="*/ 2147483647 h 155"/>
              <a:gd name="T44" fmla="*/ 2147483647 w 66"/>
              <a:gd name="T45" fmla="*/ 2147483647 h 155"/>
              <a:gd name="T46" fmla="*/ 0 w 66"/>
              <a:gd name="T47" fmla="*/ 2147483647 h 155"/>
              <a:gd name="T48" fmla="*/ 0 w 66"/>
              <a:gd name="T49" fmla="*/ 2147483647 h 15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6"/>
              <a:gd name="T76" fmla="*/ 0 h 155"/>
              <a:gd name="T77" fmla="*/ 66 w 66"/>
              <a:gd name="T78" fmla="*/ 155 h 15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6" h="155">
                <a:moveTo>
                  <a:pt x="0" y="155"/>
                </a:moveTo>
                <a:lnTo>
                  <a:pt x="23" y="155"/>
                </a:lnTo>
                <a:lnTo>
                  <a:pt x="23" y="70"/>
                </a:lnTo>
                <a:lnTo>
                  <a:pt x="24" y="61"/>
                </a:lnTo>
                <a:lnTo>
                  <a:pt x="25" y="51"/>
                </a:lnTo>
                <a:lnTo>
                  <a:pt x="28" y="45"/>
                </a:lnTo>
                <a:lnTo>
                  <a:pt x="33" y="39"/>
                </a:lnTo>
                <a:lnTo>
                  <a:pt x="38" y="33"/>
                </a:lnTo>
                <a:lnTo>
                  <a:pt x="44" y="29"/>
                </a:lnTo>
                <a:lnTo>
                  <a:pt x="53" y="28"/>
                </a:lnTo>
                <a:lnTo>
                  <a:pt x="61" y="27"/>
                </a:lnTo>
                <a:lnTo>
                  <a:pt x="66" y="27"/>
                </a:lnTo>
                <a:lnTo>
                  <a:pt x="66" y="0"/>
                </a:lnTo>
                <a:lnTo>
                  <a:pt x="60" y="0"/>
                </a:lnTo>
                <a:lnTo>
                  <a:pt x="54" y="0"/>
                </a:lnTo>
                <a:lnTo>
                  <a:pt x="47" y="3"/>
                </a:lnTo>
                <a:lnTo>
                  <a:pt x="42" y="5"/>
                </a:lnTo>
                <a:lnTo>
                  <a:pt x="37" y="7"/>
                </a:lnTo>
                <a:lnTo>
                  <a:pt x="33" y="12"/>
                </a:lnTo>
                <a:lnTo>
                  <a:pt x="28" y="18"/>
                </a:lnTo>
                <a:lnTo>
                  <a:pt x="25" y="24"/>
                </a:lnTo>
                <a:lnTo>
                  <a:pt x="22" y="31"/>
                </a:lnTo>
                <a:lnTo>
                  <a:pt x="22" y="4"/>
                </a:lnTo>
                <a:lnTo>
                  <a:pt x="0" y="4"/>
                </a:lnTo>
                <a:lnTo>
                  <a:pt x="0"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15" name="Freeform 511"/>
          <p:cNvSpPr>
            <a:spLocks/>
          </p:cNvSpPr>
          <p:nvPr/>
        </p:nvSpPr>
        <p:spPr bwMode="auto">
          <a:xfrm>
            <a:off x="6046788" y="4860925"/>
            <a:ext cx="31750" cy="82550"/>
          </a:xfrm>
          <a:custGeom>
            <a:avLst/>
            <a:gdLst>
              <a:gd name="T0" fmla="*/ 0 w 67"/>
              <a:gd name="T1" fmla="*/ 2147483647 h 155"/>
              <a:gd name="T2" fmla="*/ 2147483647 w 67"/>
              <a:gd name="T3" fmla="*/ 2147483647 h 155"/>
              <a:gd name="T4" fmla="*/ 2147483647 w 67"/>
              <a:gd name="T5" fmla="*/ 2147483647 h 155"/>
              <a:gd name="T6" fmla="*/ 2147483647 w 67"/>
              <a:gd name="T7" fmla="*/ 2147483647 h 155"/>
              <a:gd name="T8" fmla="*/ 2147483647 w 67"/>
              <a:gd name="T9" fmla="*/ 2147483647 h 155"/>
              <a:gd name="T10" fmla="*/ 2147483647 w 67"/>
              <a:gd name="T11" fmla="*/ 2147483647 h 155"/>
              <a:gd name="T12" fmla="*/ 2147483647 w 67"/>
              <a:gd name="T13" fmla="*/ 2147483647 h 155"/>
              <a:gd name="T14" fmla="*/ 2147483647 w 67"/>
              <a:gd name="T15" fmla="*/ 2147483647 h 155"/>
              <a:gd name="T16" fmla="*/ 2147483647 w 67"/>
              <a:gd name="T17" fmla="*/ 2147483647 h 155"/>
              <a:gd name="T18" fmla="*/ 2147483647 w 67"/>
              <a:gd name="T19" fmla="*/ 2147483647 h 155"/>
              <a:gd name="T20" fmla="*/ 2147483647 w 67"/>
              <a:gd name="T21" fmla="*/ 2147483647 h 155"/>
              <a:gd name="T22" fmla="*/ 2147483647 w 67"/>
              <a:gd name="T23" fmla="*/ 2147483647 h 155"/>
              <a:gd name="T24" fmla="*/ 2147483647 w 67"/>
              <a:gd name="T25" fmla="*/ 0 h 155"/>
              <a:gd name="T26" fmla="*/ 2147483647 w 67"/>
              <a:gd name="T27" fmla="*/ 0 h 155"/>
              <a:gd name="T28" fmla="*/ 2147483647 w 67"/>
              <a:gd name="T29" fmla="*/ 0 h 155"/>
              <a:gd name="T30" fmla="*/ 2147483647 w 67"/>
              <a:gd name="T31" fmla="*/ 2147483647 h 155"/>
              <a:gd name="T32" fmla="*/ 2147483647 w 67"/>
              <a:gd name="T33" fmla="*/ 2147483647 h 155"/>
              <a:gd name="T34" fmla="*/ 2147483647 w 67"/>
              <a:gd name="T35" fmla="*/ 2147483647 h 155"/>
              <a:gd name="T36" fmla="*/ 2147483647 w 67"/>
              <a:gd name="T37" fmla="*/ 2147483647 h 155"/>
              <a:gd name="T38" fmla="*/ 2147483647 w 67"/>
              <a:gd name="T39" fmla="*/ 2147483647 h 155"/>
              <a:gd name="T40" fmla="*/ 2147483647 w 67"/>
              <a:gd name="T41" fmla="*/ 2147483647 h 155"/>
              <a:gd name="T42" fmla="*/ 2147483647 w 67"/>
              <a:gd name="T43" fmla="*/ 2147483647 h 155"/>
              <a:gd name="T44" fmla="*/ 2147483647 w 67"/>
              <a:gd name="T45" fmla="*/ 2147483647 h 155"/>
              <a:gd name="T46" fmla="*/ 0 w 67"/>
              <a:gd name="T47" fmla="*/ 2147483647 h 155"/>
              <a:gd name="T48" fmla="*/ 0 w 67"/>
              <a:gd name="T49" fmla="*/ 2147483647 h 15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7"/>
              <a:gd name="T76" fmla="*/ 0 h 155"/>
              <a:gd name="T77" fmla="*/ 67 w 67"/>
              <a:gd name="T78" fmla="*/ 155 h 15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7" h="155">
                <a:moveTo>
                  <a:pt x="0" y="155"/>
                </a:moveTo>
                <a:lnTo>
                  <a:pt x="24" y="155"/>
                </a:lnTo>
                <a:lnTo>
                  <a:pt x="24" y="70"/>
                </a:lnTo>
                <a:lnTo>
                  <a:pt x="25" y="61"/>
                </a:lnTo>
                <a:lnTo>
                  <a:pt x="26" y="51"/>
                </a:lnTo>
                <a:lnTo>
                  <a:pt x="29" y="45"/>
                </a:lnTo>
                <a:lnTo>
                  <a:pt x="33" y="39"/>
                </a:lnTo>
                <a:lnTo>
                  <a:pt x="38" y="33"/>
                </a:lnTo>
                <a:lnTo>
                  <a:pt x="45" y="29"/>
                </a:lnTo>
                <a:lnTo>
                  <a:pt x="53" y="28"/>
                </a:lnTo>
                <a:lnTo>
                  <a:pt x="62" y="27"/>
                </a:lnTo>
                <a:lnTo>
                  <a:pt x="67" y="27"/>
                </a:lnTo>
                <a:lnTo>
                  <a:pt x="67" y="0"/>
                </a:lnTo>
                <a:lnTo>
                  <a:pt x="60" y="0"/>
                </a:lnTo>
                <a:lnTo>
                  <a:pt x="54" y="0"/>
                </a:lnTo>
                <a:lnTo>
                  <a:pt x="48" y="3"/>
                </a:lnTo>
                <a:lnTo>
                  <a:pt x="43" y="5"/>
                </a:lnTo>
                <a:lnTo>
                  <a:pt x="37" y="7"/>
                </a:lnTo>
                <a:lnTo>
                  <a:pt x="33" y="12"/>
                </a:lnTo>
                <a:lnTo>
                  <a:pt x="29" y="18"/>
                </a:lnTo>
                <a:lnTo>
                  <a:pt x="26" y="24"/>
                </a:lnTo>
                <a:lnTo>
                  <a:pt x="22" y="31"/>
                </a:lnTo>
                <a:lnTo>
                  <a:pt x="22" y="4"/>
                </a:lnTo>
                <a:lnTo>
                  <a:pt x="0" y="4"/>
                </a:lnTo>
                <a:lnTo>
                  <a:pt x="0"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16" name="Freeform 512"/>
          <p:cNvSpPr>
            <a:spLocks noEditPoints="1"/>
          </p:cNvSpPr>
          <p:nvPr/>
        </p:nvSpPr>
        <p:spPr bwMode="auto">
          <a:xfrm>
            <a:off x="6084888" y="4860925"/>
            <a:ext cx="57150" cy="84138"/>
          </a:xfrm>
          <a:custGeom>
            <a:avLst/>
            <a:gdLst>
              <a:gd name="T0" fmla="*/ 2147483647 w 124"/>
              <a:gd name="T1" fmla="*/ 2147483647 h 159"/>
              <a:gd name="T2" fmla="*/ 2147483647 w 124"/>
              <a:gd name="T3" fmla="*/ 2147483647 h 159"/>
              <a:gd name="T4" fmla="*/ 2147483647 w 124"/>
              <a:gd name="T5" fmla="*/ 2147483647 h 159"/>
              <a:gd name="T6" fmla="*/ 2147483647 w 124"/>
              <a:gd name="T7" fmla="*/ 2147483647 h 159"/>
              <a:gd name="T8" fmla="*/ 2147483647 w 124"/>
              <a:gd name="T9" fmla="*/ 2147483647 h 159"/>
              <a:gd name="T10" fmla="*/ 2147483647 w 124"/>
              <a:gd name="T11" fmla="*/ 2147483647 h 159"/>
              <a:gd name="T12" fmla="*/ 2147483647 w 124"/>
              <a:gd name="T13" fmla="*/ 2147483647 h 159"/>
              <a:gd name="T14" fmla="*/ 2147483647 w 124"/>
              <a:gd name="T15" fmla="*/ 2147483647 h 159"/>
              <a:gd name="T16" fmla="*/ 2147483647 w 124"/>
              <a:gd name="T17" fmla="*/ 2147483647 h 159"/>
              <a:gd name="T18" fmla="*/ 2147483647 w 124"/>
              <a:gd name="T19" fmla="*/ 2147483647 h 159"/>
              <a:gd name="T20" fmla="*/ 2147483647 w 124"/>
              <a:gd name="T21" fmla="*/ 2147483647 h 159"/>
              <a:gd name="T22" fmla="*/ 2147483647 w 124"/>
              <a:gd name="T23" fmla="*/ 2147483647 h 159"/>
              <a:gd name="T24" fmla="*/ 2147483647 w 124"/>
              <a:gd name="T25" fmla="*/ 2147483647 h 159"/>
              <a:gd name="T26" fmla="*/ 2147483647 w 124"/>
              <a:gd name="T27" fmla="*/ 2147483647 h 159"/>
              <a:gd name="T28" fmla="*/ 2147483647 w 124"/>
              <a:gd name="T29" fmla="*/ 2147483647 h 159"/>
              <a:gd name="T30" fmla="*/ 2147483647 w 124"/>
              <a:gd name="T31" fmla="*/ 2147483647 h 159"/>
              <a:gd name="T32" fmla="*/ 2147483647 w 124"/>
              <a:gd name="T33" fmla="*/ 2147483647 h 159"/>
              <a:gd name="T34" fmla="*/ 2147483647 w 124"/>
              <a:gd name="T35" fmla="*/ 2147483647 h 159"/>
              <a:gd name="T36" fmla="*/ 2147483647 w 124"/>
              <a:gd name="T37" fmla="*/ 2147483647 h 159"/>
              <a:gd name="T38" fmla="*/ 2147483647 w 124"/>
              <a:gd name="T39" fmla="*/ 2147483647 h 159"/>
              <a:gd name="T40" fmla="*/ 2147483647 w 124"/>
              <a:gd name="T41" fmla="*/ 2147483647 h 159"/>
              <a:gd name="T42" fmla="*/ 2147483647 w 124"/>
              <a:gd name="T43" fmla="*/ 2147483647 h 159"/>
              <a:gd name="T44" fmla="*/ 2147483647 w 124"/>
              <a:gd name="T45" fmla="*/ 2147483647 h 159"/>
              <a:gd name="T46" fmla="*/ 2147483647 w 124"/>
              <a:gd name="T47" fmla="*/ 2147483647 h 159"/>
              <a:gd name="T48" fmla="*/ 2147483647 w 124"/>
              <a:gd name="T49" fmla="*/ 2147483647 h 159"/>
              <a:gd name="T50" fmla="*/ 2147483647 w 124"/>
              <a:gd name="T51" fmla="*/ 2147483647 h 159"/>
              <a:gd name="T52" fmla="*/ 2147483647 w 124"/>
              <a:gd name="T53" fmla="*/ 2147483647 h 159"/>
              <a:gd name="T54" fmla="*/ 2147483647 w 124"/>
              <a:gd name="T55" fmla="*/ 2147483647 h 159"/>
              <a:gd name="T56" fmla="*/ 2147483647 w 124"/>
              <a:gd name="T57" fmla="*/ 2147483647 h 159"/>
              <a:gd name="T58" fmla="*/ 2147483647 w 124"/>
              <a:gd name="T59" fmla="*/ 2147483647 h 159"/>
              <a:gd name="T60" fmla="*/ 2147483647 w 124"/>
              <a:gd name="T61" fmla="*/ 2147483647 h 159"/>
              <a:gd name="T62" fmla="*/ 2147483647 w 124"/>
              <a:gd name="T63" fmla="*/ 2147483647 h 159"/>
              <a:gd name="T64" fmla="*/ 2147483647 w 124"/>
              <a:gd name="T65" fmla="*/ 2147483647 h 159"/>
              <a:gd name="T66" fmla="*/ 2147483647 w 124"/>
              <a:gd name="T67" fmla="*/ 2147483647 h 159"/>
              <a:gd name="T68" fmla="*/ 2147483647 w 124"/>
              <a:gd name="T69" fmla="*/ 2147483647 h 15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4"/>
              <a:gd name="T106" fmla="*/ 0 h 159"/>
              <a:gd name="T107" fmla="*/ 124 w 124"/>
              <a:gd name="T108" fmla="*/ 159 h 15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4" h="159">
                <a:moveTo>
                  <a:pt x="100" y="107"/>
                </a:moveTo>
                <a:lnTo>
                  <a:pt x="97" y="113"/>
                </a:lnTo>
                <a:lnTo>
                  <a:pt x="94" y="119"/>
                </a:lnTo>
                <a:lnTo>
                  <a:pt x="91" y="124"/>
                </a:lnTo>
                <a:lnTo>
                  <a:pt x="87" y="128"/>
                </a:lnTo>
                <a:lnTo>
                  <a:pt x="83" y="131"/>
                </a:lnTo>
                <a:lnTo>
                  <a:pt x="77" y="133"/>
                </a:lnTo>
                <a:lnTo>
                  <a:pt x="71" y="135"/>
                </a:lnTo>
                <a:lnTo>
                  <a:pt x="64" y="135"/>
                </a:lnTo>
                <a:lnTo>
                  <a:pt x="55" y="134"/>
                </a:lnTo>
                <a:lnTo>
                  <a:pt x="48" y="132"/>
                </a:lnTo>
                <a:lnTo>
                  <a:pt x="42" y="128"/>
                </a:lnTo>
                <a:lnTo>
                  <a:pt x="35" y="123"/>
                </a:lnTo>
                <a:lnTo>
                  <a:pt x="31" y="117"/>
                </a:lnTo>
                <a:lnTo>
                  <a:pt x="28" y="109"/>
                </a:lnTo>
                <a:lnTo>
                  <a:pt x="26" y="98"/>
                </a:lnTo>
                <a:lnTo>
                  <a:pt x="25" y="88"/>
                </a:lnTo>
                <a:lnTo>
                  <a:pt x="124" y="88"/>
                </a:lnTo>
                <a:lnTo>
                  <a:pt x="124" y="76"/>
                </a:lnTo>
                <a:lnTo>
                  <a:pt x="123" y="60"/>
                </a:lnTo>
                <a:lnTo>
                  <a:pt x="120" y="43"/>
                </a:lnTo>
                <a:lnTo>
                  <a:pt x="114" y="31"/>
                </a:lnTo>
                <a:lnTo>
                  <a:pt x="108" y="20"/>
                </a:lnTo>
                <a:lnTo>
                  <a:pt x="99" y="12"/>
                </a:lnTo>
                <a:lnTo>
                  <a:pt x="88" y="5"/>
                </a:lnTo>
                <a:lnTo>
                  <a:pt x="76" y="1"/>
                </a:lnTo>
                <a:lnTo>
                  <a:pt x="62" y="0"/>
                </a:lnTo>
                <a:lnTo>
                  <a:pt x="49" y="1"/>
                </a:lnTo>
                <a:lnTo>
                  <a:pt x="36" y="6"/>
                </a:lnTo>
                <a:lnTo>
                  <a:pt x="26" y="12"/>
                </a:lnTo>
                <a:lnTo>
                  <a:pt x="17" y="21"/>
                </a:lnTo>
                <a:lnTo>
                  <a:pt x="10" y="33"/>
                </a:lnTo>
                <a:lnTo>
                  <a:pt x="5" y="47"/>
                </a:lnTo>
                <a:lnTo>
                  <a:pt x="1" y="63"/>
                </a:lnTo>
                <a:lnTo>
                  <a:pt x="0" y="81"/>
                </a:lnTo>
                <a:lnTo>
                  <a:pt x="1" y="98"/>
                </a:lnTo>
                <a:lnTo>
                  <a:pt x="5" y="113"/>
                </a:lnTo>
                <a:lnTo>
                  <a:pt x="10" y="127"/>
                </a:lnTo>
                <a:lnTo>
                  <a:pt x="17" y="138"/>
                </a:lnTo>
                <a:lnTo>
                  <a:pt x="26" y="147"/>
                </a:lnTo>
                <a:lnTo>
                  <a:pt x="36" y="153"/>
                </a:lnTo>
                <a:lnTo>
                  <a:pt x="49" y="157"/>
                </a:lnTo>
                <a:lnTo>
                  <a:pt x="62" y="159"/>
                </a:lnTo>
                <a:lnTo>
                  <a:pt x="73" y="157"/>
                </a:lnTo>
                <a:lnTo>
                  <a:pt x="85" y="155"/>
                </a:lnTo>
                <a:lnTo>
                  <a:pt x="94" y="150"/>
                </a:lnTo>
                <a:lnTo>
                  <a:pt x="103" y="145"/>
                </a:lnTo>
                <a:lnTo>
                  <a:pt x="109" y="138"/>
                </a:lnTo>
                <a:lnTo>
                  <a:pt x="115" y="128"/>
                </a:lnTo>
                <a:lnTo>
                  <a:pt x="120" y="119"/>
                </a:lnTo>
                <a:lnTo>
                  <a:pt x="122" y="107"/>
                </a:lnTo>
                <a:lnTo>
                  <a:pt x="100" y="107"/>
                </a:lnTo>
                <a:close/>
                <a:moveTo>
                  <a:pt x="25" y="67"/>
                </a:moveTo>
                <a:lnTo>
                  <a:pt x="26" y="56"/>
                </a:lnTo>
                <a:lnTo>
                  <a:pt x="28" y="48"/>
                </a:lnTo>
                <a:lnTo>
                  <a:pt x="32" y="40"/>
                </a:lnTo>
                <a:lnTo>
                  <a:pt x="36" y="34"/>
                </a:lnTo>
                <a:lnTo>
                  <a:pt x="42" y="28"/>
                </a:lnTo>
                <a:lnTo>
                  <a:pt x="48" y="25"/>
                </a:lnTo>
                <a:lnTo>
                  <a:pt x="54" y="24"/>
                </a:lnTo>
                <a:lnTo>
                  <a:pt x="63" y="22"/>
                </a:lnTo>
                <a:lnTo>
                  <a:pt x="71" y="24"/>
                </a:lnTo>
                <a:lnTo>
                  <a:pt x="78" y="25"/>
                </a:lnTo>
                <a:lnTo>
                  <a:pt x="85" y="29"/>
                </a:lnTo>
                <a:lnTo>
                  <a:pt x="90" y="34"/>
                </a:lnTo>
                <a:lnTo>
                  <a:pt x="94" y="40"/>
                </a:lnTo>
                <a:lnTo>
                  <a:pt x="97" y="48"/>
                </a:lnTo>
                <a:lnTo>
                  <a:pt x="99" y="56"/>
                </a:lnTo>
                <a:lnTo>
                  <a:pt x="100" y="67"/>
                </a:lnTo>
                <a:lnTo>
                  <a:pt x="25" y="6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17" name="Freeform 513"/>
          <p:cNvSpPr>
            <a:spLocks noEditPoints="1"/>
          </p:cNvSpPr>
          <p:nvPr/>
        </p:nvSpPr>
        <p:spPr bwMode="auto">
          <a:xfrm>
            <a:off x="6189663" y="4833938"/>
            <a:ext cx="61912" cy="109537"/>
          </a:xfrm>
          <a:custGeom>
            <a:avLst/>
            <a:gdLst>
              <a:gd name="T0" fmla="*/ 0 w 134"/>
              <a:gd name="T1" fmla="*/ 2147483647 h 207"/>
              <a:gd name="T2" fmla="*/ 2147483647 w 134"/>
              <a:gd name="T3" fmla="*/ 2147483647 h 207"/>
              <a:gd name="T4" fmla="*/ 2147483647 w 134"/>
              <a:gd name="T5" fmla="*/ 2147483647 h 207"/>
              <a:gd name="T6" fmla="*/ 2147483647 w 134"/>
              <a:gd name="T7" fmla="*/ 2147483647 h 207"/>
              <a:gd name="T8" fmla="*/ 2147483647 w 134"/>
              <a:gd name="T9" fmla="*/ 2147483647 h 207"/>
              <a:gd name="T10" fmla="*/ 2147483647 w 134"/>
              <a:gd name="T11" fmla="*/ 2147483647 h 207"/>
              <a:gd name="T12" fmla="*/ 2147483647 w 134"/>
              <a:gd name="T13" fmla="*/ 2147483647 h 207"/>
              <a:gd name="T14" fmla="*/ 2147483647 w 134"/>
              <a:gd name="T15" fmla="*/ 2147483647 h 207"/>
              <a:gd name="T16" fmla="*/ 2147483647 w 134"/>
              <a:gd name="T17" fmla="*/ 2147483647 h 207"/>
              <a:gd name="T18" fmla="*/ 2147483647 w 134"/>
              <a:gd name="T19" fmla="*/ 2147483647 h 207"/>
              <a:gd name="T20" fmla="*/ 2147483647 w 134"/>
              <a:gd name="T21" fmla="*/ 2147483647 h 207"/>
              <a:gd name="T22" fmla="*/ 2147483647 w 134"/>
              <a:gd name="T23" fmla="*/ 2147483647 h 207"/>
              <a:gd name="T24" fmla="*/ 2147483647 w 134"/>
              <a:gd name="T25" fmla="*/ 2147483647 h 207"/>
              <a:gd name="T26" fmla="*/ 2147483647 w 134"/>
              <a:gd name="T27" fmla="*/ 2147483647 h 207"/>
              <a:gd name="T28" fmla="*/ 2147483647 w 134"/>
              <a:gd name="T29" fmla="*/ 2147483647 h 207"/>
              <a:gd name="T30" fmla="*/ 2147483647 w 134"/>
              <a:gd name="T31" fmla="*/ 2147483647 h 207"/>
              <a:gd name="T32" fmla="*/ 2147483647 w 134"/>
              <a:gd name="T33" fmla="*/ 2147483647 h 207"/>
              <a:gd name="T34" fmla="*/ 2147483647 w 134"/>
              <a:gd name="T35" fmla="*/ 2147483647 h 207"/>
              <a:gd name="T36" fmla="*/ 2147483647 w 134"/>
              <a:gd name="T37" fmla="*/ 2147483647 h 207"/>
              <a:gd name="T38" fmla="*/ 2147483647 w 134"/>
              <a:gd name="T39" fmla="*/ 2147483647 h 207"/>
              <a:gd name="T40" fmla="*/ 2147483647 w 134"/>
              <a:gd name="T41" fmla="*/ 2147483647 h 207"/>
              <a:gd name="T42" fmla="*/ 2147483647 w 134"/>
              <a:gd name="T43" fmla="*/ 2147483647 h 207"/>
              <a:gd name="T44" fmla="*/ 2147483647 w 134"/>
              <a:gd name="T45" fmla="*/ 2147483647 h 207"/>
              <a:gd name="T46" fmla="*/ 2147483647 w 134"/>
              <a:gd name="T47" fmla="*/ 2147483647 h 207"/>
              <a:gd name="T48" fmla="*/ 2147483647 w 134"/>
              <a:gd name="T49" fmla="*/ 2147483647 h 207"/>
              <a:gd name="T50" fmla="*/ 2147483647 w 134"/>
              <a:gd name="T51" fmla="*/ 2147483647 h 207"/>
              <a:gd name="T52" fmla="*/ 2147483647 w 134"/>
              <a:gd name="T53" fmla="*/ 0 h 207"/>
              <a:gd name="T54" fmla="*/ 2147483647 w 134"/>
              <a:gd name="T55" fmla="*/ 0 h 207"/>
              <a:gd name="T56" fmla="*/ 2147483647 w 134"/>
              <a:gd name="T57" fmla="*/ 0 h 207"/>
              <a:gd name="T58" fmla="*/ 0 w 134"/>
              <a:gd name="T59" fmla="*/ 0 h 207"/>
              <a:gd name="T60" fmla="*/ 0 w 134"/>
              <a:gd name="T61" fmla="*/ 2147483647 h 207"/>
              <a:gd name="T62" fmla="*/ 2147483647 w 134"/>
              <a:gd name="T63" fmla="*/ 2147483647 h 207"/>
              <a:gd name="T64" fmla="*/ 2147483647 w 134"/>
              <a:gd name="T65" fmla="*/ 2147483647 h 207"/>
              <a:gd name="T66" fmla="*/ 2147483647 w 134"/>
              <a:gd name="T67" fmla="*/ 2147483647 h 207"/>
              <a:gd name="T68" fmla="*/ 2147483647 w 134"/>
              <a:gd name="T69" fmla="*/ 2147483647 h 207"/>
              <a:gd name="T70" fmla="*/ 2147483647 w 134"/>
              <a:gd name="T71" fmla="*/ 2147483647 h 207"/>
              <a:gd name="T72" fmla="*/ 2147483647 w 134"/>
              <a:gd name="T73" fmla="*/ 2147483647 h 207"/>
              <a:gd name="T74" fmla="*/ 2147483647 w 134"/>
              <a:gd name="T75" fmla="*/ 2147483647 h 207"/>
              <a:gd name="T76" fmla="*/ 2147483647 w 134"/>
              <a:gd name="T77" fmla="*/ 2147483647 h 207"/>
              <a:gd name="T78" fmla="*/ 2147483647 w 134"/>
              <a:gd name="T79" fmla="*/ 2147483647 h 207"/>
              <a:gd name="T80" fmla="*/ 2147483647 w 134"/>
              <a:gd name="T81" fmla="*/ 2147483647 h 207"/>
              <a:gd name="T82" fmla="*/ 2147483647 w 134"/>
              <a:gd name="T83" fmla="*/ 2147483647 h 207"/>
              <a:gd name="T84" fmla="*/ 2147483647 w 134"/>
              <a:gd name="T85" fmla="*/ 2147483647 h 207"/>
              <a:gd name="T86" fmla="*/ 2147483647 w 134"/>
              <a:gd name="T87" fmla="*/ 2147483647 h 207"/>
              <a:gd name="T88" fmla="*/ 2147483647 w 134"/>
              <a:gd name="T89" fmla="*/ 2147483647 h 207"/>
              <a:gd name="T90" fmla="*/ 2147483647 w 134"/>
              <a:gd name="T91" fmla="*/ 2147483647 h 207"/>
              <a:gd name="T92" fmla="*/ 2147483647 w 134"/>
              <a:gd name="T93" fmla="*/ 2147483647 h 207"/>
              <a:gd name="T94" fmla="*/ 2147483647 w 134"/>
              <a:gd name="T95" fmla="*/ 2147483647 h 207"/>
              <a:gd name="T96" fmla="*/ 2147483647 w 134"/>
              <a:gd name="T97" fmla="*/ 2147483647 h 207"/>
              <a:gd name="T98" fmla="*/ 2147483647 w 134"/>
              <a:gd name="T99" fmla="*/ 2147483647 h 207"/>
              <a:gd name="T100" fmla="*/ 2147483647 w 134"/>
              <a:gd name="T101" fmla="*/ 2147483647 h 20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34"/>
              <a:gd name="T154" fmla="*/ 0 h 207"/>
              <a:gd name="T155" fmla="*/ 134 w 134"/>
              <a:gd name="T156" fmla="*/ 207 h 20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34" h="207">
                <a:moveTo>
                  <a:pt x="0" y="207"/>
                </a:moveTo>
                <a:lnTo>
                  <a:pt x="25" y="207"/>
                </a:lnTo>
                <a:lnTo>
                  <a:pt x="25" y="120"/>
                </a:lnTo>
                <a:lnTo>
                  <a:pt x="63" y="120"/>
                </a:lnTo>
                <a:lnTo>
                  <a:pt x="77" y="120"/>
                </a:lnTo>
                <a:lnTo>
                  <a:pt x="90" y="119"/>
                </a:lnTo>
                <a:lnTo>
                  <a:pt x="100" y="116"/>
                </a:lnTo>
                <a:lnTo>
                  <a:pt x="110" y="112"/>
                </a:lnTo>
                <a:lnTo>
                  <a:pt x="115" y="107"/>
                </a:lnTo>
                <a:lnTo>
                  <a:pt x="120" y="102"/>
                </a:lnTo>
                <a:lnTo>
                  <a:pt x="124" y="97"/>
                </a:lnTo>
                <a:lnTo>
                  <a:pt x="127" y="91"/>
                </a:lnTo>
                <a:lnTo>
                  <a:pt x="131" y="84"/>
                </a:lnTo>
                <a:lnTo>
                  <a:pt x="132" y="77"/>
                </a:lnTo>
                <a:lnTo>
                  <a:pt x="134" y="69"/>
                </a:lnTo>
                <a:lnTo>
                  <a:pt x="134" y="60"/>
                </a:lnTo>
                <a:lnTo>
                  <a:pt x="134" y="51"/>
                </a:lnTo>
                <a:lnTo>
                  <a:pt x="133" y="43"/>
                </a:lnTo>
                <a:lnTo>
                  <a:pt x="131" y="35"/>
                </a:lnTo>
                <a:lnTo>
                  <a:pt x="127" y="28"/>
                </a:lnTo>
                <a:lnTo>
                  <a:pt x="124" y="22"/>
                </a:lnTo>
                <a:lnTo>
                  <a:pt x="120" y="16"/>
                </a:lnTo>
                <a:lnTo>
                  <a:pt x="116" y="11"/>
                </a:lnTo>
                <a:lnTo>
                  <a:pt x="110" y="8"/>
                </a:lnTo>
                <a:lnTo>
                  <a:pt x="101" y="3"/>
                </a:lnTo>
                <a:lnTo>
                  <a:pt x="91" y="1"/>
                </a:lnTo>
                <a:lnTo>
                  <a:pt x="80" y="0"/>
                </a:lnTo>
                <a:lnTo>
                  <a:pt x="68" y="0"/>
                </a:lnTo>
                <a:lnTo>
                  <a:pt x="62" y="0"/>
                </a:lnTo>
                <a:lnTo>
                  <a:pt x="0" y="0"/>
                </a:lnTo>
                <a:lnTo>
                  <a:pt x="0" y="207"/>
                </a:lnTo>
                <a:close/>
                <a:moveTo>
                  <a:pt x="25" y="94"/>
                </a:moveTo>
                <a:lnTo>
                  <a:pt x="25" y="25"/>
                </a:lnTo>
                <a:lnTo>
                  <a:pt x="69" y="25"/>
                </a:lnTo>
                <a:lnTo>
                  <a:pt x="79" y="25"/>
                </a:lnTo>
                <a:lnTo>
                  <a:pt x="86" y="28"/>
                </a:lnTo>
                <a:lnTo>
                  <a:pt x="93" y="30"/>
                </a:lnTo>
                <a:lnTo>
                  <a:pt x="98" y="34"/>
                </a:lnTo>
                <a:lnTo>
                  <a:pt x="102" y="38"/>
                </a:lnTo>
                <a:lnTo>
                  <a:pt x="105" y="44"/>
                </a:lnTo>
                <a:lnTo>
                  <a:pt x="106" y="51"/>
                </a:lnTo>
                <a:lnTo>
                  <a:pt x="107" y="59"/>
                </a:lnTo>
                <a:lnTo>
                  <a:pt x="106" y="69"/>
                </a:lnTo>
                <a:lnTo>
                  <a:pt x="105" y="77"/>
                </a:lnTo>
                <a:lnTo>
                  <a:pt x="102" y="83"/>
                </a:lnTo>
                <a:lnTo>
                  <a:pt x="98" y="87"/>
                </a:lnTo>
                <a:lnTo>
                  <a:pt x="93" y="91"/>
                </a:lnTo>
                <a:lnTo>
                  <a:pt x="85" y="93"/>
                </a:lnTo>
                <a:lnTo>
                  <a:pt x="77" y="94"/>
                </a:lnTo>
                <a:lnTo>
                  <a:pt x="67" y="94"/>
                </a:lnTo>
                <a:lnTo>
                  <a:pt x="25" y="9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18" name="Rectangle 514"/>
          <p:cNvSpPr>
            <a:spLocks noChangeArrowheads="1"/>
          </p:cNvSpPr>
          <p:nvPr/>
        </p:nvSpPr>
        <p:spPr bwMode="auto">
          <a:xfrm>
            <a:off x="6240463" y="4926013"/>
            <a:ext cx="12700" cy="17462"/>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2019" name="Freeform 515"/>
          <p:cNvSpPr>
            <a:spLocks noEditPoints="1"/>
          </p:cNvSpPr>
          <p:nvPr/>
        </p:nvSpPr>
        <p:spPr bwMode="auto">
          <a:xfrm>
            <a:off x="4851400" y="5032375"/>
            <a:ext cx="60325" cy="103188"/>
          </a:xfrm>
          <a:custGeom>
            <a:avLst/>
            <a:gdLst>
              <a:gd name="T0" fmla="*/ 2147483647 w 129"/>
              <a:gd name="T1" fmla="*/ 2147483647 h 196"/>
              <a:gd name="T2" fmla="*/ 2147483647 w 129"/>
              <a:gd name="T3" fmla="*/ 2147483647 h 196"/>
              <a:gd name="T4" fmla="*/ 2147483647 w 129"/>
              <a:gd name="T5" fmla="*/ 2147483647 h 196"/>
              <a:gd name="T6" fmla="*/ 2147483647 w 129"/>
              <a:gd name="T7" fmla="*/ 2147483647 h 196"/>
              <a:gd name="T8" fmla="*/ 2147483647 w 129"/>
              <a:gd name="T9" fmla="*/ 2147483647 h 196"/>
              <a:gd name="T10" fmla="*/ 2147483647 w 129"/>
              <a:gd name="T11" fmla="*/ 2147483647 h 196"/>
              <a:gd name="T12" fmla="*/ 2147483647 w 129"/>
              <a:gd name="T13" fmla="*/ 0 h 196"/>
              <a:gd name="T14" fmla="*/ 2147483647 w 129"/>
              <a:gd name="T15" fmla="*/ 0 h 196"/>
              <a:gd name="T16" fmla="*/ 0 w 129"/>
              <a:gd name="T17" fmla="*/ 2147483647 h 196"/>
              <a:gd name="T18" fmla="*/ 0 w 129"/>
              <a:gd name="T19" fmla="*/ 2147483647 h 196"/>
              <a:gd name="T20" fmla="*/ 2147483647 w 129"/>
              <a:gd name="T21" fmla="*/ 2147483647 h 196"/>
              <a:gd name="T22" fmla="*/ 2147483647 w 129"/>
              <a:gd name="T23" fmla="*/ 2147483647 h 196"/>
              <a:gd name="T24" fmla="*/ 2147483647 w 129"/>
              <a:gd name="T25" fmla="*/ 2147483647 h 196"/>
              <a:gd name="T26" fmla="*/ 2147483647 w 129"/>
              <a:gd name="T27" fmla="*/ 2147483647 h 196"/>
              <a:gd name="T28" fmla="*/ 2147483647 w 129"/>
              <a:gd name="T29" fmla="*/ 2147483647 h 196"/>
              <a:gd name="T30" fmla="*/ 2147483647 w 129"/>
              <a:gd name="T31" fmla="*/ 2147483647 h 1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9"/>
              <a:gd name="T49" fmla="*/ 0 h 196"/>
              <a:gd name="T50" fmla="*/ 129 w 129"/>
              <a:gd name="T51" fmla="*/ 196 h 19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9" h="196">
                <a:moveTo>
                  <a:pt x="79" y="196"/>
                </a:moveTo>
                <a:lnTo>
                  <a:pt x="103" y="196"/>
                </a:lnTo>
                <a:lnTo>
                  <a:pt x="103" y="147"/>
                </a:lnTo>
                <a:lnTo>
                  <a:pt x="129" y="147"/>
                </a:lnTo>
                <a:lnTo>
                  <a:pt x="129" y="123"/>
                </a:lnTo>
                <a:lnTo>
                  <a:pt x="103" y="123"/>
                </a:lnTo>
                <a:lnTo>
                  <a:pt x="103" y="0"/>
                </a:lnTo>
                <a:lnTo>
                  <a:pt x="79" y="0"/>
                </a:lnTo>
                <a:lnTo>
                  <a:pt x="0" y="121"/>
                </a:lnTo>
                <a:lnTo>
                  <a:pt x="0" y="147"/>
                </a:lnTo>
                <a:lnTo>
                  <a:pt x="79" y="147"/>
                </a:lnTo>
                <a:lnTo>
                  <a:pt x="79" y="196"/>
                </a:lnTo>
                <a:close/>
                <a:moveTo>
                  <a:pt x="22" y="123"/>
                </a:moveTo>
                <a:lnTo>
                  <a:pt x="79" y="34"/>
                </a:lnTo>
                <a:lnTo>
                  <a:pt x="79" y="123"/>
                </a:lnTo>
                <a:lnTo>
                  <a:pt x="22" y="123"/>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20" name="Freeform 516"/>
          <p:cNvSpPr>
            <a:spLocks/>
          </p:cNvSpPr>
          <p:nvPr/>
        </p:nvSpPr>
        <p:spPr bwMode="auto">
          <a:xfrm>
            <a:off x="4919663" y="5032375"/>
            <a:ext cx="58737" cy="106363"/>
          </a:xfrm>
          <a:custGeom>
            <a:avLst/>
            <a:gdLst>
              <a:gd name="T0" fmla="*/ 2147483647 w 127"/>
              <a:gd name="T1" fmla="*/ 2147483647 h 200"/>
              <a:gd name="T2" fmla="*/ 2147483647 w 127"/>
              <a:gd name="T3" fmla="*/ 2147483647 h 200"/>
              <a:gd name="T4" fmla="*/ 2147483647 w 127"/>
              <a:gd name="T5" fmla="*/ 2147483647 h 200"/>
              <a:gd name="T6" fmla="*/ 2147483647 w 127"/>
              <a:gd name="T7" fmla="*/ 2147483647 h 200"/>
              <a:gd name="T8" fmla="*/ 2147483647 w 127"/>
              <a:gd name="T9" fmla="*/ 2147483647 h 200"/>
              <a:gd name="T10" fmla="*/ 2147483647 w 127"/>
              <a:gd name="T11" fmla="*/ 2147483647 h 200"/>
              <a:gd name="T12" fmla="*/ 2147483647 w 127"/>
              <a:gd name="T13" fmla="*/ 2147483647 h 200"/>
              <a:gd name="T14" fmla="*/ 2147483647 w 127"/>
              <a:gd name="T15" fmla="*/ 2147483647 h 200"/>
              <a:gd name="T16" fmla="*/ 2147483647 w 127"/>
              <a:gd name="T17" fmla="*/ 2147483647 h 200"/>
              <a:gd name="T18" fmla="*/ 2147483647 w 127"/>
              <a:gd name="T19" fmla="*/ 2147483647 h 200"/>
              <a:gd name="T20" fmla="*/ 2147483647 w 127"/>
              <a:gd name="T21" fmla="*/ 2147483647 h 200"/>
              <a:gd name="T22" fmla="*/ 2147483647 w 127"/>
              <a:gd name="T23" fmla="*/ 2147483647 h 200"/>
              <a:gd name="T24" fmla="*/ 2147483647 w 127"/>
              <a:gd name="T25" fmla="*/ 2147483647 h 200"/>
              <a:gd name="T26" fmla="*/ 2147483647 w 127"/>
              <a:gd name="T27" fmla="*/ 2147483647 h 200"/>
              <a:gd name="T28" fmla="*/ 2147483647 w 127"/>
              <a:gd name="T29" fmla="*/ 2147483647 h 200"/>
              <a:gd name="T30" fmla="*/ 2147483647 w 127"/>
              <a:gd name="T31" fmla="*/ 0 h 200"/>
              <a:gd name="T32" fmla="*/ 2147483647 w 127"/>
              <a:gd name="T33" fmla="*/ 2147483647 h 200"/>
              <a:gd name="T34" fmla="*/ 2147483647 w 127"/>
              <a:gd name="T35" fmla="*/ 2147483647 h 200"/>
              <a:gd name="T36" fmla="*/ 2147483647 w 127"/>
              <a:gd name="T37" fmla="*/ 2147483647 h 200"/>
              <a:gd name="T38" fmla="*/ 2147483647 w 127"/>
              <a:gd name="T39" fmla="*/ 2147483647 h 200"/>
              <a:gd name="T40" fmla="*/ 2147483647 w 127"/>
              <a:gd name="T41" fmla="*/ 2147483647 h 200"/>
              <a:gd name="T42" fmla="*/ 2147483647 w 127"/>
              <a:gd name="T43" fmla="*/ 2147483647 h 200"/>
              <a:gd name="T44" fmla="*/ 2147483647 w 127"/>
              <a:gd name="T45" fmla="*/ 2147483647 h 200"/>
              <a:gd name="T46" fmla="*/ 2147483647 w 127"/>
              <a:gd name="T47" fmla="*/ 2147483647 h 200"/>
              <a:gd name="T48" fmla="*/ 2147483647 w 127"/>
              <a:gd name="T49" fmla="*/ 2147483647 h 200"/>
              <a:gd name="T50" fmla="*/ 2147483647 w 127"/>
              <a:gd name="T51" fmla="*/ 2147483647 h 200"/>
              <a:gd name="T52" fmla="*/ 2147483647 w 127"/>
              <a:gd name="T53" fmla="*/ 2147483647 h 200"/>
              <a:gd name="T54" fmla="*/ 2147483647 w 127"/>
              <a:gd name="T55" fmla="*/ 2147483647 h 200"/>
              <a:gd name="T56" fmla="*/ 2147483647 w 127"/>
              <a:gd name="T57" fmla="*/ 2147483647 h 200"/>
              <a:gd name="T58" fmla="*/ 2147483647 w 127"/>
              <a:gd name="T59" fmla="*/ 2147483647 h 200"/>
              <a:gd name="T60" fmla="*/ 2147483647 w 127"/>
              <a:gd name="T61" fmla="*/ 2147483647 h 200"/>
              <a:gd name="T62" fmla="*/ 0 w 127"/>
              <a:gd name="T63" fmla="*/ 2147483647 h 20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27"/>
              <a:gd name="T97" fmla="*/ 0 h 200"/>
              <a:gd name="T98" fmla="*/ 127 w 127"/>
              <a:gd name="T99" fmla="*/ 200 h 20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27" h="200">
                <a:moveTo>
                  <a:pt x="0" y="143"/>
                </a:moveTo>
                <a:lnTo>
                  <a:pt x="2" y="155"/>
                </a:lnTo>
                <a:lnTo>
                  <a:pt x="7" y="167"/>
                </a:lnTo>
                <a:lnTo>
                  <a:pt x="12" y="176"/>
                </a:lnTo>
                <a:lnTo>
                  <a:pt x="19" y="185"/>
                </a:lnTo>
                <a:lnTo>
                  <a:pt x="28" y="191"/>
                </a:lnTo>
                <a:lnTo>
                  <a:pt x="38" y="196"/>
                </a:lnTo>
                <a:lnTo>
                  <a:pt x="50" y="199"/>
                </a:lnTo>
                <a:lnTo>
                  <a:pt x="62" y="200"/>
                </a:lnTo>
                <a:lnTo>
                  <a:pt x="76" y="199"/>
                </a:lnTo>
                <a:lnTo>
                  <a:pt x="89" y="196"/>
                </a:lnTo>
                <a:lnTo>
                  <a:pt x="99" y="189"/>
                </a:lnTo>
                <a:lnTo>
                  <a:pt x="109" y="181"/>
                </a:lnTo>
                <a:lnTo>
                  <a:pt x="116" y="171"/>
                </a:lnTo>
                <a:lnTo>
                  <a:pt x="123" y="158"/>
                </a:lnTo>
                <a:lnTo>
                  <a:pt x="126" y="146"/>
                </a:lnTo>
                <a:lnTo>
                  <a:pt x="127" y="130"/>
                </a:lnTo>
                <a:lnTo>
                  <a:pt x="126" y="115"/>
                </a:lnTo>
                <a:lnTo>
                  <a:pt x="123" y="102"/>
                </a:lnTo>
                <a:lnTo>
                  <a:pt x="117" y="92"/>
                </a:lnTo>
                <a:lnTo>
                  <a:pt x="110" y="83"/>
                </a:lnTo>
                <a:lnTo>
                  <a:pt x="102" y="75"/>
                </a:lnTo>
                <a:lnTo>
                  <a:pt x="91" y="69"/>
                </a:lnTo>
                <a:lnTo>
                  <a:pt x="78" y="65"/>
                </a:lnTo>
                <a:lnTo>
                  <a:pt x="66" y="64"/>
                </a:lnTo>
                <a:lnTo>
                  <a:pt x="55" y="65"/>
                </a:lnTo>
                <a:lnTo>
                  <a:pt x="46" y="68"/>
                </a:lnTo>
                <a:lnTo>
                  <a:pt x="37" y="71"/>
                </a:lnTo>
                <a:lnTo>
                  <a:pt x="30" y="77"/>
                </a:lnTo>
                <a:lnTo>
                  <a:pt x="37" y="23"/>
                </a:lnTo>
                <a:lnTo>
                  <a:pt x="117" y="23"/>
                </a:lnTo>
                <a:lnTo>
                  <a:pt x="117" y="0"/>
                </a:lnTo>
                <a:lnTo>
                  <a:pt x="20" y="0"/>
                </a:lnTo>
                <a:lnTo>
                  <a:pt x="6" y="106"/>
                </a:lnTo>
                <a:lnTo>
                  <a:pt x="27" y="106"/>
                </a:lnTo>
                <a:lnTo>
                  <a:pt x="34" y="98"/>
                </a:lnTo>
                <a:lnTo>
                  <a:pt x="41" y="92"/>
                </a:lnTo>
                <a:lnTo>
                  <a:pt x="51" y="89"/>
                </a:lnTo>
                <a:lnTo>
                  <a:pt x="62" y="87"/>
                </a:lnTo>
                <a:lnTo>
                  <a:pt x="70" y="89"/>
                </a:lnTo>
                <a:lnTo>
                  <a:pt x="78" y="91"/>
                </a:lnTo>
                <a:lnTo>
                  <a:pt x="85" y="94"/>
                </a:lnTo>
                <a:lnTo>
                  <a:pt x="91" y="99"/>
                </a:lnTo>
                <a:lnTo>
                  <a:pt x="95" y="106"/>
                </a:lnTo>
                <a:lnTo>
                  <a:pt x="98" y="113"/>
                </a:lnTo>
                <a:lnTo>
                  <a:pt x="101" y="122"/>
                </a:lnTo>
                <a:lnTo>
                  <a:pt x="102" y="132"/>
                </a:lnTo>
                <a:lnTo>
                  <a:pt x="101" y="141"/>
                </a:lnTo>
                <a:lnTo>
                  <a:pt x="98" y="150"/>
                </a:lnTo>
                <a:lnTo>
                  <a:pt x="95" y="157"/>
                </a:lnTo>
                <a:lnTo>
                  <a:pt x="90" y="164"/>
                </a:lnTo>
                <a:lnTo>
                  <a:pt x="85" y="169"/>
                </a:lnTo>
                <a:lnTo>
                  <a:pt x="77" y="172"/>
                </a:lnTo>
                <a:lnTo>
                  <a:pt x="70" y="175"/>
                </a:lnTo>
                <a:lnTo>
                  <a:pt x="62" y="176"/>
                </a:lnTo>
                <a:lnTo>
                  <a:pt x="54" y="176"/>
                </a:lnTo>
                <a:lnTo>
                  <a:pt x="48" y="174"/>
                </a:lnTo>
                <a:lnTo>
                  <a:pt x="41" y="171"/>
                </a:lnTo>
                <a:lnTo>
                  <a:pt x="36" y="168"/>
                </a:lnTo>
                <a:lnTo>
                  <a:pt x="32" y="162"/>
                </a:lnTo>
                <a:lnTo>
                  <a:pt x="29" y="157"/>
                </a:lnTo>
                <a:lnTo>
                  <a:pt x="26" y="150"/>
                </a:lnTo>
                <a:lnTo>
                  <a:pt x="25" y="143"/>
                </a:lnTo>
                <a:lnTo>
                  <a:pt x="0" y="143"/>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21" name="Freeform 517"/>
          <p:cNvSpPr>
            <a:spLocks/>
          </p:cNvSpPr>
          <p:nvPr/>
        </p:nvSpPr>
        <p:spPr bwMode="auto">
          <a:xfrm>
            <a:off x="5530850" y="5026025"/>
            <a:ext cx="50800" cy="112713"/>
          </a:xfrm>
          <a:custGeom>
            <a:avLst/>
            <a:gdLst>
              <a:gd name="T0" fmla="*/ 0 w 108"/>
              <a:gd name="T1" fmla="*/ 2147483647 h 212"/>
              <a:gd name="T2" fmla="*/ 0 w 108"/>
              <a:gd name="T3" fmla="*/ 2147483647 h 212"/>
              <a:gd name="T4" fmla="*/ 2147483647 w 108"/>
              <a:gd name="T5" fmla="*/ 2147483647 h 212"/>
              <a:gd name="T6" fmla="*/ 2147483647 w 108"/>
              <a:gd name="T7" fmla="*/ 2147483647 h 212"/>
              <a:gd name="T8" fmla="*/ 2147483647 w 108"/>
              <a:gd name="T9" fmla="*/ 2147483647 h 212"/>
              <a:gd name="T10" fmla="*/ 2147483647 w 108"/>
              <a:gd name="T11" fmla="*/ 2147483647 h 212"/>
              <a:gd name="T12" fmla="*/ 2147483647 w 108"/>
              <a:gd name="T13" fmla="*/ 2147483647 h 212"/>
              <a:gd name="T14" fmla="*/ 2147483647 w 108"/>
              <a:gd name="T15" fmla="*/ 2147483647 h 212"/>
              <a:gd name="T16" fmla="*/ 2147483647 w 108"/>
              <a:gd name="T17" fmla="*/ 2147483647 h 212"/>
              <a:gd name="T18" fmla="*/ 2147483647 w 108"/>
              <a:gd name="T19" fmla="*/ 2147483647 h 212"/>
              <a:gd name="T20" fmla="*/ 2147483647 w 108"/>
              <a:gd name="T21" fmla="*/ 2147483647 h 212"/>
              <a:gd name="T22" fmla="*/ 2147483647 w 108"/>
              <a:gd name="T23" fmla="*/ 2147483647 h 212"/>
              <a:gd name="T24" fmla="*/ 2147483647 w 108"/>
              <a:gd name="T25" fmla="*/ 2147483647 h 212"/>
              <a:gd name="T26" fmla="*/ 2147483647 w 108"/>
              <a:gd name="T27" fmla="*/ 2147483647 h 212"/>
              <a:gd name="T28" fmla="*/ 2147483647 w 108"/>
              <a:gd name="T29" fmla="*/ 2147483647 h 212"/>
              <a:gd name="T30" fmla="*/ 2147483647 w 108"/>
              <a:gd name="T31" fmla="*/ 2147483647 h 212"/>
              <a:gd name="T32" fmla="*/ 2147483647 w 108"/>
              <a:gd name="T33" fmla="*/ 2147483647 h 212"/>
              <a:gd name="T34" fmla="*/ 2147483647 w 108"/>
              <a:gd name="T35" fmla="*/ 2147483647 h 212"/>
              <a:gd name="T36" fmla="*/ 2147483647 w 108"/>
              <a:gd name="T37" fmla="*/ 0 h 212"/>
              <a:gd name="T38" fmla="*/ 2147483647 w 108"/>
              <a:gd name="T39" fmla="*/ 0 h 212"/>
              <a:gd name="T40" fmla="*/ 2147483647 w 108"/>
              <a:gd name="T41" fmla="*/ 2147483647 h 212"/>
              <a:gd name="T42" fmla="*/ 2147483647 w 108"/>
              <a:gd name="T43" fmla="*/ 2147483647 h 212"/>
              <a:gd name="T44" fmla="*/ 2147483647 w 108"/>
              <a:gd name="T45" fmla="*/ 2147483647 h 212"/>
              <a:gd name="T46" fmla="*/ 2147483647 w 108"/>
              <a:gd name="T47" fmla="*/ 2147483647 h 212"/>
              <a:gd name="T48" fmla="*/ 2147483647 w 108"/>
              <a:gd name="T49" fmla="*/ 2147483647 h 212"/>
              <a:gd name="T50" fmla="*/ 2147483647 w 108"/>
              <a:gd name="T51" fmla="*/ 2147483647 h 212"/>
              <a:gd name="T52" fmla="*/ 2147483647 w 108"/>
              <a:gd name="T53" fmla="*/ 2147483647 h 212"/>
              <a:gd name="T54" fmla="*/ 2147483647 w 108"/>
              <a:gd name="T55" fmla="*/ 2147483647 h 212"/>
              <a:gd name="T56" fmla="*/ 2147483647 w 108"/>
              <a:gd name="T57" fmla="*/ 2147483647 h 212"/>
              <a:gd name="T58" fmla="*/ 2147483647 w 108"/>
              <a:gd name="T59" fmla="*/ 2147483647 h 212"/>
              <a:gd name="T60" fmla="*/ 2147483647 w 108"/>
              <a:gd name="T61" fmla="*/ 2147483647 h 212"/>
              <a:gd name="T62" fmla="*/ 2147483647 w 108"/>
              <a:gd name="T63" fmla="*/ 2147483647 h 212"/>
              <a:gd name="T64" fmla="*/ 2147483647 w 108"/>
              <a:gd name="T65" fmla="*/ 2147483647 h 212"/>
              <a:gd name="T66" fmla="*/ 2147483647 w 108"/>
              <a:gd name="T67" fmla="*/ 2147483647 h 212"/>
              <a:gd name="T68" fmla="*/ 2147483647 w 108"/>
              <a:gd name="T69" fmla="*/ 2147483647 h 212"/>
              <a:gd name="T70" fmla="*/ 2147483647 w 108"/>
              <a:gd name="T71" fmla="*/ 2147483647 h 212"/>
              <a:gd name="T72" fmla="*/ 2147483647 w 108"/>
              <a:gd name="T73" fmla="*/ 2147483647 h 212"/>
              <a:gd name="T74" fmla="*/ 2147483647 w 108"/>
              <a:gd name="T75" fmla="*/ 2147483647 h 212"/>
              <a:gd name="T76" fmla="*/ 0 w 108"/>
              <a:gd name="T77" fmla="*/ 2147483647 h 21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8"/>
              <a:gd name="T118" fmla="*/ 0 h 212"/>
              <a:gd name="T119" fmla="*/ 108 w 108"/>
              <a:gd name="T120" fmla="*/ 212 h 212"/>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8" h="212">
                <a:moveTo>
                  <a:pt x="0" y="140"/>
                </a:moveTo>
                <a:lnTo>
                  <a:pt x="0" y="149"/>
                </a:lnTo>
                <a:lnTo>
                  <a:pt x="1" y="163"/>
                </a:lnTo>
                <a:lnTo>
                  <a:pt x="3" y="177"/>
                </a:lnTo>
                <a:lnTo>
                  <a:pt x="7" y="188"/>
                </a:lnTo>
                <a:lnTo>
                  <a:pt x="13" y="196"/>
                </a:lnTo>
                <a:lnTo>
                  <a:pt x="21" y="203"/>
                </a:lnTo>
                <a:lnTo>
                  <a:pt x="30" y="209"/>
                </a:lnTo>
                <a:lnTo>
                  <a:pt x="42" y="211"/>
                </a:lnTo>
                <a:lnTo>
                  <a:pt x="54" y="212"/>
                </a:lnTo>
                <a:lnTo>
                  <a:pt x="67" y="211"/>
                </a:lnTo>
                <a:lnTo>
                  <a:pt x="79" y="209"/>
                </a:lnTo>
                <a:lnTo>
                  <a:pt x="87" y="204"/>
                </a:lnTo>
                <a:lnTo>
                  <a:pt x="96" y="197"/>
                </a:lnTo>
                <a:lnTo>
                  <a:pt x="101" y="188"/>
                </a:lnTo>
                <a:lnTo>
                  <a:pt x="105" y="177"/>
                </a:lnTo>
                <a:lnTo>
                  <a:pt x="107" y="165"/>
                </a:lnTo>
                <a:lnTo>
                  <a:pt x="108" y="149"/>
                </a:lnTo>
                <a:lnTo>
                  <a:pt x="108" y="0"/>
                </a:lnTo>
                <a:lnTo>
                  <a:pt x="83" y="0"/>
                </a:lnTo>
                <a:lnTo>
                  <a:pt x="83" y="139"/>
                </a:lnTo>
                <a:lnTo>
                  <a:pt x="83" y="149"/>
                </a:lnTo>
                <a:lnTo>
                  <a:pt x="83" y="159"/>
                </a:lnTo>
                <a:lnTo>
                  <a:pt x="82" y="166"/>
                </a:lnTo>
                <a:lnTo>
                  <a:pt x="80" y="172"/>
                </a:lnTo>
                <a:lnTo>
                  <a:pt x="75" y="179"/>
                </a:lnTo>
                <a:lnTo>
                  <a:pt x="69" y="183"/>
                </a:lnTo>
                <a:lnTo>
                  <a:pt x="63" y="186"/>
                </a:lnTo>
                <a:lnTo>
                  <a:pt x="53" y="187"/>
                </a:lnTo>
                <a:lnTo>
                  <a:pt x="46" y="187"/>
                </a:lnTo>
                <a:lnTo>
                  <a:pt x="40" y="184"/>
                </a:lnTo>
                <a:lnTo>
                  <a:pt x="34" y="182"/>
                </a:lnTo>
                <a:lnTo>
                  <a:pt x="31" y="177"/>
                </a:lnTo>
                <a:lnTo>
                  <a:pt x="28" y="173"/>
                </a:lnTo>
                <a:lnTo>
                  <a:pt x="26" y="166"/>
                </a:lnTo>
                <a:lnTo>
                  <a:pt x="24" y="158"/>
                </a:lnTo>
                <a:lnTo>
                  <a:pt x="24" y="148"/>
                </a:lnTo>
                <a:lnTo>
                  <a:pt x="24" y="140"/>
                </a:lnTo>
                <a:lnTo>
                  <a:pt x="0" y="140"/>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22" name="Freeform 518"/>
          <p:cNvSpPr>
            <a:spLocks noEditPoints="1"/>
          </p:cNvSpPr>
          <p:nvPr/>
        </p:nvSpPr>
        <p:spPr bwMode="auto">
          <a:xfrm>
            <a:off x="5594350" y="5054600"/>
            <a:ext cx="61913" cy="82550"/>
          </a:xfrm>
          <a:custGeom>
            <a:avLst/>
            <a:gdLst>
              <a:gd name="T0" fmla="*/ 2147483647 w 128"/>
              <a:gd name="T1" fmla="*/ 2147483647 h 158"/>
              <a:gd name="T2" fmla="*/ 2147483647 w 128"/>
              <a:gd name="T3" fmla="*/ 2147483647 h 158"/>
              <a:gd name="T4" fmla="*/ 2147483647 w 128"/>
              <a:gd name="T5" fmla="*/ 2147483647 h 158"/>
              <a:gd name="T6" fmla="*/ 2147483647 w 128"/>
              <a:gd name="T7" fmla="*/ 2147483647 h 158"/>
              <a:gd name="T8" fmla="*/ 2147483647 w 128"/>
              <a:gd name="T9" fmla="*/ 2147483647 h 158"/>
              <a:gd name="T10" fmla="*/ 2147483647 w 128"/>
              <a:gd name="T11" fmla="*/ 2147483647 h 158"/>
              <a:gd name="T12" fmla="*/ 2147483647 w 128"/>
              <a:gd name="T13" fmla="*/ 2147483647 h 158"/>
              <a:gd name="T14" fmla="*/ 2147483647 w 128"/>
              <a:gd name="T15" fmla="*/ 2147483647 h 158"/>
              <a:gd name="T16" fmla="*/ 2147483647 w 128"/>
              <a:gd name="T17" fmla="*/ 2147483647 h 158"/>
              <a:gd name="T18" fmla="*/ 2147483647 w 128"/>
              <a:gd name="T19" fmla="*/ 2147483647 h 158"/>
              <a:gd name="T20" fmla="*/ 2147483647 w 128"/>
              <a:gd name="T21" fmla="*/ 2147483647 h 158"/>
              <a:gd name="T22" fmla="*/ 2147483647 w 128"/>
              <a:gd name="T23" fmla="*/ 2147483647 h 158"/>
              <a:gd name="T24" fmla="*/ 2147483647 w 128"/>
              <a:gd name="T25" fmla="*/ 2147483647 h 158"/>
              <a:gd name="T26" fmla="*/ 2147483647 w 128"/>
              <a:gd name="T27" fmla="*/ 2147483647 h 158"/>
              <a:gd name="T28" fmla="*/ 2147483647 w 128"/>
              <a:gd name="T29" fmla="*/ 2147483647 h 158"/>
              <a:gd name="T30" fmla="*/ 2147483647 w 128"/>
              <a:gd name="T31" fmla="*/ 2147483647 h 158"/>
              <a:gd name="T32" fmla="*/ 2147483647 w 128"/>
              <a:gd name="T33" fmla="*/ 2147483647 h 158"/>
              <a:gd name="T34" fmla="*/ 2147483647 w 128"/>
              <a:gd name="T35" fmla="*/ 2147483647 h 158"/>
              <a:gd name="T36" fmla="*/ 2147483647 w 128"/>
              <a:gd name="T37" fmla="*/ 2147483647 h 158"/>
              <a:gd name="T38" fmla="*/ 2147483647 w 128"/>
              <a:gd name="T39" fmla="*/ 2147483647 h 158"/>
              <a:gd name="T40" fmla="*/ 2147483647 w 128"/>
              <a:gd name="T41" fmla="*/ 2147483647 h 158"/>
              <a:gd name="T42" fmla="*/ 2147483647 w 128"/>
              <a:gd name="T43" fmla="*/ 2147483647 h 158"/>
              <a:gd name="T44" fmla="*/ 2147483647 w 128"/>
              <a:gd name="T45" fmla="*/ 2147483647 h 158"/>
              <a:gd name="T46" fmla="*/ 2147483647 w 128"/>
              <a:gd name="T47" fmla="*/ 2147483647 h 158"/>
              <a:gd name="T48" fmla="*/ 2147483647 w 128"/>
              <a:gd name="T49" fmla="*/ 2147483647 h 158"/>
              <a:gd name="T50" fmla="*/ 2147483647 w 128"/>
              <a:gd name="T51" fmla="*/ 2147483647 h 158"/>
              <a:gd name="T52" fmla="*/ 2147483647 w 128"/>
              <a:gd name="T53" fmla="*/ 2147483647 h 158"/>
              <a:gd name="T54" fmla="*/ 2147483647 w 128"/>
              <a:gd name="T55" fmla="*/ 0 h 158"/>
              <a:gd name="T56" fmla="*/ 2147483647 w 128"/>
              <a:gd name="T57" fmla="*/ 2147483647 h 158"/>
              <a:gd name="T58" fmla="*/ 2147483647 w 128"/>
              <a:gd name="T59" fmla="*/ 2147483647 h 158"/>
              <a:gd name="T60" fmla="*/ 2147483647 w 128"/>
              <a:gd name="T61" fmla="*/ 2147483647 h 158"/>
              <a:gd name="T62" fmla="*/ 2147483647 w 128"/>
              <a:gd name="T63" fmla="*/ 2147483647 h 158"/>
              <a:gd name="T64" fmla="*/ 2147483647 w 128"/>
              <a:gd name="T65" fmla="*/ 2147483647 h 158"/>
              <a:gd name="T66" fmla="*/ 2147483647 w 128"/>
              <a:gd name="T67" fmla="*/ 2147483647 h 158"/>
              <a:gd name="T68" fmla="*/ 2147483647 w 128"/>
              <a:gd name="T69" fmla="*/ 2147483647 h 158"/>
              <a:gd name="T70" fmla="*/ 2147483647 w 128"/>
              <a:gd name="T71" fmla="*/ 2147483647 h 158"/>
              <a:gd name="T72" fmla="*/ 2147483647 w 128"/>
              <a:gd name="T73" fmla="*/ 2147483647 h 158"/>
              <a:gd name="T74" fmla="*/ 2147483647 w 128"/>
              <a:gd name="T75" fmla="*/ 2147483647 h 158"/>
              <a:gd name="T76" fmla="*/ 2147483647 w 128"/>
              <a:gd name="T77" fmla="*/ 2147483647 h 158"/>
              <a:gd name="T78" fmla="*/ 2147483647 w 128"/>
              <a:gd name="T79" fmla="*/ 2147483647 h 158"/>
              <a:gd name="T80" fmla="*/ 2147483647 w 128"/>
              <a:gd name="T81" fmla="*/ 2147483647 h 158"/>
              <a:gd name="T82" fmla="*/ 2147483647 w 128"/>
              <a:gd name="T83" fmla="*/ 2147483647 h 158"/>
              <a:gd name="T84" fmla="*/ 2147483647 w 128"/>
              <a:gd name="T85" fmla="*/ 2147483647 h 158"/>
              <a:gd name="T86" fmla="*/ 2147483647 w 128"/>
              <a:gd name="T87" fmla="*/ 2147483647 h 158"/>
              <a:gd name="T88" fmla="*/ 2147483647 w 128"/>
              <a:gd name="T89" fmla="*/ 2147483647 h 158"/>
              <a:gd name="T90" fmla="*/ 2147483647 w 128"/>
              <a:gd name="T91" fmla="*/ 2147483647 h 158"/>
              <a:gd name="T92" fmla="*/ 2147483647 w 128"/>
              <a:gd name="T93" fmla="*/ 2147483647 h 158"/>
              <a:gd name="T94" fmla="*/ 2147483647 w 128"/>
              <a:gd name="T95" fmla="*/ 2147483647 h 158"/>
              <a:gd name="T96" fmla="*/ 0 w 128"/>
              <a:gd name="T97" fmla="*/ 2147483647 h 158"/>
              <a:gd name="T98" fmla="*/ 2147483647 w 128"/>
              <a:gd name="T99" fmla="*/ 2147483647 h 158"/>
              <a:gd name="T100" fmla="*/ 2147483647 w 128"/>
              <a:gd name="T101" fmla="*/ 2147483647 h 158"/>
              <a:gd name="T102" fmla="*/ 2147483647 w 128"/>
              <a:gd name="T103" fmla="*/ 2147483647 h 158"/>
              <a:gd name="T104" fmla="*/ 2147483647 w 128"/>
              <a:gd name="T105" fmla="*/ 2147483647 h 158"/>
              <a:gd name="T106" fmla="*/ 2147483647 w 128"/>
              <a:gd name="T107" fmla="*/ 2147483647 h 158"/>
              <a:gd name="T108" fmla="*/ 2147483647 w 128"/>
              <a:gd name="T109" fmla="*/ 2147483647 h 15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8"/>
              <a:gd name="T166" fmla="*/ 0 h 158"/>
              <a:gd name="T167" fmla="*/ 128 w 128"/>
              <a:gd name="T168" fmla="*/ 158 h 15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8" h="158">
                <a:moveTo>
                  <a:pt x="90" y="77"/>
                </a:moveTo>
                <a:lnTo>
                  <a:pt x="90" y="99"/>
                </a:lnTo>
                <a:lnTo>
                  <a:pt x="89" y="107"/>
                </a:lnTo>
                <a:lnTo>
                  <a:pt x="87" y="114"/>
                </a:lnTo>
                <a:lnTo>
                  <a:pt x="84" y="120"/>
                </a:lnTo>
                <a:lnTo>
                  <a:pt x="79" y="126"/>
                </a:lnTo>
                <a:lnTo>
                  <a:pt x="72" y="130"/>
                </a:lnTo>
                <a:lnTo>
                  <a:pt x="65" y="134"/>
                </a:lnTo>
                <a:lnTo>
                  <a:pt x="58" y="135"/>
                </a:lnTo>
                <a:lnTo>
                  <a:pt x="48" y="136"/>
                </a:lnTo>
                <a:lnTo>
                  <a:pt x="43" y="136"/>
                </a:lnTo>
                <a:lnTo>
                  <a:pt x="38" y="135"/>
                </a:lnTo>
                <a:lnTo>
                  <a:pt x="33" y="133"/>
                </a:lnTo>
                <a:lnTo>
                  <a:pt x="30" y="130"/>
                </a:lnTo>
                <a:lnTo>
                  <a:pt x="27" y="127"/>
                </a:lnTo>
                <a:lnTo>
                  <a:pt x="26" y="122"/>
                </a:lnTo>
                <a:lnTo>
                  <a:pt x="24" y="117"/>
                </a:lnTo>
                <a:lnTo>
                  <a:pt x="24" y="113"/>
                </a:lnTo>
                <a:lnTo>
                  <a:pt x="24" y="107"/>
                </a:lnTo>
                <a:lnTo>
                  <a:pt x="25" y="102"/>
                </a:lnTo>
                <a:lnTo>
                  <a:pt x="27" y="99"/>
                </a:lnTo>
                <a:lnTo>
                  <a:pt x="29" y="95"/>
                </a:lnTo>
                <a:lnTo>
                  <a:pt x="32" y="92"/>
                </a:lnTo>
                <a:lnTo>
                  <a:pt x="37" y="89"/>
                </a:lnTo>
                <a:lnTo>
                  <a:pt x="42" y="88"/>
                </a:lnTo>
                <a:lnTo>
                  <a:pt x="47" y="87"/>
                </a:lnTo>
                <a:lnTo>
                  <a:pt x="59" y="85"/>
                </a:lnTo>
                <a:lnTo>
                  <a:pt x="70" y="84"/>
                </a:lnTo>
                <a:lnTo>
                  <a:pt x="81" y="81"/>
                </a:lnTo>
                <a:lnTo>
                  <a:pt x="90" y="77"/>
                </a:lnTo>
                <a:close/>
                <a:moveTo>
                  <a:pt x="92" y="134"/>
                </a:moveTo>
                <a:lnTo>
                  <a:pt x="92" y="140"/>
                </a:lnTo>
                <a:lnTo>
                  <a:pt x="94" y="144"/>
                </a:lnTo>
                <a:lnTo>
                  <a:pt x="96" y="148"/>
                </a:lnTo>
                <a:lnTo>
                  <a:pt x="98" y="151"/>
                </a:lnTo>
                <a:lnTo>
                  <a:pt x="101" y="153"/>
                </a:lnTo>
                <a:lnTo>
                  <a:pt x="105" y="156"/>
                </a:lnTo>
                <a:lnTo>
                  <a:pt x="109" y="157"/>
                </a:lnTo>
                <a:lnTo>
                  <a:pt x="116" y="157"/>
                </a:lnTo>
                <a:lnTo>
                  <a:pt x="121" y="156"/>
                </a:lnTo>
                <a:lnTo>
                  <a:pt x="128" y="155"/>
                </a:lnTo>
                <a:lnTo>
                  <a:pt x="128" y="135"/>
                </a:lnTo>
                <a:lnTo>
                  <a:pt x="122" y="136"/>
                </a:lnTo>
                <a:lnTo>
                  <a:pt x="118" y="135"/>
                </a:lnTo>
                <a:lnTo>
                  <a:pt x="115" y="131"/>
                </a:lnTo>
                <a:lnTo>
                  <a:pt x="114" y="127"/>
                </a:lnTo>
                <a:lnTo>
                  <a:pt x="114" y="120"/>
                </a:lnTo>
                <a:lnTo>
                  <a:pt x="114" y="45"/>
                </a:lnTo>
                <a:lnTo>
                  <a:pt x="112" y="35"/>
                </a:lnTo>
                <a:lnTo>
                  <a:pt x="110" y="25"/>
                </a:lnTo>
                <a:lnTo>
                  <a:pt x="106" y="17"/>
                </a:lnTo>
                <a:lnTo>
                  <a:pt x="101" y="10"/>
                </a:lnTo>
                <a:lnTo>
                  <a:pt x="94" y="6"/>
                </a:lnTo>
                <a:lnTo>
                  <a:pt x="84" y="2"/>
                </a:lnTo>
                <a:lnTo>
                  <a:pt x="73" y="1"/>
                </a:lnTo>
                <a:lnTo>
                  <a:pt x="61" y="0"/>
                </a:lnTo>
                <a:lnTo>
                  <a:pt x="48" y="1"/>
                </a:lnTo>
                <a:lnTo>
                  <a:pt x="38" y="3"/>
                </a:lnTo>
                <a:lnTo>
                  <a:pt x="28" y="7"/>
                </a:lnTo>
                <a:lnTo>
                  <a:pt x="21" y="13"/>
                </a:lnTo>
                <a:lnTo>
                  <a:pt x="14" y="20"/>
                </a:lnTo>
                <a:lnTo>
                  <a:pt x="10" y="28"/>
                </a:lnTo>
                <a:lnTo>
                  <a:pt x="7" y="37"/>
                </a:lnTo>
                <a:lnTo>
                  <a:pt x="6" y="48"/>
                </a:lnTo>
                <a:lnTo>
                  <a:pt x="6" y="49"/>
                </a:lnTo>
                <a:lnTo>
                  <a:pt x="28" y="49"/>
                </a:lnTo>
                <a:lnTo>
                  <a:pt x="28" y="43"/>
                </a:lnTo>
                <a:lnTo>
                  <a:pt x="30" y="37"/>
                </a:lnTo>
                <a:lnTo>
                  <a:pt x="32" y="32"/>
                </a:lnTo>
                <a:lnTo>
                  <a:pt x="37" y="29"/>
                </a:lnTo>
                <a:lnTo>
                  <a:pt x="41" y="25"/>
                </a:lnTo>
                <a:lnTo>
                  <a:pt x="46" y="23"/>
                </a:lnTo>
                <a:lnTo>
                  <a:pt x="52" y="22"/>
                </a:lnTo>
                <a:lnTo>
                  <a:pt x="60" y="22"/>
                </a:lnTo>
                <a:lnTo>
                  <a:pt x="67" y="22"/>
                </a:lnTo>
                <a:lnTo>
                  <a:pt x="73" y="23"/>
                </a:lnTo>
                <a:lnTo>
                  <a:pt x="79" y="25"/>
                </a:lnTo>
                <a:lnTo>
                  <a:pt x="83" y="28"/>
                </a:lnTo>
                <a:lnTo>
                  <a:pt x="86" y="30"/>
                </a:lnTo>
                <a:lnTo>
                  <a:pt x="88" y="35"/>
                </a:lnTo>
                <a:lnTo>
                  <a:pt x="90" y="38"/>
                </a:lnTo>
                <a:lnTo>
                  <a:pt x="90" y="44"/>
                </a:lnTo>
                <a:lnTo>
                  <a:pt x="90" y="50"/>
                </a:lnTo>
                <a:lnTo>
                  <a:pt x="89" y="54"/>
                </a:lnTo>
                <a:lnTo>
                  <a:pt x="88" y="57"/>
                </a:lnTo>
                <a:lnTo>
                  <a:pt x="84" y="59"/>
                </a:lnTo>
                <a:lnTo>
                  <a:pt x="79" y="61"/>
                </a:lnTo>
                <a:lnTo>
                  <a:pt x="70" y="63"/>
                </a:lnTo>
                <a:lnTo>
                  <a:pt x="60" y="64"/>
                </a:lnTo>
                <a:lnTo>
                  <a:pt x="47" y="65"/>
                </a:lnTo>
                <a:lnTo>
                  <a:pt x="36" y="67"/>
                </a:lnTo>
                <a:lnTo>
                  <a:pt x="26" y="71"/>
                </a:lnTo>
                <a:lnTo>
                  <a:pt x="18" y="74"/>
                </a:lnTo>
                <a:lnTo>
                  <a:pt x="11" y="80"/>
                </a:lnTo>
                <a:lnTo>
                  <a:pt x="6" y="86"/>
                </a:lnTo>
                <a:lnTo>
                  <a:pt x="3" y="94"/>
                </a:lnTo>
                <a:lnTo>
                  <a:pt x="1" y="102"/>
                </a:lnTo>
                <a:lnTo>
                  <a:pt x="0" y="113"/>
                </a:lnTo>
                <a:lnTo>
                  <a:pt x="1" y="123"/>
                </a:lnTo>
                <a:lnTo>
                  <a:pt x="3" y="131"/>
                </a:lnTo>
                <a:lnTo>
                  <a:pt x="6" y="140"/>
                </a:lnTo>
                <a:lnTo>
                  <a:pt x="11" y="146"/>
                </a:lnTo>
                <a:lnTo>
                  <a:pt x="18" y="151"/>
                </a:lnTo>
                <a:lnTo>
                  <a:pt x="25" y="155"/>
                </a:lnTo>
                <a:lnTo>
                  <a:pt x="34" y="157"/>
                </a:lnTo>
                <a:lnTo>
                  <a:pt x="44" y="158"/>
                </a:lnTo>
                <a:lnTo>
                  <a:pt x="58" y="157"/>
                </a:lnTo>
                <a:lnTo>
                  <a:pt x="70" y="152"/>
                </a:lnTo>
                <a:lnTo>
                  <a:pt x="82" y="144"/>
                </a:lnTo>
                <a:lnTo>
                  <a:pt x="92" y="13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23" name="Freeform 519"/>
          <p:cNvSpPr>
            <a:spLocks/>
          </p:cNvSpPr>
          <p:nvPr/>
        </p:nvSpPr>
        <p:spPr bwMode="auto">
          <a:xfrm>
            <a:off x="5662613" y="5054600"/>
            <a:ext cx="57150" cy="82550"/>
          </a:xfrm>
          <a:custGeom>
            <a:avLst/>
            <a:gdLst>
              <a:gd name="T0" fmla="*/ 2147483647 w 121"/>
              <a:gd name="T1" fmla="*/ 2147483647 h 158"/>
              <a:gd name="T2" fmla="*/ 2147483647 w 121"/>
              <a:gd name="T3" fmla="*/ 2147483647 h 158"/>
              <a:gd name="T4" fmla="*/ 2147483647 w 121"/>
              <a:gd name="T5" fmla="*/ 2147483647 h 158"/>
              <a:gd name="T6" fmla="*/ 2147483647 w 121"/>
              <a:gd name="T7" fmla="*/ 2147483647 h 158"/>
              <a:gd name="T8" fmla="*/ 2147483647 w 121"/>
              <a:gd name="T9" fmla="*/ 0 h 158"/>
              <a:gd name="T10" fmla="*/ 2147483647 w 121"/>
              <a:gd name="T11" fmla="*/ 2147483647 h 158"/>
              <a:gd name="T12" fmla="*/ 2147483647 w 121"/>
              <a:gd name="T13" fmla="*/ 2147483647 h 158"/>
              <a:gd name="T14" fmla="*/ 2147483647 w 121"/>
              <a:gd name="T15" fmla="*/ 2147483647 h 158"/>
              <a:gd name="T16" fmla="*/ 0 w 121"/>
              <a:gd name="T17" fmla="*/ 2147483647 h 158"/>
              <a:gd name="T18" fmla="*/ 2147483647 w 121"/>
              <a:gd name="T19" fmla="*/ 2147483647 h 158"/>
              <a:gd name="T20" fmla="*/ 2147483647 w 121"/>
              <a:gd name="T21" fmla="*/ 2147483647 h 158"/>
              <a:gd name="T22" fmla="*/ 2147483647 w 121"/>
              <a:gd name="T23" fmla="*/ 2147483647 h 158"/>
              <a:gd name="T24" fmla="*/ 2147483647 w 121"/>
              <a:gd name="T25" fmla="*/ 2147483647 h 158"/>
              <a:gd name="T26" fmla="*/ 2147483647 w 121"/>
              <a:gd name="T27" fmla="*/ 2147483647 h 158"/>
              <a:gd name="T28" fmla="*/ 2147483647 w 121"/>
              <a:gd name="T29" fmla="*/ 2147483647 h 158"/>
              <a:gd name="T30" fmla="*/ 2147483647 w 121"/>
              <a:gd name="T31" fmla="*/ 2147483647 h 158"/>
              <a:gd name="T32" fmla="*/ 2147483647 w 121"/>
              <a:gd name="T33" fmla="*/ 2147483647 h 158"/>
              <a:gd name="T34" fmla="*/ 2147483647 w 121"/>
              <a:gd name="T35" fmla="*/ 2147483647 h 158"/>
              <a:gd name="T36" fmla="*/ 2147483647 w 121"/>
              <a:gd name="T37" fmla="*/ 2147483647 h 158"/>
              <a:gd name="T38" fmla="*/ 2147483647 w 121"/>
              <a:gd name="T39" fmla="*/ 2147483647 h 158"/>
              <a:gd name="T40" fmla="*/ 2147483647 w 121"/>
              <a:gd name="T41" fmla="*/ 2147483647 h 158"/>
              <a:gd name="T42" fmla="*/ 2147483647 w 121"/>
              <a:gd name="T43" fmla="*/ 2147483647 h 158"/>
              <a:gd name="T44" fmla="*/ 2147483647 w 121"/>
              <a:gd name="T45" fmla="*/ 2147483647 h 158"/>
              <a:gd name="T46" fmla="*/ 2147483647 w 121"/>
              <a:gd name="T47" fmla="*/ 2147483647 h 158"/>
              <a:gd name="T48" fmla="*/ 2147483647 w 121"/>
              <a:gd name="T49" fmla="*/ 2147483647 h 158"/>
              <a:gd name="T50" fmla="*/ 2147483647 w 121"/>
              <a:gd name="T51" fmla="*/ 2147483647 h 158"/>
              <a:gd name="T52" fmla="*/ 2147483647 w 121"/>
              <a:gd name="T53" fmla="*/ 2147483647 h 158"/>
              <a:gd name="T54" fmla="*/ 2147483647 w 121"/>
              <a:gd name="T55" fmla="*/ 2147483647 h 158"/>
              <a:gd name="T56" fmla="*/ 2147483647 w 121"/>
              <a:gd name="T57" fmla="*/ 2147483647 h 158"/>
              <a:gd name="T58" fmla="*/ 2147483647 w 121"/>
              <a:gd name="T59" fmla="*/ 2147483647 h 158"/>
              <a:gd name="T60" fmla="*/ 2147483647 w 121"/>
              <a:gd name="T61" fmla="*/ 2147483647 h 158"/>
              <a:gd name="T62" fmla="*/ 2147483647 w 121"/>
              <a:gd name="T63" fmla="*/ 2147483647 h 158"/>
              <a:gd name="T64" fmla="*/ 2147483647 w 121"/>
              <a:gd name="T65" fmla="*/ 2147483647 h 1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1"/>
              <a:gd name="T100" fmla="*/ 0 h 158"/>
              <a:gd name="T101" fmla="*/ 121 w 121"/>
              <a:gd name="T102" fmla="*/ 158 h 15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1" h="158">
                <a:moveTo>
                  <a:pt x="98" y="54"/>
                </a:moveTo>
                <a:lnTo>
                  <a:pt x="121" y="54"/>
                </a:lnTo>
                <a:lnTo>
                  <a:pt x="119" y="43"/>
                </a:lnTo>
                <a:lnTo>
                  <a:pt x="116" y="32"/>
                </a:lnTo>
                <a:lnTo>
                  <a:pt x="112" y="23"/>
                </a:lnTo>
                <a:lnTo>
                  <a:pt x="104" y="15"/>
                </a:lnTo>
                <a:lnTo>
                  <a:pt x="96" y="8"/>
                </a:lnTo>
                <a:lnTo>
                  <a:pt x="87" y="3"/>
                </a:lnTo>
                <a:lnTo>
                  <a:pt x="76" y="1"/>
                </a:lnTo>
                <a:lnTo>
                  <a:pt x="63" y="0"/>
                </a:lnTo>
                <a:lnTo>
                  <a:pt x="50" y="1"/>
                </a:lnTo>
                <a:lnTo>
                  <a:pt x="37" y="6"/>
                </a:lnTo>
                <a:lnTo>
                  <a:pt x="26" y="11"/>
                </a:lnTo>
                <a:lnTo>
                  <a:pt x="17" y="21"/>
                </a:lnTo>
                <a:lnTo>
                  <a:pt x="10" y="32"/>
                </a:lnTo>
                <a:lnTo>
                  <a:pt x="4" y="46"/>
                </a:lnTo>
                <a:lnTo>
                  <a:pt x="1" y="61"/>
                </a:lnTo>
                <a:lnTo>
                  <a:pt x="0" y="79"/>
                </a:lnTo>
                <a:lnTo>
                  <a:pt x="1" y="98"/>
                </a:lnTo>
                <a:lnTo>
                  <a:pt x="4" y="113"/>
                </a:lnTo>
                <a:lnTo>
                  <a:pt x="10" y="126"/>
                </a:lnTo>
                <a:lnTo>
                  <a:pt x="16" y="137"/>
                </a:lnTo>
                <a:lnTo>
                  <a:pt x="25" y="146"/>
                </a:lnTo>
                <a:lnTo>
                  <a:pt x="35" y="152"/>
                </a:lnTo>
                <a:lnTo>
                  <a:pt x="48" y="157"/>
                </a:lnTo>
                <a:lnTo>
                  <a:pt x="60" y="158"/>
                </a:lnTo>
                <a:lnTo>
                  <a:pt x="74" y="157"/>
                </a:lnTo>
                <a:lnTo>
                  <a:pt x="84" y="155"/>
                </a:lnTo>
                <a:lnTo>
                  <a:pt x="95" y="149"/>
                </a:lnTo>
                <a:lnTo>
                  <a:pt x="103" y="143"/>
                </a:lnTo>
                <a:lnTo>
                  <a:pt x="111" y="135"/>
                </a:lnTo>
                <a:lnTo>
                  <a:pt x="116" y="124"/>
                </a:lnTo>
                <a:lnTo>
                  <a:pt x="119" y="113"/>
                </a:lnTo>
                <a:lnTo>
                  <a:pt x="121" y="100"/>
                </a:lnTo>
                <a:lnTo>
                  <a:pt x="99" y="100"/>
                </a:lnTo>
                <a:lnTo>
                  <a:pt x="97" y="108"/>
                </a:lnTo>
                <a:lnTo>
                  <a:pt x="95" y="115"/>
                </a:lnTo>
                <a:lnTo>
                  <a:pt x="92" y="121"/>
                </a:lnTo>
                <a:lnTo>
                  <a:pt x="88" y="126"/>
                </a:lnTo>
                <a:lnTo>
                  <a:pt x="82" y="130"/>
                </a:lnTo>
                <a:lnTo>
                  <a:pt x="76" y="133"/>
                </a:lnTo>
                <a:lnTo>
                  <a:pt x="70" y="135"/>
                </a:lnTo>
                <a:lnTo>
                  <a:pt x="61" y="135"/>
                </a:lnTo>
                <a:lnTo>
                  <a:pt x="53" y="134"/>
                </a:lnTo>
                <a:lnTo>
                  <a:pt x="45" y="131"/>
                </a:lnTo>
                <a:lnTo>
                  <a:pt x="39" y="127"/>
                </a:lnTo>
                <a:lnTo>
                  <a:pt x="34" y="121"/>
                </a:lnTo>
                <a:lnTo>
                  <a:pt x="30" y="113"/>
                </a:lnTo>
                <a:lnTo>
                  <a:pt x="26" y="103"/>
                </a:lnTo>
                <a:lnTo>
                  <a:pt x="25" y="92"/>
                </a:lnTo>
                <a:lnTo>
                  <a:pt x="24" y="79"/>
                </a:lnTo>
                <a:lnTo>
                  <a:pt x="25" y="66"/>
                </a:lnTo>
                <a:lnTo>
                  <a:pt x="27" y="54"/>
                </a:lnTo>
                <a:lnTo>
                  <a:pt x="31" y="45"/>
                </a:lnTo>
                <a:lnTo>
                  <a:pt x="35" y="37"/>
                </a:lnTo>
                <a:lnTo>
                  <a:pt x="40" y="31"/>
                </a:lnTo>
                <a:lnTo>
                  <a:pt x="46" y="27"/>
                </a:lnTo>
                <a:lnTo>
                  <a:pt x="55" y="24"/>
                </a:lnTo>
                <a:lnTo>
                  <a:pt x="63" y="23"/>
                </a:lnTo>
                <a:lnTo>
                  <a:pt x="71" y="23"/>
                </a:lnTo>
                <a:lnTo>
                  <a:pt x="77" y="25"/>
                </a:lnTo>
                <a:lnTo>
                  <a:pt x="83" y="28"/>
                </a:lnTo>
                <a:lnTo>
                  <a:pt x="88" y="31"/>
                </a:lnTo>
                <a:lnTo>
                  <a:pt x="92" y="36"/>
                </a:lnTo>
                <a:lnTo>
                  <a:pt x="95" y="42"/>
                </a:lnTo>
                <a:lnTo>
                  <a:pt x="97" y="48"/>
                </a:lnTo>
                <a:lnTo>
                  <a:pt x="98" y="5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24" name="Freeform 520"/>
          <p:cNvSpPr>
            <a:spLocks noEditPoints="1"/>
          </p:cNvSpPr>
          <p:nvPr/>
        </p:nvSpPr>
        <p:spPr bwMode="auto">
          <a:xfrm>
            <a:off x="5726113" y="5054600"/>
            <a:ext cx="60325" cy="112713"/>
          </a:xfrm>
          <a:custGeom>
            <a:avLst/>
            <a:gdLst>
              <a:gd name="T0" fmla="*/ 2147483647 w 127"/>
              <a:gd name="T1" fmla="*/ 2147483647 h 215"/>
              <a:gd name="T2" fmla="*/ 2147483647 w 127"/>
              <a:gd name="T3" fmla="*/ 2147483647 h 215"/>
              <a:gd name="T4" fmla="*/ 2147483647 w 127"/>
              <a:gd name="T5" fmla="*/ 2147483647 h 215"/>
              <a:gd name="T6" fmla="*/ 2147483647 w 127"/>
              <a:gd name="T7" fmla="*/ 2147483647 h 215"/>
              <a:gd name="T8" fmla="*/ 2147483647 w 127"/>
              <a:gd name="T9" fmla="*/ 2147483647 h 215"/>
              <a:gd name="T10" fmla="*/ 2147483647 w 127"/>
              <a:gd name="T11" fmla="*/ 2147483647 h 215"/>
              <a:gd name="T12" fmla="*/ 2147483647 w 127"/>
              <a:gd name="T13" fmla="*/ 0 h 215"/>
              <a:gd name="T14" fmla="*/ 2147483647 w 127"/>
              <a:gd name="T15" fmla="*/ 2147483647 h 215"/>
              <a:gd name="T16" fmla="*/ 2147483647 w 127"/>
              <a:gd name="T17" fmla="*/ 2147483647 h 215"/>
              <a:gd name="T18" fmla="*/ 2147483647 w 127"/>
              <a:gd name="T19" fmla="*/ 2147483647 h 215"/>
              <a:gd name="T20" fmla="*/ 0 w 127"/>
              <a:gd name="T21" fmla="*/ 2147483647 h 215"/>
              <a:gd name="T22" fmla="*/ 2147483647 w 127"/>
              <a:gd name="T23" fmla="*/ 2147483647 h 215"/>
              <a:gd name="T24" fmla="*/ 2147483647 w 127"/>
              <a:gd name="T25" fmla="*/ 2147483647 h 215"/>
              <a:gd name="T26" fmla="*/ 2147483647 w 127"/>
              <a:gd name="T27" fmla="*/ 2147483647 h 215"/>
              <a:gd name="T28" fmla="*/ 2147483647 w 127"/>
              <a:gd name="T29" fmla="*/ 2147483647 h 215"/>
              <a:gd name="T30" fmla="*/ 2147483647 w 127"/>
              <a:gd name="T31" fmla="*/ 2147483647 h 215"/>
              <a:gd name="T32" fmla="*/ 2147483647 w 127"/>
              <a:gd name="T33" fmla="*/ 2147483647 h 215"/>
              <a:gd name="T34" fmla="*/ 2147483647 w 127"/>
              <a:gd name="T35" fmla="*/ 2147483647 h 215"/>
              <a:gd name="T36" fmla="*/ 2147483647 w 127"/>
              <a:gd name="T37" fmla="*/ 2147483647 h 215"/>
              <a:gd name="T38" fmla="*/ 2147483647 w 127"/>
              <a:gd name="T39" fmla="*/ 2147483647 h 215"/>
              <a:gd name="T40" fmla="*/ 2147483647 w 127"/>
              <a:gd name="T41" fmla="*/ 2147483647 h 215"/>
              <a:gd name="T42" fmla="*/ 2147483647 w 127"/>
              <a:gd name="T43" fmla="*/ 2147483647 h 215"/>
              <a:gd name="T44" fmla="*/ 2147483647 w 127"/>
              <a:gd name="T45" fmla="*/ 2147483647 h 215"/>
              <a:gd name="T46" fmla="*/ 2147483647 w 127"/>
              <a:gd name="T47" fmla="*/ 2147483647 h 215"/>
              <a:gd name="T48" fmla="*/ 2147483647 w 127"/>
              <a:gd name="T49" fmla="*/ 2147483647 h 215"/>
              <a:gd name="T50" fmla="*/ 2147483647 w 127"/>
              <a:gd name="T51" fmla="*/ 2147483647 h 215"/>
              <a:gd name="T52" fmla="*/ 2147483647 w 127"/>
              <a:gd name="T53" fmla="*/ 2147483647 h 215"/>
              <a:gd name="T54" fmla="*/ 2147483647 w 127"/>
              <a:gd name="T55" fmla="*/ 2147483647 h 215"/>
              <a:gd name="T56" fmla="*/ 2147483647 w 127"/>
              <a:gd name="T57" fmla="*/ 2147483647 h 215"/>
              <a:gd name="T58" fmla="*/ 2147483647 w 127"/>
              <a:gd name="T59" fmla="*/ 2147483647 h 215"/>
              <a:gd name="T60" fmla="*/ 2147483647 w 127"/>
              <a:gd name="T61" fmla="*/ 2147483647 h 215"/>
              <a:gd name="T62" fmla="*/ 2147483647 w 127"/>
              <a:gd name="T63" fmla="*/ 2147483647 h 215"/>
              <a:gd name="T64" fmla="*/ 2147483647 w 127"/>
              <a:gd name="T65" fmla="*/ 2147483647 h 215"/>
              <a:gd name="T66" fmla="*/ 2147483647 w 127"/>
              <a:gd name="T67" fmla="*/ 2147483647 h 215"/>
              <a:gd name="T68" fmla="*/ 2147483647 w 127"/>
              <a:gd name="T69" fmla="*/ 2147483647 h 21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7"/>
              <a:gd name="T106" fmla="*/ 0 h 215"/>
              <a:gd name="T107" fmla="*/ 127 w 127"/>
              <a:gd name="T108" fmla="*/ 215 h 21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7" h="215">
                <a:moveTo>
                  <a:pt x="105" y="134"/>
                </a:moveTo>
                <a:lnTo>
                  <a:pt x="105" y="215"/>
                </a:lnTo>
                <a:lnTo>
                  <a:pt x="127" y="215"/>
                </a:lnTo>
                <a:lnTo>
                  <a:pt x="127" y="3"/>
                </a:lnTo>
                <a:lnTo>
                  <a:pt x="105" y="3"/>
                </a:lnTo>
                <a:lnTo>
                  <a:pt x="105" y="25"/>
                </a:lnTo>
                <a:lnTo>
                  <a:pt x="100" y="20"/>
                </a:lnTo>
                <a:lnTo>
                  <a:pt x="96" y="14"/>
                </a:lnTo>
                <a:lnTo>
                  <a:pt x="91" y="10"/>
                </a:lnTo>
                <a:lnTo>
                  <a:pt x="86" y="6"/>
                </a:lnTo>
                <a:lnTo>
                  <a:pt x="80" y="3"/>
                </a:lnTo>
                <a:lnTo>
                  <a:pt x="74" y="1"/>
                </a:lnTo>
                <a:lnTo>
                  <a:pt x="68" y="0"/>
                </a:lnTo>
                <a:lnTo>
                  <a:pt x="60" y="0"/>
                </a:lnTo>
                <a:lnTo>
                  <a:pt x="48" y="1"/>
                </a:lnTo>
                <a:lnTo>
                  <a:pt x="36" y="6"/>
                </a:lnTo>
                <a:lnTo>
                  <a:pt x="25" y="11"/>
                </a:lnTo>
                <a:lnTo>
                  <a:pt x="17" y="21"/>
                </a:lnTo>
                <a:lnTo>
                  <a:pt x="10" y="32"/>
                </a:lnTo>
                <a:lnTo>
                  <a:pt x="4" y="45"/>
                </a:lnTo>
                <a:lnTo>
                  <a:pt x="1" y="61"/>
                </a:lnTo>
                <a:lnTo>
                  <a:pt x="0" y="79"/>
                </a:lnTo>
                <a:lnTo>
                  <a:pt x="1" y="96"/>
                </a:lnTo>
                <a:lnTo>
                  <a:pt x="4" y="112"/>
                </a:lnTo>
                <a:lnTo>
                  <a:pt x="10" y="126"/>
                </a:lnTo>
                <a:lnTo>
                  <a:pt x="17" y="137"/>
                </a:lnTo>
                <a:lnTo>
                  <a:pt x="25" y="146"/>
                </a:lnTo>
                <a:lnTo>
                  <a:pt x="36" y="152"/>
                </a:lnTo>
                <a:lnTo>
                  <a:pt x="48" y="157"/>
                </a:lnTo>
                <a:lnTo>
                  <a:pt x="60" y="158"/>
                </a:lnTo>
                <a:lnTo>
                  <a:pt x="68" y="158"/>
                </a:lnTo>
                <a:lnTo>
                  <a:pt x="74" y="157"/>
                </a:lnTo>
                <a:lnTo>
                  <a:pt x="80" y="155"/>
                </a:lnTo>
                <a:lnTo>
                  <a:pt x="87" y="152"/>
                </a:lnTo>
                <a:lnTo>
                  <a:pt x="92" y="149"/>
                </a:lnTo>
                <a:lnTo>
                  <a:pt x="97" y="144"/>
                </a:lnTo>
                <a:lnTo>
                  <a:pt x="101" y="140"/>
                </a:lnTo>
                <a:lnTo>
                  <a:pt x="105" y="134"/>
                </a:lnTo>
                <a:close/>
                <a:moveTo>
                  <a:pt x="24" y="78"/>
                </a:moveTo>
                <a:lnTo>
                  <a:pt x="25" y="65"/>
                </a:lnTo>
                <a:lnTo>
                  <a:pt x="28" y="54"/>
                </a:lnTo>
                <a:lnTo>
                  <a:pt x="31" y="45"/>
                </a:lnTo>
                <a:lnTo>
                  <a:pt x="36" y="37"/>
                </a:lnTo>
                <a:lnTo>
                  <a:pt x="41" y="31"/>
                </a:lnTo>
                <a:lnTo>
                  <a:pt x="49" y="27"/>
                </a:lnTo>
                <a:lnTo>
                  <a:pt x="56" y="24"/>
                </a:lnTo>
                <a:lnTo>
                  <a:pt x="66" y="23"/>
                </a:lnTo>
                <a:lnTo>
                  <a:pt x="74" y="24"/>
                </a:lnTo>
                <a:lnTo>
                  <a:pt x="82" y="27"/>
                </a:lnTo>
                <a:lnTo>
                  <a:pt x="89" y="31"/>
                </a:lnTo>
                <a:lnTo>
                  <a:pt x="95" y="38"/>
                </a:lnTo>
                <a:lnTo>
                  <a:pt x="99" y="45"/>
                </a:lnTo>
                <a:lnTo>
                  <a:pt x="102" y="56"/>
                </a:lnTo>
                <a:lnTo>
                  <a:pt x="105" y="66"/>
                </a:lnTo>
                <a:lnTo>
                  <a:pt x="106" y="79"/>
                </a:lnTo>
                <a:lnTo>
                  <a:pt x="105" y="92"/>
                </a:lnTo>
                <a:lnTo>
                  <a:pt x="102" y="103"/>
                </a:lnTo>
                <a:lnTo>
                  <a:pt x="99" y="114"/>
                </a:lnTo>
                <a:lnTo>
                  <a:pt x="95" y="121"/>
                </a:lnTo>
                <a:lnTo>
                  <a:pt x="90" y="128"/>
                </a:lnTo>
                <a:lnTo>
                  <a:pt x="82" y="133"/>
                </a:lnTo>
                <a:lnTo>
                  <a:pt x="75" y="135"/>
                </a:lnTo>
                <a:lnTo>
                  <a:pt x="67" y="136"/>
                </a:lnTo>
                <a:lnTo>
                  <a:pt x="57" y="135"/>
                </a:lnTo>
                <a:lnTo>
                  <a:pt x="49" y="133"/>
                </a:lnTo>
                <a:lnTo>
                  <a:pt x="41" y="128"/>
                </a:lnTo>
                <a:lnTo>
                  <a:pt x="36" y="121"/>
                </a:lnTo>
                <a:lnTo>
                  <a:pt x="31" y="113"/>
                </a:lnTo>
                <a:lnTo>
                  <a:pt x="28" y="102"/>
                </a:lnTo>
                <a:lnTo>
                  <a:pt x="25" y="91"/>
                </a:lnTo>
                <a:lnTo>
                  <a:pt x="24" y="7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25" name="Freeform 521"/>
          <p:cNvSpPr>
            <a:spLocks/>
          </p:cNvSpPr>
          <p:nvPr/>
        </p:nvSpPr>
        <p:spPr bwMode="auto">
          <a:xfrm>
            <a:off x="5802313" y="5056188"/>
            <a:ext cx="53975" cy="80962"/>
          </a:xfrm>
          <a:custGeom>
            <a:avLst/>
            <a:gdLst>
              <a:gd name="T0" fmla="*/ 2147483647 w 114"/>
              <a:gd name="T1" fmla="*/ 0 h 155"/>
              <a:gd name="T2" fmla="*/ 0 w 114"/>
              <a:gd name="T3" fmla="*/ 0 h 155"/>
              <a:gd name="T4" fmla="*/ 0 w 114"/>
              <a:gd name="T5" fmla="*/ 2147483647 h 155"/>
              <a:gd name="T6" fmla="*/ 0 w 114"/>
              <a:gd name="T7" fmla="*/ 2147483647 h 155"/>
              <a:gd name="T8" fmla="*/ 0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2147483647 h 155"/>
              <a:gd name="T30" fmla="*/ 2147483647 w 114"/>
              <a:gd name="T31" fmla="*/ 2147483647 h 155"/>
              <a:gd name="T32" fmla="*/ 2147483647 w 114"/>
              <a:gd name="T33" fmla="*/ 2147483647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2147483647 w 114"/>
              <a:gd name="T51" fmla="*/ 2147483647 h 155"/>
              <a:gd name="T52" fmla="*/ 2147483647 w 114"/>
              <a:gd name="T53" fmla="*/ 0 h 155"/>
              <a:gd name="T54" fmla="*/ 2147483647 w 114"/>
              <a:gd name="T55" fmla="*/ 0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0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24" y="0"/>
                </a:moveTo>
                <a:lnTo>
                  <a:pt x="0" y="0"/>
                </a:lnTo>
                <a:lnTo>
                  <a:pt x="0" y="91"/>
                </a:lnTo>
                <a:lnTo>
                  <a:pt x="0" y="98"/>
                </a:lnTo>
                <a:lnTo>
                  <a:pt x="0" y="109"/>
                </a:lnTo>
                <a:lnTo>
                  <a:pt x="1" y="118"/>
                </a:lnTo>
                <a:lnTo>
                  <a:pt x="4" y="127"/>
                </a:lnTo>
                <a:lnTo>
                  <a:pt x="7" y="134"/>
                </a:lnTo>
                <a:lnTo>
                  <a:pt x="10" y="139"/>
                </a:lnTo>
                <a:lnTo>
                  <a:pt x="13" y="143"/>
                </a:lnTo>
                <a:lnTo>
                  <a:pt x="17" y="147"/>
                </a:lnTo>
                <a:lnTo>
                  <a:pt x="23" y="149"/>
                </a:lnTo>
                <a:lnTo>
                  <a:pt x="28" y="152"/>
                </a:lnTo>
                <a:lnTo>
                  <a:pt x="34" y="154"/>
                </a:lnTo>
                <a:lnTo>
                  <a:pt x="41" y="155"/>
                </a:lnTo>
                <a:lnTo>
                  <a:pt x="47" y="155"/>
                </a:lnTo>
                <a:lnTo>
                  <a:pt x="54" y="155"/>
                </a:lnTo>
                <a:lnTo>
                  <a:pt x="62" y="154"/>
                </a:lnTo>
                <a:lnTo>
                  <a:pt x="68" y="152"/>
                </a:lnTo>
                <a:lnTo>
                  <a:pt x="74" y="148"/>
                </a:lnTo>
                <a:lnTo>
                  <a:pt x="80" y="145"/>
                </a:lnTo>
                <a:lnTo>
                  <a:pt x="84" y="140"/>
                </a:lnTo>
                <a:lnTo>
                  <a:pt x="88" y="135"/>
                </a:lnTo>
                <a:lnTo>
                  <a:pt x="92" y="130"/>
                </a:lnTo>
                <a:lnTo>
                  <a:pt x="92" y="152"/>
                </a:lnTo>
                <a:lnTo>
                  <a:pt x="114" y="152"/>
                </a:lnTo>
                <a:lnTo>
                  <a:pt x="114" y="0"/>
                </a:lnTo>
                <a:lnTo>
                  <a:pt x="91" y="0"/>
                </a:lnTo>
                <a:lnTo>
                  <a:pt x="91" y="82"/>
                </a:lnTo>
                <a:lnTo>
                  <a:pt x="90" y="93"/>
                </a:lnTo>
                <a:lnTo>
                  <a:pt x="89" y="104"/>
                </a:lnTo>
                <a:lnTo>
                  <a:pt x="86" y="113"/>
                </a:lnTo>
                <a:lnTo>
                  <a:pt x="81" y="120"/>
                </a:lnTo>
                <a:lnTo>
                  <a:pt x="75" y="126"/>
                </a:lnTo>
                <a:lnTo>
                  <a:pt x="69" y="130"/>
                </a:lnTo>
                <a:lnTo>
                  <a:pt x="61" y="132"/>
                </a:lnTo>
                <a:lnTo>
                  <a:pt x="51" y="133"/>
                </a:lnTo>
                <a:lnTo>
                  <a:pt x="44" y="133"/>
                </a:lnTo>
                <a:lnTo>
                  <a:pt x="37" y="131"/>
                </a:lnTo>
                <a:lnTo>
                  <a:pt x="33" y="127"/>
                </a:lnTo>
                <a:lnTo>
                  <a:pt x="29" y="124"/>
                </a:lnTo>
                <a:lnTo>
                  <a:pt x="27" y="118"/>
                </a:lnTo>
                <a:lnTo>
                  <a:pt x="25" y="111"/>
                </a:lnTo>
                <a:lnTo>
                  <a:pt x="24" y="103"/>
                </a:lnTo>
                <a:lnTo>
                  <a:pt x="24" y="93"/>
                </a:lnTo>
                <a:lnTo>
                  <a:pt x="24" y="0"/>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26" name="Freeform 522"/>
          <p:cNvSpPr>
            <a:spLocks noEditPoints="1"/>
          </p:cNvSpPr>
          <p:nvPr/>
        </p:nvSpPr>
        <p:spPr bwMode="auto">
          <a:xfrm>
            <a:off x="5868988" y="5054600"/>
            <a:ext cx="57150" cy="82550"/>
          </a:xfrm>
          <a:custGeom>
            <a:avLst/>
            <a:gdLst>
              <a:gd name="T0" fmla="*/ 2147483647 w 123"/>
              <a:gd name="T1" fmla="*/ 2147483647 h 158"/>
              <a:gd name="T2" fmla="*/ 2147483647 w 123"/>
              <a:gd name="T3" fmla="*/ 2147483647 h 158"/>
              <a:gd name="T4" fmla="*/ 2147483647 w 123"/>
              <a:gd name="T5" fmla="*/ 2147483647 h 158"/>
              <a:gd name="T6" fmla="*/ 2147483647 w 123"/>
              <a:gd name="T7" fmla="*/ 2147483647 h 158"/>
              <a:gd name="T8" fmla="*/ 2147483647 w 123"/>
              <a:gd name="T9" fmla="*/ 2147483647 h 158"/>
              <a:gd name="T10" fmla="*/ 2147483647 w 123"/>
              <a:gd name="T11" fmla="*/ 2147483647 h 158"/>
              <a:gd name="T12" fmla="*/ 2147483647 w 123"/>
              <a:gd name="T13" fmla="*/ 2147483647 h 158"/>
              <a:gd name="T14" fmla="*/ 2147483647 w 123"/>
              <a:gd name="T15" fmla="*/ 2147483647 h 158"/>
              <a:gd name="T16" fmla="*/ 2147483647 w 123"/>
              <a:gd name="T17" fmla="*/ 2147483647 h 158"/>
              <a:gd name="T18" fmla="*/ 2147483647 w 123"/>
              <a:gd name="T19" fmla="*/ 2147483647 h 158"/>
              <a:gd name="T20" fmla="*/ 2147483647 w 123"/>
              <a:gd name="T21" fmla="*/ 2147483647 h 158"/>
              <a:gd name="T22" fmla="*/ 2147483647 w 123"/>
              <a:gd name="T23" fmla="*/ 2147483647 h 158"/>
              <a:gd name="T24" fmla="*/ 2147483647 w 123"/>
              <a:gd name="T25" fmla="*/ 2147483647 h 158"/>
              <a:gd name="T26" fmla="*/ 2147483647 w 123"/>
              <a:gd name="T27" fmla="*/ 2147483647 h 158"/>
              <a:gd name="T28" fmla="*/ 2147483647 w 123"/>
              <a:gd name="T29" fmla="*/ 2147483647 h 158"/>
              <a:gd name="T30" fmla="*/ 2147483647 w 123"/>
              <a:gd name="T31" fmla="*/ 2147483647 h 158"/>
              <a:gd name="T32" fmla="*/ 2147483647 w 123"/>
              <a:gd name="T33" fmla="*/ 2147483647 h 158"/>
              <a:gd name="T34" fmla="*/ 2147483647 w 123"/>
              <a:gd name="T35" fmla="*/ 2147483647 h 158"/>
              <a:gd name="T36" fmla="*/ 2147483647 w 123"/>
              <a:gd name="T37" fmla="*/ 2147483647 h 158"/>
              <a:gd name="T38" fmla="*/ 2147483647 w 123"/>
              <a:gd name="T39" fmla="*/ 2147483647 h 158"/>
              <a:gd name="T40" fmla="*/ 2147483647 w 123"/>
              <a:gd name="T41" fmla="*/ 2147483647 h 158"/>
              <a:gd name="T42" fmla="*/ 2147483647 w 123"/>
              <a:gd name="T43" fmla="*/ 2147483647 h 158"/>
              <a:gd name="T44" fmla="*/ 2147483647 w 123"/>
              <a:gd name="T45" fmla="*/ 2147483647 h 158"/>
              <a:gd name="T46" fmla="*/ 2147483647 w 123"/>
              <a:gd name="T47" fmla="*/ 2147483647 h 158"/>
              <a:gd name="T48" fmla="*/ 2147483647 w 123"/>
              <a:gd name="T49" fmla="*/ 2147483647 h 158"/>
              <a:gd name="T50" fmla="*/ 2147483647 w 123"/>
              <a:gd name="T51" fmla="*/ 2147483647 h 158"/>
              <a:gd name="T52" fmla="*/ 2147483647 w 123"/>
              <a:gd name="T53" fmla="*/ 2147483647 h 158"/>
              <a:gd name="T54" fmla="*/ 2147483647 w 123"/>
              <a:gd name="T55" fmla="*/ 2147483647 h 158"/>
              <a:gd name="T56" fmla="*/ 2147483647 w 123"/>
              <a:gd name="T57" fmla="*/ 2147483647 h 158"/>
              <a:gd name="T58" fmla="*/ 2147483647 w 123"/>
              <a:gd name="T59" fmla="*/ 2147483647 h 158"/>
              <a:gd name="T60" fmla="*/ 2147483647 w 123"/>
              <a:gd name="T61" fmla="*/ 2147483647 h 158"/>
              <a:gd name="T62" fmla="*/ 2147483647 w 123"/>
              <a:gd name="T63" fmla="*/ 2147483647 h 158"/>
              <a:gd name="T64" fmla="*/ 2147483647 w 123"/>
              <a:gd name="T65" fmla="*/ 2147483647 h 158"/>
              <a:gd name="T66" fmla="*/ 2147483647 w 123"/>
              <a:gd name="T67" fmla="*/ 2147483647 h 158"/>
              <a:gd name="T68" fmla="*/ 2147483647 w 123"/>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3"/>
              <a:gd name="T106" fmla="*/ 0 h 158"/>
              <a:gd name="T107" fmla="*/ 123 w 123"/>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3" h="158">
                <a:moveTo>
                  <a:pt x="99" y="107"/>
                </a:moveTo>
                <a:lnTo>
                  <a:pt x="97" y="113"/>
                </a:lnTo>
                <a:lnTo>
                  <a:pt x="94" y="119"/>
                </a:lnTo>
                <a:lnTo>
                  <a:pt x="90" y="123"/>
                </a:lnTo>
                <a:lnTo>
                  <a:pt x="86" y="128"/>
                </a:lnTo>
                <a:lnTo>
                  <a:pt x="82" y="130"/>
                </a:lnTo>
                <a:lnTo>
                  <a:pt x="77" y="133"/>
                </a:lnTo>
                <a:lnTo>
                  <a:pt x="70" y="135"/>
                </a:lnTo>
                <a:lnTo>
                  <a:pt x="63" y="135"/>
                </a:lnTo>
                <a:lnTo>
                  <a:pt x="55" y="134"/>
                </a:lnTo>
                <a:lnTo>
                  <a:pt x="47" y="131"/>
                </a:lnTo>
                <a:lnTo>
                  <a:pt x="41" y="128"/>
                </a:lnTo>
                <a:lnTo>
                  <a:pt x="35" y="122"/>
                </a:lnTo>
                <a:lnTo>
                  <a:pt x="30" y="116"/>
                </a:lnTo>
                <a:lnTo>
                  <a:pt x="27" y="108"/>
                </a:lnTo>
                <a:lnTo>
                  <a:pt x="25" y="98"/>
                </a:lnTo>
                <a:lnTo>
                  <a:pt x="24" y="87"/>
                </a:lnTo>
                <a:lnTo>
                  <a:pt x="123" y="87"/>
                </a:lnTo>
                <a:lnTo>
                  <a:pt x="123" y="75"/>
                </a:lnTo>
                <a:lnTo>
                  <a:pt x="122" y="59"/>
                </a:lnTo>
                <a:lnTo>
                  <a:pt x="119" y="43"/>
                </a:lnTo>
                <a:lnTo>
                  <a:pt x="114" y="30"/>
                </a:lnTo>
                <a:lnTo>
                  <a:pt x="107" y="20"/>
                </a:lnTo>
                <a:lnTo>
                  <a:pt x="98" y="11"/>
                </a:lnTo>
                <a:lnTo>
                  <a:pt x="87" y="4"/>
                </a:lnTo>
                <a:lnTo>
                  <a:pt x="76" y="1"/>
                </a:lnTo>
                <a:lnTo>
                  <a:pt x="61" y="0"/>
                </a:lnTo>
                <a:lnTo>
                  <a:pt x="48" y="1"/>
                </a:lnTo>
                <a:lnTo>
                  <a:pt x="36" y="6"/>
                </a:lnTo>
                <a:lnTo>
                  <a:pt x="25" y="11"/>
                </a:lnTo>
                <a:lnTo>
                  <a:pt x="17" y="21"/>
                </a:lnTo>
                <a:lnTo>
                  <a:pt x="9" y="32"/>
                </a:lnTo>
                <a:lnTo>
                  <a:pt x="4" y="46"/>
                </a:lnTo>
                <a:lnTo>
                  <a:pt x="1" y="63"/>
                </a:lnTo>
                <a:lnTo>
                  <a:pt x="0" y="80"/>
                </a:lnTo>
                <a:lnTo>
                  <a:pt x="1" y="98"/>
                </a:lnTo>
                <a:lnTo>
                  <a:pt x="4" y="113"/>
                </a:lnTo>
                <a:lnTo>
                  <a:pt x="9" y="127"/>
                </a:lnTo>
                <a:lnTo>
                  <a:pt x="17" y="137"/>
                </a:lnTo>
                <a:lnTo>
                  <a:pt x="25" y="146"/>
                </a:lnTo>
                <a:lnTo>
                  <a:pt x="36" y="152"/>
                </a:lnTo>
                <a:lnTo>
                  <a:pt x="48" y="157"/>
                </a:lnTo>
                <a:lnTo>
                  <a:pt x="61" y="158"/>
                </a:lnTo>
                <a:lnTo>
                  <a:pt x="73" y="157"/>
                </a:lnTo>
                <a:lnTo>
                  <a:pt x="84" y="155"/>
                </a:lnTo>
                <a:lnTo>
                  <a:pt x="94" y="150"/>
                </a:lnTo>
                <a:lnTo>
                  <a:pt x="102" y="144"/>
                </a:lnTo>
                <a:lnTo>
                  <a:pt x="108" y="137"/>
                </a:lnTo>
                <a:lnTo>
                  <a:pt x="115" y="128"/>
                </a:lnTo>
                <a:lnTo>
                  <a:pt x="119" y="119"/>
                </a:lnTo>
                <a:lnTo>
                  <a:pt x="121" y="107"/>
                </a:lnTo>
                <a:lnTo>
                  <a:pt x="99" y="107"/>
                </a:lnTo>
                <a:close/>
                <a:moveTo>
                  <a:pt x="24" y="66"/>
                </a:moveTo>
                <a:lnTo>
                  <a:pt x="25" y="56"/>
                </a:lnTo>
                <a:lnTo>
                  <a:pt x="27" y="48"/>
                </a:lnTo>
                <a:lnTo>
                  <a:pt x="31" y="39"/>
                </a:lnTo>
                <a:lnTo>
                  <a:pt x="36" y="34"/>
                </a:lnTo>
                <a:lnTo>
                  <a:pt x="41" y="28"/>
                </a:lnTo>
                <a:lnTo>
                  <a:pt x="47" y="24"/>
                </a:lnTo>
                <a:lnTo>
                  <a:pt x="54" y="23"/>
                </a:lnTo>
                <a:lnTo>
                  <a:pt x="62" y="22"/>
                </a:lnTo>
                <a:lnTo>
                  <a:pt x="70" y="23"/>
                </a:lnTo>
                <a:lnTo>
                  <a:pt x="78" y="24"/>
                </a:lnTo>
                <a:lnTo>
                  <a:pt x="84" y="29"/>
                </a:lnTo>
                <a:lnTo>
                  <a:pt x="89" y="34"/>
                </a:lnTo>
                <a:lnTo>
                  <a:pt x="94" y="39"/>
                </a:lnTo>
                <a:lnTo>
                  <a:pt x="97" y="48"/>
                </a:lnTo>
                <a:lnTo>
                  <a:pt x="98" y="56"/>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27" name="Freeform 523"/>
          <p:cNvSpPr>
            <a:spLocks/>
          </p:cNvSpPr>
          <p:nvPr/>
        </p:nvSpPr>
        <p:spPr bwMode="auto">
          <a:xfrm>
            <a:off x="5935663" y="5054600"/>
            <a:ext cx="52387" cy="82550"/>
          </a:xfrm>
          <a:custGeom>
            <a:avLst/>
            <a:gdLst>
              <a:gd name="T0" fmla="*/ 2147483647 w 112"/>
              <a:gd name="T1" fmla="*/ 2147483647 h 158"/>
              <a:gd name="T2" fmla="*/ 2147483647 w 112"/>
              <a:gd name="T3" fmla="*/ 2147483647 h 158"/>
              <a:gd name="T4" fmla="*/ 2147483647 w 112"/>
              <a:gd name="T5" fmla="*/ 2147483647 h 158"/>
              <a:gd name="T6" fmla="*/ 2147483647 w 112"/>
              <a:gd name="T7" fmla="*/ 2147483647 h 158"/>
              <a:gd name="T8" fmla="*/ 2147483647 w 112"/>
              <a:gd name="T9" fmla="*/ 2147483647 h 158"/>
              <a:gd name="T10" fmla="*/ 2147483647 w 112"/>
              <a:gd name="T11" fmla="*/ 2147483647 h 158"/>
              <a:gd name="T12" fmla="*/ 2147483647 w 112"/>
              <a:gd name="T13" fmla="*/ 2147483647 h 158"/>
              <a:gd name="T14" fmla="*/ 2147483647 w 112"/>
              <a:gd name="T15" fmla="*/ 2147483647 h 158"/>
              <a:gd name="T16" fmla="*/ 2147483647 w 112"/>
              <a:gd name="T17" fmla="*/ 2147483647 h 158"/>
              <a:gd name="T18" fmla="*/ 2147483647 w 112"/>
              <a:gd name="T19" fmla="*/ 2147483647 h 158"/>
              <a:gd name="T20" fmla="*/ 2147483647 w 112"/>
              <a:gd name="T21" fmla="*/ 2147483647 h 158"/>
              <a:gd name="T22" fmla="*/ 2147483647 w 112"/>
              <a:gd name="T23" fmla="*/ 2147483647 h 158"/>
              <a:gd name="T24" fmla="*/ 2147483647 w 112"/>
              <a:gd name="T25" fmla="*/ 2147483647 h 158"/>
              <a:gd name="T26" fmla="*/ 2147483647 w 112"/>
              <a:gd name="T27" fmla="*/ 2147483647 h 158"/>
              <a:gd name="T28" fmla="*/ 2147483647 w 112"/>
              <a:gd name="T29" fmla="*/ 2147483647 h 158"/>
              <a:gd name="T30" fmla="*/ 2147483647 w 112"/>
              <a:gd name="T31" fmla="*/ 2147483647 h 158"/>
              <a:gd name="T32" fmla="*/ 2147483647 w 112"/>
              <a:gd name="T33" fmla="*/ 2147483647 h 158"/>
              <a:gd name="T34" fmla="*/ 2147483647 w 112"/>
              <a:gd name="T35" fmla="*/ 2147483647 h 158"/>
              <a:gd name="T36" fmla="*/ 2147483647 w 112"/>
              <a:gd name="T37" fmla="*/ 2147483647 h 158"/>
              <a:gd name="T38" fmla="*/ 2147483647 w 112"/>
              <a:gd name="T39" fmla="*/ 2147483647 h 158"/>
              <a:gd name="T40" fmla="*/ 2147483647 w 112"/>
              <a:gd name="T41" fmla="*/ 2147483647 h 158"/>
              <a:gd name="T42" fmla="*/ 2147483647 w 112"/>
              <a:gd name="T43" fmla="*/ 2147483647 h 158"/>
              <a:gd name="T44" fmla="*/ 2147483647 w 112"/>
              <a:gd name="T45" fmla="*/ 2147483647 h 158"/>
              <a:gd name="T46" fmla="*/ 2147483647 w 112"/>
              <a:gd name="T47" fmla="*/ 2147483647 h 158"/>
              <a:gd name="T48" fmla="*/ 2147483647 w 112"/>
              <a:gd name="T49" fmla="*/ 2147483647 h 158"/>
              <a:gd name="T50" fmla="*/ 2147483647 w 112"/>
              <a:gd name="T51" fmla="*/ 2147483647 h 158"/>
              <a:gd name="T52" fmla="*/ 2147483647 w 112"/>
              <a:gd name="T53" fmla="*/ 2147483647 h 158"/>
              <a:gd name="T54" fmla="*/ 2147483647 w 112"/>
              <a:gd name="T55" fmla="*/ 2147483647 h 158"/>
              <a:gd name="T56" fmla="*/ 2147483647 w 112"/>
              <a:gd name="T57" fmla="*/ 2147483647 h 158"/>
              <a:gd name="T58" fmla="*/ 2147483647 w 112"/>
              <a:gd name="T59" fmla="*/ 2147483647 h 158"/>
              <a:gd name="T60" fmla="*/ 2147483647 w 112"/>
              <a:gd name="T61" fmla="*/ 2147483647 h 158"/>
              <a:gd name="T62" fmla="*/ 2147483647 w 112"/>
              <a:gd name="T63" fmla="*/ 2147483647 h 158"/>
              <a:gd name="T64" fmla="*/ 2147483647 w 112"/>
              <a:gd name="T65" fmla="*/ 2147483647 h 158"/>
              <a:gd name="T66" fmla="*/ 2147483647 w 112"/>
              <a:gd name="T67" fmla="*/ 2147483647 h 158"/>
              <a:gd name="T68" fmla="*/ 2147483647 w 112"/>
              <a:gd name="T69" fmla="*/ 2147483647 h 158"/>
              <a:gd name="T70" fmla="*/ 2147483647 w 112"/>
              <a:gd name="T71" fmla="*/ 2147483647 h 158"/>
              <a:gd name="T72" fmla="*/ 2147483647 w 112"/>
              <a:gd name="T73" fmla="*/ 2147483647 h 158"/>
              <a:gd name="T74" fmla="*/ 2147483647 w 112"/>
              <a:gd name="T75" fmla="*/ 2147483647 h 158"/>
              <a:gd name="T76" fmla="*/ 2147483647 w 112"/>
              <a:gd name="T77" fmla="*/ 2147483647 h 158"/>
              <a:gd name="T78" fmla="*/ 2147483647 w 112"/>
              <a:gd name="T79" fmla="*/ 2147483647 h 158"/>
              <a:gd name="T80" fmla="*/ 2147483647 w 112"/>
              <a:gd name="T81" fmla="*/ 2147483647 h 158"/>
              <a:gd name="T82" fmla="*/ 2147483647 w 112"/>
              <a:gd name="T83" fmla="*/ 2147483647 h 158"/>
              <a:gd name="T84" fmla="*/ 2147483647 w 112"/>
              <a:gd name="T85" fmla="*/ 2147483647 h 158"/>
              <a:gd name="T86" fmla="*/ 2147483647 w 112"/>
              <a:gd name="T87" fmla="*/ 2147483647 h 158"/>
              <a:gd name="T88" fmla="*/ 2147483647 w 112"/>
              <a:gd name="T89" fmla="*/ 2147483647 h 158"/>
              <a:gd name="T90" fmla="*/ 2147483647 w 112"/>
              <a:gd name="T91" fmla="*/ 2147483647 h 158"/>
              <a:gd name="T92" fmla="*/ 2147483647 w 112"/>
              <a:gd name="T93" fmla="*/ 2147483647 h 158"/>
              <a:gd name="T94" fmla="*/ 2147483647 w 112"/>
              <a:gd name="T95" fmla="*/ 2147483647 h 158"/>
              <a:gd name="T96" fmla="*/ 2147483647 w 112"/>
              <a:gd name="T97" fmla="*/ 2147483647 h 158"/>
              <a:gd name="T98" fmla="*/ 2147483647 w 112"/>
              <a:gd name="T99" fmla="*/ 2147483647 h 15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12"/>
              <a:gd name="T151" fmla="*/ 0 h 158"/>
              <a:gd name="T152" fmla="*/ 112 w 112"/>
              <a:gd name="T153" fmla="*/ 158 h 15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12" h="158">
                <a:moveTo>
                  <a:pt x="0" y="106"/>
                </a:moveTo>
                <a:lnTo>
                  <a:pt x="1" y="117"/>
                </a:lnTo>
                <a:lnTo>
                  <a:pt x="3" y="128"/>
                </a:lnTo>
                <a:lnTo>
                  <a:pt x="8" y="137"/>
                </a:lnTo>
                <a:lnTo>
                  <a:pt x="14" y="144"/>
                </a:lnTo>
                <a:lnTo>
                  <a:pt x="22" y="150"/>
                </a:lnTo>
                <a:lnTo>
                  <a:pt x="32" y="155"/>
                </a:lnTo>
                <a:lnTo>
                  <a:pt x="42" y="157"/>
                </a:lnTo>
                <a:lnTo>
                  <a:pt x="55" y="158"/>
                </a:lnTo>
                <a:lnTo>
                  <a:pt x="68" y="157"/>
                </a:lnTo>
                <a:lnTo>
                  <a:pt x="79" y="155"/>
                </a:lnTo>
                <a:lnTo>
                  <a:pt x="89" y="151"/>
                </a:lnTo>
                <a:lnTo>
                  <a:pt x="97" y="145"/>
                </a:lnTo>
                <a:lnTo>
                  <a:pt x="103" y="138"/>
                </a:lnTo>
                <a:lnTo>
                  <a:pt x="108" y="130"/>
                </a:lnTo>
                <a:lnTo>
                  <a:pt x="111" y="120"/>
                </a:lnTo>
                <a:lnTo>
                  <a:pt x="112" y="109"/>
                </a:lnTo>
                <a:lnTo>
                  <a:pt x="111" y="100"/>
                </a:lnTo>
                <a:lnTo>
                  <a:pt x="110" y="93"/>
                </a:lnTo>
                <a:lnTo>
                  <a:pt x="107" y="86"/>
                </a:lnTo>
                <a:lnTo>
                  <a:pt x="101" y="81"/>
                </a:lnTo>
                <a:lnTo>
                  <a:pt x="96" y="77"/>
                </a:lnTo>
                <a:lnTo>
                  <a:pt x="89" y="73"/>
                </a:lnTo>
                <a:lnTo>
                  <a:pt x="80" y="70"/>
                </a:lnTo>
                <a:lnTo>
                  <a:pt x="71" y="67"/>
                </a:lnTo>
                <a:lnTo>
                  <a:pt x="47" y="61"/>
                </a:lnTo>
                <a:lnTo>
                  <a:pt x="42" y="59"/>
                </a:lnTo>
                <a:lnTo>
                  <a:pt x="38" y="58"/>
                </a:lnTo>
                <a:lnTo>
                  <a:pt x="34" y="57"/>
                </a:lnTo>
                <a:lnTo>
                  <a:pt x="31" y="54"/>
                </a:lnTo>
                <a:lnTo>
                  <a:pt x="29" y="52"/>
                </a:lnTo>
                <a:lnTo>
                  <a:pt x="26" y="50"/>
                </a:lnTo>
                <a:lnTo>
                  <a:pt x="25" y="46"/>
                </a:lnTo>
                <a:lnTo>
                  <a:pt x="25" y="43"/>
                </a:lnTo>
                <a:lnTo>
                  <a:pt x="25" y="38"/>
                </a:lnTo>
                <a:lnTo>
                  <a:pt x="27" y="34"/>
                </a:lnTo>
                <a:lnTo>
                  <a:pt x="30" y="30"/>
                </a:lnTo>
                <a:lnTo>
                  <a:pt x="33" y="28"/>
                </a:lnTo>
                <a:lnTo>
                  <a:pt x="37" y="25"/>
                </a:lnTo>
                <a:lnTo>
                  <a:pt x="42" y="23"/>
                </a:lnTo>
                <a:lnTo>
                  <a:pt x="47" y="22"/>
                </a:lnTo>
                <a:lnTo>
                  <a:pt x="55" y="22"/>
                </a:lnTo>
                <a:lnTo>
                  <a:pt x="61" y="22"/>
                </a:lnTo>
                <a:lnTo>
                  <a:pt x="68" y="23"/>
                </a:lnTo>
                <a:lnTo>
                  <a:pt x="73" y="25"/>
                </a:lnTo>
                <a:lnTo>
                  <a:pt x="77" y="29"/>
                </a:lnTo>
                <a:lnTo>
                  <a:pt x="81" y="32"/>
                </a:lnTo>
                <a:lnTo>
                  <a:pt x="83" y="36"/>
                </a:lnTo>
                <a:lnTo>
                  <a:pt x="85" y="41"/>
                </a:lnTo>
                <a:lnTo>
                  <a:pt x="87" y="46"/>
                </a:lnTo>
                <a:lnTo>
                  <a:pt x="109" y="46"/>
                </a:lnTo>
                <a:lnTo>
                  <a:pt x="108" y="36"/>
                </a:lnTo>
                <a:lnTo>
                  <a:pt x="104" y="27"/>
                </a:lnTo>
                <a:lnTo>
                  <a:pt x="100" y="18"/>
                </a:lnTo>
                <a:lnTo>
                  <a:pt x="94" y="13"/>
                </a:lnTo>
                <a:lnTo>
                  <a:pt x="87" y="7"/>
                </a:lnTo>
                <a:lnTo>
                  <a:pt x="77" y="3"/>
                </a:lnTo>
                <a:lnTo>
                  <a:pt x="66" y="1"/>
                </a:lnTo>
                <a:lnTo>
                  <a:pt x="55" y="0"/>
                </a:lnTo>
                <a:lnTo>
                  <a:pt x="43" y="1"/>
                </a:lnTo>
                <a:lnTo>
                  <a:pt x="33" y="3"/>
                </a:lnTo>
                <a:lnTo>
                  <a:pt x="24" y="7"/>
                </a:lnTo>
                <a:lnTo>
                  <a:pt x="17" y="11"/>
                </a:lnTo>
                <a:lnTo>
                  <a:pt x="11" y="18"/>
                </a:lnTo>
                <a:lnTo>
                  <a:pt x="6" y="25"/>
                </a:lnTo>
                <a:lnTo>
                  <a:pt x="4" y="34"/>
                </a:lnTo>
                <a:lnTo>
                  <a:pt x="3" y="43"/>
                </a:lnTo>
                <a:lnTo>
                  <a:pt x="4" y="52"/>
                </a:lnTo>
                <a:lnTo>
                  <a:pt x="5" y="59"/>
                </a:lnTo>
                <a:lnTo>
                  <a:pt x="8" y="66"/>
                </a:lnTo>
                <a:lnTo>
                  <a:pt x="13" y="71"/>
                </a:lnTo>
                <a:lnTo>
                  <a:pt x="18" y="75"/>
                </a:lnTo>
                <a:lnTo>
                  <a:pt x="24" y="79"/>
                </a:lnTo>
                <a:lnTo>
                  <a:pt x="33" y="82"/>
                </a:lnTo>
                <a:lnTo>
                  <a:pt x="41" y="85"/>
                </a:lnTo>
                <a:lnTo>
                  <a:pt x="69" y="93"/>
                </a:lnTo>
                <a:lnTo>
                  <a:pt x="73" y="94"/>
                </a:lnTo>
                <a:lnTo>
                  <a:pt x="78" y="95"/>
                </a:lnTo>
                <a:lnTo>
                  <a:pt x="81" y="98"/>
                </a:lnTo>
                <a:lnTo>
                  <a:pt x="84" y="99"/>
                </a:lnTo>
                <a:lnTo>
                  <a:pt x="87" y="102"/>
                </a:lnTo>
                <a:lnTo>
                  <a:pt x="89" y="105"/>
                </a:lnTo>
                <a:lnTo>
                  <a:pt x="90" y="108"/>
                </a:lnTo>
                <a:lnTo>
                  <a:pt x="90" y="113"/>
                </a:lnTo>
                <a:lnTo>
                  <a:pt x="89" y="117"/>
                </a:lnTo>
                <a:lnTo>
                  <a:pt x="88" y="122"/>
                </a:lnTo>
                <a:lnTo>
                  <a:pt x="84" y="127"/>
                </a:lnTo>
                <a:lnTo>
                  <a:pt x="81" y="129"/>
                </a:lnTo>
                <a:lnTo>
                  <a:pt x="76" y="133"/>
                </a:lnTo>
                <a:lnTo>
                  <a:pt x="71" y="135"/>
                </a:lnTo>
                <a:lnTo>
                  <a:pt x="64" y="136"/>
                </a:lnTo>
                <a:lnTo>
                  <a:pt x="57" y="136"/>
                </a:lnTo>
                <a:lnTo>
                  <a:pt x="50" y="136"/>
                </a:lnTo>
                <a:lnTo>
                  <a:pt x="42" y="134"/>
                </a:lnTo>
                <a:lnTo>
                  <a:pt x="36" y="131"/>
                </a:lnTo>
                <a:lnTo>
                  <a:pt x="32" y="128"/>
                </a:lnTo>
                <a:lnTo>
                  <a:pt x="27" y="124"/>
                </a:lnTo>
                <a:lnTo>
                  <a:pt x="24" y="119"/>
                </a:lnTo>
                <a:lnTo>
                  <a:pt x="22" y="113"/>
                </a:lnTo>
                <a:lnTo>
                  <a:pt x="21" y="106"/>
                </a:lnTo>
                <a:lnTo>
                  <a:pt x="0" y="10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28" name="Freeform 524"/>
          <p:cNvSpPr>
            <a:spLocks noEditPoints="1"/>
          </p:cNvSpPr>
          <p:nvPr/>
        </p:nvSpPr>
        <p:spPr bwMode="auto">
          <a:xfrm>
            <a:off x="6034088" y="5026025"/>
            <a:ext cx="68262" cy="109538"/>
          </a:xfrm>
          <a:custGeom>
            <a:avLst/>
            <a:gdLst>
              <a:gd name="T0" fmla="*/ 2147483647 w 143"/>
              <a:gd name="T1" fmla="*/ 2147483647 h 208"/>
              <a:gd name="T2" fmla="*/ 2147483647 w 143"/>
              <a:gd name="T3" fmla="*/ 2147483647 h 208"/>
              <a:gd name="T4" fmla="*/ 2147483647 w 143"/>
              <a:gd name="T5" fmla="*/ 2147483647 h 208"/>
              <a:gd name="T6" fmla="*/ 2147483647 w 143"/>
              <a:gd name="T7" fmla="*/ 2147483647 h 208"/>
              <a:gd name="T8" fmla="*/ 2147483647 w 143"/>
              <a:gd name="T9" fmla="*/ 2147483647 h 208"/>
              <a:gd name="T10" fmla="*/ 2147483647 w 143"/>
              <a:gd name="T11" fmla="*/ 2147483647 h 208"/>
              <a:gd name="T12" fmla="*/ 2147483647 w 143"/>
              <a:gd name="T13" fmla="*/ 2147483647 h 208"/>
              <a:gd name="T14" fmla="*/ 2147483647 w 143"/>
              <a:gd name="T15" fmla="*/ 2147483647 h 208"/>
              <a:gd name="T16" fmla="*/ 2147483647 w 143"/>
              <a:gd name="T17" fmla="*/ 2147483647 h 208"/>
              <a:gd name="T18" fmla="*/ 2147483647 w 143"/>
              <a:gd name="T19" fmla="*/ 2147483647 h 208"/>
              <a:gd name="T20" fmla="*/ 2147483647 w 143"/>
              <a:gd name="T21" fmla="*/ 2147483647 h 208"/>
              <a:gd name="T22" fmla="*/ 2147483647 w 143"/>
              <a:gd name="T23" fmla="*/ 2147483647 h 208"/>
              <a:gd name="T24" fmla="*/ 2147483647 w 143"/>
              <a:gd name="T25" fmla="*/ 2147483647 h 208"/>
              <a:gd name="T26" fmla="*/ 2147483647 w 143"/>
              <a:gd name="T27" fmla="*/ 2147483647 h 208"/>
              <a:gd name="T28" fmla="*/ 2147483647 w 143"/>
              <a:gd name="T29" fmla="*/ 2147483647 h 208"/>
              <a:gd name="T30" fmla="*/ 2147483647 w 143"/>
              <a:gd name="T31" fmla="*/ 2147483647 h 208"/>
              <a:gd name="T32" fmla="*/ 2147483647 w 143"/>
              <a:gd name="T33" fmla="*/ 2147483647 h 208"/>
              <a:gd name="T34" fmla="*/ 2147483647 w 143"/>
              <a:gd name="T35" fmla="*/ 2147483647 h 208"/>
              <a:gd name="T36" fmla="*/ 2147483647 w 143"/>
              <a:gd name="T37" fmla="*/ 2147483647 h 208"/>
              <a:gd name="T38" fmla="*/ 2147483647 w 143"/>
              <a:gd name="T39" fmla="*/ 2147483647 h 208"/>
              <a:gd name="T40" fmla="*/ 2147483647 w 143"/>
              <a:gd name="T41" fmla="*/ 2147483647 h 208"/>
              <a:gd name="T42" fmla="*/ 2147483647 w 143"/>
              <a:gd name="T43" fmla="*/ 2147483647 h 208"/>
              <a:gd name="T44" fmla="*/ 2147483647 w 143"/>
              <a:gd name="T45" fmla="*/ 2147483647 h 208"/>
              <a:gd name="T46" fmla="*/ 2147483647 w 143"/>
              <a:gd name="T47" fmla="*/ 2147483647 h 208"/>
              <a:gd name="T48" fmla="*/ 2147483647 w 143"/>
              <a:gd name="T49" fmla="*/ 2147483647 h 208"/>
              <a:gd name="T50" fmla="*/ 2147483647 w 143"/>
              <a:gd name="T51" fmla="*/ 2147483647 h 208"/>
              <a:gd name="T52" fmla="*/ 2147483647 w 143"/>
              <a:gd name="T53" fmla="*/ 2147483647 h 208"/>
              <a:gd name="T54" fmla="*/ 2147483647 w 143"/>
              <a:gd name="T55" fmla="*/ 2147483647 h 208"/>
              <a:gd name="T56" fmla="*/ 2147483647 w 143"/>
              <a:gd name="T57" fmla="*/ 2147483647 h 208"/>
              <a:gd name="T58" fmla="*/ 2147483647 w 143"/>
              <a:gd name="T59" fmla="*/ 2147483647 h 208"/>
              <a:gd name="T60" fmla="*/ 2147483647 w 143"/>
              <a:gd name="T61" fmla="*/ 2147483647 h 208"/>
              <a:gd name="T62" fmla="*/ 2147483647 w 143"/>
              <a:gd name="T63" fmla="*/ 2147483647 h 208"/>
              <a:gd name="T64" fmla="*/ 2147483647 w 143"/>
              <a:gd name="T65" fmla="*/ 2147483647 h 208"/>
              <a:gd name="T66" fmla="*/ 2147483647 w 143"/>
              <a:gd name="T67" fmla="*/ 2147483647 h 208"/>
              <a:gd name="T68" fmla="*/ 2147483647 w 143"/>
              <a:gd name="T69" fmla="*/ 2147483647 h 208"/>
              <a:gd name="T70" fmla="*/ 2147483647 w 143"/>
              <a:gd name="T71" fmla="*/ 2147483647 h 208"/>
              <a:gd name="T72" fmla="*/ 2147483647 w 143"/>
              <a:gd name="T73" fmla="*/ 0 h 208"/>
              <a:gd name="T74" fmla="*/ 0 w 143"/>
              <a:gd name="T75" fmla="*/ 2147483647 h 20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43"/>
              <a:gd name="T115" fmla="*/ 0 h 208"/>
              <a:gd name="T116" fmla="*/ 143 w 143"/>
              <a:gd name="T117" fmla="*/ 208 h 20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43" h="208">
                <a:moveTo>
                  <a:pt x="25" y="182"/>
                </a:moveTo>
                <a:lnTo>
                  <a:pt x="25" y="111"/>
                </a:lnTo>
                <a:lnTo>
                  <a:pt x="75" y="111"/>
                </a:lnTo>
                <a:lnTo>
                  <a:pt x="84" y="111"/>
                </a:lnTo>
                <a:lnTo>
                  <a:pt x="94" y="113"/>
                </a:lnTo>
                <a:lnTo>
                  <a:pt x="101" y="116"/>
                </a:lnTo>
                <a:lnTo>
                  <a:pt x="106" y="119"/>
                </a:lnTo>
                <a:lnTo>
                  <a:pt x="111" y="124"/>
                </a:lnTo>
                <a:lnTo>
                  <a:pt x="115" y="130"/>
                </a:lnTo>
                <a:lnTo>
                  <a:pt x="116" y="137"/>
                </a:lnTo>
                <a:lnTo>
                  <a:pt x="117" y="146"/>
                </a:lnTo>
                <a:lnTo>
                  <a:pt x="116" y="154"/>
                </a:lnTo>
                <a:lnTo>
                  <a:pt x="115" y="161"/>
                </a:lnTo>
                <a:lnTo>
                  <a:pt x="112" y="168"/>
                </a:lnTo>
                <a:lnTo>
                  <a:pt x="107" y="173"/>
                </a:lnTo>
                <a:lnTo>
                  <a:pt x="101" y="176"/>
                </a:lnTo>
                <a:lnTo>
                  <a:pt x="95" y="180"/>
                </a:lnTo>
                <a:lnTo>
                  <a:pt x="86" y="181"/>
                </a:lnTo>
                <a:lnTo>
                  <a:pt x="78" y="182"/>
                </a:lnTo>
                <a:lnTo>
                  <a:pt x="25" y="182"/>
                </a:lnTo>
                <a:close/>
                <a:moveTo>
                  <a:pt x="25" y="88"/>
                </a:moveTo>
                <a:lnTo>
                  <a:pt x="25" y="24"/>
                </a:lnTo>
                <a:lnTo>
                  <a:pt x="73" y="24"/>
                </a:lnTo>
                <a:lnTo>
                  <a:pt x="81" y="24"/>
                </a:lnTo>
                <a:lnTo>
                  <a:pt x="89" y="26"/>
                </a:lnTo>
                <a:lnTo>
                  <a:pt x="96" y="28"/>
                </a:lnTo>
                <a:lnTo>
                  <a:pt x="100" y="32"/>
                </a:lnTo>
                <a:lnTo>
                  <a:pt x="104" y="35"/>
                </a:lnTo>
                <a:lnTo>
                  <a:pt x="107" y="41"/>
                </a:lnTo>
                <a:lnTo>
                  <a:pt x="109" y="47"/>
                </a:lnTo>
                <a:lnTo>
                  <a:pt x="110" y="55"/>
                </a:lnTo>
                <a:lnTo>
                  <a:pt x="109" y="63"/>
                </a:lnTo>
                <a:lnTo>
                  <a:pt x="107" y="70"/>
                </a:lnTo>
                <a:lnTo>
                  <a:pt x="104" y="75"/>
                </a:lnTo>
                <a:lnTo>
                  <a:pt x="100" y="80"/>
                </a:lnTo>
                <a:lnTo>
                  <a:pt x="95" y="83"/>
                </a:lnTo>
                <a:lnTo>
                  <a:pt x="87" y="85"/>
                </a:lnTo>
                <a:lnTo>
                  <a:pt x="80" y="88"/>
                </a:lnTo>
                <a:lnTo>
                  <a:pt x="71" y="88"/>
                </a:lnTo>
                <a:lnTo>
                  <a:pt x="25" y="88"/>
                </a:lnTo>
                <a:close/>
                <a:moveTo>
                  <a:pt x="0" y="208"/>
                </a:moveTo>
                <a:lnTo>
                  <a:pt x="80" y="208"/>
                </a:lnTo>
                <a:lnTo>
                  <a:pt x="95" y="206"/>
                </a:lnTo>
                <a:lnTo>
                  <a:pt x="106" y="203"/>
                </a:lnTo>
                <a:lnTo>
                  <a:pt x="118" y="198"/>
                </a:lnTo>
                <a:lnTo>
                  <a:pt x="126" y="190"/>
                </a:lnTo>
                <a:lnTo>
                  <a:pt x="134" y="182"/>
                </a:lnTo>
                <a:lnTo>
                  <a:pt x="139" y="172"/>
                </a:lnTo>
                <a:lnTo>
                  <a:pt x="142" y="159"/>
                </a:lnTo>
                <a:lnTo>
                  <a:pt x="143" y="146"/>
                </a:lnTo>
                <a:lnTo>
                  <a:pt x="142" y="137"/>
                </a:lnTo>
                <a:lnTo>
                  <a:pt x="141" y="127"/>
                </a:lnTo>
                <a:lnTo>
                  <a:pt x="138" y="119"/>
                </a:lnTo>
                <a:lnTo>
                  <a:pt x="134" y="112"/>
                </a:lnTo>
                <a:lnTo>
                  <a:pt x="129" y="106"/>
                </a:lnTo>
                <a:lnTo>
                  <a:pt x="123" y="102"/>
                </a:lnTo>
                <a:lnTo>
                  <a:pt x="116" y="98"/>
                </a:lnTo>
                <a:lnTo>
                  <a:pt x="109" y="96"/>
                </a:lnTo>
                <a:lnTo>
                  <a:pt x="115" y="92"/>
                </a:lnTo>
                <a:lnTo>
                  <a:pt x="120" y="89"/>
                </a:lnTo>
                <a:lnTo>
                  <a:pt x="124" y="84"/>
                </a:lnTo>
                <a:lnTo>
                  <a:pt x="129" y="78"/>
                </a:lnTo>
                <a:lnTo>
                  <a:pt x="131" y="73"/>
                </a:lnTo>
                <a:lnTo>
                  <a:pt x="133" y="66"/>
                </a:lnTo>
                <a:lnTo>
                  <a:pt x="135" y="59"/>
                </a:lnTo>
                <a:lnTo>
                  <a:pt x="135" y="52"/>
                </a:lnTo>
                <a:lnTo>
                  <a:pt x="134" y="39"/>
                </a:lnTo>
                <a:lnTo>
                  <a:pt x="132" y="28"/>
                </a:lnTo>
                <a:lnTo>
                  <a:pt x="126" y="20"/>
                </a:lnTo>
                <a:lnTo>
                  <a:pt x="120" y="13"/>
                </a:lnTo>
                <a:lnTo>
                  <a:pt x="112" y="7"/>
                </a:lnTo>
                <a:lnTo>
                  <a:pt x="102" y="4"/>
                </a:lnTo>
                <a:lnTo>
                  <a:pt x="90" y="2"/>
                </a:lnTo>
                <a:lnTo>
                  <a:pt x="76" y="0"/>
                </a:lnTo>
                <a:lnTo>
                  <a:pt x="0" y="0"/>
                </a:lnTo>
                <a:lnTo>
                  <a:pt x="0" y="20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29" name="Rectangle 525"/>
          <p:cNvSpPr>
            <a:spLocks noChangeArrowheads="1"/>
          </p:cNvSpPr>
          <p:nvPr/>
        </p:nvSpPr>
        <p:spPr bwMode="auto">
          <a:xfrm>
            <a:off x="6116638" y="5119688"/>
            <a:ext cx="12700" cy="158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2030" name="Freeform 526"/>
          <p:cNvSpPr>
            <a:spLocks noEditPoints="1"/>
          </p:cNvSpPr>
          <p:nvPr/>
        </p:nvSpPr>
        <p:spPr bwMode="auto">
          <a:xfrm>
            <a:off x="4851400" y="5226050"/>
            <a:ext cx="60325" cy="103188"/>
          </a:xfrm>
          <a:custGeom>
            <a:avLst/>
            <a:gdLst>
              <a:gd name="T0" fmla="*/ 2147483647 w 129"/>
              <a:gd name="T1" fmla="*/ 2147483647 h 195"/>
              <a:gd name="T2" fmla="*/ 2147483647 w 129"/>
              <a:gd name="T3" fmla="*/ 2147483647 h 195"/>
              <a:gd name="T4" fmla="*/ 2147483647 w 129"/>
              <a:gd name="T5" fmla="*/ 2147483647 h 195"/>
              <a:gd name="T6" fmla="*/ 2147483647 w 129"/>
              <a:gd name="T7" fmla="*/ 2147483647 h 195"/>
              <a:gd name="T8" fmla="*/ 2147483647 w 129"/>
              <a:gd name="T9" fmla="*/ 2147483647 h 195"/>
              <a:gd name="T10" fmla="*/ 2147483647 w 129"/>
              <a:gd name="T11" fmla="*/ 2147483647 h 195"/>
              <a:gd name="T12" fmla="*/ 2147483647 w 129"/>
              <a:gd name="T13" fmla="*/ 0 h 195"/>
              <a:gd name="T14" fmla="*/ 2147483647 w 129"/>
              <a:gd name="T15" fmla="*/ 0 h 195"/>
              <a:gd name="T16" fmla="*/ 0 w 129"/>
              <a:gd name="T17" fmla="*/ 2147483647 h 195"/>
              <a:gd name="T18" fmla="*/ 0 w 129"/>
              <a:gd name="T19" fmla="*/ 2147483647 h 195"/>
              <a:gd name="T20" fmla="*/ 2147483647 w 129"/>
              <a:gd name="T21" fmla="*/ 2147483647 h 195"/>
              <a:gd name="T22" fmla="*/ 2147483647 w 129"/>
              <a:gd name="T23" fmla="*/ 2147483647 h 195"/>
              <a:gd name="T24" fmla="*/ 2147483647 w 129"/>
              <a:gd name="T25" fmla="*/ 2147483647 h 195"/>
              <a:gd name="T26" fmla="*/ 2147483647 w 129"/>
              <a:gd name="T27" fmla="*/ 2147483647 h 195"/>
              <a:gd name="T28" fmla="*/ 2147483647 w 129"/>
              <a:gd name="T29" fmla="*/ 2147483647 h 195"/>
              <a:gd name="T30" fmla="*/ 2147483647 w 129"/>
              <a:gd name="T31" fmla="*/ 2147483647 h 19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9"/>
              <a:gd name="T49" fmla="*/ 0 h 195"/>
              <a:gd name="T50" fmla="*/ 129 w 129"/>
              <a:gd name="T51" fmla="*/ 195 h 19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9" h="195">
                <a:moveTo>
                  <a:pt x="79" y="195"/>
                </a:moveTo>
                <a:lnTo>
                  <a:pt x="103" y="195"/>
                </a:lnTo>
                <a:lnTo>
                  <a:pt x="103" y="146"/>
                </a:lnTo>
                <a:lnTo>
                  <a:pt x="129" y="146"/>
                </a:lnTo>
                <a:lnTo>
                  <a:pt x="129" y="123"/>
                </a:lnTo>
                <a:lnTo>
                  <a:pt x="103" y="123"/>
                </a:lnTo>
                <a:lnTo>
                  <a:pt x="103" y="0"/>
                </a:lnTo>
                <a:lnTo>
                  <a:pt x="79" y="0"/>
                </a:lnTo>
                <a:lnTo>
                  <a:pt x="0" y="121"/>
                </a:lnTo>
                <a:lnTo>
                  <a:pt x="0" y="146"/>
                </a:lnTo>
                <a:lnTo>
                  <a:pt x="79" y="146"/>
                </a:lnTo>
                <a:lnTo>
                  <a:pt x="79" y="195"/>
                </a:lnTo>
                <a:close/>
                <a:moveTo>
                  <a:pt x="22" y="123"/>
                </a:moveTo>
                <a:lnTo>
                  <a:pt x="79" y="33"/>
                </a:lnTo>
                <a:lnTo>
                  <a:pt x="79" y="123"/>
                </a:lnTo>
                <a:lnTo>
                  <a:pt x="22" y="123"/>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31" name="Freeform 527"/>
          <p:cNvSpPr>
            <a:spLocks noEditPoints="1"/>
          </p:cNvSpPr>
          <p:nvPr/>
        </p:nvSpPr>
        <p:spPr bwMode="auto">
          <a:xfrm>
            <a:off x="4919663" y="5222875"/>
            <a:ext cx="60325" cy="107950"/>
          </a:xfrm>
          <a:custGeom>
            <a:avLst/>
            <a:gdLst>
              <a:gd name="T0" fmla="*/ 2147483647 w 128"/>
              <a:gd name="T1" fmla="*/ 2147483647 h 204"/>
              <a:gd name="T2" fmla="*/ 2147483647 w 128"/>
              <a:gd name="T3" fmla="*/ 2147483647 h 204"/>
              <a:gd name="T4" fmla="*/ 2147483647 w 128"/>
              <a:gd name="T5" fmla="*/ 2147483647 h 204"/>
              <a:gd name="T6" fmla="*/ 2147483647 w 128"/>
              <a:gd name="T7" fmla="*/ 2147483647 h 204"/>
              <a:gd name="T8" fmla="*/ 2147483647 w 128"/>
              <a:gd name="T9" fmla="*/ 0 h 204"/>
              <a:gd name="T10" fmla="*/ 2147483647 w 128"/>
              <a:gd name="T11" fmla="*/ 2147483647 h 204"/>
              <a:gd name="T12" fmla="*/ 2147483647 w 128"/>
              <a:gd name="T13" fmla="*/ 2147483647 h 204"/>
              <a:gd name="T14" fmla="*/ 2147483647 w 128"/>
              <a:gd name="T15" fmla="*/ 2147483647 h 204"/>
              <a:gd name="T16" fmla="*/ 2147483647 w 128"/>
              <a:gd name="T17" fmla="*/ 2147483647 h 204"/>
              <a:gd name="T18" fmla="*/ 2147483647 w 128"/>
              <a:gd name="T19" fmla="*/ 2147483647 h 204"/>
              <a:gd name="T20" fmla="*/ 2147483647 w 128"/>
              <a:gd name="T21" fmla="*/ 2147483647 h 204"/>
              <a:gd name="T22" fmla="*/ 0 w 128"/>
              <a:gd name="T23" fmla="*/ 2147483647 h 204"/>
              <a:gd name="T24" fmla="*/ 0 w 128"/>
              <a:gd name="T25" fmla="*/ 2147483647 h 204"/>
              <a:gd name="T26" fmla="*/ 2147483647 w 128"/>
              <a:gd name="T27" fmla="*/ 2147483647 h 204"/>
              <a:gd name="T28" fmla="*/ 2147483647 w 128"/>
              <a:gd name="T29" fmla="*/ 2147483647 h 204"/>
              <a:gd name="T30" fmla="*/ 2147483647 w 128"/>
              <a:gd name="T31" fmla="*/ 2147483647 h 204"/>
              <a:gd name="T32" fmla="*/ 2147483647 w 128"/>
              <a:gd name="T33" fmla="*/ 2147483647 h 204"/>
              <a:gd name="T34" fmla="*/ 2147483647 w 128"/>
              <a:gd name="T35" fmla="*/ 2147483647 h 204"/>
              <a:gd name="T36" fmla="*/ 2147483647 w 128"/>
              <a:gd name="T37" fmla="*/ 2147483647 h 204"/>
              <a:gd name="T38" fmla="*/ 2147483647 w 128"/>
              <a:gd name="T39" fmla="*/ 2147483647 h 204"/>
              <a:gd name="T40" fmla="*/ 2147483647 w 128"/>
              <a:gd name="T41" fmla="*/ 2147483647 h 204"/>
              <a:gd name="T42" fmla="*/ 2147483647 w 128"/>
              <a:gd name="T43" fmla="*/ 2147483647 h 204"/>
              <a:gd name="T44" fmla="*/ 2147483647 w 128"/>
              <a:gd name="T45" fmla="*/ 2147483647 h 204"/>
              <a:gd name="T46" fmla="*/ 2147483647 w 128"/>
              <a:gd name="T47" fmla="*/ 2147483647 h 204"/>
              <a:gd name="T48" fmla="*/ 2147483647 w 128"/>
              <a:gd name="T49" fmla="*/ 2147483647 h 204"/>
              <a:gd name="T50" fmla="*/ 2147483647 w 128"/>
              <a:gd name="T51" fmla="*/ 2147483647 h 204"/>
              <a:gd name="T52" fmla="*/ 2147483647 w 128"/>
              <a:gd name="T53" fmla="*/ 2147483647 h 204"/>
              <a:gd name="T54" fmla="*/ 2147483647 w 128"/>
              <a:gd name="T55" fmla="*/ 2147483647 h 204"/>
              <a:gd name="T56" fmla="*/ 2147483647 w 128"/>
              <a:gd name="T57" fmla="*/ 2147483647 h 204"/>
              <a:gd name="T58" fmla="*/ 2147483647 w 128"/>
              <a:gd name="T59" fmla="*/ 2147483647 h 204"/>
              <a:gd name="T60" fmla="*/ 2147483647 w 128"/>
              <a:gd name="T61" fmla="*/ 2147483647 h 204"/>
              <a:gd name="T62" fmla="*/ 2147483647 w 128"/>
              <a:gd name="T63" fmla="*/ 2147483647 h 204"/>
              <a:gd name="T64" fmla="*/ 2147483647 w 128"/>
              <a:gd name="T65" fmla="*/ 2147483647 h 204"/>
              <a:gd name="T66" fmla="*/ 2147483647 w 128"/>
              <a:gd name="T67" fmla="*/ 2147483647 h 204"/>
              <a:gd name="T68" fmla="*/ 2147483647 w 128"/>
              <a:gd name="T69" fmla="*/ 2147483647 h 204"/>
              <a:gd name="T70" fmla="*/ 2147483647 w 128"/>
              <a:gd name="T71" fmla="*/ 2147483647 h 204"/>
              <a:gd name="T72" fmla="*/ 2147483647 w 128"/>
              <a:gd name="T73" fmla="*/ 2147483647 h 204"/>
              <a:gd name="T74" fmla="*/ 2147483647 w 128"/>
              <a:gd name="T75" fmla="*/ 2147483647 h 204"/>
              <a:gd name="T76" fmla="*/ 2147483647 w 128"/>
              <a:gd name="T77" fmla="*/ 2147483647 h 204"/>
              <a:gd name="T78" fmla="*/ 2147483647 w 128"/>
              <a:gd name="T79" fmla="*/ 2147483647 h 204"/>
              <a:gd name="T80" fmla="*/ 2147483647 w 128"/>
              <a:gd name="T81" fmla="*/ 2147483647 h 204"/>
              <a:gd name="T82" fmla="*/ 2147483647 w 128"/>
              <a:gd name="T83" fmla="*/ 2147483647 h 204"/>
              <a:gd name="T84" fmla="*/ 2147483647 w 128"/>
              <a:gd name="T85" fmla="*/ 2147483647 h 204"/>
              <a:gd name="T86" fmla="*/ 2147483647 w 128"/>
              <a:gd name="T87" fmla="*/ 2147483647 h 204"/>
              <a:gd name="T88" fmla="*/ 2147483647 w 128"/>
              <a:gd name="T89" fmla="*/ 2147483647 h 204"/>
              <a:gd name="T90" fmla="*/ 2147483647 w 128"/>
              <a:gd name="T91" fmla="*/ 2147483647 h 204"/>
              <a:gd name="T92" fmla="*/ 2147483647 w 128"/>
              <a:gd name="T93" fmla="*/ 2147483647 h 204"/>
              <a:gd name="T94" fmla="*/ 2147483647 w 128"/>
              <a:gd name="T95" fmla="*/ 2147483647 h 204"/>
              <a:gd name="T96" fmla="*/ 2147483647 w 128"/>
              <a:gd name="T97" fmla="*/ 2147483647 h 204"/>
              <a:gd name="T98" fmla="*/ 2147483647 w 128"/>
              <a:gd name="T99" fmla="*/ 2147483647 h 204"/>
              <a:gd name="T100" fmla="*/ 2147483647 w 128"/>
              <a:gd name="T101" fmla="*/ 2147483647 h 204"/>
              <a:gd name="T102" fmla="*/ 2147483647 w 128"/>
              <a:gd name="T103" fmla="*/ 2147483647 h 204"/>
              <a:gd name="T104" fmla="*/ 2147483647 w 128"/>
              <a:gd name="T105" fmla="*/ 2147483647 h 204"/>
              <a:gd name="T106" fmla="*/ 2147483647 w 128"/>
              <a:gd name="T107" fmla="*/ 2147483647 h 204"/>
              <a:gd name="T108" fmla="*/ 2147483647 w 128"/>
              <a:gd name="T109" fmla="*/ 2147483647 h 20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8"/>
              <a:gd name="T166" fmla="*/ 0 h 204"/>
              <a:gd name="T167" fmla="*/ 128 w 128"/>
              <a:gd name="T168" fmla="*/ 204 h 204"/>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8" h="204">
                <a:moveTo>
                  <a:pt x="127" y="52"/>
                </a:moveTo>
                <a:lnTo>
                  <a:pt x="125" y="41"/>
                </a:lnTo>
                <a:lnTo>
                  <a:pt x="122" y="30"/>
                </a:lnTo>
                <a:lnTo>
                  <a:pt x="116" y="21"/>
                </a:lnTo>
                <a:lnTo>
                  <a:pt x="110" y="14"/>
                </a:lnTo>
                <a:lnTo>
                  <a:pt x="102" y="8"/>
                </a:lnTo>
                <a:lnTo>
                  <a:pt x="92" y="4"/>
                </a:lnTo>
                <a:lnTo>
                  <a:pt x="82" y="1"/>
                </a:lnTo>
                <a:lnTo>
                  <a:pt x="69" y="0"/>
                </a:lnTo>
                <a:lnTo>
                  <a:pt x="62" y="0"/>
                </a:lnTo>
                <a:lnTo>
                  <a:pt x="54" y="2"/>
                </a:lnTo>
                <a:lnTo>
                  <a:pt x="47" y="5"/>
                </a:lnTo>
                <a:lnTo>
                  <a:pt x="40" y="7"/>
                </a:lnTo>
                <a:lnTo>
                  <a:pt x="34" y="12"/>
                </a:lnTo>
                <a:lnTo>
                  <a:pt x="29" y="16"/>
                </a:lnTo>
                <a:lnTo>
                  <a:pt x="24" y="22"/>
                </a:lnTo>
                <a:lnTo>
                  <a:pt x="18" y="28"/>
                </a:lnTo>
                <a:lnTo>
                  <a:pt x="14" y="36"/>
                </a:lnTo>
                <a:lnTo>
                  <a:pt x="11" y="44"/>
                </a:lnTo>
                <a:lnTo>
                  <a:pt x="8" y="54"/>
                </a:lnTo>
                <a:lnTo>
                  <a:pt x="5" y="63"/>
                </a:lnTo>
                <a:lnTo>
                  <a:pt x="4" y="73"/>
                </a:lnTo>
                <a:lnTo>
                  <a:pt x="1" y="85"/>
                </a:lnTo>
                <a:lnTo>
                  <a:pt x="0" y="98"/>
                </a:lnTo>
                <a:lnTo>
                  <a:pt x="0" y="111"/>
                </a:lnTo>
                <a:lnTo>
                  <a:pt x="0" y="122"/>
                </a:lnTo>
                <a:lnTo>
                  <a:pt x="1" y="133"/>
                </a:lnTo>
                <a:lnTo>
                  <a:pt x="3" y="142"/>
                </a:lnTo>
                <a:lnTo>
                  <a:pt x="5" y="151"/>
                </a:lnTo>
                <a:lnTo>
                  <a:pt x="7" y="160"/>
                </a:lnTo>
                <a:lnTo>
                  <a:pt x="10" y="167"/>
                </a:lnTo>
                <a:lnTo>
                  <a:pt x="13" y="174"/>
                </a:lnTo>
                <a:lnTo>
                  <a:pt x="17" y="181"/>
                </a:lnTo>
                <a:lnTo>
                  <a:pt x="22" y="185"/>
                </a:lnTo>
                <a:lnTo>
                  <a:pt x="27" y="190"/>
                </a:lnTo>
                <a:lnTo>
                  <a:pt x="32" y="194"/>
                </a:lnTo>
                <a:lnTo>
                  <a:pt x="38" y="198"/>
                </a:lnTo>
                <a:lnTo>
                  <a:pt x="45" y="200"/>
                </a:lnTo>
                <a:lnTo>
                  <a:pt x="51" y="203"/>
                </a:lnTo>
                <a:lnTo>
                  <a:pt x="58" y="204"/>
                </a:lnTo>
                <a:lnTo>
                  <a:pt x="66" y="204"/>
                </a:lnTo>
                <a:lnTo>
                  <a:pt x="80" y="203"/>
                </a:lnTo>
                <a:lnTo>
                  <a:pt x="91" y="199"/>
                </a:lnTo>
                <a:lnTo>
                  <a:pt x="102" y="193"/>
                </a:lnTo>
                <a:lnTo>
                  <a:pt x="111" y="185"/>
                </a:lnTo>
                <a:lnTo>
                  <a:pt x="119" y="176"/>
                </a:lnTo>
                <a:lnTo>
                  <a:pt x="124" y="164"/>
                </a:lnTo>
                <a:lnTo>
                  <a:pt x="127" y="150"/>
                </a:lnTo>
                <a:lnTo>
                  <a:pt x="128" y="136"/>
                </a:lnTo>
                <a:lnTo>
                  <a:pt x="127" y="122"/>
                </a:lnTo>
                <a:lnTo>
                  <a:pt x="124" y="109"/>
                </a:lnTo>
                <a:lnTo>
                  <a:pt x="119" y="98"/>
                </a:lnTo>
                <a:lnTo>
                  <a:pt x="112" y="89"/>
                </a:lnTo>
                <a:lnTo>
                  <a:pt x="104" y="80"/>
                </a:lnTo>
                <a:lnTo>
                  <a:pt x="93" y="75"/>
                </a:lnTo>
                <a:lnTo>
                  <a:pt x="83" y="71"/>
                </a:lnTo>
                <a:lnTo>
                  <a:pt x="70" y="70"/>
                </a:lnTo>
                <a:lnTo>
                  <a:pt x="57" y="71"/>
                </a:lnTo>
                <a:lnTo>
                  <a:pt x="46" y="76"/>
                </a:lnTo>
                <a:lnTo>
                  <a:pt x="35" y="83"/>
                </a:lnTo>
                <a:lnTo>
                  <a:pt x="27" y="92"/>
                </a:lnTo>
                <a:lnTo>
                  <a:pt x="28" y="76"/>
                </a:lnTo>
                <a:lnTo>
                  <a:pt x="31" y="62"/>
                </a:lnTo>
                <a:lnTo>
                  <a:pt x="34" y="50"/>
                </a:lnTo>
                <a:lnTo>
                  <a:pt x="39" y="41"/>
                </a:lnTo>
                <a:lnTo>
                  <a:pt x="45" y="33"/>
                </a:lnTo>
                <a:lnTo>
                  <a:pt x="52" y="28"/>
                </a:lnTo>
                <a:lnTo>
                  <a:pt x="61" y="24"/>
                </a:lnTo>
                <a:lnTo>
                  <a:pt x="70" y="23"/>
                </a:lnTo>
                <a:lnTo>
                  <a:pt x="76" y="23"/>
                </a:lnTo>
                <a:lnTo>
                  <a:pt x="83" y="26"/>
                </a:lnTo>
                <a:lnTo>
                  <a:pt x="88" y="28"/>
                </a:lnTo>
                <a:lnTo>
                  <a:pt x="93" y="30"/>
                </a:lnTo>
                <a:lnTo>
                  <a:pt x="96" y="35"/>
                </a:lnTo>
                <a:lnTo>
                  <a:pt x="100" y="40"/>
                </a:lnTo>
                <a:lnTo>
                  <a:pt x="102" y="47"/>
                </a:lnTo>
                <a:lnTo>
                  <a:pt x="103" y="52"/>
                </a:lnTo>
                <a:lnTo>
                  <a:pt x="127" y="52"/>
                </a:lnTo>
                <a:close/>
                <a:moveTo>
                  <a:pt x="103" y="136"/>
                </a:moveTo>
                <a:lnTo>
                  <a:pt x="102" y="146"/>
                </a:lnTo>
                <a:lnTo>
                  <a:pt x="101" y="155"/>
                </a:lnTo>
                <a:lnTo>
                  <a:pt x="97" y="162"/>
                </a:lnTo>
                <a:lnTo>
                  <a:pt x="92" y="169"/>
                </a:lnTo>
                <a:lnTo>
                  <a:pt x="87" y="174"/>
                </a:lnTo>
                <a:lnTo>
                  <a:pt x="82" y="177"/>
                </a:lnTo>
                <a:lnTo>
                  <a:pt x="74" y="179"/>
                </a:lnTo>
                <a:lnTo>
                  <a:pt x="66" y="181"/>
                </a:lnTo>
                <a:lnTo>
                  <a:pt x="58" y="179"/>
                </a:lnTo>
                <a:lnTo>
                  <a:pt x="51" y="177"/>
                </a:lnTo>
                <a:lnTo>
                  <a:pt x="45" y="174"/>
                </a:lnTo>
                <a:lnTo>
                  <a:pt x="39" y="169"/>
                </a:lnTo>
                <a:lnTo>
                  <a:pt x="35" y="162"/>
                </a:lnTo>
                <a:lnTo>
                  <a:pt x="32" y="155"/>
                </a:lnTo>
                <a:lnTo>
                  <a:pt x="30" y="147"/>
                </a:lnTo>
                <a:lnTo>
                  <a:pt x="29" y="136"/>
                </a:lnTo>
                <a:lnTo>
                  <a:pt x="30" y="127"/>
                </a:lnTo>
                <a:lnTo>
                  <a:pt x="31" y="119"/>
                </a:lnTo>
                <a:lnTo>
                  <a:pt x="35" y="111"/>
                </a:lnTo>
                <a:lnTo>
                  <a:pt x="39" y="105"/>
                </a:lnTo>
                <a:lnTo>
                  <a:pt x="45" y="100"/>
                </a:lnTo>
                <a:lnTo>
                  <a:pt x="51" y="97"/>
                </a:lnTo>
                <a:lnTo>
                  <a:pt x="58" y="94"/>
                </a:lnTo>
                <a:lnTo>
                  <a:pt x="67" y="93"/>
                </a:lnTo>
                <a:lnTo>
                  <a:pt x="74" y="94"/>
                </a:lnTo>
                <a:lnTo>
                  <a:pt x="82" y="97"/>
                </a:lnTo>
                <a:lnTo>
                  <a:pt x="88" y="100"/>
                </a:lnTo>
                <a:lnTo>
                  <a:pt x="93" y="105"/>
                </a:lnTo>
                <a:lnTo>
                  <a:pt x="97" y="111"/>
                </a:lnTo>
                <a:lnTo>
                  <a:pt x="101" y="119"/>
                </a:lnTo>
                <a:lnTo>
                  <a:pt x="102" y="127"/>
                </a:lnTo>
                <a:lnTo>
                  <a:pt x="103" y="13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32" name="Freeform 528"/>
          <p:cNvSpPr>
            <a:spLocks/>
          </p:cNvSpPr>
          <p:nvPr/>
        </p:nvSpPr>
        <p:spPr bwMode="auto">
          <a:xfrm>
            <a:off x="5537200" y="5219700"/>
            <a:ext cx="60325" cy="109538"/>
          </a:xfrm>
          <a:custGeom>
            <a:avLst/>
            <a:gdLst>
              <a:gd name="T0" fmla="*/ 0 w 127"/>
              <a:gd name="T1" fmla="*/ 2147483647 h 207"/>
              <a:gd name="T2" fmla="*/ 2147483647 w 127"/>
              <a:gd name="T3" fmla="*/ 2147483647 h 207"/>
              <a:gd name="T4" fmla="*/ 2147483647 w 127"/>
              <a:gd name="T5" fmla="*/ 2147483647 h 207"/>
              <a:gd name="T6" fmla="*/ 2147483647 w 127"/>
              <a:gd name="T7" fmla="*/ 2147483647 h 207"/>
              <a:gd name="T8" fmla="*/ 2147483647 w 127"/>
              <a:gd name="T9" fmla="*/ 2147483647 h 207"/>
              <a:gd name="T10" fmla="*/ 2147483647 w 127"/>
              <a:gd name="T11" fmla="*/ 2147483647 h 207"/>
              <a:gd name="T12" fmla="*/ 2147483647 w 127"/>
              <a:gd name="T13" fmla="*/ 2147483647 h 207"/>
              <a:gd name="T14" fmla="*/ 2147483647 w 127"/>
              <a:gd name="T15" fmla="*/ 2147483647 h 207"/>
              <a:gd name="T16" fmla="*/ 2147483647 w 127"/>
              <a:gd name="T17" fmla="*/ 0 h 207"/>
              <a:gd name="T18" fmla="*/ 0 w 127"/>
              <a:gd name="T19" fmla="*/ 0 h 207"/>
              <a:gd name="T20" fmla="*/ 0 w 127"/>
              <a:gd name="T21" fmla="*/ 2147483647 h 20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27"/>
              <a:gd name="T34" fmla="*/ 0 h 207"/>
              <a:gd name="T35" fmla="*/ 127 w 127"/>
              <a:gd name="T36" fmla="*/ 207 h 20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27" h="207">
                <a:moveTo>
                  <a:pt x="0" y="207"/>
                </a:moveTo>
                <a:lnTo>
                  <a:pt x="26" y="207"/>
                </a:lnTo>
                <a:lnTo>
                  <a:pt x="26" y="112"/>
                </a:lnTo>
                <a:lnTo>
                  <a:pt x="114" y="112"/>
                </a:lnTo>
                <a:lnTo>
                  <a:pt x="114" y="86"/>
                </a:lnTo>
                <a:lnTo>
                  <a:pt x="26" y="86"/>
                </a:lnTo>
                <a:lnTo>
                  <a:pt x="26" y="25"/>
                </a:lnTo>
                <a:lnTo>
                  <a:pt x="127" y="25"/>
                </a:lnTo>
                <a:lnTo>
                  <a:pt x="127" y="0"/>
                </a:lnTo>
                <a:lnTo>
                  <a:pt x="0" y="0"/>
                </a:lnTo>
                <a:lnTo>
                  <a:pt x="0" y="207"/>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33" name="Freeform 529"/>
          <p:cNvSpPr>
            <a:spLocks/>
          </p:cNvSpPr>
          <p:nvPr/>
        </p:nvSpPr>
        <p:spPr bwMode="auto">
          <a:xfrm>
            <a:off x="5607050" y="5246688"/>
            <a:ext cx="31750" cy="82550"/>
          </a:xfrm>
          <a:custGeom>
            <a:avLst/>
            <a:gdLst>
              <a:gd name="T0" fmla="*/ 0 w 67"/>
              <a:gd name="T1" fmla="*/ 2147483647 h 155"/>
              <a:gd name="T2" fmla="*/ 2147483647 w 67"/>
              <a:gd name="T3" fmla="*/ 2147483647 h 155"/>
              <a:gd name="T4" fmla="*/ 2147483647 w 67"/>
              <a:gd name="T5" fmla="*/ 2147483647 h 155"/>
              <a:gd name="T6" fmla="*/ 2147483647 w 67"/>
              <a:gd name="T7" fmla="*/ 2147483647 h 155"/>
              <a:gd name="T8" fmla="*/ 2147483647 w 67"/>
              <a:gd name="T9" fmla="*/ 2147483647 h 155"/>
              <a:gd name="T10" fmla="*/ 2147483647 w 67"/>
              <a:gd name="T11" fmla="*/ 2147483647 h 155"/>
              <a:gd name="T12" fmla="*/ 2147483647 w 67"/>
              <a:gd name="T13" fmla="*/ 2147483647 h 155"/>
              <a:gd name="T14" fmla="*/ 2147483647 w 67"/>
              <a:gd name="T15" fmla="*/ 2147483647 h 155"/>
              <a:gd name="T16" fmla="*/ 2147483647 w 67"/>
              <a:gd name="T17" fmla="*/ 2147483647 h 155"/>
              <a:gd name="T18" fmla="*/ 2147483647 w 67"/>
              <a:gd name="T19" fmla="*/ 2147483647 h 155"/>
              <a:gd name="T20" fmla="*/ 2147483647 w 67"/>
              <a:gd name="T21" fmla="*/ 2147483647 h 155"/>
              <a:gd name="T22" fmla="*/ 2147483647 w 67"/>
              <a:gd name="T23" fmla="*/ 2147483647 h 155"/>
              <a:gd name="T24" fmla="*/ 2147483647 w 67"/>
              <a:gd name="T25" fmla="*/ 0 h 155"/>
              <a:gd name="T26" fmla="*/ 2147483647 w 67"/>
              <a:gd name="T27" fmla="*/ 0 h 155"/>
              <a:gd name="T28" fmla="*/ 2147483647 w 67"/>
              <a:gd name="T29" fmla="*/ 0 h 155"/>
              <a:gd name="T30" fmla="*/ 2147483647 w 67"/>
              <a:gd name="T31" fmla="*/ 2147483647 h 155"/>
              <a:gd name="T32" fmla="*/ 2147483647 w 67"/>
              <a:gd name="T33" fmla="*/ 2147483647 h 155"/>
              <a:gd name="T34" fmla="*/ 2147483647 w 67"/>
              <a:gd name="T35" fmla="*/ 2147483647 h 155"/>
              <a:gd name="T36" fmla="*/ 2147483647 w 67"/>
              <a:gd name="T37" fmla="*/ 2147483647 h 155"/>
              <a:gd name="T38" fmla="*/ 2147483647 w 67"/>
              <a:gd name="T39" fmla="*/ 2147483647 h 155"/>
              <a:gd name="T40" fmla="*/ 2147483647 w 67"/>
              <a:gd name="T41" fmla="*/ 2147483647 h 155"/>
              <a:gd name="T42" fmla="*/ 2147483647 w 67"/>
              <a:gd name="T43" fmla="*/ 2147483647 h 155"/>
              <a:gd name="T44" fmla="*/ 2147483647 w 67"/>
              <a:gd name="T45" fmla="*/ 2147483647 h 155"/>
              <a:gd name="T46" fmla="*/ 0 w 67"/>
              <a:gd name="T47" fmla="*/ 2147483647 h 155"/>
              <a:gd name="T48" fmla="*/ 0 w 67"/>
              <a:gd name="T49" fmla="*/ 2147483647 h 15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7"/>
              <a:gd name="T76" fmla="*/ 0 h 155"/>
              <a:gd name="T77" fmla="*/ 67 w 67"/>
              <a:gd name="T78" fmla="*/ 155 h 15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7" h="155">
                <a:moveTo>
                  <a:pt x="0" y="155"/>
                </a:moveTo>
                <a:lnTo>
                  <a:pt x="23" y="155"/>
                </a:lnTo>
                <a:lnTo>
                  <a:pt x="23" y="70"/>
                </a:lnTo>
                <a:lnTo>
                  <a:pt x="24" y="61"/>
                </a:lnTo>
                <a:lnTo>
                  <a:pt x="25" y="52"/>
                </a:lnTo>
                <a:lnTo>
                  <a:pt x="29" y="45"/>
                </a:lnTo>
                <a:lnTo>
                  <a:pt x="33" y="39"/>
                </a:lnTo>
                <a:lnTo>
                  <a:pt x="38" y="33"/>
                </a:lnTo>
                <a:lnTo>
                  <a:pt x="44" y="29"/>
                </a:lnTo>
                <a:lnTo>
                  <a:pt x="53" y="28"/>
                </a:lnTo>
                <a:lnTo>
                  <a:pt x="61" y="27"/>
                </a:lnTo>
                <a:lnTo>
                  <a:pt x="67" y="27"/>
                </a:lnTo>
                <a:lnTo>
                  <a:pt x="67" y="0"/>
                </a:lnTo>
                <a:lnTo>
                  <a:pt x="60" y="0"/>
                </a:lnTo>
                <a:lnTo>
                  <a:pt x="54" y="0"/>
                </a:lnTo>
                <a:lnTo>
                  <a:pt x="48" y="3"/>
                </a:lnTo>
                <a:lnTo>
                  <a:pt x="42" y="5"/>
                </a:lnTo>
                <a:lnTo>
                  <a:pt x="37" y="7"/>
                </a:lnTo>
                <a:lnTo>
                  <a:pt x="33" y="12"/>
                </a:lnTo>
                <a:lnTo>
                  <a:pt x="29" y="18"/>
                </a:lnTo>
                <a:lnTo>
                  <a:pt x="25" y="24"/>
                </a:lnTo>
                <a:lnTo>
                  <a:pt x="22" y="31"/>
                </a:lnTo>
                <a:lnTo>
                  <a:pt x="22" y="4"/>
                </a:lnTo>
                <a:lnTo>
                  <a:pt x="0" y="4"/>
                </a:lnTo>
                <a:lnTo>
                  <a:pt x="0"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34" name="Freeform 530"/>
          <p:cNvSpPr>
            <a:spLocks noEditPoints="1"/>
          </p:cNvSpPr>
          <p:nvPr/>
        </p:nvSpPr>
        <p:spPr bwMode="auto">
          <a:xfrm>
            <a:off x="5645150" y="5246688"/>
            <a:ext cx="60325" cy="84137"/>
          </a:xfrm>
          <a:custGeom>
            <a:avLst/>
            <a:gdLst>
              <a:gd name="T0" fmla="*/ 2147483647 w 129"/>
              <a:gd name="T1" fmla="*/ 2147483647 h 159"/>
              <a:gd name="T2" fmla="*/ 2147483647 w 129"/>
              <a:gd name="T3" fmla="*/ 2147483647 h 159"/>
              <a:gd name="T4" fmla="*/ 2147483647 w 129"/>
              <a:gd name="T5" fmla="*/ 2147483647 h 159"/>
              <a:gd name="T6" fmla="*/ 2147483647 w 129"/>
              <a:gd name="T7" fmla="*/ 2147483647 h 159"/>
              <a:gd name="T8" fmla="*/ 2147483647 w 129"/>
              <a:gd name="T9" fmla="*/ 2147483647 h 159"/>
              <a:gd name="T10" fmla="*/ 2147483647 w 129"/>
              <a:gd name="T11" fmla="*/ 2147483647 h 159"/>
              <a:gd name="T12" fmla="*/ 2147483647 w 129"/>
              <a:gd name="T13" fmla="*/ 2147483647 h 159"/>
              <a:gd name="T14" fmla="*/ 2147483647 w 129"/>
              <a:gd name="T15" fmla="*/ 2147483647 h 159"/>
              <a:gd name="T16" fmla="*/ 2147483647 w 129"/>
              <a:gd name="T17" fmla="*/ 2147483647 h 159"/>
              <a:gd name="T18" fmla="*/ 2147483647 w 129"/>
              <a:gd name="T19" fmla="*/ 2147483647 h 159"/>
              <a:gd name="T20" fmla="*/ 2147483647 w 129"/>
              <a:gd name="T21" fmla="*/ 2147483647 h 159"/>
              <a:gd name="T22" fmla="*/ 2147483647 w 129"/>
              <a:gd name="T23" fmla="*/ 2147483647 h 159"/>
              <a:gd name="T24" fmla="*/ 2147483647 w 129"/>
              <a:gd name="T25" fmla="*/ 2147483647 h 159"/>
              <a:gd name="T26" fmla="*/ 2147483647 w 129"/>
              <a:gd name="T27" fmla="*/ 2147483647 h 159"/>
              <a:gd name="T28" fmla="*/ 2147483647 w 129"/>
              <a:gd name="T29" fmla="*/ 2147483647 h 159"/>
              <a:gd name="T30" fmla="*/ 2147483647 w 129"/>
              <a:gd name="T31" fmla="*/ 2147483647 h 159"/>
              <a:gd name="T32" fmla="*/ 2147483647 w 129"/>
              <a:gd name="T33" fmla="*/ 2147483647 h 159"/>
              <a:gd name="T34" fmla="*/ 2147483647 w 129"/>
              <a:gd name="T35" fmla="*/ 2147483647 h 159"/>
              <a:gd name="T36" fmla="*/ 2147483647 w 129"/>
              <a:gd name="T37" fmla="*/ 2147483647 h 159"/>
              <a:gd name="T38" fmla="*/ 2147483647 w 129"/>
              <a:gd name="T39" fmla="*/ 2147483647 h 159"/>
              <a:gd name="T40" fmla="*/ 2147483647 w 129"/>
              <a:gd name="T41" fmla="*/ 2147483647 h 159"/>
              <a:gd name="T42" fmla="*/ 2147483647 w 129"/>
              <a:gd name="T43" fmla="*/ 2147483647 h 159"/>
              <a:gd name="T44" fmla="*/ 2147483647 w 129"/>
              <a:gd name="T45" fmla="*/ 2147483647 h 159"/>
              <a:gd name="T46" fmla="*/ 2147483647 w 129"/>
              <a:gd name="T47" fmla="*/ 2147483647 h 159"/>
              <a:gd name="T48" fmla="*/ 2147483647 w 129"/>
              <a:gd name="T49" fmla="*/ 2147483647 h 159"/>
              <a:gd name="T50" fmla="*/ 2147483647 w 129"/>
              <a:gd name="T51" fmla="*/ 2147483647 h 159"/>
              <a:gd name="T52" fmla="*/ 2147483647 w 129"/>
              <a:gd name="T53" fmla="*/ 2147483647 h 159"/>
              <a:gd name="T54" fmla="*/ 2147483647 w 129"/>
              <a:gd name="T55" fmla="*/ 0 h 159"/>
              <a:gd name="T56" fmla="*/ 2147483647 w 129"/>
              <a:gd name="T57" fmla="*/ 2147483647 h 159"/>
              <a:gd name="T58" fmla="*/ 2147483647 w 129"/>
              <a:gd name="T59" fmla="*/ 2147483647 h 159"/>
              <a:gd name="T60" fmla="*/ 2147483647 w 129"/>
              <a:gd name="T61" fmla="*/ 2147483647 h 159"/>
              <a:gd name="T62" fmla="*/ 2147483647 w 129"/>
              <a:gd name="T63" fmla="*/ 2147483647 h 159"/>
              <a:gd name="T64" fmla="*/ 2147483647 w 129"/>
              <a:gd name="T65" fmla="*/ 2147483647 h 159"/>
              <a:gd name="T66" fmla="*/ 2147483647 w 129"/>
              <a:gd name="T67" fmla="*/ 2147483647 h 159"/>
              <a:gd name="T68" fmla="*/ 2147483647 w 129"/>
              <a:gd name="T69" fmla="*/ 2147483647 h 159"/>
              <a:gd name="T70" fmla="*/ 2147483647 w 129"/>
              <a:gd name="T71" fmla="*/ 2147483647 h 159"/>
              <a:gd name="T72" fmla="*/ 2147483647 w 129"/>
              <a:gd name="T73" fmla="*/ 2147483647 h 159"/>
              <a:gd name="T74" fmla="*/ 2147483647 w 129"/>
              <a:gd name="T75" fmla="*/ 2147483647 h 159"/>
              <a:gd name="T76" fmla="*/ 2147483647 w 129"/>
              <a:gd name="T77" fmla="*/ 2147483647 h 159"/>
              <a:gd name="T78" fmla="*/ 2147483647 w 129"/>
              <a:gd name="T79" fmla="*/ 2147483647 h 159"/>
              <a:gd name="T80" fmla="*/ 2147483647 w 129"/>
              <a:gd name="T81" fmla="*/ 2147483647 h 159"/>
              <a:gd name="T82" fmla="*/ 2147483647 w 129"/>
              <a:gd name="T83" fmla="*/ 2147483647 h 159"/>
              <a:gd name="T84" fmla="*/ 2147483647 w 129"/>
              <a:gd name="T85" fmla="*/ 2147483647 h 159"/>
              <a:gd name="T86" fmla="*/ 2147483647 w 129"/>
              <a:gd name="T87" fmla="*/ 2147483647 h 159"/>
              <a:gd name="T88" fmla="*/ 2147483647 w 129"/>
              <a:gd name="T89" fmla="*/ 2147483647 h 159"/>
              <a:gd name="T90" fmla="*/ 2147483647 w 129"/>
              <a:gd name="T91" fmla="*/ 2147483647 h 159"/>
              <a:gd name="T92" fmla="*/ 2147483647 w 129"/>
              <a:gd name="T93" fmla="*/ 2147483647 h 159"/>
              <a:gd name="T94" fmla="*/ 2147483647 w 129"/>
              <a:gd name="T95" fmla="*/ 2147483647 h 159"/>
              <a:gd name="T96" fmla="*/ 0 w 129"/>
              <a:gd name="T97" fmla="*/ 2147483647 h 159"/>
              <a:gd name="T98" fmla="*/ 2147483647 w 129"/>
              <a:gd name="T99" fmla="*/ 2147483647 h 159"/>
              <a:gd name="T100" fmla="*/ 2147483647 w 129"/>
              <a:gd name="T101" fmla="*/ 2147483647 h 159"/>
              <a:gd name="T102" fmla="*/ 2147483647 w 129"/>
              <a:gd name="T103" fmla="*/ 2147483647 h 159"/>
              <a:gd name="T104" fmla="*/ 2147483647 w 129"/>
              <a:gd name="T105" fmla="*/ 2147483647 h 159"/>
              <a:gd name="T106" fmla="*/ 2147483647 w 129"/>
              <a:gd name="T107" fmla="*/ 2147483647 h 159"/>
              <a:gd name="T108" fmla="*/ 2147483647 w 129"/>
              <a:gd name="T109" fmla="*/ 2147483647 h 15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9"/>
              <a:gd name="T166" fmla="*/ 0 h 159"/>
              <a:gd name="T167" fmla="*/ 129 w 129"/>
              <a:gd name="T168" fmla="*/ 159 h 15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9" h="159">
                <a:moveTo>
                  <a:pt x="91" y="77"/>
                </a:moveTo>
                <a:lnTo>
                  <a:pt x="91" y="99"/>
                </a:lnTo>
                <a:lnTo>
                  <a:pt x="90" y="107"/>
                </a:lnTo>
                <a:lnTo>
                  <a:pt x="88" y="114"/>
                </a:lnTo>
                <a:lnTo>
                  <a:pt x="84" y="120"/>
                </a:lnTo>
                <a:lnTo>
                  <a:pt x="79" y="126"/>
                </a:lnTo>
                <a:lnTo>
                  <a:pt x="73" y="131"/>
                </a:lnTo>
                <a:lnTo>
                  <a:pt x="65" y="134"/>
                </a:lnTo>
                <a:lnTo>
                  <a:pt x="58" y="135"/>
                </a:lnTo>
                <a:lnTo>
                  <a:pt x="49" y="137"/>
                </a:lnTo>
                <a:lnTo>
                  <a:pt x="43" y="137"/>
                </a:lnTo>
                <a:lnTo>
                  <a:pt x="38" y="135"/>
                </a:lnTo>
                <a:lnTo>
                  <a:pt x="34" y="133"/>
                </a:lnTo>
                <a:lnTo>
                  <a:pt x="31" y="131"/>
                </a:lnTo>
                <a:lnTo>
                  <a:pt x="28" y="127"/>
                </a:lnTo>
                <a:lnTo>
                  <a:pt x="26" y="123"/>
                </a:lnTo>
                <a:lnTo>
                  <a:pt x="24" y="118"/>
                </a:lnTo>
                <a:lnTo>
                  <a:pt x="24" y="113"/>
                </a:lnTo>
                <a:lnTo>
                  <a:pt x="24" y="107"/>
                </a:lnTo>
                <a:lnTo>
                  <a:pt x="25" y="103"/>
                </a:lnTo>
                <a:lnTo>
                  <a:pt x="28" y="99"/>
                </a:lnTo>
                <a:lnTo>
                  <a:pt x="30" y="96"/>
                </a:lnTo>
                <a:lnTo>
                  <a:pt x="33" y="92"/>
                </a:lnTo>
                <a:lnTo>
                  <a:pt x="37" y="90"/>
                </a:lnTo>
                <a:lnTo>
                  <a:pt x="42" y="89"/>
                </a:lnTo>
                <a:lnTo>
                  <a:pt x="48" y="88"/>
                </a:lnTo>
                <a:lnTo>
                  <a:pt x="59" y="85"/>
                </a:lnTo>
                <a:lnTo>
                  <a:pt x="71" y="84"/>
                </a:lnTo>
                <a:lnTo>
                  <a:pt x="81" y="82"/>
                </a:lnTo>
                <a:lnTo>
                  <a:pt x="91" y="77"/>
                </a:lnTo>
                <a:close/>
                <a:moveTo>
                  <a:pt x="93" y="134"/>
                </a:moveTo>
                <a:lnTo>
                  <a:pt x="93" y="140"/>
                </a:lnTo>
                <a:lnTo>
                  <a:pt x="94" y="145"/>
                </a:lnTo>
                <a:lnTo>
                  <a:pt x="96" y="148"/>
                </a:lnTo>
                <a:lnTo>
                  <a:pt x="98" y="152"/>
                </a:lnTo>
                <a:lnTo>
                  <a:pt x="101" y="154"/>
                </a:lnTo>
                <a:lnTo>
                  <a:pt x="106" y="156"/>
                </a:lnTo>
                <a:lnTo>
                  <a:pt x="110" y="157"/>
                </a:lnTo>
                <a:lnTo>
                  <a:pt x="116" y="157"/>
                </a:lnTo>
                <a:lnTo>
                  <a:pt x="121" y="156"/>
                </a:lnTo>
                <a:lnTo>
                  <a:pt x="129" y="155"/>
                </a:lnTo>
                <a:lnTo>
                  <a:pt x="129" y="135"/>
                </a:lnTo>
                <a:lnTo>
                  <a:pt x="122" y="137"/>
                </a:lnTo>
                <a:lnTo>
                  <a:pt x="118" y="135"/>
                </a:lnTo>
                <a:lnTo>
                  <a:pt x="115" y="132"/>
                </a:lnTo>
                <a:lnTo>
                  <a:pt x="114" y="127"/>
                </a:lnTo>
                <a:lnTo>
                  <a:pt x="114" y="120"/>
                </a:lnTo>
                <a:lnTo>
                  <a:pt x="114" y="46"/>
                </a:lnTo>
                <a:lnTo>
                  <a:pt x="113" y="35"/>
                </a:lnTo>
                <a:lnTo>
                  <a:pt x="111" y="26"/>
                </a:lnTo>
                <a:lnTo>
                  <a:pt x="107" y="18"/>
                </a:lnTo>
                <a:lnTo>
                  <a:pt x="101" y="11"/>
                </a:lnTo>
                <a:lnTo>
                  <a:pt x="94" y="6"/>
                </a:lnTo>
                <a:lnTo>
                  <a:pt x="84" y="3"/>
                </a:lnTo>
                <a:lnTo>
                  <a:pt x="74" y="1"/>
                </a:lnTo>
                <a:lnTo>
                  <a:pt x="61" y="0"/>
                </a:lnTo>
                <a:lnTo>
                  <a:pt x="49" y="1"/>
                </a:lnTo>
                <a:lnTo>
                  <a:pt x="38" y="4"/>
                </a:lnTo>
                <a:lnTo>
                  <a:pt x="29" y="7"/>
                </a:lnTo>
                <a:lnTo>
                  <a:pt x="21" y="13"/>
                </a:lnTo>
                <a:lnTo>
                  <a:pt x="15" y="20"/>
                </a:lnTo>
                <a:lnTo>
                  <a:pt x="11" y="28"/>
                </a:lnTo>
                <a:lnTo>
                  <a:pt x="7" y="38"/>
                </a:lnTo>
                <a:lnTo>
                  <a:pt x="6" y="48"/>
                </a:lnTo>
                <a:lnTo>
                  <a:pt x="6" y="49"/>
                </a:lnTo>
                <a:lnTo>
                  <a:pt x="29" y="49"/>
                </a:lnTo>
                <a:lnTo>
                  <a:pt x="29" y="43"/>
                </a:lnTo>
                <a:lnTo>
                  <a:pt x="31" y="38"/>
                </a:lnTo>
                <a:lnTo>
                  <a:pt x="33" y="33"/>
                </a:lnTo>
                <a:lnTo>
                  <a:pt x="37" y="29"/>
                </a:lnTo>
                <a:lnTo>
                  <a:pt x="41" y="26"/>
                </a:lnTo>
                <a:lnTo>
                  <a:pt x="46" y="24"/>
                </a:lnTo>
                <a:lnTo>
                  <a:pt x="53" y="22"/>
                </a:lnTo>
                <a:lnTo>
                  <a:pt x="60" y="22"/>
                </a:lnTo>
                <a:lnTo>
                  <a:pt x="68" y="22"/>
                </a:lnTo>
                <a:lnTo>
                  <a:pt x="74" y="24"/>
                </a:lnTo>
                <a:lnTo>
                  <a:pt x="79" y="26"/>
                </a:lnTo>
                <a:lnTo>
                  <a:pt x="83" y="28"/>
                </a:lnTo>
                <a:lnTo>
                  <a:pt x="87" y="31"/>
                </a:lnTo>
                <a:lnTo>
                  <a:pt x="89" y="35"/>
                </a:lnTo>
                <a:lnTo>
                  <a:pt x="91" y="39"/>
                </a:lnTo>
                <a:lnTo>
                  <a:pt x="91" y="45"/>
                </a:lnTo>
                <a:lnTo>
                  <a:pt x="91" y="50"/>
                </a:lnTo>
                <a:lnTo>
                  <a:pt x="90" y="55"/>
                </a:lnTo>
                <a:lnTo>
                  <a:pt x="89" y="57"/>
                </a:lnTo>
                <a:lnTo>
                  <a:pt x="84" y="60"/>
                </a:lnTo>
                <a:lnTo>
                  <a:pt x="79" y="62"/>
                </a:lnTo>
                <a:lnTo>
                  <a:pt x="71" y="63"/>
                </a:lnTo>
                <a:lnTo>
                  <a:pt x="60" y="64"/>
                </a:lnTo>
                <a:lnTo>
                  <a:pt x="48" y="65"/>
                </a:lnTo>
                <a:lnTo>
                  <a:pt x="36" y="68"/>
                </a:lnTo>
                <a:lnTo>
                  <a:pt x="26" y="71"/>
                </a:lnTo>
                <a:lnTo>
                  <a:pt x="18" y="75"/>
                </a:lnTo>
                <a:lnTo>
                  <a:pt x="12" y="81"/>
                </a:lnTo>
                <a:lnTo>
                  <a:pt x="6" y="86"/>
                </a:lnTo>
                <a:lnTo>
                  <a:pt x="3" y="95"/>
                </a:lnTo>
                <a:lnTo>
                  <a:pt x="1" y="103"/>
                </a:lnTo>
                <a:lnTo>
                  <a:pt x="0" y="113"/>
                </a:lnTo>
                <a:lnTo>
                  <a:pt x="1" y="124"/>
                </a:lnTo>
                <a:lnTo>
                  <a:pt x="3" y="132"/>
                </a:lnTo>
                <a:lnTo>
                  <a:pt x="6" y="140"/>
                </a:lnTo>
                <a:lnTo>
                  <a:pt x="12" y="147"/>
                </a:lnTo>
                <a:lnTo>
                  <a:pt x="18" y="152"/>
                </a:lnTo>
                <a:lnTo>
                  <a:pt x="25" y="155"/>
                </a:lnTo>
                <a:lnTo>
                  <a:pt x="35" y="157"/>
                </a:lnTo>
                <a:lnTo>
                  <a:pt x="44" y="159"/>
                </a:lnTo>
                <a:lnTo>
                  <a:pt x="58" y="157"/>
                </a:lnTo>
                <a:lnTo>
                  <a:pt x="71" y="153"/>
                </a:lnTo>
                <a:lnTo>
                  <a:pt x="82" y="145"/>
                </a:lnTo>
                <a:lnTo>
                  <a:pt x="93" y="13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35" name="Freeform 531"/>
          <p:cNvSpPr>
            <a:spLocks/>
          </p:cNvSpPr>
          <p:nvPr/>
        </p:nvSpPr>
        <p:spPr bwMode="auto">
          <a:xfrm>
            <a:off x="5715000" y="5246688"/>
            <a:ext cx="53975" cy="82550"/>
          </a:xfrm>
          <a:custGeom>
            <a:avLst/>
            <a:gdLst>
              <a:gd name="T0" fmla="*/ 2147483647 w 114"/>
              <a:gd name="T1" fmla="*/ 2147483647 h 155"/>
              <a:gd name="T2" fmla="*/ 2147483647 w 114"/>
              <a:gd name="T3" fmla="*/ 2147483647 h 155"/>
              <a:gd name="T4" fmla="*/ 2147483647 w 114"/>
              <a:gd name="T5" fmla="*/ 2147483647 h 155"/>
              <a:gd name="T6" fmla="*/ 2147483647 w 114"/>
              <a:gd name="T7" fmla="*/ 2147483647 h 155"/>
              <a:gd name="T8" fmla="*/ 2147483647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0 h 155"/>
              <a:gd name="T30" fmla="*/ 2147483647 w 114"/>
              <a:gd name="T31" fmla="*/ 0 h 155"/>
              <a:gd name="T32" fmla="*/ 2147483647 w 114"/>
              <a:gd name="T33" fmla="*/ 0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0 w 114"/>
              <a:gd name="T51" fmla="*/ 2147483647 h 155"/>
              <a:gd name="T52" fmla="*/ 0 w 114"/>
              <a:gd name="T53" fmla="*/ 2147483647 h 155"/>
              <a:gd name="T54" fmla="*/ 2147483647 w 114"/>
              <a:gd name="T55" fmla="*/ 2147483647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91" y="155"/>
                </a:moveTo>
                <a:lnTo>
                  <a:pt x="114" y="155"/>
                </a:lnTo>
                <a:lnTo>
                  <a:pt x="114" y="64"/>
                </a:lnTo>
                <a:lnTo>
                  <a:pt x="114" y="57"/>
                </a:lnTo>
                <a:lnTo>
                  <a:pt x="114" y="47"/>
                </a:lnTo>
                <a:lnTo>
                  <a:pt x="113" y="38"/>
                </a:lnTo>
                <a:lnTo>
                  <a:pt x="112" y="28"/>
                </a:lnTo>
                <a:lnTo>
                  <a:pt x="107" y="21"/>
                </a:lnTo>
                <a:lnTo>
                  <a:pt x="104" y="15"/>
                </a:lnTo>
                <a:lnTo>
                  <a:pt x="101" y="12"/>
                </a:lnTo>
                <a:lnTo>
                  <a:pt x="97" y="8"/>
                </a:lnTo>
                <a:lnTo>
                  <a:pt x="92" y="5"/>
                </a:lnTo>
                <a:lnTo>
                  <a:pt x="86" y="3"/>
                </a:lnTo>
                <a:lnTo>
                  <a:pt x="80" y="1"/>
                </a:lnTo>
                <a:lnTo>
                  <a:pt x="73" y="0"/>
                </a:lnTo>
                <a:lnTo>
                  <a:pt x="65" y="0"/>
                </a:lnTo>
                <a:lnTo>
                  <a:pt x="59" y="0"/>
                </a:lnTo>
                <a:lnTo>
                  <a:pt x="53" y="1"/>
                </a:lnTo>
                <a:lnTo>
                  <a:pt x="46" y="4"/>
                </a:lnTo>
                <a:lnTo>
                  <a:pt x="41" y="6"/>
                </a:lnTo>
                <a:lnTo>
                  <a:pt x="36" y="10"/>
                </a:lnTo>
                <a:lnTo>
                  <a:pt x="30" y="14"/>
                </a:lnTo>
                <a:lnTo>
                  <a:pt x="26" y="20"/>
                </a:lnTo>
                <a:lnTo>
                  <a:pt x="22" y="26"/>
                </a:lnTo>
                <a:lnTo>
                  <a:pt x="22" y="4"/>
                </a:lnTo>
                <a:lnTo>
                  <a:pt x="0" y="4"/>
                </a:lnTo>
                <a:lnTo>
                  <a:pt x="0" y="155"/>
                </a:lnTo>
                <a:lnTo>
                  <a:pt x="23" y="155"/>
                </a:lnTo>
                <a:lnTo>
                  <a:pt x="23" y="69"/>
                </a:lnTo>
                <a:lnTo>
                  <a:pt x="24" y="58"/>
                </a:lnTo>
                <a:lnTo>
                  <a:pt x="26" y="49"/>
                </a:lnTo>
                <a:lnTo>
                  <a:pt x="29" y="41"/>
                </a:lnTo>
                <a:lnTo>
                  <a:pt x="34" y="34"/>
                </a:lnTo>
                <a:lnTo>
                  <a:pt x="40" y="29"/>
                </a:lnTo>
                <a:lnTo>
                  <a:pt x="46" y="26"/>
                </a:lnTo>
                <a:lnTo>
                  <a:pt x="55" y="24"/>
                </a:lnTo>
                <a:lnTo>
                  <a:pt x="63" y="22"/>
                </a:lnTo>
                <a:lnTo>
                  <a:pt x="71" y="24"/>
                </a:lnTo>
                <a:lnTo>
                  <a:pt x="77" y="25"/>
                </a:lnTo>
                <a:lnTo>
                  <a:pt x="81" y="28"/>
                </a:lnTo>
                <a:lnTo>
                  <a:pt x="85" y="32"/>
                </a:lnTo>
                <a:lnTo>
                  <a:pt x="87" y="38"/>
                </a:lnTo>
                <a:lnTo>
                  <a:pt x="90" y="45"/>
                </a:lnTo>
                <a:lnTo>
                  <a:pt x="91" y="53"/>
                </a:lnTo>
                <a:lnTo>
                  <a:pt x="91" y="62"/>
                </a:lnTo>
                <a:lnTo>
                  <a:pt x="91"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36" name="Freeform 532"/>
          <p:cNvSpPr>
            <a:spLocks noEditPoints="1"/>
          </p:cNvSpPr>
          <p:nvPr/>
        </p:nvSpPr>
        <p:spPr bwMode="auto">
          <a:xfrm>
            <a:off x="5781675" y="5246688"/>
            <a:ext cx="57150" cy="115887"/>
          </a:xfrm>
          <a:custGeom>
            <a:avLst/>
            <a:gdLst>
              <a:gd name="T0" fmla="*/ 2147483647 w 121"/>
              <a:gd name="T1" fmla="*/ 2147483647 h 218"/>
              <a:gd name="T2" fmla="*/ 2147483647 w 121"/>
              <a:gd name="T3" fmla="*/ 2147483647 h 218"/>
              <a:gd name="T4" fmla="*/ 2147483647 w 121"/>
              <a:gd name="T5" fmla="*/ 2147483647 h 218"/>
              <a:gd name="T6" fmla="*/ 2147483647 w 121"/>
              <a:gd name="T7" fmla="*/ 2147483647 h 218"/>
              <a:gd name="T8" fmla="*/ 2147483647 w 121"/>
              <a:gd name="T9" fmla="*/ 0 h 218"/>
              <a:gd name="T10" fmla="*/ 2147483647 w 121"/>
              <a:gd name="T11" fmla="*/ 2147483647 h 218"/>
              <a:gd name="T12" fmla="*/ 2147483647 w 121"/>
              <a:gd name="T13" fmla="*/ 2147483647 h 218"/>
              <a:gd name="T14" fmla="*/ 2147483647 w 121"/>
              <a:gd name="T15" fmla="*/ 2147483647 h 218"/>
              <a:gd name="T16" fmla="*/ 0 w 121"/>
              <a:gd name="T17" fmla="*/ 2147483647 h 218"/>
              <a:gd name="T18" fmla="*/ 2147483647 w 121"/>
              <a:gd name="T19" fmla="*/ 2147483647 h 218"/>
              <a:gd name="T20" fmla="*/ 2147483647 w 121"/>
              <a:gd name="T21" fmla="*/ 2147483647 h 218"/>
              <a:gd name="T22" fmla="*/ 2147483647 w 121"/>
              <a:gd name="T23" fmla="*/ 2147483647 h 218"/>
              <a:gd name="T24" fmla="*/ 2147483647 w 121"/>
              <a:gd name="T25" fmla="*/ 2147483647 h 218"/>
              <a:gd name="T26" fmla="*/ 2147483647 w 121"/>
              <a:gd name="T27" fmla="*/ 2147483647 h 218"/>
              <a:gd name="T28" fmla="*/ 2147483647 w 121"/>
              <a:gd name="T29" fmla="*/ 2147483647 h 218"/>
              <a:gd name="T30" fmla="*/ 2147483647 w 121"/>
              <a:gd name="T31" fmla="*/ 2147483647 h 218"/>
              <a:gd name="T32" fmla="*/ 2147483647 w 121"/>
              <a:gd name="T33" fmla="*/ 2147483647 h 218"/>
              <a:gd name="T34" fmla="*/ 2147483647 w 121"/>
              <a:gd name="T35" fmla="*/ 2147483647 h 218"/>
              <a:gd name="T36" fmla="*/ 2147483647 w 121"/>
              <a:gd name="T37" fmla="*/ 2147483647 h 218"/>
              <a:gd name="T38" fmla="*/ 2147483647 w 121"/>
              <a:gd name="T39" fmla="*/ 2147483647 h 218"/>
              <a:gd name="T40" fmla="*/ 2147483647 w 121"/>
              <a:gd name="T41" fmla="*/ 2147483647 h 218"/>
              <a:gd name="T42" fmla="*/ 2147483647 w 121"/>
              <a:gd name="T43" fmla="*/ 2147483647 h 218"/>
              <a:gd name="T44" fmla="*/ 2147483647 w 121"/>
              <a:gd name="T45" fmla="*/ 2147483647 h 218"/>
              <a:gd name="T46" fmla="*/ 2147483647 w 121"/>
              <a:gd name="T47" fmla="*/ 2147483647 h 218"/>
              <a:gd name="T48" fmla="*/ 2147483647 w 121"/>
              <a:gd name="T49" fmla="*/ 2147483647 h 218"/>
              <a:gd name="T50" fmla="*/ 2147483647 w 121"/>
              <a:gd name="T51" fmla="*/ 2147483647 h 218"/>
              <a:gd name="T52" fmla="*/ 2147483647 w 121"/>
              <a:gd name="T53" fmla="*/ 2147483647 h 218"/>
              <a:gd name="T54" fmla="*/ 2147483647 w 121"/>
              <a:gd name="T55" fmla="*/ 2147483647 h 218"/>
              <a:gd name="T56" fmla="*/ 2147483647 w 121"/>
              <a:gd name="T57" fmla="*/ 2147483647 h 218"/>
              <a:gd name="T58" fmla="*/ 2147483647 w 121"/>
              <a:gd name="T59" fmla="*/ 2147483647 h 218"/>
              <a:gd name="T60" fmla="*/ 2147483647 w 121"/>
              <a:gd name="T61" fmla="*/ 2147483647 h 218"/>
              <a:gd name="T62" fmla="*/ 2147483647 w 121"/>
              <a:gd name="T63" fmla="*/ 2147483647 h 218"/>
              <a:gd name="T64" fmla="*/ 2147483647 w 121"/>
              <a:gd name="T65" fmla="*/ 2147483647 h 218"/>
              <a:gd name="T66" fmla="*/ 2147483647 w 121"/>
              <a:gd name="T67" fmla="*/ 2147483647 h 218"/>
              <a:gd name="T68" fmla="*/ 2147483647 w 121"/>
              <a:gd name="T69" fmla="*/ 2147483647 h 218"/>
              <a:gd name="T70" fmla="*/ 2147483647 w 121"/>
              <a:gd name="T71" fmla="*/ 2147483647 h 218"/>
              <a:gd name="T72" fmla="*/ 2147483647 w 121"/>
              <a:gd name="T73" fmla="*/ 2147483647 h 218"/>
              <a:gd name="T74" fmla="*/ 2147483647 w 121"/>
              <a:gd name="T75" fmla="*/ 2147483647 h 218"/>
              <a:gd name="T76" fmla="*/ 2147483647 w 121"/>
              <a:gd name="T77" fmla="*/ 2147483647 h 218"/>
              <a:gd name="T78" fmla="*/ 2147483647 w 121"/>
              <a:gd name="T79" fmla="*/ 2147483647 h 218"/>
              <a:gd name="T80" fmla="*/ 2147483647 w 121"/>
              <a:gd name="T81" fmla="*/ 2147483647 h 218"/>
              <a:gd name="T82" fmla="*/ 2147483647 w 121"/>
              <a:gd name="T83" fmla="*/ 2147483647 h 218"/>
              <a:gd name="T84" fmla="*/ 2147483647 w 121"/>
              <a:gd name="T85" fmla="*/ 2147483647 h 218"/>
              <a:gd name="T86" fmla="*/ 2147483647 w 121"/>
              <a:gd name="T87" fmla="*/ 2147483647 h 218"/>
              <a:gd name="T88" fmla="*/ 2147483647 w 121"/>
              <a:gd name="T89" fmla="*/ 2147483647 h 218"/>
              <a:gd name="T90" fmla="*/ 2147483647 w 121"/>
              <a:gd name="T91" fmla="*/ 2147483647 h 218"/>
              <a:gd name="T92" fmla="*/ 2147483647 w 121"/>
              <a:gd name="T93" fmla="*/ 2147483647 h 218"/>
              <a:gd name="T94" fmla="*/ 2147483647 w 121"/>
              <a:gd name="T95" fmla="*/ 2147483647 h 218"/>
              <a:gd name="T96" fmla="*/ 2147483647 w 121"/>
              <a:gd name="T97" fmla="*/ 2147483647 h 218"/>
              <a:gd name="T98" fmla="*/ 2147483647 w 121"/>
              <a:gd name="T99" fmla="*/ 2147483647 h 218"/>
              <a:gd name="T100" fmla="*/ 2147483647 w 121"/>
              <a:gd name="T101" fmla="*/ 2147483647 h 21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21"/>
              <a:gd name="T154" fmla="*/ 0 h 218"/>
              <a:gd name="T155" fmla="*/ 121 w 121"/>
              <a:gd name="T156" fmla="*/ 218 h 21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21" h="218">
                <a:moveTo>
                  <a:pt x="98" y="55"/>
                </a:moveTo>
                <a:lnTo>
                  <a:pt x="121" y="55"/>
                </a:lnTo>
                <a:lnTo>
                  <a:pt x="119" y="43"/>
                </a:lnTo>
                <a:lnTo>
                  <a:pt x="116" y="33"/>
                </a:lnTo>
                <a:lnTo>
                  <a:pt x="112" y="24"/>
                </a:lnTo>
                <a:lnTo>
                  <a:pt x="105" y="15"/>
                </a:lnTo>
                <a:lnTo>
                  <a:pt x="96" y="8"/>
                </a:lnTo>
                <a:lnTo>
                  <a:pt x="87" y="4"/>
                </a:lnTo>
                <a:lnTo>
                  <a:pt x="76" y="1"/>
                </a:lnTo>
                <a:lnTo>
                  <a:pt x="63" y="0"/>
                </a:lnTo>
                <a:lnTo>
                  <a:pt x="50" y="1"/>
                </a:lnTo>
                <a:lnTo>
                  <a:pt x="37" y="6"/>
                </a:lnTo>
                <a:lnTo>
                  <a:pt x="27" y="12"/>
                </a:lnTo>
                <a:lnTo>
                  <a:pt x="17" y="21"/>
                </a:lnTo>
                <a:lnTo>
                  <a:pt x="10" y="33"/>
                </a:lnTo>
                <a:lnTo>
                  <a:pt x="4" y="47"/>
                </a:lnTo>
                <a:lnTo>
                  <a:pt x="1" y="62"/>
                </a:lnTo>
                <a:lnTo>
                  <a:pt x="0" y="79"/>
                </a:lnTo>
                <a:lnTo>
                  <a:pt x="1" y="98"/>
                </a:lnTo>
                <a:lnTo>
                  <a:pt x="4" y="113"/>
                </a:lnTo>
                <a:lnTo>
                  <a:pt x="10" y="126"/>
                </a:lnTo>
                <a:lnTo>
                  <a:pt x="16" y="138"/>
                </a:lnTo>
                <a:lnTo>
                  <a:pt x="26" y="147"/>
                </a:lnTo>
                <a:lnTo>
                  <a:pt x="35" y="153"/>
                </a:lnTo>
                <a:lnTo>
                  <a:pt x="48" y="157"/>
                </a:lnTo>
                <a:lnTo>
                  <a:pt x="60" y="159"/>
                </a:lnTo>
                <a:lnTo>
                  <a:pt x="74" y="157"/>
                </a:lnTo>
                <a:lnTo>
                  <a:pt x="85" y="155"/>
                </a:lnTo>
                <a:lnTo>
                  <a:pt x="95" y="149"/>
                </a:lnTo>
                <a:lnTo>
                  <a:pt x="104" y="144"/>
                </a:lnTo>
                <a:lnTo>
                  <a:pt x="111" y="135"/>
                </a:lnTo>
                <a:lnTo>
                  <a:pt x="116" y="125"/>
                </a:lnTo>
                <a:lnTo>
                  <a:pt x="119" y="113"/>
                </a:lnTo>
                <a:lnTo>
                  <a:pt x="121" y="100"/>
                </a:lnTo>
                <a:lnTo>
                  <a:pt x="99" y="100"/>
                </a:lnTo>
                <a:lnTo>
                  <a:pt x="97" y="109"/>
                </a:lnTo>
                <a:lnTo>
                  <a:pt x="95" y="116"/>
                </a:lnTo>
                <a:lnTo>
                  <a:pt x="92" y="121"/>
                </a:lnTo>
                <a:lnTo>
                  <a:pt x="88" y="126"/>
                </a:lnTo>
                <a:lnTo>
                  <a:pt x="82" y="131"/>
                </a:lnTo>
                <a:lnTo>
                  <a:pt x="76" y="133"/>
                </a:lnTo>
                <a:lnTo>
                  <a:pt x="70" y="135"/>
                </a:lnTo>
                <a:lnTo>
                  <a:pt x="61" y="135"/>
                </a:lnTo>
                <a:lnTo>
                  <a:pt x="53" y="134"/>
                </a:lnTo>
                <a:lnTo>
                  <a:pt x="46" y="132"/>
                </a:lnTo>
                <a:lnTo>
                  <a:pt x="39" y="127"/>
                </a:lnTo>
                <a:lnTo>
                  <a:pt x="34" y="121"/>
                </a:lnTo>
                <a:lnTo>
                  <a:pt x="30" y="113"/>
                </a:lnTo>
                <a:lnTo>
                  <a:pt x="27" y="104"/>
                </a:lnTo>
                <a:lnTo>
                  <a:pt x="26" y="92"/>
                </a:lnTo>
                <a:lnTo>
                  <a:pt x="24" y="79"/>
                </a:lnTo>
                <a:lnTo>
                  <a:pt x="26" y="67"/>
                </a:lnTo>
                <a:lnTo>
                  <a:pt x="28" y="55"/>
                </a:lnTo>
                <a:lnTo>
                  <a:pt x="31" y="46"/>
                </a:lnTo>
                <a:lnTo>
                  <a:pt x="35" y="38"/>
                </a:lnTo>
                <a:lnTo>
                  <a:pt x="40" y="32"/>
                </a:lnTo>
                <a:lnTo>
                  <a:pt x="47" y="27"/>
                </a:lnTo>
                <a:lnTo>
                  <a:pt x="55" y="25"/>
                </a:lnTo>
                <a:lnTo>
                  <a:pt x="63" y="24"/>
                </a:lnTo>
                <a:lnTo>
                  <a:pt x="71" y="24"/>
                </a:lnTo>
                <a:lnTo>
                  <a:pt x="77" y="26"/>
                </a:lnTo>
                <a:lnTo>
                  <a:pt x="84" y="28"/>
                </a:lnTo>
                <a:lnTo>
                  <a:pt x="88" y="32"/>
                </a:lnTo>
                <a:lnTo>
                  <a:pt x="92" y="36"/>
                </a:lnTo>
                <a:lnTo>
                  <a:pt x="95" y="42"/>
                </a:lnTo>
                <a:lnTo>
                  <a:pt x="97" y="48"/>
                </a:lnTo>
                <a:lnTo>
                  <a:pt x="98" y="55"/>
                </a:lnTo>
                <a:close/>
                <a:moveTo>
                  <a:pt x="34" y="212"/>
                </a:moveTo>
                <a:lnTo>
                  <a:pt x="52" y="217"/>
                </a:lnTo>
                <a:lnTo>
                  <a:pt x="66" y="218"/>
                </a:lnTo>
                <a:lnTo>
                  <a:pt x="73" y="218"/>
                </a:lnTo>
                <a:lnTo>
                  <a:pt x="79" y="217"/>
                </a:lnTo>
                <a:lnTo>
                  <a:pt x="85" y="215"/>
                </a:lnTo>
                <a:lnTo>
                  <a:pt x="89" y="212"/>
                </a:lnTo>
                <a:lnTo>
                  <a:pt x="92" y="209"/>
                </a:lnTo>
                <a:lnTo>
                  <a:pt x="94" y="204"/>
                </a:lnTo>
                <a:lnTo>
                  <a:pt x="96" y="199"/>
                </a:lnTo>
                <a:lnTo>
                  <a:pt x="96" y="194"/>
                </a:lnTo>
                <a:lnTo>
                  <a:pt x="96" y="189"/>
                </a:lnTo>
                <a:lnTo>
                  <a:pt x="94" y="184"/>
                </a:lnTo>
                <a:lnTo>
                  <a:pt x="92" y="181"/>
                </a:lnTo>
                <a:lnTo>
                  <a:pt x="89" y="177"/>
                </a:lnTo>
                <a:lnTo>
                  <a:pt x="86" y="175"/>
                </a:lnTo>
                <a:lnTo>
                  <a:pt x="80" y="173"/>
                </a:lnTo>
                <a:lnTo>
                  <a:pt x="75" y="171"/>
                </a:lnTo>
                <a:lnTo>
                  <a:pt x="69" y="171"/>
                </a:lnTo>
                <a:lnTo>
                  <a:pt x="66" y="171"/>
                </a:lnTo>
                <a:lnTo>
                  <a:pt x="66" y="157"/>
                </a:lnTo>
                <a:lnTo>
                  <a:pt x="56" y="157"/>
                </a:lnTo>
                <a:lnTo>
                  <a:pt x="56" y="183"/>
                </a:lnTo>
                <a:lnTo>
                  <a:pt x="62" y="183"/>
                </a:lnTo>
                <a:lnTo>
                  <a:pt x="70" y="184"/>
                </a:lnTo>
                <a:lnTo>
                  <a:pt x="74" y="185"/>
                </a:lnTo>
                <a:lnTo>
                  <a:pt x="77" y="189"/>
                </a:lnTo>
                <a:lnTo>
                  <a:pt x="78" y="195"/>
                </a:lnTo>
                <a:lnTo>
                  <a:pt x="77" y="199"/>
                </a:lnTo>
                <a:lnTo>
                  <a:pt x="75" y="203"/>
                </a:lnTo>
                <a:lnTo>
                  <a:pt x="71" y="204"/>
                </a:lnTo>
                <a:lnTo>
                  <a:pt x="65" y="205"/>
                </a:lnTo>
                <a:lnTo>
                  <a:pt x="52" y="204"/>
                </a:lnTo>
                <a:lnTo>
                  <a:pt x="34" y="199"/>
                </a:lnTo>
                <a:lnTo>
                  <a:pt x="34" y="212"/>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37" name="Freeform 533"/>
          <p:cNvSpPr>
            <a:spLocks noEditPoints="1"/>
          </p:cNvSpPr>
          <p:nvPr/>
        </p:nvSpPr>
        <p:spPr bwMode="auto">
          <a:xfrm>
            <a:off x="5846763" y="5246688"/>
            <a:ext cx="61912" cy="84137"/>
          </a:xfrm>
          <a:custGeom>
            <a:avLst/>
            <a:gdLst>
              <a:gd name="T0" fmla="*/ 2147483647 w 131"/>
              <a:gd name="T1" fmla="*/ 2147483647 h 159"/>
              <a:gd name="T2" fmla="*/ 2147483647 w 131"/>
              <a:gd name="T3" fmla="*/ 2147483647 h 159"/>
              <a:gd name="T4" fmla="*/ 2147483647 w 131"/>
              <a:gd name="T5" fmla="*/ 2147483647 h 159"/>
              <a:gd name="T6" fmla="*/ 2147483647 w 131"/>
              <a:gd name="T7" fmla="*/ 2147483647 h 159"/>
              <a:gd name="T8" fmla="*/ 2147483647 w 131"/>
              <a:gd name="T9" fmla="*/ 2147483647 h 159"/>
              <a:gd name="T10" fmla="*/ 2147483647 w 131"/>
              <a:gd name="T11" fmla="*/ 2147483647 h 159"/>
              <a:gd name="T12" fmla="*/ 2147483647 w 131"/>
              <a:gd name="T13" fmla="*/ 2147483647 h 159"/>
              <a:gd name="T14" fmla="*/ 2147483647 w 131"/>
              <a:gd name="T15" fmla="*/ 2147483647 h 159"/>
              <a:gd name="T16" fmla="*/ 2147483647 w 131"/>
              <a:gd name="T17" fmla="*/ 2147483647 h 159"/>
              <a:gd name="T18" fmla="*/ 2147483647 w 131"/>
              <a:gd name="T19" fmla="*/ 2147483647 h 159"/>
              <a:gd name="T20" fmla="*/ 2147483647 w 131"/>
              <a:gd name="T21" fmla="*/ 2147483647 h 159"/>
              <a:gd name="T22" fmla="*/ 2147483647 w 131"/>
              <a:gd name="T23" fmla="*/ 2147483647 h 159"/>
              <a:gd name="T24" fmla="*/ 2147483647 w 131"/>
              <a:gd name="T25" fmla="*/ 2147483647 h 159"/>
              <a:gd name="T26" fmla="*/ 2147483647 w 131"/>
              <a:gd name="T27" fmla="*/ 2147483647 h 159"/>
              <a:gd name="T28" fmla="*/ 2147483647 w 131"/>
              <a:gd name="T29" fmla="*/ 2147483647 h 159"/>
              <a:gd name="T30" fmla="*/ 2147483647 w 131"/>
              <a:gd name="T31" fmla="*/ 2147483647 h 159"/>
              <a:gd name="T32" fmla="*/ 2147483647 w 131"/>
              <a:gd name="T33" fmla="*/ 2147483647 h 159"/>
              <a:gd name="T34" fmla="*/ 2147483647 w 131"/>
              <a:gd name="T35" fmla="*/ 2147483647 h 159"/>
              <a:gd name="T36" fmla="*/ 2147483647 w 131"/>
              <a:gd name="T37" fmla="*/ 2147483647 h 159"/>
              <a:gd name="T38" fmla="*/ 2147483647 w 131"/>
              <a:gd name="T39" fmla="*/ 2147483647 h 159"/>
              <a:gd name="T40" fmla="*/ 2147483647 w 131"/>
              <a:gd name="T41" fmla="*/ 2147483647 h 159"/>
              <a:gd name="T42" fmla="*/ 2147483647 w 131"/>
              <a:gd name="T43" fmla="*/ 2147483647 h 159"/>
              <a:gd name="T44" fmla="*/ 2147483647 w 131"/>
              <a:gd name="T45" fmla="*/ 2147483647 h 159"/>
              <a:gd name="T46" fmla="*/ 2147483647 w 131"/>
              <a:gd name="T47" fmla="*/ 2147483647 h 159"/>
              <a:gd name="T48" fmla="*/ 2147483647 w 131"/>
              <a:gd name="T49" fmla="*/ 2147483647 h 159"/>
              <a:gd name="T50" fmla="*/ 2147483647 w 131"/>
              <a:gd name="T51" fmla="*/ 2147483647 h 159"/>
              <a:gd name="T52" fmla="*/ 2147483647 w 131"/>
              <a:gd name="T53" fmla="*/ 2147483647 h 159"/>
              <a:gd name="T54" fmla="*/ 2147483647 w 131"/>
              <a:gd name="T55" fmla="*/ 2147483647 h 159"/>
              <a:gd name="T56" fmla="*/ 2147483647 w 131"/>
              <a:gd name="T57" fmla="*/ 2147483647 h 159"/>
              <a:gd name="T58" fmla="*/ 2147483647 w 131"/>
              <a:gd name="T59" fmla="*/ 2147483647 h 159"/>
              <a:gd name="T60" fmla="*/ 2147483647 w 131"/>
              <a:gd name="T61" fmla="*/ 2147483647 h 159"/>
              <a:gd name="T62" fmla="*/ 2147483647 w 131"/>
              <a:gd name="T63" fmla="*/ 2147483647 h 159"/>
              <a:gd name="T64" fmla="*/ 2147483647 w 131"/>
              <a:gd name="T65" fmla="*/ 2147483647 h 15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1"/>
              <a:gd name="T100" fmla="*/ 0 h 159"/>
              <a:gd name="T101" fmla="*/ 131 w 131"/>
              <a:gd name="T102" fmla="*/ 159 h 15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1" h="159">
                <a:moveTo>
                  <a:pt x="0" y="79"/>
                </a:moveTo>
                <a:lnTo>
                  <a:pt x="1" y="97"/>
                </a:lnTo>
                <a:lnTo>
                  <a:pt x="5" y="113"/>
                </a:lnTo>
                <a:lnTo>
                  <a:pt x="10" y="127"/>
                </a:lnTo>
                <a:lnTo>
                  <a:pt x="17" y="138"/>
                </a:lnTo>
                <a:lnTo>
                  <a:pt x="27" y="147"/>
                </a:lnTo>
                <a:lnTo>
                  <a:pt x="38" y="153"/>
                </a:lnTo>
                <a:lnTo>
                  <a:pt x="51" y="157"/>
                </a:lnTo>
                <a:lnTo>
                  <a:pt x="66" y="159"/>
                </a:lnTo>
                <a:lnTo>
                  <a:pt x="80" y="157"/>
                </a:lnTo>
                <a:lnTo>
                  <a:pt x="93" y="153"/>
                </a:lnTo>
                <a:lnTo>
                  <a:pt x="105" y="147"/>
                </a:lnTo>
                <a:lnTo>
                  <a:pt x="114" y="138"/>
                </a:lnTo>
                <a:lnTo>
                  <a:pt x="122" y="127"/>
                </a:lnTo>
                <a:lnTo>
                  <a:pt x="127" y="113"/>
                </a:lnTo>
                <a:lnTo>
                  <a:pt x="130" y="97"/>
                </a:lnTo>
                <a:lnTo>
                  <a:pt x="131" y="79"/>
                </a:lnTo>
                <a:lnTo>
                  <a:pt x="130" y="62"/>
                </a:lnTo>
                <a:lnTo>
                  <a:pt x="127" y="46"/>
                </a:lnTo>
                <a:lnTo>
                  <a:pt x="122" y="32"/>
                </a:lnTo>
                <a:lnTo>
                  <a:pt x="114" y="21"/>
                </a:lnTo>
                <a:lnTo>
                  <a:pt x="105" y="12"/>
                </a:lnTo>
                <a:lnTo>
                  <a:pt x="93" y="6"/>
                </a:lnTo>
                <a:lnTo>
                  <a:pt x="80" y="1"/>
                </a:lnTo>
                <a:lnTo>
                  <a:pt x="66" y="0"/>
                </a:lnTo>
                <a:lnTo>
                  <a:pt x="51" y="1"/>
                </a:lnTo>
                <a:lnTo>
                  <a:pt x="38" y="6"/>
                </a:lnTo>
                <a:lnTo>
                  <a:pt x="27" y="12"/>
                </a:lnTo>
                <a:lnTo>
                  <a:pt x="17" y="21"/>
                </a:lnTo>
                <a:lnTo>
                  <a:pt x="10" y="32"/>
                </a:lnTo>
                <a:lnTo>
                  <a:pt x="5" y="46"/>
                </a:lnTo>
                <a:lnTo>
                  <a:pt x="1" y="62"/>
                </a:lnTo>
                <a:lnTo>
                  <a:pt x="0" y="79"/>
                </a:lnTo>
                <a:close/>
                <a:moveTo>
                  <a:pt x="23" y="79"/>
                </a:moveTo>
                <a:lnTo>
                  <a:pt x="25" y="67"/>
                </a:lnTo>
                <a:lnTo>
                  <a:pt x="27" y="55"/>
                </a:lnTo>
                <a:lnTo>
                  <a:pt x="30" y="46"/>
                </a:lnTo>
                <a:lnTo>
                  <a:pt x="34" y="38"/>
                </a:lnTo>
                <a:lnTo>
                  <a:pt x="40" y="31"/>
                </a:lnTo>
                <a:lnTo>
                  <a:pt x="48" y="26"/>
                </a:lnTo>
                <a:lnTo>
                  <a:pt x="56" y="24"/>
                </a:lnTo>
                <a:lnTo>
                  <a:pt x="66" y="22"/>
                </a:lnTo>
                <a:lnTo>
                  <a:pt x="75" y="24"/>
                </a:lnTo>
                <a:lnTo>
                  <a:pt x="84" y="26"/>
                </a:lnTo>
                <a:lnTo>
                  <a:pt x="90" y="31"/>
                </a:lnTo>
                <a:lnTo>
                  <a:pt x="96" y="38"/>
                </a:lnTo>
                <a:lnTo>
                  <a:pt x="100" y="46"/>
                </a:lnTo>
                <a:lnTo>
                  <a:pt x="104" y="55"/>
                </a:lnTo>
                <a:lnTo>
                  <a:pt x="106" y="67"/>
                </a:lnTo>
                <a:lnTo>
                  <a:pt x="107" y="79"/>
                </a:lnTo>
                <a:lnTo>
                  <a:pt x="106" y="92"/>
                </a:lnTo>
                <a:lnTo>
                  <a:pt x="104" y="104"/>
                </a:lnTo>
                <a:lnTo>
                  <a:pt x="100" y="114"/>
                </a:lnTo>
                <a:lnTo>
                  <a:pt x="96" y="121"/>
                </a:lnTo>
                <a:lnTo>
                  <a:pt x="90" y="128"/>
                </a:lnTo>
                <a:lnTo>
                  <a:pt x="84" y="133"/>
                </a:lnTo>
                <a:lnTo>
                  <a:pt x="75" y="135"/>
                </a:lnTo>
                <a:lnTo>
                  <a:pt x="66" y="137"/>
                </a:lnTo>
                <a:lnTo>
                  <a:pt x="56" y="135"/>
                </a:lnTo>
                <a:lnTo>
                  <a:pt x="48" y="133"/>
                </a:lnTo>
                <a:lnTo>
                  <a:pt x="40" y="128"/>
                </a:lnTo>
                <a:lnTo>
                  <a:pt x="34" y="121"/>
                </a:lnTo>
                <a:lnTo>
                  <a:pt x="30" y="114"/>
                </a:lnTo>
                <a:lnTo>
                  <a:pt x="27" y="104"/>
                </a:lnTo>
                <a:lnTo>
                  <a:pt x="25" y="92"/>
                </a:lnTo>
                <a:lnTo>
                  <a:pt x="23" y="7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38" name="Freeform 534"/>
          <p:cNvSpPr>
            <a:spLocks noEditPoints="1"/>
          </p:cNvSpPr>
          <p:nvPr/>
        </p:nvSpPr>
        <p:spPr bwMode="auto">
          <a:xfrm>
            <a:off x="5921375" y="5219700"/>
            <a:ext cx="11113" cy="109538"/>
          </a:xfrm>
          <a:custGeom>
            <a:avLst/>
            <a:gdLst>
              <a:gd name="T0" fmla="*/ 0 w 23"/>
              <a:gd name="T1" fmla="*/ 2147483647 h 207"/>
              <a:gd name="T2" fmla="*/ 2147483647 w 23"/>
              <a:gd name="T3" fmla="*/ 2147483647 h 207"/>
              <a:gd name="T4" fmla="*/ 2147483647 w 23"/>
              <a:gd name="T5" fmla="*/ 2147483647 h 207"/>
              <a:gd name="T6" fmla="*/ 0 w 23"/>
              <a:gd name="T7" fmla="*/ 2147483647 h 207"/>
              <a:gd name="T8" fmla="*/ 0 w 23"/>
              <a:gd name="T9" fmla="*/ 2147483647 h 207"/>
              <a:gd name="T10" fmla="*/ 0 w 23"/>
              <a:gd name="T11" fmla="*/ 2147483647 h 207"/>
              <a:gd name="T12" fmla="*/ 2147483647 w 23"/>
              <a:gd name="T13" fmla="*/ 2147483647 h 207"/>
              <a:gd name="T14" fmla="*/ 2147483647 w 23"/>
              <a:gd name="T15" fmla="*/ 0 h 207"/>
              <a:gd name="T16" fmla="*/ 0 w 23"/>
              <a:gd name="T17" fmla="*/ 0 h 207"/>
              <a:gd name="T18" fmla="*/ 0 w 23"/>
              <a:gd name="T19" fmla="*/ 2147483647 h 2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7"/>
              <a:gd name="T32" fmla="*/ 23 w 23"/>
              <a:gd name="T33" fmla="*/ 207 h 2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7">
                <a:moveTo>
                  <a:pt x="0" y="207"/>
                </a:moveTo>
                <a:lnTo>
                  <a:pt x="23" y="207"/>
                </a:lnTo>
                <a:lnTo>
                  <a:pt x="23" y="56"/>
                </a:lnTo>
                <a:lnTo>
                  <a:pt x="0" y="56"/>
                </a:lnTo>
                <a:lnTo>
                  <a:pt x="0" y="207"/>
                </a:lnTo>
                <a:close/>
                <a:moveTo>
                  <a:pt x="0" y="28"/>
                </a:moveTo>
                <a:lnTo>
                  <a:pt x="23" y="28"/>
                </a:lnTo>
                <a:lnTo>
                  <a:pt x="23"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39" name="Freeform 535"/>
          <p:cNvSpPr>
            <a:spLocks/>
          </p:cNvSpPr>
          <p:nvPr/>
        </p:nvSpPr>
        <p:spPr bwMode="auto">
          <a:xfrm>
            <a:off x="5943600" y="5246688"/>
            <a:ext cx="53975" cy="84137"/>
          </a:xfrm>
          <a:custGeom>
            <a:avLst/>
            <a:gdLst>
              <a:gd name="T0" fmla="*/ 2147483647 w 112"/>
              <a:gd name="T1" fmla="*/ 2147483647 h 159"/>
              <a:gd name="T2" fmla="*/ 2147483647 w 112"/>
              <a:gd name="T3" fmla="*/ 2147483647 h 159"/>
              <a:gd name="T4" fmla="*/ 2147483647 w 112"/>
              <a:gd name="T5" fmla="*/ 2147483647 h 159"/>
              <a:gd name="T6" fmla="*/ 2147483647 w 112"/>
              <a:gd name="T7" fmla="*/ 2147483647 h 159"/>
              <a:gd name="T8" fmla="*/ 2147483647 w 112"/>
              <a:gd name="T9" fmla="*/ 2147483647 h 159"/>
              <a:gd name="T10" fmla="*/ 2147483647 w 112"/>
              <a:gd name="T11" fmla="*/ 2147483647 h 159"/>
              <a:gd name="T12" fmla="*/ 2147483647 w 112"/>
              <a:gd name="T13" fmla="*/ 2147483647 h 159"/>
              <a:gd name="T14" fmla="*/ 2147483647 w 112"/>
              <a:gd name="T15" fmla="*/ 2147483647 h 159"/>
              <a:gd name="T16" fmla="*/ 2147483647 w 112"/>
              <a:gd name="T17" fmla="*/ 2147483647 h 159"/>
              <a:gd name="T18" fmla="*/ 2147483647 w 112"/>
              <a:gd name="T19" fmla="*/ 2147483647 h 159"/>
              <a:gd name="T20" fmla="*/ 2147483647 w 112"/>
              <a:gd name="T21" fmla="*/ 2147483647 h 159"/>
              <a:gd name="T22" fmla="*/ 2147483647 w 112"/>
              <a:gd name="T23" fmla="*/ 2147483647 h 159"/>
              <a:gd name="T24" fmla="*/ 2147483647 w 112"/>
              <a:gd name="T25" fmla="*/ 2147483647 h 159"/>
              <a:gd name="T26" fmla="*/ 2147483647 w 112"/>
              <a:gd name="T27" fmla="*/ 2147483647 h 159"/>
              <a:gd name="T28" fmla="*/ 2147483647 w 112"/>
              <a:gd name="T29" fmla="*/ 2147483647 h 159"/>
              <a:gd name="T30" fmla="*/ 2147483647 w 112"/>
              <a:gd name="T31" fmla="*/ 2147483647 h 159"/>
              <a:gd name="T32" fmla="*/ 2147483647 w 112"/>
              <a:gd name="T33" fmla="*/ 2147483647 h 159"/>
              <a:gd name="T34" fmla="*/ 2147483647 w 112"/>
              <a:gd name="T35" fmla="*/ 2147483647 h 159"/>
              <a:gd name="T36" fmla="*/ 2147483647 w 112"/>
              <a:gd name="T37" fmla="*/ 2147483647 h 159"/>
              <a:gd name="T38" fmla="*/ 2147483647 w 112"/>
              <a:gd name="T39" fmla="*/ 2147483647 h 159"/>
              <a:gd name="T40" fmla="*/ 2147483647 w 112"/>
              <a:gd name="T41" fmla="*/ 2147483647 h 159"/>
              <a:gd name="T42" fmla="*/ 2147483647 w 112"/>
              <a:gd name="T43" fmla="*/ 2147483647 h 159"/>
              <a:gd name="T44" fmla="*/ 2147483647 w 112"/>
              <a:gd name="T45" fmla="*/ 2147483647 h 159"/>
              <a:gd name="T46" fmla="*/ 2147483647 w 112"/>
              <a:gd name="T47" fmla="*/ 2147483647 h 159"/>
              <a:gd name="T48" fmla="*/ 2147483647 w 112"/>
              <a:gd name="T49" fmla="*/ 2147483647 h 159"/>
              <a:gd name="T50" fmla="*/ 2147483647 w 112"/>
              <a:gd name="T51" fmla="*/ 2147483647 h 159"/>
              <a:gd name="T52" fmla="*/ 2147483647 w 112"/>
              <a:gd name="T53" fmla="*/ 2147483647 h 159"/>
              <a:gd name="T54" fmla="*/ 2147483647 w 112"/>
              <a:gd name="T55" fmla="*/ 2147483647 h 159"/>
              <a:gd name="T56" fmla="*/ 2147483647 w 112"/>
              <a:gd name="T57" fmla="*/ 2147483647 h 159"/>
              <a:gd name="T58" fmla="*/ 2147483647 w 112"/>
              <a:gd name="T59" fmla="*/ 2147483647 h 159"/>
              <a:gd name="T60" fmla="*/ 2147483647 w 112"/>
              <a:gd name="T61" fmla="*/ 2147483647 h 159"/>
              <a:gd name="T62" fmla="*/ 2147483647 w 112"/>
              <a:gd name="T63" fmla="*/ 2147483647 h 159"/>
              <a:gd name="T64" fmla="*/ 2147483647 w 112"/>
              <a:gd name="T65" fmla="*/ 2147483647 h 159"/>
              <a:gd name="T66" fmla="*/ 2147483647 w 112"/>
              <a:gd name="T67" fmla="*/ 2147483647 h 159"/>
              <a:gd name="T68" fmla="*/ 2147483647 w 112"/>
              <a:gd name="T69" fmla="*/ 2147483647 h 159"/>
              <a:gd name="T70" fmla="*/ 2147483647 w 112"/>
              <a:gd name="T71" fmla="*/ 2147483647 h 159"/>
              <a:gd name="T72" fmla="*/ 2147483647 w 112"/>
              <a:gd name="T73" fmla="*/ 2147483647 h 159"/>
              <a:gd name="T74" fmla="*/ 2147483647 w 112"/>
              <a:gd name="T75" fmla="*/ 2147483647 h 159"/>
              <a:gd name="T76" fmla="*/ 2147483647 w 112"/>
              <a:gd name="T77" fmla="*/ 2147483647 h 159"/>
              <a:gd name="T78" fmla="*/ 2147483647 w 112"/>
              <a:gd name="T79" fmla="*/ 2147483647 h 159"/>
              <a:gd name="T80" fmla="*/ 2147483647 w 112"/>
              <a:gd name="T81" fmla="*/ 2147483647 h 159"/>
              <a:gd name="T82" fmla="*/ 2147483647 w 112"/>
              <a:gd name="T83" fmla="*/ 2147483647 h 159"/>
              <a:gd name="T84" fmla="*/ 2147483647 w 112"/>
              <a:gd name="T85" fmla="*/ 2147483647 h 159"/>
              <a:gd name="T86" fmla="*/ 2147483647 w 112"/>
              <a:gd name="T87" fmla="*/ 2147483647 h 159"/>
              <a:gd name="T88" fmla="*/ 2147483647 w 112"/>
              <a:gd name="T89" fmla="*/ 2147483647 h 159"/>
              <a:gd name="T90" fmla="*/ 2147483647 w 112"/>
              <a:gd name="T91" fmla="*/ 2147483647 h 159"/>
              <a:gd name="T92" fmla="*/ 2147483647 w 112"/>
              <a:gd name="T93" fmla="*/ 2147483647 h 159"/>
              <a:gd name="T94" fmla="*/ 2147483647 w 112"/>
              <a:gd name="T95" fmla="*/ 2147483647 h 159"/>
              <a:gd name="T96" fmla="*/ 2147483647 w 112"/>
              <a:gd name="T97" fmla="*/ 2147483647 h 159"/>
              <a:gd name="T98" fmla="*/ 2147483647 w 112"/>
              <a:gd name="T99" fmla="*/ 2147483647 h 15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12"/>
              <a:gd name="T151" fmla="*/ 0 h 159"/>
              <a:gd name="T152" fmla="*/ 112 w 112"/>
              <a:gd name="T153" fmla="*/ 159 h 159"/>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12" h="159">
                <a:moveTo>
                  <a:pt x="0" y="106"/>
                </a:moveTo>
                <a:lnTo>
                  <a:pt x="1" y="118"/>
                </a:lnTo>
                <a:lnTo>
                  <a:pt x="3" y="128"/>
                </a:lnTo>
                <a:lnTo>
                  <a:pt x="8" y="138"/>
                </a:lnTo>
                <a:lnTo>
                  <a:pt x="14" y="145"/>
                </a:lnTo>
                <a:lnTo>
                  <a:pt x="22" y="150"/>
                </a:lnTo>
                <a:lnTo>
                  <a:pt x="32" y="155"/>
                </a:lnTo>
                <a:lnTo>
                  <a:pt x="42" y="157"/>
                </a:lnTo>
                <a:lnTo>
                  <a:pt x="55" y="159"/>
                </a:lnTo>
                <a:lnTo>
                  <a:pt x="68" y="157"/>
                </a:lnTo>
                <a:lnTo>
                  <a:pt x="79" y="155"/>
                </a:lnTo>
                <a:lnTo>
                  <a:pt x="89" y="152"/>
                </a:lnTo>
                <a:lnTo>
                  <a:pt x="97" y="146"/>
                </a:lnTo>
                <a:lnTo>
                  <a:pt x="103" y="139"/>
                </a:lnTo>
                <a:lnTo>
                  <a:pt x="108" y="131"/>
                </a:lnTo>
                <a:lnTo>
                  <a:pt x="111" y="120"/>
                </a:lnTo>
                <a:lnTo>
                  <a:pt x="112" y="110"/>
                </a:lnTo>
                <a:lnTo>
                  <a:pt x="111" y="100"/>
                </a:lnTo>
                <a:lnTo>
                  <a:pt x="110" y="93"/>
                </a:lnTo>
                <a:lnTo>
                  <a:pt x="107" y="86"/>
                </a:lnTo>
                <a:lnTo>
                  <a:pt x="101" y="82"/>
                </a:lnTo>
                <a:lnTo>
                  <a:pt x="96" y="77"/>
                </a:lnTo>
                <a:lnTo>
                  <a:pt x="89" y="74"/>
                </a:lnTo>
                <a:lnTo>
                  <a:pt x="80" y="70"/>
                </a:lnTo>
                <a:lnTo>
                  <a:pt x="71" y="68"/>
                </a:lnTo>
                <a:lnTo>
                  <a:pt x="47" y="62"/>
                </a:lnTo>
                <a:lnTo>
                  <a:pt x="42" y="60"/>
                </a:lnTo>
                <a:lnTo>
                  <a:pt x="38" y="58"/>
                </a:lnTo>
                <a:lnTo>
                  <a:pt x="34" y="57"/>
                </a:lnTo>
                <a:lnTo>
                  <a:pt x="31" y="55"/>
                </a:lnTo>
                <a:lnTo>
                  <a:pt x="28" y="53"/>
                </a:lnTo>
                <a:lnTo>
                  <a:pt x="26" y="50"/>
                </a:lnTo>
                <a:lnTo>
                  <a:pt x="25" y="47"/>
                </a:lnTo>
                <a:lnTo>
                  <a:pt x="25" y="43"/>
                </a:lnTo>
                <a:lnTo>
                  <a:pt x="25" y="39"/>
                </a:lnTo>
                <a:lnTo>
                  <a:pt x="27" y="34"/>
                </a:lnTo>
                <a:lnTo>
                  <a:pt x="30" y="31"/>
                </a:lnTo>
                <a:lnTo>
                  <a:pt x="33" y="28"/>
                </a:lnTo>
                <a:lnTo>
                  <a:pt x="37" y="26"/>
                </a:lnTo>
                <a:lnTo>
                  <a:pt x="42" y="24"/>
                </a:lnTo>
                <a:lnTo>
                  <a:pt x="47" y="22"/>
                </a:lnTo>
                <a:lnTo>
                  <a:pt x="55" y="22"/>
                </a:lnTo>
                <a:lnTo>
                  <a:pt x="61" y="22"/>
                </a:lnTo>
                <a:lnTo>
                  <a:pt x="68" y="24"/>
                </a:lnTo>
                <a:lnTo>
                  <a:pt x="73" y="26"/>
                </a:lnTo>
                <a:lnTo>
                  <a:pt x="77" y="29"/>
                </a:lnTo>
                <a:lnTo>
                  <a:pt x="81" y="33"/>
                </a:lnTo>
                <a:lnTo>
                  <a:pt x="83" y="36"/>
                </a:lnTo>
                <a:lnTo>
                  <a:pt x="85" y="41"/>
                </a:lnTo>
                <a:lnTo>
                  <a:pt x="86" y="47"/>
                </a:lnTo>
                <a:lnTo>
                  <a:pt x="109" y="47"/>
                </a:lnTo>
                <a:lnTo>
                  <a:pt x="108" y="36"/>
                </a:lnTo>
                <a:lnTo>
                  <a:pt x="104" y="27"/>
                </a:lnTo>
                <a:lnTo>
                  <a:pt x="100" y="19"/>
                </a:lnTo>
                <a:lnTo>
                  <a:pt x="94" y="13"/>
                </a:lnTo>
                <a:lnTo>
                  <a:pt x="86" y="7"/>
                </a:lnTo>
                <a:lnTo>
                  <a:pt x="77" y="4"/>
                </a:lnTo>
                <a:lnTo>
                  <a:pt x="66" y="1"/>
                </a:lnTo>
                <a:lnTo>
                  <a:pt x="55" y="0"/>
                </a:lnTo>
                <a:lnTo>
                  <a:pt x="43" y="1"/>
                </a:lnTo>
                <a:lnTo>
                  <a:pt x="33" y="4"/>
                </a:lnTo>
                <a:lnTo>
                  <a:pt x="24" y="7"/>
                </a:lnTo>
                <a:lnTo>
                  <a:pt x="17" y="12"/>
                </a:lnTo>
                <a:lnTo>
                  <a:pt x="11" y="19"/>
                </a:lnTo>
                <a:lnTo>
                  <a:pt x="6" y="26"/>
                </a:lnTo>
                <a:lnTo>
                  <a:pt x="4" y="34"/>
                </a:lnTo>
                <a:lnTo>
                  <a:pt x="3" y="43"/>
                </a:lnTo>
                <a:lnTo>
                  <a:pt x="4" y="53"/>
                </a:lnTo>
                <a:lnTo>
                  <a:pt x="5" y="60"/>
                </a:lnTo>
                <a:lnTo>
                  <a:pt x="8" y="67"/>
                </a:lnTo>
                <a:lnTo>
                  <a:pt x="13" y="71"/>
                </a:lnTo>
                <a:lnTo>
                  <a:pt x="18" y="76"/>
                </a:lnTo>
                <a:lnTo>
                  <a:pt x="24" y="79"/>
                </a:lnTo>
                <a:lnTo>
                  <a:pt x="33" y="83"/>
                </a:lnTo>
                <a:lnTo>
                  <a:pt x="41" y="85"/>
                </a:lnTo>
                <a:lnTo>
                  <a:pt x="69" y="93"/>
                </a:lnTo>
                <a:lnTo>
                  <a:pt x="73" y="95"/>
                </a:lnTo>
                <a:lnTo>
                  <a:pt x="78" y="96"/>
                </a:lnTo>
                <a:lnTo>
                  <a:pt x="81" y="98"/>
                </a:lnTo>
                <a:lnTo>
                  <a:pt x="84" y="99"/>
                </a:lnTo>
                <a:lnTo>
                  <a:pt x="86" y="103"/>
                </a:lnTo>
                <a:lnTo>
                  <a:pt x="89" y="105"/>
                </a:lnTo>
                <a:lnTo>
                  <a:pt x="90" y="109"/>
                </a:lnTo>
                <a:lnTo>
                  <a:pt x="90" y="113"/>
                </a:lnTo>
                <a:lnTo>
                  <a:pt x="89" y="118"/>
                </a:lnTo>
                <a:lnTo>
                  <a:pt x="88" y="123"/>
                </a:lnTo>
                <a:lnTo>
                  <a:pt x="84" y="127"/>
                </a:lnTo>
                <a:lnTo>
                  <a:pt x="81" y="130"/>
                </a:lnTo>
                <a:lnTo>
                  <a:pt x="76" y="133"/>
                </a:lnTo>
                <a:lnTo>
                  <a:pt x="71" y="135"/>
                </a:lnTo>
                <a:lnTo>
                  <a:pt x="64" y="137"/>
                </a:lnTo>
                <a:lnTo>
                  <a:pt x="57" y="137"/>
                </a:lnTo>
                <a:lnTo>
                  <a:pt x="50" y="137"/>
                </a:lnTo>
                <a:lnTo>
                  <a:pt x="42" y="134"/>
                </a:lnTo>
                <a:lnTo>
                  <a:pt x="36" y="132"/>
                </a:lnTo>
                <a:lnTo>
                  <a:pt x="32" y="128"/>
                </a:lnTo>
                <a:lnTo>
                  <a:pt x="27" y="125"/>
                </a:lnTo>
                <a:lnTo>
                  <a:pt x="24" y="119"/>
                </a:lnTo>
                <a:lnTo>
                  <a:pt x="22" y="113"/>
                </a:lnTo>
                <a:lnTo>
                  <a:pt x="21" y="106"/>
                </a:lnTo>
                <a:lnTo>
                  <a:pt x="0" y="10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40" name="Freeform 536"/>
          <p:cNvSpPr>
            <a:spLocks noEditPoints="1"/>
          </p:cNvSpPr>
          <p:nvPr/>
        </p:nvSpPr>
        <p:spPr bwMode="auto">
          <a:xfrm>
            <a:off x="6043613" y="5219700"/>
            <a:ext cx="61912" cy="109538"/>
          </a:xfrm>
          <a:custGeom>
            <a:avLst/>
            <a:gdLst>
              <a:gd name="T0" fmla="*/ 0 w 134"/>
              <a:gd name="T1" fmla="*/ 2147483647 h 207"/>
              <a:gd name="T2" fmla="*/ 2147483647 w 134"/>
              <a:gd name="T3" fmla="*/ 2147483647 h 207"/>
              <a:gd name="T4" fmla="*/ 2147483647 w 134"/>
              <a:gd name="T5" fmla="*/ 2147483647 h 207"/>
              <a:gd name="T6" fmla="*/ 2147483647 w 134"/>
              <a:gd name="T7" fmla="*/ 2147483647 h 207"/>
              <a:gd name="T8" fmla="*/ 2147483647 w 134"/>
              <a:gd name="T9" fmla="*/ 2147483647 h 207"/>
              <a:gd name="T10" fmla="*/ 2147483647 w 134"/>
              <a:gd name="T11" fmla="*/ 2147483647 h 207"/>
              <a:gd name="T12" fmla="*/ 2147483647 w 134"/>
              <a:gd name="T13" fmla="*/ 2147483647 h 207"/>
              <a:gd name="T14" fmla="*/ 2147483647 w 134"/>
              <a:gd name="T15" fmla="*/ 2147483647 h 207"/>
              <a:gd name="T16" fmla="*/ 2147483647 w 134"/>
              <a:gd name="T17" fmla="*/ 2147483647 h 207"/>
              <a:gd name="T18" fmla="*/ 2147483647 w 134"/>
              <a:gd name="T19" fmla="*/ 2147483647 h 207"/>
              <a:gd name="T20" fmla="*/ 2147483647 w 134"/>
              <a:gd name="T21" fmla="*/ 2147483647 h 207"/>
              <a:gd name="T22" fmla="*/ 2147483647 w 134"/>
              <a:gd name="T23" fmla="*/ 2147483647 h 207"/>
              <a:gd name="T24" fmla="*/ 2147483647 w 134"/>
              <a:gd name="T25" fmla="*/ 2147483647 h 207"/>
              <a:gd name="T26" fmla="*/ 2147483647 w 134"/>
              <a:gd name="T27" fmla="*/ 2147483647 h 207"/>
              <a:gd name="T28" fmla="*/ 2147483647 w 134"/>
              <a:gd name="T29" fmla="*/ 2147483647 h 207"/>
              <a:gd name="T30" fmla="*/ 2147483647 w 134"/>
              <a:gd name="T31" fmla="*/ 2147483647 h 207"/>
              <a:gd name="T32" fmla="*/ 2147483647 w 134"/>
              <a:gd name="T33" fmla="*/ 2147483647 h 207"/>
              <a:gd name="T34" fmla="*/ 2147483647 w 134"/>
              <a:gd name="T35" fmla="*/ 2147483647 h 207"/>
              <a:gd name="T36" fmla="*/ 2147483647 w 134"/>
              <a:gd name="T37" fmla="*/ 2147483647 h 207"/>
              <a:gd name="T38" fmla="*/ 2147483647 w 134"/>
              <a:gd name="T39" fmla="*/ 2147483647 h 207"/>
              <a:gd name="T40" fmla="*/ 2147483647 w 134"/>
              <a:gd name="T41" fmla="*/ 2147483647 h 207"/>
              <a:gd name="T42" fmla="*/ 2147483647 w 134"/>
              <a:gd name="T43" fmla="*/ 2147483647 h 207"/>
              <a:gd name="T44" fmla="*/ 2147483647 w 134"/>
              <a:gd name="T45" fmla="*/ 2147483647 h 207"/>
              <a:gd name="T46" fmla="*/ 2147483647 w 134"/>
              <a:gd name="T47" fmla="*/ 2147483647 h 207"/>
              <a:gd name="T48" fmla="*/ 2147483647 w 134"/>
              <a:gd name="T49" fmla="*/ 2147483647 h 207"/>
              <a:gd name="T50" fmla="*/ 2147483647 w 134"/>
              <a:gd name="T51" fmla="*/ 2147483647 h 207"/>
              <a:gd name="T52" fmla="*/ 2147483647 w 134"/>
              <a:gd name="T53" fmla="*/ 0 h 207"/>
              <a:gd name="T54" fmla="*/ 2147483647 w 134"/>
              <a:gd name="T55" fmla="*/ 0 h 207"/>
              <a:gd name="T56" fmla="*/ 2147483647 w 134"/>
              <a:gd name="T57" fmla="*/ 0 h 207"/>
              <a:gd name="T58" fmla="*/ 0 w 134"/>
              <a:gd name="T59" fmla="*/ 0 h 207"/>
              <a:gd name="T60" fmla="*/ 0 w 134"/>
              <a:gd name="T61" fmla="*/ 2147483647 h 207"/>
              <a:gd name="T62" fmla="*/ 2147483647 w 134"/>
              <a:gd name="T63" fmla="*/ 2147483647 h 207"/>
              <a:gd name="T64" fmla="*/ 2147483647 w 134"/>
              <a:gd name="T65" fmla="*/ 2147483647 h 207"/>
              <a:gd name="T66" fmla="*/ 2147483647 w 134"/>
              <a:gd name="T67" fmla="*/ 2147483647 h 207"/>
              <a:gd name="T68" fmla="*/ 2147483647 w 134"/>
              <a:gd name="T69" fmla="*/ 2147483647 h 207"/>
              <a:gd name="T70" fmla="*/ 2147483647 w 134"/>
              <a:gd name="T71" fmla="*/ 2147483647 h 207"/>
              <a:gd name="T72" fmla="*/ 2147483647 w 134"/>
              <a:gd name="T73" fmla="*/ 2147483647 h 207"/>
              <a:gd name="T74" fmla="*/ 2147483647 w 134"/>
              <a:gd name="T75" fmla="*/ 2147483647 h 207"/>
              <a:gd name="T76" fmla="*/ 2147483647 w 134"/>
              <a:gd name="T77" fmla="*/ 2147483647 h 207"/>
              <a:gd name="T78" fmla="*/ 2147483647 w 134"/>
              <a:gd name="T79" fmla="*/ 2147483647 h 207"/>
              <a:gd name="T80" fmla="*/ 2147483647 w 134"/>
              <a:gd name="T81" fmla="*/ 2147483647 h 207"/>
              <a:gd name="T82" fmla="*/ 2147483647 w 134"/>
              <a:gd name="T83" fmla="*/ 2147483647 h 207"/>
              <a:gd name="T84" fmla="*/ 2147483647 w 134"/>
              <a:gd name="T85" fmla="*/ 2147483647 h 207"/>
              <a:gd name="T86" fmla="*/ 2147483647 w 134"/>
              <a:gd name="T87" fmla="*/ 2147483647 h 207"/>
              <a:gd name="T88" fmla="*/ 2147483647 w 134"/>
              <a:gd name="T89" fmla="*/ 2147483647 h 207"/>
              <a:gd name="T90" fmla="*/ 2147483647 w 134"/>
              <a:gd name="T91" fmla="*/ 2147483647 h 207"/>
              <a:gd name="T92" fmla="*/ 2147483647 w 134"/>
              <a:gd name="T93" fmla="*/ 2147483647 h 207"/>
              <a:gd name="T94" fmla="*/ 2147483647 w 134"/>
              <a:gd name="T95" fmla="*/ 2147483647 h 207"/>
              <a:gd name="T96" fmla="*/ 2147483647 w 134"/>
              <a:gd name="T97" fmla="*/ 2147483647 h 207"/>
              <a:gd name="T98" fmla="*/ 2147483647 w 134"/>
              <a:gd name="T99" fmla="*/ 2147483647 h 207"/>
              <a:gd name="T100" fmla="*/ 2147483647 w 134"/>
              <a:gd name="T101" fmla="*/ 2147483647 h 20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34"/>
              <a:gd name="T154" fmla="*/ 0 h 207"/>
              <a:gd name="T155" fmla="*/ 134 w 134"/>
              <a:gd name="T156" fmla="*/ 207 h 20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34" h="207">
                <a:moveTo>
                  <a:pt x="0" y="207"/>
                </a:moveTo>
                <a:lnTo>
                  <a:pt x="25" y="207"/>
                </a:lnTo>
                <a:lnTo>
                  <a:pt x="25" y="120"/>
                </a:lnTo>
                <a:lnTo>
                  <a:pt x="63" y="120"/>
                </a:lnTo>
                <a:lnTo>
                  <a:pt x="77" y="120"/>
                </a:lnTo>
                <a:lnTo>
                  <a:pt x="90" y="119"/>
                </a:lnTo>
                <a:lnTo>
                  <a:pt x="100" y="116"/>
                </a:lnTo>
                <a:lnTo>
                  <a:pt x="110" y="112"/>
                </a:lnTo>
                <a:lnTo>
                  <a:pt x="115" y="107"/>
                </a:lnTo>
                <a:lnTo>
                  <a:pt x="120" y="102"/>
                </a:lnTo>
                <a:lnTo>
                  <a:pt x="124" y="97"/>
                </a:lnTo>
                <a:lnTo>
                  <a:pt x="128" y="91"/>
                </a:lnTo>
                <a:lnTo>
                  <a:pt x="131" y="84"/>
                </a:lnTo>
                <a:lnTo>
                  <a:pt x="132" y="77"/>
                </a:lnTo>
                <a:lnTo>
                  <a:pt x="134" y="69"/>
                </a:lnTo>
                <a:lnTo>
                  <a:pt x="134" y="60"/>
                </a:lnTo>
                <a:lnTo>
                  <a:pt x="134" y="51"/>
                </a:lnTo>
                <a:lnTo>
                  <a:pt x="133" y="43"/>
                </a:lnTo>
                <a:lnTo>
                  <a:pt x="131" y="35"/>
                </a:lnTo>
                <a:lnTo>
                  <a:pt x="128" y="28"/>
                </a:lnTo>
                <a:lnTo>
                  <a:pt x="124" y="22"/>
                </a:lnTo>
                <a:lnTo>
                  <a:pt x="120" y="16"/>
                </a:lnTo>
                <a:lnTo>
                  <a:pt x="116" y="12"/>
                </a:lnTo>
                <a:lnTo>
                  <a:pt x="110" y="8"/>
                </a:lnTo>
                <a:lnTo>
                  <a:pt x="101" y="3"/>
                </a:lnTo>
                <a:lnTo>
                  <a:pt x="91" y="1"/>
                </a:lnTo>
                <a:lnTo>
                  <a:pt x="80" y="0"/>
                </a:lnTo>
                <a:lnTo>
                  <a:pt x="68" y="0"/>
                </a:lnTo>
                <a:lnTo>
                  <a:pt x="62" y="0"/>
                </a:lnTo>
                <a:lnTo>
                  <a:pt x="0" y="0"/>
                </a:lnTo>
                <a:lnTo>
                  <a:pt x="0" y="207"/>
                </a:lnTo>
                <a:close/>
                <a:moveTo>
                  <a:pt x="25" y="94"/>
                </a:moveTo>
                <a:lnTo>
                  <a:pt x="25" y="25"/>
                </a:lnTo>
                <a:lnTo>
                  <a:pt x="70" y="25"/>
                </a:lnTo>
                <a:lnTo>
                  <a:pt x="79" y="25"/>
                </a:lnTo>
                <a:lnTo>
                  <a:pt x="86" y="28"/>
                </a:lnTo>
                <a:lnTo>
                  <a:pt x="93" y="30"/>
                </a:lnTo>
                <a:lnTo>
                  <a:pt x="98" y="34"/>
                </a:lnTo>
                <a:lnTo>
                  <a:pt x="102" y="38"/>
                </a:lnTo>
                <a:lnTo>
                  <a:pt x="105" y="44"/>
                </a:lnTo>
                <a:lnTo>
                  <a:pt x="106" y="51"/>
                </a:lnTo>
                <a:lnTo>
                  <a:pt x="107" y="59"/>
                </a:lnTo>
                <a:lnTo>
                  <a:pt x="106" y="69"/>
                </a:lnTo>
                <a:lnTo>
                  <a:pt x="105" y="77"/>
                </a:lnTo>
                <a:lnTo>
                  <a:pt x="102" y="83"/>
                </a:lnTo>
                <a:lnTo>
                  <a:pt x="98" y="87"/>
                </a:lnTo>
                <a:lnTo>
                  <a:pt x="93" y="91"/>
                </a:lnTo>
                <a:lnTo>
                  <a:pt x="85" y="93"/>
                </a:lnTo>
                <a:lnTo>
                  <a:pt x="77" y="94"/>
                </a:lnTo>
                <a:lnTo>
                  <a:pt x="67" y="94"/>
                </a:lnTo>
                <a:lnTo>
                  <a:pt x="25" y="94"/>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41" name="Rectangle 537"/>
          <p:cNvSpPr>
            <a:spLocks noChangeArrowheads="1"/>
          </p:cNvSpPr>
          <p:nvPr/>
        </p:nvSpPr>
        <p:spPr bwMode="auto">
          <a:xfrm>
            <a:off x="6094413" y="5311775"/>
            <a:ext cx="12700" cy="17463"/>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2042" name="Freeform 538"/>
          <p:cNvSpPr>
            <a:spLocks noEditPoints="1"/>
          </p:cNvSpPr>
          <p:nvPr/>
        </p:nvSpPr>
        <p:spPr bwMode="auto">
          <a:xfrm>
            <a:off x="4851400" y="5418138"/>
            <a:ext cx="60325" cy="103187"/>
          </a:xfrm>
          <a:custGeom>
            <a:avLst/>
            <a:gdLst>
              <a:gd name="T0" fmla="*/ 2147483647 w 129"/>
              <a:gd name="T1" fmla="*/ 2147483647 h 196"/>
              <a:gd name="T2" fmla="*/ 2147483647 w 129"/>
              <a:gd name="T3" fmla="*/ 2147483647 h 196"/>
              <a:gd name="T4" fmla="*/ 2147483647 w 129"/>
              <a:gd name="T5" fmla="*/ 2147483647 h 196"/>
              <a:gd name="T6" fmla="*/ 2147483647 w 129"/>
              <a:gd name="T7" fmla="*/ 2147483647 h 196"/>
              <a:gd name="T8" fmla="*/ 2147483647 w 129"/>
              <a:gd name="T9" fmla="*/ 2147483647 h 196"/>
              <a:gd name="T10" fmla="*/ 2147483647 w 129"/>
              <a:gd name="T11" fmla="*/ 2147483647 h 196"/>
              <a:gd name="T12" fmla="*/ 2147483647 w 129"/>
              <a:gd name="T13" fmla="*/ 0 h 196"/>
              <a:gd name="T14" fmla="*/ 2147483647 w 129"/>
              <a:gd name="T15" fmla="*/ 0 h 196"/>
              <a:gd name="T16" fmla="*/ 0 w 129"/>
              <a:gd name="T17" fmla="*/ 2147483647 h 196"/>
              <a:gd name="T18" fmla="*/ 0 w 129"/>
              <a:gd name="T19" fmla="*/ 2147483647 h 196"/>
              <a:gd name="T20" fmla="*/ 2147483647 w 129"/>
              <a:gd name="T21" fmla="*/ 2147483647 h 196"/>
              <a:gd name="T22" fmla="*/ 2147483647 w 129"/>
              <a:gd name="T23" fmla="*/ 2147483647 h 196"/>
              <a:gd name="T24" fmla="*/ 2147483647 w 129"/>
              <a:gd name="T25" fmla="*/ 2147483647 h 196"/>
              <a:gd name="T26" fmla="*/ 2147483647 w 129"/>
              <a:gd name="T27" fmla="*/ 2147483647 h 196"/>
              <a:gd name="T28" fmla="*/ 2147483647 w 129"/>
              <a:gd name="T29" fmla="*/ 2147483647 h 196"/>
              <a:gd name="T30" fmla="*/ 2147483647 w 129"/>
              <a:gd name="T31" fmla="*/ 2147483647 h 1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9"/>
              <a:gd name="T49" fmla="*/ 0 h 196"/>
              <a:gd name="T50" fmla="*/ 129 w 129"/>
              <a:gd name="T51" fmla="*/ 196 h 19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9" h="196">
                <a:moveTo>
                  <a:pt x="79" y="196"/>
                </a:moveTo>
                <a:lnTo>
                  <a:pt x="103" y="196"/>
                </a:lnTo>
                <a:lnTo>
                  <a:pt x="103" y="147"/>
                </a:lnTo>
                <a:lnTo>
                  <a:pt x="129" y="147"/>
                </a:lnTo>
                <a:lnTo>
                  <a:pt x="129" y="123"/>
                </a:lnTo>
                <a:lnTo>
                  <a:pt x="103" y="123"/>
                </a:lnTo>
                <a:lnTo>
                  <a:pt x="103" y="0"/>
                </a:lnTo>
                <a:lnTo>
                  <a:pt x="79" y="0"/>
                </a:lnTo>
                <a:lnTo>
                  <a:pt x="0" y="121"/>
                </a:lnTo>
                <a:lnTo>
                  <a:pt x="0" y="147"/>
                </a:lnTo>
                <a:lnTo>
                  <a:pt x="79" y="147"/>
                </a:lnTo>
                <a:lnTo>
                  <a:pt x="79" y="196"/>
                </a:lnTo>
                <a:close/>
                <a:moveTo>
                  <a:pt x="22" y="123"/>
                </a:moveTo>
                <a:lnTo>
                  <a:pt x="79" y="34"/>
                </a:lnTo>
                <a:lnTo>
                  <a:pt x="79" y="123"/>
                </a:lnTo>
                <a:lnTo>
                  <a:pt x="22" y="123"/>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43" name="Freeform 539"/>
          <p:cNvSpPr>
            <a:spLocks/>
          </p:cNvSpPr>
          <p:nvPr/>
        </p:nvSpPr>
        <p:spPr bwMode="auto">
          <a:xfrm>
            <a:off x="4921250" y="5418138"/>
            <a:ext cx="57150" cy="103187"/>
          </a:xfrm>
          <a:custGeom>
            <a:avLst/>
            <a:gdLst>
              <a:gd name="T0" fmla="*/ 2147483647 w 124"/>
              <a:gd name="T1" fmla="*/ 2147483647 h 196"/>
              <a:gd name="T2" fmla="*/ 2147483647 w 124"/>
              <a:gd name="T3" fmla="*/ 2147483647 h 196"/>
              <a:gd name="T4" fmla="*/ 2147483647 w 124"/>
              <a:gd name="T5" fmla="*/ 2147483647 h 196"/>
              <a:gd name="T6" fmla="*/ 2147483647 w 124"/>
              <a:gd name="T7" fmla="*/ 2147483647 h 196"/>
              <a:gd name="T8" fmla="*/ 2147483647 w 124"/>
              <a:gd name="T9" fmla="*/ 2147483647 h 196"/>
              <a:gd name="T10" fmla="*/ 2147483647 w 124"/>
              <a:gd name="T11" fmla="*/ 2147483647 h 196"/>
              <a:gd name="T12" fmla="*/ 2147483647 w 124"/>
              <a:gd name="T13" fmla="*/ 2147483647 h 196"/>
              <a:gd name="T14" fmla="*/ 2147483647 w 124"/>
              <a:gd name="T15" fmla="*/ 2147483647 h 196"/>
              <a:gd name="T16" fmla="*/ 2147483647 w 124"/>
              <a:gd name="T17" fmla="*/ 2147483647 h 196"/>
              <a:gd name="T18" fmla="*/ 2147483647 w 124"/>
              <a:gd name="T19" fmla="*/ 2147483647 h 196"/>
              <a:gd name="T20" fmla="*/ 2147483647 w 124"/>
              <a:gd name="T21" fmla="*/ 0 h 196"/>
              <a:gd name="T22" fmla="*/ 0 w 124"/>
              <a:gd name="T23" fmla="*/ 0 h 196"/>
              <a:gd name="T24" fmla="*/ 0 w 124"/>
              <a:gd name="T25" fmla="*/ 2147483647 h 196"/>
              <a:gd name="T26" fmla="*/ 2147483647 w 124"/>
              <a:gd name="T27" fmla="*/ 2147483647 h 196"/>
              <a:gd name="T28" fmla="*/ 2147483647 w 124"/>
              <a:gd name="T29" fmla="*/ 2147483647 h 196"/>
              <a:gd name="T30" fmla="*/ 2147483647 w 124"/>
              <a:gd name="T31" fmla="*/ 2147483647 h 196"/>
              <a:gd name="T32" fmla="*/ 2147483647 w 124"/>
              <a:gd name="T33" fmla="*/ 2147483647 h 196"/>
              <a:gd name="T34" fmla="*/ 2147483647 w 124"/>
              <a:gd name="T35" fmla="*/ 2147483647 h 196"/>
              <a:gd name="T36" fmla="*/ 2147483647 w 124"/>
              <a:gd name="T37" fmla="*/ 2147483647 h 196"/>
              <a:gd name="T38" fmla="*/ 2147483647 w 124"/>
              <a:gd name="T39" fmla="*/ 2147483647 h 196"/>
              <a:gd name="T40" fmla="*/ 2147483647 w 124"/>
              <a:gd name="T41" fmla="*/ 2147483647 h 196"/>
              <a:gd name="T42" fmla="*/ 2147483647 w 124"/>
              <a:gd name="T43" fmla="*/ 2147483647 h 19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24"/>
              <a:gd name="T67" fmla="*/ 0 h 196"/>
              <a:gd name="T68" fmla="*/ 124 w 124"/>
              <a:gd name="T69" fmla="*/ 196 h 19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24" h="196">
                <a:moveTo>
                  <a:pt x="25" y="196"/>
                </a:moveTo>
                <a:lnTo>
                  <a:pt x="51" y="196"/>
                </a:lnTo>
                <a:lnTo>
                  <a:pt x="54" y="171"/>
                </a:lnTo>
                <a:lnTo>
                  <a:pt x="60" y="148"/>
                </a:lnTo>
                <a:lnTo>
                  <a:pt x="67" y="126"/>
                </a:lnTo>
                <a:lnTo>
                  <a:pt x="74" y="104"/>
                </a:lnTo>
                <a:lnTo>
                  <a:pt x="85" y="83"/>
                </a:lnTo>
                <a:lnTo>
                  <a:pt x="97" y="63"/>
                </a:lnTo>
                <a:lnTo>
                  <a:pt x="109" y="43"/>
                </a:lnTo>
                <a:lnTo>
                  <a:pt x="124" y="24"/>
                </a:lnTo>
                <a:lnTo>
                  <a:pt x="124" y="0"/>
                </a:lnTo>
                <a:lnTo>
                  <a:pt x="0" y="0"/>
                </a:lnTo>
                <a:lnTo>
                  <a:pt x="0" y="27"/>
                </a:lnTo>
                <a:lnTo>
                  <a:pt x="99" y="27"/>
                </a:lnTo>
                <a:lnTo>
                  <a:pt x="84" y="45"/>
                </a:lnTo>
                <a:lnTo>
                  <a:pt x="70" y="65"/>
                </a:lnTo>
                <a:lnTo>
                  <a:pt x="59" y="85"/>
                </a:lnTo>
                <a:lnTo>
                  <a:pt x="48" y="106"/>
                </a:lnTo>
                <a:lnTo>
                  <a:pt x="40" y="127"/>
                </a:lnTo>
                <a:lnTo>
                  <a:pt x="33" y="149"/>
                </a:lnTo>
                <a:lnTo>
                  <a:pt x="28" y="172"/>
                </a:lnTo>
                <a:lnTo>
                  <a:pt x="25" y="19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44" name="Freeform 540"/>
          <p:cNvSpPr>
            <a:spLocks noEditPoints="1"/>
          </p:cNvSpPr>
          <p:nvPr/>
        </p:nvSpPr>
        <p:spPr bwMode="auto">
          <a:xfrm>
            <a:off x="5537200" y="5411788"/>
            <a:ext cx="71438" cy="109537"/>
          </a:xfrm>
          <a:custGeom>
            <a:avLst/>
            <a:gdLst>
              <a:gd name="T0" fmla="*/ 0 w 153"/>
              <a:gd name="T1" fmla="*/ 2147483647 h 208"/>
              <a:gd name="T2" fmla="*/ 2147483647 w 153"/>
              <a:gd name="T3" fmla="*/ 2147483647 h 208"/>
              <a:gd name="T4" fmla="*/ 2147483647 w 153"/>
              <a:gd name="T5" fmla="*/ 2147483647 h 208"/>
              <a:gd name="T6" fmla="*/ 2147483647 w 153"/>
              <a:gd name="T7" fmla="*/ 2147483647 h 208"/>
              <a:gd name="T8" fmla="*/ 2147483647 w 153"/>
              <a:gd name="T9" fmla="*/ 2147483647 h 208"/>
              <a:gd name="T10" fmla="*/ 2147483647 w 153"/>
              <a:gd name="T11" fmla="*/ 2147483647 h 208"/>
              <a:gd name="T12" fmla="*/ 2147483647 w 153"/>
              <a:gd name="T13" fmla="*/ 2147483647 h 208"/>
              <a:gd name="T14" fmla="*/ 2147483647 w 153"/>
              <a:gd name="T15" fmla="*/ 2147483647 h 208"/>
              <a:gd name="T16" fmla="*/ 2147483647 w 153"/>
              <a:gd name="T17" fmla="*/ 2147483647 h 208"/>
              <a:gd name="T18" fmla="*/ 2147483647 w 153"/>
              <a:gd name="T19" fmla="*/ 2147483647 h 208"/>
              <a:gd name="T20" fmla="*/ 2147483647 w 153"/>
              <a:gd name="T21" fmla="*/ 2147483647 h 208"/>
              <a:gd name="T22" fmla="*/ 2147483647 w 153"/>
              <a:gd name="T23" fmla="*/ 2147483647 h 208"/>
              <a:gd name="T24" fmla="*/ 2147483647 w 153"/>
              <a:gd name="T25" fmla="*/ 2147483647 h 208"/>
              <a:gd name="T26" fmla="*/ 2147483647 w 153"/>
              <a:gd name="T27" fmla="*/ 2147483647 h 208"/>
              <a:gd name="T28" fmla="*/ 2147483647 w 153"/>
              <a:gd name="T29" fmla="*/ 2147483647 h 208"/>
              <a:gd name="T30" fmla="*/ 2147483647 w 153"/>
              <a:gd name="T31" fmla="*/ 2147483647 h 208"/>
              <a:gd name="T32" fmla="*/ 2147483647 w 153"/>
              <a:gd name="T33" fmla="*/ 2147483647 h 208"/>
              <a:gd name="T34" fmla="*/ 2147483647 w 153"/>
              <a:gd name="T35" fmla="*/ 2147483647 h 208"/>
              <a:gd name="T36" fmla="*/ 2147483647 w 153"/>
              <a:gd name="T37" fmla="*/ 2147483647 h 208"/>
              <a:gd name="T38" fmla="*/ 2147483647 w 153"/>
              <a:gd name="T39" fmla="*/ 2147483647 h 208"/>
              <a:gd name="T40" fmla="*/ 2147483647 w 153"/>
              <a:gd name="T41" fmla="*/ 2147483647 h 208"/>
              <a:gd name="T42" fmla="*/ 2147483647 w 153"/>
              <a:gd name="T43" fmla="*/ 2147483647 h 208"/>
              <a:gd name="T44" fmla="*/ 2147483647 w 153"/>
              <a:gd name="T45" fmla="*/ 2147483647 h 208"/>
              <a:gd name="T46" fmla="*/ 2147483647 w 153"/>
              <a:gd name="T47" fmla="*/ 2147483647 h 208"/>
              <a:gd name="T48" fmla="*/ 2147483647 w 153"/>
              <a:gd name="T49" fmla="*/ 2147483647 h 208"/>
              <a:gd name="T50" fmla="*/ 2147483647 w 153"/>
              <a:gd name="T51" fmla="*/ 2147483647 h 208"/>
              <a:gd name="T52" fmla="*/ 2147483647 w 153"/>
              <a:gd name="T53" fmla="*/ 2147483647 h 208"/>
              <a:gd name="T54" fmla="*/ 2147483647 w 153"/>
              <a:gd name="T55" fmla="*/ 2147483647 h 208"/>
              <a:gd name="T56" fmla="*/ 2147483647 w 153"/>
              <a:gd name="T57" fmla="*/ 2147483647 h 208"/>
              <a:gd name="T58" fmla="*/ 2147483647 w 153"/>
              <a:gd name="T59" fmla="*/ 2147483647 h 208"/>
              <a:gd name="T60" fmla="*/ 2147483647 w 153"/>
              <a:gd name="T61" fmla="*/ 2147483647 h 208"/>
              <a:gd name="T62" fmla="*/ 2147483647 w 153"/>
              <a:gd name="T63" fmla="*/ 2147483647 h 208"/>
              <a:gd name="T64" fmla="*/ 2147483647 w 153"/>
              <a:gd name="T65" fmla="*/ 0 h 208"/>
              <a:gd name="T66" fmla="*/ 2147483647 w 153"/>
              <a:gd name="T67" fmla="*/ 0 h 208"/>
              <a:gd name="T68" fmla="*/ 0 w 153"/>
              <a:gd name="T69" fmla="*/ 0 h 208"/>
              <a:gd name="T70" fmla="*/ 0 w 153"/>
              <a:gd name="T71" fmla="*/ 2147483647 h 208"/>
              <a:gd name="T72" fmla="*/ 2147483647 w 153"/>
              <a:gd name="T73" fmla="*/ 2147483647 h 208"/>
              <a:gd name="T74" fmla="*/ 2147483647 w 153"/>
              <a:gd name="T75" fmla="*/ 2147483647 h 208"/>
              <a:gd name="T76" fmla="*/ 2147483647 w 153"/>
              <a:gd name="T77" fmla="*/ 2147483647 h 208"/>
              <a:gd name="T78" fmla="*/ 2147483647 w 153"/>
              <a:gd name="T79" fmla="*/ 2147483647 h 208"/>
              <a:gd name="T80" fmla="*/ 2147483647 w 153"/>
              <a:gd name="T81" fmla="*/ 2147483647 h 208"/>
              <a:gd name="T82" fmla="*/ 2147483647 w 153"/>
              <a:gd name="T83" fmla="*/ 2147483647 h 208"/>
              <a:gd name="T84" fmla="*/ 2147483647 w 153"/>
              <a:gd name="T85" fmla="*/ 2147483647 h 208"/>
              <a:gd name="T86" fmla="*/ 2147483647 w 153"/>
              <a:gd name="T87" fmla="*/ 2147483647 h 208"/>
              <a:gd name="T88" fmla="*/ 2147483647 w 153"/>
              <a:gd name="T89" fmla="*/ 2147483647 h 208"/>
              <a:gd name="T90" fmla="*/ 2147483647 w 153"/>
              <a:gd name="T91" fmla="*/ 2147483647 h 208"/>
              <a:gd name="T92" fmla="*/ 2147483647 w 153"/>
              <a:gd name="T93" fmla="*/ 2147483647 h 208"/>
              <a:gd name="T94" fmla="*/ 2147483647 w 153"/>
              <a:gd name="T95" fmla="*/ 2147483647 h 208"/>
              <a:gd name="T96" fmla="*/ 2147483647 w 153"/>
              <a:gd name="T97" fmla="*/ 2147483647 h 208"/>
              <a:gd name="T98" fmla="*/ 2147483647 w 153"/>
              <a:gd name="T99" fmla="*/ 2147483647 h 208"/>
              <a:gd name="T100" fmla="*/ 2147483647 w 153"/>
              <a:gd name="T101" fmla="*/ 2147483647 h 208"/>
              <a:gd name="T102" fmla="*/ 2147483647 w 153"/>
              <a:gd name="T103" fmla="*/ 2147483647 h 208"/>
              <a:gd name="T104" fmla="*/ 2147483647 w 153"/>
              <a:gd name="T105" fmla="*/ 2147483647 h 208"/>
              <a:gd name="T106" fmla="*/ 2147483647 w 153"/>
              <a:gd name="T107" fmla="*/ 2147483647 h 208"/>
              <a:gd name="T108" fmla="*/ 2147483647 w 153"/>
              <a:gd name="T109" fmla="*/ 2147483647 h 208"/>
              <a:gd name="T110" fmla="*/ 2147483647 w 153"/>
              <a:gd name="T111" fmla="*/ 2147483647 h 20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53"/>
              <a:gd name="T169" fmla="*/ 0 h 208"/>
              <a:gd name="T170" fmla="*/ 153 w 153"/>
              <a:gd name="T171" fmla="*/ 208 h 208"/>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53" h="208">
                <a:moveTo>
                  <a:pt x="0" y="208"/>
                </a:moveTo>
                <a:lnTo>
                  <a:pt x="71" y="208"/>
                </a:lnTo>
                <a:lnTo>
                  <a:pt x="81" y="208"/>
                </a:lnTo>
                <a:lnTo>
                  <a:pt x="89" y="205"/>
                </a:lnTo>
                <a:lnTo>
                  <a:pt x="97" y="204"/>
                </a:lnTo>
                <a:lnTo>
                  <a:pt x="106" y="201"/>
                </a:lnTo>
                <a:lnTo>
                  <a:pt x="113" y="197"/>
                </a:lnTo>
                <a:lnTo>
                  <a:pt x="120" y="191"/>
                </a:lnTo>
                <a:lnTo>
                  <a:pt x="126" y="187"/>
                </a:lnTo>
                <a:lnTo>
                  <a:pt x="131" y="180"/>
                </a:lnTo>
                <a:lnTo>
                  <a:pt x="136" y="173"/>
                </a:lnTo>
                <a:lnTo>
                  <a:pt x="141" y="165"/>
                </a:lnTo>
                <a:lnTo>
                  <a:pt x="145" y="156"/>
                </a:lnTo>
                <a:lnTo>
                  <a:pt x="148" y="146"/>
                </a:lnTo>
                <a:lnTo>
                  <a:pt x="150" y="137"/>
                </a:lnTo>
                <a:lnTo>
                  <a:pt x="152" y="125"/>
                </a:lnTo>
                <a:lnTo>
                  <a:pt x="153" y="113"/>
                </a:lnTo>
                <a:lnTo>
                  <a:pt x="153" y="101"/>
                </a:lnTo>
                <a:lnTo>
                  <a:pt x="153" y="89"/>
                </a:lnTo>
                <a:lnTo>
                  <a:pt x="152" y="78"/>
                </a:lnTo>
                <a:lnTo>
                  <a:pt x="150" y="68"/>
                </a:lnTo>
                <a:lnTo>
                  <a:pt x="148" y="57"/>
                </a:lnTo>
                <a:lnTo>
                  <a:pt x="145" y="49"/>
                </a:lnTo>
                <a:lnTo>
                  <a:pt x="142" y="40"/>
                </a:lnTo>
                <a:lnTo>
                  <a:pt x="137" y="33"/>
                </a:lnTo>
                <a:lnTo>
                  <a:pt x="132" y="26"/>
                </a:lnTo>
                <a:lnTo>
                  <a:pt x="127" y="20"/>
                </a:lnTo>
                <a:lnTo>
                  <a:pt x="121" y="16"/>
                </a:lnTo>
                <a:lnTo>
                  <a:pt x="114" y="11"/>
                </a:lnTo>
                <a:lnTo>
                  <a:pt x="107" y="7"/>
                </a:lnTo>
                <a:lnTo>
                  <a:pt x="100" y="4"/>
                </a:lnTo>
                <a:lnTo>
                  <a:pt x="91" y="2"/>
                </a:lnTo>
                <a:lnTo>
                  <a:pt x="82" y="0"/>
                </a:lnTo>
                <a:lnTo>
                  <a:pt x="72" y="0"/>
                </a:lnTo>
                <a:lnTo>
                  <a:pt x="0" y="0"/>
                </a:lnTo>
                <a:lnTo>
                  <a:pt x="0" y="208"/>
                </a:lnTo>
                <a:close/>
                <a:moveTo>
                  <a:pt x="70" y="25"/>
                </a:moveTo>
                <a:lnTo>
                  <a:pt x="83" y="26"/>
                </a:lnTo>
                <a:lnTo>
                  <a:pt x="94" y="29"/>
                </a:lnTo>
                <a:lnTo>
                  <a:pt x="104" y="36"/>
                </a:lnTo>
                <a:lnTo>
                  <a:pt x="112" y="45"/>
                </a:lnTo>
                <a:lnTo>
                  <a:pt x="118" y="56"/>
                </a:lnTo>
                <a:lnTo>
                  <a:pt x="123" y="69"/>
                </a:lnTo>
                <a:lnTo>
                  <a:pt x="126" y="84"/>
                </a:lnTo>
                <a:lnTo>
                  <a:pt x="127" y="103"/>
                </a:lnTo>
                <a:lnTo>
                  <a:pt x="126" y="121"/>
                </a:lnTo>
                <a:lnTo>
                  <a:pt x="124" y="137"/>
                </a:lnTo>
                <a:lnTo>
                  <a:pt x="118" y="151"/>
                </a:lnTo>
                <a:lnTo>
                  <a:pt x="112" y="162"/>
                </a:lnTo>
                <a:lnTo>
                  <a:pt x="105" y="170"/>
                </a:lnTo>
                <a:lnTo>
                  <a:pt x="94" y="177"/>
                </a:lnTo>
                <a:lnTo>
                  <a:pt x="83" y="181"/>
                </a:lnTo>
                <a:lnTo>
                  <a:pt x="70" y="182"/>
                </a:lnTo>
                <a:lnTo>
                  <a:pt x="26" y="182"/>
                </a:lnTo>
                <a:lnTo>
                  <a:pt x="26" y="25"/>
                </a:lnTo>
                <a:lnTo>
                  <a:pt x="70" y="2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45" name="Freeform 541"/>
          <p:cNvSpPr>
            <a:spLocks noEditPoints="1"/>
          </p:cNvSpPr>
          <p:nvPr/>
        </p:nvSpPr>
        <p:spPr bwMode="auto">
          <a:xfrm>
            <a:off x="5619750" y="5440363"/>
            <a:ext cx="63500" cy="82550"/>
          </a:xfrm>
          <a:custGeom>
            <a:avLst/>
            <a:gdLst>
              <a:gd name="T0" fmla="*/ 2147483647 w 131"/>
              <a:gd name="T1" fmla="*/ 2147483647 h 158"/>
              <a:gd name="T2" fmla="*/ 2147483647 w 131"/>
              <a:gd name="T3" fmla="*/ 2147483647 h 158"/>
              <a:gd name="T4" fmla="*/ 2147483647 w 131"/>
              <a:gd name="T5" fmla="*/ 2147483647 h 158"/>
              <a:gd name="T6" fmla="*/ 2147483647 w 131"/>
              <a:gd name="T7" fmla="*/ 2147483647 h 158"/>
              <a:gd name="T8" fmla="*/ 2147483647 w 131"/>
              <a:gd name="T9" fmla="*/ 2147483647 h 158"/>
              <a:gd name="T10" fmla="*/ 2147483647 w 131"/>
              <a:gd name="T11" fmla="*/ 2147483647 h 158"/>
              <a:gd name="T12" fmla="*/ 2147483647 w 131"/>
              <a:gd name="T13" fmla="*/ 2147483647 h 158"/>
              <a:gd name="T14" fmla="*/ 2147483647 w 131"/>
              <a:gd name="T15" fmla="*/ 2147483647 h 158"/>
              <a:gd name="T16" fmla="*/ 2147483647 w 131"/>
              <a:gd name="T17" fmla="*/ 2147483647 h 158"/>
              <a:gd name="T18" fmla="*/ 2147483647 w 131"/>
              <a:gd name="T19" fmla="*/ 2147483647 h 158"/>
              <a:gd name="T20" fmla="*/ 2147483647 w 131"/>
              <a:gd name="T21" fmla="*/ 2147483647 h 158"/>
              <a:gd name="T22" fmla="*/ 2147483647 w 131"/>
              <a:gd name="T23" fmla="*/ 2147483647 h 158"/>
              <a:gd name="T24" fmla="*/ 2147483647 w 131"/>
              <a:gd name="T25" fmla="*/ 2147483647 h 158"/>
              <a:gd name="T26" fmla="*/ 2147483647 w 131"/>
              <a:gd name="T27" fmla="*/ 2147483647 h 158"/>
              <a:gd name="T28" fmla="*/ 2147483647 w 131"/>
              <a:gd name="T29" fmla="*/ 2147483647 h 158"/>
              <a:gd name="T30" fmla="*/ 2147483647 w 131"/>
              <a:gd name="T31" fmla="*/ 2147483647 h 158"/>
              <a:gd name="T32" fmla="*/ 2147483647 w 131"/>
              <a:gd name="T33" fmla="*/ 2147483647 h 158"/>
              <a:gd name="T34" fmla="*/ 2147483647 w 131"/>
              <a:gd name="T35" fmla="*/ 2147483647 h 158"/>
              <a:gd name="T36" fmla="*/ 2147483647 w 131"/>
              <a:gd name="T37" fmla="*/ 2147483647 h 158"/>
              <a:gd name="T38" fmla="*/ 2147483647 w 131"/>
              <a:gd name="T39" fmla="*/ 2147483647 h 158"/>
              <a:gd name="T40" fmla="*/ 2147483647 w 131"/>
              <a:gd name="T41" fmla="*/ 2147483647 h 158"/>
              <a:gd name="T42" fmla="*/ 2147483647 w 131"/>
              <a:gd name="T43" fmla="*/ 2147483647 h 158"/>
              <a:gd name="T44" fmla="*/ 2147483647 w 131"/>
              <a:gd name="T45" fmla="*/ 2147483647 h 158"/>
              <a:gd name="T46" fmla="*/ 2147483647 w 131"/>
              <a:gd name="T47" fmla="*/ 2147483647 h 158"/>
              <a:gd name="T48" fmla="*/ 2147483647 w 131"/>
              <a:gd name="T49" fmla="*/ 2147483647 h 158"/>
              <a:gd name="T50" fmla="*/ 2147483647 w 131"/>
              <a:gd name="T51" fmla="*/ 2147483647 h 158"/>
              <a:gd name="T52" fmla="*/ 2147483647 w 131"/>
              <a:gd name="T53" fmla="*/ 2147483647 h 158"/>
              <a:gd name="T54" fmla="*/ 2147483647 w 131"/>
              <a:gd name="T55" fmla="*/ 2147483647 h 158"/>
              <a:gd name="T56" fmla="*/ 2147483647 w 131"/>
              <a:gd name="T57" fmla="*/ 2147483647 h 158"/>
              <a:gd name="T58" fmla="*/ 2147483647 w 131"/>
              <a:gd name="T59" fmla="*/ 2147483647 h 158"/>
              <a:gd name="T60" fmla="*/ 2147483647 w 131"/>
              <a:gd name="T61" fmla="*/ 2147483647 h 158"/>
              <a:gd name="T62" fmla="*/ 2147483647 w 131"/>
              <a:gd name="T63" fmla="*/ 2147483647 h 158"/>
              <a:gd name="T64" fmla="*/ 2147483647 w 131"/>
              <a:gd name="T65" fmla="*/ 2147483647 h 1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1"/>
              <a:gd name="T100" fmla="*/ 0 h 158"/>
              <a:gd name="T101" fmla="*/ 131 w 131"/>
              <a:gd name="T102" fmla="*/ 158 h 15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1" h="158">
                <a:moveTo>
                  <a:pt x="0" y="79"/>
                </a:moveTo>
                <a:lnTo>
                  <a:pt x="2" y="96"/>
                </a:lnTo>
                <a:lnTo>
                  <a:pt x="5" y="113"/>
                </a:lnTo>
                <a:lnTo>
                  <a:pt x="10" y="127"/>
                </a:lnTo>
                <a:lnTo>
                  <a:pt x="17" y="137"/>
                </a:lnTo>
                <a:lnTo>
                  <a:pt x="27" y="147"/>
                </a:lnTo>
                <a:lnTo>
                  <a:pt x="38" y="152"/>
                </a:lnTo>
                <a:lnTo>
                  <a:pt x="51" y="157"/>
                </a:lnTo>
                <a:lnTo>
                  <a:pt x="66" y="158"/>
                </a:lnTo>
                <a:lnTo>
                  <a:pt x="81" y="157"/>
                </a:lnTo>
                <a:lnTo>
                  <a:pt x="93" y="152"/>
                </a:lnTo>
                <a:lnTo>
                  <a:pt x="105" y="147"/>
                </a:lnTo>
                <a:lnTo>
                  <a:pt x="114" y="137"/>
                </a:lnTo>
                <a:lnTo>
                  <a:pt x="122" y="127"/>
                </a:lnTo>
                <a:lnTo>
                  <a:pt x="127" y="113"/>
                </a:lnTo>
                <a:lnTo>
                  <a:pt x="130" y="96"/>
                </a:lnTo>
                <a:lnTo>
                  <a:pt x="131" y="79"/>
                </a:lnTo>
                <a:lnTo>
                  <a:pt x="130" y="62"/>
                </a:lnTo>
                <a:lnTo>
                  <a:pt x="127" y="45"/>
                </a:lnTo>
                <a:lnTo>
                  <a:pt x="122" y="31"/>
                </a:lnTo>
                <a:lnTo>
                  <a:pt x="114" y="21"/>
                </a:lnTo>
                <a:lnTo>
                  <a:pt x="105" y="11"/>
                </a:lnTo>
                <a:lnTo>
                  <a:pt x="93" y="6"/>
                </a:lnTo>
                <a:lnTo>
                  <a:pt x="81" y="1"/>
                </a:lnTo>
                <a:lnTo>
                  <a:pt x="66" y="0"/>
                </a:lnTo>
                <a:lnTo>
                  <a:pt x="51" y="1"/>
                </a:lnTo>
                <a:lnTo>
                  <a:pt x="38" y="6"/>
                </a:lnTo>
                <a:lnTo>
                  <a:pt x="27" y="11"/>
                </a:lnTo>
                <a:lnTo>
                  <a:pt x="17" y="21"/>
                </a:lnTo>
                <a:lnTo>
                  <a:pt x="10" y="31"/>
                </a:lnTo>
                <a:lnTo>
                  <a:pt x="5" y="45"/>
                </a:lnTo>
                <a:lnTo>
                  <a:pt x="2" y="62"/>
                </a:lnTo>
                <a:lnTo>
                  <a:pt x="0" y="79"/>
                </a:lnTo>
                <a:close/>
                <a:moveTo>
                  <a:pt x="24" y="79"/>
                </a:moveTo>
                <a:lnTo>
                  <a:pt x="25" y="66"/>
                </a:lnTo>
                <a:lnTo>
                  <a:pt x="27" y="55"/>
                </a:lnTo>
                <a:lnTo>
                  <a:pt x="30" y="45"/>
                </a:lnTo>
                <a:lnTo>
                  <a:pt x="34" y="37"/>
                </a:lnTo>
                <a:lnTo>
                  <a:pt x="41" y="30"/>
                </a:lnTo>
                <a:lnTo>
                  <a:pt x="48" y="25"/>
                </a:lnTo>
                <a:lnTo>
                  <a:pt x="56" y="23"/>
                </a:lnTo>
                <a:lnTo>
                  <a:pt x="66" y="22"/>
                </a:lnTo>
                <a:lnTo>
                  <a:pt x="75" y="23"/>
                </a:lnTo>
                <a:lnTo>
                  <a:pt x="84" y="25"/>
                </a:lnTo>
                <a:lnTo>
                  <a:pt x="90" y="30"/>
                </a:lnTo>
                <a:lnTo>
                  <a:pt x="96" y="37"/>
                </a:lnTo>
                <a:lnTo>
                  <a:pt x="101" y="45"/>
                </a:lnTo>
                <a:lnTo>
                  <a:pt x="104" y="55"/>
                </a:lnTo>
                <a:lnTo>
                  <a:pt x="106" y="66"/>
                </a:lnTo>
                <a:lnTo>
                  <a:pt x="107" y="79"/>
                </a:lnTo>
                <a:lnTo>
                  <a:pt x="106" y="92"/>
                </a:lnTo>
                <a:lnTo>
                  <a:pt x="104" y="103"/>
                </a:lnTo>
                <a:lnTo>
                  <a:pt x="101" y="114"/>
                </a:lnTo>
                <a:lnTo>
                  <a:pt x="96" y="121"/>
                </a:lnTo>
                <a:lnTo>
                  <a:pt x="90" y="128"/>
                </a:lnTo>
                <a:lnTo>
                  <a:pt x="84" y="133"/>
                </a:lnTo>
                <a:lnTo>
                  <a:pt x="75" y="135"/>
                </a:lnTo>
                <a:lnTo>
                  <a:pt x="66" y="136"/>
                </a:lnTo>
                <a:lnTo>
                  <a:pt x="56" y="135"/>
                </a:lnTo>
                <a:lnTo>
                  <a:pt x="48" y="133"/>
                </a:lnTo>
                <a:lnTo>
                  <a:pt x="41" y="128"/>
                </a:lnTo>
                <a:lnTo>
                  <a:pt x="34" y="121"/>
                </a:lnTo>
                <a:lnTo>
                  <a:pt x="30" y="114"/>
                </a:lnTo>
                <a:lnTo>
                  <a:pt x="27" y="103"/>
                </a:lnTo>
                <a:lnTo>
                  <a:pt x="25" y="92"/>
                </a:lnTo>
                <a:lnTo>
                  <a:pt x="24" y="79"/>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46" name="Freeform 542"/>
          <p:cNvSpPr>
            <a:spLocks/>
          </p:cNvSpPr>
          <p:nvPr/>
        </p:nvSpPr>
        <p:spPr bwMode="auto">
          <a:xfrm>
            <a:off x="5695950" y="5440363"/>
            <a:ext cx="88900" cy="80962"/>
          </a:xfrm>
          <a:custGeom>
            <a:avLst/>
            <a:gdLst>
              <a:gd name="T0" fmla="*/ 2147483647 w 190"/>
              <a:gd name="T1" fmla="*/ 2147483647 h 155"/>
              <a:gd name="T2" fmla="*/ 2147483647 w 190"/>
              <a:gd name="T3" fmla="*/ 2147483647 h 155"/>
              <a:gd name="T4" fmla="*/ 2147483647 w 190"/>
              <a:gd name="T5" fmla="*/ 2147483647 h 155"/>
              <a:gd name="T6" fmla="*/ 2147483647 w 190"/>
              <a:gd name="T7" fmla="*/ 2147483647 h 155"/>
              <a:gd name="T8" fmla="*/ 2147483647 w 190"/>
              <a:gd name="T9" fmla="*/ 2147483647 h 155"/>
              <a:gd name="T10" fmla="*/ 2147483647 w 190"/>
              <a:gd name="T11" fmla="*/ 0 h 155"/>
              <a:gd name="T12" fmla="*/ 2147483647 w 190"/>
              <a:gd name="T13" fmla="*/ 2147483647 h 155"/>
              <a:gd name="T14" fmla="*/ 2147483647 w 190"/>
              <a:gd name="T15" fmla="*/ 2147483647 h 155"/>
              <a:gd name="T16" fmla="*/ 2147483647 w 190"/>
              <a:gd name="T17" fmla="*/ 2147483647 h 155"/>
              <a:gd name="T18" fmla="*/ 2147483647 w 190"/>
              <a:gd name="T19" fmla="*/ 2147483647 h 155"/>
              <a:gd name="T20" fmla="*/ 2147483647 w 190"/>
              <a:gd name="T21" fmla="*/ 2147483647 h 155"/>
              <a:gd name="T22" fmla="*/ 2147483647 w 190"/>
              <a:gd name="T23" fmla="*/ 0 h 155"/>
              <a:gd name="T24" fmla="*/ 2147483647 w 190"/>
              <a:gd name="T25" fmla="*/ 2147483647 h 155"/>
              <a:gd name="T26" fmla="*/ 2147483647 w 190"/>
              <a:gd name="T27" fmla="*/ 2147483647 h 155"/>
              <a:gd name="T28" fmla="*/ 2147483647 w 190"/>
              <a:gd name="T29" fmla="*/ 2147483647 h 155"/>
              <a:gd name="T30" fmla="*/ 2147483647 w 190"/>
              <a:gd name="T31" fmla="*/ 2147483647 h 155"/>
              <a:gd name="T32" fmla="*/ 0 w 190"/>
              <a:gd name="T33" fmla="*/ 2147483647 h 155"/>
              <a:gd name="T34" fmla="*/ 2147483647 w 190"/>
              <a:gd name="T35" fmla="*/ 2147483647 h 155"/>
              <a:gd name="T36" fmla="*/ 2147483647 w 190"/>
              <a:gd name="T37" fmla="*/ 2147483647 h 155"/>
              <a:gd name="T38" fmla="*/ 2147483647 w 190"/>
              <a:gd name="T39" fmla="*/ 2147483647 h 155"/>
              <a:gd name="T40" fmla="*/ 2147483647 w 190"/>
              <a:gd name="T41" fmla="*/ 2147483647 h 155"/>
              <a:gd name="T42" fmla="*/ 2147483647 w 190"/>
              <a:gd name="T43" fmla="*/ 2147483647 h 155"/>
              <a:gd name="T44" fmla="*/ 2147483647 w 190"/>
              <a:gd name="T45" fmla="*/ 2147483647 h 155"/>
              <a:gd name="T46" fmla="*/ 2147483647 w 190"/>
              <a:gd name="T47" fmla="*/ 2147483647 h 155"/>
              <a:gd name="T48" fmla="*/ 2147483647 w 190"/>
              <a:gd name="T49" fmla="*/ 2147483647 h 155"/>
              <a:gd name="T50" fmla="*/ 2147483647 w 190"/>
              <a:gd name="T51" fmla="*/ 2147483647 h 155"/>
              <a:gd name="T52" fmla="*/ 2147483647 w 190"/>
              <a:gd name="T53" fmla="*/ 2147483647 h 155"/>
              <a:gd name="T54" fmla="*/ 2147483647 w 190"/>
              <a:gd name="T55" fmla="*/ 2147483647 h 155"/>
              <a:gd name="T56" fmla="*/ 2147483647 w 190"/>
              <a:gd name="T57" fmla="*/ 2147483647 h 155"/>
              <a:gd name="T58" fmla="*/ 2147483647 w 190"/>
              <a:gd name="T59" fmla="*/ 2147483647 h 155"/>
              <a:gd name="T60" fmla="*/ 2147483647 w 190"/>
              <a:gd name="T61" fmla="*/ 2147483647 h 155"/>
              <a:gd name="T62" fmla="*/ 2147483647 w 190"/>
              <a:gd name="T63" fmla="*/ 2147483647 h 155"/>
              <a:gd name="T64" fmla="*/ 2147483647 w 190"/>
              <a:gd name="T65" fmla="*/ 2147483647 h 155"/>
              <a:gd name="T66" fmla="*/ 2147483647 w 190"/>
              <a:gd name="T67" fmla="*/ 2147483647 h 155"/>
              <a:gd name="T68" fmla="*/ 2147483647 w 190"/>
              <a:gd name="T69" fmla="*/ 2147483647 h 155"/>
              <a:gd name="T70" fmla="*/ 2147483647 w 190"/>
              <a:gd name="T71" fmla="*/ 2147483647 h 15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90"/>
              <a:gd name="T109" fmla="*/ 0 h 155"/>
              <a:gd name="T110" fmla="*/ 190 w 190"/>
              <a:gd name="T111" fmla="*/ 155 h 15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90" h="155">
                <a:moveTo>
                  <a:pt x="166" y="155"/>
                </a:moveTo>
                <a:lnTo>
                  <a:pt x="190" y="155"/>
                </a:lnTo>
                <a:lnTo>
                  <a:pt x="190" y="64"/>
                </a:lnTo>
                <a:lnTo>
                  <a:pt x="190" y="59"/>
                </a:lnTo>
                <a:lnTo>
                  <a:pt x="190" y="48"/>
                </a:lnTo>
                <a:lnTo>
                  <a:pt x="188" y="38"/>
                </a:lnTo>
                <a:lnTo>
                  <a:pt x="187" y="29"/>
                </a:lnTo>
                <a:lnTo>
                  <a:pt x="184" y="21"/>
                </a:lnTo>
                <a:lnTo>
                  <a:pt x="178" y="11"/>
                </a:lnTo>
                <a:lnTo>
                  <a:pt x="169" y="6"/>
                </a:lnTo>
                <a:lnTo>
                  <a:pt x="159" y="1"/>
                </a:lnTo>
                <a:lnTo>
                  <a:pt x="146" y="0"/>
                </a:lnTo>
                <a:lnTo>
                  <a:pt x="133" y="1"/>
                </a:lnTo>
                <a:lnTo>
                  <a:pt x="121" y="6"/>
                </a:lnTo>
                <a:lnTo>
                  <a:pt x="111" y="13"/>
                </a:lnTo>
                <a:lnTo>
                  <a:pt x="102" y="23"/>
                </a:lnTo>
                <a:lnTo>
                  <a:pt x="99" y="17"/>
                </a:lnTo>
                <a:lnTo>
                  <a:pt x="95" y="13"/>
                </a:lnTo>
                <a:lnTo>
                  <a:pt x="90" y="9"/>
                </a:lnTo>
                <a:lnTo>
                  <a:pt x="86" y="6"/>
                </a:lnTo>
                <a:lnTo>
                  <a:pt x="82" y="3"/>
                </a:lnTo>
                <a:lnTo>
                  <a:pt x="77" y="1"/>
                </a:lnTo>
                <a:lnTo>
                  <a:pt x="70" y="0"/>
                </a:lnTo>
                <a:lnTo>
                  <a:pt x="64" y="0"/>
                </a:lnTo>
                <a:lnTo>
                  <a:pt x="58" y="0"/>
                </a:lnTo>
                <a:lnTo>
                  <a:pt x="51" y="1"/>
                </a:lnTo>
                <a:lnTo>
                  <a:pt x="45" y="3"/>
                </a:lnTo>
                <a:lnTo>
                  <a:pt x="40" y="6"/>
                </a:lnTo>
                <a:lnTo>
                  <a:pt x="35" y="9"/>
                </a:lnTo>
                <a:lnTo>
                  <a:pt x="30" y="14"/>
                </a:lnTo>
                <a:lnTo>
                  <a:pt x="26" y="18"/>
                </a:lnTo>
                <a:lnTo>
                  <a:pt x="22" y="24"/>
                </a:lnTo>
                <a:lnTo>
                  <a:pt x="22" y="3"/>
                </a:lnTo>
                <a:lnTo>
                  <a:pt x="0" y="3"/>
                </a:lnTo>
                <a:lnTo>
                  <a:pt x="0" y="155"/>
                </a:lnTo>
                <a:lnTo>
                  <a:pt x="23" y="155"/>
                </a:lnTo>
                <a:lnTo>
                  <a:pt x="23" y="65"/>
                </a:lnTo>
                <a:lnTo>
                  <a:pt x="24" y="56"/>
                </a:lnTo>
                <a:lnTo>
                  <a:pt x="25" y="46"/>
                </a:lnTo>
                <a:lnTo>
                  <a:pt x="28" y="39"/>
                </a:lnTo>
                <a:lnTo>
                  <a:pt x="32" y="34"/>
                </a:lnTo>
                <a:lnTo>
                  <a:pt x="38" y="29"/>
                </a:lnTo>
                <a:lnTo>
                  <a:pt x="43" y="25"/>
                </a:lnTo>
                <a:lnTo>
                  <a:pt x="50" y="23"/>
                </a:lnTo>
                <a:lnTo>
                  <a:pt x="58" y="22"/>
                </a:lnTo>
                <a:lnTo>
                  <a:pt x="65" y="23"/>
                </a:lnTo>
                <a:lnTo>
                  <a:pt x="70" y="24"/>
                </a:lnTo>
                <a:lnTo>
                  <a:pt x="75" y="28"/>
                </a:lnTo>
                <a:lnTo>
                  <a:pt x="78" y="31"/>
                </a:lnTo>
                <a:lnTo>
                  <a:pt x="81" y="37"/>
                </a:lnTo>
                <a:lnTo>
                  <a:pt x="82" y="44"/>
                </a:lnTo>
                <a:lnTo>
                  <a:pt x="83" y="52"/>
                </a:lnTo>
                <a:lnTo>
                  <a:pt x="83" y="62"/>
                </a:lnTo>
                <a:lnTo>
                  <a:pt x="83" y="155"/>
                </a:lnTo>
                <a:lnTo>
                  <a:pt x="106" y="155"/>
                </a:lnTo>
                <a:lnTo>
                  <a:pt x="106" y="65"/>
                </a:lnTo>
                <a:lnTo>
                  <a:pt x="107" y="56"/>
                </a:lnTo>
                <a:lnTo>
                  <a:pt x="108" y="46"/>
                </a:lnTo>
                <a:lnTo>
                  <a:pt x="111" y="39"/>
                </a:lnTo>
                <a:lnTo>
                  <a:pt x="116" y="34"/>
                </a:lnTo>
                <a:lnTo>
                  <a:pt x="121" y="29"/>
                </a:lnTo>
                <a:lnTo>
                  <a:pt x="126" y="24"/>
                </a:lnTo>
                <a:lnTo>
                  <a:pt x="134" y="23"/>
                </a:lnTo>
                <a:lnTo>
                  <a:pt x="141" y="22"/>
                </a:lnTo>
                <a:lnTo>
                  <a:pt x="148" y="23"/>
                </a:lnTo>
                <a:lnTo>
                  <a:pt x="154" y="24"/>
                </a:lnTo>
                <a:lnTo>
                  <a:pt x="158" y="28"/>
                </a:lnTo>
                <a:lnTo>
                  <a:pt x="161" y="31"/>
                </a:lnTo>
                <a:lnTo>
                  <a:pt x="164" y="37"/>
                </a:lnTo>
                <a:lnTo>
                  <a:pt x="165" y="44"/>
                </a:lnTo>
                <a:lnTo>
                  <a:pt x="166" y="52"/>
                </a:lnTo>
                <a:lnTo>
                  <a:pt x="166" y="62"/>
                </a:lnTo>
                <a:lnTo>
                  <a:pt x="166"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47" name="Freeform 543"/>
          <p:cNvSpPr>
            <a:spLocks noEditPoints="1"/>
          </p:cNvSpPr>
          <p:nvPr/>
        </p:nvSpPr>
        <p:spPr bwMode="auto">
          <a:xfrm>
            <a:off x="5800725" y="5411788"/>
            <a:ext cx="9525" cy="109537"/>
          </a:xfrm>
          <a:custGeom>
            <a:avLst/>
            <a:gdLst>
              <a:gd name="T0" fmla="*/ 0 w 23"/>
              <a:gd name="T1" fmla="*/ 2147483647 h 208"/>
              <a:gd name="T2" fmla="*/ 2147483647 w 23"/>
              <a:gd name="T3" fmla="*/ 2147483647 h 208"/>
              <a:gd name="T4" fmla="*/ 2147483647 w 23"/>
              <a:gd name="T5" fmla="*/ 2147483647 h 208"/>
              <a:gd name="T6" fmla="*/ 0 w 23"/>
              <a:gd name="T7" fmla="*/ 2147483647 h 208"/>
              <a:gd name="T8" fmla="*/ 0 w 23"/>
              <a:gd name="T9" fmla="*/ 2147483647 h 208"/>
              <a:gd name="T10" fmla="*/ 0 w 23"/>
              <a:gd name="T11" fmla="*/ 2147483647 h 208"/>
              <a:gd name="T12" fmla="*/ 2147483647 w 23"/>
              <a:gd name="T13" fmla="*/ 2147483647 h 208"/>
              <a:gd name="T14" fmla="*/ 2147483647 w 23"/>
              <a:gd name="T15" fmla="*/ 0 h 208"/>
              <a:gd name="T16" fmla="*/ 0 w 23"/>
              <a:gd name="T17" fmla="*/ 0 h 208"/>
              <a:gd name="T18" fmla="*/ 0 w 23"/>
              <a:gd name="T19" fmla="*/ 2147483647 h 20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8"/>
              <a:gd name="T32" fmla="*/ 23 w 23"/>
              <a:gd name="T33" fmla="*/ 208 h 20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8">
                <a:moveTo>
                  <a:pt x="0" y="208"/>
                </a:moveTo>
                <a:lnTo>
                  <a:pt x="23" y="208"/>
                </a:lnTo>
                <a:lnTo>
                  <a:pt x="23" y="56"/>
                </a:lnTo>
                <a:lnTo>
                  <a:pt x="0" y="56"/>
                </a:lnTo>
                <a:lnTo>
                  <a:pt x="0" y="208"/>
                </a:lnTo>
                <a:close/>
                <a:moveTo>
                  <a:pt x="0" y="28"/>
                </a:moveTo>
                <a:lnTo>
                  <a:pt x="23" y="28"/>
                </a:lnTo>
                <a:lnTo>
                  <a:pt x="23"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48" name="Freeform 544"/>
          <p:cNvSpPr>
            <a:spLocks/>
          </p:cNvSpPr>
          <p:nvPr/>
        </p:nvSpPr>
        <p:spPr bwMode="auto">
          <a:xfrm>
            <a:off x="5827713" y="5440363"/>
            <a:ext cx="53975" cy="80962"/>
          </a:xfrm>
          <a:custGeom>
            <a:avLst/>
            <a:gdLst>
              <a:gd name="T0" fmla="*/ 2147483647 w 114"/>
              <a:gd name="T1" fmla="*/ 2147483647 h 155"/>
              <a:gd name="T2" fmla="*/ 2147483647 w 114"/>
              <a:gd name="T3" fmla="*/ 2147483647 h 155"/>
              <a:gd name="T4" fmla="*/ 2147483647 w 114"/>
              <a:gd name="T5" fmla="*/ 2147483647 h 155"/>
              <a:gd name="T6" fmla="*/ 2147483647 w 114"/>
              <a:gd name="T7" fmla="*/ 2147483647 h 155"/>
              <a:gd name="T8" fmla="*/ 2147483647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0 h 155"/>
              <a:gd name="T30" fmla="*/ 2147483647 w 114"/>
              <a:gd name="T31" fmla="*/ 0 h 155"/>
              <a:gd name="T32" fmla="*/ 2147483647 w 114"/>
              <a:gd name="T33" fmla="*/ 0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0 w 114"/>
              <a:gd name="T51" fmla="*/ 2147483647 h 155"/>
              <a:gd name="T52" fmla="*/ 0 w 114"/>
              <a:gd name="T53" fmla="*/ 2147483647 h 155"/>
              <a:gd name="T54" fmla="*/ 2147483647 w 114"/>
              <a:gd name="T55" fmla="*/ 2147483647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91" y="155"/>
                </a:moveTo>
                <a:lnTo>
                  <a:pt x="114" y="155"/>
                </a:lnTo>
                <a:lnTo>
                  <a:pt x="114" y="64"/>
                </a:lnTo>
                <a:lnTo>
                  <a:pt x="114" y="57"/>
                </a:lnTo>
                <a:lnTo>
                  <a:pt x="114" y="46"/>
                </a:lnTo>
                <a:lnTo>
                  <a:pt x="113" y="37"/>
                </a:lnTo>
                <a:lnTo>
                  <a:pt x="112" y="28"/>
                </a:lnTo>
                <a:lnTo>
                  <a:pt x="108" y="21"/>
                </a:lnTo>
                <a:lnTo>
                  <a:pt x="105" y="15"/>
                </a:lnTo>
                <a:lnTo>
                  <a:pt x="101" y="11"/>
                </a:lnTo>
                <a:lnTo>
                  <a:pt x="97" y="8"/>
                </a:lnTo>
                <a:lnTo>
                  <a:pt x="92" y="4"/>
                </a:lnTo>
                <a:lnTo>
                  <a:pt x="87" y="2"/>
                </a:lnTo>
                <a:lnTo>
                  <a:pt x="80" y="1"/>
                </a:lnTo>
                <a:lnTo>
                  <a:pt x="73" y="0"/>
                </a:lnTo>
                <a:lnTo>
                  <a:pt x="66" y="0"/>
                </a:lnTo>
                <a:lnTo>
                  <a:pt x="59" y="0"/>
                </a:lnTo>
                <a:lnTo>
                  <a:pt x="53" y="1"/>
                </a:lnTo>
                <a:lnTo>
                  <a:pt x="47" y="3"/>
                </a:lnTo>
                <a:lnTo>
                  <a:pt x="41" y="6"/>
                </a:lnTo>
                <a:lnTo>
                  <a:pt x="36" y="9"/>
                </a:lnTo>
                <a:lnTo>
                  <a:pt x="31" y="14"/>
                </a:lnTo>
                <a:lnTo>
                  <a:pt x="27" y="20"/>
                </a:lnTo>
                <a:lnTo>
                  <a:pt x="22" y="25"/>
                </a:lnTo>
                <a:lnTo>
                  <a:pt x="22" y="3"/>
                </a:lnTo>
                <a:lnTo>
                  <a:pt x="0" y="3"/>
                </a:lnTo>
                <a:lnTo>
                  <a:pt x="0" y="155"/>
                </a:lnTo>
                <a:lnTo>
                  <a:pt x="23" y="155"/>
                </a:lnTo>
                <a:lnTo>
                  <a:pt x="23" y="68"/>
                </a:lnTo>
                <a:lnTo>
                  <a:pt x="25" y="58"/>
                </a:lnTo>
                <a:lnTo>
                  <a:pt x="27" y="49"/>
                </a:lnTo>
                <a:lnTo>
                  <a:pt x="30" y="41"/>
                </a:lnTo>
                <a:lnTo>
                  <a:pt x="34" y="34"/>
                </a:lnTo>
                <a:lnTo>
                  <a:pt x="40" y="29"/>
                </a:lnTo>
                <a:lnTo>
                  <a:pt x="47" y="25"/>
                </a:lnTo>
                <a:lnTo>
                  <a:pt x="55" y="23"/>
                </a:lnTo>
                <a:lnTo>
                  <a:pt x="64" y="22"/>
                </a:lnTo>
                <a:lnTo>
                  <a:pt x="71" y="23"/>
                </a:lnTo>
                <a:lnTo>
                  <a:pt x="77" y="24"/>
                </a:lnTo>
                <a:lnTo>
                  <a:pt x="81" y="28"/>
                </a:lnTo>
                <a:lnTo>
                  <a:pt x="86" y="31"/>
                </a:lnTo>
                <a:lnTo>
                  <a:pt x="88" y="37"/>
                </a:lnTo>
                <a:lnTo>
                  <a:pt x="90" y="44"/>
                </a:lnTo>
                <a:lnTo>
                  <a:pt x="91" y="52"/>
                </a:lnTo>
                <a:lnTo>
                  <a:pt x="91" y="62"/>
                </a:lnTo>
                <a:lnTo>
                  <a:pt x="91" y="155"/>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49" name="Freeform 545"/>
          <p:cNvSpPr>
            <a:spLocks noEditPoints="1"/>
          </p:cNvSpPr>
          <p:nvPr/>
        </p:nvSpPr>
        <p:spPr bwMode="auto">
          <a:xfrm>
            <a:off x="5899150" y="5411788"/>
            <a:ext cx="9525" cy="109537"/>
          </a:xfrm>
          <a:custGeom>
            <a:avLst/>
            <a:gdLst>
              <a:gd name="T0" fmla="*/ 0 w 23"/>
              <a:gd name="T1" fmla="*/ 2147483647 h 208"/>
              <a:gd name="T2" fmla="*/ 2147483647 w 23"/>
              <a:gd name="T3" fmla="*/ 2147483647 h 208"/>
              <a:gd name="T4" fmla="*/ 2147483647 w 23"/>
              <a:gd name="T5" fmla="*/ 2147483647 h 208"/>
              <a:gd name="T6" fmla="*/ 0 w 23"/>
              <a:gd name="T7" fmla="*/ 2147483647 h 208"/>
              <a:gd name="T8" fmla="*/ 0 w 23"/>
              <a:gd name="T9" fmla="*/ 2147483647 h 208"/>
              <a:gd name="T10" fmla="*/ 0 w 23"/>
              <a:gd name="T11" fmla="*/ 2147483647 h 208"/>
              <a:gd name="T12" fmla="*/ 2147483647 w 23"/>
              <a:gd name="T13" fmla="*/ 2147483647 h 208"/>
              <a:gd name="T14" fmla="*/ 2147483647 w 23"/>
              <a:gd name="T15" fmla="*/ 0 h 208"/>
              <a:gd name="T16" fmla="*/ 0 w 23"/>
              <a:gd name="T17" fmla="*/ 0 h 208"/>
              <a:gd name="T18" fmla="*/ 0 w 23"/>
              <a:gd name="T19" fmla="*/ 2147483647 h 20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8"/>
              <a:gd name="T32" fmla="*/ 23 w 23"/>
              <a:gd name="T33" fmla="*/ 208 h 20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8">
                <a:moveTo>
                  <a:pt x="0" y="208"/>
                </a:moveTo>
                <a:lnTo>
                  <a:pt x="23" y="208"/>
                </a:lnTo>
                <a:lnTo>
                  <a:pt x="23" y="56"/>
                </a:lnTo>
                <a:lnTo>
                  <a:pt x="0" y="56"/>
                </a:lnTo>
                <a:lnTo>
                  <a:pt x="0" y="208"/>
                </a:lnTo>
                <a:close/>
                <a:moveTo>
                  <a:pt x="0" y="28"/>
                </a:moveTo>
                <a:lnTo>
                  <a:pt x="23" y="28"/>
                </a:lnTo>
                <a:lnTo>
                  <a:pt x="23" y="0"/>
                </a:lnTo>
                <a:lnTo>
                  <a:pt x="0" y="0"/>
                </a:lnTo>
                <a:lnTo>
                  <a:pt x="0" y="2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50" name="Freeform 546"/>
          <p:cNvSpPr>
            <a:spLocks noEditPoints="1"/>
          </p:cNvSpPr>
          <p:nvPr/>
        </p:nvSpPr>
        <p:spPr bwMode="auto">
          <a:xfrm>
            <a:off x="5922963" y="5440363"/>
            <a:ext cx="58737" cy="112712"/>
          </a:xfrm>
          <a:custGeom>
            <a:avLst/>
            <a:gdLst>
              <a:gd name="T0" fmla="*/ 2147483647 w 126"/>
              <a:gd name="T1" fmla="*/ 2147483647 h 215"/>
              <a:gd name="T2" fmla="*/ 2147483647 w 126"/>
              <a:gd name="T3" fmla="*/ 2147483647 h 215"/>
              <a:gd name="T4" fmla="*/ 2147483647 w 126"/>
              <a:gd name="T5" fmla="*/ 2147483647 h 215"/>
              <a:gd name="T6" fmla="*/ 2147483647 w 126"/>
              <a:gd name="T7" fmla="*/ 2147483647 h 215"/>
              <a:gd name="T8" fmla="*/ 2147483647 w 126"/>
              <a:gd name="T9" fmla="*/ 2147483647 h 215"/>
              <a:gd name="T10" fmla="*/ 2147483647 w 126"/>
              <a:gd name="T11" fmla="*/ 2147483647 h 215"/>
              <a:gd name="T12" fmla="*/ 2147483647 w 126"/>
              <a:gd name="T13" fmla="*/ 0 h 215"/>
              <a:gd name="T14" fmla="*/ 2147483647 w 126"/>
              <a:gd name="T15" fmla="*/ 2147483647 h 215"/>
              <a:gd name="T16" fmla="*/ 2147483647 w 126"/>
              <a:gd name="T17" fmla="*/ 2147483647 h 215"/>
              <a:gd name="T18" fmla="*/ 2147483647 w 126"/>
              <a:gd name="T19" fmla="*/ 2147483647 h 215"/>
              <a:gd name="T20" fmla="*/ 0 w 126"/>
              <a:gd name="T21" fmla="*/ 2147483647 h 215"/>
              <a:gd name="T22" fmla="*/ 2147483647 w 126"/>
              <a:gd name="T23" fmla="*/ 2147483647 h 215"/>
              <a:gd name="T24" fmla="*/ 2147483647 w 126"/>
              <a:gd name="T25" fmla="*/ 2147483647 h 215"/>
              <a:gd name="T26" fmla="*/ 2147483647 w 126"/>
              <a:gd name="T27" fmla="*/ 2147483647 h 215"/>
              <a:gd name="T28" fmla="*/ 2147483647 w 126"/>
              <a:gd name="T29" fmla="*/ 2147483647 h 215"/>
              <a:gd name="T30" fmla="*/ 2147483647 w 126"/>
              <a:gd name="T31" fmla="*/ 2147483647 h 215"/>
              <a:gd name="T32" fmla="*/ 2147483647 w 126"/>
              <a:gd name="T33" fmla="*/ 2147483647 h 215"/>
              <a:gd name="T34" fmla="*/ 2147483647 w 126"/>
              <a:gd name="T35" fmla="*/ 2147483647 h 215"/>
              <a:gd name="T36" fmla="*/ 2147483647 w 126"/>
              <a:gd name="T37" fmla="*/ 2147483647 h 215"/>
              <a:gd name="T38" fmla="*/ 2147483647 w 126"/>
              <a:gd name="T39" fmla="*/ 2147483647 h 215"/>
              <a:gd name="T40" fmla="*/ 2147483647 w 126"/>
              <a:gd name="T41" fmla="*/ 2147483647 h 215"/>
              <a:gd name="T42" fmla="*/ 2147483647 w 126"/>
              <a:gd name="T43" fmla="*/ 2147483647 h 215"/>
              <a:gd name="T44" fmla="*/ 2147483647 w 126"/>
              <a:gd name="T45" fmla="*/ 2147483647 h 215"/>
              <a:gd name="T46" fmla="*/ 2147483647 w 126"/>
              <a:gd name="T47" fmla="*/ 2147483647 h 215"/>
              <a:gd name="T48" fmla="*/ 2147483647 w 126"/>
              <a:gd name="T49" fmla="*/ 2147483647 h 215"/>
              <a:gd name="T50" fmla="*/ 2147483647 w 126"/>
              <a:gd name="T51" fmla="*/ 2147483647 h 215"/>
              <a:gd name="T52" fmla="*/ 2147483647 w 126"/>
              <a:gd name="T53" fmla="*/ 2147483647 h 215"/>
              <a:gd name="T54" fmla="*/ 2147483647 w 126"/>
              <a:gd name="T55" fmla="*/ 2147483647 h 215"/>
              <a:gd name="T56" fmla="*/ 2147483647 w 126"/>
              <a:gd name="T57" fmla="*/ 2147483647 h 215"/>
              <a:gd name="T58" fmla="*/ 2147483647 w 126"/>
              <a:gd name="T59" fmla="*/ 2147483647 h 215"/>
              <a:gd name="T60" fmla="*/ 2147483647 w 126"/>
              <a:gd name="T61" fmla="*/ 2147483647 h 215"/>
              <a:gd name="T62" fmla="*/ 2147483647 w 126"/>
              <a:gd name="T63" fmla="*/ 2147483647 h 215"/>
              <a:gd name="T64" fmla="*/ 2147483647 w 126"/>
              <a:gd name="T65" fmla="*/ 2147483647 h 215"/>
              <a:gd name="T66" fmla="*/ 2147483647 w 126"/>
              <a:gd name="T67" fmla="*/ 2147483647 h 215"/>
              <a:gd name="T68" fmla="*/ 2147483647 w 126"/>
              <a:gd name="T69" fmla="*/ 2147483647 h 21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6"/>
              <a:gd name="T106" fmla="*/ 0 h 215"/>
              <a:gd name="T107" fmla="*/ 126 w 126"/>
              <a:gd name="T108" fmla="*/ 215 h 21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6" h="215">
                <a:moveTo>
                  <a:pt x="104" y="134"/>
                </a:moveTo>
                <a:lnTo>
                  <a:pt x="104" y="215"/>
                </a:lnTo>
                <a:lnTo>
                  <a:pt x="126" y="215"/>
                </a:lnTo>
                <a:lnTo>
                  <a:pt x="126" y="3"/>
                </a:lnTo>
                <a:lnTo>
                  <a:pt x="104" y="3"/>
                </a:lnTo>
                <a:lnTo>
                  <a:pt x="104" y="25"/>
                </a:lnTo>
                <a:lnTo>
                  <a:pt x="100" y="20"/>
                </a:lnTo>
                <a:lnTo>
                  <a:pt x="96" y="14"/>
                </a:lnTo>
                <a:lnTo>
                  <a:pt x="90" y="10"/>
                </a:lnTo>
                <a:lnTo>
                  <a:pt x="85" y="6"/>
                </a:lnTo>
                <a:lnTo>
                  <a:pt x="80" y="3"/>
                </a:lnTo>
                <a:lnTo>
                  <a:pt x="73" y="1"/>
                </a:lnTo>
                <a:lnTo>
                  <a:pt x="67" y="0"/>
                </a:lnTo>
                <a:lnTo>
                  <a:pt x="60" y="0"/>
                </a:lnTo>
                <a:lnTo>
                  <a:pt x="47" y="1"/>
                </a:lnTo>
                <a:lnTo>
                  <a:pt x="35" y="6"/>
                </a:lnTo>
                <a:lnTo>
                  <a:pt x="25" y="11"/>
                </a:lnTo>
                <a:lnTo>
                  <a:pt x="16" y="21"/>
                </a:lnTo>
                <a:lnTo>
                  <a:pt x="9" y="32"/>
                </a:lnTo>
                <a:lnTo>
                  <a:pt x="4" y="45"/>
                </a:lnTo>
                <a:lnTo>
                  <a:pt x="1" y="62"/>
                </a:lnTo>
                <a:lnTo>
                  <a:pt x="0" y="79"/>
                </a:lnTo>
                <a:lnTo>
                  <a:pt x="1" y="96"/>
                </a:lnTo>
                <a:lnTo>
                  <a:pt x="4" y="112"/>
                </a:lnTo>
                <a:lnTo>
                  <a:pt x="9" y="126"/>
                </a:lnTo>
                <a:lnTo>
                  <a:pt x="16" y="137"/>
                </a:lnTo>
                <a:lnTo>
                  <a:pt x="25" y="147"/>
                </a:lnTo>
                <a:lnTo>
                  <a:pt x="35" y="152"/>
                </a:lnTo>
                <a:lnTo>
                  <a:pt x="47" y="157"/>
                </a:lnTo>
                <a:lnTo>
                  <a:pt x="60" y="158"/>
                </a:lnTo>
                <a:lnTo>
                  <a:pt x="67" y="158"/>
                </a:lnTo>
                <a:lnTo>
                  <a:pt x="73" y="157"/>
                </a:lnTo>
                <a:lnTo>
                  <a:pt x="80" y="155"/>
                </a:lnTo>
                <a:lnTo>
                  <a:pt x="86" y="152"/>
                </a:lnTo>
                <a:lnTo>
                  <a:pt x="91" y="149"/>
                </a:lnTo>
                <a:lnTo>
                  <a:pt x="97" y="144"/>
                </a:lnTo>
                <a:lnTo>
                  <a:pt x="101" y="140"/>
                </a:lnTo>
                <a:lnTo>
                  <a:pt x="104" y="134"/>
                </a:lnTo>
                <a:close/>
                <a:moveTo>
                  <a:pt x="24" y="78"/>
                </a:moveTo>
                <a:lnTo>
                  <a:pt x="25" y="65"/>
                </a:lnTo>
                <a:lnTo>
                  <a:pt x="27" y="55"/>
                </a:lnTo>
                <a:lnTo>
                  <a:pt x="30" y="45"/>
                </a:lnTo>
                <a:lnTo>
                  <a:pt x="35" y="37"/>
                </a:lnTo>
                <a:lnTo>
                  <a:pt x="41" y="31"/>
                </a:lnTo>
                <a:lnTo>
                  <a:pt x="48" y="27"/>
                </a:lnTo>
                <a:lnTo>
                  <a:pt x="55" y="24"/>
                </a:lnTo>
                <a:lnTo>
                  <a:pt x="65" y="23"/>
                </a:lnTo>
                <a:lnTo>
                  <a:pt x="73" y="24"/>
                </a:lnTo>
                <a:lnTo>
                  <a:pt x="82" y="27"/>
                </a:lnTo>
                <a:lnTo>
                  <a:pt x="88" y="31"/>
                </a:lnTo>
                <a:lnTo>
                  <a:pt x="94" y="38"/>
                </a:lnTo>
                <a:lnTo>
                  <a:pt x="99" y="45"/>
                </a:lnTo>
                <a:lnTo>
                  <a:pt x="102" y="56"/>
                </a:lnTo>
                <a:lnTo>
                  <a:pt x="104" y="66"/>
                </a:lnTo>
                <a:lnTo>
                  <a:pt x="105" y="79"/>
                </a:lnTo>
                <a:lnTo>
                  <a:pt x="104" y="92"/>
                </a:lnTo>
                <a:lnTo>
                  <a:pt x="102" y="103"/>
                </a:lnTo>
                <a:lnTo>
                  <a:pt x="99" y="114"/>
                </a:lnTo>
                <a:lnTo>
                  <a:pt x="94" y="121"/>
                </a:lnTo>
                <a:lnTo>
                  <a:pt x="89" y="128"/>
                </a:lnTo>
                <a:lnTo>
                  <a:pt x="82" y="133"/>
                </a:lnTo>
                <a:lnTo>
                  <a:pt x="74" y="135"/>
                </a:lnTo>
                <a:lnTo>
                  <a:pt x="66" y="136"/>
                </a:lnTo>
                <a:lnTo>
                  <a:pt x="57" y="135"/>
                </a:lnTo>
                <a:lnTo>
                  <a:pt x="48" y="133"/>
                </a:lnTo>
                <a:lnTo>
                  <a:pt x="41" y="128"/>
                </a:lnTo>
                <a:lnTo>
                  <a:pt x="35" y="121"/>
                </a:lnTo>
                <a:lnTo>
                  <a:pt x="30" y="113"/>
                </a:lnTo>
                <a:lnTo>
                  <a:pt x="27" y="102"/>
                </a:lnTo>
                <a:lnTo>
                  <a:pt x="25" y="91"/>
                </a:lnTo>
                <a:lnTo>
                  <a:pt x="24" y="78"/>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51" name="Freeform 547"/>
          <p:cNvSpPr>
            <a:spLocks/>
          </p:cNvSpPr>
          <p:nvPr/>
        </p:nvSpPr>
        <p:spPr bwMode="auto">
          <a:xfrm>
            <a:off x="5997575" y="5441950"/>
            <a:ext cx="53975" cy="80963"/>
          </a:xfrm>
          <a:custGeom>
            <a:avLst/>
            <a:gdLst>
              <a:gd name="T0" fmla="*/ 2147483647 w 114"/>
              <a:gd name="T1" fmla="*/ 0 h 155"/>
              <a:gd name="T2" fmla="*/ 0 w 114"/>
              <a:gd name="T3" fmla="*/ 0 h 155"/>
              <a:gd name="T4" fmla="*/ 0 w 114"/>
              <a:gd name="T5" fmla="*/ 2147483647 h 155"/>
              <a:gd name="T6" fmla="*/ 0 w 114"/>
              <a:gd name="T7" fmla="*/ 2147483647 h 155"/>
              <a:gd name="T8" fmla="*/ 0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2147483647 h 155"/>
              <a:gd name="T30" fmla="*/ 2147483647 w 114"/>
              <a:gd name="T31" fmla="*/ 2147483647 h 155"/>
              <a:gd name="T32" fmla="*/ 2147483647 w 114"/>
              <a:gd name="T33" fmla="*/ 2147483647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2147483647 w 114"/>
              <a:gd name="T51" fmla="*/ 2147483647 h 155"/>
              <a:gd name="T52" fmla="*/ 2147483647 w 114"/>
              <a:gd name="T53" fmla="*/ 0 h 155"/>
              <a:gd name="T54" fmla="*/ 2147483647 w 114"/>
              <a:gd name="T55" fmla="*/ 0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0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23" y="0"/>
                </a:moveTo>
                <a:lnTo>
                  <a:pt x="0" y="0"/>
                </a:lnTo>
                <a:lnTo>
                  <a:pt x="0" y="91"/>
                </a:lnTo>
                <a:lnTo>
                  <a:pt x="0" y="98"/>
                </a:lnTo>
                <a:lnTo>
                  <a:pt x="0" y="109"/>
                </a:lnTo>
                <a:lnTo>
                  <a:pt x="1" y="118"/>
                </a:lnTo>
                <a:lnTo>
                  <a:pt x="3" y="127"/>
                </a:lnTo>
                <a:lnTo>
                  <a:pt x="6" y="134"/>
                </a:lnTo>
                <a:lnTo>
                  <a:pt x="9" y="139"/>
                </a:lnTo>
                <a:lnTo>
                  <a:pt x="13" y="144"/>
                </a:lnTo>
                <a:lnTo>
                  <a:pt x="17" y="147"/>
                </a:lnTo>
                <a:lnTo>
                  <a:pt x="22" y="149"/>
                </a:lnTo>
                <a:lnTo>
                  <a:pt x="27" y="152"/>
                </a:lnTo>
                <a:lnTo>
                  <a:pt x="34" y="154"/>
                </a:lnTo>
                <a:lnTo>
                  <a:pt x="40" y="155"/>
                </a:lnTo>
                <a:lnTo>
                  <a:pt x="46" y="155"/>
                </a:lnTo>
                <a:lnTo>
                  <a:pt x="54" y="155"/>
                </a:lnTo>
                <a:lnTo>
                  <a:pt x="61" y="154"/>
                </a:lnTo>
                <a:lnTo>
                  <a:pt x="67" y="152"/>
                </a:lnTo>
                <a:lnTo>
                  <a:pt x="74" y="148"/>
                </a:lnTo>
                <a:lnTo>
                  <a:pt x="79" y="145"/>
                </a:lnTo>
                <a:lnTo>
                  <a:pt x="83" y="140"/>
                </a:lnTo>
                <a:lnTo>
                  <a:pt x="87" y="135"/>
                </a:lnTo>
                <a:lnTo>
                  <a:pt x="92" y="130"/>
                </a:lnTo>
                <a:lnTo>
                  <a:pt x="92" y="152"/>
                </a:lnTo>
                <a:lnTo>
                  <a:pt x="114" y="152"/>
                </a:lnTo>
                <a:lnTo>
                  <a:pt x="114" y="0"/>
                </a:lnTo>
                <a:lnTo>
                  <a:pt x="91" y="0"/>
                </a:lnTo>
                <a:lnTo>
                  <a:pt x="91" y="82"/>
                </a:lnTo>
                <a:lnTo>
                  <a:pt x="89" y="93"/>
                </a:lnTo>
                <a:lnTo>
                  <a:pt x="88" y="104"/>
                </a:lnTo>
                <a:lnTo>
                  <a:pt x="85" y="113"/>
                </a:lnTo>
                <a:lnTo>
                  <a:pt x="80" y="120"/>
                </a:lnTo>
                <a:lnTo>
                  <a:pt x="75" y="126"/>
                </a:lnTo>
                <a:lnTo>
                  <a:pt x="68" y="130"/>
                </a:lnTo>
                <a:lnTo>
                  <a:pt x="60" y="132"/>
                </a:lnTo>
                <a:lnTo>
                  <a:pt x="50" y="133"/>
                </a:lnTo>
                <a:lnTo>
                  <a:pt x="43" y="133"/>
                </a:lnTo>
                <a:lnTo>
                  <a:pt x="37" y="131"/>
                </a:lnTo>
                <a:lnTo>
                  <a:pt x="33" y="127"/>
                </a:lnTo>
                <a:lnTo>
                  <a:pt x="28" y="124"/>
                </a:lnTo>
                <a:lnTo>
                  <a:pt x="26" y="118"/>
                </a:lnTo>
                <a:lnTo>
                  <a:pt x="24" y="111"/>
                </a:lnTo>
                <a:lnTo>
                  <a:pt x="23" y="103"/>
                </a:lnTo>
                <a:lnTo>
                  <a:pt x="23" y="93"/>
                </a:lnTo>
                <a:lnTo>
                  <a:pt x="23" y="0"/>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52" name="Freeform 548"/>
          <p:cNvSpPr>
            <a:spLocks noEditPoints="1"/>
          </p:cNvSpPr>
          <p:nvPr/>
        </p:nvSpPr>
        <p:spPr bwMode="auto">
          <a:xfrm>
            <a:off x="6064250" y="5440363"/>
            <a:ext cx="58738" cy="82550"/>
          </a:xfrm>
          <a:custGeom>
            <a:avLst/>
            <a:gdLst>
              <a:gd name="T0" fmla="*/ 2147483647 w 124"/>
              <a:gd name="T1" fmla="*/ 2147483647 h 158"/>
              <a:gd name="T2" fmla="*/ 2147483647 w 124"/>
              <a:gd name="T3" fmla="*/ 2147483647 h 158"/>
              <a:gd name="T4" fmla="*/ 2147483647 w 124"/>
              <a:gd name="T5" fmla="*/ 2147483647 h 158"/>
              <a:gd name="T6" fmla="*/ 2147483647 w 124"/>
              <a:gd name="T7" fmla="*/ 2147483647 h 158"/>
              <a:gd name="T8" fmla="*/ 2147483647 w 124"/>
              <a:gd name="T9" fmla="*/ 2147483647 h 158"/>
              <a:gd name="T10" fmla="*/ 2147483647 w 124"/>
              <a:gd name="T11" fmla="*/ 2147483647 h 158"/>
              <a:gd name="T12" fmla="*/ 2147483647 w 124"/>
              <a:gd name="T13" fmla="*/ 2147483647 h 158"/>
              <a:gd name="T14" fmla="*/ 2147483647 w 124"/>
              <a:gd name="T15" fmla="*/ 2147483647 h 158"/>
              <a:gd name="T16" fmla="*/ 2147483647 w 124"/>
              <a:gd name="T17" fmla="*/ 2147483647 h 158"/>
              <a:gd name="T18" fmla="*/ 2147483647 w 124"/>
              <a:gd name="T19" fmla="*/ 2147483647 h 158"/>
              <a:gd name="T20" fmla="*/ 2147483647 w 124"/>
              <a:gd name="T21" fmla="*/ 2147483647 h 158"/>
              <a:gd name="T22" fmla="*/ 2147483647 w 124"/>
              <a:gd name="T23" fmla="*/ 2147483647 h 158"/>
              <a:gd name="T24" fmla="*/ 2147483647 w 124"/>
              <a:gd name="T25" fmla="*/ 2147483647 h 158"/>
              <a:gd name="T26" fmla="*/ 2147483647 w 124"/>
              <a:gd name="T27" fmla="*/ 2147483647 h 158"/>
              <a:gd name="T28" fmla="*/ 2147483647 w 124"/>
              <a:gd name="T29" fmla="*/ 2147483647 h 158"/>
              <a:gd name="T30" fmla="*/ 2147483647 w 124"/>
              <a:gd name="T31" fmla="*/ 2147483647 h 158"/>
              <a:gd name="T32" fmla="*/ 2147483647 w 124"/>
              <a:gd name="T33" fmla="*/ 2147483647 h 158"/>
              <a:gd name="T34" fmla="*/ 2147483647 w 124"/>
              <a:gd name="T35" fmla="*/ 2147483647 h 158"/>
              <a:gd name="T36" fmla="*/ 2147483647 w 124"/>
              <a:gd name="T37" fmla="*/ 2147483647 h 158"/>
              <a:gd name="T38" fmla="*/ 2147483647 w 124"/>
              <a:gd name="T39" fmla="*/ 2147483647 h 158"/>
              <a:gd name="T40" fmla="*/ 2147483647 w 124"/>
              <a:gd name="T41" fmla="*/ 2147483647 h 158"/>
              <a:gd name="T42" fmla="*/ 2147483647 w 124"/>
              <a:gd name="T43" fmla="*/ 2147483647 h 158"/>
              <a:gd name="T44" fmla="*/ 2147483647 w 124"/>
              <a:gd name="T45" fmla="*/ 2147483647 h 158"/>
              <a:gd name="T46" fmla="*/ 2147483647 w 124"/>
              <a:gd name="T47" fmla="*/ 2147483647 h 158"/>
              <a:gd name="T48" fmla="*/ 2147483647 w 124"/>
              <a:gd name="T49" fmla="*/ 2147483647 h 158"/>
              <a:gd name="T50" fmla="*/ 2147483647 w 124"/>
              <a:gd name="T51" fmla="*/ 2147483647 h 158"/>
              <a:gd name="T52" fmla="*/ 2147483647 w 124"/>
              <a:gd name="T53" fmla="*/ 2147483647 h 158"/>
              <a:gd name="T54" fmla="*/ 2147483647 w 124"/>
              <a:gd name="T55" fmla="*/ 2147483647 h 158"/>
              <a:gd name="T56" fmla="*/ 2147483647 w 124"/>
              <a:gd name="T57" fmla="*/ 2147483647 h 158"/>
              <a:gd name="T58" fmla="*/ 2147483647 w 124"/>
              <a:gd name="T59" fmla="*/ 2147483647 h 158"/>
              <a:gd name="T60" fmla="*/ 2147483647 w 124"/>
              <a:gd name="T61" fmla="*/ 2147483647 h 158"/>
              <a:gd name="T62" fmla="*/ 2147483647 w 124"/>
              <a:gd name="T63" fmla="*/ 2147483647 h 158"/>
              <a:gd name="T64" fmla="*/ 2147483647 w 124"/>
              <a:gd name="T65" fmla="*/ 2147483647 h 158"/>
              <a:gd name="T66" fmla="*/ 2147483647 w 124"/>
              <a:gd name="T67" fmla="*/ 2147483647 h 158"/>
              <a:gd name="T68" fmla="*/ 2147483647 w 124"/>
              <a:gd name="T69" fmla="*/ 2147483647 h 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4"/>
              <a:gd name="T106" fmla="*/ 0 h 158"/>
              <a:gd name="T107" fmla="*/ 124 w 124"/>
              <a:gd name="T108" fmla="*/ 158 h 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4" h="158">
                <a:moveTo>
                  <a:pt x="99" y="107"/>
                </a:moveTo>
                <a:lnTo>
                  <a:pt x="97" y="113"/>
                </a:lnTo>
                <a:lnTo>
                  <a:pt x="94" y="119"/>
                </a:lnTo>
                <a:lnTo>
                  <a:pt x="91" y="123"/>
                </a:lnTo>
                <a:lnTo>
                  <a:pt x="87" y="128"/>
                </a:lnTo>
                <a:lnTo>
                  <a:pt x="82" y="130"/>
                </a:lnTo>
                <a:lnTo>
                  <a:pt x="77" y="133"/>
                </a:lnTo>
                <a:lnTo>
                  <a:pt x="71" y="135"/>
                </a:lnTo>
                <a:lnTo>
                  <a:pt x="63" y="135"/>
                </a:lnTo>
                <a:lnTo>
                  <a:pt x="55" y="134"/>
                </a:lnTo>
                <a:lnTo>
                  <a:pt x="48" y="131"/>
                </a:lnTo>
                <a:lnTo>
                  <a:pt x="41" y="128"/>
                </a:lnTo>
                <a:lnTo>
                  <a:pt x="35" y="122"/>
                </a:lnTo>
                <a:lnTo>
                  <a:pt x="31" y="116"/>
                </a:lnTo>
                <a:lnTo>
                  <a:pt x="28" y="108"/>
                </a:lnTo>
                <a:lnTo>
                  <a:pt x="26" y="98"/>
                </a:lnTo>
                <a:lnTo>
                  <a:pt x="24" y="87"/>
                </a:lnTo>
                <a:lnTo>
                  <a:pt x="124" y="87"/>
                </a:lnTo>
                <a:lnTo>
                  <a:pt x="124" y="75"/>
                </a:lnTo>
                <a:lnTo>
                  <a:pt x="123" y="59"/>
                </a:lnTo>
                <a:lnTo>
                  <a:pt x="119" y="43"/>
                </a:lnTo>
                <a:lnTo>
                  <a:pt x="114" y="30"/>
                </a:lnTo>
                <a:lnTo>
                  <a:pt x="108" y="20"/>
                </a:lnTo>
                <a:lnTo>
                  <a:pt x="98" y="11"/>
                </a:lnTo>
                <a:lnTo>
                  <a:pt x="88" y="4"/>
                </a:lnTo>
                <a:lnTo>
                  <a:pt x="76" y="1"/>
                </a:lnTo>
                <a:lnTo>
                  <a:pt x="61" y="0"/>
                </a:lnTo>
                <a:lnTo>
                  <a:pt x="49" y="1"/>
                </a:lnTo>
                <a:lnTo>
                  <a:pt x="36" y="6"/>
                </a:lnTo>
                <a:lnTo>
                  <a:pt x="26" y="11"/>
                </a:lnTo>
                <a:lnTo>
                  <a:pt x="17" y="21"/>
                </a:lnTo>
                <a:lnTo>
                  <a:pt x="10" y="32"/>
                </a:lnTo>
                <a:lnTo>
                  <a:pt x="4" y="46"/>
                </a:lnTo>
                <a:lnTo>
                  <a:pt x="1" y="63"/>
                </a:lnTo>
                <a:lnTo>
                  <a:pt x="0" y="80"/>
                </a:lnTo>
                <a:lnTo>
                  <a:pt x="1" y="98"/>
                </a:lnTo>
                <a:lnTo>
                  <a:pt x="4" y="113"/>
                </a:lnTo>
                <a:lnTo>
                  <a:pt x="10" y="127"/>
                </a:lnTo>
                <a:lnTo>
                  <a:pt x="17" y="137"/>
                </a:lnTo>
                <a:lnTo>
                  <a:pt x="26" y="147"/>
                </a:lnTo>
                <a:lnTo>
                  <a:pt x="36" y="152"/>
                </a:lnTo>
                <a:lnTo>
                  <a:pt x="49" y="157"/>
                </a:lnTo>
                <a:lnTo>
                  <a:pt x="61" y="158"/>
                </a:lnTo>
                <a:lnTo>
                  <a:pt x="73" y="157"/>
                </a:lnTo>
                <a:lnTo>
                  <a:pt x="85" y="155"/>
                </a:lnTo>
                <a:lnTo>
                  <a:pt x="94" y="150"/>
                </a:lnTo>
                <a:lnTo>
                  <a:pt x="102" y="144"/>
                </a:lnTo>
                <a:lnTo>
                  <a:pt x="109" y="137"/>
                </a:lnTo>
                <a:lnTo>
                  <a:pt x="115" y="128"/>
                </a:lnTo>
                <a:lnTo>
                  <a:pt x="119" y="119"/>
                </a:lnTo>
                <a:lnTo>
                  <a:pt x="121" y="107"/>
                </a:lnTo>
                <a:lnTo>
                  <a:pt x="99" y="107"/>
                </a:lnTo>
                <a:close/>
                <a:moveTo>
                  <a:pt x="24" y="66"/>
                </a:moveTo>
                <a:lnTo>
                  <a:pt x="26" y="56"/>
                </a:lnTo>
                <a:lnTo>
                  <a:pt x="28" y="48"/>
                </a:lnTo>
                <a:lnTo>
                  <a:pt x="32" y="39"/>
                </a:lnTo>
                <a:lnTo>
                  <a:pt x="36" y="34"/>
                </a:lnTo>
                <a:lnTo>
                  <a:pt x="41" y="28"/>
                </a:lnTo>
                <a:lnTo>
                  <a:pt x="48" y="24"/>
                </a:lnTo>
                <a:lnTo>
                  <a:pt x="54" y="23"/>
                </a:lnTo>
                <a:lnTo>
                  <a:pt x="62" y="22"/>
                </a:lnTo>
                <a:lnTo>
                  <a:pt x="71" y="23"/>
                </a:lnTo>
                <a:lnTo>
                  <a:pt x="78" y="24"/>
                </a:lnTo>
                <a:lnTo>
                  <a:pt x="85" y="29"/>
                </a:lnTo>
                <a:lnTo>
                  <a:pt x="90" y="34"/>
                </a:lnTo>
                <a:lnTo>
                  <a:pt x="94" y="39"/>
                </a:lnTo>
                <a:lnTo>
                  <a:pt x="97" y="48"/>
                </a:lnTo>
                <a:lnTo>
                  <a:pt x="98" y="56"/>
                </a:lnTo>
                <a:lnTo>
                  <a:pt x="99" y="66"/>
                </a:lnTo>
                <a:lnTo>
                  <a:pt x="24" y="66"/>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53" name="Freeform 549"/>
          <p:cNvSpPr>
            <a:spLocks/>
          </p:cNvSpPr>
          <p:nvPr/>
        </p:nvSpPr>
        <p:spPr bwMode="auto">
          <a:xfrm>
            <a:off x="6167438" y="5411788"/>
            <a:ext cx="84137" cy="109537"/>
          </a:xfrm>
          <a:custGeom>
            <a:avLst/>
            <a:gdLst>
              <a:gd name="T0" fmla="*/ 2147483647 w 177"/>
              <a:gd name="T1" fmla="*/ 2147483647 h 208"/>
              <a:gd name="T2" fmla="*/ 2147483647 w 177"/>
              <a:gd name="T3" fmla="*/ 2147483647 h 208"/>
              <a:gd name="T4" fmla="*/ 2147483647 w 177"/>
              <a:gd name="T5" fmla="*/ 2147483647 h 208"/>
              <a:gd name="T6" fmla="*/ 2147483647 w 177"/>
              <a:gd name="T7" fmla="*/ 2147483647 h 208"/>
              <a:gd name="T8" fmla="*/ 2147483647 w 177"/>
              <a:gd name="T9" fmla="*/ 2147483647 h 208"/>
              <a:gd name="T10" fmla="*/ 2147483647 w 177"/>
              <a:gd name="T11" fmla="*/ 2147483647 h 208"/>
              <a:gd name="T12" fmla="*/ 2147483647 w 177"/>
              <a:gd name="T13" fmla="*/ 2147483647 h 208"/>
              <a:gd name="T14" fmla="*/ 2147483647 w 177"/>
              <a:gd name="T15" fmla="*/ 2147483647 h 208"/>
              <a:gd name="T16" fmla="*/ 2147483647 w 177"/>
              <a:gd name="T17" fmla="*/ 2147483647 h 208"/>
              <a:gd name="T18" fmla="*/ 2147483647 w 177"/>
              <a:gd name="T19" fmla="*/ 0 h 208"/>
              <a:gd name="T20" fmla="*/ 2147483647 w 177"/>
              <a:gd name="T21" fmla="*/ 0 h 208"/>
              <a:gd name="T22" fmla="*/ 2147483647 w 177"/>
              <a:gd name="T23" fmla="*/ 2147483647 h 208"/>
              <a:gd name="T24" fmla="*/ 2147483647 w 177"/>
              <a:gd name="T25" fmla="*/ 2147483647 h 208"/>
              <a:gd name="T26" fmla="*/ 2147483647 w 177"/>
              <a:gd name="T27" fmla="*/ 2147483647 h 208"/>
              <a:gd name="T28" fmla="*/ 2147483647 w 177"/>
              <a:gd name="T29" fmla="*/ 0 h 208"/>
              <a:gd name="T30" fmla="*/ 0 w 177"/>
              <a:gd name="T31" fmla="*/ 0 h 208"/>
              <a:gd name="T32" fmla="*/ 0 w 177"/>
              <a:gd name="T33" fmla="*/ 2147483647 h 208"/>
              <a:gd name="T34" fmla="*/ 2147483647 w 177"/>
              <a:gd name="T35" fmla="*/ 2147483647 h 208"/>
              <a:gd name="T36" fmla="*/ 2147483647 w 177"/>
              <a:gd name="T37" fmla="*/ 2147483647 h 20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77"/>
              <a:gd name="T58" fmla="*/ 0 h 208"/>
              <a:gd name="T59" fmla="*/ 177 w 177"/>
              <a:gd name="T60" fmla="*/ 208 h 20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77" h="208">
                <a:moveTo>
                  <a:pt x="23" y="31"/>
                </a:moveTo>
                <a:lnTo>
                  <a:pt x="25" y="40"/>
                </a:lnTo>
                <a:lnTo>
                  <a:pt x="27" y="49"/>
                </a:lnTo>
                <a:lnTo>
                  <a:pt x="75" y="208"/>
                </a:lnTo>
                <a:lnTo>
                  <a:pt x="99" y="208"/>
                </a:lnTo>
                <a:lnTo>
                  <a:pt x="147" y="49"/>
                </a:lnTo>
                <a:lnTo>
                  <a:pt x="152" y="31"/>
                </a:lnTo>
                <a:lnTo>
                  <a:pt x="152" y="208"/>
                </a:lnTo>
                <a:lnTo>
                  <a:pt x="177" y="208"/>
                </a:lnTo>
                <a:lnTo>
                  <a:pt x="177" y="0"/>
                </a:lnTo>
                <a:lnTo>
                  <a:pt x="140" y="0"/>
                </a:lnTo>
                <a:lnTo>
                  <a:pt x="91" y="159"/>
                </a:lnTo>
                <a:lnTo>
                  <a:pt x="87" y="176"/>
                </a:lnTo>
                <a:lnTo>
                  <a:pt x="83" y="159"/>
                </a:lnTo>
                <a:lnTo>
                  <a:pt x="36" y="0"/>
                </a:lnTo>
                <a:lnTo>
                  <a:pt x="0" y="0"/>
                </a:lnTo>
                <a:lnTo>
                  <a:pt x="0" y="208"/>
                </a:lnTo>
                <a:lnTo>
                  <a:pt x="23" y="208"/>
                </a:lnTo>
                <a:lnTo>
                  <a:pt x="23" y="31"/>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54" name="Rectangle 550"/>
          <p:cNvSpPr>
            <a:spLocks noChangeArrowheads="1"/>
          </p:cNvSpPr>
          <p:nvPr/>
        </p:nvSpPr>
        <p:spPr bwMode="auto">
          <a:xfrm>
            <a:off x="6270625" y="5505450"/>
            <a:ext cx="12700" cy="1587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2055" name="Freeform 551"/>
          <p:cNvSpPr>
            <a:spLocks noEditPoints="1"/>
          </p:cNvSpPr>
          <p:nvPr/>
        </p:nvSpPr>
        <p:spPr bwMode="auto">
          <a:xfrm>
            <a:off x="4851400" y="5611813"/>
            <a:ext cx="60325" cy="103187"/>
          </a:xfrm>
          <a:custGeom>
            <a:avLst/>
            <a:gdLst>
              <a:gd name="T0" fmla="*/ 2147483647 w 129"/>
              <a:gd name="T1" fmla="*/ 2147483647 h 195"/>
              <a:gd name="T2" fmla="*/ 2147483647 w 129"/>
              <a:gd name="T3" fmla="*/ 2147483647 h 195"/>
              <a:gd name="T4" fmla="*/ 2147483647 w 129"/>
              <a:gd name="T5" fmla="*/ 2147483647 h 195"/>
              <a:gd name="T6" fmla="*/ 2147483647 w 129"/>
              <a:gd name="T7" fmla="*/ 2147483647 h 195"/>
              <a:gd name="T8" fmla="*/ 2147483647 w 129"/>
              <a:gd name="T9" fmla="*/ 2147483647 h 195"/>
              <a:gd name="T10" fmla="*/ 2147483647 w 129"/>
              <a:gd name="T11" fmla="*/ 2147483647 h 195"/>
              <a:gd name="T12" fmla="*/ 2147483647 w 129"/>
              <a:gd name="T13" fmla="*/ 0 h 195"/>
              <a:gd name="T14" fmla="*/ 2147483647 w 129"/>
              <a:gd name="T15" fmla="*/ 0 h 195"/>
              <a:gd name="T16" fmla="*/ 0 w 129"/>
              <a:gd name="T17" fmla="*/ 2147483647 h 195"/>
              <a:gd name="T18" fmla="*/ 0 w 129"/>
              <a:gd name="T19" fmla="*/ 2147483647 h 195"/>
              <a:gd name="T20" fmla="*/ 2147483647 w 129"/>
              <a:gd name="T21" fmla="*/ 2147483647 h 195"/>
              <a:gd name="T22" fmla="*/ 2147483647 w 129"/>
              <a:gd name="T23" fmla="*/ 2147483647 h 195"/>
              <a:gd name="T24" fmla="*/ 2147483647 w 129"/>
              <a:gd name="T25" fmla="*/ 2147483647 h 195"/>
              <a:gd name="T26" fmla="*/ 2147483647 w 129"/>
              <a:gd name="T27" fmla="*/ 2147483647 h 195"/>
              <a:gd name="T28" fmla="*/ 2147483647 w 129"/>
              <a:gd name="T29" fmla="*/ 2147483647 h 195"/>
              <a:gd name="T30" fmla="*/ 2147483647 w 129"/>
              <a:gd name="T31" fmla="*/ 2147483647 h 19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9"/>
              <a:gd name="T49" fmla="*/ 0 h 195"/>
              <a:gd name="T50" fmla="*/ 129 w 129"/>
              <a:gd name="T51" fmla="*/ 195 h 19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9" h="195">
                <a:moveTo>
                  <a:pt x="79" y="195"/>
                </a:moveTo>
                <a:lnTo>
                  <a:pt x="103" y="195"/>
                </a:lnTo>
                <a:lnTo>
                  <a:pt x="103" y="146"/>
                </a:lnTo>
                <a:lnTo>
                  <a:pt x="129" y="146"/>
                </a:lnTo>
                <a:lnTo>
                  <a:pt x="129" y="123"/>
                </a:lnTo>
                <a:lnTo>
                  <a:pt x="103" y="123"/>
                </a:lnTo>
                <a:lnTo>
                  <a:pt x="103" y="0"/>
                </a:lnTo>
                <a:lnTo>
                  <a:pt x="79" y="0"/>
                </a:lnTo>
                <a:lnTo>
                  <a:pt x="0" y="121"/>
                </a:lnTo>
                <a:lnTo>
                  <a:pt x="0" y="146"/>
                </a:lnTo>
                <a:lnTo>
                  <a:pt x="79" y="146"/>
                </a:lnTo>
                <a:lnTo>
                  <a:pt x="79" y="195"/>
                </a:lnTo>
                <a:close/>
                <a:moveTo>
                  <a:pt x="22" y="123"/>
                </a:moveTo>
                <a:lnTo>
                  <a:pt x="79" y="33"/>
                </a:lnTo>
                <a:lnTo>
                  <a:pt x="79" y="123"/>
                </a:lnTo>
                <a:lnTo>
                  <a:pt x="22" y="123"/>
                </a:lnTo>
                <a:close/>
              </a:path>
            </a:pathLst>
          </a:custGeom>
          <a:solidFill>
            <a:srgbClr val="0000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56" name="Freeform 552"/>
          <p:cNvSpPr>
            <a:spLocks noEditPoints="1"/>
          </p:cNvSpPr>
          <p:nvPr/>
        </p:nvSpPr>
        <p:spPr bwMode="auto">
          <a:xfrm>
            <a:off x="4919663" y="5608638"/>
            <a:ext cx="58737" cy="107950"/>
          </a:xfrm>
          <a:custGeom>
            <a:avLst/>
            <a:gdLst>
              <a:gd name="T0" fmla="*/ 2147483647 w 126"/>
              <a:gd name="T1" fmla="*/ 2147483647 h 204"/>
              <a:gd name="T2" fmla="*/ 2147483647 w 126"/>
              <a:gd name="T3" fmla="*/ 2147483647 h 204"/>
              <a:gd name="T4" fmla="*/ 0 w 126"/>
              <a:gd name="T5" fmla="*/ 2147483647 h 204"/>
              <a:gd name="T6" fmla="*/ 2147483647 w 126"/>
              <a:gd name="T7" fmla="*/ 2147483647 h 204"/>
              <a:gd name="T8" fmla="*/ 2147483647 w 126"/>
              <a:gd name="T9" fmla="*/ 2147483647 h 204"/>
              <a:gd name="T10" fmla="*/ 2147483647 w 126"/>
              <a:gd name="T11" fmla="*/ 2147483647 h 204"/>
              <a:gd name="T12" fmla="*/ 2147483647 w 126"/>
              <a:gd name="T13" fmla="*/ 2147483647 h 204"/>
              <a:gd name="T14" fmla="*/ 2147483647 w 126"/>
              <a:gd name="T15" fmla="*/ 2147483647 h 204"/>
              <a:gd name="T16" fmla="*/ 2147483647 w 126"/>
              <a:gd name="T17" fmla="*/ 2147483647 h 204"/>
              <a:gd name="T18" fmla="*/ 2147483647 w 126"/>
              <a:gd name="T19" fmla="*/ 2147483647 h 204"/>
              <a:gd name="T20" fmla="*/ 2147483647 w 126"/>
              <a:gd name="T21" fmla="*/ 2147483647 h 204"/>
              <a:gd name="T22" fmla="*/ 2147483647 w 126"/>
              <a:gd name="T23" fmla="*/ 2147483647 h 204"/>
              <a:gd name="T24" fmla="*/ 2147483647 w 126"/>
              <a:gd name="T25" fmla="*/ 2147483647 h 204"/>
              <a:gd name="T26" fmla="*/ 2147483647 w 126"/>
              <a:gd name="T27" fmla="*/ 2147483647 h 204"/>
              <a:gd name="T28" fmla="*/ 2147483647 w 126"/>
              <a:gd name="T29" fmla="*/ 2147483647 h 204"/>
              <a:gd name="T30" fmla="*/ 2147483647 w 126"/>
              <a:gd name="T31" fmla="*/ 2147483647 h 204"/>
              <a:gd name="T32" fmla="*/ 2147483647 w 126"/>
              <a:gd name="T33" fmla="*/ 2147483647 h 204"/>
              <a:gd name="T34" fmla="*/ 2147483647 w 126"/>
              <a:gd name="T35" fmla="*/ 2147483647 h 204"/>
              <a:gd name="T36" fmla="*/ 2147483647 w 126"/>
              <a:gd name="T37" fmla="*/ 2147483647 h 204"/>
              <a:gd name="T38" fmla="*/ 2147483647 w 126"/>
              <a:gd name="T39" fmla="*/ 2147483647 h 204"/>
              <a:gd name="T40" fmla="*/ 2147483647 w 126"/>
              <a:gd name="T41" fmla="*/ 2147483647 h 204"/>
              <a:gd name="T42" fmla="*/ 2147483647 w 126"/>
              <a:gd name="T43" fmla="*/ 2147483647 h 204"/>
              <a:gd name="T44" fmla="*/ 2147483647 w 126"/>
              <a:gd name="T45" fmla="*/ 2147483647 h 204"/>
              <a:gd name="T46" fmla="*/ 2147483647 w 126"/>
              <a:gd name="T47" fmla="*/ 2147483647 h 204"/>
              <a:gd name="T48" fmla="*/ 2147483647 w 126"/>
              <a:gd name="T49" fmla="*/ 2147483647 h 204"/>
              <a:gd name="T50" fmla="*/ 2147483647 w 126"/>
              <a:gd name="T51" fmla="*/ 2147483647 h 204"/>
              <a:gd name="T52" fmla="*/ 2147483647 w 126"/>
              <a:gd name="T53" fmla="*/ 2147483647 h 204"/>
              <a:gd name="T54" fmla="*/ 2147483647 w 126"/>
              <a:gd name="T55" fmla="*/ 2147483647 h 204"/>
              <a:gd name="T56" fmla="*/ 2147483647 w 126"/>
              <a:gd name="T57" fmla="*/ 2147483647 h 204"/>
              <a:gd name="T58" fmla="*/ 2147483647 w 126"/>
              <a:gd name="T59" fmla="*/ 2147483647 h 204"/>
              <a:gd name="T60" fmla="*/ 2147483647 w 126"/>
              <a:gd name="T61" fmla="*/ 2147483647 h 204"/>
              <a:gd name="T62" fmla="*/ 2147483647 w 126"/>
              <a:gd name="T63" fmla="*/ 2147483647 h 204"/>
              <a:gd name="T64" fmla="*/ 2147483647 w 126"/>
              <a:gd name="T65" fmla="*/ 2147483647 h 204"/>
              <a:gd name="T66" fmla="*/ 2147483647 w 126"/>
              <a:gd name="T67" fmla="*/ 2147483647 h 204"/>
              <a:gd name="T68" fmla="*/ 2147483647 w 126"/>
              <a:gd name="T69" fmla="*/ 2147483647 h 204"/>
              <a:gd name="T70" fmla="*/ 2147483647 w 126"/>
              <a:gd name="T71" fmla="*/ 2147483647 h 204"/>
              <a:gd name="T72" fmla="*/ 2147483647 w 126"/>
              <a:gd name="T73" fmla="*/ 2147483647 h 204"/>
              <a:gd name="T74" fmla="*/ 2147483647 w 126"/>
              <a:gd name="T75" fmla="*/ 2147483647 h 204"/>
              <a:gd name="T76" fmla="*/ 2147483647 w 126"/>
              <a:gd name="T77" fmla="*/ 2147483647 h 204"/>
              <a:gd name="T78" fmla="*/ 2147483647 w 126"/>
              <a:gd name="T79" fmla="*/ 2147483647 h 204"/>
              <a:gd name="T80" fmla="*/ 2147483647 w 126"/>
              <a:gd name="T81" fmla="*/ 2147483647 h 204"/>
              <a:gd name="T82" fmla="*/ 2147483647 w 126"/>
              <a:gd name="T83" fmla="*/ 2147483647 h 204"/>
              <a:gd name="T84" fmla="*/ 2147483647 w 126"/>
              <a:gd name="T85" fmla="*/ 2147483647 h 20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26"/>
              <a:gd name="T130" fmla="*/ 0 h 204"/>
              <a:gd name="T131" fmla="*/ 126 w 126"/>
              <a:gd name="T132" fmla="*/ 204 h 20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26" h="204">
                <a:moveTo>
                  <a:pt x="31" y="90"/>
                </a:moveTo>
                <a:lnTo>
                  <a:pt x="24" y="93"/>
                </a:lnTo>
                <a:lnTo>
                  <a:pt x="17" y="98"/>
                </a:lnTo>
                <a:lnTo>
                  <a:pt x="12" y="103"/>
                </a:lnTo>
                <a:lnTo>
                  <a:pt x="8" y="108"/>
                </a:lnTo>
                <a:lnTo>
                  <a:pt x="5" y="115"/>
                </a:lnTo>
                <a:lnTo>
                  <a:pt x="3" y="123"/>
                </a:lnTo>
                <a:lnTo>
                  <a:pt x="0" y="132"/>
                </a:lnTo>
                <a:lnTo>
                  <a:pt x="0" y="140"/>
                </a:lnTo>
                <a:lnTo>
                  <a:pt x="2" y="154"/>
                </a:lnTo>
                <a:lnTo>
                  <a:pt x="5" y="167"/>
                </a:lnTo>
                <a:lnTo>
                  <a:pt x="10" y="177"/>
                </a:lnTo>
                <a:lnTo>
                  <a:pt x="17" y="186"/>
                </a:lnTo>
                <a:lnTo>
                  <a:pt x="26" y="193"/>
                </a:lnTo>
                <a:lnTo>
                  <a:pt x="36" y="199"/>
                </a:lnTo>
                <a:lnTo>
                  <a:pt x="49" y="203"/>
                </a:lnTo>
                <a:lnTo>
                  <a:pt x="63" y="204"/>
                </a:lnTo>
                <a:lnTo>
                  <a:pt x="77" y="203"/>
                </a:lnTo>
                <a:lnTo>
                  <a:pt x="89" y="199"/>
                </a:lnTo>
                <a:lnTo>
                  <a:pt x="101" y="193"/>
                </a:lnTo>
                <a:lnTo>
                  <a:pt x="109" y="186"/>
                </a:lnTo>
                <a:lnTo>
                  <a:pt x="116" y="177"/>
                </a:lnTo>
                <a:lnTo>
                  <a:pt x="122" y="167"/>
                </a:lnTo>
                <a:lnTo>
                  <a:pt x="125" y="154"/>
                </a:lnTo>
                <a:lnTo>
                  <a:pt x="126" y="140"/>
                </a:lnTo>
                <a:lnTo>
                  <a:pt x="126" y="132"/>
                </a:lnTo>
                <a:lnTo>
                  <a:pt x="124" y="123"/>
                </a:lnTo>
                <a:lnTo>
                  <a:pt x="122" y="115"/>
                </a:lnTo>
                <a:lnTo>
                  <a:pt x="119" y="108"/>
                </a:lnTo>
                <a:lnTo>
                  <a:pt x="113" y="103"/>
                </a:lnTo>
                <a:lnTo>
                  <a:pt x="108" y="98"/>
                </a:lnTo>
                <a:lnTo>
                  <a:pt x="103" y="93"/>
                </a:lnTo>
                <a:lnTo>
                  <a:pt x="95" y="90"/>
                </a:lnTo>
                <a:lnTo>
                  <a:pt x="101" y="86"/>
                </a:lnTo>
                <a:lnTo>
                  <a:pt x="106" y="83"/>
                </a:lnTo>
                <a:lnTo>
                  <a:pt x="110" y="78"/>
                </a:lnTo>
                <a:lnTo>
                  <a:pt x="113" y="73"/>
                </a:lnTo>
                <a:lnTo>
                  <a:pt x="116" y="69"/>
                </a:lnTo>
                <a:lnTo>
                  <a:pt x="119" y="63"/>
                </a:lnTo>
                <a:lnTo>
                  <a:pt x="120" y="56"/>
                </a:lnTo>
                <a:lnTo>
                  <a:pt x="120" y="49"/>
                </a:lnTo>
                <a:lnTo>
                  <a:pt x="119" y="38"/>
                </a:lnTo>
                <a:lnTo>
                  <a:pt x="115" y="29"/>
                </a:lnTo>
                <a:lnTo>
                  <a:pt x="111" y="21"/>
                </a:lnTo>
                <a:lnTo>
                  <a:pt x="104" y="14"/>
                </a:lnTo>
                <a:lnTo>
                  <a:pt x="96" y="8"/>
                </a:lnTo>
                <a:lnTo>
                  <a:pt x="87" y="4"/>
                </a:lnTo>
                <a:lnTo>
                  <a:pt x="75" y="1"/>
                </a:lnTo>
                <a:lnTo>
                  <a:pt x="63" y="0"/>
                </a:lnTo>
                <a:lnTo>
                  <a:pt x="51" y="1"/>
                </a:lnTo>
                <a:lnTo>
                  <a:pt x="39" y="4"/>
                </a:lnTo>
                <a:lnTo>
                  <a:pt x="30" y="8"/>
                </a:lnTo>
                <a:lnTo>
                  <a:pt x="22" y="14"/>
                </a:lnTo>
                <a:lnTo>
                  <a:pt x="15" y="21"/>
                </a:lnTo>
                <a:lnTo>
                  <a:pt x="11" y="29"/>
                </a:lnTo>
                <a:lnTo>
                  <a:pt x="8" y="38"/>
                </a:lnTo>
                <a:lnTo>
                  <a:pt x="7" y="49"/>
                </a:lnTo>
                <a:lnTo>
                  <a:pt x="7" y="56"/>
                </a:lnTo>
                <a:lnTo>
                  <a:pt x="8" y="63"/>
                </a:lnTo>
                <a:lnTo>
                  <a:pt x="10" y="69"/>
                </a:lnTo>
                <a:lnTo>
                  <a:pt x="13" y="73"/>
                </a:lnTo>
                <a:lnTo>
                  <a:pt x="16" y="78"/>
                </a:lnTo>
                <a:lnTo>
                  <a:pt x="21" y="83"/>
                </a:lnTo>
                <a:lnTo>
                  <a:pt x="25" y="86"/>
                </a:lnTo>
                <a:lnTo>
                  <a:pt x="31" y="90"/>
                </a:lnTo>
                <a:close/>
                <a:moveTo>
                  <a:pt x="31" y="52"/>
                </a:moveTo>
                <a:lnTo>
                  <a:pt x="32" y="45"/>
                </a:lnTo>
                <a:lnTo>
                  <a:pt x="33" y="40"/>
                </a:lnTo>
                <a:lnTo>
                  <a:pt x="36" y="35"/>
                </a:lnTo>
                <a:lnTo>
                  <a:pt x="39" y="31"/>
                </a:lnTo>
                <a:lnTo>
                  <a:pt x="44" y="28"/>
                </a:lnTo>
                <a:lnTo>
                  <a:pt x="49" y="26"/>
                </a:lnTo>
                <a:lnTo>
                  <a:pt x="55" y="23"/>
                </a:lnTo>
                <a:lnTo>
                  <a:pt x="63" y="23"/>
                </a:lnTo>
                <a:lnTo>
                  <a:pt x="70" y="23"/>
                </a:lnTo>
                <a:lnTo>
                  <a:pt x="76" y="26"/>
                </a:lnTo>
                <a:lnTo>
                  <a:pt x="82" y="28"/>
                </a:lnTo>
                <a:lnTo>
                  <a:pt x="86" y="31"/>
                </a:lnTo>
                <a:lnTo>
                  <a:pt x="89" y="35"/>
                </a:lnTo>
                <a:lnTo>
                  <a:pt x="92" y="40"/>
                </a:lnTo>
                <a:lnTo>
                  <a:pt x="93" y="45"/>
                </a:lnTo>
                <a:lnTo>
                  <a:pt x="94" y="52"/>
                </a:lnTo>
                <a:lnTo>
                  <a:pt x="93" y="58"/>
                </a:lnTo>
                <a:lnTo>
                  <a:pt x="92" y="64"/>
                </a:lnTo>
                <a:lnTo>
                  <a:pt x="89" y="69"/>
                </a:lnTo>
                <a:lnTo>
                  <a:pt x="86" y="73"/>
                </a:lnTo>
                <a:lnTo>
                  <a:pt x="82" y="77"/>
                </a:lnTo>
                <a:lnTo>
                  <a:pt x="75" y="79"/>
                </a:lnTo>
                <a:lnTo>
                  <a:pt x="70" y="82"/>
                </a:lnTo>
                <a:lnTo>
                  <a:pt x="63" y="82"/>
                </a:lnTo>
                <a:lnTo>
                  <a:pt x="55" y="82"/>
                </a:lnTo>
                <a:lnTo>
                  <a:pt x="50" y="79"/>
                </a:lnTo>
                <a:lnTo>
                  <a:pt x="44" y="77"/>
                </a:lnTo>
                <a:lnTo>
                  <a:pt x="39" y="73"/>
                </a:lnTo>
                <a:lnTo>
                  <a:pt x="36" y="69"/>
                </a:lnTo>
                <a:lnTo>
                  <a:pt x="33" y="64"/>
                </a:lnTo>
                <a:lnTo>
                  <a:pt x="32" y="58"/>
                </a:lnTo>
                <a:lnTo>
                  <a:pt x="31" y="52"/>
                </a:lnTo>
                <a:close/>
                <a:moveTo>
                  <a:pt x="26" y="140"/>
                </a:moveTo>
                <a:lnTo>
                  <a:pt x="27" y="132"/>
                </a:lnTo>
                <a:lnTo>
                  <a:pt x="28" y="125"/>
                </a:lnTo>
                <a:lnTo>
                  <a:pt x="31" y="118"/>
                </a:lnTo>
                <a:lnTo>
                  <a:pt x="35" y="113"/>
                </a:lnTo>
                <a:lnTo>
                  <a:pt x="41" y="108"/>
                </a:lnTo>
                <a:lnTo>
                  <a:pt x="48" y="105"/>
                </a:lnTo>
                <a:lnTo>
                  <a:pt x="55" y="104"/>
                </a:lnTo>
                <a:lnTo>
                  <a:pt x="63" y="103"/>
                </a:lnTo>
                <a:lnTo>
                  <a:pt x="71" y="104"/>
                </a:lnTo>
                <a:lnTo>
                  <a:pt x="79" y="105"/>
                </a:lnTo>
                <a:lnTo>
                  <a:pt x="85" y="108"/>
                </a:lnTo>
                <a:lnTo>
                  <a:pt x="91" y="113"/>
                </a:lnTo>
                <a:lnTo>
                  <a:pt x="95" y="118"/>
                </a:lnTo>
                <a:lnTo>
                  <a:pt x="99" y="125"/>
                </a:lnTo>
                <a:lnTo>
                  <a:pt x="100" y="132"/>
                </a:lnTo>
                <a:lnTo>
                  <a:pt x="101" y="140"/>
                </a:lnTo>
                <a:lnTo>
                  <a:pt x="100" y="148"/>
                </a:lnTo>
                <a:lnTo>
                  <a:pt x="99" y="156"/>
                </a:lnTo>
                <a:lnTo>
                  <a:pt x="95" y="163"/>
                </a:lnTo>
                <a:lnTo>
                  <a:pt x="91" y="169"/>
                </a:lnTo>
                <a:lnTo>
                  <a:pt x="85" y="174"/>
                </a:lnTo>
                <a:lnTo>
                  <a:pt x="79" y="177"/>
                </a:lnTo>
                <a:lnTo>
                  <a:pt x="71" y="178"/>
                </a:lnTo>
                <a:lnTo>
                  <a:pt x="63" y="179"/>
                </a:lnTo>
                <a:lnTo>
                  <a:pt x="55" y="178"/>
                </a:lnTo>
                <a:lnTo>
                  <a:pt x="48" y="177"/>
                </a:lnTo>
                <a:lnTo>
                  <a:pt x="41" y="174"/>
                </a:lnTo>
                <a:lnTo>
                  <a:pt x="35" y="169"/>
                </a:lnTo>
                <a:lnTo>
                  <a:pt x="31" y="163"/>
                </a:lnTo>
                <a:lnTo>
                  <a:pt x="28" y="156"/>
                </a:lnTo>
                <a:lnTo>
                  <a:pt x="27" y="148"/>
                </a:lnTo>
                <a:lnTo>
                  <a:pt x="26" y="140"/>
                </a:lnTo>
                <a:close/>
              </a:path>
            </a:pathLst>
          </a:custGeom>
          <a:solidFill>
            <a:srgbClr val="0000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57" name="Freeform 553"/>
          <p:cNvSpPr>
            <a:spLocks noEditPoints="1"/>
          </p:cNvSpPr>
          <p:nvPr/>
        </p:nvSpPr>
        <p:spPr bwMode="auto">
          <a:xfrm>
            <a:off x="5527675" y="5605463"/>
            <a:ext cx="79375" cy="109537"/>
          </a:xfrm>
          <a:custGeom>
            <a:avLst/>
            <a:gdLst>
              <a:gd name="T0" fmla="*/ 0 w 168"/>
              <a:gd name="T1" fmla="*/ 2147483647 h 207"/>
              <a:gd name="T2" fmla="*/ 2147483647 w 168"/>
              <a:gd name="T3" fmla="*/ 2147483647 h 207"/>
              <a:gd name="T4" fmla="*/ 2147483647 w 168"/>
              <a:gd name="T5" fmla="*/ 2147483647 h 207"/>
              <a:gd name="T6" fmla="*/ 2147483647 w 168"/>
              <a:gd name="T7" fmla="*/ 2147483647 h 207"/>
              <a:gd name="T8" fmla="*/ 2147483647 w 168"/>
              <a:gd name="T9" fmla="*/ 2147483647 h 207"/>
              <a:gd name="T10" fmla="*/ 2147483647 w 168"/>
              <a:gd name="T11" fmla="*/ 2147483647 h 207"/>
              <a:gd name="T12" fmla="*/ 2147483647 w 168"/>
              <a:gd name="T13" fmla="*/ 0 h 207"/>
              <a:gd name="T14" fmla="*/ 2147483647 w 168"/>
              <a:gd name="T15" fmla="*/ 0 h 207"/>
              <a:gd name="T16" fmla="*/ 0 w 168"/>
              <a:gd name="T17" fmla="*/ 2147483647 h 207"/>
              <a:gd name="T18" fmla="*/ 2147483647 w 168"/>
              <a:gd name="T19" fmla="*/ 2147483647 h 207"/>
              <a:gd name="T20" fmla="*/ 2147483647 w 168"/>
              <a:gd name="T21" fmla="*/ 2147483647 h 207"/>
              <a:gd name="T22" fmla="*/ 2147483647 w 168"/>
              <a:gd name="T23" fmla="*/ 2147483647 h 207"/>
              <a:gd name="T24" fmla="*/ 2147483647 w 168"/>
              <a:gd name="T25" fmla="*/ 2147483647 h 20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68"/>
              <a:gd name="T40" fmla="*/ 0 h 207"/>
              <a:gd name="T41" fmla="*/ 168 w 168"/>
              <a:gd name="T42" fmla="*/ 207 h 20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68" h="207">
                <a:moveTo>
                  <a:pt x="0" y="207"/>
                </a:moveTo>
                <a:lnTo>
                  <a:pt x="27" y="207"/>
                </a:lnTo>
                <a:lnTo>
                  <a:pt x="47" y="145"/>
                </a:lnTo>
                <a:lnTo>
                  <a:pt x="121" y="145"/>
                </a:lnTo>
                <a:lnTo>
                  <a:pt x="141" y="207"/>
                </a:lnTo>
                <a:lnTo>
                  <a:pt x="168" y="207"/>
                </a:lnTo>
                <a:lnTo>
                  <a:pt x="98" y="0"/>
                </a:lnTo>
                <a:lnTo>
                  <a:pt x="70" y="0"/>
                </a:lnTo>
                <a:lnTo>
                  <a:pt x="0" y="207"/>
                </a:lnTo>
                <a:close/>
                <a:moveTo>
                  <a:pt x="55" y="121"/>
                </a:moveTo>
                <a:lnTo>
                  <a:pt x="85" y="30"/>
                </a:lnTo>
                <a:lnTo>
                  <a:pt x="113" y="121"/>
                </a:lnTo>
                <a:lnTo>
                  <a:pt x="55" y="121"/>
                </a:lnTo>
                <a:close/>
              </a:path>
            </a:pathLst>
          </a:custGeom>
          <a:solidFill>
            <a:srgbClr val="0000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58" name="Freeform 554"/>
          <p:cNvSpPr>
            <a:spLocks/>
          </p:cNvSpPr>
          <p:nvPr/>
        </p:nvSpPr>
        <p:spPr bwMode="auto">
          <a:xfrm>
            <a:off x="5614988" y="5632450"/>
            <a:ext cx="53975" cy="82550"/>
          </a:xfrm>
          <a:custGeom>
            <a:avLst/>
            <a:gdLst>
              <a:gd name="T0" fmla="*/ 2147483647 w 114"/>
              <a:gd name="T1" fmla="*/ 2147483647 h 155"/>
              <a:gd name="T2" fmla="*/ 2147483647 w 114"/>
              <a:gd name="T3" fmla="*/ 2147483647 h 155"/>
              <a:gd name="T4" fmla="*/ 2147483647 w 114"/>
              <a:gd name="T5" fmla="*/ 2147483647 h 155"/>
              <a:gd name="T6" fmla="*/ 2147483647 w 114"/>
              <a:gd name="T7" fmla="*/ 2147483647 h 155"/>
              <a:gd name="T8" fmla="*/ 2147483647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0 h 155"/>
              <a:gd name="T30" fmla="*/ 2147483647 w 114"/>
              <a:gd name="T31" fmla="*/ 0 h 155"/>
              <a:gd name="T32" fmla="*/ 2147483647 w 114"/>
              <a:gd name="T33" fmla="*/ 0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0 w 114"/>
              <a:gd name="T51" fmla="*/ 2147483647 h 155"/>
              <a:gd name="T52" fmla="*/ 0 w 114"/>
              <a:gd name="T53" fmla="*/ 2147483647 h 155"/>
              <a:gd name="T54" fmla="*/ 2147483647 w 114"/>
              <a:gd name="T55" fmla="*/ 2147483647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91" y="155"/>
                </a:moveTo>
                <a:lnTo>
                  <a:pt x="114" y="155"/>
                </a:lnTo>
                <a:lnTo>
                  <a:pt x="114" y="64"/>
                </a:lnTo>
                <a:lnTo>
                  <a:pt x="114" y="57"/>
                </a:lnTo>
                <a:lnTo>
                  <a:pt x="114" y="47"/>
                </a:lnTo>
                <a:lnTo>
                  <a:pt x="113" y="38"/>
                </a:lnTo>
                <a:lnTo>
                  <a:pt x="112" y="28"/>
                </a:lnTo>
                <a:lnTo>
                  <a:pt x="107" y="21"/>
                </a:lnTo>
                <a:lnTo>
                  <a:pt x="104" y="15"/>
                </a:lnTo>
                <a:lnTo>
                  <a:pt x="101" y="12"/>
                </a:lnTo>
                <a:lnTo>
                  <a:pt x="97" y="8"/>
                </a:lnTo>
                <a:lnTo>
                  <a:pt x="92" y="5"/>
                </a:lnTo>
                <a:lnTo>
                  <a:pt x="86" y="3"/>
                </a:lnTo>
                <a:lnTo>
                  <a:pt x="80" y="1"/>
                </a:lnTo>
                <a:lnTo>
                  <a:pt x="73" y="0"/>
                </a:lnTo>
                <a:lnTo>
                  <a:pt x="65" y="0"/>
                </a:lnTo>
                <a:lnTo>
                  <a:pt x="59" y="0"/>
                </a:lnTo>
                <a:lnTo>
                  <a:pt x="53" y="1"/>
                </a:lnTo>
                <a:lnTo>
                  <a:pt x="46" y="4"/>
                </a:lnTo>
                <a:lnTo>
                  <a:pt x="41" y="6"/>
                </a:lnTo>
                <a:lnTo>
                  <a:pt x="36" y="10"/>
                </a:lnTo>
                <a:lnTo>
                  <a:pt x="30" y="14"/>
                </a:lnTo>
                <a:lnTo>
                  <a:pt x="26" y="20"/>
                </a:lnTo>
                <a:lnTo>
                  <a:pt x="22" y="26"/>
                </a:lnTo>
                <a:lnTo>
                  <a:pt x="22" y="4"/>
                </a:lnTo>
                <a:lnTo>
                  <a:pt x="0" y="4"/>
                </a:lnTo>
                <a:lnTo>
                  <a:pt x="0" y="155"/>
                </a:lnTo>
                <a:lnTo>
                  <a:pt x="23" y="155"/>
                </a:lnTo>
                <a:lnTo>
                  <a:pt x="23" y="69"/>
                </a:lnTo>
                <a:lnTo>
                  <a:pt x="24" y="59"/>
                </a:lnTo>
                <a:lnTo>
                  <a:pt x="26" y="49"/>
                </a:lnTo>
                <a:lnTo>
                  <a:pt x="29" y="41"/>
                </a:lnTo>
                <a:lnTo>
                  <a:pt x="34" y="34"/>
                </a:lnTo>
                <a:lnTo>
                  <a:pt x="40" y="29"/>
                </a:lnTo>
                <a:lnTo>
                  <a:pt x="46" y="26"/>
                </a:lnTo>
                <a:lnTo>
                  <a:pt x="55" y="24"/>
                </a:lnTo>
                <a:lnTo>
                  <a:pt x="63" y="22"/>
                </a:lnTo>
                <a:lnTo>
                  <a:pt x="70" y="24"/>
                </a:lnTo>
                <a:lnTo>
                  <a:pt x="77" y="25"/>
                </a:lnTo>
                <a:lnTo>
                  <a:pt x="81" y="28"/>
                </a:lnTo>
                <a:lnTo>
                  <a:pt x="85" y="32"/>
                </a:lnTo>
                <a:lnTo>
                  <a:pt x="87" y="38"/>
                </a:lnTo>
                <a:lnTo>
                  <a:pt x="89" y="45"/>
                </a:lnTo>
                <a:lnTo>
                  <a:pt x="91" y="53"/>
                </a:lnTo>
                <a:lnTo>
                  <a:pt x="91" y="62"/>
                </a:lnTo>
                <a:lnTo>
                  <a:pt x="91" y="155"/>
                </a:lnTo>
                <a:close/>
              </a:path>
            </a:pathLst>
          </a:custGeom>
          <a:solidFill>
            <a:srgbClr val="0000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59" name="Freeform 555"/>
          <p:cNvSpPr>
            <a:spLocks/>
          </p:cNvSpPr>
          <p:nvPr/>
        </p:nvSpPr>
        <p:spPr bwMode="auto">
          <a:xfrm>
            <a:off x="5676900" y="5611813"/>
            <a:ext cx="31750" cy="104775"/>
          </a:xfrm>
          <a:custGeom>
            <a:avLst/>
            <a:gdLst>
              <a:gd name="T0" fmla="*/ 2147483647 w 67"/>
              <a:gd name="T1" fmla="*/ 2147483647 h 196"/>
              <a:gd name="T2" fmla="*/ 2147483647 w 67"/>
              <a:gd name="T3" fmla="*/ 2147483647 h 196"/>
              <a:gd name="T4" fmla="*/ 2147483647 w 67"/>
              <a:gd name="T5" fmla="*/ 2147483647 h 196"/>
              <a:gd name="T6" fmla="*/ 2147483647 w 67"/>
              <a:gd name="T7" fmla="*/ 2147483647 h 196"/>
              <a:gd name="T8" fmla="*/ 2147483647 w 67"/>
              <a:gd name="T9" fmla="*/ 2147483647 h 196"/>
              <a:gd name="T10" fmla="*/ 2147483647 w 67"/>
              <a:gd name="T11" fmla="*/ 0 h 196"/>
              <a:gd name="T12" fmla="*/ 2147483647 w 67"/>
              <a:gd name="T13" fmla="*/ 0 h 196"/>
              <a:gd name="T14" fmla="*/ 2147483647 w 67"/>
              <a:gd name="T15" fmla="*/ 2147483647 h 196"/>
              <a:gd name="T16" fmla="*/ 0 w 67"/>
              <a:gd name="T17" fmla="*/ 2147483647 h 196"/>
              <a:gd name="T18" fmla="*/ 0 w 67"/>
              <a:gd name="T19" fmla="*/ 2147483647 h 196"/>
              <a:gd name="T20" fmla="*/ 2147483647 w 67"/>
              <a:gd name="T21" fmla="*/ 2147483647 h 196"/>
              <a:gd name="T22" fmla="*/ 2147483647 w 67"/>
              <a:gd name="T23" fmla="*/ 2147483647 h 196"/>
              <a:gd name="T24" fmla="*/ 2147483647 w 67"/>
              <a:gd name="T25" fmla="*/ 2147483647 h 196"/>
              <a:gd name="T26" fmla="*/ 2147483647 w 67"/>
              <a:gd name="T27" fmla="*/ 2147483647 h 196"/>
              <a:gd name="T28" fmla="*/ 2147483647 w 67"/>
              <a:gd name="T29" fmla="*/ 2147483647 h 196"/>
              <a:gd name="T30" fmla="*/ 2147483647 w 67"/>
              <a:gd name="T31" fmla="*/ 2147483647 h 196"/>
              <a:gd name="T32" fmla="*/ 2147483647 w 67"/>
              <a:gd name="T33" fmla="*/ 2147483647 h 196"/>
              <a:gd name="T34" fmla="*/ 2147483647 w 67"/>
              <a:gd name="T35" fmla="*/ 2147483647 h 196"/>
              <a:gd name="T36" fmla="*/ 2147483647 w 67"/>
              <a:gd name="T37" fmla="*/ 2147483647 h 196"/>
              <a:gd name="T38" fmla="*/ 2147483647 w 67"/>
              <a:gd name="T39" fmla="*/ 2147483647 h 196"/>
              <a:gd name="T40" fmla="*/ 2147483647 w 67"/>
              <a:gd name="T41" fmla="*/ 2147483647 h 196"/>
              <a:gd name="T42" fmla="*/ 2147483647 w 67"/>
              <a:gd name="T43" fmla="*/ 2147483647 h 196"/>
              <a:gd name="T44" fmla="*/ 2147483647 w 67"/>
              <a:gd name="T45" fmla="*/ 2147483647 h 196"/>
              <a:gd name="T46" fmla="*/ 2147483647 w 67"/>
              <a:gd name="T47" fmla="*/ 2147483647 h 196"/>
              <a:gd name="T48" fmla="*/ 2147483647 w 67"/>
              <a:gd name="T49" fmla="*/ 2147483647 h 196"/>
              <a:gd name="T50" fmla="*/ 2147483647 w 67"/>
              <a:gd name="T51" fmla="*/ 2147483647 h 196"/>
              <a:gd name="T52" fmla="*/ 2147483647 w 67"/>
              <a:gd name="T53" fmla="*/ 2147483647 h 196"/>
              <a:gd name="T54" fmla="*/ 2147483647 w 67"/>
              <a:gd name="T55" fmla="*/ 2147483647 h 19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7"/>
              <a:gd name="T85" fmla="*/ 0 h 196"/>
              <a:gd name="T86" fmla="*/ 67 w 67"/>
              <a:gd name="T87" fmla="*/ 196 h 19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7" h="196">
                <a:moveTo>
                  <a:pt x="43" y="155"/>
                </a:moveTo>
                <a:lnTo>
                  <a:pt x="43" y="62"/>
                </a:lnTo>
                <a:lnTo>
                  <a:pt x="67" y="62"/>
                </a:lnTo>
                <a:lnTo>
                  <a:pt x="67" y="42"/>
                </a:lnTo>
                <a:lnTo>
                  <a:pt x="43" y="42"/>
                </a:lnTo>
                <a:lnTo>
                  <a:pt x="43" y="0"/>
                </a:lnTo>
                <a:lnTo>
                  <a:pt x="20" y="0"/>
                </a:lnTo>
                <a:lnTo>
                  <a:pt x="20" y="42"/>
                </a:lnTo>
                <a:lnTo>
                  <a:pt x="0" y="42"/>
                </a:lnTo>
                <a:lnTo>
                  <a:pt x="0" y="62"/>
                </a:lnTo>
                <a:lnTo>
                  <a:pt x="20" y="62"/>
                </a:lnTo>
                <a:lnTo>
                  <a:pt x="20" y="164"/>
                </a:lnTo>
                <a:lnTo>
                  <a:pt x="20" y="172"/>
                </a:lnTo>
                <a:lnTo>
                  <a:pt x="21" y="178"/>
                </a:lnTo>
                <a:lnTo>
                  <a:pt x="23" y="184"/>
                </a:lnTo>
                <a:lnTo>
                  <a:pt x="26" y="189"/>
                </a:lnTo>
                <a:lnTo>
                  <a:pt x="30" y="192"/>
                </a:lnTo>
                <a:lnTo>
                  <a:pt x="35" y="194"/>
                </a:lnTo>
                <a:lnTo>
                  <a:pt x="42" y="196"/>
                </a:lnTo>
                <a:lnTo>
                  <a:pt x="49" y="196"/>
                </a:lnTo>
                <a:lnTo>
                  <a:pt x="58" y="194"/>
                </a:lnTo>
                <a:lnTo>
                  <a:pt x="67" y="193"/>
                </a:lnTo>
                <a:lnTo>
                  <a:pt x="67" y="171"/>
                </a:lnTo>
                <a:lnTo>
                  <a:pt x="56" y="172"/>
                </a:lnTo>
                <a:lnTo>
                  <a:pt x="49" y="171"/>
                </a:lnTo>
                <a:lnTo>
                  <a:pt x="45" y="169"/>
                </a:lnTo>
                <a:lnTo>
                  <a:pt x="43" y="163"/>
                </a:lnTo>
                <a:lnTo>
                  <a:pt x="43" y="155"/>
                </a:lnTo>
                <a:close/>
              </a:path>
            </a:pathLst>
          </a:custGeom>
          <a:solidFill>
            <a:srgbClr val="0000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60" name="Freeform 556"/>
          <p:cNvSpPr>
            <a:spLocks noEditPoints="1"/>
          </p:cNvSpPr>
          <p:nvPr/>
        </p:nvSpPr>
        <p:spPr bwMode="auto">
          <a:xfrm>
            <a:off x="5715000" y="5632450"/>
            <a:ext cx="61913" cy="84138"/>
          </a:xfrm>
          <a:custGeom>
            <a:avLst/>
            <a:gdLst>
              <a:gd name="T0" fmla="*/ 2147483647 w 131"/>
              <a:gd name="T1" fmla="*/ 2147483647 h 159"/>
              <a:gd name="T2" fmla="*/ 2147483647 w 131"/>
              <a:gd name="T3" fmla="*/ 2147483647 h 159"/>
              <a:gd name="T4" fmla="*/ 2147483647 w 131"/>
              <a:gd name="T5" fmla="*/ 2147483647 h 159"/>
              <a:gd name="T6" fmla="*/ 2147483647 w 131"/>
              <a:gd name="T7" fmla="*/ 2147483647 h 159"/>
              <a:gd name="T8" fmla="*/ 2147483647 w 131"/>
              <a:gd name="T9" fmla="*/ 2147483647 h 159"/>
              <a:gd name="T10" fmla="*/ 2147483647 w 131"/>
              <a:gd name="T11" fmla="*/ 2147483647 h 159"/>
              <a:gd name="T12" fmla="*/ 2147483647 w 131"/>
              <a:gd name="T13" fmla="*/ 2147483647 h 159"/>
              <a:gd name="T14" fmla="*/ 2147483647 w 131"/>
              <a:gd name="T15" fmla="*/ 2147483647 h 159"/>
              <a:gd name="T16" fmla="*/ 2147483647 w 131"/>
              <a:gd name="T17" fmla="*/ 2147483647 h 159"/>
              <a:gd name="T18" fmla="*/ 2147483647 w 131"/>
              <a:gd name="T19" fmla="*/ 2147483647 h 159"/>
              <a:gd name="T20" fmla="*/ 2147483647 w 131"/>
              <a:gd name="T21" fmla="*/ 2147483647 h 159"/>
              <a:gd name="T22" fmla="*/ 2147483647 w 131"/>
              <a:gd name="T23" fmla="*/ 2147483647 h 159"/>
              <a:gd name="T24" fmla="*/ 2147483647 w 131"/>
              <a:gd name="T25" fmla="*/ 2147483647 h 159"/>
              <a:gd name="T26" fmla="*/ 2147483647 w 131"/>
              <a:gd name="T27" fmla="*/ 2147483647 h 159"/>
              <a:gd name="T28" fmla="*/ 2147483647 w 131"/>
              <a:gd name="T29" fmla="*/ 2147483647 h 159"/>
              <a:gd name="T30" fmla="*/ 2147483647 w 131"/>
              <a:gd name="T31" fmla="*/ 2147483647 h 159"/>
              <a:gd name="T32" fmla="*/ 2147483647 w 131"/>
              <a:gd name="T33" fmla="*/ 2147483647 h 159"/>
              <a:gd name="T34" fmla="*/ 2147483647 w 131"/>
              <a:gd name="T35" fmla="*/ 2147483647 h 159"/>
              <a:gd name="T36" fmla="*/ 2147483647 w 131"/>
              <a:gd name="T37" fmla="*/ 2147483647 h 159"/>
              <a:gd name="T38" fmla="*/ 2147483647 w 131"/>
              <a:gd name="T39" fmla="*/ 2147483647 h 159"/>
              <a:gd name="T40" fmla="*/ 2147483647 w 131"/>
              <a:gd name="T41" fmla="*/ 2147483647 h 159"/>
              <a:gd name="T42" fmla="*/ 2147483647 w 131"/>
              <a:gd name="T43" fmla="*/ 2147483647 h 159"/>
              <a:gd name="T44" fmla="*/ 2147483647 w 131"/>
              <a:gd name="T45" fmla="*/ 2147483647 h 159"/>
              <a:gd name="T46" fmla="*/ 2147483647 w 131"/>
              <a:gd name="T47" fmla="*/ 2147483647 h 159"/>
              <a:gd name="T48" fmla="*/ 2147483647 w 131"/>
              <a:gd name="T49" fmla="*/ 2147483647 h 159"/>
              <a:gd name="T50" fmla="*/ 2147483647 w 131"/>
              <a:gd name="T51" fmla="*/ 2147483647 h 159"/>
              <a:gd name="T52" fmla="*/ 2147483647 w 131"/>
              <a:gd name="T53" fmla="*/ 2147483647 h 159"/>
              <a:gd name="T54" fmla="*/ 2147483647 w 131"/>
              <a:gd name="T55" fmla="*/ 2147483647 h 159"/>
              <a:gd name="T56" fmla="*/ 2147483647 w 131"/>
              <a:gd name="T57" fmla="*/ 2147483647 h 159"/>
              <a:gd name="T58" fmla="*/ 2147483647 w 131"/>
              <a:gd name="T59" fmla="*/ 2147483647 h 159"/>
              <a:gd name="T60" fmla="*/ 2147483647 w 131"/>
              <a:gd name="T61" fmla="*/ 2147483647 h 159"/>
              <a:gd name="T62" fmla="*/ 2147483647 w 131"/>
              <a:gd name="T63" fmla="*/ 2147483647 h 159"/>
              <a:gd name="T64" fmla="*/ 2147483647 w 131"/>
              <a:gd name="T65" fmla="*/ 2147483647 h 15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1"/>
              <a:gd name="T100" fmla="*/ 0 h 159"/>
              <a:gd name="T101" fmla="*/ 131 w 131"/>
              <a:gd name="T102" fmla="*/ 159 h 15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1" h="159">
                <a:moveTo>
                  <a:pt x="0" y="79"/>
                </a:moveTo>
                <a:lnTo>
                  <a:pt x="1" y="97"/>
                </a:lnTo>
                <a:lnTo>
                  <a:pt x="4" y="113"/>
                </a:lnTo>
                <a:lnTo>
                  <a:pt x="9" y="127"/>
                </a:lnTo>
                <a:lnTo>
                  <a:pt x="17" y="138"/>
                </a:lnTo>
                <a:lnTo>
                  <a:pt x="26" y="147"/>
                </a:lnTo>
                <a:lnTo>
                  <a:pt x="38" y="153"/>
                </a:lnTo>
                <a:lnTo>
                  <a:pt x="50" y="158"/>
                </a:lnTo>
                <a:lnTo>
                  <a:pt x="65" y="159"/>
                </a:lnTo>
                <a:lnTo>
                  <a:pt x="80" y="158"/>
                </a:lnTo>
                <a:lnTo>
                  <a:pt x="93" y="153"/>
                </a:lnTo>
                <a:lnTo>
                  <a:pt x="104" y="147"/>
                </a:lnTo>
                <a:lnTo>
                  <a:pt x="114" y="138"/>
                </a:lnTo>
                <a:lnTo>
                  <a:pt x="121" y="127"/>
                </a:lnTo>
                <a:lnTo>
                  <a:pt x="126" y="113"/>
                </a:lnTo>
                <a:lnTo>
                  <a:pt x="130" y="97"/>
                </a:lnTo>
                <a:lnTo>
                  <a:pt x="131" y="79"/>
                </a:lnTo>
                <a:lnTo>
                  <a:pt x="130" y="62"/>
                </a:lnTo>
                <a:lnTo>
                  <a:pt x="126" y="46"/>
                </a:lnTo>
                <a:lnTo>
                  <a:pt x="121" y="32"/>
                </a:lnTo>
                <a:lnTo>
                  <a:pt x="114" y="21"/>
                </a:lnTo>
                <a:lnTo>
                  <a:pt x="104" y="12"/>
                </a:lnTo>
                <a:lnTo>
                  <a:pt x="93" y="6"/>
                </a:lnTo>
                <a:lnTo>
                  <a:pt x="80" y="1"/>
                </a:lnTo>
                <a:lnTo>
                  <a:pt x="65" y="0"/>
                </a:lnTo>
                <a:lnTo>
                  <a:pt x="50" y="1"/>
                </a:lnTo>
                <a:lnTo>
                  <a:pt x="38" y="6"/>
                </a:lnTo>
                <a:lnTo>
                  <a:pt x="26" y="12"/>
                </a:lnTo>
                <a:lnTo>
                  <a:pt x="17" y="21"/>
                </a:lnTo>
                <a:lnTo>
                  <a:pt x="9" y="32"/>
                </a:lnTo>
                <a:lnTo>
                  <a:pt x="4" y="46"/>
                </a:lnTo>
                <a:lnTo>
                  <a:pt x="1" y="62"/>
                </a:lnTo>
                <a:lnTo>
                  <a:pt x="0" y="79"/>
                </a:lnTo>
                <a:close/>
                <a:moveTo>
                  <a:pt x="23" y="79"/>
                </a:moveTo>
                <a:lnTo>
                  <a:pt x="24" y="67"/>
                </a:lnTo>
                <a:lnTo>
                  <a:pt x="26" y="55"/>
                </a:lnTo>
                <a:lnTo>
                  <a:pt x="29" y="46"/>
                </a:lnTo>
                <a:lnTo>
                  <a:pt x="34" y="38"/>
                </a:lnTo>
                <a:lnTo>
                  <a:pt x="40" y="31"/>
                </a:lnTo>
                <a:lnTo>
                  <a:pt x="47" y="26"/>
                </a:lnTo>
                <a:lnTo>
                  <a:pt x="56" y="24"/>
                </a:lnTo>
                <a:lnTo>
                  <a:pt x="65" y="22"/>
                </a:lnTo>
                <a:lnTo>
                  <a:pt x="75" y="24"/>
                </a:lnTo>
                <a:lnTo>
                  <a:pt x="83" y="26"/>
                </a:lnTo>
                <a:lnTo>
                  <a:pt x="89" y="31"/>
                </a:lnTo>
                <a:lnTo>
                  <a:pt x="96" y="38"/>
                </a:lnTo>
                <a:lnTo>
                  <a:pt x="100" y="46"/>
                </a:lnTo>
                <a:lnTo>
                  <a:pt x="103" y="55"/>
                </a:lnTo>
                <a:lnTo>
                  <a:pt x="105" y="67"/>
                </a:lnTo>
                <a:lnTo>
                  <a:pt x="106" y="79"/>
                </a:lnTo>
                <a:lnTo>
                  <a:pt x="105" y="92"/>
                </a:lnTo>
                <a:lnTo>
                  <a:pt x="103" y="104"/>
                </a:lnTo>
                <a:lnTo>
                  <a:pt x="100" y="114"/>
                </a:lnTo>
                <a:lnTo>
                  <a:pt x="96" y="121"/>
                </a:lnTo>
                <a:lnTo>
                  <a:pt x="89" y="128"/>
                </a:lnTo>
                <a:lnTo>
                  <a:pt x="83" y="133"/>
                </a:lnTo>
                <a:lnTo>
                  <a:pt x="75" y="135"/>
                </a:lnTo>
                <a:lnTo>
                  <a:pt x="65" y="137"/>
                </a:lnTo>
                <a:lnTo>
                  <a:pt x="56" y="135"/>
                </a:lnTo>
                <a:lnTo>
                  <a:pt x="47" y="133"/>
                </a:lnTo>
                <a:lnTo>
                  <a:pt x="40" y="128"/>
                </a:lnTo>
                <a:lnTo>
                  <a:pt x="34" y="121"/>
                </a:lnTo>
                <a:lnTo>
                  <a:pt x="29" y="114"/>
                </a:lnTo>
                <a:lnTo>
                  <a:pt x="26" y="104"/>
                </a:lnTo>
                <a:lnTo>
                  <a:pt x="24" y="92"/>
                </a:lnTo>
                <a:lnTo>
                  <a:pt x="23" y="79"/>
                </a:lnTo>
                <a:close/>
              </a:path>
            </a:pathLst>
          </a:custGeom>
          <a:solidFill>
            <a:srgbClr val="0000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61" name="Freeform 557"/>
          <p:cNvSpPr>
            <a:spLocks noEditPoints="1"/>
          </p:cNvSpPr>
          <p:nvPr/>
        </p:nvSpPr>
        <p:spPr bwMode="auto">
          <a:xfrm>
            <a:off x="5789613" y="5605463"/>
            <a:ext cx="11112" cy="109537"/>
          </a:xfrm>
          <a:custGeom>
            <a:avLst/>
            <a:gdLst>
              <a:gd name="T0" fmla="*/ 0 w 23"/>
              <a:gd name="T1" fmla="*/ 2147483647 h 207"/>
              <a:gd name="T2" fmla="*/ 2147483647 w 23"/>
              <a:gd name="T3" fmla="*/ 2147483647 h 207"/>
              <a:gd name="T4" fmla="*/ 2147483647 w 23"/>
              <a:gd name="T5" fmla="*/ 2147483647 h 207"/>
              <a:gd name="T6" fmla="*/ 0 w 23"/>
              <a:gd name="T7" fmla="*/ 2147483647 h 207"/>
              <a:gd name="T8" fmla="*/ 0 w 23"/>
              <a:gd name="T9" fmla="*/ 2147483647 h 207"/>
              <a:gd name="T10" fmla="*/ 0 w 23"/>
              <a:gd name="T11" fmla="*/ 2147483647 h 207"/>
              <a:gd name="T12" fmla="*/ 2147483647 w 23"/>
              <a:gd name="T13" fmla="*/ 2147483647 h 207"/>
              <a:gd name="T14" fmla="*/ 2147483647 w 23"/>
              <a:gd name="T15" fmla="*/ 0 h 207"/>
              <a:gd name="T16" fmla="*/ 0 w 23"/>
              <a:gd name="T17" fmla="*/ 0 h 207"/>
              <a:gd name="T18" fmla="*/ 0 w 23"/>
              <a:gd name="T19" fmla="*/ 2147483647 h 2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07"/>
              <a:gd name="T32" fmla="*/ 23 w 23"/>
              <a:gd name="T33" fmla="*/ 207 h 2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07">
                <a:moveTo>
                  <a:pt x="0" y="207"/>
                </a:moveTo>
                <a:lnTo>
                  <a:pt x="23" y="207"/>
                </a:lnTo>
                <a:lnTo>
                  <a:pt x="23" y="56"/>
                </a:lnTo>
                <a:lnTo>
                  <a:pt x="0" y="56"/>
                </a:lnTo>
                <a:lnTo>
                  <a:pt x="0" y="207"/>
                </a:lnTo>
                <a:close/>
                <a:moveTo>
                  <a:pt x="0" y="28"/>
                </a:moveTo>
                <a:lnTo>
                  <a:pt x="23" y="28"/>
                </a:lnTo>
                <a:lnTo>
                  <a:pt x="23" y="0"/>
                </a:lnTo>
                <a:lnTo>
                  <a:pt x="0" y="0"/>
                </a:lnTo>
                <a:lnTo>
                  <a:pt x="0" y="28"/>
                </a:lnTo>
                <a:close/>
              </a:path>
            </a:pathLst>
          </a:custGeom>
          <a:solidFill>
            <a:srgbClr val="0000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62" name="Freeform 558"/>
          <p:cNvSpPr>
            <a:spLocks/>
          </p:cNvSpPr>
          <p:nvPr/>
        </p:nvSpPr>
        <p:spPr bwMode="auto">
          <a:xfrm>
            <a:off x="5816600" y="5632450"/>
            <a:ext cx="53975" cy="82550"/>
          </a:xfrm>
          <a:custGeom>
            <a:avLst/>
            <a:gdLst>
              <a:gd name="T0" fmla="*/ 2147483647 w 114"/>
              <a:gd name="T1" fmla="*/ 2147483647 h 155"/>
              <a:gd name="T2" fmla="*/ 2147483647 w 114"/>
              <a:gd name="T3" fmla="*/ 2147483647 h 155"/>
              <a:gd name="T4" fmla="*/ 2147483647 w 114"/>
              <a:gd name="T5" fmla="*/ 2147483647 h 155"/>
              <a:gd name="T6" fmla="*/ 2147483647 w 114"/>
              <a:gd name="T7" fmla="*/ 2147483647 h 155"/>
              <a:gd name="T8" fmla="*/ 2147483647 w 114"/>
              <a:gd name="T9" fmla="*/ 2147483647 h 155"/>
              <a:gd name="T10" fmla="*/ 2147483647 w 114"/>
              <a:gd name="T11" fmla="*/ 2147483647 h 155"/>
              <a:gd name="T12" fmla="*/ 2147483647 w 114"/>
              <a:gd name="T13" fmla="*/ 2147483647 h 155"/>
              <a:gd name="T14" fmla="*/ 2147483647 w 114"/>
              <a:gd name="T15" fmla="*/ 2147483647 h 155"/>
              <a:gd name="T16" fmla="*/ 2147483647 w 114"/>
              <a:gd name="T17" fmla="*/ 2147483647 h 155"/>
              <a:gd name="T18" fmla="*/ 2147483647 w 114"/>
              <a:gd name="T19" fmla="*/ 2147483647 h 155"/>
              <a:gd name="T20" fmla="*/ 2147483647 w 114"/>
              <a:gd name="T21" fmla="*/ 2147483647 h 155"/>
              <a:gd name="T22" fmla="*/ 2147483647 w 114"/>
              <a:gd name="T23" fmla="*/ 2147483647 h 155"/>
              <a:gd name="T24" fmla="*/ 2147483647 w 114"/>
              <a:gd name="T25" fmla="*/ 2147483647 h 155"/>
              <a:gd name="T26" fmla="*/ 2147483647 w 114"/>
              <a:gd name="T27" fmla="*/ 2147483647 h 155"/>
              <a:gd name="T28" fmla="*/ 2147483647 w 114"/>
              <a:gd name="T29" fmla="*/ 0 h 155"/>
              <a:gd name="T30" fmla="*/ 2147483647 w 114"/>
              <a:gd name="T31" fmla="*/ 0 h 155"/>
              <a:gd name="T32" fmla="*/ 2147483647 w 114"/>
              <a:gd name="T33" fmla="*/ 0 h 155"/>
              <a:gd name="T34" fmla="*/ 2147483647 w 114"/>
              <a:gd name="T35" fmla="*/ 2147483647 h 155"/>
              <a:gd name="T36" fmla="*/ 2147483647 w 114"/>
              <a:gd name="T37" fmla="*/ 2147483647 h 155"/>
              <a:gd name="T38" fmla="*/ 2147483647 w 114"/>
              <a:gd name="T39" fmla="*/ 2147483647 h 155"/>
              <a:gd name="T40" fmla="*/ 2147483647 w 114"/>
              <a:gd name="T41" fmla="*/ 2147483647 h 155"/>
              <a:gd name="T42" fmla="*/ 2147483647 w 114"/>
              <a:gd name="T43" fmla="*/ 2147483647 h 155"/>
              <a:gd name="T44" fmla="*/ 2147483647 w 114"/>
              <a:gd name="T45" fmla="*/ 2147483647 h 155"/>
              <a:gd name="T46" fmla="*/ 2147483647 w 114"/>
              <a:gd name="T47" fmla="*/ 2147483647 h 155"/>
              <a:gd name="T48" fmla="*/ 2147483647 w 114"/>
              <a:gd name="T49" fmla="*/ 2147483647 h 155"/>
              <a:gd name="T50" fmla="*/ 0 w 114"/>
              <a:gd name="T51" fmla="*/ 2147483647 h 155"/>
              <a:gd name="T52" fmla="*/ 0 w 114"/>
              <a:gd name="T53" fmla="*/ 2147483647 h 155"/>
              <a:gd name="T54" fmla="*/ 2147483647 w 114"/>
              <a:gd name="T55" fmla="*/ 2147483647 h 155"/>
              <a:gd name="T56" fmla="*/ 2147483647 w 114"/>
              <a:gd name="T57" fmla="*/ 2147483647 h 155"/>
              <a:gd name="T58" fmla="*/ 2147483647 w 114"/>
              <a:gd name="T59" fmla="*/ 2147483647 h 155"/>
              <a:gd name="T60" fmla="*/ 2147483647 w 114"/>
              <a:gd name="T61" fmla="*/ 2147483647 h 155"/>
              <a:gd name="T62" fmla="*/ 2147483647 w 114"/>
              <a:gd name="T63" fmla="*/ 2147483647 h 155"/>
              <a:gd name="T64" fmla="*/ 2147483647 w 114"/>
              <a:gd name="T65" fmla="*/ 2147483647 h 155"/>
              <a:gd name="T66" fmla="*/ 2147483647 w 114"/>
              <a:gd name="T67" fmla="*/ 2147483647 h 155"/>
              <a:gd name="T68" fmla="*/ 2147483647 w 114"/>
              <a:gd name="T69" fmla="*/ 2147483647 h 155"/>
              <a:gd name="T70" fmla="*/ 2147483647 w 114"/>
              <a:gd name="T71" fmla="*/ 2147483647 h 155"/>
              <a:gd name="T72" fmla="*/ 2147483647 w 114"/>
              <a:gd name="T73" fmla="*/ 2147483647 h 155"/>
              <a:gd name="T74" fmla="*/ 2147483647 w 114"/>
              <a:gd name="T75" fmla="*/ 2147483647 h 155"/>
              <a:gd name="T76" fmla="*/ 2147483647 w 114"/>
              <a:gd name="T77" fmla="*/ 2147483647 h 155"/>
              <a:gd name="T78" fmla="*/ 2147483647 w 114"/>
              <a:gd name="T79" fmla="*/ 2147483647 h 155"/>
              <a:gd name="T80" fmla="*/ 2147483647 w 114"/>
              <a:gd name="T81" fmla="*/ 2147483647 h 155"/>
              <a:gd name="T82" fmla="*/ 2147483647 w 114"/>
              <a:gd name="T83" fmla="*/ 2147483647 h 155"/>
              <a:gd name="T84" fmla="*/ 2147483647 w 114"/>
              <a:gd name="T85" fmla="*/ 2147483647 h 155"/>
              <a:gd name="T86" fmla="*/ 2147483647 w 114"/>
              <a:gd name="T87" fmla="*/ 2147483647 h 155"/>
              <a:gd name="T88" fmla="*/ 2147483647 w 114"/>
              <a:gd name="T89" fmla="*/ 2147483647 h 155"/>
              <a:gd name="T90" fmla="*/ 2147483647 w 114"/>
              <a:gd name="T91" fmla="*/ 2147483647 h 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4"/>
              <a:gd name="T139" fmla="*/ 0 h 155"/>
              <a:gd name="T140" fmla="*/ 114 w 114"/>
              <a:gd name="T141" fmla="*/ 155 h 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4" h="155">
                <a:moveTo>
                  <a:pt x="91" y="155"/>
                </a:moveTo>
                <a:lnTo>
                  <a:pt x="114" y="155"/>
                </a:lnTo>
                <a:lnTo>
                  <a:pt x="114" y="64"/>
                </a:lnTo>
                <a:lnTo>
                  <a:pt x="114" y="57"/>
                </a:lnTo>
                <a:lnTo>
                  <a:pt x="114" y="47"/>
                </a:lnTo>
                <a:lnTo>
                  <a:pt x="113" y="38"/>
                </a:lnTo>
                <a:lnTo>
                  <a:pt x="112" y="28"/>
                </a:lnTo>
                <a:lnTo>
                  <a:pt x="108" y="21"/>
                </a:lnTo>
                <a:lnTo>
                  <a:pt x="104" y="15"/>
                </a:lnTo>
                <a:lnTo>
                  <a:pt x="101" y="12"/>
                </a:lnTo>
                <a:lnTo>
                  <a:pt x="97" y="8"/>
                </a:lnTo>
                <a:lnTo>
                  <a:pt x="92" y="5"/>
                </a:lnTo>
                <a:lnTo>
                  <a:pt x="87" y="3"/>
                </a:lnTo>
                <a:lnTo>
                  <a:pt x="80" y="1"/>
                </a:lnTo>
                <a:lnTo>
                  <a:pt x="73" y="0"/>
                </a:lnTo>
                <a:lnTo>
                  <a:pt x="65" y="0"/>
                </a:lnTo>
                <a:lnTo>
                  <a:pt x="59" y="0"/>
                </a:lnTo>
                <a:lnTo>
                  <a:pt x="53" y="1"/>
                </a:lnTo>
                <a:lnTo>
                  <a:pt x="46" y="4"/>
                </a:lnTo>
                <a:lnTo>
                  <a:pt x="41" y="6"/>
                </a:lnTo>
                <a:lnTo>
                  <a:pt x="36" y="10"/>
                </a:lnTo>
                <a:lnTo>
                  <a:pt x="31" y="14"/>
                </a:lnTo>
                <a:lnTo>
                  <a:pt x="26" y="20"/>
                </a:lnTo>
                <a:lnTo>
                  <a:pt x="22" y="26"/>
                </a:lnTo>
                <a:lnTo>
                  <a:pt x="22" y="4"/>
                </a:lnTo>
                <a:lnTo>
                  <a:pt x="0" y="4"/>
                </a:lnTo>
                <a:lnTo>
                  <a:pt x="0" y="155"/>
                </a:lnTo>
                <a:lnTo>
                  <a:pt x="23" y="155"/>
                </a:lnTo>
                <a:lnTo>
                  <a:pt x="23" y="69"/>
                </a:lnTo>
                <a:lnTo>
                  <a:pt x="24" y="59"/>
                </a:lnTo>
                <a:lnTo>
                  <a:pt x="26" y="49"/>
                </a:lnTo>
                <a:lnTo>
                  <a:pt x="30" y="41"/>
                </a:lnTo>
                <a:lnTo>
                  <a:pt x="34" y="34"/>
                </a:lnTo>
                <a:lnTo>
                  <a:pt x="40" y="29"/>
                </a:lnTo>
                <a:lnTo>
                  <a:pt x="46" y="26"/>
                </a:lnTo>
                <a:lnTo>
                  <a:pt x="55" y="24"/>
                </a:lnTo>
                <a:lnTo>
                  <a:pt x="63" y="22"/>
                </a:lnTo>
                <a:lnTo>
                  <a:pt x="71" y="24"/>
                </a:lnTo>
                <a:lnTo>
                  <a:pt x="77" y="25"/>
                </a:lnTo>
                <a:lnTo>
                  <a:pt x="81" y="28"/>
                </a:lnTo>
                <a:lnTo>
                  <a:pt x="85" y="32"/>
                </a:lnTo>
                <a:lnTo>
                  <a:pt x="88" y="38"/>
                </a:lnTo>
                <a:lnTo>
                  <a:pt x="90" y="45"/>
                </a:lnTo>
                <a:lnTo>
                  <a:pt x="91" y="53"/>
                </a:lnTo>
                <a:lnTo>
                  <a:pt x="91" y="62"/>
                </a:lnTo>
                <a:lnTo>
                  <a:pt x="91" y="155"/>
                </a:lnTo>
                <a:close/>
              </a:path>
            </a:pathLst>
          </a:custGeom>
          <a:solidFill>
            <a:srgbClr val="0000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63" name="Freeform 559"/>
          <p:cNvSpPr>
            <a:spLocks noEditPoints="1"/>
          </p:cNvSpPr>
          <p:nvPr/>
        </p:nvSpPr>
        <p:spPr bwMode="auto">
          <a:xfrm>
            <a:off x="5883275" y="5632450"/>
            <a:ext cx="58738" cy="84138"/>
          </a:xfrm>
          <a:custGeom>
            <a:avLst/>
            <a:gdLst>
              <a:gd name="T0" fmla="*/ 2147483647 w 124"/>
              <a:gd name="T1" fmla="*/ 2147483647 h 159"/>
              <a:gd name="T2" fmla="*/ 2147483647 w 124"/>
              <a:gd name="T3" fmla="*/ 2147483647 h 159"/>
              <a:gd name="T4" fmla="*/ 2147483647 w 124"/>
              <a:gd name="T5" fmla="*/ 2147483647 h 159"/>
              <a:gd name="T6" fmla="*/ 2147483647 w 124"/>
              <a:gd name="T7" fmla="*/ 2147483647 h 159"/>
              <a:gd name="T8" fmla="*/ 2147483647 w 124"/>
              <a:gd name="T9" fmla="*/ 2147483647 h 159"/>
              <a:gd name="T10" fmla="*/ 2147483647 w 124"/>
              <a:gd name="T11" fmla="*/ 2147483647 h 159"/>
              <a:gd name="T12" fmla="*/ 2147483647 w 124"/>
              <a:gd name="T13" fmla="*/ 2147483647 h 159"/>
              <a:gd name="T14" fmla="*/ 2147483647 w 124"/>
              <a:gd name="T15" fmla="*/ 2147483647 h 159"/>
              <a:gd name="T16" fmla="*/ 2147483647 w 124"/>
              <a:gd name="T17" fmla="*/ 2147483647 h 159"/>
              <a:gd name="T18" fmla="*/ 2147483647 w 124"/>
              <a:gd name="T19" fmla="*/ 2147483647 h 159"/>
              <a:gd name="T20" fmla="*/ 2147483647 w 124"/>
              <a:gd name="T21" fmla="*/ 2147483647 h 159"/>
              <a:gd name="T22" fmla="*/ 2147483647 w 124"/>
              <a:gd name="T23" fmla="*/ 2147483647 h 159"/>
              <a:gd name="T24" fmla="*/ 2147483647 w 124"/>
              <a:gd name="T25" fmla="*/ 2147483647 h 159"/>
              <a:gd name="T26" fmla="*/ 2147483647 w 124"/>
              <a:gd name="T27" fmla="*/ 2147483647 h 159"/>
              <a:gd name="T28" fmla="*/ 2147483647 w 124"/>
              <a:gd name="T29" fmla="*/ 2147483647 h 159"/>
              <a:gd name="T30" fmla="*/ 2147483647 w 124"/>
              <a:gd name="T31" fmla="*/ 2147483647 h 159"/>
              <a:gd name="T32" fmla="*/ 2147483647 w 124"/>
              <a:gd name="T33" fmla="*/ 2147483647 h 159"/>
              <a:gd name="T34" fmla="*/ 2147483647 w 124"/>
              <a:gd name="T35" fmla="*/ 2147483647 h 159"/>
              <a:gd name="T36" fmla="*/ 2147483647 w 124"/>
              <a:gd name="T37" fmla="*/ 2147483647 h 159"/>
              <a:gd name="T38" fmla="*/ 2147483647 w 124"/>
              <a:gd name="T39" fmla="*/ 2147483647 h 159"/>
              <a:gd name="T40" fmla="*/ 2147483647 w 124"/>
              <a:gd name="T41" fmla="*/ 2147483647 h 159"/>
              <a:gd name="T42" fmla="*/ 2147483647 w 124"/>
              <a:gd name="T43" fmla="*/ 2147483647 h 159"/>
              <a:gd name="T44" fmla="*/ 2147483647 w 124"/>
              <a:gd name="T45" fmla="*/ 2147483647 h 159"/>
              <a:gd name="T46" fmla="*/ 2147483647 w 124"/>
              <a:gd name="T47" fmla="*/ 2147483647 h 159"/>
              <a:gd name="T48" fmla="*/ 2147483647 w 124"/>
              <a:gd name="T49" fmla="*/ 2147483647 h 159"/>
              <a:gd name="T50" fmla="*/ 2147483647 w 124"/>
              <a:gd name="T51" fmla="*/ 2147483647 h 159"/>
              <a:gd name="T52" fmla="*/ 2147483647 w 124"/>
              <a:gd name="T53" fmla="*/ 2147483647 h 159"/>
              <a:gd name="T54" fmla="*/ 2147483647 w 124"/>
              <a:gd name="T55" fmla="*/ 2147483647 h 159"/>
              <a:gd name="T56" fmla="*/ 2147483647 w 124"/>
              <a:gd name="T57" fmla="*/ 2147483647 h 159"/>
              <a:gd name="T58" fmla="*/ 2147483647 w 124"/>
              <a:gd name="T59" fmla="*/ 2147483647 h 159"/>
              <a:gd name="T60" fmla="*/ 2147483647 w 124"/>
              <a:gd name="T61" fmla="*/ 2147483647 h 159"/>
              <a:gd name="T62" fmla="*/ 2147483647 w 124"/>
              <a:gd name="T63" fmla="*/ 2147483647 h 159"/>
              <a:gd name="T64" fmla="*/ 2147483647 w 124"/>
              <a:gd name="T65" fmla="*/ 2147483647 h 159"/>
              <a:gd name="T66" fmla="*/ 2147483647 w 124"/>
              <a:gd name="T67" fmla="*/ 2147483647 h 159"/>
              <a:gd name="T68" fmla="*/ 2147483647 w 124"/>
              <a:gd name="T69" fmla="*/ 2147483647 h 15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4"/>
              <a:gd name="T106" fmla="*/ 0 h 159"/>
              <a:gd name="T107" fmla="*/ 124 w 124"/>
              <a:gd name="T108" fmla="*/ 159 h 15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4" h="159">
                <a:moveTo>
                  <a:pt x="99" y="107"/>
                </a:moveTo>
                <a:lnTo>
                  <a:pt x="97" y="113"/>
                </a:lnTo>
                <a:lnTo>
                  <a:pt x="94" y="119"/>
                </a:lnTo>
                <a:lnTo>
                  <a:pt x="91" y="124"/>
                </a:lnTo>
                <a:lnTo>
                  <a:pt x="87" y="128"/>
                </a:lnTo>
                <a:lnTo>
                  <a:pt x="83" y="131"/>
                </a:lnTo>
                <a:lnTo>
                  <a:pt x="77" y="133"/>
                </a:lnTo>
                <a:lnTo>
                  <a:pt x="71" y="135"/>
                </a:lnTo>
                <a:lnTo>
                  <a:pt x="64" y="135"/>
                </a:lnTo>
                <a:lnTo>
                  <a:pt x="55" y="134"/>
                </a:lnTo>
                <a:lnTo>
                  <a:pt x="48" y="132"/>
                </a:lnTo>
                <a:lnTo>
                  <a:pt x="41" y="128"/>
                </a:lnTo>
                <a:lnTo>
                  <a:pt x="35" y="123"/>
                </a:lnTo>
                <a:lnTo>
                  <a:pt x="31" y="117"/>
                </a:lnTo>
                <a:lnTo>
                  <a:pt x="28" y="109"/>
                </a:lnTo>
                <a:lnTo>
                  <a:pt x="26" y="98"/>
                </a:lnTo>
                <a:lnTo>
                  <a:pt x="25" y="88"/>
                </a:lnTo>
                <a:lnTo>
                  <a:pt x="124" y="88"/>
                </a:lnTo>
                <a:lnTo>
                  <a:pt x="124" y="76"/>
                </a:lnTo>
                <a:lnTo>
                  <a:pt x="123" y="60"/>
                </a:lnTo>
                <a:lnTo>
                  <a:pt x="120" y="43"/>
                </a:lnTo>
                <a:lnTo>
                  <a:pt x="114" y="31"/>
                </a:lnTo>
                <a:lnTo>
                  <a:pt x="108" y="20"/>
                </a:lnTo>
                <a:lnTo>
                  <a:pt x="98" y="12"/>
                </a:lnTo>
                <a:lnTo>
                  <a:pt x="88" y="5"/>
                </a:lnTo>
                <a:lnTo>
                  <a:pt x="76" y="1"/>
                </a:lnTo>
                <a:lnTo>
                  <a:pt x="62" y="0"/>
                </a:lnTo>
                <a:lnTo>
                  <a:pt x="49" y="1"/>
                </a:lnTo>
                <a:lnTo>
                  <a:pt x="36" y="6"/>
                </a:lnTo>
                <a:lnTo>
                  <a:pt x="26" y="12"/>
                </a:lnTo>
                <a:lnTo>
                  <a:pt x="17" y="21"/>
                </a:lnTo>
                <a:lnTo>
                  <a:pt x="10" y="33"/>
                </a:lnTo>
                <a:lnTo>
                  <a:pt x="5" y="47"/>
                </a:lnTo>
                <a:lnTo>
                  <a:pt x="1" y="63"/>
                </a:lnTo>
                <a:lnTo>
                  <a:pt x="0" y="81"/>
                </a:lnTo>
                <a:lnTo>
                  <a:pt x="1" y="98"/>
                </a:lnTo>
                <a:lnTo>
                  <a:pt x="5" y="113"/>
                </a:lnTo>
                <a:lnTo>
                  <a:pt x="10" y="127"/>
                </a:lnTo>
                <a:lnTo>
                  <a:pt x="17" y="138"/>
                </a:lnTo>
                <a:lnTo>
                  <a:pt x="26" y="147"/>
                </a:lnTo>
                <a:lnTo>
                  <a:pt x="36" y="153"/>
                </a:lnTo>
                <a:lnTo>
                  <a:pt x="49" y="158"/>
                </a:lnTo>
                <a:lnTo>
                  <a:pt x="62" y="159"/>
                </a:lnTo>
                <a:lnTo>
                  <a:pt x="73" y="158"/>
                </a:lnTo>
                <a:lnTo>
                  <a:pt x="85" y="155"/>
                </a:lnTo>
                <a:lnTo>
                  <a:pt x="94" y="151"/>
                </a:lnTo>
                <a:lnTo>
                  <a:pt x="103" y="145"/>
                </a:lnTo>
                <a:lnTo>
                  <a:pt x="109" y="138"/>
                </a:lnTo>
                <a:lnTo>
                  <a:pt x="115" y="128"/>
                </a:lnTo>
                <a:lnTo>
                  <a:pt x="120" y="119"/>
                </a:lnTo>
                <a:lnTo>
                  <a:pt x="122" y="107"/>
                </a:lnTo>
                <a:lnTo>
                  <a:pt x="99" y="107"/>
                </a:lnTo>
                <a:close/>
                <a:moveTo>
                  <a:pt x="25" y="67"/>
                </a:moveTo>
                <a:lnTo>
                  <a:pt x="26" y="56"/>
                </a:lnTo>
                <a:lnTo>
                  <a:pt x="28" y="48"/>
                </a:lnTo>
                <a:lnTo>
                  <a:pt x="32" y="40"/>
                </a:lnTo>
                <a:lnTo>
                  <a:pt x="36" y="34"/>
                </a:lnTo>
                <a:lnTo>
                  <a:pt x="41" y="28"/>
                </a:lnTo>
                <a:lnTo>
                  <a:pt x="48" y="25"/>
                </a:lnTo>
                <a:lnTo>
                  <a:pt x="54" y="24"/>
                </a:lnTo>
                <a:lnTo>
                  <a:pt x="63" y="22"/>
                </a:lnTo>
                <a:lnTo>
                  <a:pt x="71" y="24"/>
                </a:lnTo>
                <a:lnTo>
                  <a:pt x="78" y="25"/>
                </a:lnTo>
                <a:lnTo>
                  <a:pt x="85" y="29"/>
                </a:lnTo>
                <a:lnTo>
                  <a:pt x="90" y="34"/>
                </a:lnTo>
                <a:lnTo>
                  <a:pt x="94" y="40"/>
                </a:lnTo>
                <a:lnTo>
                  <a:pt x="97" y="48"/>
                </a:lnTo>
                <a:lnTo>
                  <a:pt x="98" y="56"/>
                </a:lnTo>
                <a:lnTo>
                  <a:pt x="99" y="67"/>
                </a:lnTo>
                <a:lnTo>
                  <a:pt x="25" y="67"/>
                </a:lnTo>
                <a:close/>
              </a:path>
            </a:pathLst>
          </a:custGeom>
          <a:solidFill>
            <a:srgbClr val="0000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64" name="Freeform 560"/>
          <p:cNvSpPr>
            <a:spLocks/>
          </p:cNvSpPr>
          <p:nvPr/>
        </p:nvSpPr>
        <p:spPr bwMode="auto">
          <a:xfrm>
            <a:off x="5983288" y="5602288"/>
            <a:ext cx="77787" cy="114300"/>
          </a:xfrm>
          <a:custGeom>
            <a:avLst/>
            <a:gdLst>
              <a:gd name="T0" fmla="*/ 2147483647 w 165"/>
              <a:gd name="T1" fmla="*/ 2147483647 h 216"/>
              <a:gd name="T2" fmla="*/ 2147483647 w 165"/>
              <a:gd name="T3" fmla="*/ 2147483647 h 216"/>
              <a:gd name="T4" fmla="*/ 2147483647 w 165"/>
              <a:gd name="T5" fmla="*/ 2147483647 h 216"/>
              <a:gd name="T6" fmla="*/ 2147483647 w 165"/>
              <a:gd name="T7" fmla="*/ 2147483647 h 216"/>
              <a:gd name="T8" fmla="*/ 2147483647 w 165"/>
              <a:gd name="T9" fmla="*/ 2147483647 h 216"/>
              <a:gd name="T10" fmla="*/ 2147483647 w 165"/>
              <a:gd name="T11" fmla="*/ 2147483647 h 216"/>
              <a:gd name="T12" fmla="*/ 2147483647 w 165"/>
              <a:gd name="T13" fmla="*/ 2147483647 h 216"/>
              <a:gd name="T14" fmla="*/ 2147483647 w 165"/>
              <a:gd name="T15" fmla="*/ 2147483647 h 216"/>
              <a:gd name="T16" fmla="*/ 2147483647 w 165"/>
              <a:gd name="T17" fmla="*/ 2147483647 h 216"/>
              <a:gd name="T18" fmla="*/ 2147483647 w 165"/>
              <a:gd name="T19" fmla="*/ 2147483647 h 216"/>
              <a:gd name="T20" fmla="*/ 2147483647 w 165"/>
              <a:gd name="T21" fmla="*/ 2147483647 h 216"/>
              <a:gd name="T22" fmla="*/ 2147483647 w 165"/>
              <a:gd name="T23" fmla="*/ 2147483647 h 216"/>
              <a:gd name="T24" fmla="*/ 2147483647 w 165"/>
              <a:gd name="T25" fmla="*/ 2147483647 h 216"/>
              <a:gd name="T26" fmla="*/ 2147483647 w 165"/>
              <a:gd name="T27" fmla="*/ 2147483647 h 216"/>
              <a:gd name="T28" fmla="*/ 2147483647 w 165"/>
              <a:gd name="T29" fmla="*/ 2147483647 h 216"/>
              <a:gd name="T30" fmla="*/ 2147483647 w 165"/>
              <a:gd name="T31" fmla="*/ 2147483647 h 216"/>
              <a:gd name="T32" fmla="*/ 2147483647 w 165"/>
              <a:gd name="T33" fmla="*/ 2147483647 h 216"/>
              <a:gd name="T34" fmla="*/ 2147483647 w 165"/>
              <a:gd name="T35" fmla="*/ 2147483647 h 216"/>
              <a:gd name="T36" fmla="*/ 2147483647 w 165"/>
              <a:gd name="T37" fmla="*/ 2147483647 h 216"/>
              <a:gd name="T38" fmla="*/ 2147483647 w 165"/>
              <a:gd name="T39" fmla="*/ 2147483647 h 216"/>
              <a:gd name="T40" fmla="*/ 2147483647 w 165"/>
              <a:gd name="T41" fmla="*/ 0 h 216"/>
              <a:gd name="T42" fmla="*/ 2147483647 w 165"/>
              <a:gd name="T43" fmla="*/ 2147483647 h 216"/>
              <a:gd name="T44" fmla="*/ 2147483647 w 165"/>
              <a:gd name="T45" fmla="*/ 2147483647 h 216"/>
              <a:gd name="T46" fmla="*/ 2147483647 w 165"/>
              <a:gd name="T47" fmla="*/ 2147483647 h 216"/>
              <a:gd name="T48" fmla="*/ 2147483647 w 165"/>
              <a:gd name="T49" fmla="*/ 2147483647 h 216"/>
              <a:gd name="T50" fmla="*/ 2147483647 w 165"/>
              <a:gd name="T51" fmla="*/ 2147483647 h 216"/>
              <a:gd name="T52" fmla="*/ 2147483647 w 165"/>
              <a:gd name="T53" fmla="*/ 2147483647 h 216"/>
              <a:gd name="T54" fmla="*/ 2147483647 w 165"/>
              <a:gd name="T55" fmla="*/ 2147483647 h 216"/>
              <a:gd name="T56" fmla="*/ 0 w 165"/>
              <a:gd name="T57" fmla="*/ 2147483647 h 216"/>
              <a:gd name="T58" fmla="*/ 2147483647 w 165"/>
              <a:gd name="T59" fmla="*/ 2147483647 h 216"/>
              <a:gd name="T60" fmla="*/ 2147483647 w 165"/>
              <a:gd name="T61" fmla="*/ 2147483647 h 216"/>
              <a:gd name="T62" fmla="*/ 2147483647 w 165"/>
              <a:gd name="T63" fmla="*/ 2147483647 h 216"/>
              <a:gd name="T64" fmla="*/ 2147483647 w 165"/>
              <a:gd name="T65" fmla="*/ 2147483647 h 216"/>
              <a:gd name="T66" fmla="*/ 2147483647 w 165"/>
              <a:gd name="T67" fmla="*/ 2147483647 h 216"/>
              <a:gd name="T68" fmla="*/ 2147483647 w 165"/>
              <a:gd name="T69" fmla="*/ 2147483647 h 216"/>
              <a:gd name="T70" fmla="*/ 2147483647 w 165"/>
              <a:gd name="T71" fmla="*/ 2147483647 h 216"/>
              <a:gd name="T72" fmla="*/ 2147483647 w 165"/>
              <a:gd name="T73" fmla="*/ 2147483647 h 216"/>
              <a:gd name="T74" fmla="*/ 2147483647 w 165"/>
              <a:gd name="T75" fmla="*/ 2147483647 h 216"/>
              <a:gd name="T76" fmla="*/ 2147483647 w 165"/>
              <a:gd name="T77" fmla="*/ 2147483647 h 216"/>
              <a:gd name="T78" fmla="*/ 2147483647 w 165"/>
              <a:gd name="T79" fmla="*/ 2147483647 h 216"/>
              <a:gd name="T80" fmla="*/ 2147483647 w 165"/>
              <a:gd name="T81" fmla="*/ 2147483647 h 21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65"/>
              <a:gd name="T124" fmla="*/ 0 h 216"/>
              <a:gd name="T125" fmla="*/ 165 w 165"/>
              <a:gd name="T126" fmla="*/ 216 h 21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65" h="216">
                <a:moveTo>
                  <a:pt x="140" y="134"/>
                </a:moveTo>
                <a:lnTo>
                  <a:pt x="139" y="146"/>
                </a:lnTo>
                <a:lnTo>
                  <a:pt x="135" y="158"/>
                </a:lnTo>
                <a:lnTo>
                  <a:pt x="131" y="167"/>
                </a:lnTo>
                <a:lnTo>
                  <a:pt x="124" y="175"/>
                </a:lnTo>
                <a:lnTo>
                  <a:pt x="116" y="181"/>
                </a:lnTo>
                <a:lnTo>
                  <a:pt x="108" y="187"/>
                </a:lnTo>
                <a:lnTo>
                  <a:pt x="97" y="189"/>
                </a:lnTo>
                <a:lnTo>
                  <a:pt x="87" y="190"/>
                </a:lnTo>
                <a:lnTo>
                  <a:pt x="74" y="189"/>
                </a:lnTo>
                <a:lnTo>
                  <a:pt x="63" y="184"/>
                </a:lnTo>
                <a:lnTo>
                  <a:pt x="52" y="177"/>
                </a:lnTo>
                <a:lnTo>
                  <a:pt x="44" y="168"/>
                </a:lnTo>
                <a:lnTo>
                  <a:pt x="36" y="156"/>
                </a:lnTo>
                <a:lnTo>
                  <a:pt x="31" y="142"/>
                </a:lnTo>
                <a:lnTo>
                  <a:pt x="28" y="126"/>
                </a:lnTo>
                <a:lnTo>
                  <a:pt x="27" y="109"/>
                </a:lnTo>
                <a:lnTo>
                  <a:pt x="28" y="90"/>
                </a:lnTo>
                <a:lnTo>
                  <a:pt x="31" y="74"/>
                </a:lnTo>
                <a:lnTo>
                  <a:pt x="36" y="60"/>
                </a:lnTo>
                <a:lnTo>
                  <a:pt x="43" y="47"/>
                </a:lnTo>
                <a:lnTo>
                  <a:pt x="51" y="38"/>
                </a:lnTo>
                <a:lnTo>
                  <a:pt x="62" y="32"/>
                </a:lnTo>
                <a:lnTo>
                  <a:pt x="73" y="27"/>
                </a:lnTo>
                <a:lnTo>
                  <a:pt x="87" y="26"/>
                </a:lnTo>
                <a:lnTo>
                  <a:pt x="97" y="27"/>
                </a:lnTo>
                <a:lnTo>
                  <a:pt x="106" y="28"/>
                </a:lnTo>
                <a:lnTo>
                  <a:pt x="114" y="32"/>
                </a:lnTo>
                <a:lnTo>
                  <a:pt x="122" y="36"/>
                </a:lnTo>
                <a:lnTo>
                  <a:pt x="128" y="42"/>
                </a:lnTo>
                <a:lnTo>
                  <a:pt x="132" y="49"/>
                </a:lnTo>
                <a:lnTo>
                  <a:pt x="136" y="59"/>
                </a:lnTo>
                <a:lnTo>
                  <a:pt x="139" y="68"/>
                </a:lnTo>
                <a:lnTo>
                  <a:pt x="164" y="68"/>
                </a:lnTo>
                <a:lnTo>
                  <a:pt x="161" y="53"/>
                </a:lnTo>
                <a:lnTo>
                  <a:pt x="156" y="40"/>
                </a:lnTo>
                <a:lnTo>
                  <a:pt x="149" y="28"/>
                </a:lnTo>
                <a:lnTo>
                  <a:pt x="141" y="19"/>
                </a:lnTo>
                <a:lnTo>
                  <a:pt x="129" y="11"/>
                </a:lnTo>
                <a:lnTo>
                  <a:pt x="117" y="5"/>
                </a:lnTo>
                <a:lnTo>
                  <a:pt x="103" y="2"/>
                </a:lnTo>
                <a:lnTo>
                  <a:pt x="88" y="0"/>
                </a:lnTo>
                <a:lnTo>
                  <a:pt x="78" y="0"/>
                </a:lnTo>
                <a:lnTo>
                  <a:pt x="69" y="3"/>
                </a:lnTo>
                <a:lnTo>
                  <a:pt x="59" y="5"/>
                </a:lnTo>
                <a:lnTo>
                  <a:pt x="51" y="7"/>
                </a:lnTo>
                <a:lnTo>
                  <a:pt x="44" y="12"/>
                </a:lnTo>
                <a:lnTo>
                  <a:pt x="36" y="17"/>
                </a:lnTo>
                <a:lnTo>
                  <a:pt x="30" y="23"/>
                </a:lnTo>
                <a:lnTo>
                  <a:pt x="24" y="28"/>
                </a:lnTo>
                <a:lnTo>
                  <a:pt x="18" y="35"/>
                </a:lnTo>
                <a:lnTo>
                  <a:pt x="14" y="43"/>
                </a:lnTo>
                <a:lnTo>
                  <a:pt x="10" y="53"/>
                </a:lnTo>
                <a:lnTo>
                  <a:pt x="7" y="62"/>
                </a:lnTo>
                <a:lnTo>
                  <a:pt x="4" y="71"/>
                </a:lnTo>
                <a:lnTo>
                  <a:pt x="1" y="82"/>
                </a:lnTo>
                <a:lnTo>
                  <a:pt x="0" y="94"/>
                </a:lnTo>
                <a:lnTo>
                  <a:pt x="0" y="105"/>
                </a:lnTo>
                <a:lnTo>
                  <a:pt x="0" y="118"/>
                </a:lnTo>
                <a:lnTo>
                  <a:pt x="1" y="130"/>
                </a:lnTo>
                <a:lnTo>
                  <a:pt x="4" y="141"/>
                </a:lnTo>
                <a:lnTo>
                  <a:pt x="7" y="152"/>
                </a:lnTo>
                <a:lnTo>
                  <a:pt x="10" y="162"/>
                </a:lnTo>
                <a:lnTo>
                  <a:pt x="13" y="170"/>
                </a:lnTo>
                <a:lnTo>
                  <a:pt x="18" y="180"/>
                </a:lnTo>
                <a:lnTo>
                  <a:pt x="24" y="187"/>
                </a:lnTo>
                <a:lnTo>
                  <a:pt x="29" y="194"/>
                </a:lnTo>
                <a:lnTo>
                  <a:pt x="35" y="200"/>
                </a:lnTo>
                <a:lnTo>
                  <a:pt x="43" y="204"/>
                </a:lnTo>
                <a:lnTo>
                  <a:pt x="50" y="209"/>
                </a:lnTo>
                <a:lnTo>
                  <a:pt x="58" y="211"/>
                </a:lnTo>
                <a:lnTo>
                  <a:pt x="67" y="214"/>
                </a:lnTo>
                <a:lnTo>
                  <a:pt x="75" y="216"/>
                </a:lnTo>
                <a:lnTo>
                  <a:pt x="85" y="216"/>
                </a:lnTo>
                <a:lnTo>
                  <a:pt x="102" y="215"/>
                </a:lnTo>
                <a:lnTo>
                  <a:pt x="116" y="210"/>
                </a:lnTo>
                <a:lnTo>
                  <a:pt x="130" y="203"/>
                </a:lnTo>
                <a:lnTo>
                  <a:pt x="142" y="194"/>
                </a:lnTo>
                <a:lnTo>
                  <a:pt x="151" y="182"/>
                </a:lnTo>
                <a:lnTo>
                  <a:pt x="157" y="168"/>
                </a:lnTo>
                <a:lnTo>
                  <a:pt x="163" y="152"/>
                </a:lnTo>
                <a:lnTo>
                  <a:pt x="165" y="134"/>
                </a:lnTo>
                <a:lnTo>
                  <a:pt x="140" y="134"/>
                </a:lnTo>
                <a:close/>
              </a:path>
            </a:pathLst>
          </a:custGeom>
          <a:solidFill>
            <a:srgbClr val="0000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2065" name="Rectangle 561"/>
          <p:cNvSpPr>
            <a:spLocks noChangeArrowheads="1"/>
          </p:cNvSpPr>
          <p:nvPr/>
        </p:nvSpPr>
        <p:spPr bwMode="auto">
          <a:xfrm>
            <a:off x="6076950" y="5697538"/>
            <a:ext cx="12700" cy="17462"/>
          </a:xfrm>
          <a:prstGeom prst="rect">
            <a:avLst/>
          </a:prstGeom>
          <a:solidFill>
            <a:srgbClr val="0000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grpSp>
        <p:nvGrpSpPr>
          <p:cNvPr id="2" name="Group 562"/>
          <p:cNvGrpSpPr>
            <a:grpSpLocks/>
          </p:cNvGrpSpPr>
          <p:nvPr/>
        </p:nvGrpSpPr>
        <p:grpSpPr bwMode="auto">
          <a:xfrm>
            <a:off x="1247775" y="2489200"/>
            <a:ext cx="1438275" cy="200025"/>
            <a:chOff x="3378" y="942"/>
            <a:chExt cx="1020" cy="126"/>
          </a:xfrm>
        </p:grpSpPr>
        <p:sp>
          <p:nvSpPr>
            <p:cNvPr id="22075" name="Oval 563"/>
            <p:cNvSpPr>
              <a:spLocks noChangeArrowheads="1"/>
            </p:cNvSpPr>
            <p:nvPr/>
          </p:nvSpPr>
          <p:spPr bwMode="auto">
            <a:xfrm>
              <a:off x="3378" y="942"/>
              <a:ext cx="192" cy="126"/>
            </a:xfrm>
            <a:prstGeom prst="ellipse">
              <a:avLst/>
            </a:prstGeom>
            <a:noFill/>
            <a:ln w="381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2076" name="Oval 564"/>
            <p:cNvSpPr>
              <a:spLocks noChangeArrowheads="1"/>
            </p:cNvSpPr>
            <p:nvPr/>
          </p:nvSpPr>
          <p:spPr bwMode="auto">
            <a:xfrm>
              <a:off x="3822" y="942"/>
              <a:ext cx="576" cy="126"/>
            </a:xfrm>
            <a:prstGeom prst="ellipse">
              <a:avLst/>
            </a:prstGeom>
            <a:noFill/>
            <a:ln w="381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grpSp>
      <p:grpSp>
        <p:nvGrpSpPr>
          <p:cNvPr id="3" name="Group 565"/>
          <p:cNvGrpSpPr>
            <a:grpSpLocks/>
          </p:cNvGrpSpPr>
          <p:nvPr/>
        </p:nvGrpSpPr>
        <p:grpSpPr bwMode="auto">
          <a:xfrm>
            <a:off x="4775200" y="1701800"/>
            <a:ext cx="1439863" cy="200025"/>
            <a:chOff x="3378" y="942"/>
            <a:chExt cx="1020" cy="126"/>
          </a:xfrm>
        </p:grpSpPr>
        <p:sp>
          <p:nvSpPr>
            <p:cNvPr id="22073" name="Oval 566"/>
            <p:cNvSpPr>
              <a:spLocks noChangeArrowheads="1"/>
            </p:cNvSpPr>
            <p:nvPr/>
          </p:nvSpPr>
          <p:spPr bwMode="auto">
            <a:xfrm>
              <a:off x="3378" y="942"/>
              <a:ext cx="192" cy="126"/>
            </a:xfrm>
            <a:prstGeom prst="ellipse">
              <a:avLst/>
            </a:prstGeom>
            <a:noFill/>
            <a:ln w="381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2074" name="Oval 567"/>
            <p:cNvSpPr>
              <a:spLocks noChangeArrowheads="1"/>
            </p:cNvSpPr>
            <p:nvPr/>
          </p:nvSpPr>
          <p:spPr bwMode="auto">
            <a:xfrm>
              <a:off x="3822" y="942"/>
              <a:ext cx="576" cy="126"/>
            </a:xfrm>
            <a:prstGeom prst="ellipse">
              <a:avLst/>
            </a:prstGeom>
            <a:noFill/>
            <a:ln w="381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grpSp>
      <p:grpSp>
        <p:nvGrpSpPr>
          <p:cNvPr id="4" name="Group 568"/>
          <p:cNvGrpSpPr>
            <a:grpSpLocks/>
          </p:cNvGrpSpPr>
          <p:nvPr/>
        </p:nvGrpSpPr>
        <p:grpSpPr bwMode="auto">
          <a:xfrm>
            <a:off x="4786313" y="5565775"/>
            <a:ext cx="1439862" cy="200025"/>
            <a:chOff x="3378" y="942"/>
            <a:chExt cx="1020" cy="126"/>
          </a:xfrm>
        </p:grpSpPr>
        <p:sp>
          <p:nvSpPr>
            <p:cNvPr id="22071" name="Oval 569"/>
            <p:cNvSpPr>
              <a:spLocks noChangeArrowheads="1"/>
            </p:cNvSpPr>
            <p:nvPr/>
          </p:nvSpPr>
          <p:spPr bwMode="auto">
            <a:xfrm>
              <a:off x="3378" y="942"/>
              <a:ext cx="192" cy="126"/>
            </a:xfrm>
            <a:prstGeom prst="ellipse">
              <a:avLst/>
            </a:prstGeom>
            <a:noFill/>
            <a:ln w="381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2072" name="Oval 570"/>
            <p:cNvSpPr>
              <a:spLocks noChangeArrowheads="1"/>
            </p:cNvSpPr>
            <p:nvPr/>
          </p:nvSpPr>
          <p:spPr bwMode="auto">
            <a:xfrm>
              <a:off x="3822" y="942"/>
              <a:ext cx="576" cy="126"/>
            </a:xfrm>
            <a:prstGeom prst="ellipse">
              <a:avLst/>
            </a:prstGeom>
            <a:noFill/>
            <a:ln w="381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grpSp>
      <p:sp>
        <p:nvSpPr>
          <p:cNvPr id="5" name="Τίτλος 4"/>
          <p:cNvSpPr>
            <a:spLocks noGrp="1"/>
          </p:cNvSpPr>
          <p:nvPr>
            <p:ph type="title"/>
          </p:nvPr>
        </p:nvSpPr>
        <p:spPr/>
        <p:txBody>
          <a:bodyPr/>
          <a:lstStyle/>
          <a:p>
            <a:r>
              <a:rPr lang="en-US" dirty="0"/>
              <a:t>Systematic </a:t>
            </a:r>
            <a:r>
              <a:rPr lang="en-US" dirty="0" smtClean="0"/>
              <a:t>sampling</a:t>
            </a:r>
            <a:endParaRPr lang="el-GR" dirty="0"/>
          </a:p>
        </p:txBody>
      </p:sp>
      <p:sp>
        <p:nvSpPr>
          <p:cNvPr id="7" name="Θέση αριθμού διαφάνειας 6"/>
          <p:cNvSpPr>
            <a:spLocks noGrp="1"/>
          </p:cNvSpPr>
          <p:nvPr>
            <p:ph type="sldNum" sz="quarter" idx="12"/>
          </p:nvPr>
        </p:nvSpPr>
        <p:spPr/>
        <p:txBody>
          <a:bodyPr/>
          <a:lstStyle/>
          <a:p>
            <a:pPr>
              <a:defRPr/>
            </a:pPr>
            <a:fld id="{7E55E3B3-0445-4CFC-BED8-763D4409E61F}" type="slidenum">
              <a:rPr lang="el-GR" smtClean="0"/>
              <a:pPr>
                <a:defRPr/>
              </a:pPr>
              <a:t>18</a:t>
            </a:fld>
            <a:endParaRPr lang="el-GR"/>
          </a:p>
        </p:txBody>
      </p:sp>
    </p:spTree>
    <p:extLst>
      <p:ext uri="{BB962C8B-B14F-4D97-AF65-F5344CB8AC3E}">
        <p14:creationId xmlns:p14="http://schemas.microsoft.com/office/powerpoint/2010/main" val="35220231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defRPr/>
            </a:pPr>
            <a:r>
              <a:rPr lang="el-GR"/>
              <a:t>Συλλογή δεδομένων</a:t>
            </a:r>
          </a:p>
        </p:txBody>
      </p:sp>
      <p:sp>
        <p:nvSpPr>
          <p:cNvPr id="17411" name="Rectangle 3"/>
          <p:cNvSpPr>
            <a:spLocks noGrp="1" noChangeArrowheads="1"/>
          </p:cNvSpPr>
          <p:nvPr>
            <p:ph idx="1"/>
          </p:nvPr>
        </p:nvSpPr>
        <p:spPr/>
        <p:txBody>
          <a:bodyPr/>
          <a:lstStyle/>
          <a:p>
            <a:pPr>
              <a:defRPr/>
            </a:pPr>
            <a:r>
              <a:rPr lang="el-GR"/>
              <a:t>Μια κύρια πρωτογενής πηγή συλλογής στοιχείων είναι η διενέργεια πληθυσμιακών ερευνών</a:t>
            </a:r>
          </a:p>
          <a:p>
            <a:pPr lvl="1">
              <a:defRPr/>
            </a:pPr>
            <a:r>
              <a:rPr lang="el-GR" i="1"/>
              <a:t>Π.χ. απογραφικών</a:t>
            </a:r>
            <a:r>
              <a:rPr lang="el-GR"/>
              <a:t> ή </a:t>
            </a:r>
            <a:r>
              <a:rPr lang="el-GR" i="1"/>
              <a:t>δειγματοληπτικών</a:t>
            </a:r>
            <a:r>
              <a:rPr lang="el-GR"/>
              <a:t>. </a:t>
            </a:r>
          </a:p>
        </p:txBody>
      </p:sp>
      <p:sp>
        <p:nvSpPr>
          <p:cNvPr id="2" name="Θέση αριθμού διαφάνειας 1"/>
          <p:cNvSpPr>
            <a:spLocks noGrp="1"/>
          </p:cNvSpPr>
          <p:nvPr>
            <p:ph type="sldNum" sz="quarter" idx="12"/>
          </p:nvPr>
        </p:nvSpPr>
        <p:spPr/>
        <p:txBody>
          <a:bodyPr/>
          <a:lstStyle/>
          <a:p>
            <a:pPr>
              <a:defRPr/>
            </a:pPr>
            <a:fld id="{7E55E3B3-0445-4CFC-BED8-763D4409E61F}" type="slidenum">
              <a:rPr lang="el-GR" smtClean="0"/>
              <a:pPr>
                <a:defRPr/>
              </a:pPr>
              <a:t>1</a:t>
            </a:fld>
            <a:endParaRPr lang="el-GR"/>
          </a:p>
        </p:txBody>
      </p:sp>
    </p:spTree>
    <p:extLst>
      <p:ext uri="{BB962C8B-B14F-4D97-AF65-F5344CB8AC3E}">
        <p14:creationId xmlns:p14="http://schemas.microsoft.com/office/powerpoint/2010/main" val="34713513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Δειγματοληπτικά </a:t>
            </a:r>
            <a:r>
              <a:rPr lang="el-GR" dirty="0" smtClean="0"/>
              <a:t>σφάλματα</a:t>
            </a:r>
            <a:endParaRPr lang="el-GR" dirty="0"/>
          </a:p>
        </p:txBody>
      </p:sp>
      <p:sp>
        <p:nvSpPr>
          <p:cNvPr id="3" name="Θέση περιεχομένου 2"/>
          <p:cNvSpPr>
            <a:spLocks noGrp="1"/>
          </p:cNvSpPr>
          <p:nvPr>
            <p:ph idx="1"/>
          </p:nvPr>
        </p:nvSpPr>
        <p:spPr/>
        <p:txBody>
          <a:bodyPr/>
          <a:lstStyle/>
          <a:p>
            <a:r>
              <a:rPr lang="el-GR" dirty="0" smtClean="0"/>
              <a:t>Συστηματικά </a:t>
            </a:r>
            <a:r>
              <a:rPr lang="el-GR" dirty="0"/>
              <a:t>σφάλματα</a:t>
            </a:r>
          </a:p>
          <a:p>
            <a:r>
              <a:rPr lang="el-GR" dirty="0"/>
              <a:t>Μη δειγματοληπτικά </a:t>
            </a:r>
            <a:r>
              <a:rPr lang="el-GR" dirty="0" smtClean="0"/>
              <a:t>σφάλματα</a:t>
            </a:r>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19</a:t>
            </a:fld>
            <a:endParaRPr lang="el-GR"/>
          </a:p>
        </p:txBody>
      </p:sp>
    </p:spTree>
    <p:extLst>
      <p:ext uri="{BB962C8B-B14F-4D97-AF65-F5344CB8AC3E}">
        <p14:creationId xmlns:p14="http://schemas.microsoft.com/office/powerpoint/2010/main" val="25771328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4" name="Group 2"/>
          <p:cNvGrpSpPr>
            <a:grpSpLocks/>
          </p:cNvGrpSpPr>
          <p:nvPr/>
        </p:nvGrpSpPr>
        <p:grpSpPr bwMode="auto">
          <a:xfrm>
            <a:off x="1295400" y="2276872"/>
            <a:ext cx="6386513" cy="1576388"/>
            <a:chOff x="816" y="2367"/>
            <a:chExt cx="4023" cy="993"/>
          </a:xfrm>
        </p:grpSpPr>
        <p:sp>
          <p:nvSpPr>
            <p:cNvPr id="23555" name="AutoShape 3"/>
            <p:cNvSpPr>
              <a:spLocks noChangeArrowheads="1"/>
            </p:cNvSpPr>
            <p:nvPr/>
          </p:nvSpPr>
          <p:spPr bwMode="auto">
            <a:xfrm>
              <a:off x="2544" y="2832"/>
              <a:ext cx="672" cy="528"/>
            </a:xfrm>
            <a:prstGeom prst="triangle">
              <a:avLst>
                <a:gd name="adj" fmla="val 50000"/>
              </a:avLst>
            </a:prstGeom>
            <a:solidFill>
              <a:srgbClr val="FF0000"/>
            </a:solidFill>
            <a:ln w="9525">
              <a:solidFill>
                <a:schemeClr val="tx1"/>
              </a:solidFill>
              <a:miter lim="800000"/>
              <a:headEnd/>
              <a:tailEnd/>
            </a:ln>
          </p:spPr>
          <p:txBody>
            <a:bodyPr wrap="none" anchor="ct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3556" name="Line 4"/>
            <p:cNvSpPr>
              <a:spLocks noChangeShapeType="1"/>
            </p:cNvSpPr>
            <p:nvPr/>
          </p:nvSpPr>
          <p:spPr bwMode="auto">
            <a:xfrm>
              <a:off x="1200" y="2688"/>
              <a:ext cx="3360" cy="288"/>
            </a:xfrm>
            <a:prstGeom prst="line">
              <a:avLst/>
            </a:prstGeom>
            <a:noFill/>
            <a:ln w="63500">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23557" name="Text Box 5"/>
            <p:cNvSpPr txBox="1">
              <a:spLocks noChangeArrowheads="1"/>
            </p:cNvSpPr>
            <p:nvPr/>
          </p:nvSpPr>
          <p:spPr bwMode="auto">
            <a:xfrm>
              <a:off x="816" y="2367"/>
              <a:ext cx="112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algn="l" rtl="0">
                <a:spcBef>
                  <a:spcPct val="0"/>
                </a:spcBef>
                <a:buClrTx/>
                <a:buSzTx/>
                <a:buFontTx/>
                <a:buNone/>
              </a:pPr>
              <a:r>
                <a:rPr lang="en-US" altLang="el-GR" sz="2800" b="1"/>
                <a:t>Precision</a:t>
              </a:r>
            </a:p>
          </p:txBody>
        </p:sp>
        <p:sp>
          <p:nvSpPr>
            <p:cNvPr id="23558" name="Text Box 6"/>
            <p:cNvSpPr txBox="1">
              <a:spLocks noChangeArrowheads="1"/>
            </p:cNvSpPr>
            <p:nvPr/>
          </p:nvSpPr>
          <p:spPr bwMode="auto">
            <a:xfrm>
              <a:off x="4224" y="2640"/>
              <a:ext cx="61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algn="l" rtl="0">
                <a:spcBef>
                  <a:spcPct val="0"/>
                </a:spcBef>
                <a:buClrTx/>
                <a:buSzTx/>
                <a:buFontTx/>
                <a:buNone/>
              </a:pPr>
              <a:r>
                <a:rPr lang="en-GB" altLang="el-GR" sz="2800" b="1"/>
                <a:t>Cost</a:t>
              </a:r>
            </a:p>
          </p:txBody>
        </p:sp>
      </p:gr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20</a:t>
            </a:fld>
            <a:endParaRPr lang="el-GR"/>
          </a:p>
        </p:txBody>
      </p:sp>
    </p:spTree>
    <p:extLst>
      <p:ext uri="{BB962C8B-B14F-4D97-AF65-F5344CB8AC3E}">
        <p14:creationId xmlns:p14="http://schemas.microsoft.com/office/powerpoint/2010/main" val="7907829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20867910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p:txBody>
          <a:bodyPr/>
          <a:lstStyle/>
          <a:p>
            <a:pPr>
              <a:defRPr/>
            </a:pPr>
            <a:r>
              <a:rPr lang="el-GR" sz="3600" dirty="0"/>
              <a:t>Μέθοδοι συλλογής </a:t>
            </a:r>
            <a:r>
              <a:rPr lang="el-GR" sz="3600" dirty="0" smtClean="0"/>
              <a:t>δεδομένων </a:t>
            </a:r>
            <a:r>
              <a:rPr lang="el-GR" sz="3000" b="0" dirty="0" smtClean="0"/>
              <a:t>1/2</a:t>
            </a:r>
            <a:endParaRPr lang="el-GR" sz="3000" b="0" dirty="0"/>
          </a:p>
        </p:txBody>
      </p:sp>
      <p:sp>
        <p:nvSpPr>
          <p:cNvPr id="194563" name="Rectangle 3"/>
          <p:cNvSpPr>
            <a:spLocks noGrp="1" noChangeArrowheads="1"/>
          </p:cNvSpPr>
          <p:nvPr>
            <p:ph idx="1"/>
          </p:nvPr>
        </p:nvSpPr>
        <p:spPr>
          <a:xfrm>
            <a:off x="323528" y="1412776"/>
            <a:ext cx="8496944" cy="5400600"/>
          </a:xfrm>
        </p:spPr>
        <p:txBody>
          <a:bodyPr>
            <a:normAutofit/>
          </a:bodyPr>
          <a:lstStyle/>
          <a:p>
            <a:pPr>
              <a:defRPr/>
            </a:pPr>
            <a:r>
              <a:rPr lang="el-GR" sz="2400" dirty="0"/>
              <a:t>Οι κυριότεροι τρόποι συλλογής των πληροφοριών είναι οι </a:t>
            </a:r>
            <a:r>
              <a:rPr lang="el-GR" sz="2400" dirty="0" smtClean="0"/>
              <a:t>ακόλουθοι:</a:t>
            </a:r>
            <a:endParaRPr lang="el-GR" sz="2400" dirty="0"/>
          </a:p>
          <a:p>
            <a:pPr lvl="1">
              <a:defRPr/>
            </a:pPr>
            <a:r>
              <a:rPr lang="el-GR" b="1" dirty="0"/>
              <a:t>Ταχυδρομικά</a:t>
            </a:r>
            <a:r>
              <a:rPr lang="el-GR" dirty="0"/>
              <a:t>, η μέθοδος αυτή έχει μικρό κόστος, αλλά απαντά συνήθως πολύ μικρό ποσοστό ερωτώμενων (20-40%).</a:t>
            </a:r>
          </a:p>
          <a:p>
            <a:pPr lvl="1">
              <a:defRPr/>
            </a:pPr>
            <a:r>
              <a:rPr lang="el-GR" b="1" dirty="0"/>
              <a:t>Τηλεφωνικά</a:t>
            </a:r>
            <a:r>
              <a:rPr lang="el-GR" dirty="0"/>
              <a:t>, έχει και αυτή η μέθοδος μικρό κόστος και εύκολο τρόπο επιλογής τυχαίου δείγματος, π.χ. τυχαίοι αριθμοί από τηλεφωνικό κατάλογο, όμως πρέπει να γίνεται προσεκτικά και σε ώρες που να μην είναι ενοχλητικές για τους ερωτώμενους. Συνήθως ανταποκρίνεται το 60-80% των ερωτώμενων, αλλά πολλές φορές οι απαντήσεις είναι μικρής εγκυρότητας.</a:t>
            </a:r>
          </a:p>
        </p:txBody>
      </p:sp>
      <p:sp>
        <p:nvSpPr>
          <p:cNvPr id="2" name="Θέση αριθμού διαφάνειας 1"/>
          <p:cNvSpPr>
            <a:spLocks noGrp="1"/>
          </p:cNvSpPr>
          <p:nvPr>
            <p:ph type="sldNum" sz="quarter" idx="12"/>
          </p:nvPr>
        </p:nvSpPr>
        <p:spPr/>
        <p:txBody>
          <a:bodyPr/>
          <a:lstStyle/>
          <a:p>
            <a:pPr>
              <a:defRPr/>
            </a:pPr>
            <a:fld id="{7E55E3B3-0445-4CFC-BED8-763D4409E61F}" type="slidenum">
              <a:rPr lang="el-GR" smtClean="0"/>
              <a:pPr>
                <a:defRPr/>
              </a:pPr>
              <a:t>2</a:t>
            </a:fld>
            <a:endParaRPr lang="el-GR"/>
          </a:p>
        </p:txBody>
      </p:sp>
    </p:spTree>
    <p:extLst>
      <p:ext uri="{BB962C8B-B14F-4D97-AF65-F5344CB8AC3E}">
        <p14:creationId xmlns:p14="http://schemas.microsoft.com/office/powerpoint/2010/main" val="2081858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ChangeArrowheads="1"/>
          </p:cNvSpPr>
          <p:nvPr>
            <p:ph type="title"/>
          </p:nvPr>
        </p:nvSpPr>
        <p:spPr/>
        <p:txBody>
          <a:bodyPr/>
          <a:lstStyle/>
          <a:p>
            <a:pPr>
              <a:defRPr/>
            </a:pPr>
            <a:r>
              <a:rPr lang="el-GR" sz="3600" dirty="0"/>
              <a:t>Μέθοδοι συλλογής </a:t>
            </a:r>
            <a:r>
              <a:rPr lang="el-GR" sz="3600" dirty="0" smtClean="0"/>
              <a:t>δεδομένων </a:t>
            </a:r>
            <a:r>
              <a:rPr lang="el-GR" sz="3000" b="0" dirty="0" smtClean="0">
                <a:solidFill>
                  <a:srgbClr val="4F81BD">
                    <a:lumMod val="50000"/>
                  </a:srgbClr>
                </a:solidFill>
              </a:rPr>
              <a:t>2/2</a:t>
            </a:r>
            <a:endParaRPr lang="el-GR" sz="3600" dirty="0"/>
          </a:p>
        </p:txBody>
      </p:sp>
      <p:sp>
        <p:nvSpPr>
          <p:cNvPr id="196611" name="Rectangle 3"/>
          <p:cNvSpPr>
            <a:spLocks noGrp="1" noChangeArrowheads="1"/>
          </p:cNvSpPr>
          <p:nvPr>
            <p:ph idx="1"/>
          </p:nvPr>
        </p:nvSpPr>
        <p:spPr/>
        <p:txBody>
          <a:bodyPr/>
          <a:lstStyle/>
          <a:p>
            <a:pPr>
              <a:defRPr/>
            </a:pPr>
            <a:r>
              <a:rPr lang="el-GR" sz="2400" b="1" dirty="0"/>
              <a:t>Συνέντευξη</a:t>
            </a:r>
            <a:r>
              <a:rPr lang="el-GR" sz="2400" dirty="0"/>
              <a:t>, ίσως ο πιο ασφαλής τρόπος αλλά με μεγάλο κόστος. Οι ερευνητές επίσης πρέπει να είναι κατάλληλα καταρτισμένοι για την επιτυχή διεξαγωγή της έρευνας. Συνήθως ανταποκρίνεται το 70-80% των ερωτώμενων.</a:t>
            </a:r>
          </a:p>
          <a:p>
            <a:pPr>
              <a:defRPr/>
            </a:pPr>
            <a:r>
              <a:rPr lang="el-GR" sz="2400" b="1" dirty="0"/>
              <a:t>Συνδυασμός των παραπάνω μεθόδων</a:t>
            </a:r>
            <a:r>
              <a:rPr lang="el-GR" sz="2400" dirty="0"/>
              <a:t>, η μέθοδος αυτή είναι δαπανηρή αλλά δίνει τα καλύτερα αποτελέσματα και με την μικρότερη πιθανότητα σφάλματος.</a:t>
            </a:r>
          </a:p>
        </p:txBody>
      </p:sp>
      <p:sp>
        <p:nvSpPr>
          <p:cNvPr id="2" name="Θέση αριθμού διαφάνειας 1"/>
          <p:cNvSpPr>
            <a:spLocks noGrp="1"/>
          </p:cNvSpPr>
          <p:nvPr>
            <p:ph type="sldNum" sz="quarter" idx="12"/>
          </p:nvPr>
        </p:nvSpPr>
        <p:spPr/>
        <p:txBody>
          <a:bodyPr/>
          <a:lstStyle/>
          <a:p>
            <a:pPr>
              <a:defRPr/>
            </a:pPr>
            <a:fld id="{7E55E3B3-0445-4CFC-BED8-763D4409E61F}" type="slidenum">
              <a:rPr lang="el-GR" smtClean="0"/>
              <a:pPr>
                <a:defRPr/>
              </a:pPr>
              <a:t>3</a:t>
            </a:fld>
            <a:endParaRPr lang="el-GR"/>
          </a:p>
        </p:txBody>
      </p:sp>
    </p:spTree>
    <p:extLst>
      <p:ext uri="{BB962C8B-B14F-4D97-AF65-F5344CB8AC3E}">
        <p14:creationId xmlns:p14="http://schemas.microsoft.com/office/powerpoint/2010/main" val="11817684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defRPr/>
            </a:pPr>
            <a:r>
              <a:rPr lang="el-GR"/>
              <a:t>Η απογραφή</a:t>
            </a:r>
          </a:p>
        </p:txBody>
      </p:sp>
      <p:sp>
        <p:nvSpPr>
          <p:cNvPr id="19459" name="Rectangle 3"/>
          <p:cNvSpPr>
            <a:spLocks noGrp="1" noChangeArrowheads="1"/>
          </p:cNvSpPr>
          <p:nvPr>
            <p:ph idx="1"/>
          </p:nvPr>
        </p:nvSpPr>
        <p:spPr>
          <a:xfrm>
            <a:off x="323528" y="1412776"/>
            <a:ext cx="8424936" cy="5256584"/>
          </a:xfrm>
        </p:spPr>
        <p:txBody>
          <a:bodyPr>
            <a:normAutofit/>
          </a:bodyPr>
          <a:lstStyle/>
          <a:p>
            <a:pPr>
              <a:defRPr/>
            </a:pPr>
            <a:r>
              <a:rPr lang="el-GR" dirty="0"/>
              <a:t>Η μέθοδος της απογραφής στηρίζεται στη συγκέντρωση στοιχείων από όλες τις μονάδες ενός πληθυσμού που ενδιαφέρει στη συγκεκριμένη έρευνα. </a:t>
            </a:r>
          </a:p>
          <a:p>
            <a:pPr lvl="1">
              <a:defRPr/>
            </a:pPr>
            <a:r>
              <a:rPr lang="el-GR" dirty="0"/>
              <a:t>Επειδή το σύνολο των ερωτώμενων είναι μεγάλο, παράλληλα με το μεγάλο πλήθος των μεταβλητών που εξετάζονται, η μέθοδος αυτή απαιτεί μεγάλο χρόνο και πολύ μεγάλο κόστος για την συλλογή των στοιχείων και την εξαγωγή συμπερασμάτων. </a:t>
            </a:r>
          </a:p>
          <a:p>
            <a:pPr lvl="2">
              <a:defRPr/>
            </a:pPr>
            <a:r>
              <a:rPr lang="el-GR" dirty="0"/>
              <a:t>Έτσι συχνά οι ερευνητές καταφεύγουν στη διαδικασία της δειγματοληψίας, </a:t>
            </a:r>
            <a:r>
              <a:rPr lang="el-GR" i="1" dirty="0"/>
              <a:t>που κρύβει και μεγαλύτερο σφάλμα</a:t>
            </a:r>
            <a:r>
              <a:rPr lang="el-GR" dirty="0"/>
              <a:t>.</a:t>
            </a:r>
          </a:p>
        </p:txBody>
      </p:sp>
      <p:sp>
        <p:nvSpPr>
          <p:cNvPr id="2" name="Θέση αριθμού διαφάνειας 1"/>
          <p:cNvSpPr>
            <a:spLocks noGrp="1"/>
          </p:cNvSpPr>
          <p:nvPr>
            <p:ph type="sldNum" sz="quarter" idx="12"/>
          </p:nvPr>
        </p:nvSpPr>
        <p:spPr/>
        <p:txBody>
          <a:bodyPr/>
          <a:lstStyle/>
          <a:p>
            <a:pPr>
              <a:defRPr/>
            </a:pPr>
            <a:fld id="{7E55E3B3-0445-4CFC-BED8-763D4409E61F}" type="slidenum">
              <a:rPr lang="el-GR" smtClean="0"/>
              <a:pPr>
                <a:defRPr/>
              </a:pPr>
              <a:t>4</a:t>
            </a:fld>
            <a:endParaRPr lang="el-GR"/>
          </a:p>
        </p:txBody>
      </p:sp>
    </p:spTree>
    <p:extLst>
      <p:ext uri="{BB962C8B-B14F-4D97-AF65-F5344CB8AC3E}">
        <p14:creationId xmlns:p14="http://schemas.microsoft.com/office/powerpoint/2010/main" val="3452765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idx="1"/>
          </p:nvPr>
        </p:nvSpPr>
        <p:spPr/>
        <p:txBody>
          <a:bodyPr>
            <a:normAutofit/>
          </a:bodyPr>
          <a:lstStyle/>
          <a:p>
            <a:pPr marL="0" indent="4763" algn="l" rtl="0" eaLnBrk="1" hangingPunct="1">
              <a:buFont typeface="Wingdings" pitchFamily="2" charset="2"/>
              <a:buNone/>
              <a:defRPr/>
            </a:pPr>
            <a:r>
              <a:rPr lang="el-GR" sz="2600" b="1" dirty="0" smtClean="0">
                <a:solidFill>
                  <a:schemeClr val="accent1">
                    <a:lumMod val="50000"/>
                  </a:schemeClr>
                </a:solidFill>
              </a:rPr>
              <a:t>Πληθυσμός</a:t>
            </a:r>
            <a:r>
              <a:rPr lang="en-US" sz="2600" b="1" dirty="0" smtClean="0">
                <a:solidFill>
                  <a:schemeClr val="accent1">
                    <a:lumMod val="50000"/>
                  </a:schemeClr>
                </a:solidFill>
              </a:rPr>
              <a:t>: </a:t>
            </a:r>
          </a:p>
          <a:p>
            <a:pPr marL="0" indent="4763" algn="l" rtl="0" eaLnBrk="1" hangingPunct="1">
              <a:spcBef>
                <a:spcPts val="300"/>
              </a:spcBef>
              <a:spcAft>
                <a:spcPts val="10800"/>
              </a:spcAft>
              <a:buFont typeface="Wingdings" pitchFamily="2" charset="2"/>
              <a:buNone/>
              <a:defRPr/>
            </a:pPr>
            <a:r>
              <a:rPr lang="el-GR" sz="2600" dirty="0" smtClean="0"/>
              <a:t>Το σύνολο που περιλαμβάνει όλες  τις μετρήσεις του υπό μελέτη χαρακτηριστικού.</a:t>
            </a:r>
          </a:p>
          <a:p>
            <a:pPr marL="0" indent="4763" algn="l" rtl="0" eaLnBrk="1" hangingPunct="1">
              <a:buFont typeface="Wingdings" pitchFamily="2" charset="2"/>
              <a:buNone/>
              <a:defRPr/>
            </a:pPr>
            <a:r>
              <a:rPr lang="el-GR" sz="2600" b="1" dirty="0" smtClean="0">
                <a:solidFill>
                  <a:schemeClr val="accent1">
                    <a:lumMod val="50000"/>
                  </a:schemeClr>
                </a:solidFill>
              </a:rPr>
              <a:t>Δείγμα</a:t>
            </a:r>
            <a:r>
              <a:rPr lang="en-US" sz="2600" b="1" dirty="0" smtClean="0">
                <a:solidFill>
                  <a:schemeClr val="accent1">
                    <a:lumMod val="50000"/>
                  </a:schemeClr>
                </a:solidFill>
              </a:rPr>
              <a:t>:</a:t>
            </a:r>
          </a:p>
          <a:p>
            <a:pPr marL="0" indent="4763" algn="l" rtl="0" eaLnBrk="1" hangingPunct="1">
              <a:spcBef>
                <a:spcPts val="300"/>
              </a:spcBef>
              <a:buFont typeface="Wingdings" pitchFamily="2" charset="2"/>
              <a:buNone/>
              <a:defRPr/>
            </a:pPr>
            <a:r>
              <a:rPr lang="el-GR" sz="2600" dirty="0" smtClean="0"/>
              <a:t>Ένα υποσύνολο του πληθυσμού.</a:t>
            </a:r>
          </a:p>
        </p:txBody>
      </p:sp>
      <p:sp>
        <p:nvSpPr>
          <p:cNvPr id="8196" name="Oval 6"/>
          <p:cNvSpPr>
            <a:spLocks noChangeArrowheads="1"/>
          </p:cNvSpPr>
          <p:nvPr/>
        </p:nvSpPr>
        <p:spPr bwMode="auto">
          <a:xfrm>
            <a:off x="6011863" y="2781300"/>
            <a:ext cx="3132137" cy="2016125"/>
          </a:xfrm>
          <a:prstGeom prst="ellipse">
            <a:avLst/>
          </a:prstGeom>
          <a:solidFill>
            <a:schemeClr val="bg1">
              <a:lumMod val="65000"/>
            </a:schemeClr>
          </a:solidFill>
          <a:ln w="9525">
            <a:solidFill>
              <a:schemeClr val="tx1"/>
            </a:solidFill>
            <a:round/>
            <a:headEnd/>
            <a:tailEnd/>
          </a:ln>
        </p:spPr>
        <p:txBody>
          <a:bodyPr wrap="none" anchor="ct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8197" name="Line 8"/>
          <p:cNvSpPr>
            <a:spLocks noChangeShapeType="1"/>
          </p:cNvSpPr>
          <p:nvPr/>
        </p:nvSpPr>
        <p:spPr bwMode="auto">
          <a:xfrm flipV="1">
            <a:off x="2555775" y="4149725"/>
            <a:ext cx="3887887" cy="719435"/>
          </a:xfrm>
          <a:prstGeom prst="line">
            <a:avLst/>
          </a:prstGeom>
          <a:noFill/>
          <a:ln w="76200">
            <a:solidFill>
              <a:srgbClr val="8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8198" name="AutoShape 9"/>
          <p:cNvSpPr>
            <a:spLocks noChangeArrowheads="1"/>
          </p:cNvSpPr>
          <p:nvPr/>
        </p:nvSpPr>
        <p:spPr bwMode="auto">
          <a:xfrm rot="623681">
            <a:off x="3635375" y="1557338"/>
            <a:ext cx="3744913" cy="865187"/>
          </a:xfrm>
          <a:prstGeom prst="curvedDownArrow">
            <a:avLst>
              <a:gd name="adj1" fmla="val 25252"/>
              <a:gd name="adj2" fmla="val 98172"/>
              <a:gd name="adj3" fmla="val 17898"/>
            </a:avLst>
          </a:prstGeom>
          <a:solidFill>
            <a:srgbClr val="FFFFFF"/>
          </a:solidFill>
          <a:ln w="9525">
            <a:solidFill>
              <a:schemeClr val="tx1"/>
            </a:solidFill>
            <a:miter lim="800000"/>
            <a:headEnd/>
            <a:tailEnd/>
          </a:ln>
        </p:spPr>
        <p:txBody>
          <a:bodyPr wrap="none" anchor="ct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8199" name="Oval 15"/>
          <p:cNvSpPr>
            <a:spLocks noChangeArrowheads="1"/>
          </p:cNvSpPr>
          <p:nvPr/>
        </p:nvSpPr>
        <p:spPr bwMode="auto">
          <a:xfrm>
            <a:off x="6443663" y="3500438"/>
            <a:ext cx="647700" cy="936625"/>
          </a:xfrm>
          <a:prstGeom prst="ellipse">
            <a:avLst/>
          </a:prstGeom>
          <a:solidFill>
            <a:srgbClr val="800000"/>
          </a:solidFill>
          <a:ln w="9525">
            <a:solidFill>
              <a:schemeClr val="tx1"/>
            </a:solidFill>
            <a:round/>
            <a:headEnd/>
            <a:tailEnd/>
          </a:ln>
        </p:spPr>
        <p:txBody>
          <a:bodyPr wrap="none" anchor="ct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2" name="Θέση αριθμού διαφάνειας 1"/>
          <p:cNvSpPr>
            <a:spLocks noGrp="1"/>
          </p:cNvSpPr>
          <p:nvPr>
            <p:ph type="sldNum" sz="quarter" idx="12"/>
          </p:nvPr>
        </p:nvSpPr>
        <p:spPr/>
        <p:txBody>
          <a:bodyPr/>
          <a:lstStyle/>
          <a:p>
            <a:pPr>
              <a:defRPr/>
            </a:pPr>
            <a:fld id="{7E55E3B3-0445-4CFC-BED8-763D4409E61F}" type="slidenum">
              <a:rPr lang="el-GR" smtClean="0"/>
              <a:pPr>
                <a:defRPr/>
              </a:pPr>
              <a:t>5</a:t>
            </a:fld>
            <a:endParaRPr lang="el-GR"/>
          </a:p>
        </p:txBody>
      </p:sp>
      <p:sp>
        <p:nvSpPr>
          <p:cNvPr id="3" name="Τίτλος 2"/>
          <p:cNvSpPr>
            <a:spLocks noGrp="1"/>
          </p:cNvSpPr>
          <p:nvPr>
            <p:ph type="title"/>
          </p:nvPr>
        </p:nvSpPr>
        <p:spPr/>
        <p:txBody>
          <a:bodyPr/>
          <a:lstStyle/>
          <a:p>
            <a:r>
              <a:rPr lang="el-GR" dirty="0"/>
              <a:t>Σημαντικοί στατιστικοί </a:t>
            </a:r>
            <a:r>
              <a:rPr lang="el-GR" dirty="0" smtClean="0"/>
              <a:t>όροι </a:t>
            </a:r>
            <a:r>
              <a:rPr lang="el-GR" sz="3000" b="0" dirty="0" smtClean="0"/>
              <a:t>1/2</a:t>
            </a:r>
            <a:endParaRPr lang="el-GR" sz="3000" b="0" dirty="0"/>
          </a:p>
        </p:txBody>
      </p:sp>
    </p:spTree>
    <p:extLst>
      <p:ext uri="{BB962C8B-B14F-4D97-AF65-F5344CB8AC3E}">
        <p14:creationId xmlns:p14="http://schemas.microsoft.com/office/powerpoint/2010/main" val="3338961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4F81BD">
                    <a:lumMod val="50000"/>
                  </a:srgbClr>
                </a:solidFill>
              </a:rPr>
              <a:t>Σημαντικοί στατιστικοί όροι </a:t>
            </a:r>
            <a:r>
              <a:rPr lang="el-GR" sz="3000" b="0" dirty="0" smtClean="0">
                <a:solidFill>
                  <a:srgbClr val="4F81BD">
                    <a:lumMod val="50000"/>
                  </a:srgbClr>
                </a:solidFill>
              </a:rPr>
              <a:t>2/2</a:t>
            </a:r>
            <a:endParaRPr lang="el-GR" dirty="0"/>
          </a:p>
        </p:txBody>
      </p:sp>
      <p:sp>
        <p:nvSpPr>
          <p:cNvPr id="58371" name="Rectangle 3"/>
          <p:cNvSpPr>
            <a:spLocks noGrp="1" noChangeArrowheads="1"/>
          </p:cNvSpPr>
          <p:nvPr>
            <p:ph idx="1"/>
          </p:nvPr>
        </p:nvSpPr>
        <p:spPr>
          <a:xfrm>
            <a:off x="323528" y="1340768"/>
            <a:ext cx="8640960" cy="5256584"/>
          </a:xfrm>
        </p:spPr>
        <p:txBody>
          <a:bodyPr>
            <a:noAutofit/>
          </a:bodyPr>
          <a:lstStyle/>
          <a:p>
            <a:pPr algn="l" rtl="0" eaLnBrk="1" hangingPunct="1">
              <a:lnSpc>
                <a:spcPct val="90000"/>
              </a:lnSpc>
              <a:defRPr/>
            </a:pPr>
            <a:r>
              <a:rPr lang="el-GR" b="1" dirty="0" smtClean="0">
                <a:solidFill>
                  <a:schemeClr val="accent1">
                    <a:lumMod val="50000"/>
                  </a:schemeClr>
                </a:solidFill>
              </a:rPr>
              <a:t>Πληθυσμός Στόχος</a:t>
            </a:r>
            <a:r>
              <a:rPr lang="en-US" b="1" dirty="0" smtClean="0">
                <a:solidFill>
                  <a:schemeClr val="accent1">
                    <a:lumMod val="50000"/>
                  </a:schemeClr>
                </a:solidFill>
              </a:rPr>
              <a:t>:</a:t>
            </a:r>
            <a:r>
              <a:rPr lang="en-US" b="1" dirty="0" smtClean="0">
                <a:solidFill>
                  <a:schemeClr val="accent1">
                    <a:lumMod val="50000"/>
                  </a:schemeClr>
                </a:solidFill>
                <a:effectLst/>
              </a:rPr>
              <a:t> </a:t>
            </a:r>
          </a:p>
          <a:p>
            <a:pPr marL="355600" indent="0">
              <a:spcBef>
                <a:spcPts val="200"/>
              </a:spcBef>
              <a:buNone/>
              <a:defRPr/>
            </a:pPr>
            <a:r>
              <a:rPr lang="el-GR" dirty="0" smtClean="0"/>
              <a:t>Ο υπό μελέτη πληθυσμός</a:t>
            </a:r>
            <a:r>
              <a:rPr lang="en-US" dirty="0" smtClean="0"/>
              <a:t>/ </a:t>
            </a:r>
            <a:r>
              <a:rPr lang="el-GR" dirty="0" smtClean="0"/>
              <a:t>στον οποίο ο ερευνητής θέλει να γενικεύσει τα αποτελέσματά του</a:t>
            </a:r>
            <a:r>
              <a:rPr lang="el-GR" dirty="0"/>
              <a:t>.</a:t>
            </a:r>
            <a:endParaRPr lang="el-GR" dirty="0" smtClean="0"/>
          </a:p>
          <a:p>
            <a:pPr algn="l" rtl="0" eaLnBrk="1" hangingPunct="1">
              <a:lnSpc>
                <a:spcPct val="90000"/>
              </a:lnSpc>
              <a:defRPr/>
            </a:pPr>
            <a:r>
              <a:rPr lang="el-GR" b="1" dirty="0">
                <a:solidFill>
                  <a:schemeClr val="accent1">
                    <a:lumMod val="50000"/>
                  </a:schemeClr>
                </a:solidFill>
              </a:rPr>
              <a:t>Απλό στοιχείο:</a:t>
            </a:r>
          </a:p>
          <a:p>
            <a:pPr marL="355600" indent="0" algn="l" rtl="0" eaLnBrk="1" hangingPunct="1">
              <a:spcBef>
                <a:spcPts val="200"/>
              </a:spcBef>
              <a:buFont typeface="Wingdings" pitchFamily="2" charset="2"/>
              <a:buNone/>
              <a:defRPr/>
            </a:pPr>
            <a:r>
              <a:rPr lang="el-GR" dirty="0" smtClean="0"/>
              <a:t>Κάθε στοιχείο του πληθυσμού.</a:t>
            </a:r>
            <a:endParaRPr lang="en-US" dirty="0"/>
          </a:p>
          <a:p>
            <a:pPr algn="l" rtl="0" eaLnBrk="1" hangingPunct="1">
              <a:lnSpc>
                <a:spcPct val="90000"/>
              </a:lnSpc>
              <a:defRPr/>
            </a:pPr>
            <a:r>
              <a:rPr lang="el-GR" b="1" dirty="0" smtClean="0">
                <a:solidFill>
                  <a:schemeClr val="accent1">
                    <a:lumMod val="50000"/>
                  </a:schemeClr>
                </a:solidFill>
              </a:rPr>
              <a:t>Δειγματοληπτική μονάδα</a:t>
            </a:r>
            <a:r>
              <a:rPr lang="en-US" b="1" dirty="0" smtClean="0">
                <a:solidFill>
                  <a:schemeClr val="accent1">
                    <a:lumMod val="50000"/>
                  </a:schemeClr>
                </a:solidFill>
              </a:rPr>
              <a:t>:</a:t>
            </a:r>
            <a:endParaRPr lang="el-GR" b="1" dirty="0" smtClean="0">
              <a:solidFill>
                <a:schemeClr val="accent1">
                  <a:lumMod val="50000"/>
                </a:schemeClr>
              </a:solidFill>
            </a:endParaRPr>
          </a:p>
          <a:p>
            <a:pPr marL="355600" indent="0" algn="l" rtl="0" eaLnBrk="1" hangingPunct="1">
              <a:spcBef>
                <a:spcPts val="200"/>
              </a:spcBef>
              <a:buNone/>
              <a:defRPr/>
            </a:pPr>
            <a:r>
              <a:rPr lang="el-GR" dirty="0" smtClean="0"/>
              <a:t>Η μικρότερη μονάδα από την οποία μπορεί να επιλεγεί το δείγμα.</a:t>
            </a:r>
            <a:endParaRPr lang="en-US" dirty="0" smtClean="0"/>
          </a:p>
          <a:p>
            <a:pPr algn="l" rtl="0" eaLnBrk="1" hangingPunct="1">
              <a:lnSpc>
                <a:spcPct val="90000"/>
              </a:lnSpc>
              <a:defRPr/>
            </a:pPr>
            <a:r>
              <a:rPr lang="el-GR" b="1" dirty="0" smtClean="0">
                <a:solidFill>
                  <a:schemeClr val="accent1">
                    <a:lumMod val="50000"/>
                  </a:schemeClr>
                </a:solidFill>
              </a:rPr>
              <a:t>Δειγματοληπτικό πλαίσιο </a:t>
            </a:r>
            <a:endParaRPr lang="en-GB" b="1" dirty="0" smtClean="0">
              <a:solidFill>
                <a:schemeClr val="accent1">
                  <a:lumMod val="50000"/>
                </a:schemeClr>
              </a:solidFill>
            </a:endParaRPr>
          </a:p>
          <a:p>
            <a:pPr marL="444500" indent="0" algn="l" rtl="0" eaLnBrk="1" hangingPunct="1">
              <a:spcBef>
                <a:spcPts val="200"/>
              </a:spcBef>
              <a:buFont typeface="Wingdings" pitchFamily="2" charset="2"/>
              <a:buNone/>
              <a:defRPr/>
            </a:pPr>
            <a:r>
              <a:rPr lang="el-GR" dirty="0" smtClean="0"/>
              <a:t>Το σύνολο των δειγματοληπτικών μονάδων. </a:t>
            </a:r>
            <a:endParaRPr lang="en-US" dirty="0" smtClean="0"/>
          </a:p>
          <a:p>
            <a:pPr algn="l" rtl="0" eaLnBrk="1" hangingPunct="1">
              <a:lnSpc>
                <a:spcPct val="90000"/>
              </a:lnSpc>
              <a:defRPr/>
            </a:pPr>
            <a:r>
              <a:rPr lang="el-GR" b="1" dirty="0" smtClean="0">
                <a:solidFill>
                  <a:schemeClr val="accent1">
                    <a:lumMod val="50000"/>
                  </a:schemeClr>
                </a:solidFill>
              </a:rPr>
              <a:t>Τρόπος Δειγματοληψίας</a:t>
            </a:r>
            <a:endParaRPr lang="en-GB" b="1" dirty="0" smtClean="0">
              <a:solidFill>
                <a:schemeClr val="accent1">
                  <a:lumMod val="50000"/>
                </a:schemeClr>
              </a:solidFill>
            </a:endParaRPr>
          </a:p>
          <a:p>
            <a:pPr marL="355600" indent="0" algn="l" rtl="0" eaLnBrk="1" hangingPunct="1">
              <a:spcBef>
                <a:spcPts val="200"/>
              </a:spcBef>
              <a:buFont typeface="Wingdings" pitchFamily="2" charset="2"/>
              <a:buNone/>
              <a:defRPr/>
            </a:pPr>
            <a:r>
              <a:rPr lang="el-GR" dirty="0" smtClean="0"/>
              <a:t>Μέθοδος επιλογής δείγματος από το δειγματοληπτικό πλαίσιο.</a:t>
            </a:r>
            <a:endParaRPr lang="en-GB" dirty="0" smtClean="0"/>
          </a:p>
          <a:p>
            <a:pPr algn="l" rtl="0" eaLnBrk="1" hangingPunct="1">
              <a:lnSpc>
                <a:spcPct val="90000"/>
              </a:lnSpc>
              <a:defRPr/>
            </a:pPr>
            <a:endParaRPr lang="en-US" dirty="0" smtClean="0"/>
          </a:p>
        </p:txBody>
      </p:sp>
      <p:sp>
        <p:nvSpPr>
          <p:cNvPr id="3" name="Θέση αριθμού διαφάνειας 2"/>
          <p:cNvSpPr>
            <a:spLocks noGrp="1"/>
          </p:cNvSpPr>
          <p:nvPr>
            <p:ph type="sldNum" sz="quarter" idx="12"/>
          </p:nvPr>
        </p:nvSpPr>
        <p:spPr>
          <a:xfrm>
            <a:off x="6686872" y="6376243"/>
            <a:ext cx="2133600" cy="365125"/>
          </a:xfrm>
        </p:spPr>
        <p:txBody>
          <a:bodyPr/>
          <a:lstStyle/>
          <a:p>
            <a:pPr>
              <a:defRPr/>
            </a:pPr>
            <a:fld id="{7E55E3B3-0445-4CFC-BED8-763D4409E61F}" type="slidenum">
              <a:rPr lang="el-GR" smtClean="0"/>
              <a:pPr>
                <a:defRPr/>
              </a:pPr>
              <a:t>6</a:t>
            </a:fld>
            <a:endParaRPr lang="el-GR" dirty="0"/>
          </a:p>
        </p:txBody>
      </p:sp>
    </p:spTree>
    <p:extLst>
      <p:ext uri="{BB962C8B-B14F-4D97-AF65-F5344CB8AC3E}">
        <p14:creationId xmlns:p14="http://schemas.microsoft.com/office/powerpoint/2010/main" val="34941079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animEffect transition="in" filter="fade">
                                      <p:cBhvr>
                                        <p:cTn id="7" dur="500"/>
                                        <p:tgtEl>
                                          <p:spTgt spid="583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8371">
                                            <p:txEl>
                                              <p:pRg st="1" end="1"/>
                                            </p:txEl>
                                          </p:spTgt>
                                        </p:tgtEl>
                                        <p:attrNameLst>
                                          <p:attrName>style.visibility</p:attrName>
                                        </p:attrNameLst>
                                      </p:cBhvr>
                                      <p:to>
                                        <p:strVal val="visible"/>
                                      </p:to>
                                    </p:set>
                                    <p:animEffect transition="in" filter="fade">
                                      <p:cBhvr>
                                        <p:cTn id="12" dur="500"/>
                                        <p:tgtEl>
                                          <p:spTgt spid="583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8371">
                                            <p:txEl>
                                              <p:pRg st="2" end="2"/>
                                            </p:txEl>
                                          </p:spTgt>
                                        </p:tgtEl>
                                        <p:attrNameLst>
                                          <p:attrName>style.visibility</p:attrName>
                                        </p:attrNameLst>
                                      </p:cBhvr>
                                      <p:to>
                                        <p:strVal val="visible"/>
                                      </p:to>
                                    </p:set>
                                    <p:animEffect transition="in" filter="fade">
                                      <p:cBhvr>
                                        <p:cTn id="17" dur="500"/>
                                        <p:tgtEl>
                                          <p:spTgt spid="5837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8371">
                                            <p:txEl>
                                              <p:pRg st="3" end="3"/>
                                            </p:txEl>
                                          </p:spTgt>
                                        </p:tgtEl>
                                        <p:attrNameLst>
                                          <p:attrName>style.visibility</p:attrName>
                                        </p:attrNameLst>
                                      </p:cBhvr>
                                      <p:to>
                                        <p:strVal val="visible"/>
                                      </p:to>
                                    </p:set>
                                    <p:animEffect transition="in" filter="fade">
                                      <p:cBhvr>
                                        <p:cTn id="22" dur="500"/>
                                        <p:tgtEl>
                                          <p:spTgt spid="5837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8371">
                                            <p:txEl>
                                              <p:pRg st="4" end="4"/>
                                            </p:txEl>
                                          </p:spTgt>
                                        </p:tgtEl>
                                        <p:attrNameLst>
                                          <p:attrName>style.visibility</p:attrName>
                                        </p:attrNameLst>
                                      </p:cBhvr>
                                      <p:to>
                                        <p:strVal val="visible"/>
                                      </p:to>
                                    </p:set>
                                    <p:animEffect transition="in" filter="fade">
                                      <p:cBhvr>
                                        <p:cTn id="27" dur="500"/>
                                        <p:tgtEl>
                                          <p:spTgt spid="5837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8371">
                                            <p:txEl>
                                              <p:pRg st="5" end="5"/>
                                            </p:txEl>
                                          </p:spTgt>
                                        </p:tgtEl>
                                        <p:attrNameLst>
                                          <p:attrName>style.visibility</p:attrName>
                                        </p:attrNameLst>
                                      </p:cBhvr>
                                      <p:to>
                                        <p:strVal val="visible"/>
                                      </p:to>
                                    </p:set>
                                    <p:animEffect transition="in" filter="fade">
                                      <p:cBhvr>
                                        <p:cTn id="32" dur="500"/>
                                        <p:tgtEl>
                                          <p:spTgt spid="58371">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8371">
                                            <p:txEl>
                                              <p:pRg st="6" end="6"/>
                                            </p:txEl>
                                          </p:spTgt>
                                        </p:tgtEl>
                                        <p:attrNameLst>
                                          <p:attrName>style.visibility</p:attrName>
                                        </p:attrNameLst>
                                      </p:cBhvr>
                                      <p:to>
                                        <p:strVal val="visible"/>
                                      </p:to>
                                    </p:set>
                                    <p:animEffect transition="in" filter="fade">
                                      <p:cBhvr>
                                        <p:cTn id="37" dur="500"/>
                                        <p:tgtEl>
                                          <p:spTgt spid="58371">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8371">
                                            <p:txEl>
                                              <p:pRg st="7" end="7"/>
                                            </p:txEl>
                                          </p:spTgt>
                                        </p:tgtEl>
                                        <p:attrNameLst>
                                          <p:attrName>style.visibility</p:attrName>
                                        </p:attrNameLst>
                                      </p:cBhvr>
                                      <p:to>
                                        <p:strVal val="visible"/>
                                      </p:to>
                                    </p:set>
                                    <p:animEffect transition="in" filter="fade">
                                      <p:cBhvr>
                                        <p:cTn id="42" dur="500"/>
                                        <p:tgtEl>
                                          <p:spTgt spid="58371">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58371">
                                            <p:txEl>
                                              <p:pRg st="8" end="8"/>
                                            </p:txEl>
                                          </p:spTgt>
                                        </p:tgtEl>
                                        <p:attrNameLst>
                                          <p:attrName>style.visibility</p:attrName>
                                        </p:attrNameLst>
                                      </p:cBhvr>
                                      <p:to>
                                        <p:strVal val="visible"/>
                                      </p:to>
                                    </p:set>
                                    <p:animEffect transition="in" filter="fade">
                                      <p:cBhvr>
                                        <p:cTn id="47" dur="500"/>
                                        <p:tgtEl>
                                          <p:spTgt spid="58371">
                                            <p:txEl>
                                              <p:pRg st="8" end="8"/>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58371">
                                            <p:txEl>
                                              <p:pRg st="9" end="9"/>
                                            </p:txEl>
                                          </p:spTgt>
                                        </p:tgtEl>
                                        <p:attrNameLst>
                                          <p:attrName>style.visibility</p:attrName>
                                        </p:attrNameLst>
                                      </p:cBhvr>
                                      <p:to>
                                        <p:strVal val="visible"/>
                                      </p:to>
                                    </p:set>
                                    <p:animEffect transition="in" filter="fade">
                                      <p:cBhvr>
                                        <p:cTn id="52" dur="500"/>
                                        <p:tgtEl>
                                          <p:spTgt spid="58371">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idx="1"/>
          </p:nvPr>
        </p:nvSpPr>
        <p:spPr/>
        <p:txBody>
          <a:bodyPr/>
          <a:lstStyle/>
          <a:p>
            <a:pPr marL="522288">
              <a:lnSpc>
                <a:spcPct val="130000"/>
              </a:lnSpc>
              <a:defRPr/>
            </a:pPr>
            <a:r>
              <a:rPr lang="el-GR" dirty="0" smtClean="0"/>
              <a:t>Όταν θέλουμε να εξάγουμε πληροφορία για μεγάλους πληθυσμούς </a:t>
            </a:r>
            <a:endParaRPr lang="en-GB" dirty="0" smtClean="0"/>
          </a:p>
          <a:p>
            <a:pPr marL="715963" indent="-536575" algn="l" rtl="0" eaLnBrk="1" hangingPunct="1">
              <a:lnSpc>
                <a:spcPct val="130000"/>
              </a:lnSpc>
              <a:buClr>
                <a:schemeClr val="accent1">
                  <a:lumMod val="50000"/>
                </a:schemeClr>
              </a:buClr>
              <a:buFont typeface="Wingdings" pitchFamily="2" charset="2"/>
              <a:buChar char="ê"/>
              <a:defRPr/>
            </a:pPr>
            <a:r>
              <a:rPr lang="el-GR" sz="2800" dirty="0" smtClean="0">
                <a:effectLst/>
              </a:rPr>
              <a:t>Μείωση κόστους</a:t>
            </a:r>
            <a:endParaRPr lang="en-GB" sz="2800" dirty="0" smtClean="0">
              <a:effectLst/>
            </a:endParaRPr>
          </a:p>
          <a:p>
            <a:pPr marL="715963" indent="-536575" algn="l" rtl="0" eaLnBrk="1" hangingPunct="1">
              <a:lnSpc>
                <a:spcPct val="130000"/>
              </a:lnSpc>
              <a:buClr>
                <a:schemeClr val="accent1">
                  <a:lumMod val="50000"/>
                </a:schemeClr>
              </a:buClr>
              <a:buFont typeface="Wingdings" pitchFamily="2" charset="2"/>
              <a:buChar char="ê"/>
              <a:defRPr/>
            </a:pPr>
            <a:r>
              <a:rPr lang="el-GR" sz="2800" dirty="0" smtClean="0">
                <a:effectLst/>
              </a:rPr>
              <a:t>Ελαχιστοποίηση χρόνου</a:t>
            </a:r>
            <a:endParaRPr lang="en-GB" sz="2800" dirty="0" smtClean="0">
              <a:effectLst/>
            </a:endParaRPr>
          </a:p>
          <a:p>
            <a:pPr marL="715963" indent="-536575" algn="l" rtl="0" eaLnBrk="1" hangingPunct="1">
              <a:lnSpc>
                <a:spcPct val="130000"/>
              </a:lnSpc>
              <a:buClr>
                <a:schemeClr val="accent1">
                  <a:lumMod val="50000"/>
                </a:schemeClr>
              </a:buClr>
              <a:buFont typeface="Wingdings" pitchFamily="2" charset="2"/>
              <a:buChar char="î"/>
              <a:defRPr/>
            </a:pPr>
            <a:r>
              <a:rPr lang="el-GR" sz="2800" dirty="0" smtClean="0">
                <a:effectLst/>
              </a:rPr>
              <a:t>Όταν είναι αδύνατο να μελετήσουμε ολόκληρο τον πληθυσμό</a:t>
            </a:r>
            <a:endParaRPr lang="en-US" sz="2800" dirty="0" smtClean="0">
              <a:effectLst/>
            </a:endParaRPr>
          </a:p>
        </p:txBody>
      </p:sp>
      <p:sp>
        <p:nvSpPr>
          <p:cNvPr id="2" name="Θέση αριθμού διαφάνειας 1"/>
          <p:cNvSpPr>
            <a:spLocks noGrp="1"/>
          </p:cNvSpPr>
          <p:nvPr>
            <p:ph type="sldNum" sz="quarter" idx="12"/>
          </p:nvPr>
        </p:nvSpPr>
        <p:spPr/>
        <p:txBody>
          <a:bodyPr/>
          <a:lstStyle/>
          <a:p>
            <a:pPr>
              <a:defRPr/>
            </a:pPr>
            <a:fld id="{7E55E3B3-0445-4CFC-BED8-763D4409E61F}" type="slidenum">
              <a:rPr lang="el-GR" smtClean="0"/>
              <a:pPr>
                <a:defRPr/>
              </a:pPr>
              <a:t>7</a:t>
            </a:fld>
            <a:endParaRPr lang="el-GR"/>
          </a:p>
        </p:txBody>
      </p:sp>
      <p:sp>
        <p:nvSpPr>
          <p:cNvPr id="3" name="Τίτλος 2"/>
          <p:cNvSpPr>
            <a:spLocks noGrp="1"/>
          </p:cNvSpPr>
          <p:nvPr>
            <p:ph type="title"/>
          </p:nvPr>
        </p:nvSpPr>
        <p:spPr/>
        <p:txBody>
          <a:bodyPr/>
          <a:lstStyle/>
          <a:p>
            <a:r>
              <a:rPr lang="el-GR" dirty="0"/>
              <a:t>Για ποιο λόγο παίρνουμε δείγμα;</a:t>
            </a:r>
          </a:p>
        </p:txBody>
      </p:sp>
    </p:spTree>
    <p:extLst>
      <p:ext uri="{BB962C8B-B14F-4D97-AF65-F5344CB8AC3E}">
        <p14:creationId xmlns:p14="http://schemas.microsoft.com/office/powerpoint/2010/main" val="32222488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rrowheads="1"/>
          </p:cNvSpPr>
          <p:nvPr>
            <p:ph type="title"/>
          </p:nvPr>
        </p:nvSpPr>
        <p:spPr/>
        <p:txBody>
          <a:bodyPr/>
          <a:lstStyle/>
          <a:p>
            <a:pPr eaLnBrk="1" hangingPunct="1">
              <a:defRPr/>
            </a:pPr>
            <a:r>
              <a:rPr lang="el-GR" dirty="0" smtClean="0"/>
              <a:t>Τύποι δειγματοληψίας</a:t>
            </a:r>
            <a:endParaRPr lang="en-GB" dirty="0" smtClean="0"/>
          </a:p>
        </p:txBody>
      </p:sp>
      <p:sp>
        <p:nvSpPr>
          <p:cNvPr id="62467" name="Rectangle 3"/>
          <p:cNvSpPr>
            <a:spLocks noGrp="1" noChangeArrowheads="1"/>
          </p:cNvSpPr>
          <p:nvPr>
            <p:ph idx="1"/>
          </p:nvPr>
        </p:nvSpPr>
        <p:spPr/>
        <p:txBody>
          <a:bodyPr>
            <a:normAutofit/>
          </a:bodyPr>
          <a:lstStyle/>
          <a:p>
            <a:pPr eaLnBrk="1" hangingPunct="1">
              <a:defRPr/>
            </a:pPr>
            <a:endParaRPr lang="en-GB" sz="2800" dirty="0" smtClean="0"/>
          </a:p>
          <a:p>
            <a:pPr algn="l" rtl="0" eaLnBrk="1" hangingPunct="1">
              <a:defRPr/>
            </a:pPr>
            <a:r>
              <a:rPr lang="el-GR" sz="2800" dirty="0" smtClean="0">
                <a:effectLst/>
              </a:rPr>
              <a:t>Μη πιθανοθεωρητικά δείγματα </a:t>
            </a:r>
            <a:r>
              <a:rPr lang="en-GB" sz="2800" dirty="0" smtClean="0">
                <a:effectLst/>
              </a:rPr>
              <a:t>	</a:t>
            </a:r>
          </a:p>
          <a:p>
            <a:pPr lvl="1" algn="l" rtl="0" eaLnBrk="1" hangingPunct="1">
              <a:buFont typeface="Wingdings" pitchFamily="2" charset="2"/>
              <a:buNone/>
              <a:defRPr/>
            </a:pPr>
            <a:endParaRPr lang="en-GB" sz="2800" dirty="0" smtClean="0">
              <a:effectLst/>
            </a:endParaRPr>
          </a:p>
          <a:p>
            <a:pPr algn="l" rtl="0" eaLnBrk="1" hangingPunct="1">
              <a:defRPr/>
            </a:pPr>
            <a:r>
              <a:rPr lang="el-GR" sz="2800" dirty="0" smtClean="0">
                <a:effectLst/>
              </a:rPr>
              <a:t>Πιθανοθεωρητικά δείγματα</a:t>
            </a:r>
            <a:endParaRPr lang="en-GB" sz="2800" dirty="0" smtClean="0">
              <a:effectLst/>
            </a:endParaRPr>
          </a:p>
        </p:txBody>
      </p:sp>
      <p:sp>
        <p:nvSpPr>
          <p:cNvPr id="2" name="Θέση αριθμού διαφάνειας 1"/>
          <p:cNvSpPr>
            <a:spLocks noGrp="1"/>
          </p:cNvSpPr>
          <p:nvPr>
            <p:ph type="sldNum" sz="quarter" idx="12"/>
          </p:nvPr>
        </p:nvSpPr>
        <p:spPr/>
        <p:txBody>
          <a:bodyPr/>
          <a:lstStyle/>
          <a:p>
            <a:pPr>
              <a:defRPr/>
            </a:pPr>
            <a:fld id="{7E55E3B3-0445-4CFC-BED8-763D4409E61F}" type="slidenum">
              <a:rPr lang="el-GR" smtClean="0"/>
              <a:pPr>
                <a:defRPr/>
              </a:pPr>
              <a:t>8</a:t>
            </a:fld>
            <a:endParaRPr lang="el-GR"/>
          </a:p>
        </p:txBody>
      </p:sp>
    </p:spTree>
    <p:extLst>
      <p:ext uri="{BB962C8B-B14F-4D97-AF65-F5344CB8AC3E}">
        <p14:creationId xmlns:p14="http://schemas.microsoft.com/office/powerpoint/2010/main" val="118117693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63e9eec434b6a22ddb5216a25ec256f5ce4e1fb"/>
</p:tagLst>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22</TotalTime>
  <Words>755</Words>
  <Application>Microsoft Office PowerPoint</Application>
  <PresentationFormat>Προβολή στην οθόνη (4:3)</PresentationFormat>
  <Paragraphs>126</Paragraphs>
  <Slides>22</Slides>
  <Notes>14</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22</vt:i4>
      </vt:variant>
    </vt:vector>
  </HeadingPairs>
  <TitlesOfParts>
    <vt:vector size="28" baseType="lpstr">
      <vt:lpstr>Arial</vt:lpstr>
      <vt:lpstr>Calibri</vt:lpstr>
      <vt:lpstr>Courier New</vt:lpstr>
      <vt:lpstr>Symbol</vt:lpstr>
      <vt:lpstr>Wingdings</vt:lpstr>
      <vt:lpstr>template</vt:lpstr>
      <vt:lpstr>Βιοστατιστική (Θ)</vt:lpstr>
      <vt:lpstr>Συλλογή δεδομένων</vt:lpstr>
      <vt:lpstr>Μέθοδοι συλλογής δεδομένων 1/2</vt:lpstr>
      <vt:lpstr>Μέθοδοι συλλογής δεδομένων 2/2</vt:lpstr>
      <vt:lpstr>Η απογραφή</vt:lpstr>
      <vt:lpstr>Σημαντικοί στατιστικοί όροι 1/2</vt:lpstr>
      <vt:lpstr>Σημαντικοί στατιστικοί όροι 2/2</vt:lpstr>
      <vt:lpstr>Για ποιο λόγο παίρνουμε δείγμα;</vt:lpstr>
      <vt:lpstr>Τύποι δειγματοληψίας</vt:lpstr>
      <vt:lpstr>Δειγματοληψία 1/2</vt:lpstr>
      <vt:lpstr>Δειγματοληψία 2/2</vt:lpstr>
      <vt:lpstr>Μη πιθανοθεωρητικά δείγματα 1/2</vt:lpstr>
      <vt:lpstr>Μη πιθανοθεωρητικά δείγματα 2/2</vt:lpstr>
      <vt:lpstr>Πιθανοθεωρητικά δείγματα </vt:lpstr>
      <vt:lpstr>Συμπερασματικά</vt:lpstr>
      <vt:lpstr>Μέθοδοι Δειγματοληψίας  (πιθανοθεωρητικής)</vt:lpstr>
      <vt:lpstr>Simple random sampling</vt:lpstr>
      <vt:lpstr>Table of random numbers</vt:lpstr>
      <vt:lpstr>Systematic sampling</vt:lpstr>
      <vt:lpstr>Δειγματοληπτικά σφάλματα</vt:lpstr>
      <vt:lpstr>Παρουσίαση του PowerPoint</vt:lpstr>
      <vt:lpstr>Τέλος Ενότητας</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Βιοστατιστική (Θ)</dc:title>
  <dc:creator>opencourses@teiath.gr</dc:creator>
  <cp:lastModifiedBy>Effie</cp:lastModifiedBy>
  <cp:revision>6</cp:revision>
  <dcterms:created xsi:type="dcterms:W3CDTF">2015-11-23T15:44:49Z</dcterms:created>
  <dcterms:modified xsi:type="dcterms:W3CDTF">2017-05-07T09:23:34Z</dcterms:modified>
</cp:coreProperties>
</file>