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609FEF-8556-E4BF-A042-E0F171A1D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37416E5-6E31-57C1-2A6F-951C916E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57AAC6-AC86-7A8A-E2E7-36FCBB34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40F6-885D-4296-AD54-8C03641F9D98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31EF26-9549-99F6-8EE8-C51F7DC5E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1E797B-FAF6-3754-9AA5-FFE909E0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37D-68A1-4522-AF49-65E87254CB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9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9B494D-F7E0-8BBA-C558-593A63B9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47178BA-D421-D5A9-2A61-1BFC20BB1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01A591-4CC4-8D2A-B7E6-A252F5A0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40F6-885D-4296-AD54-8C03641F9D98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300696-3683-438B-706A-9DAE1E90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7095F6-1192-B7BD-17C6-511D1D95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37D-68A1-4522-AF49-65E87254CB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076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405732B-1C8E-1DB8-6DD7-984AE5B33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3CEA20F-9852-B45D-5A9F-427FE1812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1A5DBC-6B04-1D48-EE55-AE43FAE3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40F6-885D-4296-AD54-8C03641F9D98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39C52E-1236-878C-1F87-50BF444C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35722B-4E16-71F4-32D6-6B4CAECE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37D-68A1-4522-AF49-65E87254CB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60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2FB358-5688-4939-7C0B-BE629DD5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9327D7-488E-96F5-02DD-975461B3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1ED56E-E2EF-DA19-4F07-7088CE2A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40F6-885D-4296-AD54-8C03641F9D98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424DDA-19E2-2ACD-3645-66486065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303787-C5A1-A995-D2DC-5C00C835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37D-68A1-4522-AF49-65E87254CB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03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120725-6DD1-632B-6E78-C8F79401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38450C-ABDA-3077-894B-B0C6C85C3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E35E39-D9C6-6EA2-8DBE-97A2411E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40F6-885D-4296-AD54-8C03641F9D98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E022F81-B13A-D163-3479-057686C1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CDEF3F-CE23-1E5C-C321-4A0BB1DB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37D-68A1-4522-AF49-65E87254CB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61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BED91E-6B59-6D70-6AC3-DE0A4C2B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A14B99-0659-698A-4A92-3B11DABAA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01AAC7A-07EB-8ECA-C652-7D920AD6B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93B49AC-6C94-60DB-69D3-2562E6117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40F6-885D-4296-AD54-8C03641F9D98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EB990AE-68A5-58E0-D016-4EAE77DC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58D1E25-91AE-86D3-B3B1-5B70D484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37D-68A1-4522-AF49-65E87254CB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40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1EBB7A-A0FF-64E3-8A1C-0A25D285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286C07-EB53-163B-18FE-AE58C1BF3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F64D692-7533-F407-A478-6EC353566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9877781-7DD3-B132-88F5-202D7038B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EB09618-1ADF-C881-37C1-46C3A9465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AA60426-9C3F-8CE1-4169-744DE730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40F6-885D-4296-AD54-8C03641F9D98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FE23F0F-EB6A-01ED-C893-16A9B3B2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5FA8FB0-F222-4638-DC8D-2D58226E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37D-68A1-4522-AF49-65E87254CB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72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BF6317-345C-2C69-2009-CC823139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BFD186E-C6DE-5D96-2DDB-74E4304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40F6-885D-4296-AD54-8C03641F9D98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A93BBCA-AE0D-5DF9-0606-0B78BA80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E2E06D8-6712-9811-9C67-14BF33B6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37D-68A1-4522-AF49-65E87254CB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088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D46B23C-8C8B-85BC-9BC3-4B54FB8B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40F6-885D-4296-AD54-8C03641F9D98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A9A5BC0-920D-863E-CEE4-E187B803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055A825-0708-0B89-B4C1-270371E8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37D-68A1-4522-AF49-65E87254CB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86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613DC8-8775-A8B5-61D2-2916B68C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DE762F-6DD9-D639-AAC8-3C48004D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B353C40-3C8B-A917-4826-C93DFE150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19D4352-276F-6926-1FFC-3C1A2DB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40F6-885D-4296-AD54-8C03641F9D98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9AD1387-3F9F-7210-3E6B-3EF6ECC1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67F24A3-6AA0-6E15-1D30-FA920D2E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37D-68A1-4522-AF49-65E87254CB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263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5EECAF-DA38-E844-19BA-645452D6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39404C0-316B-3064-7398-63157AF38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BF35C9E-7B28-4BD2-23DF-FCD62667E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B61124F-2483-5A95-5E5D-2668A52D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40F6-885D-4296-AD54-8C03641F9D98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04F558D-C0F2-4DEE-C8AF-A00DA18B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DA862DC-D8BF-83F5-52CA-AAEAE67E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37D-68A1-4522-AF49-65E87254CB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136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966CE02-EB50-43FA-AFA3-43F44D54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922053B-FEE0-63E2-513F-0EF1647D8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BF7CAF-2BB1-43AC-75F4-301B16820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A40F6-885D-4296-AD54-8C03641F9D98}" type="datetimeFigureOut">
              <a:rPr lang="el-GR" smtClean="0"/>
              <a:t>9/1/2024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4DA18B-9587-318C-2336-2B6ED42B6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B655AD-B404-9FDA-BC15-563E1633C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237D-68A1-4522-AF49-65E87254CB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568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0951AC-CFFF-32AF-DC4A-E1DF28F3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Διερευνητική δραματοποίηση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504875-4B65-8D9E-5AFC-49DB4AB6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Διαδικασία και μέθοδος που στηρίζεται στην αναπαραστατική  φύση του θεάτρου και στον </a:t>
            </a:r>
            <a:r>
              <a:rPr lang="el-GR" dirty="0" err="1"/>
              <a:t>αναστοχασμό</a:t>
            </a:r>
            <a:r>
              <a:rPr lang="el-GR" dirty="0"/>
              <a:t> των εμπλεκόμενων προσώπων κατά τη διάρκεια της δράσης και μετά από αυτήν.</a:t>
            </a:r>
          </a:p>
          <a:p>
            <a:r>
              <a:rPr lang="el-GR" dirty="0"/>
              <a:t>Αναπτύσσεται μέσω θεατρικών τεχνικών οι οποίες στη συνέχεια συμβάλλουν προκειμένου να αναλυθούν οι ρόλοι, η συμπεριφορά και τα κίνητρά τους.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326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57BFF2C-4EA7-E371-2F29-B2D84B352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901" y="218388"/>
            <a:ext cx="6564198" cy="656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1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72CD1B-C75F-A53F-EF91-53BCCB5E2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BD072B-C26D-550A-F23B-F5CEE605B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Δημιουργία ατμόσφαιρας στην ομάδα</a:t>
            </a:r>
          </a:p>
          <a:p>
            <a:r>
              <a:rPr lang="el-GR" dirty="0"/>
              <a:t>Γνωριμία με το αρχικό θέμα/ερέθισμα</a:t>
            </a:r>
          </a:p>
          <a:p>
            <a:r>
              <a:rPr lang="el-GR" dirty="0"/>
              <a:t>Δημιουργία δραματικού περιβάλλοντος</a:t>
            </a:r>
          </a:p>
          <a:p>
            <a:r>
              <a:rPr lang="el-GR" dirty="0"/>
              <a:t>Αξιολόγηση</a:t>
            </a:r>
          </a:p>
        </p:txBody>
      </p:sp>
    </p:spTree>
    <p:extLst>
      <p:ext uri="{BB962C8B-B14F-4D97-AF65-F5344CB8AC3E}">
        <p14:creationId xmlns:p14="http://schemas.microsoft.com/office/powerpoint/2010/main" val="281483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9024C9-ABD7-62C7-0862-BA6D49F1E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δραματικού περιβάλλοντος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B73E3C-A15B-D411-3EA8-98219336E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Επισημάνσεις για την εξέλιξη της ιστορίας</a:t>
            </a:r>
          </a:p>
          <a:p>
            <a:r>
              <a:rPr lang="el-GR" dirty="0"/>
              <a:t>Εμβάθυνση στην ιστορία: </a:t>
            </a:r>
          </a:p>
          <a:p>
            <a:pPr marL="0" indent="0">
              <a:buNone/>
            </a:pPr>
            <a:r>
              <a:rPr lang="el-GR" dirty="0"/>
              <a:t>- </a:t>
            </a:r>
            <a:r>
              <a:rPr lang="el-GR" dirty="0" err="1"/>
              <a:t>Αισθησιοκινητική</a:t>
            </a:r>
            <a:r>
              <a:rPr lang="el-GR" dirty="0"/>
              <a:t> δράση / δραματοποιημένη αφήγηση / καρέκλα των αποκαλύψεων / δάσκαλος σε ρόλο / ο κύριος και ο υπηρέτης / παγωμένη εικόνα (πως να είναι ψέμα; Ο φόβος; Η αλήθεια; Η φιλία;) / γλύπτης και γλυπτό / εμπλουτίζουμε τον μύθο με άλλα πρόσωπα</a:t>
            </a:r>
          </a:p>
          <a:p>
            <a:pPr marL="0" indent="0">
              <a:buNone/>
            </a:pPr>
            <a:r>
              <a:rPr lang="el-GR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62489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B61232-F0EC-133D-1557-87A4F808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365125"/>
            <a:ext cx="11250105" cy="1325563"/>
          </a:xfrm>
        </p:spPr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b="1" dirty="0"/>
              <a:t>ΜΙΑ ΔΟΚΙΜΗ ΓΙΑ ΔΡΑΜΑΤΟΠΟΙΗΣΗ ΜΕ ΤΗΝ ΕΝΩΣΗ 2, 3 ΠΑΡΑΜΥΘΙΩΝ. ΈΝΑ ΠΑΡΑΔΕΙΓΜΑ ΓΙΑ ΕΞΑΣΚΗΣΗ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2F3E0F-B6D3-9CE5-B383-A5B483643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"Ο </a:t>
            </a:r>
            <a:r>
              <a:rPr lang="el-GR" dirty="0" err="1"/>
              <a:t>Πινόκιο</a:t>
            </a:r>
            <a:r>
              <a:rPr lang="el-GR" dirty="0"/>
              <a:t> στη Χώρα των Θαυμάτων": Ο </a:t>
            </a:r>
            <a:r>
              <a:rPr lang="el-GR" dirty="0" err="1"/>
              <a:t>Πινόκιο</a:t>
            </a:r>
            <a:r>
              <a:rPr lang="el-GR" dirty="0"/>
              <a:t>, αντί να προσπαθήσει να γίνει ένα πραγματικό αγόρι, πέφτει από την </a:t>
            </a:r>
            <a:r>
              <a:rPr lang="el-GR" dirty="0" err="1"/>
              <a:t>κουνελότρυπα</a:t>
            </a:r>
            <a:r>
              <a:rPr lang="el-GR" dirty="0"/>
              <a:t> στη Χώρα των Θαυμάτων. Η μύτη του που μεγαλώνει όταν λέει ψέματα, γίνεται ακόμα πιο παράξενη στον κόσμο της Χώρας των Θαυμάτων.</a:t>
            </a:r>
            <a:endParaRPr lang="en-US" dirty="0"/>
          </a:p>
          <a:p>
            <a:r>
              <a:rPr lang="el-GR" dirty="0"/>
              <a:t>Περιγράψτε στα παιδιά την έννοια του παραμυθιού που προκύπτει από την ένωση δύο διαφορετικών παραμυθιών.</a:t>
            </a:r>
          </a:p>
          <a:p>
            <a:r>
              <a:rPr lang="el-GR" dirty="0"/>
              <a:t>Εξηγείστε στα παιδιά πώς χαρακτήρες από διαφορετικά παραμύθια κατέληξαν σε λάθος ιστορίες. Χωρίστε τους συμμετέχοντες σε ομάδες και αναθέστε σε κάθε ομάδα δύο διαφορετικά παραμύθια.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480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2E9C2B-8F80-D024-B833-DB0BF696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8CC8FD-7578-273E-83FC-5F39FDE4D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Δημιουργία χαρακτήρα : Ενθαρρύνετε κάθε συμμετέχοντα να επιλέξει έναν χαρακτήρα από ένα από τα παραμύθια που προτείνατε.</a:t>
            </a:r>
          </a:p>
          <a:p>
            <a:r>
              <a:rPr lang="el-GR" dirty="0"/>
              <a:t> Ζητήστε τους να παρουσιάσουν τον χαρακτήρα τους στην ομάδα, αναφέροντας το όνομά του, ορισμένα βασικά χαρακτηριστικά και πώς αισθάνονται που ξαφνικά βρίσκονται σε μια νέα ιστορία.</a:t>
            </a:r>
          </a:p>
          <a:p>
            <a:r>
              <a:rPr lang="el-GR" dirty="0"/>
              <a:t>Ξεκινήστε μια αφήγηση για την ιστορία ενός μπερδεμένου παραμυθιού.</a:t>
            </a:r>
          </a:p>
          <a:p>
            <a:r>
              <a:rPr lang="el-GR" dirty="0"/>
              <a:t>Στη συνέχεια κάθε παιδί προσθέτει μια πρόταση για να αναπτύξει την ιστορία. </a:t>
            </a:r>
          </a:p>
          <a:p>
            <a:r>
              <a:rPr lang="el-GR" dirty="0"/>
              <a:t>Χρησιμοποιώντας ένα βασικό σκηνικό αντικείμενο ή ρούχο (όπως ένα κομμάτι ύφασμα, ένα καπέλο ή ένα ραβδί), κάθε συμμετέχων πρέπει να το χρησιμοποιήσει σε μια σκηνή όπως θα έκανε ο χαρακτήρας του.</a:t>
            </a:r>
          </a:p>
          <a:p>
            <a:r>
              <a:rPr lang="el-GR" dirty="0"/>
              <a:t>Στις ομάδες τους, τα παιδιά θα μιμηθούν χωρίς λόγια μια σύντομη σκηνή από το παραμύθι τους. Η υπόλοιπη ομάδα θα μαντέψει τι συμβαίνει. Αυτό ενθαρρύνει τη μη λεκτική επικοινωνία και τη δημιουργικότητα.</a:t>
            </a:r>
          </a:p>
          <a:p>
            <a:r>
              <a:rPr lang="el-GR" dirty="0"/>
              <a:t>Στις ομάδες τους, οι συμμετέχοντες θα αυτοσχεδιάσουν μια σύντομη σκηνή από το παραμύθι τους, χρησιμοποιώντας όλα τα στοιχεία : δραματικές ενέργειες, φωνές χαρακτήρων, μουσική, </a:t>
            </a:r>
            <a:r>
              <a:rPr lang="el-GR" dirty="0" err="1"/>
              <a:t>αντικέιμενα</a:t>
            </a:r>
            <a:r>
              <a:rPr lang="el-GR" dirty="0"/>
              <a:t>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77054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411</Words>
  <Application>Microsoft Office PowerPoint</Application>
  <PresentationFormat>Ευρεία οθόνη</PresentationFormat>
  <Paragraphs>24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Διερευνητική δραματοποίηση </vt:lpstr>
      <vt:lpstr>Παρουσίαση του PowerPoint</vt:lpstr>
      <vt:lpstr>Παρουσίαση του PowerPoint</vt:lpstr>
      <vt:lpstr>Δημιουργία δραματικού περιβάλλοντος </vt:lpstr>
      <vt:lpstr> ΜΙΑ ΔΟΚΙΜΗ ΓΙΑ ΔΡΑΜΑΤΟΠΟΙΗΣΗ ΜΕ ΤΗΝ ΕΝΩΣΗ 2, 3 ΠΑΡΑΜΥΘΙΩΝ. ΈΝΑ ΠΑΡΑΔΕΙΓΜΑ ΓΙΑ ΕΞΑΣΚΗΣΗ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Διερευνητική δραματοποίηση</dc:title>
  <dc:creator>UNIWA</dc:creator>
  <cp:lastModifiedBy>UNIWA</cp:lastModifiedBy>
  <cp:revision>4</cp:revision>
  <dcterms:created xsi:type="dcterms:W3CDTF">2023-12-21T11:45:08Z</dcterms:created>
  <dcterms:modified xsi:type="dcterms:W3CDTF">2024-01-09T11:08:42Z</dcterms:modified>
</cp:coreProperties>
</file>