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7" r:id="rId15"/>
    <p:sldId id="269" r:id="rId16"/>
    <p:sldId id="271" r:id="rId17"/>
    <p:sldId id="272" r:id="rId18"/>
    <p:sldId id="270" r:id="rId19"/>
    <p:sldId id="274" r:id="rId20"/>
    <p:sldId id="273" r:id="rId21"/>
    <p:sldId id="295" r:id="rId22"/>
    <p:sldId id="290" r:id="rId23"/>
    <p:sldId id="291" r:id="rId24"/>
    <p:sldId id="292" r:id="rId25"/>
    <p:sldId id="293" r:id="rId26"/>
    <p:sldId id="294" r:id="rId27"/>
    <p:sldId id="296" r:id="rId28"/>
    <p:sldId id="297" r:id="rId29"/>
    <p:sldId id="298" r:id="rId30"/>
    <p:sldId id="307" r:id="rId31"/>
    <p:sldId id="308" r:id="rId32"/>
    <p:sldId id="299" r:id="rId33"/>
    <p:sldId id="300" r:id="rId34"/>
    <p:sldId id="301" r:id="rId35"/>
    <p:sldId id="302" r:id="rId36"/>
    <p:sldId id="279" r:id="rId37"/>
    <p:sldId id="280" r:id="rId38"/>
    <p:sldId id="303" r:id="rId39"/>
    <p:sldId id="281" r:id="rId40"/>
    <p:sldId id="282" r:id="rId41"/>
    <p:sldId id="284" r:id="rId42"/>
    <p:sldId id="285" r:id="rId43"/>
    <p:sldId id="304" r:id="rId44"/>
    <p:sldId id="305" r:id="rId45"/>
    <p:sldId id="286" r:id="rId46"/>
    <p:sldId id="288"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D990B-1C3E-45DB-9788-243CDC15F255}" v="2" dt="2024-05-12T12:23:43.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zerakos Georgios" userId="ea548587-b3cc-4d35-8e15-7608a7cc4b92" providerId="ADAL" clId="{AA4FE13F-B0E2-4731-8C24-2240A8A726D3}"/>
    <pc:docChg chg="undo custSel addSld delSld modSld sldOrd modMainMaster">
      <pc:chgData name="Prezerakos Georgios" userId="ea548587-b3cc-4d35-8e15-7608a7cc4b92" providerId="ADAL" clId="{AA4FE13F-B0E2-4731-8C24-2240A8A726D3}" dt="2024-04-22T17:39:49.218" v="3794" actId="20577"/>
      <pc:docMkLst>
        <pc:docMk/>
      </pc:docMkLst>
      <pc:sldChg chg="addSp modSp new mod setBg addAnim">
        <pc:chgData name="Prezerakos Georgios" userId="ea548587-b3cc-4d35-8e15-7608a7cc4b92" providerId="ADAL" clId="{AA4FE13F-B0E2-4731-8C24-2240A8A726D3}" dt="2024-04-22T12:41:47.579" v="3598"/>
        <pc:sldMkLst>
          <pc:docMk/>
          <pc:sldMk cId="1844789969" sldId="256"/>
        </pc:sldMkLst>
        <pc:spChg chg="mod">
          <ac:chgData name="Prezerakos Georgios" userId="ea548587-b3cc-4d35-8e15-7608a7cc4b92" providerId="ADAL" clId="{AA4FE13F-B0E2-4731-8C24-2240A8A726D3}" dt="2024-04-22T12:41:47.572" v="3596" actId="26606"/>
          <ac:spMkLst>
            <pc:docMk/>
            <pc:sldMk cId="1844789969" sldId="256"/>
            <ac:spMk id="2" creationId="{F7B54A1C-7A90-28CF-59BB-4B64FB2E2E4E}"/>
          </ac:spMkLst>
        </pc:spChg>
        <pc:spChg chg="mod">
          <ac:chgData name="Prezerakos Georgios" userId="ea548587-b3cc-4d35-8e15-7608a7cc4b92" providerId="ADAL" clId="{AA4FE13F-B0E2-4731-8C24-2240A8A726D3}" dt="2024-04-22T12:41:47.572" v="3596" actId="26606"/>
          <ac:spMkLst>
            <pc:docMk/>
            <pc:sldMk cId="1844789969" sldId="256"/>
            <ac:spMk id="3" creationId="{1C83CEF0-4AB2-2888-DB08-02A466665297}"/>
          </ac:spMkLst>
        </pc:spChg>
        <pc:spChg chg="add">
          <ac:chgData name="Prezerakos Georgios" userId="ea548587-b3cc-4d35-8e15-7608a7cc4b92" providerId="ADAL" clId="{AA4FE13F-B0E2-4731-8C24-2240A8A726D3}" dt="2024-04-22T12:41:47.572" v="3596" actId="26606"/>
          <ac:spMkLst>
            <pc:docMk/>
            <pc:sldMk cId="1844789969" sldId="256"/>
            <ac:spMk id="9" creationId="{06DA9DF9-31F7-4056-B42E-878CC92417B8}"/>
          </ac:spMkLst>
        </pc:spChg>
        <pc:picChg chg="add">
          <ac:chgData name="Prezerakos Georgios" userId="ea548587-b3cc-4d35-8e15-7608a7cc4b92" providerId="ADAL" clId="{AA4FE13F-B0E2-4731-8C24-2240A8A726D3}" dt="2024-04-22T12:41:47.572" v="3596" actId="26606"/>
          <ac:picMkLst>
            <pc:docMk/>
            <pc:sldMk cId="1844789969" sldId="256"/>
            <ac:picMk id="5" creationId="{6D606B4C-3C3C-08E3-37ED-CA0B43D7CB57}"/>
          </ac:picMkLst>
        </pc:picChg>
      </pc:sldChg>
      <pc:sldChg chg="addSp delSp modSp new mod setBg modClrScheme chgLayout">
        <pc:chgData name="Prezerakos Georgios" userId="ea548587-b3cc-4d35-8e15-7608a7cc4b92" providerId="ADAL" clId="{AA4FE13F-B0E2-4731-8C24-2240A8A726D3}" dt="2024-04-22T12:42:00.147" v="3599" actId="26606"/>
        <pc:sldMkLst>
          <pc:docMk/>
          <pc:sldMk cId="2074053215" sldId="257"/>
        </pc:sldMkLst>
        <pc:spChg chg="del mod ord">
          <ac:chgData name="Prezerakos Georgios" userId="ea548587-b3cc-4d35-8e15-7608a7cc4b92" providerId="ADAL" clId="{AA4FE13F-B0E2-4731-8C24-2240A8A726D3}" dt="2024-04-21T20:11:05.193" v="2" actId="700"/>
          <ac:spMkLst>
            <pc:docMk/>
            <pc:sldMk cId="2074053215" sldId="257"/>
            <ac:spMk id="2" creationId="{DE2AD49C-74B1-4892-9A67-43530F0DC86F}"/>
          </ac:spMkLst>
        </pc:spChg>
        <pc:spChg chg="del mod ord">
          <ac:chgData name="Prezerakos Georgios" userId="ea548587-b3cc-4d35-8e15-7608a7cc4b92" providerId="ADAL" clId="{AA4FE13F-B0E2-4731-8C24-2240A8A726D3}" dt="2024-04-21T20:11:05.193" v="2" actId="700"/>
          <ac:spMkLst>
            <pc:docMk/>
            <pc:sldMk cId="2074053215" sldId="257"/>
            <ac:spMk id="3" creationId="{698B1925-111F-79AD-91C8-468D09EA8C54}"/>
          </ac:spMkLst>
        </pc:spChg>
        <pc:spChg chg="add mod ord">
          <ac:chgData name="Prezerakos Georgios" userId="ea548587-b3cc-4d35-8e15-7608a7cc4b92" providerId="ADAL" clId="{AA4FE13F-B0E2-4731-8C24-2240A8A726D3}" dt="2024-04-22T12:42:00.147" v="3599" actId="26606"/>
          <ac:spMkLst>
            <pc:docMk/>
            <pc:sldMk cId="2074053215" sldId="257"/>
            <ac:spMk id="4" creationId="{49900C8A-44FE-8832-7024-8D8E3666C7C9}"/>
          </ac:spMkLst>
        </pc:spChg>
        <pc:spChg chg="add mod ord">
          <ac:chgData name="Prezerakos Georgios" userId="ea548587-b3cc-4d35-8e15-7608a7cc4b92" providerId="ADAL" clId="{AA4FE13F-B0E2-4731-8C24-2240A8A726D3}" dt="2024-04-22T12:42:00.147" v="3599" actId="26606"/>
          <ac:spMkLst>
            <pc:docMk/>
            <pc:sldMk cId="2074053215" sldId="257"/>
            <ac:spMk id="5" creationId="{0639A82A-02B3-ACCF-F240-D11F2EDCBEF8}"/>
          </ac:spMkLst>
        </pc:spChg>
        <pc:spChg chg="add">
          <ac:chgData name="Prezerakos Georgios" userId="ea548587-b3cc-4d35-8e15-7608a7cc4b92" providerId="ADAL" clId="{AA4FE13F-B0E2-4731-8C24-2240A8A726D3}" dt="2024-04-22T12:42:00.147" v="3599" actId="26606"/>
          <ac:spMkLst>
            <pc:docMk/>
            <pc:sldMk cId="2074053215" sldId="257"/>
            <ac:spMk id="11" creationId="{8F58EDD9-0685-44E6-9B72-108BB10E1AB0}"/>
          </ac:spMkLst>
        </pc:spChg>
        <pc:picChg chg="add">
          <ac:chgData name="Prezerakos Georgios" userId="ea548587-b3cc-4d35-8e15-7608a7cc4b92" providerId="ADAL" clId="{AA4FE13F-B0E2-4731-8C24-2240A8A726D3}" dt="2024-04-22T12:42:00.147" v="3599" actId="26606"/>
          <ac:picMkLst>
            <pc:docMk/>
            <pc:sldMk cId="2074053215" sldId="257"/>
            <ac:picMk id="7" creationId="{9315708A-199E-FF80-E841-68D81E85B6EF}"/>
          </ac:picMkLst>
        </pc:picChg>
      </pc:sldChg>
      <pc:sldChg chg="addSp delSp modSp new mod setBg modClrScheme chgLayout">
        <pc:chgData name="Prezerakos Georgios" userId="ea548587-b3cc-4d35-8e15-7608a7cc4b92" providerId="ADAL" clId="{AA4FE13F-B0E2-4731-8C24-2240A8A726D3}" dt="2024-04-22T12:42:08.631" v="3600" actId="26606"/>
        <pc:sldMkLst>
          <pc:docMk/>
          <pc:sldMk cId="997479952" sldId="258"/>
        </pc:sldMkLst>
        <pc:spChg chg="del mod ord">
          <ac:chgData name="Prezerakos Georgios" userId="ea548587-b3cc-4d35-8e15-7608a7cc4b92" providerId="ADAL" clId="{AA4FE13F-B0E2-4731-8C24-2240A8A726D3}" dt="2024-04-21T20:11:11.271" v="4" actId="700"/>
          <ac:spMkLst>
            <pc:docMk/>
            <pc:sldMk cId="997479952" sldId="258"/>
            <ac:spMk id="2" creationId="{CF29BF81-FF2D-5ED3-E4BA-DEF34A4349F8}"/>
          </ac:spMkLst>
        </pc:spChg>
        <pc:spChg chg="del mod ord">
          <ac:chgData name="Prezerakos Georgios" userId="ea548587-b3cc-4d35-8e15-7608a7cc4b92" providerId="ADAL" clId="{AA4FE13F-B0E2-4731-8C24-2240A8A726D3}" dt="2024-04-21T20:11:11.271" v="4" actId="700"/>
          <ac:spMkLst>
            <pc:docMk/>
            <pc:sldMk cId="997479952" sldId="258"/>
            <ac:spMk id="3" creationId="{CE7A90D0-FD07-65D4-837C-8B981F546CA1}"/>
          </ac:spMkLst>
        </pc:spChg>
        <pc:spChg chg="add mod ord">
          <ac:chgData name="Prezerakos Georgios" userId="ea548587-b3cc-4d35-8e15-7608a7cc4b92" providerId="ADAL" clId="{AA4FE13F-B0E2-4731-8C24-2240A8A726D3}" dt="2024-04-22T12:42:08.631" v="3600" actId="26606"/>
          <ac:spMkLst>
            <pc:docMk/>
            <pc:sldMk cId="997479952" sldId="258"/>
            <ac:spMk id="4" creationId="{D4159747-3009-93FB-923E-2AC2A2AF5133}"/>
          </ac:spMkLst>
        </pc:spChg>
        <pc:spChg chg="add mod ord">
          <ac:chgData name="Prezerakos Georgios" userId="ea548587-b3cc-4d35-8e15-7608a7cc4b92" providerId="ADAL" clId="{AA4FE13F-B0E2-4731-8C24-2240A8A726D3}" dt="2024-04-22T12:42:08.631" v="3600" actId="26606"/>
          <ac:spMkLst>
            <pc:docMk/>
            <pc:sldMk cId="997479952" sldId="258"/>
            <ac:spMk id="5" creationId="{5CFC7BD2-547E-F8E5-B884-E9BA6A394E6C}"/>
          </ac:spMkLst>
        </pc:spChg>
        <pc:spChg chg="add">
          <ac:chgData name="Prezerakos Georgios" userId="ea548587-b3cc-4d35-8e15-7608a7cc4b92" providerId="ADAL" clId="{AA4FE13F-B0E2-4731-8C24-2240A8A726D3}" dt="2024-04-22T12:42:08.631" v="3600" actId="26606"/>
          <ac:spMkLst>
            <pc:docMk/>
            <pc:sldMk cId="997479952" sldId="258"/>
            <ac:spMk id="11" creationId="{D1D34770-47A8-402C-AF23-2B653F2D88C1}"/>
          </ac:spMkLst>
        </pc:spChg>
        <pc:picChg chg="add">
          <ac:chgData name="Prezerakos Georgios" userId="ea548587-b3cc-4d35-8e15-7608a7cc4b92" providerId="ADAL" clId="{AA4FE13F-B0E2-4731-8C24-2240A8A726D3}" dt="2024-04-22T12:42:08.631" v="3600" actId="26606"/>
          <ac:picMkLst>
            <pc:docMk/>
            <pc:sldMk cId="997479952" sldId="258"/>
            <ac:picMk id="7" creationId="{8C6AEEF8-30E8-7F21-4155-CC0DB8FEB488}"/>
          </ac:picMkLst>
        </pc:picChg>
      </pc:sldChg>
      <pc:sldChg chg="addSp modSp new mod setBg">
        <pc:chgData name="Prezerakos Georgios" userId="ea548587-b3cc-4d35-8e15-7608a7cc4b92" providerId="ADAL" clId="{AA4FE13F-B0E2-4731-8C24-2240A8A726D3}" dt="2024-04-22T12:42:17.297" v="3601" actId="26606"/>
        <pc:sldMkLst>
          <pc:docMk/>
          <pc:sldMk cId="42694708" sldId="259"/>
        </pc:sldMkLst>
        <pc:spChg chg="mod">
          <ac:chgData name="Prezerakos Georgios" userId="ea548587-b3cc-4d35-8e15-7608a7cc4b92" providerId="ADAL" clId="{AA4FE13F-B0E2-4731-8C24-2240A8A726D3}" dt="2024-04-22T12:42:17.297" v="3601" actId="26606"/>
          <ac:spMkLst>
            <pc:docMk/>
            <pc:sldMk cId="42694708" sldId="259"/>
            <ac:spMk id="2" creationId="{1805370D-0A03-27B7-B011-347116D8B963}"/>
          </ac:spMkLst>
        </pc:spChg>
        <pc:spChg chg="mod">
          <ac:chgData name="Prezerakos Georgios" userId="ea548587-b3cc-4d35-8e15-7608a7cc4b92" providerId="ADAL" clId="{AA4FE13F-B0E2-4731-8C24-2240A8A726D3}" dt="2024-04-22T12:42:17.297" v="3601" actId="26606"/>
          <ac:spMkLst>
            <pc:docMk/>
            <pc:sldMk cId="42694708" sldId="259"/>
            <ac:spMk id="3" creationId="{834AEEA2-F60D-56B4-2FB3-5ED34C9A74C4}"/>
          </ac:spMkLst>
        </pc:spChg>
        <pc:spChg chg="add">
          <ac:chgData name="Prezerakos Georgios" userId="ea548587-b3cc-4d35-8e15-7608a7cc4b92" providerId="ADAL" clId="{AA4FE13F-B0E2-4731-8C24-2240A8A726D3}" dt="2024-04-22T12:42:17.297" v="3601" actId="26606"/>
          <ac:spMkLst>
            <pc:docMk/>
            <pc:sldMk cId="42694708" sldId="259"/>
            <ac:spMk id="9" creationId="{79BB35BC-D5C2-4C8B-A22A-A71E6191913B}"/>
          </ac:spMkLst>
        </pc:spChg>
        <pc:picChg chg="add">
          <ac:chgData name="Prezerakos Georgios" userId="ea548587-b3cc-4d35-8e15-7608a7cc4b92" providerId="ADAL" clId="{AA4FE13F-B0E2-4731-8C24-2240A8A726D3}" dt="2024-04-22T12:42:17.297" v="3601" actId="26606"/>
          <ac:picMkLst>
            <pc:docMk/>
            <pc:sldMk cId="42694708" sldId="259"/>
            <ac:picMk id="5" creationId="{B8DD9F65-9762-ACC3-22E1-CEFF7B10A09B}"/>
          </ac:picMkLst>
        </pc:picChg>
      </pc:sldChg>
      <pc:sldChg chg="addSp modSp new mod setBg">
        <pc:chgData name="Prezerakos Georgios" userId="ea548587-b3cc-4d35-8e15-7608a7cc4b92" providerId="ADAL" clId="{AA4FE13F-B0E2-4731-8C24-2240A8A726D3}" dt="2024-04-22T12:42:26.985" v="3602" actId="26606"/>
        <pc:sldMkLst>
          <pc:docMk/>
          <pc:sldMk cId="181119321" sldId="260"/>
        </pc:sldMkLst>
        <pc:spChg chg="mod">
          <ac:chgData name="Prezerakos Georgios" userId="ea548587-b3cc-4d35-8e15-7608a7cc4b92" providerId="ADAL" clId="{AA4FE13F-B0E2-4731-8C24-2240A8A726D3}" dt="2024-04-22T12:42:26.985" v="3602" actId="26606"/>
          <ac:spMkLst>
            <pc:docMk/>
            <pc:sldMk cId="181119321" sldId="260"/>
            <ac:spMk id="2" creationId="{BAB53D13-7051-DF0A-355B-02CF616AF82B}"/>
          </ac:spMkLst>
        </pc:spChg>
        <pc:spChg chg="mod">
          <ac:chgData name="Prezerakos Georgios" userId="ea548587-b3cc-4d35-8e15-7608a7cc4b92" providerId="ADAL" clId="{AA4FE13F-B0E2-4731-8C24-2240A8A726D3}" dt="2024-04-22T12:42:26.985" v="3602" actId="26606"/>
          <ac:spMkLst>
            <pc:docMk/>
            <pc:sldMk cId="181119321" sldId="260"/>
            <ac:spMk id="3" creationId="{518173B9-2016-D409-32BA-619B5C0014B1}"/>
          </ac:spMkLst>
        </pc:spChg>
        <pc:spChg chg="add">
          <ac:chgData name="Prezerakos Georgios" userId="ea548587-b3cc-4d35-8e15-7608a7cc4b92" providerId="ADAL" clId="{AA4FE13F-B0E2-4731-8C24-2240A8A726D3}" dt="2024-04-22T12:42:26.985" v="3602" actId="26606"/>
          <ac:spMkLst>
            <pc:docMk/>
            <pc:sldMk cId="181119321" sldId="260"/>
            <ac:spMk id="10" creationId="{5AA03EDC-7067-4DFF-B672-541D016AAAB8}"/>
          </ac:spMkLst>
        </pc:spChg>
        <pc:spChg chg="add">
          <ac:chgData name="Prezerakos Georgios" userId="ea548587-b3cc-4d35-8e15-7608a7cc4b92" providerId="ADAL" clId="{AA4FE13F-B0E2-4731-8C24-2240A8A726D3}" dt="2024-04-22T12:42:26.985" v="3602" actId="26606"/>
          <ac:spMkLst>
            <pc:docMk/>
            <pc:sldMk cId="181119321" sldId="260"/>
            <ac:spMk id="12" creationId="{0EBF3E39-B0BE-496A-8604-9007470FFA3A}"/>
          </ac:spMkLst>
        </pc:spChg>
        <pc:picChg chg="add mod">
          <ac:chgData name="Prezerakos Georgios" userId="ea548587-b3cc-4d35-8e15-7608a7cc4b92" providerId="ADAL" clId="{AA4FE13F-B0E2-4731-8C24-2240A8A726D3}" dt="2024-04-22T12:42:26.985" v="3602" actId="26606"/>
          <ac:picMkLst>
            <pc:docMk/>
            <pc:sldMk cId="181119321" sldId="260"/>
            <ac:picMk id="5" creationId="{7E0EDD97-C351-2F07-81BC-B919214C1D07}"/>
          </ac:picMkLst>
        </pc:picChg>
      </pc:sldChg>
      <pc:sldChg chg="addSp modSp new mod setBg">
        <pc:chgData name="Prezerakos Georgios" userId="ea548587-b3cc-4d35-8e15-7608a7cc4b92" providerId="ADAL" clId="{AA4FE13F-B0E2-4731-8C24-2240A8A726D3}" dt="2024-04-22T12:42:47.530" v="3610" actId="27636"/>
        <pc:sldMkLst>
          <pc:docMk/>
          <pc:sldMk cId="2641505978" sldId="261"/>
        </pc:sldMkLst>
        <pc:spChg chg="mod">
          <ac:chgData name="Prezerakos Georgios" userId="ea548587-b3cc-4d35-8e15-7608a7cc4b92" providerId="ADAL" clId="{AA4FE13F-B0E2-4731-8C24-2240A8A726D3}" dt="2024-04-22T12:42:33.032" v="3603" actId="26606"/>
          <ac:spMkLst>
            <pc:docMk/>
            <pc:sldMk cId="2641505978" sldId="261"/>
            <ac:spMk id="2" creationId="{1DEE7A43-64AE-81AA-D833-FD77B6EFEE82}"/>
          </ac:spMkLst>
        </pc:spChg>
        <pc:spChg chg="mod">
          <ac:chgData name="Prezerakos Georgios" userId="ea548587-b3cc-4d35-8e15-7608a7cc4b92" providerId="ADAL" clId="{AA4FE13F-B0E2-4731-8C24-2240A8A726D3}" dt="2024-04-22T12:42:47.530" v="3610" actId="27636"/>
          <ac:spMkLst>
            <pc:docMk/>
            <pc:sldMk cId="2641505978" sldId="261"/>
            <ac:spMk id="3" creationId="{B41E1A89-F137-6355-E5E9-EED644471EFC}"/>
          </ac:spMkLst>
        </pc:spChg>
        <pc:spChg chg="add">
          <ac:chgData name="Prezerakos Georgios" userId="ea548587-b3cc-4d35-8e15-7608a7cc4b92" providerId="ADAL" clId="{AA4FE13F-B0E2-4731-8C24-2240A8A726D3}" dt="2024-04-22T12:42:33.032" v="3603" actId="26606"/>
          <ac:spMkLst>
            <pc:docMk/>
            <pc:sldMk cId="2641505978" sldId="261"/>
            <ac:spMk id="9" creationId="{04812C46-200A-4DEB-A05E-3ED6C68C2387}"/>
          </ac:spMkLst>
        </pc:spChg>
        <pc:spChg chg="add">
          <ac:chgData name="Prezerakos Georgios" userId="ea548587-b3cc-4d35-8e15-7608a7cc4b92" providerId="ADAL" clId="{AA4FE13F-B0E2-4731-8C24-2240A8A726D3}" dt="2024-04-22T12:42:33.032" v="3603" actId="26606"/>
          <ac:spMkLst>
            <pc:docMk/>
            <pc:sldMk cId="2641505978" sldId="261"/>
            <ac:spMk id="11" creationId="{D1EA859B-E555-4109-94F3-6700E046E008}"/>
          </ac:spMkLst>
        </pc:spChg>
        <pc:picChg chg="add">
          <ac:chgData name="Prezerakos Georgios" userId="ea548587-b3cc-4d35-8e15-7608a7cc4b92" providerId="ADAL" clId="{AA4FE13F-B0E2-4731-8C24-2240A8A726D3}" dt="2024-04-22T12:42:33.032" v="3603" actId="26606"/>
          <ac:picMkLst>
            <pc:docMk/>
            <pc:sldMk cId="2641505978" sldId="261"/>
            <ac:picMk id="5" creationId="{66C49DF5-452F-EC9B-AE63-7F177A8CAEDE}"/>
          </ac:picMkLst>
        </pc:picChg>
      </pc:sldChg>
      <pc:sldChg chg="addSp delSp modSp new mod setBg">
        <pc:chgData name="Prezerakos Georgios" userId="ea548587-b3cc-4d35-8e15-7608a7cc4b92" providerId="ADAL" clId="{AA4FE13F-B0E2-4731-8C24-2240A8A726D3}" dt="2024-04-22T12:43:04.416" v="3613" actId="26606"/>
        <pc:sldMkLst>
          <pc:docMk/>
          <pc:sldMk cId="93748289" sldId="262"/>
        </pc:sldMkLst>
        <pc:spChg chg="mod">
          <ac:chgData name="Prezerakos Georgios" userId="ea548587-b3cc-4d35-8e15-7608a7cc4b92" providerId="ADAL" clId="{AA4FE13F-B0E2-4731-8C24-2240A8A726D3}" dt="2024-04-22T12:43:04.416" v="3613" actId="26606"/>
          <ac:spMkLst>
            <pc:docMk/>
            <pc:sldMk cId="93748289" sldId="262"/>
            <ac:spMk id="2" creationId="{C5E50A8E-A859-0779-29AF-ABC48483EE90}"/>
          </ac:spMkLst>
        </pc:spChg>
        <pc:spChg chg="mod">
          <ac:chgData name="Prezerakos Georgios" userId="ea548587-b3cc-4d35-8e15-7608a7cc4b92" providerId="ADAL" clId="{AA4FE13F-B0E2-4731-8C24-2240A8A726D3}" dt="2024-04-22T12:43:04.416" v="3613" actId="26606"/>
          <ac:spMkLst>
            <pc:docMk/>
            <pc:sldMk cId="93748289" sldId="262"/>
            <ac:spMk id="3" creationId="{42744B03-71A1-DF6E-6E2A-FE5ADC9E32A6}"/>
          </ac:spMkLst>
        </pc:spChg>
        <pc:spChg chg="add del">
          <ac:chgData name="Prezerakos Georgios" userId="ea548587-b3cc-4d35-8e15-7608a7cc4b92" providerId="ADAL" clId="{AA4FE13F-B0E2-4731-8C24-2240A8A726D3}" dt="2024-04-22T12:43:04.403" v="3612" actId="26606"/>
          <ac:spMkLst>
            <pc:docMk/>
            <pc:sldMk cId="93748289" sldId="262"/>
            <ac:spMk id="9" creationId="{9F7D5CDA-D291-4307-BF55-1381FED29634}"/>
          </ac:spMkLst>
        </pc:spChg>
        <pc:spChg chg="add del">
          <ac:chgData name="Prezerakos Georgios" userId="ea548587-b3cc-4d35-8e15-7608a7cc4b92" providerId="ADAL" clId="{AA4FE13F-B0E2-4731-8C24-2240A8A726D3}" dt="2024-04-22T12:43:04.403" v="3612" actId="26606"/>
          <ac:spMkLst>
            <pc:docMk/>
            <pc:sldMk cId="93748289" sldId="262"/>
            <ac:spMk id="11" creationId="{59B296B9-C5A5-4E4F-9B60-C907B5F1466C}"/>
          </ac:spMkLst>
        </pc:spChg>
        <pc:spChg chg="add del">
          <ac:chgData name="Prezerakos Georgios" userId="ea548587-b3cc-4d35-8e15-7608a7cc4b92" providerId="ADAL" clId="{AA4FE13F-B0E2-4731-8C24-2240A8A726D3}" dt="2024-04-22T12:43:04.403" v="3612" actId="26606"/>
          <ac:spMkLst>
            <pc:docMk/>
            <pc:sldMk cId="93748289" sldId="262"/>
            <ac:spMk id="13" creationId="{D0300FD3-5AF1-6305-15FA-9078072672E2}"/>
          </ac:spMkLst>
        </pc:spChg>
        <pc:spChg chg="add">
          <ac:chgData name="Prezerakos Georgios" userId="ea548587-b3cc-4d35-8e15-7608a7cc4b92" providerId="ADAL" clId="{AA4FE13F-B0E2-4731-8C24-2240A8A726D3}" dt="2024-04-22T12:43:04.416" v="3613" actId="26606"/>
          <ac:spMkLst>
            <pc:docMk/>
            <pc:sldMk cId="93748289" sldId="262"/>
            <ac:spMk id="15" creationId="{9B6A81E7-2A43-4366-8431-1FA7A780A2E6}"/>
          </ac:spMkLst>
        </pc:spChg>
        <pc:spChg chg="add">
          <ac:chgData name="Prezerakos Georgios" userId="ea548587-b3cc-4d35-8e15-7608a7cc4b92" providerId="ADAL" clId="{AA4FE13F-B0E2-4731-8C24-2240A8A726D3}" dt="2024-04-22T12:43:04.416" v="3613" actId="26606"/>
          <ac:spMkLst>
            <pc:docMk/>
            <pc:sldMk cId="93748289" sldId="262"/>
            <ac:spMk id="17" creationId="{D09B7001-6C15-47E8-8C3B-A6EB53C98D3A}"/>
          </ac:spMkLst>
        </pc:spChg>
        <pc:spChg chg="add">
          <ac:chgData name="Prezerakos Georgios" userId="ea548587-b3cc-4d35-8e15-7608a7cc4b92" providerId="ADAL" clId="{AA4FE13F-B0E2-4731-8C24-2240A8A726D3}" dt="2024-04-22T12:43:04.416" v="3613" actId="26606"/>
          <ac:spMkLst>
            <pc:docMk/>
            <pc:sldMk cId="93748289" sldId="262"/>
            <ac:spMk id="18" creationId="{7D3D7337-C310-4B2B-BE2D-98E9D6EC0DC8}"/>
          </ac:spMkLst>
        </pc:spChg>
        <pc:picChg chg="add del">
          <ac:chgData name="Prezerakos Georgios" userId="ea548587-b3cc-4d35-8e15-7608a7cc4b92" providerId="ADAL" clId="{AA4FE13F-B0E2-4731-8C24-2240A8A726D3}" dt="2024-04-22T12:43:04.403" v="3612" actId="26606"/>
          <ac:picMkLst>
            <pc:docMk/>
            <pc:sldMk cId="93748289" sldId="262"/>
            <ac:picMk id="5" creationId="{5038FBFD-4045-8487-193B-722F64333F22}"/>
          </ac:picMkLst>
        </pc:picChg>
        <pc:picChg chg="add">
          <ac:chgData name="Prezerakos Georgios" userId="ea548587-b3cc-4d35-8e15-7608a7cc4b92" providerId="ADAL" clId="{AA4FE13F-B0E2-4731-8C24-2240A8A726D3}" dt="2024-04-22T12:43:04.416" v="3613" actId="26606"/>
          <ac:picMkLst>
            <pc:docMk/>
            <pc:sldMk cId="93748289" sldId="262"/>
            <ac:picMk id="16" creationId="{0D316974-D9C7-4BF5-20A2-B44C9FACFC67}"/>
          </ac:picMkLst>
        </pc:picChg>
      </pc:sldChg>
      <pc:sldChg chg="addSp modSp new mod setBg">
        <pc:chgData name="Prezerakos Georgios" userId="ea548587-b3cc-4d35-8e15-7608a7cc4b92" providerId="ADAL" clId="{AA4FE13F-B0E2-4731-8C24-2240A8A726D3}" dt="2024-04-22T12:43:16.279" v="3616" actId="27636"/>
        <pc:sldMkLst>
          <pc:docMk/>
          <pc:sldMk cId="1788027050" sldId="263"/>
        </pc:sldMkLst>
        <pc:spChg chg="mod">
          <ac:chgData name="Prezerakos Georgios" userId="ea548587-b3cc-4d35-8e15-7608a7cc4b92" providerId="ADAL" clId="{AA4FE13F-B0E2-4731-8C24-2240A8A726D3}" dt="2024-04-22T12:43:10.744" v="3614" actId="26606"/>
          <ac:spMkLst>
            <pc:docMk/>
            <pc:sldMk cId="1788027050" sldId="263"/>
            <ac:spMk id="2" creationId="{4BD1369E-5777-A675-746B-FF535DAB7A85}"/>
          </ac:spMkLst>
        </pc:spChg>
        <pc:spChg chg="mod">
          <ac:chgData name="Prezerakos Georgios" userId="ea548587-b3cc-4d35-8e15-7608a7cc4b92" providerId="ADAL" clId="{AA4FE13F-B0E2-4731-8C24-2240A8A726D3}" dt="2024-04-22T12:43:16.279" v="3616" actId="27636"/>
          <ac:spMkLst>
            <pc:docMk/>
            <pc:sldMk cId="1788027050" sldId="263"/>
            <ac:spMk id="3" creationId="{B806CF31-300F-8B5A-A0EF-49853DBF2327}"/>
          </ac:spMkLst>
        </pc:spChg>
        <pc:spChg chg="add">
          <ac:chgData name="Prezerakos Georgios" userId="ea548587-b3cc-4d35-8e15-7608a7cc4b92" providerId="ADAL" clId="{AA4FE13F-B0E2-4731-8C24-2240A8A726D3}" dt="2024-04-22T12:43:10.744" v="3614" actId="26606"/>
          <ac:spMkLst>
            <pc:docMk/>
            <pc:sldMk cId="1788027050" sldId="263"/>
            <ac:spMk id="8" creationId="{C2554CA6-288E-4202-BC52-2E5A8F0C0AED}"/>
          </ac:spMkLst>
        </pc:spChg>
        <pc:spChg chg="add">
          <ac:chgData name="Prezerakos Georgios" userId="ea548587-b3cc-4d35-8e15-7608a7cc4b92" providerId="ADAL" clId="{AA4FE13F-B0E2-4731-8C24-2240A8A726D3}" dt="2024-04-22T12:43:10.744" v="3614" actId="26606"/>
          <ac:spMkLst>
            <pc:docMk/>
            <pc:sldMk cId="1788027050" sldId="263"/>
            <ac:spMk id="10" creationId="{B10BB131-AC8E-4A8E-A5D1-36260F720C3B}"/>
          </ac:spMkLst>
        </pc:spChg>
        <pc:spChg chg="add">
          <ac:chgData name="Prezerakos Georgios" userId="ea548587-b3cc-4d35-8e15-7608a7cc4b92" providerId="ADAL" clId="{AA4FE13F-B0E2-4731-8C24-2240A8A726D3}" dt="2024-04-22T12:43:10.744" v="3614" actId="26606"/>
          <ac:spMkLst>
            <pc:docMk/>
            <pc:sldMk cId="1788027050" sldId="263"/>
            <ac:spMk id="12" creationId="{5B7778FC-632E-4DCA-A7CB-0D7731CCF970}"/>
          </ac:spMkLst>
        </pc:spChg>
        <pc:spChg chg="add">
          <ac:chgData name="Prezerakos Georgios" userId="ea548587-b3cc-4d35-8e15-7608a7cc4b92" providerId="ADAL" clId="{AA4FE13F-B0E2-4731-8C24-2240A8A726D3}" dt="2024-04-22T12:43:10.744" v="3614" actId="26606"/>
          <ac:spMkLst>
            <pc:docMk/>
            <pc:sldMk cId="1788027050" sldId="263"/>
            <ac:spMk id="14" creationId="{FA23A907-97FB-4A8F-880A-DD77401C4296}"/>
          </ac:spMkLst>
        </pc:spChg>
      </pc:sldChg>
      <pc:sldChg chg="addSp modSp new mod setBg">
        <pc:chgData name="Prezerakos Georgios" userId="ea548587-b3cc-4d35-8e15-7608a7cc4b92" providerId="ADAL" clId="{AA4FE13F-B0E2-4731-8C24-2240A8A726D3}" dt="2024-04-22T12:43:23.032" v="3617" actId="26606"/>
        <pc:sldMkLst>
          <pc:docMk/>
          <pc:sldMk cId="1299664648" sldId="264"/>
        </pc:sldMkLst>
        <pc:spChg chg="mod">
          <ac:chgData name="Prezerakos Georgios" userId="ea548587-b3cc-4d35-8e15-7608a7cc4b92" providerId="ADAL" clId="{AA4FE13F-B0E2-4731-8C24-2240A8A726D3}" dt="2024-04-22T12:43:23.032" v="3617" actId="26606"/>
          <ac:spMkLst>
            <pc:docMk/>
            <pc:sldMk cId="1299664648" sldId="264"/>
            <ac:spMk id="2" creationId="{5C2B079D-6535-8AC7-8DA4-1DA4B6125669}"/>
          </ac:spMkLst>
        </pc:spChg>
        <pc:spChg chg="mod">
          <ac:chgData name="Prezerakos Georgios" userId="ea548587-b3cc-4d35-8e15-7608a7cc4b92" providerId="ADAL" clId="{AA4FE13F-B0E2-4731-8C24-2240A8A726D3}" dt="2024-04-22T12:43:23.032" v="3617" actId="26606"/>
          <ac:spMkLst>
            <pc:docMk/>
            <pc:sldMk cId="1299664648" sldId="264"/>
            <ac:spMk id="3" creationId="{C5A599B8-5E91-90B4-161A-1825329BE31F}"/>
          </ac:spMkLst>
        </pc:spChg>
        <pc:spChg chg="add">
          <ac:chgData name="Prezerakos Georgios" userId="ea548587-b3cc-4d35-8e15-7608a7cc4b92" providerId="ADAL" clId="{AA4FE13F-B0E2-4731-8C24-2240A8A726D3}" dt="2024-04-22T12:43:23.032" v="3617" actId="26606"/>
          <ac:spMkLst>
            <pc:docMk/>
            <pc:sldMk cId="1299664648" sldId="264"/>
            <ac:spMk id="8" creationId="{C2554CA6-288E-4202-BC52-2E5A8F0C0AED}"/>
          </ac:spMkLst>
        </pc:spChg>
        <pc:spChg chg="add">
          <ac:chgData name="Prezerakos Georgios" userId="ea548587-b3cc-4d35-8e15-7608a7cc4b92" providerId="ADAL" clId="{AA4FE13F-B0E2-4731-8C24-2240A8A726D3}" dt="2024-04-22T12:43:23.032" v="3617" actId="26606"/>
          <ac:spMkLst>
            <pc:docMk/>
            <pc:sldMk cId="1299664648" sldId="264"/>
            <ac:spMk id="10" creationId="{B10BB131-AC8E-4A8E-A5D1-36260F720C3B}"/>
          </ac:spMkLst>
        </pc:spChg>
        <pc:spChg chg="add">
          <ac:chgData name="Prezerakos Georgios" userId="ea548587-b3cc-4d35-8e15-7608a7cc4b92" providerId="ADAL" clId="{AA4FE13F-B0E2-4731-8C24-2240A8A726D3}" dt="2024-04-22T12:43:23.032" v="3617" actId="26606"/>
          <ac:spMkLst>
            <pc:docMk/>
            <pc:sldMk cId="1299664648" sldId="264"/>
            <ac:spMk id="12" creationId="{5B7778FC-632E-4DCA-A7CB-0D7731CCF970}"/>
          </ac:spMkLst>
        </pc:spChg>
        <pc:spChg chg="add">
          <ac:chgData name="Prezerakos Georgios" userId="ea548587-b3cc-4d35-8e15-7608a7cc4b92" providerId="ADAL" clId="{AA4FE13F-B0E2-4731-8C24-2240A8A726D3}" dt="2024-04-22T12:43:23.032" v="3617" actId="26606"/>
          <ac:spMkLst>
            <pc:docMk/>
            <pc:sldMk cId="1299664648" sldId="264"/>
            <ac:spMk id="14" creationId="{FA23A907-97FB-4A8F-880A-DD77401C4296}"/>
          </ac:spMkLst>
        </pc:spChg>
      </pc:sldChg>
      <pc:sldChg chg="addSp modSp new mod setBg">
        <pc:chgData name="Prezerakos Georgios" userId="ea548587-b3cc-4d35-8e15-7608a7cc4b92" providerId="ADAL" clId="{AA4FE13F-B0E2-4731-8C24-2240A8A726D3}" dt="2024-04-22T12:43:28.425" v="3618" actId="26606"/>
        <pc:sldMkLst>
          <pc:docMk/>
          <pc:sldMk cId="2118881873" sldId="265"/>
        </pc:sldMkLst>
        <pc:spChg chg="mod">
          <ac:chgData name="Prezerakos Georgios" userId="ea548587-b3cc-4d35-8e15-7608a7cc4b92" providerId="ADAL" clId="{AA4FE13F-B0E2-4731-8C24-2240A8A726D3}" dt="2024-04-22T12:43:28.425" v="3618" actId="26606"/>
          <ac:spMkLst>
            <pc:docMk/>
            <pc:sldMk cId="2118881873" sldId="265"/>
            <ac:spMk id="2" creationId="{49BCE920-F173-162F-22B0-E5A23F8BF32A}"/>
          </ac:spMkLst>
        </pc:spChg>
        <pc:spChg chg="mod">
          <ac:chgData name="Prezerakos Georgios" userId="ea548587-b3cc-4d35-8e15-7608a7cc4b92" providerId="ADAL" clId="{AA4FE13F-B0E2-4731-8C24-2240A8A726D3}" dt="2024-04-22T12:43:28.425" v="3618" actId="26606"/>
          <ac:spMkLst>
            <pc:docMk/>
            <pc:sldMk cId="2118881873" sldId="265"/>
            <ac:spMk id="3" creationId="{015FD5F3-E775-9D7C-26CC-1A709B3D8207}"/>
          </ac:spMkLst>
        </pc:spChg>
        <pc:spChg chg="add">
          <ac:chgData name="Prezerakos Georgios" userId="ea548587-b3cc-4d35-8e15-7608a7cc4b92" providerId="ADAL" clId="{AA4FE13F-B0E2-4731-8C24-2240A8A726D3}" dt="2024-04-22T12:43:28.425" v="3618" actId="26606"/>
          <ac:spMkLst>
            <pc:docMk/>
            <pc:sldMk cId="2118881873" sldId="265"/>
            <ac:spMk id="8" creationId="{C2554CA6-288E-4202-BC52-2E5A8F0C0AED}"/>
          </ac:spMkLst>
        </pc:spChg>
        <pc:spChg chg="add">
          <ac:chgData name="Prezerakos Georgios" userId="ea548587-b3cc-4d35-8e15-7608a7cc4b92" providerId="ADAL" clId="{AA4FE13F-B0E2-4731-8C24-2240A8A726D3}" dt="2024-04-22T12:43:28.425" v="3618" actId="26606"/>
          <ac:spMkLst>
            <pc:docMk/>
            <pc:sldMk cId="2118881873" sldId="265"/>
            <ac:spMk id="10" creationId="{B10BB131-AC8E-4A8E-A5D1-36260F720C3B}"/>
          </ac:spMkLst>
        </pc:spChg>
        <pc:spChg chg="add">
          <ac:chgData name="Prezerakos Georgios" userId="ea548587-b3cc-4d35-8e15-7608a7cc4b92" providerId="ADAL" clId="{AA4FE13F-B0E2-4731-8C24-2240A8A726D3}" dt="2024-04-22T12:43:28.425" v="3618" actId="26606"/>
          <ac:spMkLst>
            <pc:docMk/>
            <pc:sldMk cId="2118881873" sldId="265"/>
            <ac:spMk id="12" creationId="{5B7778FC-632E-4DCA-A7CB-0D7731CCF970}"/>
          </ac:spMkLst>
        </pc:spChg>
        <pc:spChg chg="add">
          <ac:chgData name="Prezerakos Georgios" userId="ea548587-b3cc-4d35-8e15-7608a7cc4b92" providerId="ADAL" clId="{AA4FE13F-B0E2-4731-8C24-2240A8A726D3}" dt="2024-04-22T12:43:28.425" v="3618" actId="26606"/>
          <ac:spMkLst>
            <pc:docMk/>
            <pc:sldMk cId="2118881873" sldId="265"/>
            <ac:spMk id="14" creationId="{FA23A907-97FB-4A8F-880A-DD77401C4296}"/>
          </ac:spMkLst>
        </pc:spChg>
      </pc:sldChg>
      <pc:sldChg chg="addSp delSp modSp new mod setBg modClrScheme chgLayout">
        <pc:chgData name="Prezerakos Georgios" userId="ea548587-b3cc-4d35-8e15-7608a7cc4b92" providerId="ADAL" clId="{AA4FE13F-B0E2-4731-8C24-2240A8A726D3}" dt="2024-04-22T12:43:33.537" v="3619" actId="26606"/>
        <pc:sldMkLst>
          <pc:docMk/>
          <pc:sldMk cId="1917372659" sldId="266"/>
        </pc:sldMkLst>
        <pc:spChg chg="del mod ord">
          <ac:chgData name="Prezerakos Georgios" userId="ea548587-b3cc-4d35-8e15-7608a7cc4b92" providerId="ADAL" clId="{AA4FE13F-B0E2-4731-8C24-2240A8A726D3}" dt="2024-04-21T20:27:31.138" v="586" actId="700"/>
          <ac:spMkLst>
            <pc:docMk/>
            <pc:sldMk cId="1917372659" sldId="266"/>
            <ac:spMk id="2" creationId="{E9F43B33-50CA-97EA-9F1E-F9E3D9AC71C6}"/>
          </ac:spMkLst>
        </pc:spChg>
        <pc:spChg chg="del mod ord">
          <ac:chgData name="Prezerakos Georgios" userId="ea548587-b3cc-4d35-8e15-7608a7cc4b92" providerId="ADAL" clId="{AA4FE13F-B0E2-4731-8C24-2240A8A726D3}" dt="2024-04-21T20:27:31.138" v="586" actId="700"/>
          <ac:spMkLst>
            <pc:docMk/>
            <pc:sldMk cId="1917372659" sldId="266"/>
            <ac:spMk id="3" creationId="{6B82FBC9-9BC3-2A75-B3F8-1A7445EE3CD4}"/>
          </ac:spMkLst>
        </pc:spChg>
        <pc:spChg chg="add mod ord">
          <ac:chgData name="Prezerakos Georgios" userId="ea548587-b3cc-4d35-8e15-7608a7cc4b92" providerId="ADAL" clId="{AA4FE13F-B0E2-4731-8C24-2240A8A726D3}" dt="2024-04-22T12:43:33.537" v="3619" actId="26606"/>
          <ac:spMkLst>
            <pc:docMk/>
            <pc:sldMk cId="1917372659" sldId="266"/>
            <ac:spMk id="4" creationId="{B55E203D-AE61-866D-7C82-FEDA3DFCEAA0}"/>
          </ac:spMkLst>
        </pc:spChg>
        <pc:spChg chg="add mod ord">
          <ac:chgData name="Prezerakos Georgios" userId="ea548587-b3cc-4d35-8e15-7608a7cc4b92" providerId="ADAL" clId="{AA4FE13F-B0E2-4731-8C24-2240A8A726D3}" dt="2024-04-22T12:43:33.537" v="3619" actId="26606"/>
          <ac:spMkLst>
            <pc:docMk/>
            <pc:sldMk cId="1917372659" sldId="266"/>
            <ac:spMk id="5" creationId="{75A2C537-D650-311B-D4BF-185FFC91D283}"/>
          </ac:spMkLst>
        </pc:spChg>
        <pc:spChg chg="add">
          <ac:chgData name="Prezerakos Georgios" userId="ea548587-b3cc-4d35-8e15-7608a7cc4b92" providerId="ADAL" clId="{AA4FE13F-B0E2-4731-8C24-2240A8A726D3}" dt="2024-04-22T12:43:33.537" v="3619" actId="26606"/>
          <ac:spMkLst>
            <pc:docMk/>
            <pc:sldMk cId="1917372659" sldId="266"/>
            <ac:spMk id="11" creationId="{06DA9DF9-31F7-4056-B42E-878CC92417B8}"/>
          </ac:spMkLst>
        </pc:spChg>
        <pc:picChg chg="add">
          <ac:chgData name="Prezerakos Georgios" userId="ea548587-b3cc-4d35-8e15-7608a7cc4b92" providerId="ADAL" clId="{AA4FE13F-B0E2-4731-8C24-2240A8A726D3}" dt="2024-04-22T12:43:33.537" v="3619" actId="26606"/>
          <ac:picMkLst>
            <pc:docMk/>
            <pc:sldMk cId="1917372659" sldId="266"/>
            <ac:picMk id="7" creationId="{5FD2F7F0-8932-C829-C074-7552911BF15B}"/>
          </ac:picMkLst>
        </pc:picChg>
      </pc:sldChg>
      <pc:sldChg chg="addSp delSp modSp new mod setBg modClrScheme chgLayout">
        <pc:chgData name="Prezerakos Georgios" userId="ea548587-b3cc-4d35-8e15-7608a7cc4b92" providerId="ADAL" clId="{AA4FE13F-B0E2-4731-8C24-2240A8A726D3}" dt="2024-04-22T12:43:40.470" v="3620" actId="26606"/>
        <pc:sldMkLst>
          <pc:docMk/>
          <pc:sldMk cId="2117632798" sldId="267"/>
        </pc:sldMkLst>
        <pc:spChg chg="del mod ord">
          <ac:chgData name="Prezerakos Georgios" userId="ea548587-b3cc-4d35-8e15-7608a7cc4b92" providerId="ADAL" clId="{AA4FE13F-B0E2-4731-8C24-2240A8A726D3}" dt="2024-04-21T20:28:21.480" v="662" actId="700"/>
          <ac:spMkLst>
            <pc:docMk/>
            <pc:sldMk cId="2117632798" sldId="267"/>
            <ac:spMk id="2" creationId="{FD0C9204-9738-5AE0-470C-00686EADC8EB}"/>
          </ac:spMkLst>
        </pc:spChg>
        <pc:spChg chg="del mod ord">
          <ac:chgData name="Prezerakos Georgios" userId="ea548587-b3cc-4d35-8e15-7608a7cc4b92" providerId="ADAL" clId="{AA4FE13F-B0E2-4731-8C24-2240A8A726D3}" dt="2024-04-21T20:28:21.480" v="662" actId="700"/>
          <ac:spMkLst>
            <pc:docMk/>
            <pc:sldMk cId="2117632798" sldId="267"/>
            <ac:spMk id="3" creationId="{821071CD-8AC3-C792-15FE-59C8E053A9E5}"/>
          </ac:spMkLst>
        </pc:spChg>
        <pc:spChg chg="add mod ord">
          <ac:chgData name="Prezerakos Georgios" userId="ea548587-b3cc-4d35-8e15-7608a7cc4b92" providerId="ADAL" clId="{AA4FE13F-B0E2-4731-8C24-2240A8A726D3}" dt="2024-04-22T12:43:40.470" v="3620" actId="26606"/>
          <ac:spMkLst>
            <pc:docMk/>
            <pc:sldMk cId="2117632798" sldId="267"/>
            <ac:spMk id="4" creationId="{18EE5626-9779-5381-C4BF-7177DF8DCB1A}"/>
          </ac:spMkLst>
        </pc:spChg>
        <pc:spChg chg="add mod ord">
          <ac:chgData name="Prezerakos Georgios" userId="ea548587-b3cc-4d35-8e15-7608a7cc4b92" providerId="ADAL" clId="{AA4FE13F-B0E2-4731-8C24-2240A8A726D3}" dt="2024-04-22T12:43:40.470" v="3620" actId="26606"/>
          <ac:spMkLst>
            <pc:docMk/>
            <pc:sldMk cId="2117632798" sldId="267"/>
            <ac:spMk id="5" creationId="{B8EEF6F4-3438-6ADB-6BC7-5880DCDEEE56}"/>
          </ac:spMkLst>
        </pc:spChg>
        <pc:spChg chg="add">
          <ac:chgData name="Prezerakos Georgios" userId="ea548587-b3cc-4d35-8e15-7608a7cc4b92" providerId="ADAL" clId="{AA4FE13F-B0E2-4731-8C24-2240A8A726D3}" dt="2024-04-22T12:43:40.470" v="3620" actId="26606"/>
          <ac:spMkLst>
            <pc:docMk/>
            <pc:sldMk cId="2117632798" sldId="267"/>
            <ac:spMk id="10" creationId="{081EA652-8C6A-4E69-BEB9-170809474553}"/>
          </ac:spMkLst>
        </pc:spChg>
        <pc:spChg chg="add">
          <ac:chgData name="Prezerakos Georgios" userId="ea548587-b3cc-4d35-8e15-7608a7cc4b92" providerId="ADAL" clId="{AA4FE13F-B0E2-4731-8C24-2240A8A726D3}" dt="2024-04-22T12:43:40.470" v="3620" actId="26606"/>
          <ac:spMkLst>
            <pc:docMk/>
            <pc:sldMk cId="2117632798" sldId="267"/>
            <ac:spMk id="12" creationId="{A4026A73-1F7F-49F2-B319-8CA3B3D53269}"/>
          </ac:spMkLst>
        </pc:spChg>
        <pc:spChg chg="add">
          <ac:chgData name="Prezerakos Georgios" userId="ea548587-b3cc-4d35-8e15-7608a7cc4b92" providerId="ADAL" clId="{AA4FE13F-B0E2-4731-8C24-2240A8A726D3}" dt="2024-04-22T12:43:40.470" v="3620" actId="26606"/>
          <ac:spMkLst>
            <pc:docMk/>
            <pc:sldMk cId="2117632798" sldId="267"/>
            <ac:spMk id="14" creationId="{5298780A-33B9-4EA2-8F67-DE68AD62841B}"/>
          </ac:spMkLst>
        </pc:spChg>
        <pc:spChg chg="add">
          <ac:chgData name="Prezerakos Georgios" userId="ea548587-b3cc-4d35-8e15-7608a7cc4b92" providerId="ADAL" clId="{AA4FE13F-B0E2-4731-8C24-2240A8A726D3}" dt="2024-04-22T12:43:40.470" v="3620" actId="26606"/>
          <ac:spMkLst>
            <pc:docMk/>
            <pc:sldMk cId="2117632798" sldId="267"/>
            <ac:spMk id="16" creationId="{7F488E8B-4E1E-4402-8935-D4E6C02615C7}"/>
          </ac:spMkLst>
        </pc:spChg>
        <pc:cxnChg chg="add">
          <ac:chgData name="Prezerakos Georgios" userId="ea548587-b3cc-4d35-8e15-7608a7cc4b92" providerId="ADAL" clId="{AA4FE13F-B0E2-4731-8C24-2240A8A726D3}" dt="2024-04-22T12:43:40.470" v="3620" actId="26606"/>
          <ac:cxnSpMkLst>
            <pc:docMk/>
            <pc:sldMk cId="2117632798" sldId="267"/>
            <ac:cxnSpMk id="18" creationId="{23AAC9B5-8015-485C-ACF9-A750390E9A56}"/>
          </ac:cxnSpMkLst>
        </pc:cxnChg>
      </pc:sldChg>
      <pc:sldChg chg="addSp modSp new mod setBg">
        <pc:chgData name="Prezerakos Georgios" userId="ea548587-b3cc-4d35-8e15-7608a7cc4b92" providerId="ADAL" clId="{AA4FE13F-B0E2-4731-8C24-2240A8A726D3}" dt="2024-04-22T12:43:47.707" v="3621" actId="26606"/>
        <pc:sldMkLst>
          <pc:docMk/>
          <pc:sldMk cId="4192366661" sldId="268"/>
        </pc:sldMkLst>
        <pc:spChg chg="mod">
          <ac:chgData name="Prezerakos Georgios" userId="ea548587-b3cc-4d35-8e15-7608a7cc4b92" providerId="ADAL" clId="{AA4FE13F-B0E2-4731-8C24-2240A8A726D3}" dt="2024-04-22T12:43:47.707" v="3621" actId="26606"/>
          <ac:spMkLst>
            <pc:docMk/>
            <pc:sldMk cId="4192366661" sldId="268"/>
            <ac:spMk id="2" creationId="{97AA4499-05F8-889A-0589-7BCEA6C308D7}"/>
          </ac:spMkLst>
        </pc:spChg>
        <pc:spChg chg="mod">
          <ac:chgData name="Prezerakos Georgios" userId="ea548587-b3cc-4d35-8e15-7608a7cc4b92" providerId="ADAL" clId="{AA4FE13F-B0E2-4731-8C24-2240A8A726D3}" dt="2024-04-22T12:43:47.707" v="3621" actId="26606"/>
          <ac:spMkLst>
            <pc:docMk/>
            <pc:sldMk cId="4192366661" sldId="268"/>
            <ac:spMk id="3" creationId="{19E7BF37-74EA-F3A9-FDAF-7CFB78AC234F}"/>
          </ac:spMkLst>
        </pc:spChg>
        <pc:spChg chg="add">
          <ac:chgData name="Prezerakos Georgios" userId="ea548587-b3cc-4d35-8e15-7608a7cc4b92" providerId="ADAL" clId="{AA4FE13F-B0E2-4731-8C24-2240A8A726D3}" dt="2024-04-22T12:43:47.707" v="3621" actId="26606"/>
          <ac:spMkLst>
            <pc:docMk/>
            <pc:sldMk cId="4192366661" sldId="268"/>
            <ac:spMk id="8" creationId="{081EA652-8C6A-4E69-BEB9-170809474553}"/>
          </ac:spMkLst>
        </pc:spChg>
        <pc:spChg chg="add">
          <ac:chgData name="Prezerakos Georgios" userId="ea548587-b3cc-4d35-8e15-7608a7cc4b92" providerId="ADAL" clId="{AA4FE13F-B0E2-4731-8C24-2240A8A726D3}" dt="2024-04-22T12:43:47.707" v="3621" actId="26606"/>
          <ac:spMkLst>
            <pc:docMk/>
            <pc:sldMk cId="4192366661" sldId="268"/>
            <ac:spMk id="10" creationId="{A4026A73-1F7F-49F2-B319-8CA3B3D53269}"/>
          </ac:spMkLst>
        </pc:spChg>
        <pc:spChg chg="add">
          <ac:chgData name="Prezerakos Georgios" userId="ea548587-b3cc-4d35-8e15-7608a7cc4b92" providerId="ADAL" clId="{AA4FE13F-B0E2-4731-8C24-2240A8A726D3}" dt="2024-04-22T12:43:47.707" v="3621" actId="26606"/>
          <ac:spMkLst>
            <pc:docMk/>
            <pc:sldMk cId="4192366661" sldId="268"/>
            <ac:spMk id="12" creationId="{5298780A-33B9-4EA2-8F67-DE68AD62841B}"/>
          </ac:spMkLst>
        </pc:spChg>
        <pc:spChg chg="add">
          <ac:chgData name="Prezerakos Georgios" userId="ea548587-b3cc-4d35-8e15-7608a7cc4b92" providerId="ADAL" clId="{AA4FE13F-B0E2-4731-8C24-2240A8A726D3}" dt="2024-04-22T12:43:47.707" v="3621" actId="26606"/>
          <ac:spMkLst>
            <pc:docMk/>
            <pc:sldMk cId="4192366661" sldId="268"/>
            <ac:spMk id="14" creationId="{7F488E8B-4E1E-4402-8935-D4E6C02615C7}"/>
          </ac:spMkLst>
        </pc:spChg>
        <pc:cxnChg chg="add">
          <ac:chgData name="Prezerakos Georgios" userId="ea548587-b3cc-4d35-8e15-7608a7cc4b92" providerId="ADAL" clId="{AA4FE13F-B0E2-4731-8C24-2240A8A726D3}" dt="2024-04-22T12:43:47.707" v="3621" actId="26606"/>
          <ac:cxnSpMkLst>
            <pc:docMk/>
            <pc:sldMk cId="4192366661" sldId="268"/>
            <ac:cxnSpMk id="16" creationId="{23AAC9B5-8015-485C-ACF9-A750390E9A56}"/>
          </ac:cxnSpMkLst>
        </pc:cxnChg>
      </pc:sldChg>
      <pc:sldChg chg="addSp modSp new mod setBg">
        <pc:chgData name="Prezerakos Georgios" userId="ea548587-b3cc-4d35-8e15-7608a7cc4b92" providerId="ADAL" clId="{AA4FE13F-B0E2-4731-8C24-2240A8A726D3}" dt="2024-04-22T12:43:57.822" v="3623" actId="26606"/>
        <pc:sldMkLst>
          <pc:docMk/>
          <pc:sldMk cId="2323074917" sldId="269"/>
        </pc:sldMkLst>
        <pc:spChg chg="mod">
          <ac:chgData name="Prezerakos Georgios" userId="ea548587-b3cc-4d35-8e15-7608a7cc4b92" providerId="ADAL" clId="{AA4FE13F-B0E2-4731-8C24-2240A8A726D3}" dt="2024-04-22T12:43:57.822" v="3623" actId="26606"/>
          <ac:spMkLst>
            <pc:docMk/>
            <pc:sldMk cId="2323074917" sldId="269"/>
            <ac:spMk id="2" creationId="{96815EDC-9600-2484-CB41-E3CF98C1163E}"/>
          </ac:spMkLst>
        </pc:spChg>
        <pc:spChg chg="mod">
          <ac:chgData name="Prezerakos Georgios" userId="ea548587-b3cc-4d35-8e15-7608a7cc4b92" providerId="ADAL" clId="{AA4FE13F-B0E2-4731-8C24-2240A8A726D3}" dt="2024-04-22T12:43:57.822" v="3623" actId="26606"/>
          <ac:spMkLst>
            <pc:docMk/>
            <pc:sldMk cId="2323074917" sldId="269"/>
            <ac:spMk id="3" creationId="{587EA4E7-2C25-ADE4-01EE-6B6054F5BBC0}"/>
          </ac:spMkLst>
        </pc:spChg>
        <pc:spChg chg="add">
          <ac:chgData name="Prezerakos Georgios" userId="ea548587-b3cc-4d35-8e15-7608a7cc4b92" providerId="ADAL" clId="{AA4FE13F-B0E2-4731-8C24-2240A8A726D3}" dt="2024-04-22T12:43:57.822" v="3623" actId="26606"/>
          <ac:spMkLst>
            <pc:docMk/>
            <pc:sldMk cId="2323074917" sldId="269"/>
            <ac:spMk id="8" creationId="{081EA652-8C6A-4E69-BEB9-170809474553}"/>
          </ac:spMkLst>
        </pc:spChg>
        <pc:spChg chg="add">
          <ac:chgData name="Prezerakos Georgios" userId="ea548587-b3cc-4d35-8e15-7608a7cc4b92" providerId="ADAL" clId="{AA4FE13F-B0E2-4731-8C24-2240A8A726D3}" dt="2024-04-22T12:43:57.822" v="3623" actId="26606"/>
          <ac:spMkLst>
            <pc:docMk/>
            <pc:sldMk cId="2323074917" sldId="269"/>
            <ac:spMk id="10" creationId="{5298780A-33B9-4EA2-8F67-DE68AD62841B}"/>
          </ac:spMkLst>
        </pc:spChg>
        <pc:spChg chg="add">
          <ac:chgData name="Prezerakos Georgios" userId="ea548587-b3cc-4d35-8e15-7608a7cc4b92" providerId="ADAL" clId="{AA4FE13F-B0E2-4731-8C24-2240A8A726D3}" dt="2024-04-22T12:43:57.822" v="3623" actId="26606"/>
          <ac:spMkLst>
            <pc:docMk/>
            <pc:sldMk cId="2323074917" sldId="269"/>
            <ac:spMk id="12" creationId="{7F488E8B-4E1E-4402-8935-D4E6C02615C7}"/>
          </ac:spMkLst>
        </pc:spChg>
      </pc:sldChg>
      <pc:sldChg chg="addSp delSp modSp new mod setBg">
        <pc:chgData name="Prezerakos Georgios" userId="ea548587-b3cc-4d35-8e15-7608a7cc4b92" providerId="ADAL" clId="{AA4FE13F-B0E2-4731-8C24-2240A8A726D3}" dt="2024-04-22T12:50:44.847" v="3687" actId="403"/>
        <pc:sldMkLst>
          <pc:docMk/>
          <pc:sldMk cId="2046719367" sldId="270"/>
        </pc:sldMkLst>
        <pc:spChg chg="mod">
          <ac:chgData name="Prezerakos Georgios" userId="ea548587-b3cc-4d35-8e15-7608a7cc4b92" providerId="ADAL" clId="{AA4FE13F-B0E2-4731-8C24-2240A8A726D3}" dt="2024-04-22T12:50:35.076" v="3684" actId="14100"/>
          <ac:spMkLst>
            <pc:docMk/>
            <pc:sldMk cId="2046719367" sldId="270"/>
            <ac:spMk id="2" creationId="{9905C3FA-351F-4623-7AE0-59B81C7D6D4B}"/>
          </ac:spMkLst>
        </pc:spChg>
        <pc:spChg chg="mod">
          <ac:chgData name="Prezerakos Georgios" userId="ea548587-b3cc-4d35-8e15-7608a7cc4b92" providerId="ADAL" clId="{AA4FE13F-B0E2-4731-8C24-2240A8A726D3}" dt="2024-04-22T12:50:44.847" v="3687" actId="403"/>
          <ac:spMkLst>
            <pc:docMk/>
            <pc:sldMk cId="2046719367" sldId="270"/>
            <ac:spMk id="3" creationId="{F54A1512-58D8-EFA8-3045-760C62F488AF}"/>
          </ac:spMkLst>
        </pc:spChg>
        <pc:spChg chg="add del">
          <ac:chgData name="Prezerakos Georgios" userId="ea548587-b3cc-4d35-8e15-7608a7cc4b92" providerId="ADAL" clId="{AA4FE13F-B0E2-4731-8C24-2240A8A726D3}" dt="2024-04-22T12:44:15.467" v="3627" actId="26606"/>
          <ac:spMkLst>
            <pc:docMk/>
            <pc:sldMk cId="2046719367" sldId="270"/>
            <ac:spMk id="8" creationId="{081EA652-8C6A-4E69-BEB9-170809474553}"/>
          </ac:spMkLst>
        </pc:spChg>
        <pc:spChg chg="add del">
          <ac:chgData name="Prezerakos Georgios" userId="ea548587-b3cc-4d35-8e15-7608a7cc4b92" providerId="ADAL" clId="{AA4FE13F-B0E2-4731-8C24-2240A8A726D3}" dt="2024-04-22T12:44:15.467" v="3627" actId="26606"/>
          <ac:spMkLst>
            <pc:docMk/>
            <pc:sldMk cId="2046719367" sldId="270"/>
            <ac:spMk id="10" creationId="{A4026A73-1F7F-49F2-B319-8CA3B3D53269}"/>
          </ac:spMkLst>
        </pc:spChg>
        <pc:spChg chg="add del">
          <ac:chgData name="Prezerakos Georgios" userId="ea548587-b3cc-4d35-8e15-7608a7cc4b92" providerId="ADAL" clId="{AA4FE13F-B0E2-4731-8C24-2240A8A726D3}" dt="2024-04-22T12:44:15.467" v="3627" actId="26606"/>
          <ac:spMkLst>
            <pc:docMk/>
            <pc:sldMk cId="2046719367" sldId="270"/>
            <ac:spMk id="12" creationId="{5298780A-33B9-4EA2-8F67-DE68AD62841B}"/>
          </ac:spMkLst>
        </pc:spChg>
        <pc:spChg chg="add del">
          <ac:chgData name="Prezerakos Georgios" userId="ea548587-b3cc-4d35-8e15-7608a7cc4b92" providerId="ADAL" clId="{AA4FE13F-B0E2-4731-8C24-2240A8A726D3}" dt="2024-04-22T12:44:15.467" v="3627" actId="26606"/>
          <ac:spMkLst>
            <pc:docMk/>
            <pc:sldMk cId="2046719367" sldId="270"/>
            <ac:spMk id="14" creationId="{7F488E8B-4E1E-4402-8935-D4E6C02615C7}"/>
          </ac:spMkLst>
        </pc:spChg>
        <pc:spChg chg="add">
          <ac:chgData name="Prezerakos Georgios" userId="ea548587-b3cc-4d35-8e15-7608a7cc4b92" providerId="ADAL" clId="{AA4FE13F-B0E2-4731-8C24-2240A8A726D3}" dt="2024-04-22T12:44:15.475" v="3628" actId="26606"/>
          <ac:spMkLst>
            <pc:docMk/>
            <pc:sldMk cId="2046719367" sldId="270"/>
            <ac:spMk id="18" creationId="{081EA652-8C6A-4E69-BEB9-170809474553}"/>
          </ac:spMkLst>
        </pc:spChg>
        <pc:spChg chg="add">
          <ac:chgData name="Prezerakos Georgios" userId="ea548587-b3cc-4d35-8e15-7608a7cc4b92" providerId="ADAL" clId="{AA4FE13F-B0E2-4731-8C24-2240A8A726D3}" dt="2024-04-22T12:44:15.475" v="3628" actId="26606"/>
          <ac:spMkLst>
            <pc:docMk/>
            <pc:sldMk cId="2046719367" sldId="270"/>
            <ac:spMk id="19" creationId="{5298780A-33B9-4EA2-8F67-DE68AD62841B}"/>
          </ac:spMkLst>
        </pc:spChg>
        <pc:spChg chg="add">
          <ac:chgData name="Prezerakos Georgios" userId="ea548587-b3cc-4d35-8e15-7608a7cc4b92" providerId="ADAL" clId="{AA4FE13F-B0E2-4731-8C24-2240A8A726D3}" dt="2024-04-22T12:44:15.475" v="3628" actId="26606"/>
          <ac:spMkLst>
            <pc:docMk/>
            <pc:sldMk cId="2046719367" sldId="270"/>
            <ac:spMk id="20" creationId="{7F488E8B-4E1E-4402-8935-D4E6C02615C7}"/>
          </ac:spMkLst>
        </pc:spChg>
        <pc:cxnChg chg="add del">
          <ac:chgData name="Prezerakos Georgios" userId="ea548587-b3cc-4d35-8e15-7608a7cc4b92" providerId="ADAL" clId="{AA4FE13F-B0E2-4731-8C24-2240A8A726D3}" dt="2024-04-22T12:44:15.467" v="3627" actId="26606"/>
          <ac:cxnSpMkLst>
            <pc:docMk/>
            <pc:sldMk cId="2046719367" sldId="270"/>
            <ac:cxnSpMk id="16" creationId="{23AAC9B5-8015-485C-ACF9-A750390E9A56}"/>
          </ac:cxnSpMkLst>
        </pc:cxnChg>
      </pc:sldChg>
      <pc:sldChg chg="addSp modSp new mod setBg">
        <pc:chgData name="Prezerakos Georgios" userId="ea548587-b3cc-4d35-8e15-7608a7cc4b92" providerId="ADAL" clId="{AA4FE13F-B0E2-4731-8C24-2240A8A726D3}" dt="2024-04-22T12:44:04.233" v="3624" actId="26606"/>
        <pc:sldMkLst>
          <pc:docMk/>
          <pc:sldMk cId="2153038691" sldId="271"/>
        </pc:sldMkLst>
        <pc:spChg chg="mod">
          <ac:chgData name="Prezerakos Georgios" userId="ea548587-b3cc-4d35-8e15-7608a7cc4b92" providerId="ADAL" clId="{AA4FE13F-B0E2-4731-8C24-2240A8A726D3}" dt="2024-04-22T12:44:04.233" v="3624" actId="26606"/>
          <ac:spMkLst>
            <pc:docMk/>
            <pc:sldMk cId="2153038691" sldId="271"/>
            <ac:spMk id="2" creationId="{E6F1F7DC-B6A0-92E2-74E6-D49094B14F40}"/>
          </ac:spMkLst>
        </pc:spChg>
        <pc:spChg chg="mod">
          <ac:chgData name="Prezerakos Georgios" userId="ea548587-b3cc-4d35-8e15-7608a7cc4b92" providerId="ADAL" clId="{AA4FE13F-B0E2-4731-8C24-2240A8A726D3}" dt="2024-04-22T12:44:04.233" v="3624" actId="26606"/>
          <ac:spMkLst>
            <pc:docMk/>
            <pc:sldMk cId="2153038691" sldId="271"/>
            <ac:spMk id="3" creationId="{2F5AAB1A-5A25-B4DF-66B1-20F8D06C3350}"/>
          </ac:spMkLst>
        </pc:spChg>
        <pc:spChg chg="add">
          <ac:chgData name="Prezerakos Georgios" userId="ea548587-b3cc-4d35-8e15-7608a7cc4b92" providerId="ADAL" clId="{AA4FE13F-B0E2-4731-8C24-2240A8A726D3}" dt="2024-04-22T12:44:04.233" v="3624" actId="26606"/>
          <ac:spMkLst>
            <pc:docMk/>
            <pc:sldMk cId="2153038691" sldId="271"/>
            <ac:spMk id="8" creationId="{081EA652-8C6A-4E69-BEB9-170809474553}"/>
          </ac:spMkLst>
        </pc:spChg>
        <pc:spChg chg="add">
          <ac:chgData name="Prezerakos Georgios" userId="ea548587-b3cc-4d35-8e15-7608a7cc4b92" providerId="ADAL" clId="{AA4FE13F-B0E2-4731-8C24-2240A8A726D3}" dt="2024-04-22T12:44:04.233" v="3624" actId="26606"/>
          <ac:spMkLst>
            <pc:docMk/>
            <pc:sldMk cId="2153038691" sldId="271"/>
            <ac:spMk id="10" creationId="{5298780A-33B9-4EA2-8F67-DE68AD62841B}"/>
          </ac:spMkLst>
        </pc:spChg>
        <pc:spChg chg="add">
          <ac:chgData name="Prezerakos Georgios" userId="ea548587-b3cc-4d35-8e15-7608a7cc4b92" providerId="ADAL" clId="{AA4FE13F-B0E2-4731-8C24-2240A8A726D3}" dt="2024-04-22T12:44:04.233" v="3624" actId="26606"/>
          <ac:spMkLst>
            <pc:docMk/>
            <pc:sldMk cId="2153038691" sldId="271"/>
            <ac:spMk id="12" creationId="{7F488E8B-4E1E-4402-8935-D4E6C02615C7}"/>
          </ac:spMkLst>
        </pc:spChg>
      </pc:sldChg>
      <pc:sldChg chg="addSp modSp new mod setBg">
        <pc:chgData name="Prezerakos Georgios" userId="ea548587-b3cc-4d35-8e15-7608a7cc4b92" providerId="ADAL" clId="{AA4FE13F-B0E2-4731-8C24-2240A8A726D3}" dt="2024-04-22T12:44:08.776" v="3625" actId="26606"/>
        <pc:sldMkLst>
          <pc:docMk/>
          <pc:sldMk cId="4122927530" sldId="272"/>
        </pc:sldMkLst>
        <pc:spChg chg="mod">
          <ac:chgData name="Prezerakos Georgios" userId="ea548587-b3cc-4d35-8e15-7608a7cc4b92" providerId="ADAL" clId="{AA4FE13F-B0E2-4731-8C24-2240A8A726D3}" dt="2024-04-22T12:44:08.776" v="3625" actId="26606"/>
          <ac:spMkLst>
            <pc:docMk/>
            <pc:sldMk cId="4122927530" sldId="272"/>
            <ac:spMk id="2" creationId="{CBF2B2FC-4537-1E56-299A-C377A9553B86}"/>
          </ac:spMkLst>
        </pc:spChg>
        <pc:spChg chg="mod">
          <ac:chgData name="Prezerakos Georgios" userId="ea548587-b3cc-4d35-8e15-7608a7cc4b92" providerId="ADAL" clId="{AA4FE13F-B0E2-4731-8C24-2240A8A726D3}" dt="2024-04-22T12:44:08.776" v="3625" actId="26606"/>
          <ac:spMkLst>
            <pc:docMk/>
            <pc:sldMk cId="4122927530" sldId="272"/>
            <ac:spMk id="3" creationId="{325F37E5-34DA-16D4-FDF9-35AD8B1CB032}"/>
          </ac:spMkLst>
        </pc:spChg>
        <pc:spChg chg="add">
          <ac:chgData name="Prezerakos Georgios" userId="ea548587-b3cc-4d35-8e15-7608a7cc4b92" providerId="ADAL" clId="{AA4FE13F-B0E2-4731-8C24-2240A8A726D3}" dt="2024-04-22T12:44:08.776" v="3625" actId="26606"/>
          <ac:spMkLst>
            <pc:docMk/>
            <pc:sldMk cId="4122927530" sldId="272"/>
            <ac:spMk id="8" creationId="{081EA652-8C6A-4E69-BEB9-170809474553}"/>
          </ac:spMkLst>
        </pc:spChg>
        <pc:spChg chg="add">
          <ac:chgData name="Prezerakos Georgios" userId="ea548587-b3cc-4d35-8e15-7608a7cc4b92" providerId="ADAL" clId="{AA4FE13F-B0E2-4731-8C24-2240A8A726D3}" dt="2024-04-22T12:44:08.776" v="3625" actId="26606"/>
          <ac:spMkLst>
            <pc:docMk/>
            <pc:sldMk cId="4122927530" sldId="272"/>
            <ac:spMk id="10" creationId="{A4026A73-1F7F-49F2-B319-8CA3B3D53269}"/>
          </ac:spMkLst>
        </pc:spChg>
        <pc:spChg chg="add">
          <ac:chgData name="Prezerakos Georgios" userId="ea548587-b3cc-4d35-8e15-7608a7cc4b92" providerId="ADAL" clId="{AA4FE13F-B0E2-4731-8C24-2240A8A726D3}" dt="2024-04-22T12:44:08.776" v="3625" actId="26606"/>
          <ac:spMkLst>
            <pc:docMk/>
            <pc:sldMk cId="4122927530" sldId="272"/>
            <ac:spMk id="12" creationId="{5298780A-33B9-4EA2-8F67-DE68AD62841B}"/>
          </ac:spMkLst>
        </pc:spChg>
        <pc:spChg chg="add">
          <ac:chgData name="Prezerakos Georgios" userId="ea548587-b3cc-4d35-8e15-7608a7cc4b92" providerId="ADAL" clId="{AA4FE13F-B0E2-4731-8C24-2240A8A726D3}" dt="2024-04-22T12:44:08.776" v="3625" actId="26606"/>
          <ac:spMkLst>
            <pc:docMk/>
            <pc:sldMk cId="4122927530" sldId="272"/>
            <ac:spMk id="14" creationId="{7F488E8B-4E1E-4402-8935-D4E6C02615C7}"/>
          </ac:spMkLst>
        </pc:spChg>
        <pc:cxnChg chg="add">
          <ac:chgData name="Prezerakos Georgios" userId="ea548587-b3cc-4d35-8e15-7608a7cc4b92" providerId="ADAL" clId="{AA4FE13F-B0E2-4731-8C24-2240A8A726D3}" dt="2024-04-22T12:44:08.776" v="3625" actId="26606"/>
          <ac:cxnSpMkLst>
            <pc:docMk/>
            <pc:sldMk cId="4122927530" sldId="272"/>
            <ac:cxnSpMk id="16" creationId="{23AAC9B5-8015-485C-ACF9-A750390E9A56}"/>
          </ac:cxnSpMkLst>
        </pc:cxnChg>
      </pc:sldChg>
      <pc:sldChg chg="addSp modSp new mod setBg">
        <pc:chgData name="Prezerakos Georgios" userId="ea548587-b3cc-4d35-8e15-7608a7cc4b92" providerId="ADAL" clId="{AA4FE13F-B0E2-4731-8C24-2240A8A726D3}" dt="2024-04-22T12:44:25.858" v="3630" actId="26606"/>
        <pc:sldMkLst>
          <pc:docMk/>
          <pc:sldMk cId="575264845" sldId="273"/>
        </pc:sldMkLst>
        <pc:spChg chg="mod">
          <ac:chgData name="Prezerakos Georgios" userId="ea548587-b3cc-4d35-8e15-7608a7cc4b92" providerId="ADAL" clId="{AA4FE13F-B0E2-4731-8C24-2240A8A726D3}" dt="2024-04-22T12:44:25.858" v="3630" actId="26606"/>
          <ac:spMkLst>
            <pc:docMk/>
            <pc:sldMk cId="575264845" sldId="273"/>
            <ac:spMk id="2" creationId="{559D8903-9A2E-2CC4-8A98-D2B410A52B1E}"/>
          </ac:spMkLst>
        </pc:spChg>
        <pc:spChg chg="mod">
          <ac:chgData name="Prezerakos Georgios" userId="ea548587-b3cc-4d35-8e15-7608a7cc4b92" providerId="ADAL" clId="{AA4FE13F-B0E2-4731-8C24-2240A8A726D3}" dt="2024-04-22T12:44:25.858" v="3630" actId="26606"/>
          <ac:spMkLst>
            <pc:docMk/>
            <pc:sldMk cId="575264845" sldId="273"/>
            <ac:spMk id="3" creationId="{6F5FB672-E015-A8EE-2781-D6FE96461ED7}"/>
          </ac:spMkLst>
        </pc:spChg>
        <pc:spChg chg="add">
          <ac:chgData name="Prezerakos Georgios" userId="ea548587-b3cc-4d35-8e15-7608a7cc4b92" providerId="ADAL" clId="{AA4FE13F-B0E2-4731-8C24-2240A8A726D3}" dt="2024-04-22T12:44:25.858" v="3630" actId="26606"/>
          <ac:spMkLst>
            <pc:docMk/>
            <pc:sldMk cId="575264845" sldId="273"/>
            <ac:spMk id="8" creationId="{081EA652-8C6A-4E69-BEB9-170809474553}"/>
          </ac:spMkLst>
        </pc:spChg>
        <pc:spChg chg="add">
          <ac:chgData name="Prezerakos Georgios" userId="ea548587-b3cc-4d35-8e15-7608a7cc4b92" providerId="ADAL" clId="{AA4FE13F-B0E2-4731-8C24-2240A8A726D3}" dt="2024-04-22T12:44:25.858" v="3630" actId="26606"/>
          <ac:spMkLst>
            <pc:docMk/>
            <pc:sldMk cId="575264845" sldId="273"/>
            <ac:spMk id="10" creationId="{5298780A-33B9-4EA2-8F67-DE68AD62841B}"/>
          </ac:spMkLst>
        </pc:spChg>
        <pc:spChg chg="add">
          <ac:chgData name="Prezerakos Georgios" userId="ea548587-b3cc-4d35-8e15-7608a7cc4b92" providerId="ADAL" clId="{AA4FE13F-B0E2-4731-8C24-2240A8A726D3}" dt="2024-04-22T12:44:25.858" v="3630" actId="26606"/>
          <ac:spMkLst>
            <pc:docMk/>
            <pc:sldMk cId="575264845" sldId="273"/>
            <ac:spMk id="12" creationId="{7F488E8B-4E1E-4402-8935-D4E6C02615C7}"/>
          </ac:spMkLst>
        </pc:spChg>
      </pc:sldChg>
      <pc:sldChg chg="addSp delSp modSp new mod setBg modClrScheme chgLayout">
        <pc:chgData name="Prezerakos Georgios" userId="ea548587-b3cc-4d35-8e15-7608a7cc4b92" providerId="ADAL" clId="{AA4FE13F-B0E2-4731-8C24-2240A8A726D3}" dt="2024-04-22T12:44:21.708" v="3629" actId="26606"/>
        <pc:sldMkLst>
          <pc:docMk/>
          <pc:sldMk cId="2005732911" sldId="274"/>
        </pc:sldMkLst>
        <pc:spChg chg="del mod ord">
          <ac:chgData name="Prezerakos Georgios" userId="ea548587-b3cc-4d35-8e15-7608a7cc4b92" providerId="ADAL" clId="{AA4FE13F-B0E2-4731-8C24-2240A8A726D3}" dt="2024-04-21T22:02:16.941" v="1066" actId="700"/>
          <ac:spMkLst>
            <pc:docMk/>
            <pc:sldMk cId="2005732911" sldId="274"/>
            <ac:spMk id="2" creationId="{2D32642C-50FC-3BCE-7412-960CEA4BC6B0}"/>
          </ac:spMkLst>
        </pc:spChg>
        <pc:spChg chg="del mod ord">
          <ac:chgData name="Prezerakos Georgios" userId="ea548587-b3cc-4d35-8e15-7608a7cc4b92" providerId="ADAL" clId="{AA4FE13F-B0E2-4731-8C24-2240A8A726D3}" dt="2024-04-21T22:02:16.941" v="1066" actId="700"/>
          <ac:spMkLst>
            <pc:docMk/>
            <pc:sldMk cId="2005732911" sldId="274"/>
            <ac:spMk id="3" creationId="{4E07B44D-B0C0-E69E-B18C-5DAA49A9E566}"/>
          </ac:spMkLst>
        </pc:spChg>
        <pc:spChg chg="add mod ord">
          <ac:chgData name="Prezerakos Georgios" userId="ea548587-b3cc-4d35-8e15-7608a7cc4b92" providerId="ADAL" clId="{AA4FE13F-B0E2-4731-8C24-2240A8A726D3}" dt="2024-04-22T12:44:21.708" v="3629" actId="26606"/>
          <ac:spMkLst>
            <pc:docMk/>
            <pc:sldMk cId="2005732911" sldId="274"/>
            <ac:spMk id="4" creationId="{9DAA8FCE-0368-A043-7C0A-29BCD17AFFE5}"/>
          </ac:spMkLst>
        </pc:spChg>
        <pc:spChg chg="add mod ord">
          <ac:chgData name="Prezerakos Georgios" userId="ea548587-b3cc-4d35-8e15-7608a7cc4b92" providerId="ADAL" clId="{AA4FE13F-B0E2-4731-8C24-2240A8A726D3}" dt="2024-04-22T12:44:21.708" v="3629" actId="26606"/>
          <ac:spMkLst>
            <pc:docMk/>
            <pc:sldMk cId="2005732911" sldId="274"/>
            <ac:spMk id="5" creationId="{68654C05-B3F4-09C0-646E-D29E6B48A093}"/>
          </ac:spMkLst>
        </pc:spChg>
        <pc:spChg chg="add">
          <ac:chgData name="Prezerakos Georgios" userId="ea548587-b3cc-4d35-8e15-7608a7cc4b92" providerId="ADAL" clId="{AA4FE13F-B0E2-4731-8C24-2240A8A726D3}" dt="2024-04-22T12:44:21.708" v="3629" actId="26606"/>
          <ac:spMkLst>
            <pc:docMk/>
            <pc:sldMk cId="2005732911" sldId="274"/>
            <ac:spMk id="10" creationId="{D278ADA9-6383-4BDD-80D2-8899A402687B}"/>
          </ac:spMkLst>
        </pc:spChg>
        <pc:spChg chg="add">
          <ac:chgData name="Prezerakos Georgios" userId="ea548587-b3cc-4d35-8e15-7608a7cc4b92" providerId="ADAL" clId="{AA4FE13F-B0E2-4731-8C24-2240A8A726D3}" dt="2024-04-22T12:44:21.708" v="3629" actId="26606"/>
          <ac:spMkLst>
            <pc:docMk/>
            <pc:sldMk cId="2005732911" sldId="274"/>
            <ac:spMk id="12" creationId="{484B7147-B0F6-40ED-B5A2-FF72BC8198B6}"/>
          </ac:spMkLst>
        </pc:spChg>
        <pc:spChg chg="add">
          <ac:chgData name="Prezerakos Georgios" userId="ea548587-b3cc-4d35-8e15-7608a7cc4b92" providerId="ADAL" clId="{AA4FE13F-B0E2-4731-8C24-2240A8A726D3}" dt="2024-04-22T12:44:21.708" v="3629" actId="26606"/>
          <ac:spMkLst>
            <pc:docMk/>
            <pc:sldMk cId="2005732911" sldId="274"/>
            <ac:spMk id="14" creationId="{B36D2DE0-0628-4A9A-A59D-7BA8B5EB3022}"/>
          </ac:spMkLst>
        </pc:spChg>
        <pc:spChg chg="add">
          <ac:chgData name="Prezerakos Georgios" userId="ea548587-b3cc-4d35-8e15-7608a7cc4b92" providerId="ADAL" clId="{AA4FE13F-B0E2-4731-8C24-2240A8A726D3}" dt="2024-04-22T12:44:21.708" v="3629" actId="26606"/>
          <ac:spMkLst>
            <pc:docMk/>
            <pc:sldMk cId="2005732911" sldId="274"/>
            <ac:spMk id="16" creationId="{48E405C9-94BE-41DA-928C-DEC9A8550E9F}"/>
          </ac:spMkLst>
        </pc:spChg>
        <pc:spChg chg="add">
          <ac:chgData name="Prezerakos Georgios" userId="ea548587-b3cc-4d35-8e15-7608a7cc4b92" providerId="ADAL" clId="{AA4FE13F-B0E2-4731-8C24-2240A8A726D3}" dt="2024-04-22T12:44:21.708" v="3629" actId="26606"/>
          <ac:spMkLst>
            <pc:docMk/>
            <pc:sldMk cId="2005732911" sldId="274"/>
            <ac:spMk id="18" creationId="{D2091A72-D5BB-42AC-8FD3-F7747D90861E}"/>
          </ac:spMkLst>
        </pc:spChg>
        <pc:spChg chg="add">
          <ac:chgData name="Prezerakos Georgios" userId="ea548587-b3cc-4d35-8e15-7608a7cc4b92" providerId="ADAL" clId="{AA4FE13F-B0E2-4731-8C24-2240A8A726D3}" dt="2024-04-22T12:44:21.708" v="3629" actId="26606"/>
          <ac:spMkLst>
            <pc:docMk/>
            <pc:sldMk cId="2005732911" sldId="274"/>
            <ac:spMk id="20" creationId="{6ED12BFC-A737-46AF-8411-481112D54B0C}"/>
          </ac:spMkLst>
        </pc:spChg>
      </pc:sldChg>
      <pc:sldChg chg="addSp delSp modSp new del mod chgLayout">
        <pc:chgData name="Prezerakos Georgios" userId="ea548587-b3cc-4d35-8e15-7608a7cc4b92" providerId="ADAL" clId="{AA4FE13F-B0E2-4731-8C24-2240A8A726D3}" dt="2024-04-22T10:48:56.415" v="2490" actId="47"/>
        <pc:sldMkLst>
          <pc:docMk/>
          <pc:sldMk cId="1275823347" sldId="275"/>
        </pc:sldMkLst>
        <pc:spChg chg="mod ord">
          <ac:chgData name="Prezerakos Georgios" userId="ea548587-b3cc-4d35-8e15-7608a7cc4b92" providerId="ADAL" clId="{AA4FE13F-B0E2-4731-8C24-2240A8A726D3}" dt="2024-04-21T22:03:17.748" v="1123" actId="700"/>
          <ac:spMkLst>
            <pc:docMk/>
            <pc:sldMk cId="1275823347" sldId="275"/>
            <ac:spMk id="2" creationId="{2DE9BA54-B71D-CE9D-2B4C-5716B6621A01}"/>
          </ac:spMkLst>
        </pc:spChg>
        <pc:spChg chg="del">
          <ac:chgData name="Prezerakos Georgios" userId="ea548587-b3cc-4d35-8e15-7608a7cc4b92" providerId="ADAL" clId="{AA4FE13F-B0E2-4731-8C24-2240A8A726D3}" dt="2024-04-21T22:02:48.865" v="1122" actId="478"/>
          <ac:spMkLst>
            <pc:docMk/>
            <pc:sldMk cId="1275823347" sldId="275"/>
            <ac:spMk id="3" creationId="{3B811176-7E40-6688-F3AC-011FDDB23086}"/>
          </ac:spMkLst>
        </pc:spChg>
        <pc:spChg chg="add mod ord">
          <ac:chgData name="Prezerakos Georgios" userId="ea548587-b3cc-4d35-8e15-7608a7cc4b92" providerId="ADAL" clId="{AA4FE13F-B0E2-4731-8C24-2240A8A726D3}" dt="2024-04-21T22:06:24.843" v="1181" actId="20577"/>
          <ac:spMkLst>
            <pc:docMk/>
            <pc:sldMk cId="1275823347" sldId="275"/>
            <ac:spMk id="4" creationId="{8DC7437A-99D0-FB62-B590-F7312EB0DFD0}"/>
          </ac:spMkLst>
        </pc:spChg>
      </pc:sldChg>
      <pc:sldChg chg="modSp add del mod">
        <pc:chgData name="Prezerakos Georgios" userId="ea548587-b3cc-4d35-8e15-7608a7cc4b92" providerId="ADAL" clId="{AA4FE13F-B0E2-4731-8C24-2240A8A726D3}" dt="2024-04-22T10:48:57.512" v="2491" actId="47"/>
        <pc:sldMkLst>
          <pc:docMk/>
          <pc:sldMk cId="3864990853" sldId="276"/>
        </pc:sldMkLst>
        <pc:spChg chg="mod">
          <ac:chgData name="Prezerakos Georgios" userId="ea548587-b3cc-4d35-8e15-7608a7cc4b92" providerId="ADAL" clId="{AA4FE13F-B0E2-4731-8C24-2240A8A726D3}" dt="2024-04-22T07:46:28.087" v="2040" actId="27636"/>
          <ac:spMkLst>
            <pc:docMk/>
            <pc:sldMk cId="3864990853" sldId="276"/>
            <ac:spMk id="4" creationId="{8DC7437A-99D0-FB62-B590-F7312EB0DFD0}"/>
          </ac:spMkLst>
        </pc:spChg>
      </pc:sldChg>
      <pc:sldChg chg="addSp modSp add del mod">
        <pc:chgData name="Prezerakos Georgios" userId="ea548587-b3cc-4d35-8e15-7608a7cc4b92" providerId="ADAL" clId="{AA4FE13F-B0E2-4731-8C24-2240A8A726D3}" dt="2024-04-22T10:49:01.200" v="2492" actId="47"/>
        <pc:sldMkLst>
          <pc:docMk/>
          <pc:sldMk cId="969412125" sldId="277"/>
        </pc:sldMkLst>
        <pc:spChg chg="mod">
          <ac:chgData name="Prezerakos Georgios" userId="ea548587-b3cc-4d35-8e15-7608a7cc4b92" providerId="ADAL" clId="{AA4FE13F-B0E2-4731-8C24-2240A8A726D3}" dt="2024-04-21T22:09:46.923" v="1228" actId="20577"/>
          <ac:spMkLst>
            <pc:docMk/>
            <pc:sldMk cId="969412125" sldId="277"/>
            <ac:spMk id="2" creationId="{2DE9BA54-B71D-CE9D-2B4C-5716B6621A01}"/>
          </ac:spMkLst>
        </pc:spChg>
        <pc:spChg chg="mod">
          <ac:chgData name="Prezerakos Georgios" userId="ea548587-b3cc-4d35-8e15-7608a7cc4b92" providerId="ADAL" clId="{AA4FE13F-B0E2-4731-8C24-2240A8A726D3}" dt="2024-04-21T22:11:34.210" v="1241" actId="14100"/>
          <ac:spMkLst>
            <pc:docMk/>
            <pc:sldMk cId="969412125" sldId="277"/>
            <ac:spMk id="4" creationId="{8DC7437A-99D0-FB62-B590-F7312EB0DFD0}"/>
          </ac:spMkLst>
        </pc:spChg>
        <pc:picChg chg="add mod">
          <ac:chgData name="Prezerakos Georgios" userId="ea548587-b3cc-4d35-8e15-7608a7cc4b92" providerId="ADAL" clId="{AA4FE13F-B0E2-4731-8C24-2240A8A726D3}" dt="2024-04-21T22:11:37.571" v="1242" actId="1076"/>
          <ac:picMkLst>
            <pc:docMk/>
            <pc:sldMk cId="969412125" sldId="277"/>
            <ac:picMk id="5" creationId="{C6294EB9-C91A-7685-E5E3-CF0400BC7EF4}"/>
          </ac:picMkLst>
        </pc:picChg>
      </pc:sldChg>
      <pc:sldChg chg="modSp new del mod">
        <pc:chgData name="Prezerakos Georgios" userId="ea548587-b3cc-4d35-8e15-7608a7cc4b92" providerId="ADAL" clId="{AA4FE13F-B0E2-4731-8C24-2240A8A726D3}" dt="2024-04-22T12:32:27.329" v="3328" actId="47"/>
        <pc:sldMkLst>
          <pc:docMk/>
          <pc:sldMk cId="1318891961" sldId="278"/>
        </pc:sldMkLst>
        <pc:spChg chg="mod">
          <ac:chgData name="Prezerakos Georgios" userId="ea548587-b3cc-4d35-8e15-7608a7cc4b92" providerId="ADAL" clId="{AA4FE13F-B0E2-4731-8C24-2240A8A726D3}" dt="2024-04-21T22:13:01.391" v="1281" actId="20577"/>
          <ac:spMkLst>
            <pc:docMk/>
            <pc:sldMk cId="1318891961" sldId="278"/>
            <ac:spMk id="2" creationId="{6EC293D8-7AEF-60B8-2DAF-D2C7BA0A7EAC}"/>
          </ac:spMkLst>
        </pc:spChg>
        <pc:spChg chg="mod">
          <ac:chgData name="Prezerakos Georgios" userId="ea548587-b3cc-4d35-8e15-7608a7cc4b92" providerId="ADAL" clId="{AA4FE13F-B0E2-4731-8C24-2240A8A726D3}" dt="2024-04-22T07:49:59.615" v="2147" actId="403"/>
          <ac:spMkLst>
            <pc:docMk/>
            <pc:sldMk cId="1318891961" sldId="278"/>
            <ac:spMk id="3" creationId="{121D1B8C-8809-0373-6D35-DA3153625079}"/>
          </ac:spMkLst>
        </pc:spChg>
      </pc:sldChg>
      <pc:sldChg chg="add del">
        <pc:chgData name="Prezerakos Georgios" userId="ea548587-b3cc-4d35-8e15-7608a7cc4b92" providerId="ADAL" clId="{AA4FE13F-B0E2-4731-8C24-2240A8A726D3}" dt="2024-04-21T22:26:19.148" v="1301" actId="2696"/>
        <pc:sldMkLst>
          <pc:docMk/>
          <pc:sldMk cId="2503638490" sldId="279"/>
        </pc:sldMkLst>
      </pc:sldChg>
      <pc:sldChg chg="addSp delSp modSp add mod">
        <pc:chgData name="Prezerakos Georgios" userId="ea548587-b3cc-4d35-8e15-7608a7cc4b92" providerId="ADAL" clId="{AA4FE13F-B0E2-4731-8C24-2240A8A726D3}" dt="2024-04-22T13:45:10.184" v="3783" actId="14100"/>
        <pc:sldMkLst>
          <pc:docMk/>
          <pc:sldMk cId="3465915197" sldId="279"/>
        </pc:sldMkLst>
        <pc:spChg chg="mod">
          <ac:chgData name="Prezerakos Georgios" userId="ea548587-b3cc-4d35-8e15-7608a7cc4b92" providerId="ADAL" clId="{AA4FE13F-B0E2-4731-8C24-2240A8A726D3}" dt="2024-04-22T12:33:35.484" v="3367" actId="20577"/>
          <ac:spMkLst>
            <pc:docMk/>
            <pc:sldMk cId="3465915197" sldId="279"/>
            <ac:spMk id="2" creationId="{6EC293D8-7AEF-60B8-2DAF-D2C7BA0A7EAC}"/>
          </ac:spMkLst>
        </pc:spChg>
        <pc:spChg chg="del mod">
          <ac:chgData name="Prezerakos Georgios" userId="ea548587-b3cc-4d35-8e15-7608a7cc4b92" providerId="ADAL" clId="{AA4FE13F-B0E2-4731-8C24-2240A8A726D3}" dt="2024-04-22T13:45:00.362" v="3779" actId="478"/>
          <ac:spMkLst>
            <pc:docMk/>
            <pc:sldMk cId="3465915197" sldId="279"/>
            <ac:spMk id="3" creationId="{121D1B8C-8809-0373-6D35-DA3153625079}"/>
          </ac:spMkLst>
        </pc:spChg>
        <pc:spChg chg="add del mod">
          <ac:chgData name="Prezerakos Georgios" userId="ea548587-b3cc-4d35-8e15-7608a7cc4b92" providerId="ADAL" clId="{AA4FE13F-B0E2-4731-8C24-2240A8A726D3}" dt="2024-04-22T13:45:04.196" v="3780" actId="478"/>
          <ac:spMkLst>
            <pc:docMk/>
            <pc:sldMk cId="3465915197" sldId="279"/>
            <ac:spMk id="5" creationId="{B34DE229-D597-4CF8-D237-CAFFF9139C38}"/>
          </ac:spMkLst>
        </pc:spChg>
        <pc:picChg chg="add mod">
          <ac:chgData name="Prezerakos Georgios" userId="ea548587-b3cc-4d35-8e15-7608a7cc4b92" providerId="ADAL" clId="{AA4FE13F-B0E2-4731-8C24-2240A8A726D3}" dt="2024-04-22T13:45:10.184" v="3783" actId="14100"/>
          <ac:picMkLst>
            <pc:docMk/>
            <pc:sldMk cId="3465915197" sldId="279"/>
            <ac:picMk id="7" creationId="{6A160A58-2784-99B2-23BD-25D0A28DA747}"/>
          </ac:picMkLst>
        </pc:picChg>
      </pc:sldChg>
      <pc:sldChg chg="addSp modSp new mod setBg">
        <pc:chgData name="Prezerakos Georgios" userId="ea548587-b3cc-4d35-8e15-7608a7cc4b92" providerId="ADAL" clId="{AA4FE13F-B0E2-4731-8C24-2240A8A726D3}" dt="2024-04-22T12:46:21.821" v="3646" actId="26606"/>
        <pc:sldMkLst>
          <pc:docMk/>
          <pc:sldMk cId="1861813293" sldId="280"/>
        </pc:sldMkLst>
        <pc:spChg chg="mod">
          <ac:chgData name="Prezerakos Georgios" userId="ea548587-b3cc-4d35-8e15-7608a7cc4b92" providerId="ADAL" clId="{AA4FE13F-B0E2-4731-8C24-2240A8A726D3}" dt="2024-04-22T12:46:21.821" v="3646" actId="26606"/>
          <ac:spMkLst>
            <pc:docMk/>
            <pc:sldMk cId="1861813293" sldId="280"/>
            <ac:spMk id="2" creationId="{A91224CD-D126-4739-A54E-42BF8584CE7F}"/>
          </ac:spMkLst>
        </pc:spChg>
        <pc:spChg chg="mod">
          <ac:chgData name="Prezerakos Georgios" userId="ea548587-b3cc-4d35-8e15-7608a7cc4b92" providerId="ADAL" clId="{AA4FE13F-B0E2-4731-8C24-2240A8A726D3}" dt="2024-04-22T12:46:21.821" v="3646" actId="26606"/>
          <ac:spMkLst>
            <pc:docMk/>
            <pc:sldMk cId="1861813293" sldId="280"/>
            <ac:spMk id="3" creationId="{1C12AF8E-5ED3-4F83-98CB-812641F78C24}"/>
          </ac:spMkLst>
        </pc:spChg>
        <pc:spChg chg="add">
          <ac:chgData name="Prezerakos Georgios" userId="ea548587-b3cc-4d35-8e15-7608a7cc4b92" providerId="ADAL" clId="{AA4FE13F-B0E2-4731-8C24-2240A8A726D3}" dt="2024-04-22T12:46:21.821" v="3646" actId="26606"/>
          <ac:spMkLst>
            <pc:docMk/>
            <pc:sldMk cId="1861813293" sldId="280"/>
            <ac:spMk id="8" creationId="{98DDA986-B6EE-4642-AC60-0490373E69D0}"/>
          </ac:spMkLst>
        </pc:spChg>
        <pc:spChg chg="add">
          <ac:chgData name="Prezerakos Georgios" userId="ea548587-b3cc-4d35-8e15-7608a7cc4b92" providerId="ADAL" clId="{AA4FE13F-B0E2-4731-8C24-2240A8A726D3}" dt="2024-04-22T12:46:21.821" v="3646" actId="26606"/>
          <ac:spMkLst>
            <pc:docMk/>
            <pc:sldMk cId="1861813293" sldId="280"/>
            <ac:spMk id="10" creationId="{80B62878-12EF-4E97-A284-47BAFC30DA2E}"/>
          </ac:spMkLst>
        </pc:spChg>
        <pc:spChg chg="add">
          <ac:chgData name="Prezerakos Georgios" userId="ea548587-b3cc-4d35-8e15-7608a7cc4b92" providerId="ADAL" clId="{AA4FE13F-B0E2-4731-8C24-2240A8A726D3}" dt="2024-04-22T12:46:21.821" v="3646" actId="26606"/>
          <ac:spMkLst>
            <pc:docMk/>
            <pc:sldMk cId="1861813293" sldId="280"/>
            <ac:spMk id="12" creationId="{6D79188D-1ED5-4705-B8C7-5D6FB7670AB3}"/>
          </ac:spMkLst>
        </pc:spChg>
      </pc:sldChg>
      <pc:sldChg chg="addSp modSp new mod setBg">
        <pc:chgData name="Prezerakos Georgios" userId="ea548587-b3cc-4d35-8e15-7608a7cc4b92" providerId="ADAL" clId="{AA4FE13F-B0E2-4731-8C24-2240A8A726D3}" dt="2024-04-22T17:39:49.218" v="3794" actId="20577"/>
        <pc:sldMkLst>
          <pc:docMk/>
          <pc:sldMk cId="2416556906" sldId="281"/>
        </pc:sldMkLst>
        <pc:spChg chg="mod">
          <ac:chgData name="Prezerakos Georgios" userId="ea548587-b3cc-4d35-8e15-7608a7cc4b92" providerId="ADAL" clId="{AA4FE13F-B0E2-4731-8C24-2240A8A726D3}" dt="2024-04-22T12:46:38.103" v="3648" actId="26606"/>
          <ac:spMkLst>
            <pc:docMk/>
            <pc:sldMk cId="2416556906" sldId="281"/>
            <ac:spMk id="2" creationId="{C451C9F4-66CE-E31C-E0C5-97DEA5DA20FD}"/>
          </ac:spMkLst>
        </pc:spChg>
        <pc:spChg chg="mod">
          <ac:chgData name="Prezerakos Georgios" userId="ea548587-b3cc-4d35-8e15-7608a7cc4b92" providerId="ADAL" clId="{AA4FE13F-B0E2-4731-8C24-2240A8A726D3}" dt="2024-04-22T17:39:49.218" v="3794" actId="20577"/>
          <ac:spMkLst>
            <pc:docMk/>
            <pc:sldMk cId="2416556906" sldId="281"/>
            <ac:spMk id="3" creationId="{F83BDEBA-1FB5-D705-76D5-D85A069E968E}"/>
          </ac:spMkLst>
        </pc:spChg>
        <pc:spChg chg="add">
          <ac:chgData name="Prezerakos Georgios" userId="ea548587-b3cc-4d35-8e15-7608a7cc4b92" providerId="ADAL" clId="{AA4FE13F-B0E2-4731-8C24-2240A8A726D3}" dt="2024-04-21T22:36:19.428" v="1515"/>
          <ac:spMkLst>
            <pc:docMk/>
            <pc:sldMk cId="2416556906" sldId="281"/>
            <ac:spMk id="4" creationId="{1F28C176-2ECA-BD63-DD79-4681DF6FE20C}"/>
          </ac:spMkLst>
        </pc:spChg>
        <pc:spChg chg="add">
          <ac:chgData name="Prezerakos Georgios" userId="ea548587-b3cc-4d35-8e15-7608a7cc4b92" providerId="ADAL" clId="{AA4FE13F-B0E2-4731-8C24-2240A8A726D3}" dt="2024-04-22T12:46:38.103" v="3648" actId="26606"/>
          <ac:spMkLst>
            <pc:docMk/>
            <pc:sldMk cId="2416556906" sldId="281"/>
            <ac:spMk id="9" creationId="{9F7D5CDA-D291-4307-BF55-1381FED29634}"/>
          </ac:spMkLst>
        </pc:spChg>
        <pc:spChg chg="add">
          <ac:chgData name="Prezerakos Georgios" userId="ea548587-b3cc-4d35-8e15-7608a7cc4b92" providerId="ADAL" clId="{AA4FE13F-B0E2-4731-8C24-2240A8A726D3}" dt="2024-04-22T12:46:38.103" v="3648" actId="26606"/>
          <ac:spMkLst>
            <pc:docMk/>
            <pc:sldMk cId="2416556906" sldId="281"/>
            <ac:spMk id="11" creationId="{59B296B9-C5A5-4E4F-9B60-C907B5F1466C}"/>
          </ac:spMkLst>
        </pc:spChg>
        <pc:spChg chg="add">
          <ac:chgData name="Prezerakos Georgios" userId="ea548587-b3cc-4d35-8e15-7608a7cc4b92" providerId="ADAL" clId="{AA4FE13F-B0E2-4731-8C24-2240A8A726D3}" dt="2024-04-22T12:46:38.103" v="3648" actId="26606"/>
          <ac:spMkLst>
            <pc:docMk/>
            <pc:sldMk cId="2416556906" sldId="281"/>
            <ac:spMk id="13" creationId="{D0300FD3-5AF1-6305-15FA-9078072672E2}"/>
          </ac:spMkLst>
        </pc:spChg>
        <pc:picChg chg="add">
          <ac:chgData name="Prezerakos Georgios" userId="ea548587-b3cc-4d35-8e15-7608a7cc4b92" providerId="ADAL" clId="{AA4FE13F-B0E2-4731-8C24-2240A8A726D3}" dt="2024-04-22T12:46:38.103" v="3648" actId="26606"/>
          <ac:picMkLst>
            <pc:docMk/>
            <pc:sldMk cId="2416556906" sldId="281"/>
            <ac:picMk id="5" creationId="{10BA6360-24FD-DA30-DF6B-6BCD2C2FA775}"/>
          </ac:picMkLst>
        </pc:picChg>
      </pc:sldChg>
      <pc:sldChg chg="addSp delSp modSp new mod">
        <pc:chgData name="Prezerakos Georgios" userId="ea548587-b3cc-4d35-8e15-7608a7cc4b92" providerId="ADAL" clId="{AA4FE13F-B0E2-4731-8C24-2240A8A726D3}" dt="2024-04-21T22:37:44.961" v="1573" actId="14100"/>
        <pc:sldMkLst>
          <pc:docMk/>
          <pc:sldMk cId="153216764" sldId="282"/>
        </pc:sldMkLst>
        <pc:spChg chg="mod">
          <ac:chgData name="Prezerakos Georgios" userId="ea548587-b3cc-4d35-8e15-7608a7cc4b92" providerId="ADAL" clId="{AA4FE13F-B0E2-4731-8C24-2240A8A726D3}" dt="2024-04-21T22:37:01.707" v="1569" actId="20577"/>
          <ac:spMkLst>
            <pc:docMk/>
            <pc:sldMk cId="153216764" sldId="282"/>
            <ac:spMk id="2" creationId="{D48F2A4B-7703-28A6-A02B-D3D868312E96}"/>
          </ac:spMkLst>
        </pc:spChg>
        <pc:spChg chg="del">
          <ac:chgData name="Prezerakos Georgios" userId="ea548587-b3cc-4d35-8e15-7608a7cc4b92" providerId="ADAL" clId="{AA4FE13F-B0E2-4731-8C24-2240A8A726D3}" dt="2024-04-21T22:37:37.578" v="1570" actId="478"/>
          <ac:spMkLst>
            <pc:docMk/>
            <pc:sldMk cId="153216764" sldId="282"/>
            <ac:spMk id="3" creationId="{44FF4B4C-0F7E-B052-1A13-2DA71FAA7987}"/>
          </ac:spMkLst>
        </pc:spChg>
        <pc:picChg chg="add mod">
          <ac:chgData name="Prezerakos Georgios" userId="ea548587-b3cc-4d35-8e15-7608a7cc4b92" providerId="ADAL" clId="{AA4FE13F-B0E2-4731-8C24-2240A8A726D3}" dt="2024-04-21T22:37:44.961" v="1573" actId="14100"/>
          <ac:picMkLst>
            <pc:docMk/>
            <pc:sldMk cId="153216764" sldId="282"/>
            <ac:picMk id="5" creationId="{49406AD1-5F65-AE93-012E-C9A1CEF24CAA}"/>
          </ac:picMkLst>
        </pc:picChg>
      </pc:sldChg>
      <pc:sldChg chg="delSp modSp add del mod">
        <pc:chgData name="Prezerakos Georgios" userId="ea548587-b3cc-4d35-8e15-7608a7cc4b92" providerId="ADAL" clId="{AA4FE13F-B0E2-4731-8C24-2240A8A726D3}" dt="2024-04-22T11:07:51.767" v="2614" actId="47"/>
        <pc:sldMkLst>
          <pc:docMk/>
          <pc:sldMk cId="795511053" sldId="283"/>
        </pc:sldMkLst>
        <pc:spChg chg="mod">
          <ac:chgData name="Prezerakos Georgios" userId="ea548587-b3cc-4d35-8e15-7608a7cc4b92" providerId="ADAL" clId="{AA4FE13F-B0E2-4731-8C24-2240A8A726D3}" dt="2024-04-22T07:53:30.176" v="2204" actId="6549"/>
          <ac:spMkLst>
            <pc:docMk/>
            <pc:sldMk cId="795511053" sldId="283"/>
            <ac:spMk id="2" creationId="{D48F2A4B-7703-28A6-A02B-D3D868312E96}"/>
          </ac:spMkLst>
        </pc:spChg>
        <pc:picChg chg="del">
          <ac:chgData name="Prezerakos Georgios" userId="ea548587-b3cc-4d35-8e15-7608a7cc4b92" providerId="ADAL" clId="{AA4FE13F-B0E2-4731-8C24-2240A8A726D3}" dt="2024-04-21T22:37:58.651" v="1582" actId="478"/>
          <ac:picMkLst>
            <pc:docMk/>
            <pc:sldMk cId="795511053" sldId="283"/>
            <ac:picMk id="5" creationId="{49406AD1-5F65-AE93-012E-C9A1CEF24CAA}"/>
          </ac:picMkLst>
        </pc:picChg>
      </pc:sldChg>
      <pc:sldChg chg="addSp modSp new mod setBg">
        <pc:chgData name="Prezerakos Georgios" userId="ea548587-b3cc-4d35-8e15-7608a7cc4b92" providerId="ADAL" clId="{AA4FE13F-B0E2-4731-8C24-2240A8A726D3}" dt="2024-04-22T12:47:11.982" v="3649" actId="26606"/>
        <pc:sldMkLst>
          <pc:docMk/>
          <pc:sldMk cId="1525541817" sldId="284"/>
        </pc:sldMkLst>
        <pc:spChg chg="mod">
          <ac:chgData name="Prezerakos Georgios" userId="ea548587-b3cc-4d35-8e15-7608a7cc4b92" providerId="ADAL" clId="{AA4FE13F-B0E2-4731-8C24-2240A8A726D3}" dt="2024-04-22T12:47:11.982" v="3649" actId="26606"/>
          <ac:spMkLst>
            <pc:docMk/>
            <pc:sldMk cId="1525541817" sldId="284"/>
            <ac:spMk id="2" creationId="{980131A9-38FD-1E51-3D11-D6483CC039CE}"/>
          </ac:spMkLst>
        </pc:spChg>
        <pc:spChg chg="mod">
          <ac:chgData name="Prezerakos Georgios" userId="ea548587-b3cc-4d35-8e15-7608a7cc4b92" providerId="ADAL" clId="{AA4FE13F-B0E2-4731-8C24-2240A8A726D3}" dt="2024-04-22T12:47:11.982" v="3649" actId="26606"/>
          <ac:spMkLst>
            <pc:docMk/>
            <pc:sldMk cId="1525541817" sldId="284"/>
            <ac:spMk id="3" creationId="{D74CDD8C-395A-E06B-B4C6-DED73CAF1FC9}"/>
          </ac:spMkLst>
        </pc:spChg>
        <pc:spChg chg="add">
          <ac:chgData name="Prezerakos Georgios" userId="ea548587-b3cc-4d35-8e15-7608a7cc4b92" providerId="ADAL" clId="{AA4FE13F-B0E2-4731-8C24-2240A8A726D3}" dt="2024-04-22T12:47:11.982" v="3649" actId="26606"/>
          <ac:spMkLst>
            <pc:docMk/>
            <pc:sldMk cId="1525541817" sldId="284"/>
            <ac:spMk id="9" creationId="{9F7D5CDA-D291-4307-BF55-1381FED29634}"/>
          </ac:spMkLst>
        </pc:spChg>
        <pc:picChg chg="add">
          <ac:chgData name="Prezerakos Georgios" userId="ea548587-b3cc-4d35-8e15-7608a7cc4b92" providerId="ADAL" clId="{AA4FE13F-B0E2-4731-8C24-2240A8A726D3}" dt="2024-04-22T12:47:11.982" v="3649" actId="26606"/>
          <ac:picMkLst>
            <pc:docMk/>
            <pc:sldMk cId="1525541817" sldId="284"/>
            <ac:picMk id="5" creationId="{74DE3C24-EC8B-743C-0002-A9A7DCB2CB73}"/>
          </ac:picMkLst>
        </pc:picChg>
      </pc:sldChg>
      <pc:sldChg chg="addSp modSp new mod setBg">
        <pc:chgData name="Prezerakos Georgios" userId="ea548587-b3cc-4d35-8e15-7608a7cc4b92" providerId="ADAL" clId="{AA4FE13F-B0E2-4731-8C24-2240A8A726D3}" dt="2024-04-22T12:47:18.551" v="3650" actId="26606"/>
        <pc:sldMkLst>
          <pc:docMk/>
          <pc:sldMk cId="4189188629" sldId="285"/>
        </pc:sldMkLst>
        <pc:spChg chg="mod">
          <ac:chgData name="Prezerakos Georgios" userId="ea548587-b3cc-4d35-8e15-7608a7cc4b92" providerId="ADAL" clId="{AA4FE13F-B0E2-4731-8C24-2240A8A726D3}" dt="2024-04-22T12:47:18.551" v="3650" actId="26606"/>
          <ac:spMkLst>
            <pc:docMk/>
            <pc:sldMk cId="4189188629" sldId="285"/>
            <ac:spMk id="2" creationId="{1F626FC9-5508-8FBD-F69F-4300838FE456}"/>
          </ac:spMkLst>
        </pc:spChg>
        <pc:spChg chg="mod">
          <ac:chgData name="Prezerakos Georgios" userId="ea548587-b3cc-4d35-8e15-7608a7cc4b92" providerId="ADAL" clId="{AA4FE13F-B0E2-4731-8C24-2240A8A726D3}" dt="2024-04-22T12:47:18.551" v="3650" actId="26606"/>
          <ac:spMkLst>
            <pc:docMk/>
            <pc:sldMk cId="4189188629" sldId="285"/>
            <ac:spMk id="3" creationId="{C325313F-159D-D923-FBF0-95E11DCFE174}"/>
          </ac:spMkLst>
        </pc:spChg>
        <pc:spChg chg="add">
          <ac:chgData name="Prezerakos Georgios" userId="ea548587-b3cc-4d35-8e15-7608a7cc4b92" providerId="ADAL" clId="{AA4FE13F-B0E2-4731-8C24-2240A8A726D3}" dt="2024-04-22T12:47:18.551" v="3650" actId="26606"/>
          <ac:spMkLst>
            <pc:docMk/>
            <pc:sldMk cId="4189188629" sldId="285"/>
            <ac:spMk id="9" creationId="{9F7D5CDA-D291-4307-BF55-1381FED29634}"/>
          </ac:spMkLst>
        </pc:spChg>
        <pc:picChg chg="add">
          <ac:chgData name="Prezerakos Georgios" userId="ea548587-b3cc-4d35-8e15-7608a7cc4b92" providerId="ADAL" clId="{AA4FE13F-B0E2-4731-8C24-2240A8A726D3}" dt="2024-04-22T12:47:18.551" v="3650" actId="26606"/>
          <ac:picMkLst>
            <pc:docMk/>
            <pc:sldMk cId="4189188629" sldId="285"/>
            <ac:picMk id="5" creationId="{C128C328-9FB6-77E4-1A34-A3DFA738E975}"/>
          </ac:picMkLst>
        </pc:picChg>
      </pc:sldChg>
      <pc:sldChg chg="addSp delSp modSp new mod">
        <pc:chgData name="Prezerakos Georgios" userId="ea548587-b3cc-4d35-8e15-7608a7cc4b92" providerId="ADAL" clId="{AA4FE13F-B0E2-4731-8C24-2240A8A726D3}" dt="2024-04-22T07:55:49.157" v="2252" actId="20577"/>
        <pc:sldMkLst>
          <pc:docMk/>
          <pc:sldMk cId="2822280804" sldId="286"/>
        </pc:sldMkLst>
        <pc:spChg chg="mod">
          <ac:chgData name="Prezerakos Georgios" userId="ea548587-b3cc-4d35-8e15-7608a7cc4b92" providerId="ADAL" clId="{AA4FE13F-B0E2-4731-8C24-2240A8A726D3}" dt="2024-04-22T07:55:49.157" v="2252" actId="20577"/>
          <ac:spMkLst>
            <pc:docMk/>
            <pc:sldMk cId="2822280804" sldId="286"/>
            <ac:spMk id="2" creationId="{D8CEC1A8-E0D4-E676-43FD-3B89D29E3D98}"/>
          </ac:spMkLst>
        </pc:spChg>
        <pc:spChg chg="del">
          <ac:chgData name="Prezerakos Georgios" userId="ea548587-b3cc-4d35-8e15-7608a7cc4b92" providerId="ADAL" clId="{AA4FE13F-B0E2-4731-8C24-2240A8A726D3}" dt="2024-04-22T07:55:19.535" v="2242" actId="478"/>
          <ac:spMkLst>
            <pc:docMk/>
            <pc:sldMk cId="2822280804" sldId="286"/>
            <ac:spMk id="3" creationId="{50AA3968-10A7-EF99-581B-052D14C3B640}"/>
          </ac:spMkLst>
        </pc:spChg>
        <pc:picChg chg="add mod">
          <ac:chgData name="Prezerakos Georgios" userId="ea548587-b3cc-4d35-8e15-7608a7cc4b92" providerId="ADAL" clId="{AA4FE13F-B0E2-4731-8C24-2240A8A726D3}" dt="2024-04-22T07:55:40.601" v="2246" actId="1076"/>
          <ac:picMkLst>
            <pc:docMk/>
            <pc:sldMk cId="2822280804" sldId="286"/>
            <ac:picMk id="5" creationId="{57692DDF-CE89-D935-EB99-CB6C58AFD91B}"/>
          </ac:picMkLst>
        </pc:picChg>
      </pc:sldChg>
      <pc:sldChg chg="addSp modSp new mod setBg">
        <pc:chgData name="Prezerakos Georgios" userId="ea548587-b3cc-4d35-8e15-7608a7cc4b92" providerId="ADAL" clId="{AA4FE13F-B0E2-4731-8C24-2240A8A726D3}" dt="2024-04-22T12:43:53.755" v="3622" actId="26606"/>
        <pc:sldMkLst>
          <pc:docMk/>
          <pc:sldMk cId="2261492516" sldId="287"/>
        </pc:sldMkLst>
        <pc:spChg chg="mod">
          <ac:chgData name="Prezerakos Georgios" userId="ea548587-b3cc-4d35-8e15-7608a7cc4b92" providerId="ADAL" clId="{AA4FE13F-B0E2-4731-8C24-2240A8A726D3}" dt="2024-04-22T12:43:53.755" v="3622" actId="26606"/>
          <ac:spMkLst>
            <pc:docMk/>
            <pc:sldMk cId="2261492516" sldId="287"/>
            <ac:spMk id="2" creationId="{2DB25FE2-23F1-F656-E606-191BB4346701}"/>
          </ac:spMkLst>
        </pc:spChg>
        <pc:spChg chg="mod">
          <ac:chgData name="Prezerakos Georgios" userId="ea548587-b3cc-4d35-8e15-7608a7cc4b92" providerId="ADAL" clId="{AA4FE13F-B0E2-4731-8C24-2240A8A726D3}" dt="2024-04-22T12:43:53.755" v="3622" actId="26606"/>
          <ac:spMkLst>
            <pc:docMk/>
            <pc:sldMk cId="2261492516" sldId="287"/>
            <ac:spMk id="3" creationId="{D92023E8-33C6-19F1-4898-6CCA86EBC119}"/>
          </ac:spMkLst>
        </pc:spChg>
        <pc:spChg chg="add">
          <ac:chgData name="Prezerakos Georgios" userId="ea548587-b3cc-4d35-8e15-7608a7cc4b92" providerId="ADAL" clId="{AA4FE13F-B0E2-4731-8C24-2240A8A726D3}" dt="2024-04-22T12:43:53.755" v="3622" actId="26606"/>
          <ac:spMkLst>
            <pc:docMk/>
            <pc:sldMk cId="2261492516" sldId="287"/>
            <ac:spMk id="8" creationId="{081EA652-8C6A-4E69-BEB9-170809474553}"/>
          </ac:spMkLst>
        </pc:spChg>
        <pc:spChg chg="add">
          <ac:chgData name="Prezerakos Georgios" userId="ea548587-b3cc-4d35-8e15-7608a7cc4b92" providerId="ADAL" clId="{AA4FE13F-B0E2-4731-8C24-2240A8A726D3}" dt="2024-04-22T12:43:53.755" v="3622" actId="26606"/>
          <ac:spMkLst>
            <pc:docMk/>
            <pc:sldMk cId="2261492516" sldId="287"/>
            <ac:spMk id="10" creationId="{5298780A-33B9-4EA2-8F67-DE68AD62841B}"/>
          </ac:spMkLst>
        </pc:spChg>
        <pc:spChg chg="add">
          <ac:chgData name="Prezerakos Georgios" userId="ea548587-b3cc-4d35-8e15-7608a7cc4b92" providerId="ADAL" clId="{AA4FE13F-B0E2-4731-8C24-2240A8A726D3}" dt="2024-04-22T12:43:53.755" v="3622" actId="26606"/>
          <ac:spMkLst>
            <pc:docMk/>
            <pc:sldMk cId="2261492516" sldId="287"/>
            <ac:spMk id="12" creationId="{7F488E8B-4E1E-4402-8935-D4E6C02615C7}"/>
          </ac:spMkLst>
        </pc:spChg>
      </pc:sldChg>
      <pc:sldChg chg="addSp delSp modSp add mod">
        <pc:chgData name="Prezerakos Georgios" userId="ea548587-b3cc-4d35-8e15-7608a7cc4b92" providerId="ADAL" clId="{AA4FE13F-B0E2-4731-8C24-2240A8A726D3}" dt="2024-04-22T07:56:39.234" v="2259" actId="1076"/>
        <pc:sldMkLst>
          <pc:docMk/>
          <pc:sldMk cId="1840609673" sldId="288"/>
        </pc:sldMkLst>
        <pc:spChg chg="mod">
          <ac:chgData name="Prezerakos Georgios" userId="ea548587-b3cc-4d35-8e15-7608a7cc4b92" providerId="ADAL" clId="{AA4FE13F-B0E2-4731-8C24-2240A8A726D3}" dt="2024-04-22T07:55:58.357" v="2255" actId="20577"/>
          <ac:spMkLst>
            <pc:docMk/>
            <pc:sldMk cId="1840609673" sldId="288"/>
            <ac:spMk id="2" creationId="{D8CEC1A8-E0D4-E676-43FD-3B89D29E3D98}"/>
          </ac:spMkLst>
        </pc:spChg>
        <pc:picChg chg="add mod">
          <ac:chgData name="Prezerakos Georgios" userId="ea548587-b3cc-4d35-8e15-7608a7cc4b92" providerId="ADAL" clId="{AA4FE13F-B0E2-4731-8C24-2240A8A726D3}" dt="2024-04-22T07:56:39.234" v="2259" actId="1076"/>
          <ac:picMkLst>
            <pc:docMk/>
            <pc:sldMk cId="1840609673" sldId="288"/>
            <ac:picMk id="4" creationId="{A36FAEF4-B130-1A6E-0619-433B27779E5E}"/>
          </ac:picMkLst>
        </pc:picChg>
        <pc:picChg chg="del">
          <ac:chgData name="Prezerakos Georgios" userId="ea548587-b3cc-4d35-8e15-7608a7cc4b92" providerId="ADAL" clId="{AA4FE13F-B0E2-4731-8C24-2240A8A726D3}" dt="2024-04-22T07:56:00.468" v="2256" actId="478"/>
          <ac:picMkLst>
            <pc:docMk/>
            <pc:sldMk cId="1840609673" sldId="288"/>
            <ac:picMk id="5" creationId="{57692DDF-CE89-D935-EB99-CB6C58AFD91B}"/>
          </ac:picMkLst>
        </pc:picChg>
      </pc:sldChg>
      <pc:sldChg chg="addSp delSp modSp new mod ord">
        <pc:chgData name="Prezerakos Georgios" userId="ea548587-b3cc-4d35-8e15-7608a7cc4b92" providerId="ADAL" clId="{AA4FE13F-B0E2-4731-8C24-2240A8A726D3}" dt="2024-04-22T11:07:50.109" v="2613"/>
        <pc:sldMkLst>
          <pc:docMk/>
          <pc:sldMk cId="1593170756" sldId="289"/>
        </pc:sldMkLst>
        <pc:spChg chg="mod">
          <ac:chgData name="Prezerakos Georgios" userId="ea548587-b3cc-4d35-8e15-7608a7cc4b92" providerId="ADAL" clId="{AA4FE13F-B0E2-4731-8C24-2240A8A726D3}" dt="2024-04-22T08:09:11.253" v="2267"/>
          <ac:spMkLst>
            <pc:docMk/>
            <pc:sldMk cId="1593170756" sldId="289"/>
            <ac:spMk id="2" creationId="{A19F2DDD-A8FC-FC3C-0AD8-75366B88778D}"/>
          </ac:spMkLst>
        </pc:spChg>
        <pc:spChg chg="del">
          <ac:chgData name="Prezerakos Georgios" userId="ea548587-b3cc-4d35-8e15-7608a7cc4b92" providerId="ADAL" clId="{AA4FE13F-B0E2-4731-8C24-2240A8A726D3}" dt="2024-04-22T08:08:23.446" v="2261" actId="478"/>
          <ac:spMkLst>
            <pc:docMk/>
            <pc:sldMk cId="1593170756" sldId="289"/>
            <ac:spMk id="3" creationId="{0ADCA397-6727-1E21-E837-73788F5464B2}"/>
          </ac:spMkLst>
        </pc:spChg>
        <pc:picChg chg="add mod">
          <ac:chgData name="Prezerakos Georgios" userId="ea548587-b3cc-4d35-8e15-7608a7cc4b92" providerId="ADAL" clId="{AA4FE13F-B0E2-4731-8C24-2240A8A726D3}" dt="2024-04-22T08:08:49.461" v="2266" actId="1076"/>
          <ac:picMkLst>
            <pc:docMk/>
            <pc:sldMk cId="1593170756" sldId="289"/>
            <ac:picMk id="5" creationId="{18B27A83-AFDD-495B-7491-32E495F829A2}"/>
          </ac:picMkLst>
        </pc:picChg>
      </pc:sldChg>
      <pc:sldChg chg="addSp delSp modSp new mod">
        <pc:chgData name="Prezerakos Georgios" userId="ea548587-b3cc-4d35-8e15-7608a7cc4b92" providerId="ADAL" clId="{AA4FE13F-B0E2-4731-8C24-2240A8A726D3}" dt="2024-04-22T10:46:24.566" v="2430" actId="404"/>
        <pc:sldMkLst>
          <pc:docMk/>
          <pc:sldMk cId="1649712591" sldId="290"/>
        </pc:sldMkLst>
        <pc:spChg chg="mod">
          <ac:chgData name="Prezerakos Georgios" userId="ea548587-b3cc-4d35-8e15-7608a7cc4b92" providerId="ADAL" clId="{AA4FE13F-B0E2-4731-8C24-2240A8A726D3}" dt="2024-04-22T10:46:24.566" v="2430" actId="404"/>
          <ac:spMkLst>
            <pc:docMk/>
            <pc:sldMk cId="1649712591" sldId="290"/>
            <ac:spMk id="2" creationId="{CBEFFE2E-A6E3-EF33-9CC9-4B9FF8568D0A}"/>
          </ac:spMkLst>
        </pc:spChg>
        <pc:spChg chg="del">
          <ac:chgData name="Prezerakos Georgios" userId="ea548587-b3cc-4d35-8e15-7608a7cc4b92" providerId="ADAL" clId="{AA4FE13F-B0E2-4731-8C24-2240A8A726D3}" dt="2024-04-22T10:29:17.636" v="2317" actId="478"/>
          <ac:spMkLst>
            <pc:docMk/>
            <pc:sldMk cId="1649712591" sldId="290"/>
            <ac:spMk id="3" creationId="{F4ADFA8E-1FB8-3CEA-9B33-6814FFB3B5C0}"/>
          </ac:spMkLst>
        </pc:spChg>
        <pc:picChg chg="add del mod">
          <ac:chgData name="Prezerakos Georgios" userId="ea548587-b3cc-4d35-8e15-7608a7cc4b92" providerId="ADAL" clId="{AA4FE13F-B0E2-4731-8C24-2240A8A726D3}" dt="2024-04-22T10:30:49.259" v="2324" actId="478"/>
          <ac:picMkLst>
            <pc:docMk/>
            <pc:sldMk cId="1649712591" sldId="290"/>
            <ac:picMk id="5" creationId="{6754443C-089E-C8F9-D488-D965070E9335}"/>
          </ac:picMkLst>
        </pc:picChg>
        <pc:picChg chg="add mod">
          <ac:chgData name="Prezerakos Georgios" userId="ea548587-b3cc-4d35-8e15-7608a7cc4b92" providerId="ADAL" clId="{AA4FE13F-B0E2-4731-8C24-2240A8A726D3}" dt="2024-04-22T10:30:56.839" v="2327" actId="14100"/>
          <ac:picMkLst>
            <pc:docMk/>
            <pc:sldMk cId="1649712591" sldId="290"/>
            <ac:picMk id="7" creationId="{E18EBEA9-F897-9796-638A-DEE46AD68090}"/>
          </ac:picMkLst>
        </pc:picChg>
        <pc:picChg chg="add mod">
          <ac:chgData name="Prezerakos Georgios" userId="ea548587-b3cc-4d35-8e15-7608a7cc4b92" providerId="ADAL" clId="{AA4FE13F-B0E2-4731-8C24-2240A8A726D3}" dt="2024-04-22T10:31:49.677" v="2331" actId="14100"/>
          <ac:picMkLst>
            <pc:docMk/>
            <pc:sldMk cId="1649712591" sldId="290"/>
            <ac:picMk id="9" creationId="{0864962D-2C2E-2982-CA7E-4DA0B537249E}"/>
          </ac:picMkLst>
        </pc:picChg>
      </pc:sldChg>
      <pc:sldChg chg="addSp delSp modSp add mod">
        <pc:chgData name="Prezerakos Georgios" userId="ea548587-b3cc-4d35-8e15-7608a7cc4b92" providerId="ADAL" clId="{AA4FE13F-B0E2-4731-8C24-2240A8A726D3}" dt="2024-04-22T11:32:48.451" v="3136" actId="20577"/>
        <pc:sldMkLst>
          <pc:docMk/>
          <pc:sldMk cId="2313948159" sldId="291"/>
        </pc:sldMkLst>
        <pc:spChg chg="mod">
          <ac:chgData name="Prezerakos Georgios" userId="ea548587-b3cc-4d35-8e15-7608a7cc4b92" providerId="ADAL" clId="{AA4FE13F-B0E2-4731-8C24-2240A8A726D3}" dt="2024-04-22T10:47:52.379" v="2440" actId="20577"/>
          <ac:spMkLst>
            <pc:docMk/>
            <pc:sldMk cId="2313948159" sldId="291"/>
            <ac:spMk id="2" creationId="{CBEFFE2E-A6E3-EF33-9CC9-4B9FF8568D0A}"/>
          </ac:spMkLst>
        </pc:spChg>
        <pc:spChg chg="add mod">
          <ac:chgData name="Prezerakos Georgios" userId="ea548587-b3cc-4d35-8e15-7608a7cc4b92" providerId="ADAL" clId="{AA4FE13F-B0E2-4731-8C24-2240A8A726D3}" dt="2024-04-22T11:32:27.296" v="3117" actId="1076"/>
          <ac:spMkLst>
            <pc:docMk/>
            <pc:sldMk cId="2313948159" sldId="291"/>
            <ac:spMk id="11" creationId="{8CBAB652-65EE-7BEC-227D-0C7BBE2C8155}"/>
          </ac:spMkLst>
        </pc:spChg>
        <pc:spChg chg="add mod">
          <ac:chgData name="Prezerakos Georgios" userId="ea548587-b3cc-4d35-8e15-7608a7cc4b92" providerId="ADAL" clId="{AA4FE13F-B0E2-4731-8C24-2240A8A726D3}" dt="2024-04-22T11:32:48.451" v="3136" actId="20577"/>
          <ac:spMkLst>
            <pc:docMk/>
            <pc:sldMk cId="2313948159" sldId="291"/>
            <ac:spMk id="12" creationId="{9AD56011-E9E5-4813-C39A-E1E8CFBEA438}"/>
          </ac:spMkLst>
        </pc:spChg>
        <pc:picChg chg="add mod">
          <ac:chgData name="Prezerakos Georgios" userId="ea548587-b3cc-4d35-8e15-7608a7cc4b92" providerId="ADAL" clId="{AA4FE13F-B0E2-4731-8C24-2240A8A726D3}" dt="2024-04-22T10:36:28.541" v="2336" actId="1076"/>
          <ac:picMkLst>
            <pc:docMk/>
            <pc:sldMk cId="2313948159" sldId="291"/>
            <ac:picMk id="4" creationId="{B292A855-B660-B307-5C69-D09140784C21}"/>
          </ac:picMkLst>
        </pc:picChg>
        <pc:picChg chg="add mod">
          <ac:chgData name="Prezerakos Georgios" userId="ea548587-b3cc-4d35-8e15-7608a7cc4b92" providerId="ADAL" clId="{AA4FE13F-B0E2-4731-8C24-2240A8A726D3}" dt="2024-04-22T10:36:56.682" v="2338" actId="1076"/>
          <ac:picMkLst>
            <pc:docMk/>
            <pc:sldMk cId="2313948159" sldId="291"/>
            <ac:picMk id="6" creationId="{B76E629D-D175-F5C4-30BB-DB28AB8BD809}"/>
          </ac:picMkLst>
        </pc:picChg>
        <pc:picChg chg="del">
          <ac:chgData name="Prezerakos Georgios" userId="ea548587-b3cc-4d35-8e15-7608a7cc4b92" providerId="ADAL" clId="{AA4FE13F-B0E2-4731-8C24-2240A8A726D3}" dt="2024-04-22T10:36:07.979" v="2333" actId="478"/>
          <ac:picMkLst>
            <pc:docMk/>
            <pc:sldMk cId="2313948159" sldId="291"/>
            <ac:picMk id="7" creationId="{E18EBEA9-F897-9796-638A-DEE46AD68090}"/>
          </ac:picMkLst>
        </pc:picChg>
        <pc:picChg chg="del">
          <ac:chgData name="Prezerakos Georgios" userId="ea548587-b3cc-4d35-8e15-7608a7cc4b92" providerId="ADAL" clId="{AA4FE13F-B0E2-4731-8C24-2240A8A726D3}" dt="2024-04-22T10:36:09.091" v="2334" actId="478"/>
          <ac:picMkLst>
            <pc:docMk/>
            <pc:sldMk cId="2313948159" sldId="291"/>
            <ac:picMk id="9" creationId="{0864962D-2C2E-2982-CA7E-4DA0B537249E}"/>
          </ac:picMkLst>
        </pc:picChg>
        <pc:picChg chg="add del mod">
          <ac:chgData name="Prezerakos Georgios" userId="ea548587-b3cc-4d35-8e15-7608a7cc4b92" providerId="ADAL" clId="{AA4FE13F-B0E2-4731-8C24-2240A8A726D3}" dt="2024-04-22T10:37:42.963" v="2345" actId="478"/>
          <ac:picMkLst>
            <pc:docMk/>
            <pc:sldMk cId="2313948159" sldId="291"/>
            <ac:picMk id="10" creationId="{AC184B51-B7B4-5BCD-AE2E-C4F6492AC98B}"/>
          </ac:picMkLst>
        </pc:picChg>
      </pc:sldChg>
      <pc:sldChg chg="addSp delSp modSp add mod setBg">
        <pc:chgData name="Prezerakos Georgios" userId="ea548587-b3cc-4d35-8e15-7608a7cc4b92" providerId="ADAL" clId="{AA4FE13F-B0E2-4731-8C24-2240A8A726D3}" dt="2024-04-22T13:33:43.317" v="3735" actId="14100"/>
        <pc:sldMkLst>
          <pc:docMk/>
          <pc:sldMk cId="355756638" sldId="292"/>
        </pc:sldMkLst>
        <pc:spChg chg="mod">
          <ac:chgData name="Prezerakos Georgios" userId="ea548587-b3cc-4d35-8e15-7608a7cc4b92" providerId="ADAL" clId="{AA4FE13F-B0E2-4731-8C24-2240A8A726D3}" dt="2024-04-22T12:44:54.932" v="3632" actId="26606"/>
          <ac:spMkLst>
            <pc:docMk/>
            <pc:sldMk cId="355756638" sldId="292"/>
            <ac:spMk id="2" creationId="{CBEFFE2E-A6E3-EF33-9CC9-4B9FF8568D0A}"/>
          </ac:spMkLst>
        </pc:spChg>
        <pc:spChg chg="add mod">
          <ac:chgData name="Prezerakos Georgios" userId="ea548587-b3cc-4d35-8e15-7608a7cc4b92" providerId="ADAL" clId="{AA4FE13F-B0E2-4731-8C24-2240A8A726D3}" dt="2024-04-22T13:33:43.317" v="3735" actId="14100"/>
          <ac:spMkLst>
            <pc:docMk/>
            <pc:sldMk cId="355756638" sldId="292"/>
            <ac:spMk id="3" creationId="{3C5F7712-24B7-17BB-598C-7052758DBBB1}"/>
          </ac:spMkLst>
        </pc:spChg>
        <pc:spChg chg="add">
          <ac:chgData name="Prezerakos Georgios" userId="ea548587-b3cc-4d35-8e15-7608a7cc4b92" providerId="ADAL" clId="{AA4FE13F-B0E2-4731-8C24-2240A8A726D3}" dt="2024-04-22T12:44:54.932" v="3632" actId="26606"/>
          <ac:spMkLst>
            <pc:docMk/>
            <pc:sldMk cId="355756638" sldId="292"/>
            <ac:spMk id="15" creationId="{19D32F93-50AC-4C46-A5DB-291C60DDB7BD}"/>
          </ac:spMkLst>
        </pc:spChg>
        <pc:spChg chg="add">
          <ac:chgData name="Prezerakos Georgios" userId="ea548587-b3cc-4d35-8e15-7608a7cc4b92" providerId="ADAL" clId="{AA4FE13F-B0E2-4731-8C24-2240A8A726D3}" dt="2024-04-22T12:44:54.932" v="3632" actId="26606"/>
          <ac:spMkLst>
            <pc:docMk/>
            <pc:sldMk cId="355756638" sldId="292"/>
            <ac:spMk id="17" creationId="{86FD7672-78BE-4D6F-A711-2CDB79B52DFF}"/>
          </ac:spMkLst>
        </pc:spChg>
        <pc:spChg chg="add">
          <ac:chgData name="Prezerakos Georgios" userId="ea548587-b3cc-4d35-8e15-7608a7cc4b92" providerId="ADAL" clId="{AA4FE13F-B0E2-4731-8C24-2240A8A726D3}" dt="2024-04-22T12:44:54.932" v="3632" actId="26606"/>
          <ac:spMkLst>
            <pc:docMk/>
            <pc:sldMk cId="355756638" sldId="292"/>
            <ac:spMk id="19" creationId="{827DC2C4-B485-428A-BF4A-472D2967F47F}"/>
          </ac:spMkLst>
        </pc:spChg>
        <pc:spChg chg="add">
          <ac:chgData name="Prezerakos Georgios" userId="ea548587-b3cc-4d35-8e15-7608a7cc4b92" providerId="ADAL" clId="{AA4FE13F-B0E2-4731-8C24-2240A8A726D3}" dt="2024-04-22T12:44:54.932" v="3632" actId="26606"/>
          <ac:spMkLst>
            <pc:docMk/>
            <pc:sldMk cId="355756638" sldId="292"/>
            <ac:spMk id="21" creationId="{4A62647B-1222-407C-8740-5A497612B1F5}"/>
          </ac:spMkLst>
        </pc:spChg>
        <pc:picChg chg="del">
          <ac:chgData name="Prezerakos Georgios" userId="ea548587-b3cc-4d35-8e15-7608a7cc4b92" providerId="ADAL" clId="{AA4FE13F-B0E2-4731-8C24-2240A8A726D3}" dt="2024-04-22T10:37:36.915" v="2342" actId="478"/>
          <ac:picMkLst>
            <pc:docMk/>
            <pc:sldMk cId="355756638" sldId="292"/>
            <ac:picMk id="4" creationId="{B292A855-B660-B307-5C69-D09140784C21}"/>
          </ac:picMkLst>
        </pc:picChg>
        <pc:picChg chg="del">
          <ac:chgData name="Prezerakos Georgios" userId="ea548587-b3cc-4d35-8e15-7608a7cc4b92" providerId="ADAL" clId="{AA4FE13F-B0E2-4731-8C24-2240A8A726D3}" dt="2024-04-22T10:37:37.947" v="2343" actId="478"/>
          <ac:picMkLst>
            <pc:docMk/>
            <pc:sldMk cId="355756638" sldId="292"/>
            <ac:picMk id="6" creationId="{B76E629D-D175-F5C4-30BB-DB28AB8BD809}"/>
          </ac:picMkLst>
        </pc:picChg>
        <pc:picChg chg="mod ord">
          <ac:chgData name="Prezerakos Georgios" userId="ea548587-b3cc-4d35-8e15-7608a7cc4b92" providerId="ADAL" clId="{AA4FE13F-B0E2-4731-8C24-2240A8A726D3}" dt="2024-04-22T12:44:54.932" v="3632" actId="26606"/>
          <ac:picMkLst>
            <pc:docMk/>
            <pc:sldMk cId="355756638" sldId="292"/>
            <ac:picMk id="10" creationId="{AC184B51-B7B4-5BCD-AE2E-C4F6492AC98B}"/>
          </ac:picMkLst>
        </pc:picChg>
      </pc:sldChg>
      <pc:sldChg chg="addSp delSp modSp add mod">
        <pc:chgData name="Prezerakos Georgios" userId="ea548587-b3cc-4d35-8e15-7608a7cc4b92" providerId="ADAL" clId="{AA4FE13F-B0E2-4731-8C24-2240A8A726D3}" dt="2024-04-22T12:25:19.928" v="3291" actId="1076"/>
        <pc:sldMkLst>
          <pc:docMk/>
          <pc:sldMk cId="3789390663" sldId="293"/>
        </pc:sldMkLst>
        <pc:spChg chg="mod">
          <ac:chgData name="Prezerakos Georgios" userId="ea548587-b3cc-4d35-8e15-7608a7cc4b92" providerId="ADAL" clId="{AA4FE13F-B0E2-4731-8C24-2240A8A726D3}" dt="2024-04-22T10:48:02.877" v="2444" actId="20577"/>
          <ac:spMkLst>
            <pc:docMk/>
            <pc:sldMk cId="3789390663" sldId="293"/>
            <ac:spMk id="2" creationId="{CBEFFE2E-A6E3-EF33-9CC9-4B9FF8568D0A}"/>
          </ac:spMkLst>
        </pc:spChg>
        <pc:spChg chg="add mod">
          <ac:chgData name="Prezerakos Georgios" userId="ea548587-b3cc-4d35-8e15-7608a7cc4b92" providerId="ADAL" clId="{AA4FE13F-B0E2-4731-8C24-2240A8A726D3}" dt="2024-04-22T12:25:19.928" v="3291" actId="1076"/>
          <ac:spMkLst>
            <pc:docMk/>
            <pc:sldMk cId="3789390663" sldId="293"/>
            <ac:spMk id="7" creationId="{6E5C351F-978B-D067-2380-B0A7E4715AA1}"/>
          </ac:spMkLst>
        </pc:spChg>
        <pc:picChg chg="add del mod">
          <ac:chgData name="Prezerakos Georgios" userId="ea548587-b3cc-4d35-8e15-7608a7cc4b92" providerId="ADAL" clId="{AA4FE13F-B0E2-4731-8C24-2240A8A726D3}" dt="2024-04-22T10:39:18.580" v="2350" actId="478"/>
          <ac:picMkLst>
            <pc:docMk/>
            <pc:sldMk cId="3789390663" sldId="293"/>
            <ac:picMk id="4" creationId="{50F8DCF5-205F-0BE4-5793-4D111657CA6A}"/>
          </ac:picMkLst>
        </pc:picChg>
        <pc:picChg chg="add mod">
          <ac:chgData name="Prezerakos Georgios" userId="ea548587-b3cc-4d35-8e15-7608a7cc4b92" providerId="ADAL" clId="{AA4FE13F-B0E2-4731-8C24-2240A8A726D3}" dt="2024-04-22T11:35:46.005" v="3226" actId="14100"/>
          <ac:picMkLst>
            <pc:docMk/>
            <pc:sldMk cId="3789390663" sldId="293"/>
            <ac:picMk id="6" creationId="{4B31108A-F61A-151B-AC50-07C1B5E42AC9}"/>
          </ac:picMkLst>
        </pc:picChg>
        <pc:picChg chg="add del">
          <ac:chgData name="Prezerakos Georgios" userId="ea548587-b3cc-4d35-8e15-7608a7cc4b92" providerId="ADAL" clId="{AA4FE13F-B0E2-4731-8C24-2240A8A726D3}" dt="2024-04-22T10:42:43.667" v="2366" actId="22"/>
          <ac:picMkLst>
            <pc:docMk/>
            <pc:sldMk cId="3789390663" sldId="293"/>
            <ac:picMk id="9" creationId="{226E193B-79FF-D564-33A3-F1D4DE84BFFE}"/>
          </ac:picMkLst>
        </pc:picChg>
        <pc:picChg chg="del">
          <ac:chgData name="Prezerakos Georgios" userId="ea548587-b3cc-4d35-8e15-7608a7cc4b92" providerId="ADAL" clId="{AA4FE13F-B0E2-4731-8C24-2240A8A726D3}" dt="2024-04-22T10:38:00.163" v="2347" actId="478"/>
          <ac:picMkLst>
            <pc:docMk/>
            <pc:sldMk cId="3789390663" sldId="293"/>
            <ac:picMk id="10" creationId="{AC184B51-B7B4-5BCD-AE2E-C4F6492AC98B}"/>
          </ac:picMkLst>
        </pc:picChg>
      </pc:sldChg>
      <pc:sldChg chg="addSp delSp modSp add mod setBg">
        <pc:chgData name="Prezerakos Georgios" userId="ea548587-b3cc-4d35-8e15-7608a7cc4b92" providerId="ADAL" clId="{AA4FE13F-B0E2-4731-8C24-2240A8A726D3}" dt="2024-04-22T12:45:11.329" v="3634" actId="26606"/>
        <pc:sldMkLst>
          <pc:docMk/>
          <pc:sldMk cId="1776665294" sldId="294"/>
        </pc:sldMkLst>
        <pc:spChg chg="mod">
          <ac:chgData name="Prezerakos Georgios" userId="ea548587-b3cc-4d35-8e15-7608a7cc4b92" providerId="ADAL" clId="{AA4FE13F-B0E2-4731-8C24-2240A8A726D3}" dt="2024-04-22T12:45:11.329" v="3634" actId="26606"/>
          <ac:spMkLst>
            <pc:docMk/>
            <pc:sldMk cId="1776665294" sldId="294"/>
            <ac:spMk id="2" creationId="{CBEFFE2E-A6E3-EF33-9CC9-4B9FF8568D0A}"/>
          </ac:spMkLst>
        </pc:spChg>
        <pc:spChg chg="add del">
          <ac:chgData name="Prezerakos Georgios" userId="ea548587-b3cc-4d35-8e15-7608a7cc4b92" providerId="ADAL" clId="{AA4FE13F-B0E2-4731-8C24-2240A8A726D3}" dt="2024-04-22T12:45:11.329" v="3634" actId="26606"/>
          <ac:spMkLst>
            <pc:docMk/>
            <pc:sldMk cId="1776665294" sldId="294"/>
            <ac:spMk id="12" creationId="{19D32F93-50AC-4C46-A5DB-291C60DDB7BD}"/>
          </ac:spMkLst>
        </pc:spChg>
        <pc:spChg chg="add del">
          <ac:chgData name="Prezerakos Georgios" userId="ea548587-b3cc-4d35-8e15-7608a7cc4b92" providerId="ADAL" clId="{AA4FE13F-B0E2-4731-8C24-2240A8A726D3}" dt="2024-04-22T12:45:11.329" v="3634" actId="26606"/>
          <ac:spMkLst>
            <pc:docMk/>
            <pc:sldMk cId="1776665294" sldId="294"/>
            <ac:spMk id="14" creationId="{B9A1D9BC-1455-4308-9ABD-A3F8EDB67AAF}"/>
          </ac:spMkLst>
        </pc:spChg>
        <pc:spChg chg="add del">
          <ac:chgData name="Prezerakos Georgios" userId="ea548587-b3cc-4d35-8e15-7608a7cc4b92" providerId="ADAL" clId="{AA4FE13F-B0E2-4731-8C24-2240A8A726D3}" dt="2024-04-22T12:45:11.329" v="3634" actId="26606"/>
          <ac:spMkLst>
            <pc:docMk/>
            <pc:sldMk cId="1776665294" sldId="294"/>
            <ac:spMk id="16" creationId="{827DC2C4-B485-428A-BF4A-472D2967F47F}"/>
          </ac:spMkLst>
        </pc:spChg>
        <pc:spChg chg="add del">
          <ac:chgData name="Prezerakos Georgios" userId="ea548587-b3cc-4d35-8e15-7608a7cc4b92" providerId="ADAL" clId="{AA4FE13F-B0E2-4731-8C24-2240A8A726D3}" dt="2024-04-22T12:45:11.329" v="3634" actId="26606"/>
          <ac:spMkLst>
            <pc:docMk/>
            <pc:sldMk cId="1776665294" sldId="294"/>
            <ac:spMk id="18" creationId="{4A62647B-1222-407C-8740-5A497612B1F5}"/>
          </ac:spMkLst>
        </pc:spChg>
        <pc:picChg chg="add mod">
          <ac:chgData name="Prezerakos Georgios" userId="ea548587-b3cc-4d35-8e15-7608a7cc4b92" providerId="ADAL" clId="{AA4FE13F-B0E2-4731-8C24-2240A8A726D3}" dt="2024-04-22T12:45:11.329" v="3634" actId="26606"/>
          <ac:picMkLst>
            <pc:docMk/>
            <pc:sldMk cId="1776665294" sldId="294"/>
            <ac:picMk id="4" creationId="{9FF0A571-C51E-F20D-10A1-04C8F183B3C1}"/>
          </ac:picMkLst>
        </pc:picChg>
        <pc:picChg chg="del">
          <ac:chgData name="Prezerakos Georgios" userId="ea548587-b3cc-4d35-8e15-7608a7cc4b92" providerId="ADAL" clId="{AA4FE13F-B0E2-4731-8C24-2240A8A726D3}" dt="2024-04-22T10:39:28.523" v="2354" actId="478"/>
          <ac:picMkLst>
            <pc:docMk/>
            <pc:sldMk cId="1776665294" sldId="294"/>
            <ac:picMk id="6" creationId="{4B31108A-F61A-151B-AC50-07C1B5E42AC9}"/>
          </ac:picMkLst>
        </pc:picChg>
        <pc:picChg chg="add mod">
          <ac:chgData name="Prezerakos Georgios" userId="ea548587-b3cc-4d35-8e15-7608a7cc4b92" providerId="ADAL" clId="{AA4FE13F-B0E2-4731-8C24-2240A8A726D3}" dt="2024-04-22T12:45:11.329" v="3634" actId="26606"/>
          <ac:picMkLst>
            <pc:docMk/>
            <pc:sldMk cId="1776665294" sldId="294"/>
            <ac:picMk id="7" creationId="{7A4B36D6-209C-7F9B-C5A1-C21E2716DD58}"/>
          </ac:picMkLst>
        </pc:picChg>
      </pc:sldChg>
      <pc:sldChg chg="addSp modSp new mod setBg">
        <pc:chgData name="Prezerakos Georgios" userId="ea548587-b3cc-4d35-8e15-7608a7cc4b92" providerId="ADAL" clId="{AA4FE13F-B0E2-4731-8C24-2240A8A726D3}" dt="2024-04-22T12:44:39.433" v="3631" actId="26606"/>
        <pc:sldMkLst>
          <pc:docMk/>
          <pc:sldMk cId="861275991" sldId="295"/>
        </pc:sldMkLst>
        <pc:spChg chg="mod">
          <ac:chgData name="Prezerakos Georgios" userId="ea548587-b3cc-4d35-8e15-7608a7cc4b92" providerId="ADAL" clId="{AA4FE13F-B0E2-4731-8C24-2240A8A726D3}" dt="2024-04-22T12:44:39.433" v="3631" actId="26606"/>
          <ac:spMkLst>
            <pc:docMk/>
            <pc:sldMk cId="861275991" sldId="295"/>
            <ac:spMk id="2" creationId="{B7922716-C1EB-C3AD-D4E8-0450EBB78CBA}"/>
          </ac:spMkLst>
        </pc:spChg>
        <pc:spChg chg="mod">
          <ac:chgData name="Prezerakos Georgios" userId="ea548587-b3cc-4d35-8e15-7608a7cc4b92" providerId="ADAL" clId="{AA4FE13F-B0E2-4731-8C24-2240A8A726D3}" dt="2024-04-22T12:44:39.433" v="3631" actId="26606"/>
          <ac:spMkLst>
            <pc:docMk/>
            <pc:sldMk cId="861275991" sldId="295"/>
            <ac:spMk id="3" creationId="{544712C6-37E8-F544-10DE-7332AF09BA6B}"/>
          </ac:spMkLst>
        </pc:spChg>
        <pc:spChg chg="add">
          <ac:chgData name="Prezerakos Georgios" userId="ea548587-b3cc-4d35-8e15-7608a7cc4b92" providerId="ADAL" clId="{AA4FE13F-B0E2-4731-8C24-2240A8A726D3}" dt="2024-04-22T12:44:39.433" v="3631" actId="26606"/>
          <ac:spMkLst>
            <pc:docMk/>
            <pc:sldMk cId="861275991" sldId="295"/>
            <ac:spMk id="9" creationId="{06DA9DF9-31F7-4056-B42E-878CC92417B8}"/>
          </ac:spMkLst>
        </pc:spChg>
        <pc:picChg chg="add">
          <ac:chgData name="Prezerakos Georgios" userId="ea548587-b3cc-4d35-8e15-7608a7cc4b92" providerId="ADAL" clId="{AA4FE13F-B0E2-4731-8C24-2240A8A726D3}" dt="2024-04-22T12:44:39.433" v="3631" actId="26606"/>
          <ac:picMkLst>
            <pc:docMk/>
            <pc:sldMk cId="861275991" sldId="295"/>
            <ac:picMk id="5" creationId="{D7607B5E-FA14-9704-6CBB-427FD3CD9412}"/>
          </ac:picMkLst>
        </pc:picChg>
      </pc:sldChg>
      <pc:sldChg chg="addSp delSp modSp add mod">
        <pc:chgData name="Prezerakos Georgios" userId="ea548587-b3cc-4d35-8e15-7608a7cc4b92" providerId="ADAL" clId="{AA4FE13F-B0E2-4731-8C24-2240A8A726D3}" dt="2024-04-22T12:56:15.029" v="3731" actId="20577"/>
        <pc:sldMkLst>
          <pc:docMk/>
          <pc:sldMk cId="3583747527" sldId="296"/>
        </pc:sldMkLst>
        <pc:spChg chg="mod">
          <ac:chgData name="Prezerakos Georgios" userId="ea548587-b3cc-4d35-8e15-7608a7cc4b92" providerId="ADAL" clId="{AA4FE13F-B0E2-4731-8C24-2240A8A726D3}" dt="2024-04-22T12:56:15.029" v="3731" actId="20577"/>
          <ac:spMkLst>
            <pc:docMk/>
            <pc:sldMk cId="3583747527" sldId="296"/>
            <ac:spMk id="2" creationId="{CBEFFE2E-A6E3-EF33-9CC9-4B9FF8568D0A}"/>
          </ac:spMkLst>
        </pc:spChg>
        <pc:picChg chg="del">
          <ac:chgData name="Prezerakos Georgios" userId="ea548587-b3cc-4d35-8e15-7608a7cc4b92" providerId="ADAL" clId="{AA4FE13F-B0E2-4731-8C24-2240A8A726D3}" dt="2024-04-22T10:50:53.339" v="2513" actId="478"/>
          <ac:picMkLst>
            <pc:docMk/>
            <pc:sldMk cId="3583747527" sldId="296"/>
            <ac:picMk id="4" creationId="{9FF0A571-C51E-F20D-10A1-04C8F183B3C1}"/>
          </ac:picMkLst>
        </pc:picChg>
        <pc:picChg chg="add mod">
          <ac:chgData name="Prezerakos Georgios" userId="ea548587-b3cc-4d35-8e15-7608a7cc4b92" providerId="ADAL" clId="{AA4FE13F-B0E2-4731-8C24-2240A8A726D3}" dt="2024-04-22T10:52:54.539" v="2536" actId="1036"/>
          <ac:picMkLst>
            <pc:docMk/>
            <pc:sldMk cId="3583747527" sldId="296"/>
            <ac:picMk id="5" creationId="{3E5DDC99-622B-41A2-2300-7E18CBA71303}"/>
          </ac:picMkLst>
        </pc:picChg>
        <pc:picChg chg="del">
          <ac:chgData name="Prezerakos Georgios" userId="ea548587-b3cc-4d35-8e15-7608a7cc4b92" providerId="ADAL" clId="{AA4FE13F-B0E2-4731-8C24-2240A8A726D3}" dt="2024-04-22T10:50:54.770" v="2514" actId="478"/>
          <ac:picMkLst>
            <pc:docMk/>
            <pc:sldMk cId="3583747527" sldId="296"/>
            <ac:picMk id="7" creationId="{7A4B36D6-209C-7F9B-C5A1-C21E2716DD58}"/>
          </ac:picMkLst>
        </pc:picChg>
        <pc:picChg chg="add mod">
          <ac:chgData name="Prezerakos Georgios" userId="ea548587-b3cc-4d35-8e15-7608a7cc4b92" providerId="ADAL" clId="{AA4FE13F-B0E2-4731-8C24-2240A8A726D3}" dt="2024-04-22T10:53:01.730" v="2590" actId="1035"/>
          <ac:picMkLst>
            <pc:docMk/>
            <pc:sldMk cId="3583747527" sldId="296"/>
            <ac:picMk id="8" creationId="{52048F81-AFB7-865B-33AD-EAD229DE2100}"/>
          </ac:picMkLst>
        </pc:picChg>
      </pc:sldChg>
      <pc:sldChg chg="addSp delSp modSp add mod">
        <pc:chgData name="Prezerakos Georgios" userId="ea548587-b3cc-4d35-8e15-7608a7cc4b92" providerId="ADAL" clId="{AA4FE13F-B0E2-4731-8C24-2240A8A726D3}" dt="2024-04-22T12:56:11.853" v="3729" actId="20577"/>
        <pc:sldMkLst>
          <pc:docMk/>
          <pc:sldMk cId="799312250" sldId="297"/>
        </pc:sldMkLst>
        <pc:spChg chg="mod">
          <ac:chgData name="Prezerakos Georgios" userId="ea548587-b3cc-4d35-8e15-7608a7cc4b92" providerId="ADAL" clId="{AA4FE13F-B0E2-4731-8C24-2240A8A726D3}" dt="2024-04-22T12:56:11.853" v="3729" actId="20577"/>
          <ac:spMkLst>
            <pc:docMk/>
            <pc:sldMk cId="799312250" sldId="297"/>
            <ac:spMk id="2" creationId="{CBEFFE2E-A6E3-EF33-9CC9-4B9FF8568D0A}"/>
          </ac:spMkLst>
        </pc:spChg>
        <pc:picChg chg="add mod">
          <ac:chgData name="Prezerakos Georgios" userId="ea548587-b3cc-4d35-8e15-7608a7cc4b92" providerId="ADAL" clId="{AA4FE13F-B0E2-4731-8C24-2240A8A726D3}" dt="2024-04-22T10:54:04.861" v="2596" actId="1076"/>
          <ac:picMkLst>
            <pc:docMk/>
            <pc:sldMk cId="799312250" sldId="297"/>
            <ac:picMk id="4" creationId="{54701E5F-0E8A-6E7D-7323-39B5560AC7D5}"/>
          </ac:picMkLst>
        </pc:picChg>
        <pc:picChg chg="del">
          <ac:chgData name="Prezerakos Georgios" userId="ea548587-b3cc-4d35-8e15-7608a7cc4b92" providerId="ADAL" clId="{AA4FE13F-B0E2-4731-8C24-2240A8A726D3}" dt="2024-04-22T10:53:09.186" v="2593" actId="478"/>
          <ac:picMkLst>
            <pc:docMk/>
            <pc:sldMk cId="799312250" sldId="297"/>
            <ac:picMk id="5" creationId="{3E5DDC99-622B-41A2-2300-7E18CBA71303}"/>
          </ac:picMkLst>
        </pc:picChg>
        <pc:picChg chg="del">
          <ac:chgData name="Prezerakos Georgios" userId="ea548587-b3cc-4d35-8e15-7608a7cc4b92" providerId="ADAL" clId="{AA4FE13F-B0E2-4731-8C24-2240A8A726D3}" dt="2024-04-22T10:53:09.891" v="2594" actId="478"/>
          <ac:picMkLst>
            <pc:docMk/>
            <pc:sldMk cId="799312250" sldId="297"/>
            <ac:picMk id="8" creationId="{52048F81-AFB7-865B-33AD-EAD229DE2100}"/>
          </ac:picMkLst>
        </pc:picChg>
      </pc:sldChg>
      <pc:sldChg chg="addSp delSp modSp add mod">
        <pc:chgData name="Prezerakos Georgios" userId="ea548587-b3cc-4d35-8e15-7608a7cc4b92" providerId="ADAL" clId="{AA4FE13F-B0E2-4731-8C24-2240A8A726D3}" dt="2024-04-22T13:34:21.526" v="3737" actId="20577"/>
        <pc:sldMkLst>
          <pc:docMk/>
          <pc:sldMk cId="1057739727" sldId="298"/>
        </pc:sldMkLst>
        <pc:spChg chg="mod">
          <ac:chgData name="Prezerakos Georgios" userId="ea548587-b3cc-4d35-8e15-7608a7cc4b92" providerId="ADAL" clId="{AA4FE13F-B0E2-4731-8C24-2240A8A726D3}" dt="2024-04-22T12:56:07.900" v="3727" actId="20577"/>
          <ac:spMkLst>
            <pc:docMk/>
            <pc:sldMk cId="1057739727" sldId="298"/>
            <ac:spMk id="2" creationId="{CBEFFE2E-A6E3-EF33-9CC9-4B9FF8568D0A}"/>
          </ac:spMkLst>
        </pc:spChg>
        <pc:spChg chg="add del mod">
          <ac:chgData name="Prezerakos Georgios" userId="ea548587-b3cc-4d35-8e15-7608a7cc4b92" providerId="ADAL" clId="{AA4FE13F-B0E2-4731-8C24-2240A8A726D3}" dt="2024-04-22T10:55:55.675" v="2604" actId="478"/>
          <ac:spMkLst>
            <pc:docMk/>
            <pc:sldMk cId="1057739727" sldId="298"/>
            <ac:spMk id="6" creationId="{B5CD96AC-7E9D-C434-04CF-CE320CADEC15}"/>
          </ac:spMkLst>
        </pc:spChg>
        <pc:spChg chg="add">
          <ac:chgData name="Prezerakos Georgios" userId="ea548587-b3cc-4d35-8e15-7608a7cc4b92" providerId="ADAL" clId="{AA4FE13F-B0E2-4731-8C24-2240A8A726D3}" dt="2024-04-22T10:55:45.953" v="2603"/>
          <ac:spMkLst>
            <pc:docMk/>
            <pc:sldMk cId="1057739727" sldId="298"/>
            <ac:spMk id="7" creationId="{679145AF-5CFE-005D-721E-CF977C22EEA5}"/>
          </ac:spMkLst>
        </pc:spChg>
        <pc:spChg chg="add mod">
          <ac:chgData name="Prezerakos Georgios" userId="ea548587-b3cc-4d35-8e15-7608a7cc4b92" providerId="ADAL" clId="{AA4FE13F-B0E2-4731-8C24-2240A8A726D3}" dt="2024-04-22T13:34:21.526" v="3737" actId="20577"/>
          <ac:spMkLst>
            <pc:docMk/>
            <pc:sldMk cId="1057739727" sldId="298"/>
            <ac:spMk id="9" creationId="{A2F63599-137A-A842-69DF-5B0DC34B3C39}"/>
          </ac:spMkLst>
        </pc:spChg>
        <pc:picChg chg="del">
          <ac:chgData name="Prezerakos Georgios" userId="ea548587-b3cc-4d35-8e15-7608a7cc4b92" providerId="ADAL" clId="{AA4FE13F-B0E2-4731-8C24-2240A8A726D3}" dt="2024-04-22T10:54:13.163" v="2598" actId="478"/>
          <ac:picMkLst>
            <pc:docMk/>
            <pc:sldMk cId="1057739727" sldId="298"/>
            <ac:picMk id="4" creationId="{54701E5F-0E8A-6E7D-7323-39B5560AC7D5}"/>
          </ac:picMkLst>
        </pc:picChg>
        <pc:picChg chg="add mod">
          <ac:chgData name="Prezerakos Georgios" userId="ea548587-b3cc-4d35-8e15-7608a7cc4b92" providerId="ADAL" clId="{AA4FE13F-B0E2-4731-8C24-2240A8A726D3}" dt="2024-04-22T10:54:48.937" v="2600" actId="1076"/>
          <ac:picMkLst>
            <pc:docMk/>
            <pc:sldMk cId="1057739727" sldId="298"/>
            <ac:picMk id="5" creationId="{D5484ED3-CF6D-BD30-CB56-55F15FAEDCF4}"/>
          </ac:picMkLst>
        </pc:picChg>
      </pc:sldChg>
      <pc:sldChg chg="addSp modSp new mod setBg">
        <pc:chgData name="Prezerakos Georgios" userId="ea548587-b3cc-4d35-8e15-7608a7cc4b92" providerId="ADAL" clId="{AA4FE13F-B0E2-4731-8C24-2240A8A726D3}" dt="2024-04-22T12:45:26.254" v="3635" actId="26606"/>
        <pc:sldMkLst>
          <pc:docMk/>
          <pc:sldMk cId="2996328571" sldId="299"/>
        </pc:sldMkLst>
        <pc:spChg chg="mod">
          <ac:chgData name="Prezerakos Georgios" userId="ea548587-b3cc-4d35-8e15-7608a7cc4b92" providerId="ADAL" clId="{AA4FE13F-B0E2-4731-8C24-2240A8A726D3}" dt="2024-04-22T12:45:26.254" v="3635" actId="26606"/>
          <ac:spMkLst>
            <pc:docMk/>
            <pc:sldMk cId="2996328571" sldId="299"/>
            <ac:spMk id="2" creationId="{19A4E8E6-8B6F-07CC-2113-EE7AC9ACA69A}"/>
          </ac:spMkLst>
        </pc:spChg>
        <pc:spChg chg="mod">
          <ac:chgData name="Prezerakos Georgios" userId="ea548587-b3cc-4d35-8e15-7608a7cc4b92" providerId="ADAL" clId="{AA4FE13F-B0E2-4731-8C24-2240A8A726D3}" dt="2024-04-22T12:45:26.254" v="3635" actId="26606"/>
          <ac:spMkLst>
            <pc:docMk/>
            <pc:sldMk cId="2996328571" sldId="299"/>
            <ac:spMk id="3" creationId="{FCDA7F1B-D8AA-CDB4-32EC-ED654150D2A3}"/>
          </ac:spMkLst>
        </pc:spChg>
        <pc:spChg chg="add">
          <ac:chgData name="Prezerakos Georgios" userId="ea548587-b3cc-4d35-8e15-7608a7cc4b92" providerId="ADAL" clId="{AA4FE13F-B0E2-4731-8C24-2240A8A726D3}" dt="2024-04-22T12:45:26.254" v="3635" actId="26606"/>
          <ac:spMkLst>
            <pc:docMk/>
            <pc:sldMk cId="2996328571" sldId="299"/>
            <ac:spMk id="9" creationId="{8F58EDD9-0685-44E6-9B72-108BB10E1AB0}"/>
          </ac:spMkLst>
        </pc:spChg>
        <pc:picChg chg="add">
          <ac:chgData name="Prezerakos Georgios" userId="ea548587-b3cc-4d35-8e15-7608a7cc4b92" providerId="ADAL" clId="{AA4FE13F-B0E2-4731-8C24-2240A8A726D3}" dt="2024-04-22T12:45:26.254" v="3635" actId="26606"/>
          <ac:picMkLst>
            <pc:docMk/>
            <pc:sldMk cId="2996328571" sldId="299"/>
            <ac:picMk id="5" creationId="{AAEC5A99-5F49-6AAB-3F9B-93A3343284A4}"/>
          </ac:picMkLst>
        </pc:picChg>
      </pc:sldChg>
      <pc:sldChg chg="addSp delSp modSp new mod setBg modClrScheme chgLayout">
        <pc:chgData name="Prezerakos Georgios" userId="ea548587-b3cc-4d35-8e15-7608a7cc4b92" providerId="ADAL" clId="{AA4FE13F-B0E2-4731-8C24-2240A8A726D3}" dt="2024-04-22T12:45:33.517" v="3636" actId="26606"/>
        <pc:sldMkLst>
          <pc:docMk/>
          <pc:sldMk cId="2185253630" sldId="300"/>
        </pc:sldMkLst>
        <pc:spChg chg="del mod ord">
          <ac:chgData name="Prezerakos Georgios" userId="ea548587-b3cc-4d35-8e15-7608a7cc4b92" providerId="ADAL" clId="{AA4FE13F-B0E2-4731-8C24-2240A8A726D3}" dt="2024-04-22T11:11:26.669" v="2655" actId="700"/>
          <ac:spMkLst>
            <pc:docMk/>
            <pc:sldMk cId="2185253630" sldId="300"/>
            <ac:spMk id="2" creationId="{939F03A1-B189-EF2F-C476-3BDC6A630935}"/>
          </ac:spMkLst>
        </pc:spChg>
        <pc:spChg chg="del mod ord">
          <ac:chgData name="Prezerakos Georgios" userId="ea548587-b3cc-4d35-8e15-7608a7cc4b92" providerId="ADAL" clId="{AA4FE13F-B0E2-4731-8C24-2240A8A726D3}" dt="2024-04-22T11:11:26.669" v="2655" actId="700"/>
          <ac:spMkLst>
            <pc:docMk/>
            <pc:sldMk cId="2185253630" sldId="300"/>
            <ac:spMk id="3" creationId="{89EA2B4C-3C91-BD66-D116-FCFAE777F12F}"/>
          </ac:spMkLst>
        </pc:spChg>
        <pc:spChg chg="add mod ord">
          <ac:chgData name="Prezerakos Georgios" userId="ea548587-b3cc-4d35-8e15-7608a7cc4b92" providerId="ADAL" clId="{AA4FE13F-B0E2-4731-8C24-2240A8A726D3}" dt="2024-04-22T12:45:33.517" v="3636" actId="26606"/>
          <ac:spMkLst>
            <pc:docMk/>
            <pc:sldMk cId="2185253630" sldId="300"/>
            <ac:spMk id="4" creationId="{AC41E02A-5000-5423-B814-DF9242A9757D}"/>
          </ac:spMkLst>
        </pc:spChg>
        <pc:spChg chg="add mod ord">
          <ac:chgData name="Prezerakos Georgios" userId="ea548587-b3cc-4d35-8e15-7608a7cc4b92" providerId="ADAL" clId="{AA4FE13F-B0E2-4731-8C24-2240A8A726D3}" dt="2024-04-22T12:45:33.517" v="3636" actId="26606"/>
          <ac:spMkLst>
            <pc:docMk/>
            <pc:sldMk cId="2185253630" sldId="300"/>
            <ac:spMk id="5" creationId="{08882BF5-D5F6-9E3A-0C26-27E58547C584}"/>
          </ac:spMkLst>
        </pc:spChg>
        <pc:spChg chg="add">
          <ac:chgData name="Prezerakos Georgios" userId="ea548587-b3cc-4d35-8e15-7608a7cc4b92" providerId="ADAL" clId="{AA4FE13F-B0E2-4731-8C24-2240A8A726D3}" dt="2024-04-22T12:45:33.517" v="3636" actId="26606"/>
          <ac:spMkLst>
            <pc:docMk/>
            <pc:sldMk cId="2185253630" sldId="300"/>
            <ac:spMk id="11" creationId="{79BB35BC-D5C2-4C8B-A22A-A71E6191913B}"/>
          </ac:spMkLst>
        </pc:spChg>
        <pc:picChg chg="add">
          <ac:chgData name="Prezerakos Georgios" userId="ea548587-b3cc-4d35-8e15-7608a7cc4b92" providerId="ADAL" clId="{AA4FE13F-B0E2-4731-8C24-2240A8A726D3}" dt="2024-04-22T12:45:33.517" v="3636" actId="26606"/>
          <ac:picMkLst>
            <pc:docMk/>
            <pc:sldMk cId="2185253630" sldId="300"/>
            <ac:picMk id="7" creationId="{CCF83447-4631-573F-7A23-739A15B0377F}"/>
          </ac:picMkLst>
        </pc:picChg>
      </pc:sldChg>
      <pc:sldChg chg="addSp delSp modSp new mod setBg">
        <pc:chgData name="Prezerakos Georgios" userId="ea548587-b3cc-4d35-8e15-7608a7cc4b92" providerId="ADAL" clId="{AA4FE13F-B0E2-4731-8C24-2240A8A726D3}" dt="2024-04-22T12:56:30.233" v="3733" actId="27636"/>
        <pc:sldMkLst>
          <pc:docMk/>
          <pc:sldMk cId="3387152370" sldId="301"/>
        </pc:sldMkLst>
        <pc:spChg chg="mod">
          <ac:chgData name="Prezerakos Georgios" userId="ea548587-b3cc-4d35-8e15-7608a7cc4b92" providerId="ADAL" clId="{AA4FE13F-B0E2-4731-8C24-2240A8A726D3}" dt="2024-04-22T12:45:45.929" v="3639" actId="26606"/>
          <ac:spMkLst>
            <pc:docMk/>
            <pc:sldMk cId="3387152370" sldId="301"/>
            <ac:spMk id="2" creationId="{823FDF10-A1D2-2921-17DB-3F7AC869A4CC}"/>
          </ac:spMkLst>
        </pc:spChg>
        <pc:spChg chg="mod">
          <ac:chgData name="Prezerakos Georgios" userId="ea548587-b3cc-4d35-8e15-7608a7cc4b92" providerId="ADAL" clId="{AA4FE13F-B0E2-4731-8C24-2240A8A726D3}" dt="2024-04-22T12:56:30.233" v="3733" actId="27636"/>
          <ac:spMkLst>
            <pc:docMk/>
            <pc:sldMk cId="3387152370" sldId="301"/>
            <ac:spMk id="3" creationId="{DAB6CA37-4D7E-F796-CAB0-6CF42286957B}"/>
          </ac:spMkLst>
        </pc:spChg>
        <pc:spChg chg="add del">
          <ac:chgData name="Prezerakos Georgios" userId="ea548587-b3cc-4d35-8e15-7608a7cc4b92" providerId="ADAL" clId="{AA4FE13F-B0E2-4731-8C24-2240A8A726D3}" dt="2024-04-22T12:45:45.917" v="3638" actId="26606"/>
          <ac:spMkLst>
            <pc:docMk/>
            <pc:sldMk cId="3387152370" sldId="301"/>
            <ac:spMk id="9" creationId="{460B0EFB-53ED-4F35-B05D-F658EA021C65}"/>
          </ac:spMkLst>
        </pc:spChg>
        <pc:spChg chg="add del">
          <ac:chgData name="Prezerakos Georgios" userId="ea548587-b3cc-4d35-8e15-7608a7cc4b92" providerId="ADAL" clId="{AA4FE13F-B0E2-4731-8C24-2240A8A726D3}" dt="2024-04-22T12:45:45.917" v="3638" actId="26606"/>
          <ac:spMkLst>
            <pc:docMk/>
            <pc:sldMk cId="3387152370" sldId="301"/>
            <ac:spMk id="11" creationId="{835EF3DD-7D43-4A27-8967-A92FD8CC9365}"/>
          </ac:spMkLst>
        </pc:spChg>
        <pc:spChg chg="add">
          <ac:chgData name="Prezerakos Georgios" userId="ea548587-b3cc-4d35-8e15-7608a7cc4b92" providerId="ADAL" clId="{AA4FE13F-B0E2-4731-8C24-2240A8A726D3}" dt="2024-04-22T12:45:45.929" v="3639" actId="26606"/>
          <ac:spMkLst>
            <pc:docMk/>
            <pc:sldMk cId="3387152370" sldId="301"/>
            <ac:spMk id="13" creationId="{D009D6D5-DAC2-4A8B-A17A-E206B9012D09}"/>
          </ac:spMkLst>
        </pc:spChg>
        <pc:picChg chg="add del">
          <ac:chgData name="Prezerakos Georgios" userId="ea548587-b3cc-4d35-8e15-7608a7cc4b92" providerId="ADAL" clId="{AA4FE13F-B0E2-4731-8C24-2240A8A726D3}" dt="2024-04-22T12:45:45.917" v="3638" actId="26606"/>
          <ac:picMkLst>
            <pc:docMk/>
            <pc:sldMk cId="3387152370" sldId="301"/>
            <ac:picMk id="5" creationId="{29B83989-AEFA-3EB2-9B05-CDD705CA07C6}"/>
          </ac:picMkLst>
        </pc:picChg>
        <pc:picChg chg="add">
          <ac:chgData name="Prezerakos Georgios" userId="ea548587-b3cc-4d35-8e15-7608a7cc4b92" providerId="ADAL" clId="{AA4FE13F-B0E2-4731-8C24-2240A8A726D3}" dt="2024-04-22T12:45:45.929" v="3639" actId="26606"/>
          <ac:picMkLst>
            <pc:docMk/>
            <pc:sldMk cId="3387152370" sldId="301"/>
            <ac:picMk id="14" creationId="{7C32C50F-4154-6E04-95A2-17E9271A681C}"/>
          </ac:picMkLst>
        </pc:picChg>
      </pc:sldChg>
      <pc:sldChg chg="addSp modSp new mod setBg">
        <pc:chgData name="Prezerakos Georgios" userId="ea548587-b3cc-4d35-8e15-7608a7cc4b92" providerId="ADAL" clId="{AA4FE13F-B0E2-4731-8C24-2240A8A726D3}" dt="2024-04-22T12:46:09.491" v="3645" actId="26606"/>
        <pc:sldMkLst>
          <pc:docMk/>
          <pc:sldMk cId="2397845012" sldId="302"/>
        </pc:sldMkLst>
        <pc:spChg chg="mod">
          <ac:chgData name="Prezerakos Georgios" userId="ea548587-b3cc-4d35-8e15-7608a7cc4b92" providerId="ADAL" clId="{AA4FE13F-B0E2-4731-8C24-2240A8A726D3}" dt="2024-04-22T12:46:09.491" v="3645" actId="26606"/>
          <ac:spMkLst>
            <pc:docMk/>
            <pc:sldMk cId="2397845012" sldId="302"/>
            <ac:spMk id="2" creationId="{9F582309-A751-53A9-CD37-49D96749A805}"/>
          </ac:spMkLst>
        </pc:spChg>
        <pc:spChg chg="mod">
          <ac:chgData name="Prezerakos Georgios" userId="ea548587-b3cc-4d35-8e15-7608a7cc4b92" providerId="ADAL" clId="{AA4FE13F-B0E2-4731-8C24-2240A8A726D3}" dt="2024-04-22T12:46:09.491" v="3645" actId="26606"/>
          <ac:spMkLst>
            <pc:docMk/>
            <pc:sldMk cId="2397845012" sldId="302"/>
            <ac:spMk id="3" creationId="{F1688050-1F2E-86E5-B90D-623E99F0EA0F}"/>
          </ac:spMkLst>
        </pc:spChg>
        <pc:spChg chg="add">
          <ac:chgData name="Prezerakos Georgios" userId="ea548587-b3cc-4d35-8e15-7608a7cc4b92" providerId="ADAL" clId="{AA4FE13F-B0E2-4731-8C24-2240A8A726D3}" dt="2024-04-22T12:46:09.491" v="3645" actId="26606"/>
          <ac:spMkLst>
            <pc:docMk/>
            <pc:sldMk cId="2397845012" sldId="302"/>
            <ac:spMk id="9" creationId="{D009D6D5-DAC2-4A8B-A17A-E206B9012D09}"/>
          </ac:spMkLst>
        </pc:spChg>
        <pc:picChg chg="add">
          <ac:chgData name="Prezerakos Georgios" userId="ea548587-b3cc-4d35-8e15-7608a7cc4b92" providerId="ADAL" clId="{AA4FE13F-B0E2-4731-8C24-2240A8A726D3}" dt="2024-04-22T12:46:09.491" v="3645" actId="26606"/>
          <ac:picMkLst>
            <pc:docMk/>
            <pc:sldMk cId="2397845012" sldId="302"/>
            <ac:picMk id="5" creationId="{6B0E8820-BAE2-40C0-BD1B-8DBC1E6D270F}"/>
          </ac:picMkLst>
        </pc:picChg>
      </pc:sldChg>
      <pc:sldChg chg="addSp modSp new mod setBg">
        <pc:chgData name="Prezerakos Georgios" userId="ea548587-b3cc-4d35-8e15-7608a7cc4b92" providerId="ADAL" clId="{AA4FE13F-B0E2-4731-8C24-2240A8A726D3}" dt="2024-04-22T12:46:29.202" v="3647" actId="26606"/>
        <pc:sldMkLst>
          <pc:docMk/>
          <pc:sldMk cId="2392660061" sldId="303"/>
        </pc:sldMkLst>
        <pc:spChg chg="mod">
          <ac:chgData name="Prezerakos Georgios" userId="ea548587-b3cc-4d35-8e15-7608a7cc4b92" providerId="ADAL" clId="{AA4FE13F-B0E2-4731-8C24-2240A8A726D3}" dt="2024-04-22T12:46:29.202" v="3647" actId="26606"/>
          <ac:spMkLst>
            <pc:docMk/>
            <pc:sldMk cId="2392660061" sldId="303"/>
            <ac:spMk id="2" creationId="{CCD0C9E2-70C5-AA18-CCAB-9CD127D1A8A1}"/>
          </ac:spMkLst>
        </pc:spChg>
        <pc:spChg chg="mod">
          <ac:chgData name="Prezerakos Georgios" userId="ea548587-b3cc-4d35-8e15-7608a7cc4b92" providerId="ADAL" clId="{AA4FE13F-B0E2-4731-8C24-2240A8A726D3}" dt="2024-04-22T12:46:29.202" v="3647" actId="26606"/>
          <ac:spMkLst>
            <pc:docMk/>
            <pc:sldMk cId="2392660061" sldId="303"/>
            <ac:spMk id="3" creationId="{AE9BCB7C-C668-0022-A7E0-C0D47578AE91}"/>
          </ac:spMkLst>
        </pc:spChg>
        <pc:spChg chg="add">
          <ac:chgData name="Prezerakos Georgios" userId="ea548587-b3cc-4d35-8e15-7608a7cc4b92" providerId="ADAL" clId="{AA4FE13F-B0E2-4731-8C24-2240A8A726D3}" dt="2024-04-22T12:46:29.202" v="3647" actId="26606"/>
          <ac:spMkLst>
            <pc:docMk/>
            <pc:sldMk cId="2392660061" sldId="303"/>
            <ac:spMk id="9" creationId="{C1DD1A8A-57D5-4A81-AD04-532B043C5611}"/>
          </ac:spMkLst>
        </pc:spChg>
        <pc:spChg chg="add">
          <ac:chgData name="Prezerakos Georgios" userId="ea548587-b3cc-4d35-8e15-7608a7cc4b92" providerId="ADAL" clId="{AA4FE13F-B0E2-4731-8C24-2240A8A726D3}" dt="2024-04-22T12:46:29.202" v="3647" actId="26606"/>
          <ac:spMkLst>
            <pc:docMk/>
            <pc:sldMk cId="2392660061" sldId="303"/>
            <ac:spMk id="11" creationId="{007891EC-4501-44ED-A8C8-B11B6DB767AB}"/>
          </ac:spMkLst>
        </pc:spChg>
        <pc:picChg chg="add">
          <ac:chgData name="Prezerakos Georgios" userId="ea548587-b3cc-4d35-8e15-7608a7cc4b92" providerId="ADAL" clId="{AA4FE13F-B0E2-4731-8C24-2240A8A726D3}" dt="2024-04-22T12:46:29.202" v="3647" actId="26606"/>
          <ac:picMkLst>
            <pc:docMk/>
            <pc:sldMk cId="2392660061" sldId="303"/>
            <ac:picMk id="5" creationId="{B7755D3E-B342-8D46-90C2-4512361A85D1}"/>
          </ac:picMkLst>
        </pc:picChg>
      </pc:sldChg>
      <pc:sldChg chg="addSp modSp add mod setBg">
        <pc:chgData name="Prezerakos Georgios" userId="ea548587-b3cc-4d35-8e15-7608a7cc4b92" providerId="ADAL" clId="{AA4FE13F-B0E2-4731-8C24-2240A8A726D3}" dt="2024-04-22T12:47:25.101" v="3651" actId="26606"/>
        <pc:sldMkLst>
          <pc:docMk/>
          <pc:sldMk cId="2841133366" sldId="304"/>
        </pc:sldMkLst>
        <pc:spChg chg="mod">
          <ac:chgData name="Prezerakos Georgios" userId="ea548587-b3cc-4d35-8e15-7608a7cc4b92" providerId="ADAL" clId="{AA4FE13F-B0E2-4731-8C24-2240A8A726D3}" dt="2024-04-22T12:47:25.101" v="3651" actId="26606"/>
          <ac:spMkLst>
            <pc:docMk/>
            <pc:sldMk cId="2841133366" sldId="304"/>
            <ac:spMk id="2" creationId="{1F626FC9-5508-8FBD-F69F-4300838FE456}"/>
          </ac:spMkLst>
        </pc:spChg>
        <pc:spChg chg="mod">
          <ac:chgData name="Prezerakos Georgios" userId="ea548587-b3cc-4d35-8e15-7608a7cc4b92" providerId="ADAL" clId="{AA4FE13F-B0E2-4731-8C24-2240A8A726D3}" dt="2024-04-22T12:47:25.101" v="3651" actId="26606"/>
          <ac:spMkLst>
            <pc:docMk/>
            <pc:sldMk cId="2841133366" sldId="304"/>
            <ac:spMk id="3" creationId="{C325313F-159D-D923-FBF0-95E11DCFE174}"/>
          </ac:spMkLst>
        </pc:spChg>
        <pc:spChg chg="add">
          <ac:chgData name="Prezerakos Georgios" userId="ea548587-b3cc-4d35-8e15-7608a7cc4b92" providerId="ADAL" clId="{AA4FE13F-B0E2-4731-8C24-2240A8A726D3}" dt="2024-04-22T12:47:25.101" v="3651" actId="26606"/>
          <ac:spMkLst>
            <pc:docMk/>
            <pc:sldMk cId="2841133366" sldId="304"/>
            <ac:spMk id="9" creationId="{9F7D5CDA-D291-4307-BF55-1381FED29634}"/>
          </ac:spMkLst>
        </pc:spChg>
        <pc:picChg chg="add">
          <ac:chgData name="Prezerakos Georgios" userId="ea548587-b3cc-4d35-8e15-7608a7cc4b92" providerId="ADAL" clId="{AA4FE13F-B0E2-4731-8C24-2240A8A726D3}" dt="2024-04-22T12:47:25.101" v="3651" actId="26606"/>
          <ac:picMkLst>
            <pc:docMk/>
            <pc:sldMk cId="2841133366" sldId="304"/>
            <ac:picMk id="5" creationId="{88461723-C8FA-66F4-766A-7B635AE627FE}"/>
          </ac:picMkLst>
        </pc:picChg>
      </pc:sldChg>
      <pc:sldChg chg="addSp modSp add mod setBg">
        <pc:chgData name="Prezerakos Georgios" userId="ea548587-b3cc-4d35-8e15-7608a7cc4b92" providerId="ADAL" clId="{AA4FE13F-B0E2-4731-8C24-2240A8A726D3}" dt="2024-04-22T12:47:50.275" v="3656" actId="403"/>
        <pc:sldMkLst>
          <pc:docMk/>
          <pc:sldMk cId="3631646748" sldId="305"/>
        </pc:sldMkLst>
        <pc:spChg chg="mod">
          <ac:chgData name="Prezerakos Georgios" userId="ea548587-b3cc-4d35-8e15-7608a7cc4b92" providerId="ADAL" clId="{AA4FE13F-B0E2-4731-8C24-2240A8A726D3}" dt="2024-04-22T12:47:33.671" v="3652" actId="26606"/>
          <ac:spMkLst>
            <pc:docMk/>
            <pc:sldMk cId="3631646748" sldId="305"/>
            <ac:spMk id="2" creationId="{1F626FC9-5508-8FBD-F69F-4300838FE456}"/>
          </ac:spMkLst>
        </pc:spChg>
        <pc:spChg chg="mod">
          <ac:chgData name="Prezerakos Georgios" userId="ea548587-b3cc-4d35-8e15-7608a7cc4b92" providerId="ADAL" clId="{AA4FE13F-B0E2-4731-8C24-2240A8A726D3}" dt="2024-04-22T12:47:50.275" v="3656" actId="403"/>
          <ac:spMkLst>
            <pc:docMk/>
            <pc:sldMk cId="3631646748" sldId="305"/>
            <ac:spMk id="3" creationId="{C325313F-159D-D923-FBF0-95E11DCFE174}"/>
          </ac:spMkLst>
        </pc:spChg>
        <pc:spChg chg="add">
          <ac:chgData name="Prezerakos Georgios" userId="ea548587-b3cc-4d35-8e15-7608a7cc4b92" providerId="ADAL" clId="{AA4FE13F-B0E2-4731-8C24-2240A8A726D3}" dt="2024-04-22T12:47:33.671" v="3652" actId="26606"/>
          <ac:spMkLst>
            <pc:docMk/>
            <pc:sldMk cId="3631646748" sldId="305"/>
            <ac:spMk id="9" creationId="{9F7D5CDA-D291-4307-BF55-1381FED29634}"/>
          </ac:spMkLst>
        </pc:spChg>
        <pc:spChg chg="add">
          <ac:chgData name="Prezerakos Georgios" userId="ea548587-b3cc-4d35-8e15-7608a7cc4b92" providerId="ADAL" clId="{AA4FE13F-B0E2-4731-8C24-2240A8A726D3}" dt="2024-04-22T12:47:33.671" v="3652" actId="26606"/>
          <ac:spMkLst>
            <pc:docMk/>
            <pc:sldMk cId="3631646748" sldId="305"/>
            <ac:spMk id="11" creationId="{59B296B9-C5A5-4E4F-9B60-C907B5F1466C}"/>
          </ac:spMkLst>
        </pc:spChg>
        <pc:spChg chg="add">
          <ac:chgData name="Prezerakos Georgios" userId="ea548587-b3cc-4d35-8e15-7608a7cc4b92" providerId="ADAL" clId="{AA4FE13F-B0E2-4731-8C24-2240A8A726D3}" dt="2024-04-22T12:47:33.671" v="3652" actId="26606"/>
          <ac:spMkLst>
            <pc:docMk/>
            <pc:sldMk cId="3631646748" sldId="305"/>
            <ac:spMk id="13" creationId="{D0300FD3-5AF1-6305-15FA-9078072672E2}"/>
          </ac:spMkLst>
        </pc:spChg>
        <pc:picChg chg="add">
          <ac:chgData name="Prezerakos Georgios" userId="ea548587-b3cc-4d35-8e15-7608a7cc4b92" providerId="ADAL" clId="{AA4FE13F-B0E2-4731-8C24-2240A8A726D3}" dt="2024-04-22T12:47:33.671" v="3652" actId="26606"/>
          <ac:picMkLst>
            <pc:docMk/>
            <pc:sldMk cId="3631646748" sldId="305"/>
            <ac:picMk id="5" creationId="{F20EB0E7-D0EA-29BB-764A-B935A930103D}"/>
          </ac:picMkLst>
        </pc:picChg>
      </pc:sldChg>
      <pc:sldChg chg="addSp delSp modSp new mod modClrScheme chgLayout">
        <pc:chgData name="Prezerakos Georgios" userId="ea548587-b3cc-4d35-8e15-7608a7cc4b92" providerId="ADAL" clId="{AA4FE13F-B0E2-4731-8C24-2240A8A726D3}" dt="2024-04-22T12:49:55.886" v="3678" actId="14100"/>
        <pc:sldMkLst>
          <pc:docMk/>
          <pc:sldMk cId="1609078166" sldId="306"/>
        </pc:sldMkLst>
        <pc:spChg chg="del">
          <ac:chgData name="Prezerakos Georgios" userId="ea548587-b3cc-4d35-8e15-7608a7cc4b92" providerId="ADAL" clId="{AA4FE13F-B0E2-4731-8C24-2240A8A726D3}" dt="2024-04-22T12:48:03.642" v="3658" actId="700"/>
          <ac:spMkLst>
            <pc:docMk/>
            <pc:sldMk cId="1609078166" sldId="306"/>
            <ac:spMk id="2" creationId="{BAD960CD-A51F-18B1-CC5C-CF72E4E8F67D}"/>
          </ac:spMkLst>
        </pc:spChg>
        <pc:spChg chg="del">
          <ac:chgData name="Prezerakos Georgios" userId="ea548587-b3cc-4d35-8e15-7608a7cc4b92" providerId="ADAL" clId="{AA4FE13F-B0E2-4731-8C24-2240A8A726D3}" dt="2024-04-22T12:48:03.642" v="3658" actId="700"/>
          <ac:spMkLst>
            <pc:docMk/>
            <pc:sldMk cId="1609078166" sldId="306"/>
            <ac:spMk id="3" creationId="{65F64FCD-E992-5516-5F20-A55D024EE0CC}"/>
          </ac:spMkLst>
        </pc:spChg>
        <pc:spChg chg="add mod">
          <ac:chgData name="Prezerakos Georgios" userId="ea548587-b3cc-4d35-8e15-7608a7cc4b92" providerId="ADAL" clId="{AA4FE13F-B0E2-4731-8C24-2240A8A726D3}" dt="2024-04-22T12:49:55.886" v="3678" actId="14100"/>
          <ac:spMkLst>
            <pc:docMk/>
            <pc:sldMk cId="1609078166" sldId="306"/>
            <ac:spMk id="4" creationId="{03758BCA-5101-5B05-FC96-AD636B409F88}"/>
          </ac:spMkLst>
        </pc:spChg>
      </pc:sldChg>
      <pc:sldChg chg="modSp add mod">
        <pc:chgData name="Prezerakos Georgios" userId="ea548587-b3cc-4d35-8e15-7608a7cc4b92" providerId="ADAL" clId="{AA4FE13F-B0E2-4731-8C24-2240A8A726D3}" dt="2024-04-22T13:35:32.366" v="3778" actId="20577"/>
        <pc:sldMkLst>
          <pc:docMk/>
          <pc:sldMk cId="1730582540" sldId="307"/>
        </pc:sldMkLst>
        <pc:spChg chg="mod">
          <ac:chgData name="Prezerakos Georgios" userId="ea548587-b3cc-4d35-8e15-7608a7cc4b92" providerId="ADAL" clId="{AA4FE13F-B0E2-4731-8C24-2240A8A726D3}" dt="2024-04-22T12:56:04.901" v="3725" actId="20577"/>
          <ac:spMkLst>
            <pc:docMk/>
            <pc:sldMk cId="1730582540" sldId="307"/>
            <ac:spMk id="2" creationId="{CBEFFE2E-A6E3-EF33-9CC9-4B9FF8568D0A}"/>
          </ac:spMkLst>
        </pc:spChg>
        <pc:spChg chg="mod">
          <ac:chgData name="Prezerakos Georgios" userId="ea548587-b3cc-4d35-8e15-7608a7cc4b92" providerId="ADAL" clId="{AA4FE13F-B0E2-4731-8C24-2240A8A726D3}" dt="2024-04-22T13:35:32.366" v="3778" actId="20577"/>
          <ac:spMkLst>
            <pc:docMk/>
            <pc:sldMk cId="1730582540" sldId="307"/>
            <ac:spMk id="9" creationId="{A2F63599-137A-A842-69DF-5B0DC34B3C39}"/>
          </ac:spMkLst>
        </pc:spChg>
      </pc:sldChg>
      <pc:sldChg chg="modSp add mod">
        <pc:chgData name="Prezerakos Georgios" userId="ea548587-b3cc-4d35-8e15-7608a7cc4b92" providerId="ADAL" clId="{AA4FE13F-B0E2-4731-8C24-2240A8A726D3}" dt="2024-04-22T12:56:01.356" v="3723" actId="20577"/>
        <pc:sldMkLst>
          <pc:docMk/>
          <pc:sldMk cId="3757966584" sldId="308"/>
        </pc:sldMkLst>
        <pc:spChg chg="mod">
          <ac:chgData name="Prezerakos Georgios" userId="ea548587-b3cc-4d35-8e15-7608a7cc4b92" providerId="ADAL" clId="{AA4FE13F-B0E2-4731-8C24-2240A8A726D3}" dt="2024-04-22T12:56:01.356" v="3723" actId="20577"/>
          <ac:spMkLst>
            <pc:docMk/>
            <pc:sldMk cId="3757966584" sldId="308"/>
            <ac:spMk id="2" creationId="{CBEFFE2E-A6E3-EF33-9CC9-4B9FF8568D0A}"/>
          </ac:spMkLst>
        </pc:spChg>
        <pc:spChg chg="mod">
          <ac:chgData name="Prezerakos Georgios" userId="ea548587-b3cc-4d35-8e15-7608a7cc4b92" providerId="ADAL" clId="{AA4FE13F-B0E2-4731-8C24-2240A8A726D3}" dt="2024-04-22T12:55:02.520" v="3705" actId="403"/>
          <ac:spMkLst>
            <pc:docMk/>
            <pc:sldMk cId="3757966584" sldId="308"/>
            <ac:spMk id="9" creationId="{A2F63599-137A-A842-69DF-5B0DC34B3C39}"/>
          </ac:spMkLst>
        </pc:spChg>
      </pc:sldChg>
      <pc:sldMasterChg chg="modSldLayout">
        <pc:chgData name="Prezerakos Georgios" userId="ea548587-b3cc-4d35-8e15-7608a7cc4b92" providerId="ADAL" clId="{AA4FE13F-B0E2-4731-8C24-2240A8A726D3}" dt="2024-04-22T11:16:54.459" v="2675" actId="12"/>
        <pc:sldMasterMkLst>
          <pc:docMk/>
          <pc:sldMasterMk cId="306852150" sldId="2147483648"/>
        </pc:sldMasterMkLst>
        <pc:sldLayoutChg chg="modSp">
          <pc:chgData name="Prezerakos Georgios" userId="ea548587-b3cc-4d35-8e15-7608a7cc4b92" providerId="ADAL" clId="{AA4FE13F-B0E2-4731-8C24-2240A8A726D3}" dt="2024-04-22T11:16:54.459" v="2675" actId="12"/>
          <pc:sldLayoutMkLst>
            <pc:docMk/>
            <pc:sldMasterMk cId="306852150" sldId="2147483648"/>
            <pc:sldLayoutMk cId="2197622785" sldId="2147483650"/>
          </pc:sldLayoutMkLst>
          <pc:spChg chg="mod">
            <ac:chgData name="Prezerakos Georgios" userId="ea548587-b3cc-4d35-8e15-7608a7cc4b92" providerId="ADAL" clId="{AA4FE13F-B0E2-4731-8C24-2240A8A726D3}" dt="2024-04-22T11:16:54.459" v="2675" actId="12"/>
            <ac:spMkLst>
              <pc:docMk/>
              <pc:sldMasterMk cId="306852150" sldId="2147483648"/>
              <pc:sldLayoutMk cId="2197622785" sldId="2147483650"/>
              <ac:spMk id="3" creationId="{FB7637EC-EEA3-E530-8459-B988DB08C833}"/>
            </ac:spMkLst>
          </pc:spChg>
        </pc:sldLayoutChg>
      </pc:sldMasterChg>
    </pc:docChg>
  </pc:docChgLst>
  <pc:docChgLst>
    <pc:chgData name="Prezerakos Georgios" userId="ea548587-b3cc-4d35-8e15-7608a7cc4b92" providerId="ADAL" clId="{937D990B-1C3E-45DB-9788-243CDC15F255}"/>
    <pc:docChg chg="delSld modSld">
      <pc:chgData name="Prezerakos Georgios" userId="ea548587-b3cc-4d35-8e15-7608a7cc4b92" providerId="ADAL" clId="{937D990B-1C3E-45DB-9788-243CDC15F255}" dt="2024-05-12T12:23:43.136" v="2" actId="6549"/>
      <pc:docMkLst>
        <pc:docMk/>
      </pc:docMkLst>
      <pc:sldChg chg="modSp">
        <pc:chgData name="Prezerakos Georgios" userId="ea548587-b3cc-4d35-8e15-7608a7cc4b92" providerId="ADAL" clId="{937D990B-1C3E-45DB-9788-243CDC15F255}" dt="2024-05-12T12:23:43.136" v="2" actId="6549"/>
        <pc:sldMkLst>
          <pc:docMk/>
          <pc:sldMk cId="1844789969" sldId="256"/>
        </pc:sldMkLst>
        <pc:spChg chg="mod">
          <ac:chgData name="Prezerakos Georgios" userId="ea548587-b3cc-4d35-8e15-7608a7cc4b92" providerId="ADAL" clId="{937D990B-1C3E-45DB-9788-243CDC15F255}" dt="2024-05-12T12:23:43.136" v="2" actId="6549"/>
          <ac:spMkLst>
            <pc:docMk/>
            <pc:sldMk cId="1844789969" sldId="256"/>
            <ac:spMk id="3" creationId="{1C83CEF0-4AB2-2888-DB08-02A466665297}"/>
          </ac:spMkLst>
        </pc:spChg>
      </pc:sldChg>
      <pc:sldChg chg="del">
        <pc:chgData name="Prezerakos Georgios" userId="ea548587-b3cc-4d35-8e15-7608a7cc4b92" providerId="ADAL" clId="{937D990B-1C3E-45DB-9788-243CDC15F255}" dt="2024-05-12T12:22:28.460" v="0" actId="2696"/>
        <pc:sldMkLst>
          <pc:docMk/>
          <pc:sldMk cId="1593170756"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A254-2299-70EF-12B8-628250487A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6C59F0-1E2C-9DB7-6E51-05744C908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30AEE2-932A-A96C-D4E5-A714E980BC70}"/>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5" name="Footer Placeholder 4">
            <a:extLst>
              <a:ext uri="{FF2B5EF4-FFF2-40B4-BE49-F238E27FC236}">
                <a16:creationId xmlns:a16="http://schemas.microsoft.com/office/drawing/2014/main" id="{338C5FAB-5316-6815-4F52-0461F1853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63EA9-F18F-32C6-481A-19693950F58B}"/>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168775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FBAA-3D6F-C6C7-583F-E8E6533097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E3685A-3FE9-88E3-37CD-0F6D9D8F8C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0953F-18B3-73D9-DC92-4BE0B36E94D8}"/>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5" name="Footer Placeholder 4">
            <a:extLst>
              <a:ext uri="{FF2B5EF4-FFF2-40B4-BE49-F238E27FC236}">
                <a16:creationId xmlns:a16="http://schemas.microsoft.com/office/drawing/2014/main" id="{D99DB6E0-2CCE-5228-E524-7D61E0E14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BA887-6238-BC85-B3B0-8232B53ABB88}"/>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371030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77B35-93DA-6411-6EAA-6BE39733D2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092962-12F3-435D-7E5B-42C0E2A8F3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078B4-145A-D2A7-9C56-9060E7E27FB7}"/>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5" name="Footer Placeholder 4">
            <a:extLst>
              <a:ext uri="{FF2B5EF4-FFF2-40B4-BE49-F238E27FC236}">
                <a16:creationId xmlns:a16="http://schemas.microsoft.com/office/drawing/2014/main" id="{32463476-7B58-5A0F-B917-DE4623EC6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2C241-0609-D2D4-669C-568495EDE08D}"/>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305250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C93A-98A3-1C86-733C-05D19AA83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637EC-EEA3-E530-8459-B988DB08C833}"/>
              </a:ext>
            </a:extLst>
          </p:cNvPr>
          <p:cNvSpPr>
            <a:spLocks noGrp="1"/>
          </p:cNvSpPr>
          <p:nvPr>
            <p:ph idx="1"/>
          </p:nvPr>
        </p:nvSpPr>
        <p:spPr/>
        <p:txBody>
          <a:bodyPr/>
          <a:lstStyle>
            <a:lvl1pPr marL="228600" indent="-228600">
              <a:lnSpc>
                <a:spcPct val="150000"/>
              </a:lnSpc>
              <a:buFont typeface="Wingdings" panose="05000000000000000000" pitchFamily="2" charset="2"/>
              <a:buChar char="§"/>
              <a:defRPr/>
            </a:lvl1pPr>
            <a:lvl2pPr marL="685800" indent="-228600">
              <a:lnSpc>
                <a:spcPct val="150000"/>
              </a:lnSpc>
              <a:buFont typeface="Wingdings" panose="05000000000000000000" pitchFamily="2" charset="2"/>
              <a:buChar char="§"/>
              <a:defRPr/>
            </a:lvl2pPr>
            <a:lvl3pPr marL="1143000" indent="-228600">
              <a:lnSpc>
                <a:spcPct val="150000"/>
              </a:lnSpc>
              <a:buFont typeface="Wingdings" panose="05000000000000000000" pitchFamily="2" charset="2"/>
              <a:buChar char="§"/>
              <a:defRPr/>
            </a:lvl3pPr>
            <a:lvl4pPr marL="1600200" indent="-228600">
              <a:lnSpc>
                <a:spcPct val="150000"/>
              </a:lnSpc>
              <a:buFont typeface="Wingdings" panose="05000000000000000000" pitchFamily="2" charset="2"/>
              <a:buChar char="§"/>
              <a:defRPr/>
            </a:lvl4pPr>
            <a:lvl5pPr marL="2057400" indent="-228600">
              <a:lnSpc>
                <a:spcPct val="150000"/>
              </a:lnSpc>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AF39-008C-42BE-1499-8392E26E21E6}"/>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5" name="Footer Placeholder 4">
            <a:extLst>
              <a:ext uri="{FF2B5EF4-FFF2-40B4-BE49-F238E27FC236}">
                <a16:creationId xmlns:a16="http://schemas.microsoft.com/office/drawing/2014/main" id="{A4EEB9AB-FC2D-F00A-8B7A-D70BAA453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4B54F-73ED-A193-5B81-FC1337EA2CEB}"/>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219762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46AA-D4D0-4E74-9564-CD0F38CF30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CDF17-3B1F-67DC-5D15-EB057E356A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8089E-3558-44CE-AAD1-2E30DE66BC1F}"/>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5" name="Footer Placeholder 4">
            <a:extLst>
              <a:ext uri="{FF2B5EF4-FFF2-40B4-BE49-F238E27FC236}">
                <a16:creationId xmlns:a16="http://schemas.microsoft.com/office/drawing/2014/main" id="{822AD7E0-4AEE-74A3-B372-F8BB5681C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93878-2913-FD5F-C684-6FD3956AF2D5}"/>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220466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8216-87A0-8E5C-B039-816B53129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DA1A3-6A25-CA0C-CEEE-932D295EBE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590FB-F24F-9603-46B0-DFC129709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036087-5E29-8ADD-E53E-D4051367E9B9}"/>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6" name="Footer Placeholder 5">
            <a:extLst>
              <a:ext uri="{FF2B5EF4-FFF2-40B4-BE49-F238E27FC236}">
                <a16:creationId xmlns:a16="http://schemas.microsoft.com/office/drawing/2014/main" id="{BA4096F5-DA35-04C1-8F0F-EF3F6FF73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DE55-7F4D-CA82-41EE-A82A6968A200}"/>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22703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39BF-920B-B236-3AFE-ABF9D2B30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A296C6-0431-1C7B-CFCB-FE27A4084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60AEE-4AEB-C527-19FC-49A3BC6F5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F783-1EED-EAB7-3F86-9D236D390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1169A-C397-5CBB-20BE-17E733B652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CBD76F-D101-E65C-0630-C3DD6B6D4B0C}"/>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8" name="Footer Placeholder 7">
            <a:extLst>
              <a:ext uri="{FF2B5EF4-FFF2-40B4-BE49-F238E27FC236}">
                <a16:creationId xmlns:a16="http://schemas.microsoft.com/office/drawing/2014/main" id="{1065C1DB-7C1E-6DC2-80C4-903FFD944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E33EED-AB01-1C19-0C1A-031CD1C68F40}"/>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259878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8B5C-E2CB-E82D-9791-6A7DA49014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46AF1A-C4BD-044C-0E76-B2AB99D184BA}"/>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4" name="Footer Placeholder 3">
            <a:extLst>
              <a:ext uri="{FF2B5EF4-FFF2-40B4-BE49-F238E27FC236}">
                <a16:creationId xmlns:a16="http://schemas.microsoft.com/office/drawing/2014/main" id="{6DB0F313-C05A-1AE1-75C9-83CD4F0AF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B0CD31-8CF6-3A90-90D6-8511A4968C68}"/>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246833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2249A-F8C3-B3E5-0769-FB6097330F50}"/>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3" name="Footer Placeholder 2">
            <a:extLst>
              <a:ext uri="{FF2B5EF4-FFF2-40B4-BE49-F238E27FC236}">
                <a16:creationId xmlns:a16="http://schemas.microsoft.com/office/drawing/2014/main" id="{60794150-4072-635B-734A-AE04002E9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5437E-EC8A-7B7F-9C5A-EF8F510CCA27}"/>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341003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9D42-F5E1-4A9D-9107-E20A71304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B5B9D-8D45-CD91-734C-3C5F65D6B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7A5CB0-F14A-C796-BB75-38E96154F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4EB5F-DBF3-B971-93AB-3C4A4A66CC00}"/>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6" name="Footer Placeholder 5">
            <a:extLst>
              <a:ext uri="{FF2B5EF4-FFF2-40B4-BE49-F238E27FC236}">
                <a16:creationId xmlns:a16="http://schemas.microsoft.com/office/drawing/2014/main" id="{9C930A9A-86B1-1499-6447-601DB952B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60837-7B12-9A8F-DF4E-A2B5A6BEEA16}"/>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366652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C5A0-25EA-25FF-3240-547F74C91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263C0D-0D26-7AEA-CEFB-0E479AEB6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0A56D-2479-DB98-CDFA-17FFF1440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D747F-1A5C-CCB0-B38A-881488C309F4}"/>
              </a:ext>
            </a:extLst>
          </p:cNvPr>
          <p:cNvSpPr>
            <a:spLocks noGrp="1"/>
          </p:cNvSpPr>
          <p:nvPr>
            <p:ph type="dt" sz="half" idx="10"/>
          </p:nvPr>
        </p:nvSpPr>
        <p:spPr/>
        <p:txBody>
          <a:bodyPr/>
          <a:lstStyle/>
          <a:p>
            <a:fld id="{6E47046E-4EEC-4870-A8EB-1C2E7729C4BD}" type="datetimeFigureOut">
              <a:rPr lang="en-US" smtClean="0"/>
              <a:t>5/12/2024</a:t>
            </a:fld>
            <a:endParaRPr lang="en-US"/>
          </a:p>
        </p:txBody>
      </p:sp>
      <p:sp>
        <p:nvSpPr>
          <p:cNvPr id="6" name="Footer Placeholder 5">
            <a:extLst>
              <a:ext uri="{FF2B5EF4-FFF2-40B4-BE49-F238E27FC236}">
                <a16:creationId xmlns:a16="http://schemas.microsoft.com/office/drawing/2014/main" id="{F09B4E67-4418-9CB6-0F32-291A62D56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E476F-CF5A-A712-A930-0939C887FBFE}"/>
              </a:ext>
            </a:extLst>
          </p:cNvPr>
          <p:cNvSpPr>
            <a:spLocks noGrp="1"/>
          </p:cNvSpPr>
          <p:nvPr>
            <p:ph type="sldNum" sz="quarter" idx="12"/>
          </p:nvPr>
        </p:nvSpPr>
        <p:spPr/>
        <p:txBody>
          <a:bodyPr/>
          <a:lstStyle/>
          <a:p>
            <a:fld id="{B3CCD3A2-BC32-4E46-A2D9-4FED3D48A81E}" type="slidenum">
              <a:rPr lang="en-US" smtClean="0"/>
              <a:t>‹#›</a:t>
            </a:fld>
            <a:endParaRPr lang="en-US"/>
          </a:p>
        </p:txBody>
      </p:sp>
    </p:spTree>
    <p:extLst>
      <p:ext uri="{BB962C8B-B14F-4D97-AF65-F5344CB8AC3E}">
        <p14:creationId xmlns:p14="http://schemas.microsoft.com/office/powerpoint/2010/main" val="429265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31F91-2EFB-0DCA-46FE-5BD1737F0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65F15-0326-BA32-56D9-ED10BE314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DB936-E5B5-D1B2-5DB0-EBC173220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47046E-4EEC-4870-A8EB-1C2E7729C4BD}" type="datetimeFigureOut">
              <a:rPr lang="en-US" smtClean="0"/>
              <a:t>5/12/2024</a:t>
            </a:fld>
            <a:endParaRPr lang="en-US"/>
          </a:p>
        </p:txBody>
      </p:sp>
      <p:sp>
        <p:nvSpPr>
          <p:cNvPr id="5" name="Footer Placeholder 4">
            <a:extLst>
              <a:ext uri="{FF2B5EF4-FFF2-40B4-BE49-F238E27FC236}">
                <a16:creationId xmlns:a16="http://schemas.microsoft.com/office/drawing/2014/main" id="{F90EC831-9DBA-8A1D-44B3-195CC9804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BE0F96-28C4-8691-91B5-19BBF9F89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CCD3A2-BC32-4E46-A2D9-4FED3D48A81E}" type="slidenum">
              <a:rPr lang="en-US" smtClean="0"/>
              <a:t>‹#›</a:t>
            </a:fld>
            <a:endParaRPr lang="en-US"/>
          </a:p>
        </p:txBody>
      </p:sp>
    </p:spTree>
    <p:extLst>
      <p:ext uri="{BB962C8B-B14F-4D97-AF65-F5344CB8AC3E}">
        <p14:creationId xmlns:p14="http://schemas.microsoft.com/office/powerpoint/2010/main" val="306852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arialdomartini/morris-wor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54A1C-7A90-28CF-59BB-4B64FB2E2E4E}"/>
              </a:ext>
            </a:extLst>
          </p:cNvPr>
          <p:cNvSpPr>
            <a:spLocks noGrp="1"/>
          </p:cNvSpPr>
          <p:nvPr>
            <p:ph type="ctrTitle"/>
          </p:nvPr>
        </p:nvSpPr>
        <p:spPr>
          <a:xfrm>
            <a:off x="643468" y="643467"/>
            <a:ext cx="4620584" cy="4567137"/>
          </a:xfrm>
        </p:spPr>
        <p:txBody>
          <a:bodyPr>
            <a:normAutofit/>
          </a:bodyPr>
          <a:lstStyle/>
          <a:p>
            <a:pPr algn="l"/>
            <a:r>
              <a:rPr lang="el-GR" sz="4400" dirty="0"/>
              <a:t>Ασφάλεια λογισμικού και βάσεων δεδομένων</a:t>
            </a:r>
            <a:endParaRPr lang="en-US" sz="4400" dirty="0"/>
          </a:p>
        </p:txBody>
      </p:sp>
      <p:sp>
        <p:nvSpPr>
          <p:cNvPr id="3" name="Subtitle 2">
            <a:extLst>
              <a:ext uri="{FF2B5EF4-FFF2-40B4-BE49-F238E27FC236}">
                <a16:creationId xmlns:a16="http://schemas.microsoft.com/office/drawing/2014/main" id="{1C83CEF0-4AB2-2888-DB08-02A466665297}"/>
              </a:ext>
            </a:extLst>
          </p:cNvPr>
          <p:cNvSpPr>
            <a:spLocks noGrp="1"/>
          </p:cNvSpPr>
          <p:nvPr>
            <p:ph type="subTitle" idx="1"/>
          </p:nvPr>
        </p:nvSpPr>
        <p:spPr>
          <a:xfrm>
            <a:off x="643467" y="5277684"/>
            <a:ext cx="4620584" cy="775494"/>
          </a:xfrm>
        </p:spPr>
        <p:txBody>
          <a:bodyPr>
            <a:normAutofit/>
          </a:bodyPr>
          <a:lstStyle/>
          <a:p>
            <a:pPr algn="l"/>
            <a:r>
              <a:rPr lang="el-GR" sz="2000" dirty="0"/>
              <a:t>Διάλεξη </a:t>
            </a:r>
            <a:r>
              <a:rPr lang="en-US" sz="2000" dirty="0"/>
              <a:t>5</a:t>
            </a:r>
            <a:r>
              <a:rPr lang="el-GR" sz="2000" baseline="30000" dirty="0"/>
              <a:t>η</a:t>
            </a:r>
            <a:r>
              <a:rPr lang="el-GR" sz="2000" dirty="0"/>
              <a:t> </a:t>
            </a:r>
            <a:endParaRPr lang="en-US" sz="2000" dirty="0"/>
          </a:p>
          <a:p>
            <a:pPr algn="l"/>
            <a:r>
              <a:rPr lang="en-US" sz="2000" dirty="0"/>
              <a:t>M.Sc. </a:t>
            </a:r>
            <a:r>
              <a:rPr lang="en-US" sz="2000" dirty="0" err="1"/>
              <a:t>CyberSecurity</a:t>
            </a:r>
            <a:endParaRPr lang="en-US" sz="2000" dirty="0"/>
          </a:p>
          <a:p>
            <a:pPr algn="l"/>
            <a:endParaRPr lang="en-US" sz="2000" dirty="0"/>
          </a:p>
        </p:txBody>
      </p:sp>
      <p:pic>
        <p:nvPicPr>
          <p:cNvPr id="5" name="Picture 4">
            <a:extLst>
              <a:ext uri="{FF2B5EF4-FFF2-40B4-BE49-F238E27FC236}">
                <a16:creationId xmlns:a16="http://schemas.microsoft.com/office/drawing/2014/main" id="{6D606B4C-3C3C-08E3-37ED-CA0B43D7CB57}"/>
              </a:ext>
            </a:extLst>
          </p:cNvPr>
          <p:cNvPicPr>
            <a:picLocks noChangeAspect="1"/>
          </p:cNvPicPr>
          <p:nvPr/>
        </p:nvPicPr>
        <p:blipFill rotWithShape="1">
          <a:blip r:embed="rId2"/>
          <a:srcRect l="11576" r="14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4478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CE920-F173-162F-22B0-E5A23F8BF32A}"/>
              </a:ext>
            </a:extLst>
          </p:cNvPr>
          <p:cNvSpPr>
            <a:spLocks noGrp="1"/>
          </p:cNvSpPr>
          <p:nvPr>
            <p:ph type="title"/>
          </p:nvPr>
        </p:nvSpPr>
        <p:spPr>
          <a:xfrm>
            <a:off x="1171074" y="1396686"/>
            <a:ext cx="3240506" cy="4064628"/>
          </a:xfrm>
        </p:spPr>
        <p:txBody>
          <a:bodyPr>
            <a:normAutofit/>
          </a:bodyPr>
          <a:lstStyle/>
          <a:p>
            <a:r>
              <a:rPr lang="el-GR">
                <a:solidFill>
                  <a:srgbClr val="FFFFFF"/>
                </a:solidFill>
              </a:rPr>
              <a:t>Αναβάθμιση προνομίων</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5FD5F3-E775-9D7C-26CC-1A709B3D8207}"/>
              </a:ext>
            </a:extLst>
          </p:cNvPr>
          <p:cNvSpPr>
            <a:spLocks noGrp="1"/>
          </p:cNvSpPr>
          <p:nvPr>
            <p:ph idx="1"/>
          </p:nvPr>
        </p:nvSpPr>
        <p:spPr>
          <a:xfrm>
            <a:off x="5370153" y="1526033"/>
            <a:ext cx="5536397" cy="3935281"/>
          </a:xfrm>
        </p:spPr>
        <p:txBody>
          <a:bodyPr>
            <a:normAutofit/>
          </a:bodyPr>
          <a:lstStyle/>
          <a:p>
            <a:pPr>
              <a:lnSpc>
                <a:spcPct val="140000"/>
              </a:lnSpc>
            </a:pPr>
            <a:r>
              <a:rPr lang="el-GR" sz="2400" dirty="0"/>
              <a:t>Ο επιτιθέμενος αποκτά υψηλότερα προνόμια με έναν μη αναμενόμενο τρόπο. Ένα παράδειγμα είναι η εκτέλεση κώδικα, όπου ο επιτιθέμενος μπορεί να εκτελέσει αυθαίρετο κώδικα αντί να περιοριστεί στις επιθυμητές υπηρεσίες της εφαρμογής.</a:t>
            </a:r>
            <a:endParaRPr lang="en-US" sz="2400" dirty="0"/>
          </a:p>
        </p:txBody>
      </p:sp>
    </p:spTree>
    <p:extLst>
      <p:ext uri="{BB962C8B-B14F-4D97-AF65-F5344CB8AC3E}">
        <p14:creationId xmlns:p14="http://schemas.microsoft.com/office/powerpoint/2010/main" val="211888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5E203D-AE61-866D-7C82-FEDA3DFCEAA0}"/>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Παραβιάσεις της ασφάλειας</a:t>
            </a:r>
          </a:p>
        </p:txBody>
      </p:sp>
      <p:sp>
        <p:nvSpPr>
          <p:cNvPr id="5" name="Text Placeholder 4">
            <a:extLst>
              <a:ext uri="{FF2B5EF4-FFF2-40B4-BE49-F238E27FC236}">
                <a16:creationId xmlns:a16="http://schemas.microsoft.com/office/drawing/2014/main" id="{75A2C537-D650-311B-D4BF-185FFC91D283}"/>
              </a:ext>
            </a:extLst>
          </p:cNvPr>
          <p:cNvSpPr>
            <a:spLocks noGrp="1"/>
          </p:cNvSpPr>
          <p:nvPr>
            <p:ph type="body" idx="1"/>
          </p:nvPr>
        </p:nvSpPr>
        <p:spPr>
          <a:xfrm>
            <a:off x="643467" y="5277684"/>
            <a:ext cx="4620584" cy="775494"/>
          </a:xfrm>
        </p:spPr>
        <p:txBody>
          <a:bodyPr vert="horz" lIns="91440" tIns="45720" rIns="91440" bIns="45720" rtlCol="0">
            <a:normAutofit/>
          </a:bodyPr>
          <a:lstStyle/>
          <a:p>
            <a:r>
              <a:rPr lang="en-US">
                <a:solidFill>
                  <a:schemeClr val="tx1"/>
                </a:solidFill>
              </a:rPr>
              <a:t>Της μνήμης και της ασφάλειας των τύπων</a:t>
            </a:r>
          </a:p>
        </p:txBody>
      </p:sp>
      <p:pic>
        <p:nvPicPr>
          <p:cNvPr id="7" name="Picture 6">
            <a:extLst>
              <a:ext uri="{FF2B5EF4-FFF2-40B4-BE49-F238E27FC236}">
                <a16:creationId xmlns:a16="http://schemas.microsoft.com/office/drawing/2014/main" id="{5FD2F7F0-8932-C829-C074-7552911BF15B}"/>
              </a:ext>
            </a:extLst>
          </p:cNvPr>
          <p:cNvPicPr>
            <a:picLocks noChangeAspect="1"/>
          </p:cNvPicPr>
          <p:nvPr/>
        </p:nvPicPr>
        <p:blipFill rotWithShape="1">
          <a:blip r:embed="rId2"/>
          <a:srcRect l="17493" r="2446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1737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EE5626-9779-5381-C4BF-7177DF8DCB1A}"/>
              </a:ext>
            </a:extLst>
          </p:cNvPr>
          <p:cNvSpPr>
            <a:spLocks noGrp="1"/>
          </p:cNvSpPr>
          <p:nvPr>
            <p:ph type="title"/>
          </p:nvPr>
        </p:nvSpPr>
        <p:spPr>
          <a:xfrm>
            <a:off x="1006900" y="1188637"/>
            <a:ext cx="3141430" cy="4480726"/>
          </a:xfrm>
        </p:spPr>
        <p:txBody>
          <a:bodyPr>
            <a:normAutofit/>
          </a:bodyPr>
          <a:lstStyle/>
          <a:p>
            <a:pPr algn="r"/>
            <a:r>
              <a:rPr lang="el-GR" sz="5600"/>
              <a:t>Εισαγωγή</a:t>
            </a:r>
            <a:endParaRPr lang="en-US" sz="5600"/>
          </a:p>
        </p:txBody>
      </p:sp>
      <p:cxnSp>
        <p:nvCxnSpPr>
          <p:cNvPr id="18"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B8EEF6F4-3438-6ADB-6BC7-5880DCDEEE56}"/>
              </a:ext>
            </a:extLst>
          </p:cNvPr>
          <p:cNvSpPr>
            <a:spLocks noGrp="1"/>
          </p:cNvSpPr>
          <p:nvPr>
            <p:ph idx="1"/>
          </p:nvPr>
        </p:nvSpPr>
        <p:spPr>
          <a:xfrm>
            <a:off x="5138928" y="1338729"/>
            <a:ext cx="4795584" cy="4180542"/>
          </a:xfrm>
        </p:spPr>
        <p:txBody>
          <a:bodyPr anchor="ctr">
            <a:normAutofit/>
          </a:bodyPr>
          <a:lstStyle/>
          <a:p>
            <a:pPr>
              <a:lnSpc>
                <a:spcPct val="140000"/>
              </a:lnSpc>
            </a:pPr>
            <a:r>
              <a:rPr lang="el-GR" sz="1700" dirty="0"/>
              <a:t>Κάθε επίθεση ξεκινά με μια παραβίαση μνήμης ή ασφάλειας τύπου.</a:t>
            </a:r>
          </a:p>
          <a:p>
            <a:pPr>
              <a:lnSpc>
                <a:spcPct val="140000"/>
              </a:lnSpc>
            </a:pPr>
            <a:r>
              <a:rPr lang="el-GR" sz="1700" dirty="0"/>
              <a:t>Η χωρική ασφάλεια μνήμης παραβιάζεται εάν ένα αντικείμενο προσπελαστεί εκτός ορίων.</a:t>
            </a:r>
          </a:p>
          <a:p>
            <a:pPr>
              <a:lnSpc>
                <a:spcPct val="140000"/>
              </a:lnSpc>
            </a:pPr>
            <a:r>
              <a:rPr lang="el-GR" sz="1700" dirty="0"/>
              <a:t>Η χρονική ασφάλεια μνήμης παραβιάζεται εάν ένα αντικείμενο δεν είναι πλέον έγκυρο.</a:t>
            </a:r>
          </a:p>
          <a:p>
            <a:pPr>
              <a:lnSpc>
                <a:spcPct val="140000"/>
              </a:lnSpc>
            </a:pPr>
            <a:r>
              <a:rPr lang="el-GR" sz="1700" dirty="0"/>
              <a:t>Η ασφάλεια τύπου παραβιάζεται εάν ένα αντικείμενο αλλάξει τύπο και χρησιμοποιηθεί ως διαφορετικός (αλλά μη συμβατός) τύπος.</a:t>
            </a:r>
            <a:endParaRPr lang="en-US" sz="1700" dirty="0"/>
          </a:p>
        </p:txBody>
      </p:sp>
    </p:spTree>
    <p:extLst>
      <p:ext uri="{BB962C8B-B14F-4D97-AF65-F5344CB8AC3E}">
        <p14:creationId xmlns:p14="http://schemas.microsoft.com/office/powerpoint/2010/main" val="211763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A4499-05F8-889A-0589-7BCEA6C308D7}"/>
              </a:ext>
            </a:extLst>
          </p:cNvPr>
          <p:cNvSpPr>
            <a:spLocks noGrp="1"/>
          </p:cNvSpPr>
          <p:nvPr>
            <p:ph type="title"/>
          </p:nvPr>
        </p:nvSpPr>
        <p:spPr>
          <a:xfrm>
            <a:off x="1006900" y="1188637"/>
            <a:ext cx="3141430" cy="4480726"/>
          </a:xfrm>
        </p:spPr>
        <p:txBody>
          <a:bodyPr>
            <a:normAutofit/>
          </a:bodyPr>
          <a:lstStyle/>
          <a:p>
            <a:pPr algn="r"/>
            <a:r>
              <a:rPr lang="el-GR" sz="5100"/>
              <a:t>Είδη επιθέσεων μέσω λογισμικού</a:t>
            </a:r>
            <a:endParaRPr lang="en-US" sz="51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E7BF37-74EA-F3A9-FDAF-7CFB78AC234F}"/>
              </a:ext>
            </a:extLst>
          </p:cNvPr>
          <p:cNvSpPr>
            <a:spLocks noGrp="1"/>
          </p:cNvSpPr>
          <p:nvPr>
            <p:ph idx="1"/>
          </p:nvPr>
        </p:nvSpPr>
        <p:spPr>
          <a:xfrm>
            <a:off x="5138928" y="1338729"/>
            <a:ext cx="4795584" cy="4180542"/>
          </a:xfrm>
        </p:spPr>
        <p:txBody>
          <a:bodyPr anchor="ctr">
            <a:normAutofit/>
          </a:bodyPr>
          <a:lstStyle/>
          <a:p>
            <a:pPr>
              <a:lnSpc>
                <a:spcPct val="140000"/>
              </a:lnSpc>
            </a:pPr>
            <a:r>
              <a:rPr lang="el-GR" sz="1300"/>
              <a:t>Αύξηση Προνομίων</a:t>
            </a:r>
          </a:p>
          <a:p>
            <a:pPr lvl="1">
              <a:lnSpc>
                <a:spcPct val="140000"/>
              </a:lnSpc>
            </a:pPr>
            <a:r>
              <a:rPr lang="el-GR" sz="1300"/>
              <a:t>Έγχυση Κώδικα: εισαγωγή νέου κώδικα στη διαδικασία</a:t>
            </a:r>
          </a:p>
          <a:p>
            <a:pPr lvl="1">
              <a:lnSpc>
                <a:spcPct val="140000"/>
              </a:lnSpc>
            </a:pPr>
            <a:r>
              <a:rPr lang="el-GR" sz="1300"/>
              <a:t>Επαναχρησιμοποίηση Κώδικα: επαναχρησιμοποίηση υπάρχοντος κώδικα στη διαδικασία</a:t>
            </a:r>
          </a:p>
          <a:p>
            <a:pPr lvl="1">
              <a:lnSpc>
                <a:spcPct val="140000"/>
              </a:lnSpc>
            </a:pPr>
            <a:r>
              <a:rPr lang="el-GR" sz="1300"/>
              <a:t>Κατάληψη Ροής Ελέγχου: ανακατεύθυνση της ροής ελέγχου προς εναλλακτικούς στόχους</a:t>
            </a:r>
          </a:p>
          <a:p>
            <a:pPr lvl="1">
              <a:lnSpc>
                <a:spcPct val="140000"/>
              </a:lnSpc>
            </a:pPr>
            <a:r>
              <a:rPr lang="el-GR" sz="1300"/>
              <a:t>Διαφθορά Δεδομένων: διαφθορά ευαίσθητων (προνομιούχων ή σημαντικών) δεδομένων</a:t>
            </a:r>
          </a:p>
          <a:p>
            <a:pPr>
              <a:lnSpc>
                <a:spcPct val="140000"/>
              </a:lnSpc>
            </a:pPr>
            <a:r>
              <a:rPr lang="el-GR" sz="1300"/>
              <a:t>Διαρροή Πληροφοριών: εξαγωγή ευαίσθητων δεδομένων</a:t>
            </a:r>
            <a:endParaRPr lang="en-US" sz="1300"/>
          </a:p>
        </p:txBody>
      </p:sp>
    </p:spTree>
    <p:extLst>
      <p:ext uri="{BB962C8B-B14F-4D97-AF65-F5344CB8AC3E}">
        <p14:creationId xmlns:p14="http://schemas.microsoft.com/office/powerpoint/2010/main" val="419236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25FE2-23F1-F656-E606-191BB4346701}"/>
              </a:ext>
            </a:extLst>
          </p:cNvPr>
          <p:cNvSpPr>
            <a:spLocks noGrp="1"/>
          </p:cNvSpPr>
          <p:nvPr>
            <p:ph type="title"/>
          </p:nvPr>
        </p:nvSpPr>
        <p:spPr>
          <a:xfrm>
            <a:off x="1285240" y="1050595"/>
            <a:ext cx="8074815" cy="1618489"/>
          </a:xfrm>
        </p:spPr>
        <p:txBody>
          <a:bodyPr anchor="ctr">
            <a:normAutofit/>
          </a:bodyPr>
          <a:lstStyle/>
          <a:p>
            <a:r>
              <a:rPr lang="el-GR" sz="5000"/>
              <a:t>Αναβάθμιση προνομίων: Κατάληψη ροής ελέγχου (1/2)</a:t>
            </a:r>
            <a:endParaRPr lang="en-US" sz="5000"/>
          </a:p>
        </p:txBody>
      </p:sp>
      <p:sp>
        <p:nvSpPr>
          <p:cNvPr id="3" name="Content Placeholder 2">
            <a:extLst>
              <a:ext uri="{FF2B5EF4-FFF2-40B4-BE49-F238E27FC236}">
                <a16:creationId xmlns:a16="http://schemas.microsoft.com/office/drawing/2014/main" id="{D92023E8-33C6-19F1-4898-6CCA86EBC119}"/>
              </a:ext>
            </a:extLst>
          </p:cNvPr>
          <p:cNvSpPr>
            <a:spLocks noGrp="1"/>
          </p:cNvSpPr>
          <p:nvPr>
            <p:ph idx="1"/>
          </p:nvPr>
        </p:nvSpPr>
        <p:spPr>
          <a:xfrm>
            <a:off x="1285240" y="2969469"/>
            <a:ext cx="8074815" cy="2800395"/>
          </a:xfrm>
        </p:spPr>
        <p:txBody>
          <a:bodyPr anchor="t">
            <a:normAutofit/>
          </a:bodyPr>
          <a:lstStyle/>
          <a:p>
            <a:pPr>
              <a:lnSpc>
                <a:spcPct val="140000"/>
              </a:lnSpc>
            </a:pPr>
            <a:r>
              <a:rPr lang="el-GR" sz="1300"/>
              <a:t>Η εκτέλεση κώδικα απαιτεί κατάληψη της ροής ελέγχου.</a:t>
            </a:r>
          </a:p>
          <a:p>
            <a:pPr>
              <a:lnSpc>
                <a:spcPct val="140000"/>
              </a:lnSpc>
            </a:pPr>
            <a:r>
              <a:rPr lang="el-GR" sz="1300"/>
              <a:t>Ο επιτιθέμενος πρέπει να αντικαταστήσει ένα δείκτη στον κώδικα:</a:t>
            </a:r>
          </a:p>
          <a:p>
            <a:pPr lvl="1">
              <a:lnSpc>
                <a:spcPct val="140000"/>
              </a:lnSpc>
            </a:pPr>
            <a:r>
              <a:rPr lang="el-GR" sz="1300"/>
              <a:t>Δείκτη επιστροφής της εντολής στη στοίβα.</a:t>
            </a:r>
          </a:p>
          <a:p>
            <a:pPr lvl="1">
              <a:lnSpc>
                <a:spcPct val="140000"/>
              </a:lnSpc>
            </a:pPr>
            <a:r>
              <a:rPr lang="el-GR" sz="1300"/>
              <a:t>Δείκτης συνάρτηση.</a:t>
            </a:r>
          </a:p>
          <a:p>
            <a:pPr lvl="1">
              <a:lnSpc>
                <a:spcPct val="140000"/>
              </a:lnSpc>
            </a:pPr>
            <a:r>
              <a:rPr lang="el-GR" sz="1300"/>
              <a:t>Δείκτη εικονικού πίνακα.</a:t>
            </a:r>
          </a:p>
          <a:p>
            <a:pPr>
              <a:lnSpc>
                <a:spcPct val="140000"/>
              </a:lnSpc>
            </a:pPr>
            <a:r>
              <a:rPr lang="el-GR" sz="1300"/>
              <a:t>Το προγράμματος θα πρέπει να αναφέρεται σε αυτόν τον δείκτη</a:t>
            </a:r>
          </a:p>
          <a:p>
            <a:pPr lvl="1">
              <a:lnSpc>
                <a:spcPct val="140000"/>
              </a:lnSpc>
            </a:pPr>
            <a:r>
              <a:rPr lang="el-GR" sz="1300"/>
              <a:t>Ώστε να εξαναγκαστεί να εκτελέσει τον κώδικα του επιτιθέμενου</a:t>
            </a:r>
            <a:endParaRPr lang="en-US" sz="1300"/>
          </a:p>
        </p:txBody>
      </p:sp>
    </p:spTree>
    <p:extLst>
      <p:ext uri="{BB962C8B-B14F-4D97-AF65-F5344CB8AC3E}">
        <p14:creationId xmlns:p14="http://schemas.microsoft.com/office/powerpoint/2010/main" val="226149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15EDC-9600-2484-CB41-E3CF98C1163E}"/>
              </a:ext>
            </a:extLst>
          </p:cNvPr>
          <p:cNvSpPr>
            <a:spLocks noGrp="1"/>
          </p:cNvSpPr>
          <p:nvPr>
            <p:ph type="title"/>
          </p:nvPr>
        </p:nvSpPr>
        <p:spPr>
          <a:xfrm>
            <a:off x="1285240" y="1050595"/>
            <a:ext cx="8074815" cy="1618489"/>
          </a:xfrm>
        </p:spPr>
        <p:txBody>
          <a:bodyPr anchor="ctr">
            <a:normAutofit/>
          </a:bodyPr>
          <a:lstStyle/>
          <a:p>
            <a:r>
              <a:rPr lang="el-GR" sz="5000"/>
              <a:t>Αναβάθμιση προνομίων: Κατάληψη ροής ελέγχου (2/2)</a:t>
            </a:r>
            <a:endParaRPr lang="en-US" sz="5000"/>
          </a:p>
        </p:txBody>
      </p:sp>
      <p:sp>
        <p:nvSpPr>
          <p:cNvPr id="3" name="Content Placeholder 2">
            <a:extLst>
              <a:ext uri="{FF2B5EF4-FFF2-40B4-BE49-F238E27FC236}">
                <a16:creationId xmlns:a16="http://schemas.microsoft.com/office/drawing/2014/main" id="{587EA4E7-2C25-ADE4-01EE-6B6054F5BBC0}"/>
              </a:ext>
            </a:extLst>
          </p:cNvPr>
          <p:cNvSpPr>
            <a:spLocks noGrp="1"/>
          </p:cNvSpPr>
          <p:nvPr>
            <p:ph idx="1"/>
          </p:nvPr>
        </p:nvSpPr>
        <p:spPr>
          <a:xfrm>
            <a:off x="1285240" y="2969469"/>
            <a:ext cx="8074815" cy="2800395"/>
          </a:xfrm>
        </p:spPr>
        <p:txBody>
          <a:bodyPr anchor="t">
            <a:normAutofit/>
          </a:bodyPr>
          <a:lstStyle/>
          <a:p>
            <a:pPr>
              <a:lnSpc>
                <a:spcPct val="140000"/>
              </a:lnSpc>
            </a:pPr>
            <a:r>
              <a:rPr lang="el-GR" sz="1300"/>
              <a:t>Η κατάληψη της ροής ελέγχου είναι μια πρωτογενής επίθεση που επιτρέπει στον επιτιθέμενο να ανακατευθύνει τη ροή ελέγχου προς τοποθεσίες που δεν αποτελούν μέρος της κανονικής εκτέλεσης του κώδικα. </a:t>
            </a:r>
            <a:endParaRPr lang="en-US" sz="1300"/>
          </a:p>
          <a:p>
            <a:pPr>
              <a:lnSpc>
                <a:spcPct val="140000"/>
              </a:lnSpc>
            </a:pPr>
            <a:r>
              <a:rPr lang="el-GR" sz="1300"/>
              <a:t>Απαιτήσεις:</a:t>
            </a:r>
            <a:endParaRPr lang="en-US" sz="1300"/>
          </a:p>
          <a:p>
            <a:pPr lvl="1">
              <a:lnSpc>
                <a:spcPct val="140000"/>
              </a:lnSpc>
            </a:pPr>
            <a:r>
              <a:rPr lang="el-GR" sz="1300"/>
              <a:t>Γνώση της τοποθεσίας ενός δείκτη προς τον κώδικα</a:t>
            </a:r>
            <a:endParaRPr lang="en-US" sz="1300"/>
          </a:p>
          <a:p>
            <a:pPr lvl="1">
              <a:lnSpc>
                <a:spcPct val="140000"/>
              </a:lnSpc>
            </a:pPr>
            <a:r>
              <a:rPr lang="el-GR" sz="1300"/>
              <a:t>Γνώση του στόχου κώδικα</a:t>
            </a:r>
            <a:endParaRPr lang="en-US" sz="1300"/>
          </a:p>
          <a:p>
            <a:pPr lvl="1">
              <a:lnSpc>
                <a:spcPct val="140000"/>
              </a:lnSpc>
            </a:pPr>
            <a:r>
              <a:rPr lang="el-GR" sz="1300"/>
              <a:t>Ο υπάρχον κώδικας και η ροή ελέγχου πρέπει να χρησιμοποιήσουν τον παραβιασμένο δείκτη.</a:t>
            </a:r>
            <a:endParaRPr lang="en-US" sz="1300"/>
          </a:p>
        </p:txBody>
      </p:sp>
    </p:spTree>
    <p:extLst>
      <p:ext uri="{BB962C8B-B14F-4D97-AF65-F5344CB8AC3E}">
        <p14:creationId xmlns:p14="http://schemas.microsoft.com/office/powerpoint/2010/main" val="232307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1F7DC-B6A0-92E2-74E6-D49094B14F40}"/>
              </a:ext>
            </a:extLst>
          </p:cNvPr>
          <p:cNvSpPr>
            <a:spLocks noGrp="1"/>
          </p:cNvSpPr>
          <p:nvPr>
            <p:ph type="title"/>
          </p:nvPr>
        </p:nvSpPr>
        <p:spPr>
          <a:xfrm>
            <a:off x="1285240" y="1050595"/>
            <a:ext cx="8074815" cy="1618489"/>
          </a:xfrm>
        </p:spPr>
        <p:txBody>
          <a:bodyPr anchor="ctr">
            <a:normAutofit/>
          </a:bodyPr>
          <a:lstStyle/>
          <a:p>
            <a:r>
              <a:rPr lang="el-GR" sz="5000"/>
              <a:t>Αναβάθμιση προνομίων: Διαφθορά κώδικα</a:t>
            </a:r>
            <a:endParaRPr lang="en-US" sz="5000"/>
          </a:p>
        </p:txBody>
      </p:sp>
      <p:sp>
        <p:nvSpPr>
          <p:cNvPr id="3" name="Content Placeholder 2">
            <a:extLst>
              <a:ext uri="{FF2B5EF4-FFF2-40B4-BE49-F238E27FC236}">
                <a16:creationId xmlns:a16="http://schemas.microsoft.com/office/drawing/2014/main" id="{2F5AAB1A-5A25-B4DF-66B1-20F8D06C3350}"/>
              </a:ext>
            </a:extLst>
          </p:cNvPr>
          <p:cNvSpPr>
            <a:spLocks noGrp="1"/>
          </p:cNvSpPr>
          <p:nvPr>
            <p:ph idx="1"/>
          </p:nvPr>
        </p:nvSpPr>
        <p:spPr>
          <a:xfrm>
            <a:off x="1285240" y="2969469"/>
            <a:ext cx="8074815" cy="2800395"/>
          </a:xfrm>
        </p:spPr>
        <p:txBody>
          <a:bodyPr anchor="t">
            <a:normAutofit/>
          </a:bodyPr>
          <a:lstStyle/>
          <a:p>
            <a:pPr>
              <a:lnSpc>
                <a:spcPct val="140000"/>
              </a:lnSpc>
            </a:pPr>
            <a:r>
              <a:rPr lang="el-GR" sz="1500"/>
              <a:t>Η στρατηγική εντοπίζει υφιστάμενο κώδικα και τον τροποποιεί για να εκτελέσει το σχέδιο του επιτιθέμενου. </a:t>
            </a:r>
          </a:p>
          <a:p>
            <a:pPr>
              <a:lnSpc>
                <a:spcPct val="140000"/>
              </a:lnSpc>
            </a:pPr>
            <a:r>
              <a:rPr lang="el-GR" sz="1500"/>
              <a:t>Απαιτήσεις:</a:t>
            </a:r>
          </a:p>
          <a:p>
            <a:pPr lvl="1">
              <a:lnSpc>
                <a:spcPct val="140000"/>
              </a:lnSpc>
            </a:pPr>
            <a:r>
              <a:rPr lang="el-GR" sz="1500"/>
              <a:t>Γνώση της τοποθεσίας του κώδικα</a:t>
            </a:r>
          </a:p>
          <a:p>
            <a:pPr lvl="1">
              <a:lnSpc>
                <a:spcPct val="140000"/>
              </a:lnSpc>
            </a:pPr>
            <a:r>
              <a:rPr lang="el-GR" sz="1500"/>
              <a:t>Η περιοχή πρέπει να είναι εγγράψιμη</a:t>
            </a:r>
          </a:p>
          <a:p>
            <a:pPr lvl="1">
              <a:lnSpc>
                <a:spcPct val="140000"/>
              </a:lnSpc>
            </a:pPr>
            <a:r>
              <a:rPr lang="el-GR" sz="1500"/>
              <a:t>Το πρόγραμμα πρέπει να εκτελεί αυτόν τον κώδικα σε μια διαδρομή κώδικα η οποία είναι φαινομενικά αθώα.</a:t>
            </a:r>
            <a:endParaRPr lang="en-US" sz="1500"/>
          </a:p>
        </p:txBody>
      </p:sp>
    </p:spTree>
    <p:extLst>
      <p:ext uri="{BB962C8B-B14F-4D97-AF65-F5344CB8AC3E}">
        <p14:creationId xmlns:p14="http://schemas.microsoft.com/office/powerpoint/2010/main" val="215303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2B2FC-4537-1E56-299A-C377A9553B86}"/>
              </a:ext>
            </a:extLst>
          </p:cNvPr>
          <p:cNvSpPr>
            <a:spLocks noGrp="1"/>
          </p:cNvSpPr>
          <p:nvPr>
            <p:ph type="title"/>
          </p:nvPr>
        </p:nvSpPr>
        <p:spPr>
          <a:xfrm>
            <a:off x="1006900" y="1188637"/>
            <a:ext cx="3141430" cy="4480726"/>
          </a:xfrm>
        </p:spPr>
        <p:txBody>
          <a:bodyPr>
            <a:normAutofit/>
          </a:bodyPr>
          <a:lstStyle/>
          <a:p>
            <a:pPr algn="r"/>
            <a:r>
              <a:rPr lang="el-GR" sz="4600"/>
              <a:t>Αναβάθμιση προνομίων: Έγχυση κώδικα</a:t>
            </a:r>
            <a:endParaRPr lang="en-US" sz="46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5F37E5-34DA-16D4-FDF9-35AD8B1CB032}"/>
              </a:ext>
            </a:extLst>
          </p:cNvPr>
          <p:cNvSpPr>
            <a:spLocks noGrp="1"/>
          </p:cNvSpPr>
          <p:nvPr>
            <p:ph idx="1"/>
          </p:nvPr>
        </p:nvSpPr>
        <p:spPr>
          <a:xfrm>
            <a:off x="5138928" y="1338729"/>
            <a:ext cx="4795584" cy="4180542"/>
          </a:xfrm>
        </p:spPr>
        <p:txBody>
          <a:bodyPr anchor="ctr">
            <a:normAutofit/>
          </a:bodyPr>
          <a:lstStyle/>
          <a:p>
            <a:pPr>
              <a:lnSpc>
                <a:spcPct val="140000"/>
              </a:lnSpc>
            </a:pPr>
            <a:r>
              <a:rPr lang="el-GR" sz="1500"/>
              <a:t>Αντί τροποποίησης /αντικατάστασης υφιστάμενου κώδικα, εισαγωγή νέου κώδικα στο χώρο διεύθυνσης της διεργασίας. </a:t>
            </a:r>
          </a:p>
          <a:p>
            <a:pPr>
              <a:lnSpc>
                <a:spcPct val="140000"/>
              </a:lnSpc>
            </a:pPr>
            <a:r>
              <a:rPr lang="el-GR" sz="1500"/>
              <a:t>Απαιτήσεις:</a:t>
            </a:r>
          </a:p>
          <a:p>
            <a:pPr lvl="1">
              <a:lnSpc>
                <a:spcPct val="140000"/>
              </a:lnSpc>
            </a:pPr>
            <a:r>
              <a:rPr lang="el-GR" sz="1500"/>
              <a:t>Γνώση της τοποθεσίας μιας εγγράψιμης περιοχής μνήμης</a:t>
            </a:r>
          </a:p>
          <a:p>
            <a:pPr lvl="1">
              <a:lnSpc>
                <a:spcPct val="140000"/>
              </a:lnSpc>
            </a:pPr>
            <a:r>
              <a:rPr lang="el-GR" sz="1500"/>
              <a:t>Η περιοχή μνήμης πρέπει να είναι εκτελέσιμη</a:t>
            </a:r>
          </a:p>
          <a:p>
            <a:pPr lvl="1">
              <a:lnSpc>
                <a:spcPct val="140000"/>
              </a:lnSpc>
            </a:pPr>
            <a:r>
              <a:rPr lang="el-GR" sz="1500"/>
              <a:t>Η ροή ελέγχου πρέπει να καταληφθεί/ανακατευθυνθεί προς τον εισαγόμενο κώδικα</a:t>
            </a:r>
          </a:p>
          <a:p>
            <a:pPr lvl="1">
              <a:lnSpc>
                <a:spcPct val="140000"/>
              </a:lnSpc>
            </a:pPr>
            <a:r>
              <a:rPr lang="el-GR" sz="1500"/>
              <a:t>Δημιουργία κώδικα κελύφους (shellcode)</a:t>
            </a:r>
            <a:endParaRPr lang="en-US" sz="1500"/>
          </a:p>
        </p:txBody>
      </p:sp>
    </p:spTree>
    <p:extLst>
      <p:ext uri="{BB962C8B-B14F-4D97-AF65-F5344CB8AC3E}">
        <p14:creationId xmlns:p14="http://schemas.microsoft.com/office/powerpoint/2010/main" val="412292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5C3FA-351F-4623-7AE0-59B81C7D6D4B}"/>
              </a:ext>
            </a:extLst>
          </p:cNvPr>
          <p:cNvSpPr>
            <a:spLocks noGrp="1"/>
          </p:cNvSpPr>
          <p:nvPr>
            <p:ph type="title"/>
          </p:nvPr>
        </p:nvSpPr>
        <p:spPr>
          <a:xfrm>
            <a:off x="1285240" y="1050595"/>
            <a:ext cx="8074815" cy="641045"/>
          </a:xfrm>
        </p:spPr>
        <p:txBody>
          <a:bodyPr anchor="ctr">
            <a:normAutofit/>
          </a:bodyPr>
          <a:lstStyle/>
          <a:p>
            <a:r>
              <a:rPr lang="el-GR" sz="3200" dirty="0"/>
              <a:t>Αναβάθμιση προνομίων: </a:t>
            </a:r>
            <a:r>
              <a:rPr lang="el-GR" sz="3200" dirty="0" err="1"/>
              <a:t>Επαναχρ</a:t>
            </a:r>
            <a:r>
              <a:rPr lang="el-GR" sz="3200" dirty="0"/>
              <a:t>/</a:t>
            </a:r>
            <a:r>
              <a:rPr lang="el-GR" sz="3200" dirty="0" err="1"/>
              <a:t>ση</a:t>
            </a:r>
            <a:r>
              <a:rPr lang="el-GR" sz="3200" dirty="0"/>
              <a:t> κώδικα</a:t>
            </a:r>
            <a:endParaRPr lang="en-US" sz="3200" dirty="0"/>
          </a:p>
        </p:txBody>
      </p:sp>
      <p:sp>
        <p:nvSpPr>
          <p:cNvPr id="3" name="Content Placeholder 2">
            <a:extLst>
              <a:ext uri="{FF2B5EF4-FFF2-40B4-BE49-F238E27FC236}">
                <a16:creationId xmlns:a16="http://schemas.microsoft.com/office/drawing/2014/main" id="{F54A1512-58D8-EFA8-3045-760C62F488AF}"/>
              </a:ext>
            </a:extLst>
          </p:cNvPr>
          <p:cNvSpPr>
            <a:spLocks noGrp="1"/>
          </p:cNvSpPr>
          <p:nvPr>
            <p:ph idx="1"/>
          </p:nvPr>
        </p:nvSpPr>
        <p:spPr>
          <a:xfrm>
            <a:off x="1285240" y="1856233"/>
            <a:ext cx="8074815" cy="3913632"/>
          </a:xfrm>
        </p:spPr>
        <p:txBody>
          <a:bodyPr anchor="t">
            <a:normAutofit/>
          </a:bodyPr>
          <a:lstStyle/>
          <a:p>
            <a:pPr>
              <a:lnSpc>
                <a:spcPct val="140000"/>
              </a:lnSpc>
            </a:pPr>
            <a:r>
              <a:rPr lang="el-GR" sz="1400" dirty="0"/>
              <a:t>Αντί να εισάγεις κώδικα, επαναχρησιμοποίησε υφιστάμενο κώδικα του προγράμματος. Η βασική ιδέα είναι να ενώσεις μαζί υπάρχοντα κομμάτια κώδικα για να εκτελέσεις μια νέα και αυθαίρετη συμπεριφορά. Απαιτήσεις:</a:t>
            </a:r>
          </a:p>
          <a:p>
            <a:pPr lvl="1">
              <a:lnSpc>
                <a:spcPct val="140000"/>
              </a:lnSpc>
            </a:pPr>
            <a:r>
              <a:rPr lang="el-GR" sz="1400" dirty="0"/>
              <a:t>Γνώση μιας εγγράψιμης περιοχής μνήμης που περιέχει πλαίσια κλήσης (διεύθυνση </a:t>
            </a:r>
            <a:r>
              <a:rPr lang="el-GR" sz="1400" dirty="0" err="1"/>
              <a:t>gadget</a:t>
            </a:r>
            <a:r>
              <a:rPr lang="el-GR" sz="1400" dirty="0"/>
              <a:t> και κατάσταση όπως τιμές καταχώρησης)</a:t>
            </a:r>
          </a:p>
          <a:p>
            <a:pPr lvl="1">
              <a:lnSpc>
                <a:spcPct val="140000"/>
              </a:lnSpc>
            </a:pPr>
            <a:r>
              <a:rPr lang="el-GR" sz="1400" dirty="0"/>
              <a:t>Γνώση εκτελέσιμων κομματιών κώδικα (</a:t>
            </a:r>
            <a:r>
              <a:rPr lang="el-GR" sz="1400" dirty="0" err="1"/>
              <a:t>gadgets</a:t>
            </a:r>
            <a:r>
              <a:rPr lang="el-GR" sz="1400" dirty="0"/>
              <a:t>)</a:t>
            </a:r>
          </a:p>
          <a:p>
            <a:pPr lvl="1">
              <a:lnSpc>
                <a:spcPct val="140000"/>
              </a:lnSpc>
            </a:pPr>
            <a:r>
              <a:rPr lang="el-GR" sz="1400" dirty="0"/>
              <a:t>Η ροή ελέγχου πρέπει να καταληφθεί/ανακατευθυνθεί προς τα προετοιμασμένα πλαίσια κλήσης</a:t>
            </a:r>
          </a:p>
          <a:p>
            <a:pPr lvl="1">
              <a:lnSpc>
                <a:spcPct val="140000"/>
              </a:lnSpc>
            </a:pPr>
            <a:r>
              <a:rPr lang="el-GR" sz="1400" dirty="0"/>
              <a:t>Δημιουργία φορτίου ROP (ROP </a:t>
            </a:r>
            <a:r>
              <a:rPr lang="el-GR" sz="1400" dirty="0" err="1"/>
              <a:t>payload</a:t>
            </a:r>
            <a:r>
              <a:rPr lang="el-GR" sz="1400" dirty="0"/>
              <a:t>).Αυτή η τεχνική ονομάζεται επίσης </a:t>
            </a:r>
            <a:r>
              <a:rPr lang="el-GR" sz="1400" dirty="0" err="1"/>
              <a:t>Return-Oriented</a:t>
            </a:r>
            <a:r>
              <a:rPr lang="el-GR" sz="1400" dirty="0"/>
              <a:t> </a:t>
            </a:r>
            <a:r>
              <a:rPr lang="el-GR" sz="1400" dirty="0" err="1"/>
              <a:t>Programming</a:t>
            </a:r>
            <a:r>
              <a:rPr lang="el-GR" sz="1400" dirty="0"/>
              <a:t> (ROP), </a:t>
            </a:r>
            <a:r>
              <a:rPr lang="el-GR" sz="1400" dirty="0" err="1"/>
              <a:t>Jump-Oriented</a:t>
            </a:r>
            <a:r>
              <a:rPr lang="el-GR" sz="1400" dirty="0"/>
              <a:t> </a:t>
            </a:r>
            <a:r>
              <a:rPr lang="el-GR" sz="1400" dirty="0" err="1"/>
              <a:t>Programming</a:t>
            </a:r>
            <a:r>
              <a:rPr lang="el-GR" sz="1400" dirty="0"/>
              <a:t> (JOP), </a:t>
            </a:r>
            <a:r>
              <a:rPr lang="el-GR" sz="1400" dirty="0" err="1"/>
              <a:t>Call-Oriented</a:t>
            </a:r>
            <a:r>
              <a:rPr lang="el-GR" sz="1400" dirty="0"/>
              <a:t> </a:t>
            </a:r>
            <a:r>
              <a:rPr lang="el-GR" sz="1400" dirty="0" err="1"/>
              <a:t>Programming</a:t>
            </a:r>
            <a:r>
              <a:rPr lang="el-GR" sz="1400" dirty="0"/>
              <a:t> (COP), </a:t>
            </a:r>
            <a:r>
              <a:rPr lang="el-GR" sz="1400" dirty="0" err="1"/>
              <a:t>Counterfeit-Object</a:t>
            </a:r>
            <a:r>
              <a:rPr lang="el-GR" sz="1400" dirty="0"/>
              <a:t> </a:t>
            </a:r>
            <a:r>
              <a:rPr lang="el-GR" sz="1400" dirty="0" err="1"/>
              <a:t>Oriented</a:t>
            </a:r>
            <a:r>
              <a:rPr lang="el-GR" sz="1400" dirty="0"/>
              <a:t> </a:t>
            </a:r>
            <a:r>
              <a:rPr lang="el-GR" sz="1400" dirty="0" err="1"/>
              <a:t>Programming</a:t>
            </a:r>
            <a:r>
              <a:rPr lang="el-GR" sz="1400" dirty="0"/>
              <a:t> (COOP) για διαφορετικές πτυχές της επαναχρησιμοποίησης κώδικα.</a:t>
            </a:r>
            <a:endParaRPr lang="en-US" sz="1400" dirty="0"/>
          </a:p>
        </p:txBody>
      </p:sp>
    </p:spTree>
    <p:extLst>
      <p:ext uri="{BB962C8B-B14F-4D97-AF65-F5344CB8AC3E}">
        <p14:creationId xmlns:p14="http://schemas.microsoft.com/office/powerpoint/2010/main" val="204671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9DAA8FCE-0368-A043-7C0A-29BCD17AFFE5}"/>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Παραδείγματα</a:t>
            </a:r>
          </a:p>
        </p:txBody>
      </p:sp>
      <p:sp>
        <p:nvSpPr>
          <p:cNvPr id="5" name="Text Placeholder 4">
            <a:extLst>
              <a:ext uri="{FF2B5EF4-FFF2-40B4-BE49-F238E27FC236}">
                <a16:creationId xmlns:a16="http://schemas.microsoft.com/office/drawing/2014/main" id="{68654C05-B3F4-09C0-646E-D29E6B48A093}"/>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73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900C8A-44FE-8832-7024-8D8E3666C7C9}"/>
              </a:ext>
            </a:extLst>
          </p:cNvPr>
          <p:cNvSpPr>
            <a:spLocks noGrp="1"/>
          </p:cNvSpPr>
          <p:nvPr>
            <p:ph type="title"/>
          </p:nvPr>
        </p:nvSpPr>
        <p:spPr>
          <a:xfrm>
            <a:off x="633446" y="640081"/>
            <a:ext cx="6562262" cy="3849244"/>
          </a:xfrm>
          <a:noFill/>
        </p:spPr>
        <p:txBody>
          <a:bodyPr vert="horz" lIns="91440" tIns="45720" rIns="91440" bIns="45720" rtlCol="0" anchor="b">
            <a:normAutofit/>
          </a:bodyPr>
          <a:lstStyle/>
          <a:p>
            <a:pPr algn="r"/>
            <a:r>
              <a:rPr lang="en-US"/>
              <a:t>Ελαττώματα στο λογισμικό</a:t>
            </a:r>
          </a:p>
        </p:txBody>
      </p:sp>
      <p:sp>
        <p:nvSpPr>
          <p:cNvPr id="5" name="Text Placeholder 4">
            <a:extLst>
              <a:ext uri="{FF2B5EF4-FFF2-40B4-BE49-F238E27FC236}">
                <a16:creationId xmlns:a16="http://schemas.microsoft.com/office/drawing/2014/main" id="{0639A82A-02B3-ACCF-F240-D11F2EDCBEF8}"/>
              </a:ext>
            </a:extLst>
          </p:cNvPr>
          <p:cNvSpPr>
            <a:spLocks noGrp="1"/>
          </p:cNvSpPr>
          <p:nvPr>
            <p:ph type="body" idx="1"/>
          </p:nvPr>
        </p:nvSpPr>
        <p:spPr>
          <a:xfrm>
            <a:off x="633446" y="4627755"/>
            <a:ext cx="6562262" cy="1590165"/>
          </a:xfrm>
          <a:noFill/>
        </p:spPr>
        <p:txBody>
          <a:bodyPr vert="horz" lIns="91440" tIns="45720" rIns="91440" bIns="45720" rtlCol="0">
            <a:normAutofit/>
          </a:bodyPr>
          <a:lstStyle/>
          <a:p>
            <a:pPr algn="r"/>
            <a:endParaRPr lang="en-US">
              <a:solidFill>
                <a:schemeClr val="tx1"/>
              </a:solidFill>
            </a:endParaRPr>
          </a:p>
        </p:txBody>
      </p:sp>
      <p:pic>
        <p:nvPicPr>
          <p:cNvPr id="7" name="Picture 6">
            <a:extLst>
              <a:ext uri="{FF2B5EF4-FFF2-40B4-BE49-F238E27FC236}">
                <a16:creationId xmlns:a16="http://schemas.microsoft.com/office/drawing/2014/main" id="{9315708A-199E-FF80-E841-68D81E85B6EF}"/>
              </a:ext>
            </a:extLst>
          </p:cNvPr>
          <p:cNvPicPr>
            <a:picLocks noChangeAspect="1"/>
          </p:cNvPicPr>
          <p:nvPr/>
        </p:nvPicPr>
        <p:blipFill rotWithShape="1">
          <a:blip r:embed="rId2"/>
          <a:srcRect l="48092" r="1208"/>
          <a:stretch/>
        </p:blipFill>
        <p:spPr>
          <a:xfrm>
            <a:off x="7552944" y="10"/>
            <a:ext cx="4636008" cy="6857990"/>
          </a:xfrm>
          <a:prstGeom prst="rect">
            <a:avLst/>
          </a:prstGeom>
        </p:spPr>
      </p:pic>
    </p:spTree>
    <p:extLst>
      <p:ext uri="{BB962C8B-B14F-4D97-AF65-F5344CB8AC3E}">
        <p14:creationId xmlns:p14="http://schemas.microsoft.com/office/powerpoint/2010/main" val="207405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D8903-9A2E-2CC4-8A98-D2B410A52B1E}"/>
              </a:ext>
            </a:extLst>
          </p:cNvPr>
          <p:cNvSpPr>
            <a:spLocks noGrp="1"/>
          </p:cNvSpPr>
          <p:nvPr>
            <p:ph type="title"/>
          </p:nvPr>
        </p:nvSpPr>
        <p:spPr>
          <a:xfrm>
            <a:off x="1285240" y="1050595"/>
            <a:ext cx="8074815" cy="1618489"/>
          </a:xfrm>
        </p:spPr>
        <p:txBody>
          <a:bodyPr anchor="ctr">
            <a:normAutofit/>
          </a:bodyPr>
          <a:lstStyle/>
          <a:p>
            <a:r>
              <a:rPr lang="el-GR" sz="7200"/>
              <a:t>Παραδείγματα</a:t>
            </a:r>
            <a:endParaRPr lang="en-US" sz="7200"/>
          </a:p>
        </p:txBody>
      </p:sp>
      <p:sp>
        <p:nvSpPr>
          <p:cNvPr id="3" name="Content Placeholder 2">
            <a:extLst>
              <a:ext uri="{FF2B5EF4-FFF2-40B4-BE49-F238E27FC236}">
                <a16:creationId xmlns:a16="http://schemas.microsoft.com/office/drawing/2014/main" id="{6F5FB672-E015-A8EE-2781-D6FE96461ED7}"/>
              </a:ext>
            </a:extLst>
          </p:cNvPr>
          <p:cNvSpPr>
            <a:spLocks noGrp="1"/>
          </p:cNvSpPr>
          <p:nvPr>
            <p:ph idx="1"/>
          </p:nvPr>
        </p:nvSpPr>
        <p:spPr>
          <a:xfrm>
            <a:off x="1285240" y="2969469"/>
            <a:ext cx="8074815" cy="2800395"/>
          </a:xfrm>
        </p:spPr>
        <p:txBody>
          <a:bodyPr anchor="t">
            <a:normAutofit/>
          </a:bodyPr>
          <a:lstStyle/>
          <a:p>
            <a:pPr>
              <a:buFont typeface="Wingdings" panose="05000000000000000000" pitchFamily="2" charset="2"/>
              <a:buChar char="§"/>
            </a:pPr>
            <a:r>
              <a:rPr lang="el-GR" sz="2400"/>
              <a:t>Έγχυση κώδικα στη στοίβα</a:t>
            </a:r>
          </a:p>
          <a:p>
            <a:pPr>
              <a:buFont typeface="Wingdings" panose="05000000000000000000" pitchFamily="2" charset="2"/>
              <a:buChar char="§"/>
            </a:pPr>
            <a:r>
              <a:rPr lang="el-GR" sz="2400"/>
              <a:t>Έγχυση κώδικα στη σωρό</a:t>
            </a:r>
          </a:p>
          <a:p>
            <a:pPr>
              <a:buFont typeface="Wingdings" panose="05000000000000000000" pitchFamily="2" charset="2"/>
              <a:buChar char="§"/>
            </a:pPr>
            <a:r>
              <a:rPr lang="el-GR" sz="2400"/>
              <a:t>Επίθεση με format string (πολυσταδιακή επίθεση)</a:t>
            </a:r>
          </a:p>
          <a:p>
            <a:pPr>
              <a:buFont typeface="Wingdings" panose="05000000000000000000" pitchFamily="2" charset="2"/>
              <a:buChar char="§"/>
            </a:pPr>
            <a:r>
              <a:rPr lang="el-GR" sz="2400"/>
              <a:t>Σύγχυση τύπου (Type confusion)</a:t>
            </a:r>
            <a:endParaRPr lang="en-US" sz="2400"/>
          </a:p>
        </p:txBody>
      </p:sp>
    </p:spTree>
    <p:extLst>
      <p:ext uri="{BB962C8B-B14F-4D97-AF65-F5344CB8AC3E}">
        <p14:creationId xmlns:p14="http://schemas.microsoft.com/office/powerpoint/2010/main" val="575264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22716-C1EB-C3AD-D4E8-0450EBB78CBA}"/>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Έγχυση κώδικα στη στοίβα</a:t>
            </a:r>
          </a:p>
        </p:txBody>
      </p:sp>
      <p:sp>
        <p:nvSpPr>
          <p:cNvPr id="3" name="Text Placeholder 2">
            <a:extLst>
              <a:ext uri="{FF2B5EF4-FFF2-40B4-BE49-F238E27FC236}">
                <a16:creationId xmlns:a16="http://schemas.microsoft.com/office/drawing/2014/main" id="{544712C6-37E8-F544-10DE-7332AF09BA6B}"/>
              </a:ext>
            </a:extLst>
          </p:cNvPr>
          <p:cNvSpPr>
            <a:spLocks noGrp="1"/>
          </p:cNvSpPr>
          <p:nvPr>
            <p:ph type="body" idx="1"/>
          </p:nvPr>
        </p:nvSpPr>
        <p:spPr>
          <a:xfrm>
            <a:off x="643467" y="5277684"/>
            <a:ext cx="4620584" cy="775494"/>
          </a:xfrm>
        </p:spPr>
        <p:txBody>
          <a:bodyPr vert="horz" lIns="91440" tIns="45720" rIns="91440" bIns="45720" rtlCol="0">
            <a:normAutofit/>
          </a:bodyPr>
          <a:lstStyle/>
          <a:p>
            <a:endParaRPr lang="en-US">
              <a:solidFill>
                <a:schemeClr val="tx1"/>
              </a:solidFill>
            </a:endParaRPr>
          </a:p>
        </p:txBody>
      </p:sp>
      <p:pic>
        <p:nvPicPr>
          <p:cNvPr id="5" name="Picture 4">
            <a:extLst>
              <a:ext uri="{FF2B5EF4-FFF2-40B4-BE49-F238E27FC236}">
                <a16:creationId xmlns:a16="http://schemas.microsoft.com/office/drawing/2014/main" id="{D7607B5E-FA14-9704-6CBB-427FD3CD9412}"/>
              </a:ext>
            </a:extLst>
          </p:cNvPr>
          <p:cNvPicPr>
            <a:picLocks noChangeAspect="1"/>
          </p:cNvPicPr>
          <p:nvPr/>
        </p:nvPicPr>
        <p:blipFill rotWithShape="1">
          <a:blip r:embed="rId2"/>
          <a:srcRect l="32400"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61275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Return address (1/5)</a:t>
            </a:r>
          </a:p>
        </p:txBody>
      </p:sp>
      <p:pic>
        <p:nvPicPr>
          <p:cNvPr id="7" name="Picture 6">
            <a:extLst>
              <a:ext uri="{FF2B5EF4-FFF2-40B4-BE49-F238E27FC236}">
                <a16:creationId xmlns:a16="http://schemas.microsoft.com/office/drawing/2014/main" id="{E18EBEA9-F897-9796-638A-DEE46AD68090}"/>
              </a:ext>
            </a:extLst>
          </p:cNvPr>
          <p:cNvPicPr>
            <a:picLocks noChangeAspect="1"/>
          </p:cNvPicPr>
          <p:nvPr/>
        </p:nvPicPr>
        <p:blipFill>
          <a:blip r:embed="rId2"/>
          <a:stretch>
            <a:fillRect/>
          </a:stretch>
        </p:blipFill>
        <p:spPr>
          <a:xfrm>
            <a:off x="732076" y="1690687"/>
            <a:ext cx="3933230" cy="3574359"/>
          </a:xfrm>
          <a:prstGeom prst="rect">
            <a:avLst/>
          </a:prstGeom>
        </p:spPr>
      </p:pic>
      <p:pic>
        <p:nvPicPr>
          <p:cNvPr id="9" name="Picture 8">
            <a:extLst>
              <a:ext uri="{FF2B5EF4-FFF2-40B4-BE49-F238E27FC236}">
                <a16:creationId xmlns:a16="http://schemas.microsoft.com/office/drawing/2014/main" id="{0864962D-2C2E-2982-CA7E-4DA0B537249E}"/>
              </a:ext>
            </a:extLst>
          </p:cNvPr>
          <p:cNvPicPr>
            <a:picLocks noChangeAspect="1"/>
          </p:cNvPicPr>
          <p:nvPr/>
        </p:nvPicPr>
        <p:blipFill>
          <a:blip r:embed="rId3"/>
          <a:stretch>
            <a:fillRect/>
          </a:stretch>
        </p:blipFill>
        <p:spPr>
          <a:xfrm>
            <a:off x="6373589" y="1690686"/>
            <a:ext cx="5264831" cy="2694701"/>
          </a:xfrm>
          <a:prstGeom prst="rect">
            <a:avLst/>
          </a:prstGeom>
        </p:spPr>
      </p:pic>
    </p:spTree>
    <p:extLst>
      <p:ext uri="{BB962C8B-B14F-4D97-AF65-F5344CB8AC3E}">
        <p14:creationId xmlns:p14="http://schemas.microsoft.com/office/powerpoint/2010/main" val="164971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Return address (2/5)</a:t>
            </a:r>
          </a:p>
        </p:txBody>
      </p:sp>
      <p:pic>
        <p:nvPicPr>
          <p:cNvPr id="4" name="Picture 3">
            <a:extLst>
              <a:ext uri="{FF2B5EF4-FFF2-40B4-BE49-F238E27FC236}">
                <a16:creationId xmlns:a16="http://schemas.microsoft.com/office/drawing/2014/main" id="{B292A855-B660-B307-5C69-D09140784C21}"/>
              </a:ext>
            </a:extLst>
          </p:cNvPr>
          <p:cNvPicPr>
            <a:picLocks noChangeAspect="1"/>
          </p:cNvPicPr>
          <p:nvPr/>
        </p:nvPicPr>
        <p:blipFill>
          <a:blip r:embed="rId2"/>
          <a:stretch>
            <a:fillRect/>
          </a:stretch>
        </p:blipFill>
        <p:spPr>
          <a:xfrm>
            <a:off x="765748" y="1992153"/>
            <a:ext cx="4782217" cy="1810003"/>
          </a:xfrm>
          <a:prstGeom prst="rect">
            <a:avLst/>
          </a:prstGeom>
        </p:spPr>
      </p:pic>
      <p:pic>
        <p:nvPicPr>
          <p:cNvPr id="6" name="Picture 5">
            <a:extLst>
              <a:ext uri="{FF2B5EF4-FFF2-40B4-BE49-F238E27FC236}">
                <a16:creationId xmlns:a16="http://schemas.microsoft.com/office/drawing/2014/main" id="{B76E629D-D175-F5C4-30BB-DB28AB8BD809}"/>
              </a:ext>
            </a:extLst>
          </p:cNvPr>
          <p:cNvPicPr>
            <a:picLocks noChangeAspect="1"/>
          </p:cNvPicPr>
          <p:nvPr/>
        </p:nvPicPr>
        <p:blipFill>
          <a:blip r:embed="rId3"/>
          <a:stretch>
            <a:fillRect/>
          </a:stretch>
        </p:blipFill>
        <p:spPr>
          <a:xfrm>
            <a:off x="5751101" y="1648632"/>
            <a:ext cx="4963218" cy="3305636"/>
          </a:xfrm>
          <a:prstGeom prst="rect">
            <a:avLst/>
          </a:prstGeom>
        </p:spPr>
      </p:pic>
      <p:sp>
        <p:nvSpPr>
          <p:cNvPr id="11" name="TextBox 10">
            <a:extLst>
              <a:ext uri="{FF2B5EF4-FFF2-40B4-BE49-F238E27FC236}">
                <a16:creationId xmlns:a16="http://schemas.microsoft.com/office/drawing/2014/main" id="{8CBAB652-65EE-7BEC-227D-0C7BBE2C8155}"/>
              </a:ext>
            </a:extLst>
          </p:cNvPr>
          <p:cNvSpPr txBox="1"/>
          <p:nvPr/>
        </p:nvSpPr>
        <p:spPr>
          <a:xfrm>
            <a:off x="765748" y="1622821"/>
            <a:ext cx="1899879" cy="369332"/>
          </a:xfrm>
          <a:prstGeom prst="rect">
            <a:avLst/>
          </a:prstGeom>
          <a:noFill/>
        </p:spPr>
        <p:txBody>
          <a:bodyPr wrap="none" rtlCol="0">
            <a:spAutoFit/>
          </a:bodyPr>
          <a:lstStyle/>
          <a:p>
            <a:r>
              <a:rPr lang="el-GR" dirty="0"/>
              <a:t>1. Πριν την κλήση</a:t>
            </a:r>
            <a:endParaRPr lang="en-US" dirty="0"/>
          </a:p>
        </p:txBody>
      </p:sp>
      <p:sp>
        <p:nvSpPr>
          <p:cNvPr id="12" name="TextBox 11">
            <a:extLst>
              <a:ext uri="{FF2B5EF4-FFF2-40B4-BE49-F238E27FC236}">
                <a16:creationId xmlns:a16="http://schemas.microsoft.com/office/drawing/2014/main" id="{9AD56011-E9E5-4813-C39A-E1E8CFBEA438}"/>
              </a:ext>
            </a:extLst>
          </p:cNvPr>
          <p:cNvSpPr txBox="1"/>
          <p:nvPr/>
        </p:nvSpPr>
        <p:spPr>
          <a:xfrm>
            <a:off x="5751101" y="1622821"/>
            <a:ext cx="1887055" cy="369332"/>
          </a:xfrm>
          <a:prstGeom prst="rect">
            <a:avLst/>
          </a:prstGeom>
          <a:noFill/>
        </p:spPr>
        <p:txBody>
          <a:bodyPr wrap="none" rtlCol="0">
            <a:spAutoFit/>
          </a:bodyPr>
          <a:lstStyle/>
          <a:p>
            <a:r>
              <a:rPr lang="el-GR" dirty="0"/>
              <a:t>2.Κατά την κλήση</a:t>
            </a:r>
            <a:endParaRPr lang="en-US" dirty="0"/>
          </a:p>
        </p:txBody>
      </p:sp>
    </p:spTree>
    <p:extLst>
      <p:ext uri="{BB962C8B-B14F-4D97-AF65-F5344CB8AC3E}">
        <p14:creationId xmlns:p14="http://schemas.microsoft.com/office/powerpoint/2010/main" val="231394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3800" kern="1200">
                <a:solidFill>
                  <a:schemeClr val="tx1"/>
                </a:solidFill>
                <a:latin typeface="+mj-lt"/>
                <a:ea typeface="+mj-ea"/>
                <a:cs typeface="+mj-cs"/>
              </a:rPr>
              <a:t>Έγχυση κώδικα στη στοίβα – Return address (3/5)</a:t>
            </a:r>
          </a:p>
        </p:txBody>
      </p:sp>
      <p:sp>
        <p:nvSpPr>
          <p:cNvPr id="3" name="TextBox 2">
            <a:extLst>
              <a:ext uri="{FF2B5EF4-FFF2-40B4-BE49-F238E27FC236}">
                <a16:creationId xmlns:a16="http://schemas.microsoft.com/office/drawing/2014/main" id="{3C5F7712-24B7-17BB-598C-7052758DBBB1}"/>
              </a:ext>
            </a:extLst>
          </p:cNvPr>
          <p:cNvSpPr txBox="1"/>
          <p:nvPr/>
        </p:nvSpPr>
        <p:spPr>
          <a:xfrm>
            <a:off x="3219549" y="5136315"/>
            <a:ext cx="2435507" cy="468957"/>
          </a:xfrm>
          <a:prstGeom prst="rect">
            <a:avLst/>
          </a:prstGeom>
        </p:spPr>
        <p:txBody>
          <a:bodyPr vert="horz" lIns="91440" tIns="45720" rIns="91440" bIns="45720" rtlCol="0" anchor="t">
            <a:normAutofit/>
          </a:bodyPr>
          <a:lstStyle/>
          <a:p>
            <a:pPr>
              <a:lnSpc>
                <a:spcPct val="90000"/>
              </a:lnSpc>
              <a:spcBef>
                <a:spcPts val="1000"/>
              </a:spcBef>
            </a:pPr>
            <a:r>
              <a:rPr lang="en-US" sz="2000" kern="1200" dirty="0">
                <a:solidFill>
                  <a:schemeClr val="tx1"/>
                </a:solidFill>
                <a:latin typeface="+mn-lt"/>
                <a:ea typeface="+mn-ea"/>
                <a:cs typeface="+mn-cs"/>
              </a:rPr>
              <a:t>3.Μετά </a:t>
            </a:r>
            <a:r>
              <a:rPr lang="en-US" sz="2000" kern="1200" dirty="0" err="1">
                <a:solidFill>
                  <a:schemeClr val="tx1"/>
                </a:solidFill>
                <a:latin typeface="+mn-lt"/>
                <a:ea typeface="+mn-ea"/>
                <a:cs typeface="+mn-cs"/>
              </a:rPr>
              <a:t>την</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κλήση</a:t>
            </a:r>
            <a:endParaRPr lang="en-US" sz="2000" kern="1200" dirty="0">
              <a:solidFill>
                <a:schemeClr val="tx1"/>
              </a:solidFill>
              <a:latin typeface="+mn-lt"/>
              <a:ea typeface="+mn-ea"/>
              <a:cs typeface="+mn-cs"/>
            </a:endParaRPr>
          </a:p>
        </p:txBody>
      </p:sp>
      <p:pic>
        <p:nvPicPr>
          <p:cNvPr id="10" name="Picture 9">
            <a:extLst>
              <a:ext uri="{FF2B5EF4-FFF2-40B4-BE49-F238E27FC236}">
                <a16:creationId xmlns:a16="http://schemas.microsoft.com/office/drawing/2014/main" id="{AC184B51-B7B4-5BCD-AE2E-C4F6492AC98B}"/>
              </a:ext>
            </a:extLst>
          </p:cNvPr>
          <p:cNvPicPr>
            <a:picLocks noChangeAspect="1"/>
          </p:cNvPicPr>
          <p:nvPr/>
        </p:nvPicPr>
        <p:blipFill>
          <a:blip r:embed="rId2"/>
          <a:stretch>
            <a:fillRect/>
          </a:stretch>
        </p:blipFill>
        <p:spPr>
          <a:xfrm>
            <a:off x="1296558" y="1787891"/>
            <a:ext cx="5604636" cy="3264700"/>
          </a:xfrm>
          <a:prstGeom prst="rect">
            <a:avLst/>
          </a:prstGeom>
        </p:spPr>
      </p:pic>
    </p:spTree>
    <p:extLst>
      <p:ext uri="{BB962C8B-B14F-4D97-AF65-F5344CB8AC3E}">
        <p14:creationId xmlns:p14="http://schemas.microsoft.com/office/powerpoint/2010/main" val="35575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Return address (4/5)</a:t>
            </a:r>
          </a:p>
        </p:txBody>
      </p:sp>
      <p:pic>
        <p:nvPicPr>
          <p:cNvPr id="6" name="Picture 5">
            <a:extLst>
              <a:ext uri="{FF2B5EF4-FFF2-40B4-BE49-F238E27FC236}">
                <a16:creationId xmlns:a16="http://schemas.microsoft.com/office/drawing/2014/main" id="{4B31108A-F61A-151B-AC50-07C1B5E42AC9}"/>
              </a:ext>
            </a:extLst>
          </p:cNvPr>
          <p:cNvPicPr>
            <a:picLocks noChangeAspect="1"/>
          </p:cNvPicPr>
          <p:nvPr/>
        </p:nvPicPr>
        <p:blipFill>
          <a:blip r:embed="rId2"/>
          <a:stretch>
            <a:fillRect/>
          </a:stretch>
        </p:blipFill>
        <p:spPr>
          <a:xfrm>
            <a:off x="152401" y="2038941"/>
            <a:ext cx="5462016" cy="2971058"/>
          </a:xfrm>
          <a:prstGeom prst="rect">
            <a:avLst/>
          </a:prstGeom>
        </p:spPr>
      </p:pic>
      <p:sp>
        <p:nvSpPr>
          <p:cNvPr id="7" name="TextBox 6">
            <a:extLst>
              <a:ext uri="{FF2B5EF4-FFF2-40B4-BE49-F238E27FC236}">
                <a16:creationId xmlns:a16="http://schemas.microsoft.com/office/drawing/2014/main" id="{6E5C351F-978B-D067-2380-B0A7E4715AA1}"/>
              </a:ext>
            </a:extLst>
          </p:cNvPr>
          <p:cNvSpPr txBox="1"/>
          <p:nvPr/>
        </p:nvSpPr>
        <p:spPr>
          <a:xfrm>
            <a:off x="6096000" y="2038941"/>
            <a:ext cx="5596378" cy="37478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1600" b="0" i="0" dirty="0">
                <a:solidFill>
                  <a:srgbClr val="000000"/>
                </a:solidFill>
                <a:effectLst/>
                <a:highlight>
                  <a:srgbClr val="FFFFFF"/>
                </a:highlight>
                <a:latin typeface="Lucida Grande"/>
              </a:rPr>
              <a:t>Το πρόγραμμα καταρρέει επειδή η διεύθυνση επιστροφής έχει τροποποιηθεί από την υπερχείλιση του </a:t>
            </a:r>
            <a:r>
              <a:rPr lang="el-GR" sz="1600" b="0" i="0" dirty="0" err="1">
                <a:solidFill>
                  <a:srgbClr val="000000"/>
                </a:solidFill>
                <a:effectLst/>
                <a:highlight>
                  <a:srgbClr val="FFFFFF"/>
                </a:highlight>
                <a:latin typeface="Lucida Grande"/>
              </a:rPr>
              <a:t>buffer</a:t>
            </a:r>
            <a:r>
              <a:rPr lang="el-GR" sz="1600" b="0" i="0" dirty="0">
                <a:solidFill>
                  <a:srgbClr val="000000"/>
                </a:solidFill>
                <a:effectLst/>
                <a:highlight>
                  <a:srgbClr val="FFFFFF"/>
                </a:highlight>
                <a:latin typeface="Lucida Grande"/>
              </a:rPr>
              <a:t> και η νέα διεύθυνση: </a:t>
            </a:r>
            <a:endParaRPr lang="en-US" sz="1600" b="0" i="0" dirty="0">
              <a:solidFill>
                <a:srgbClr val="000000"/>
              </a:solidFill>
              <a:effectLst/>
              <a:highlight>
                <a:srgbClr val="FFFFFF"/>
              </a:highlight>
              <a:latin typeface="Lucida Grande"/>
            </a:endParaRPr>
          </a:p>
          <a:p>
            <a:pPr marL="800100" lvl="1" indent="-342900">
              <a:lnSpc>
                <a:spcPct val="150000"/>
              </a:lnSpc>
              <a:buFont typeface="+mj-lt"/>
              <a:buAutoNum type="arabicPeriod"/>
            </a:pPr>
            <a:r>
              <a:rPr lang="el-GR" sz="1600" b="0" i="0" dirty="0">
                <a:solidFill>
                  <a:srgbClr val="000000"/>
                </a:solidFill>
                <a:effectLst/>
                <a:highlight>
                  <a:srgbClr val="FFFFFF"/>
                </a:highlight>
                <a:latin typeface="Lucida Grande"/>
              </a:rPr>
              <a:t>Είναι μη έγκυρη ή</a:t>
            </a:r>
            <a:endParaRPr lang="en-US" sz="1600" b="0" i="0" dirty="0">
              <a:solidFill>
                <a:srgbClr val="000000"/>
              </a:solidFill>
              <a:effectLst/>
              <a:highlight>
                <a:srgbClr val="FFFFFF"/>
              </a:highlight>
              <a:latin typeface="Lucida Grande"/>
            </a:endParaRPr>
          </a:p>
          <a:p>
            <a:pPr marL="800100" lvl="1" indent="-342900">
              <a:lnSpc>
                <a:spcPct val="150000"/>
              </a:lnSpc>
              <a:buFont typeface="+mj-lt"/>
              <a:buAutoNum type="arabicPeriod"/>
            </a:pPr>
            <a:r>
              <a:rPr lang="el-GR" sz="1600" b="0" i="0" dirty="0">
                <a:solidFill>
                  <a:srgbClr val="000000"/>
                </a:solidFill>
                <a:effectLst/>
                <a:highlight>
                  <a:srgbClr val="FFFFFF"/>
                </a:highlight>
                <a:latin typeface="Lucida Grande"/>
              </a:rPr>
              <a:t>Η μνήμη σε αυτήν τη διεύθυνση δεν περιέχει </a:t>
            </a:r>
            <a:r>
              <a:rPr lang="el-GR" sz="1600" dirty="0">
                <a:solidFill>
                  <a:srgbClr val="000000"/>
                </a:solidFill>
                <a:highlight>
                  <a:srgbClr val="FFFFFF"/>
                </a:highlight>
                <a:latin typeface="Lucida Grande"/>
              </a:rPr>
              <a:t>μια</a:t>
            </a:r>
            <a:r>
              <a:rPr lang="el-GR" sz="1600" b="0" i="0" dirty="0">
                <a:solidFill>
                  <a:srgbClr val="000000"/>
                </a:solidFill>
                <a:effectLst/>
                <a:highlight>
                  <a:srgbClr val="FFFFFF"/>
                </a:highlight>
                <a:latin typeface="Lucida Grande"/>
              </a:rPr>
              <a:t> έγκυρη εντολή της CPU ή</a:t>
            </a:r>
          </a:p>
          <a:p>
            <a:pPr marL="800100" lvl="1" indent="-342900">
              <a:lnSpc>
                <a:spcPct val="150000"/>
              </a:lnSpc>
              <a:buFont typeface="+mj-lt"/>
              <a:buAutoNum type="arabicPeriod"/>
            </a:pPr>
            <a:r>
              <a:rPr lang="el-GR" sz="1600" b="0" i="0" dirty="0">
                <a:solidFill>
                  <a:srgbClr val="000000"/>
                </a:solidFill>
                <a:effectLst/>
                <a:highlight>
                  <a:srgbClr val="FFFFFF"/>
                </a:highlight>
                <a:latin typeface="Lucida Grande"/>
              </a:rPr>
              <a:t> </a:t>
            </a:r>
            <a:r>
              <a:rPr lang="el-GR" sz="1600" dirty="0">
                <a:solidFill>
                  <a:srgbClr val="000000"/>
                </a:solidFill>
                <a:highlight>
                  <a:srgbClr val="FFFFFF"/>
                </a:highlight>
                <a:latin typeface="Lucida Grande"/>
              </a:rPr>
              <a:t>Π</a:t>
            </a:r>
            <a:r>
              <a:rPr lang="el-GR" sz="1600" b="0" i="0" dirty="0">
                <a:solidFill>
                  <a:srgbClr val="000000"/>
                </a:solidFill>
                <a:effectLst/>
                <a:highlight>
                  <a:srgbClr val="FFFFFF"/>
                </a:highlight>
                <a:latin typeface="Lucida Grande"/>
              </a:rPr>
              <a:t>εριέχει μια έγκυρη εντολή, αλλά τα </a:t>
            </a:r>
            <a:r>
              <a:rPr lang="el-GR" sz="1600" b="0" i="0" dirty="0" err="1">
                <a:solidFill>
                  <a:srgbClr val="000000"/>
                </a:solidFill>
                <a:effectLst/>
                <a:highlight>
                  <a:srgbClr val="FFFFFF"/>
                </a:highlight>
                <a:latin typeface="Lucida Grande"/>
              </a:rPr>
              <a:t>καταχωρητές</a:t>
            </a:r>
            <a:r>
              <a:rPr lang="el-GR" sz="1600" b="0" i="0" dirty="0">
                <a:solidFill>
                  <a:srgbClr val="000000"/>
                </a:solidFill>
                <a:effectLst/>
                <a:highlight>
                  <a:srgbClr val="FFFFFF"/>
                </a:highlight>
                <a:latin typeface="Lucida Grande"/>
              </a:rPr>
              <a:t> της CPU δεν έχουν ρυθμιστεί για τη σωστή εκτέλεση της εντολής ή</a:t>
            </a:r>
          </a:p>
          <a:p>
            <a:pPr marL="800100" lvl="1" indent="-342900">
              <a:lnSpc>
                <a:spcPct val="150000"/>
              </a:lnSpc>
              <a:buFont typeface="+mj-lt"/>
              <a:buAutoNum type="arabicPeriod"/>
            </a:pPr>
            <a:r>
              <a:rPr lang="el-GR" sz="1600" b="0" i="0" dirty="0">
                <a:solidFill>
                  <a:srgbClr val="000000"/>
                </a:solidFill>
                <a:effectLst/>
                <a:highlight>
                  <a:srgbClr val="FFFFFF"/>
                </a:highlight>
                <a:latin typeface="Lucida Grande"/>
              </a:rPr>
              <a:t>Δεν είναι εκτελέσιμη.</a:t>
            </a:r>
            <a:endParaRPr lang="en-US" sz="1600" dirty="0"/>
          </a:p>
        </p:txBody>
      </p:sp>
    </p:spTree>
    <p:extLst>
      <p:ext uri="{BB962C8B-B14F-4D97-AF65-F5344CB8AC3E}">
        <p14:creationId xmlns:p14="http://schemas.microsoft.com/office/powerpoint/2010/main" val="3789390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a:t>Έγχυση κώδικα στη στοίβα – </a:t>
            </a:r>
            <a:r>
              <a:rPr lang="en-US" sz="4000"/>
              <a:t>Return address (5/5)</a:t>
            </a:r>
            <a:endParaRPr lang="en-US" sz="4000" dirty="0"/>
          </a:p>
        </p:txBody>
      </p:sp>
      <p:pic>
        <p:nvPicPr>
          <p:cNvPr id="4" name="Picture 3">
            <a:extLst>
              <a:ext uri="{FF2B5EF4-FFF2-40B4-BE49-F238E27FC236}">
                <a16:creationId xmlns:a16="http://schemas.microsoft.com/office/drawing/2014/main" id="{9FF0A571-C51E-F20D-10A1-04C8F183B3C1}"/>
              </a:ext>
            </a:extLst>
          </p:cNvPr>
          <p:cNvPicPr>
            <a:picLocks noChangeAspect="1"/>
          </p:cNvPicPr>
          <p:nvPr/>
        </p:nvPicPr>
        <p:blipFill>
          <a:blip r:embed="rId2"/>
          <a:stretch>
            <a:fillRect/>
          </a:stretch>
        </p:blipFill>
        <p:spPr>
          <a:xfrm>
            <a:off x="838200" y="1690688"/>
            <a:ext cx="7611537" cy="1619476"/>
          </a:xfrm>
          <a:prstGeom prst="rect">
            <a:avLst/>
          </a:prstGeom>
        </p:spPr>
      </p:pic>
      <p:pic>
        <p:nvPicPr>
          <p:cNvPr id="7" name="Picture 6">
            <a:extLst>
              <a:ext uri="{FF2B5EF4-FFF2-40B4-BE49-F238E27FC236}">
                <a16:creationId xmlns:a16="http://schemas.microsoft.com/office/drawing/2014/main" id="{7A4B36D6-209C-7F9B-C5A1-C21E2716DD58}"/>
              </a:ext>
            </a:extLst>
          </p:cNvPr>
          <p:cNvPicPr>
            <a:picLocks noChangeAspect="1"/>
          </p:cNvPicPr>
          <p:nvPr/>
        </p:nvPicPr>
        <p:blipFill>
          <a:blip r:embed="rId3"/>
          <a:stretch>
            <a:fillRect/>
          </a:stretch>
        </p:blipFill>
        <p:spPr>
          <a:xfrm>
            <a:off x="838200" y="3547836"/>
            <a:ext cx="3900316" cy="3226187"/>
          </a:xfrm>
          <a:prstGeom prst="rect">
            <a:avLst/>
          </a:prstGeom>
        </p:spPr>
      </p:pic>
    </p:spTree>
    <p:extLst>
      <p:ext uri="{BB962C8B-B14F-4D97-AF65-F5344CB8AC3E}">
        <p14:creationId xmlns:p14="http://schemas.microsoft.com/office/powerpoint/2010/main" val="177666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Shellcode(1/5)</a:t>
            </a:r>
          </a:p>
        </p:txBody>
      </p:sp>
      <p:pic>
        <p:nvPicPr>
          <p:cNvPr id="5" name="Picture 4">
            <a:extLst>
              <a:ext uri="{FF2B5EF4-FFF2-40B4-BE49-F238E27FC236}">
                <a16:creationId xmlns:a16="http://schemas.microsoft.com/office/drawing/2014/main" id="{3E5DDC99-622B-41A2-2300-7E18CBA71303}"/>
              </a:ext>
            </a:extLst>
          </p:cNvPr>
          <p:cNvPicPr>
            <a:picLocks noChangeAspect="1"/>
          </p:cNvPicPr>
          <p:nvPr/>
        </p:nvPicPr>
        <p:blipFill>
          <a:blip r:embed="rId2"/>
          <a:stretch>
            <a:fillRect/>
          </a:stretch>
        </p:blipFill>
        <p:spPr>
          <a:xfrm>
            <a:off x="996722" y="1580928"/>
            <a:ext cx="5468330" cy="531336"/>
          </a:xfrm>
          <a:prstGeom prst="rect">
            <a:avLst/>
          </a:prstGeom>
        </p:spPr>
      </p:pic>
      <p:pic>
        <p:nvPicPr>
          <p:cNvPr id="8" name="Picture 7">
            <a:extLst>
              <a:ext uri="{FF2B5EF4-FFF2-40B4-BE49-F238E27FC236}">
                <a16:creationId xmlns:a16="http://schemas.microsoft.com/office/drawing/2014/main" id="{52048F81-AFB7-865B-33AD-EAD229DE2100}"/>
              </a:ext>
            </a:extLst>
          </p:cNvPr>
          <p:cNvPicPr>
            <a:picLocks noChangeAspect="1"/>
          </p:cNvPicPr>
          <p:nvPr/>
        </p:nvPicPr>
        <p:blipFill>
          <a:blip r:embed="rId3"/>
          <a:stretch>
            <a:fillRect/>
          </a:stretch>
        </p:blipFill>
        <p:spPr>
          <a:xfrm>
            <a:off x="925115" y="2403486"/>
            <a:ext cx="9886642" cy="1555866"/>
          </a:xfrm>
          <a:prstGeom prst="rect">
            <a:avLst/>
          </a:prstGeom>
        </p:spPr>
      </p:pic>
    </p:spTree>
    <p:extLst>
      <p:ext uri="{BB962C8B-B14F-4D97-AF65-F5344CB8AC3E}">
        <p14:creationId xmlns:p14="http://schemas.microsoft.com/office/powerpoint/2010/main" val="358374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Shellcode(2/5)</a:t>
            </a:r>
          </a:p>
        </p:txBody>
      </p:sp>
      <p:pic>
        <p:nvPicPr>
          <p:cNvPr id="4" name="Picture 3">
            <a:extLst>
              <a:ext uri="{FF2B5EF4-FFF2-40B4-BE49-F238E27FC236}">
                <a16:creationId xmlns:a16="http://schemas.microsoft.com/office/drawing/2014/main" id="{54701E5F-0E8A-6E7D-7323-39B5560AC7D5}"/>
              </a:ext>
            </a:extLst>
          </p:cNvPr>
          <p:cNvPicPr>
            <a:picLocks noChangeAspect="1"/>
          </p:cNvPicPr>
          <p:nvPr/>
        </p:nvPicPr>
        <p:blipFill>
          <a:blip r:embed="rId2"/>
          <a:stretch>
            <a:fillRect/>
          </a:stretch>
        </p:blipFill>
        <p:spPr>
          <a:xfrm>
            <a:off x="838200" y="1690688"/>
            <a:ext cx="7659169" cy="3620005"/>
          </a:xfrm>
          <a:prstGeom prst="rect">
            <a:avLst/>
          </a:prstGeom>
        </p:spPr>
      </p:pic>
    </p:spTree>
    <p:extLst>
      <p:ext uri="{BB962C8B-B14F-4D97-AF65-F5344CB8AC3E}">
        <p14:creationId xmlns:p14="http://schemas.microsoft.com/office/powerpoint/2010/main" val="799312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Shellcode(3/5)</a:t>
            </a:r>
          </a:p>
        </p:txBody>
      </p:sp>
      <p:pic>
        <p:nvPicPr>
          <p:cNvPr id="5" name="Picture 4">
            <a:extLst>
              <a:ext uri="{FF2B5EF4-FFF2-40B4-BE49-F238E27FC236}">
                <a16:creationId xmlns:a16="http://schemas.microsoft.com/office/drawing/2014/main" id="{D5484ED3-CF6D-BD30-CB56-55F15FAEDCF4}"/>
              </a:ext>
            </a:extLst>
          </p:cNvPr>
          <p:cNvPicPr>
            <a:picLocks noChangeAspect="1"/>
          </p:cNvPicPr>
          <p:nvPr/>
        </p:nvPicPr>
        <p:blipFill>
          <a:blip r:embed="rId2"/>
          <a:stretch>
            <a:fillRect/>
          </a:stretch>
        </p:blipFill>
        <p:spPr>
          <a:xfrm>
            <a:off x="838200" y="1690688"/>
            <a:ext cx="4553585" cy="4667901"/>
          </a:xfrm>
          <a:prstGeom prst="rect">
            <a:avLst/>
          </a:prstGeom>
        </p:spPr>
      </p:pic>
      <p:sp>
        <p:nvSpPr>
          <p:cNvPr id="9" name="TextBox 8">
            <a:extLst>
              <a:ext uri="{FF2B5EF4-FFF2-40B4-BE49-F238E27FC236}">
                <a16:creationId xmlns:a16="http://schemas.microsoft.com/office/drawing/2014/main" id="{A2F63599-137A-A842-69DF-5B0DC34B3C39}"/>
              </a:ext>
            </a:extLst>
          </p:cNvPr>
          <p:cNvSpPr txBox="1"/>
          <p:nvPr/>
        </p:nvSpPr>
        <p:spPr>
          <a:xfrm>
            <a:off x="5657088" y="1690688"/>
            <a:ext cx="6097554" cy="485818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l-GR" sz="1600" dirty="0"/>
              <a:t>Τα πρώτα 16 </a:t>
            </a:r>
            <a:r>
              <a:rPr lang="el-GR" sz="1600" dirty="0" err="1"/>
              <a:t>bytes</a:t>
            </a:r>
            <a:r>
              <a:rPr lang="el-GR" sz="1600" dirty="0"/>
              <a:t> δυαδικών δεδομένων (γραμμή 1) γεμίζουν τον εκχωρημένο χώρο αποθήκευσης για τον κωδικό πρόσβασης. </a:t>
            </a:r>
            <a:endParaRPr lang="en-US" sz="1600" dirty="0"/>
          </a:p>
          <a:p>
            <a:pPr marL="171450" indent="-171450">
              <a:lnSpc>
                <a:spcPct val="150000"/>
              </a:lnSpc>
              <a:buFont typeface="Arial" panose="020B0604020202020204" pitchFamily="34" charset="0"/>
              <a:buChar char="•"/>
            </a:pPr>
            <a:r>
              <a:rPr lang="el-GR" sz="1600" dirty="0"/>
              <a:t>Παρόλο που το πρόγραμμα εκχώρησε μόνο 12 </a:t>
            </a:r>
            <a:r>
              <a:rPr lang="el-GR" sz="1600" dirty="0" err="1"/>
              <a:t>bytes</a:t>
            </a:r>
            <a:r>
              <a:rPr lang="el-GR" sz="1600" dirty="0"/>
              <a:t> για τον κωδικό πρόσβασης, η έκδοση του μεταγλωττιστή </a:t>
            </a:r>
            <a:r>
              <a:rPr lang="el-GR" sz="1600" dirty="0" err="1"/>
              <a:t>gcc</a:t>
            </a:r>
            <a:r>
              <a:rPr lang="el-GR" sz="1600" dirty="0"/>
              <a:t> που χρησιμοποιήθηκε για τον </a:t>
            </a:r>
            <a:r>
              <a:rPr lang="el-GR" sz="1600" dirty="0" err="1"/>
              <a:t>μεταγλωττισμό</a:t>
            </a:r>
            <a:r>
              <a:rPr lang="el-GR" sz="1600" dirty="0"/>
              <a:t> του προγράμματος εκχωρεί δεδομένα στη στοίβα σε πολλαπλάσια των 16 </a:t>
            </a:r>
            <a:r>
              <a:rPr lang="el-GR" sz="1600" dirty="0" err="1"/>
              <a:t>bytes</a:t>
            </a:r>
            <a:r>
              <a:rPr lang="el-GR" sz="1600" dirty="0"/>
              <a:t>.</a:t>
            </a:r>
            <a:endParaRPr lang="en-US" sz="1600" dirty="0"/>
          </a:p>
          <a:p>
            <a:pPr marL="171450" indent="-171450">
              <a:lnSpc>
                <a:spcPct val="150000"/>
              </a:lnSpc>
              <a:buFont typeface="Arial" panose="020B0604020202020204" pitchFamily="34" charset="0"/>
              <a:buChar char="•"/>
            </a:pPr>
            <a:r>
              <a:rPr lang="el-GR" sz="1600" dirty="0"/>
              <a:t>Τα επόμενα 12 </a:t>
            </a:r>
            <a:r>
              <a:rPr lang="el-GR" sz="1600" dirty="0" err="1"/>
              <a:t>bytes</a:t>
            </a:r>
            <a:r>
              <a:rPr lang="el-GR" sz="1600" dirty="0"/>
              <a:t> δυαδικών δεδομένων (γραμμή 2) γεμίζουν τον περισσότερο χώρο αποθήκευσης που δημιουργήθηκε από τον μεταγλωττιστή για να διατηρήσει τη στοίβα σε ένα όριο των 16 </a:t>
            </a:r>
            <a:r>
              <a:rPr lang="el-GR" sz="1600" dirty="0" err="1"/>
              <a:t>bytes</a:t>
            </a:r>
            <a:r>
              <a:rPr lang="el-GR" sz="1600" dirty="0"/>
              <a:t>. </a:t>
            </a:r>
            <a:endParaRPr lang="en-US" sz="1600" dirty="0"/>
          </a:p>
          <a:p>
            <a:pPr marL="171450" indent="-171450">
              <a:lnSpc>
                <a:spcPct val="150000"/>
              </a:lnSpc>
              <a:buFont typeface="Arial" panose="020B0604020202020204" pitchFamily="34" charset="0"/>
              <a:buChar char="•"/>
            </a:pPr>
            <a:r>
              <a:rPr lang="el-GR" sz="1600" dirty="0"/>
              <a:t>Ο μεταγλωττιστής εκχωρεί μόνο 12 </a:t>
            </a:r>
            <a:r>
              <a:rPr lang="el-GR" sz="1600" dirty="0" err="1"/>
              <a:t>bytes</a:t>
            </a:r>
            <a:r>
              <a:rPr lang="el-GR" sz="1600" dirty="0"/>
              <a:t> επειδή η στοίβα είχε ήδη έναν δείκτη επιστροφής 4 </a:t>
            </a:r>
            <a:r>
              <a:rPr lang="el-GR" sz="1600" dirty="0" err="1"/>
              <a:t>bytes</a:t>
            </a:r>
            <a:r>
              <a:rPr lang="el-GR" sz="1600" dirty="0"/>
              <a:t> όταν κλήθηκε η συνάρτηση </a:t>
            </a:r>
            <a:r>
              <a:rPr lang="el-GR" sz="1600" dirty="0" err="1"/>
              <a:t>IsPasswordOkay</a:t>
            </a:r>
            <a:r>
              <a:rPr lang="el-GR" sz="1600" dirty="0"/>
              <a:t>().</a:t>
            </a:r>
            <a:endParaRPr lang="en-US" sz="1600" dirty="0"/>
          </a:p>
        </p:txBody>
      </p:sp>
    </p:spTree>
    <p:extLst>
      <p:ext uri="{BB962C8B-B14F-4D97-AF65-F5344CB8AC3E}">
        <p14:creationId xmlns:p14="http://schemas.microsoft.com/office/powerpoint/2010/main" val="105773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159747-3009-93FB-923E-2AC2A2AF5133}"/>
              </a:ext>
            </a:extLst>
          </p:cNvPr>
          <p:cNvSpPr>
            <a:spLocks noGrp="1"/>
          </p:cNvSpPr>
          <p:nvPr>
            <p:ph type="title"/>
          </p:nvPr>
        </p:nvSpPr>
        <p:spPr>
          <a:xfrm>
            <a:off x="836679" y="723898"/>
            <a:ext cx="6002110" cy="1495425"/>
          </a:xfrm>
        </p:spPr>
        <p:txBody>
          <a:bodyPr>
            <a:normAutofit/>
          </a:bodyPr>
          <a:lstStyle/>
          <a:p>
            <a:r>
              <a:rPr lang="el-GR" sz="4000"/>
              <a:t>Εισαγωγή</a:t>
            </a:r>
            <a:endParaRPr lang="en-US" sz="4000"/>
          </a:p>
        </p:txBody>
      </p:sp>
      <p:sp>
        <p:nvSpPr>
          <p:cNvPr id="5" name="Content Placeholder 4">
            <a:extLst>
              <a:ext uri="{FF2B5EF4-FFF2-40B4-BE49-F238E27FC236}">
                <a16:creationId xmlns:a16="http://schemas.microsoft.com/office/drawing/2014/main" id="{5CFC7BD2-547E-F8E5-B884-E9BA6A394E6C}"/>
              </a:ext>
            </a:extLst>
          </p:cNvPr>
          <p:cNvSpPr>
            <a:spLocks noGrp="1"/>
          </p:cNvSpPr>
          <p:nvPr>
            <p:ph idx="1"/>
          </p:nvPr>
        </p:nvSpPr>
        <p:spPr>
          <a:xfrm>
            <a:off x="836680" y="2405067"/>
            <a:ext cx="6002110" cy="3729034"/>
          </a:xfrm>
        </p:spPr>
        <p:txBody>
          <a:bodyPr>
            <a:normAutofit/>
          </a:bodyPr>
          <a:lstStyle/>
          <a:p>
            <a:pPr>
              <a:lnSpc>
                <a:spcPct val="140000"/>
              </a:lnSpc>
            </a:pPr>
            <a:r>
              <a:rPr lang="el-GR" sz="1400" dirty="0"/>
              <a:t>Αυτή η ενότητα εστιάζει στην εκμετάλλευση ελαττωμάτων στο λογισμικό.</a:t>
            </a:r>
          </a:p>
          <a:p>
            <a:pPr>
              <a:lnSpc>
                <a:spcPct val="140000"/>
              </a:lnSpc>
            </a:pPr>
            <a:r>
              <a:rPr lang="el-GR" sz="1400" dirty="0"/>
              <a:t>Θα συζητήσουμε τόσο βασικές όσο και προηγμένες τεχνικές εκμετάλλευσης.</a:t>
            </a:r>
          </a:p>
          <a:p>
            <a:pPr>
              <a:lnSpc>
                <a:spcPct val="140000"/>
              </a:lnSpc>
            </a:pPr>
            <a:r>
              <a:rPr lang="el-GR" sz="1400" dirty="0"/>
              <a:t>Υποθέτουμε ότι το δεδομένο λογισμικό έχει (i) μια ευπάθεια σχετική με την ασφάλεια και (</a:t>
            </a:r>
            <a:r>
              <a:rPr lang="el-GR" sz="1400" dirty="0" err="1"/>
              <a:t>ii</a:t>
            </a:r>
            <a:r>
              <a:rPr lang="el-GR" sz="1400" dirty="0"/>
              <a:t>) ότι γνωρίζουμε αυτήν την ευπάθεια.</a:t>
            </a:r>
          </a:p>
          <a:p>
            <a:pPr>
              <a:lnSpc>
                <a:spcPct val="140000"/>
              </a:lnSpc>
            </a:pPr>
            <a:r>
              <a:rPr lang="el-GR" sz="1400" b="1" dirty="0"/>
              <a:t>Χρησιμοποιήστε αυτή τη γνώση μόνο σε προγράμματα του δικού σας υπολογιστή.</a:t>
            </a:r>
          </a:p>
          <a:p>
            <a:pPr marL="0" indent="0">
              <a:lnSpc>
                <a:spcPct val="140000"/>
              </a:lnSpc>
              <a:buNone/>
            </a:pPr>
            <a:r>
              <a:rPr lang="el-GR" sz="1400" i="1" dirty="0">
                <a:effectLst>
                  <a:outerShdw blurRad="38100" dist="38100" dir="2700000" algn="tl">
                    <a:srgbClr val="000000">
                      <a:alpha val="43137"/>
                    </a:srgbClr>
                  </a:outerShdw>
                </a:effectLst>
              </a:rPr>
              <a:t>Είναι παράνομη η εκμετάλλευση ευπαθειών λογισμικού από απόσταση μηχανήματα χωρίς προηγούμενη άδεια από τον ιδιοκτήτη.</a:t>
            </a:r>
            <a:endParaRPr lang="en-US" sz="1400" i="1" dirty="0">
              <a:effectLst>
                <a:outerShdw blurRad="38100" dist="38100" dir="2700000" algn="tl">
                  <a:srgbClr val="000000">
                    <a:alpha val="43137"/>
                  </a:srgbClr>
                </a:outerShdw>
              </a:effectLst>
            </a:endParaRPr>
          </a:p>
        </p:txBody>
      </p:sp>
      <p:pic>
        <p:nvPicPr>
          <p:cNvPr id="7" name="Picture 6" descr="Μαύρο βέλος που δείχνει προς τα δεξιά">
            <a:extLst>
              <a:ext uri="{FF2B5EF4-FFF2-40B4-BE49-F238E27FC236}">
                <a16:creationId xmlns:a16="http://schemas.microsoft.com/office/drawing/2014/main" id="{8C6AEEF8-30E8-7F21-4155-CC0DB8FEB488}"/>
              </a:ext>
            </a:extLst>
          </p:cNvPr>
          <p:cNvPicPr>
            <a:picLocks noChangeAspect="1"/>
          </p:cNvPicPr>
          <p:nvPr/>
        </p:nvPicPr>
        <p:blipFill rotWithShape="1">
          <a:blip r:embed="rId2"/>
          <a:srcRect l="7461" r="44309" b="-1"/>
          <a:stretch/>
        </p:blipFill>
        <p:spPr>
          <a:xfrm>
            <a:off x="7199440" y="10"/>
            <a:ext cx="4992560" cy="6857990"/>
          </a:xfrm>
          <a:prstGeom prst="rect">
            <a:avLst/>
          </a:prstGeom>
          <a:effectLst/>
        </p:spPr>
      </p:pic>
    </p:spTree>
    <p:extLst>
      <p:ext uri="{BB962C8B-B14F-4D97-AF65-F5344CB8AC3E}">
        <p14:creationId xmlns:p14="http://schemas.microsoft.com/office/powerpoint/2010/main" val="99747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Shellcode(4/5)</a:t>
            </a:r>
          </a:p>
        </p:txBody>
      </p:sp>
      <p:pic>
        <p:nvPicPr>
          <p:cNvPr id="5" name="Picture 4">
            <a:extLst>
              <a:ext uri="{FF2B5EF4-FFF2-40B4-BE49-F238E27FC236}">
                <a16:creationId xmlns:a16="http://schemas.microsoft.com/office/drawing/2014/main" id="{D5484ED3-CF6D-BD30-CB56-55F15FAEDCF4}"/>
              </a:ext>
            </a:extLst>
          </p:cNvPr>
          <p:cNvPicPr>
            <a:picLocks noChangeAspect="1"/>
          </p:cNvPicPr>
          <p:nvPr/>
        </p:nvPicPr>
        <p:blipFill>
          <a:blip r:embed="rId2"/>
          <a:stretch>
            <a:fillRect/>
          </a:stretch>
        </p:blipFill>
        <p:spPr>
          <a:xfrm>
            <a:off x="838200" y="1690688"/>
            <a:ext cx="4553585" cy="4667901"/>
          </a:xfrm>
          <a:prstGeom prst="rect">
            <a:avLst/>
          </a:prstGeom>
        </p:spPr>
      </p:pic>
      <p:sp>
        <p:nvSpPr>
          <p:cNvPr id="9" name="TextBox 8">
            <a:extLst>
              <a:ext uri="{FF2B5EF4-FFF2-40B4-BE49-F238E27FC236}">
                <a16:creationId xmlns:a16="http://schemas.microsoft.com/office/drawing/2014/main" id="{A2F63599-137A-A842-69DF-5B0DC34B3C39}"/>
              </a:ext>
            </a:extLst>
          </p:cNvPr>
          <p:cNvSpPr txBox="1"/>
          <p:nvPr/>
        </p:nvSpPr>
        <p:spPr>
          <a:xfrm>
            <a:off x="5657088" y="1690688"/>
            <a:ext cx="6097554" cy="462286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l-GR" dirty="0"/>
              <a:t>Ο δείκτης επιστροφής έχει αντικατασταθεί (γραμμή 3) για να συνεχιστεί η εκτέλεση του προγράμματος (γραμμή 4) όταν το πρόγραμμα εκτελέσει την εντολή επιστροφής στη συνάρτηση </a:t>
            </a:r>
            <a:r>
              <a:rPr lang="el-GR" dirty="0" err="1"/>
              <a:t>IsPasswordOkay</a:t>
            </a:r>
            <a:r>
              <a:rPr lang="el-GR" dirty="0"/>
              <a:t>(). Αυτό οδηγεί στην εκτέλεση κώδικα που βρίσκεται στη στοίβα (γραμμές 4–10).</a:t>
            </a:r>
            <a:endParaRPr lang="en-US" dirty="0"/>
          </a:p>
          <a:p>
            <a:pPr marL="171450" indent="-171450">
              <a:lnSpc>
                <a:spcPct val="150000"/>
              </a:lnSpc>
              <a:buFont typeface="Arial" panose="020B0604020202020204" pitchFamily="34" charset="0"/>
              <a:buChar char="•"/>
            </a:pPr>
            <a:r>
              <a:rPr lang="el-GR" dirty="0"/>
              <a:t>Δημιουργία μιας </a:t>
            </a:r>
            <a:r>
              <a:rPr lang="en-US" dirty="0"/>
              <a:t>NULL </a:t>
            </a:r>
            <a:r>
              <a:rPr lang="el-GR" dirty="0"/>
              <a:t>τιμής και χρήση της για να τερματίσει τη λίστα των ορισμάτων (γραμμές 4 και 5). </a:t>
            </a:r>
          </a:p>
          <a:p>
            <a:pPr marL="171450" indent="-171450">
              <a:lnSpc>
                <a:spcPct val="150000"/>
              </a:lnSpc>
              <a:buFont typeface="Arial" panose="020B0604020202020204" pitchFamily="34" charset="0"/>
              <a:buChar char="•"/>
            </a:pPr>
            <a:r>
              <a:rPr lang="el-GR" dirty="0"/>
              <a:t>Αυτό είναι απαραίτητο επειδή ένα από τα ορίσματα για μια κλήση συστήματος που πραγματοποιείται από αυτή την εκμετάλλευση πρέπει να περιέχει μια λίστα με δείκτες χαρακτήρων που τερματίζονται από έναν NULL δείκτη. </a:t>
            </a:r>
            <a:endParaRPr lang="en-US" dirty="0"/>
          </a:p>
        </p:txBody>
      </p:sp>
    </p:spTree>
    <p:extLst>
      <p:ext uri="{BB962C8B-B14F-4D97-AF65-F5344CB8AC3E}">
        <p14:creationId xmlns:p14="http://schemas.microsoft.com/office/powerpoint/2010/main" val="173058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FE2E-A6E3-EF33-9CC9-4B9FF8568D0A}"/>
              </a:ext>
            </a:extLst>
          </p:cNvPr>
          <p:cNvSpPr>
            <a:spLocks noGrp="1"/>
          </p:cNvSpPr>
          <p:nvPr>
            <p:ph type="title"/>
          </p:nvPr>
        </p:nvSpPr>
        <p:spPr/>
        <p:txBody>
          <a:bodyPr>
            <a:normAutofit/>
          </a:bodyPr>
          <a:lstStyle/>
          <a:p>
            <a:r>
              <a:rPr lang="el-GR" sz="4000" dirty="0"/>
              <a:t>Έγχυση κώδικα στη στοίβα – </a:t>
            </a:r>
            <a:r>
              <a:rPr lang="en-US" sz="4000" dirty="0"/>
              <a:t>Shellcode(5/5)</a:t>
            </a:r>
          </a:p>
        </p:txBody>
      </p:sp>
      <p:pic>
        <p:nvPicPr>
          <p:cNvPr id="5" name="Picture 4">
            <a:extLst>
              <a:ext uri="{FF2B5EF4-FFF2-40B4-BE49-F238E27FC236}">
                <a16:creationId xmlns:a16="http://schemas.microsoft.com/office/drawing/2014/main" id="{D5484ED3-CF6D-BD30-CB56-55F15FAEDCF4}"/>
              </a:ext>
            </a:extLst>
          </p:cNvPr>
          <p:cNvPicPr>
            <a:picLocks noChangeAspect="1"/>
          </p:cNvPicPr>
          <p:nvPr/>
        </p:nvPicPr>
        <p:blipFill>
          <a:blip r:embed="rId2"/>
          <a:stretch>
            <a:fillRect/>
          </a:stretch>
        </p:blipFill>
        <p:spPr>
          <a:xfrm>
            <a:off x="838200" y="1690688"/>
            <a:ext cx="4553585" cy="4667901"/>
          </a:xfrm>
          <a:prstGeom prst="rect">
            <a:avLst/>
          </a:prstGeom>
        </p:spPr>
      </p:pic>
      <p:sp>
        <p:nvSpPr>
          <p:cNvPr id="9" name="TextBox 8">
            <a:extLst>
              <a:ext uri="{FF2B5EF4-FFF2-40B4-BE49-F238E27FC236}">
                <a16:creationId xmlns:a16="http://schemas.microsoft.com/office/drawing/2014/main" id="{A2F63599-137A-A842-69DF-5B0DC34B3C39}"/>
              </a:ext>
            </a:extLst>
          </p:cNvPr>
          <p:cNvSpPr txBox="1"/>
          <p:nvPr/>
        </p:nvSpPr>
        <p:spPr>
          <a:xfrm>
            <a:off x="5657088" y="1690688"/>
            <a:ext cx="6097554" cy="420294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l-GR" sz="2000" dirty="0"/>
              <a:t>Η κλήση συστήματος ορίζεται σε 0xb, που αντιστοιχεί στην κλήση συστήματος </a:t>
            </a:r>
            <a:r>
              <a:rPr lang="el-GR" sz="2000" dirty="0" err="1"/>
              <a:t>execve</a:t>
            </a:r>
            <a:r>
              <a:rPr lang="el-GR" sz="2000" dirty="0"/>
              <a:t>() στο </a:t>
            </a:r>
            <a:r>
              <a:rPr lang="el-GR" sz="2000" dirty="0" err="1"/>
              <a:t>Linux</a:t>
            </a:r>
            <a:r>
              <a:rPr lang="el-GR" sz="2000" dirty="0"/>
              <a:t> (γραμμή 6).Οι τρεις παράμετροι για την κλήση της συνάρτησης </a:t>
            </a:r>
            <a:r>
              <a:rPr lang="el-GR" sz="2000" dirty="0" err="1"/>
              <a:t>execve</a:t>
            </a:r>
            <a:r>
              <a:rPr lang="el-GR" sz="2000" dirty="0"/>
              <a:t>() ρυθμίζονται (γραμμές 7–9). Τα δεδομένα για αυτές τις παραμέτρους βρίσκονται στις γραμμές 12–13.</a:t>
            </a:r>
            <a:endParaRPr lang="en-US" sz="2000" dirty="0"/>
          </a:p>
          <a:p>
            <a:pPr marL="171450" indent="-171450">
              <a:lnSpc>
                <a:spcPct val="150000"/>
              </a:lnSpc>
              <a:buFont typeface="Arial" panose="020B0604020202020204" pitchFamily="34" charset="0"/>
              <a:buChar char="•"/>
            </a:pPr>
            <a:r>
              <a:rPr lang="el-GR" sz="2000" dirty="0"/>
              <a:t>Η κλήση της συνάρτησης </a:t>
            </a:r>
            <a:r>
              <a:rPr lang="el-GR" sz="2000" dirty="0" err="1"/>
              <a:t>execve</a:t>
            </a:r>
            <a:r>
              <a:rPr lang="el-GR" sz="2000" dirty="0"/>
              <a:t>() εκτελείται, που οδηγεί στην εκτέλεση του προγράμματος ημερολογίου του </a:t>
            </a:r>
            <a:r>
              <a:rPr lang="el-GR" sz="2000" dirty="0" err="1"/>
              <a:t>Linux</a:t>
            </a:r>
            <a:r>
              <a:rPr lang="el-GR" sz="2000" dirty="0"/>
              <a:t> (γραμμή 10).</a:t>
            </a:r>
            <a:endParaRPr lang="en-US" sz="2000" dirty="0"/>
          </a:p>
        </p:txBody>
      </p:sp>
    </p:spTree>
    <p:extLst>
      <p:ext uri="{BB962C8B-B14F-4D97-AF65-F5344CB8AC3E}">
        <p14:creationId xmlns:p14="http://schemas.microsoft.com/office/powerpoint/2010/main" val="3757966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4E8E6-8B6F-07CC-2113-EE7AC9ACA69A}"/>
              </a:ext>
            </a:extLst>
          </p:cNvPr>
          <p:cNvSpPr>
            <a:spLocks noGrp="1"/>
          </p:cNvSpPr>
          <p:nvPr>
            <p:ph type="title"/>
          </p:nvPr>
        </p:nvSpPr>
        <p:spPr>
          <a:xfrm>
            <a:off x="633446" y="640081"/>
            <a:ext cx="6562262" cy="3849244"/>
          </a:xfrm>
          <a:noFill/>
        </p:spPr>
        <p:txBody>
          <a:bodyPr vert="horz" lIns="91440" tIns="45720" rIns="91440" bIns="45720" rtlCol="0" anchor="b">
            <a:normAutofit/>
          </a:bodyPr>
          <a:lstStyle/>
          <a:p>
            <a:pPr algn="r"/>
            <a:r>
              <a:rPr lang="en-US"/>
              <a:t>Έγχυση κώδικα στο σωρό</a:t>
            </a:r>
          </a:p>
        </p:txBody>
      </p:sp>
      <p:sp>
        <p:nvSpPr>
          <p:cNvPr id="3" name="Text Placeholder 2">
            <a:extLst>
              <a:ext uri="{FF2B5EF4-FFF2-40B4-BE49-F238E27FC236}">
                <a16:creationId xmlns:a16="http://schemas.microsoft.com/office/drawing/2014/main" id="{FCDA7F1B-D8AA-CDB4-32EC-ED654150D2A3}"/>
              </a:ext>
            </a:extLst>
          </p:cNvPr>
          <p:cNvSpPr>
            <a:spLocks noGrp="1"/>
          </p:cNvSpPr>
          <p:nvPr>
            <p:ph type="body" idx="1"/>
          </p:nvPr>
        </p:nvSpPr>
        <p:spPr>
          <a:xfrm>
            <a:off x="633446" y="4627755"/>
            <a:ext cx="6562262" cy="1590165"/>
          </a:xfrm>
          <a:noFill/>
        </p:spPr>
        <p:txBody>
          <a:bodyPr vert="horz" lIns="91440" tIns="45720" rIns="91440" bIns="45720" rtlCol="0">
            <a:normAutofit/>
          </a:bodyPr>
          <a:lstStyle/>
          <a:p>
            <a:pPr algn="r"/>
            <a:endParaRPr lang="en-US">
              <a:solidFill>
                <a:schemeClr val="tx1"/>
              </a:solidFill>
            </a:endParaRPr>
          </a:p>
        </p:txBody>
      </p:sp>
      <p:pic>
        <p:nvPicPr>
          <p:cNvPr id="5" name="Picture 4">
            <a:extLst>
              <a:ext uri="{FF2B5EF4-FFF2-40B4-BE49-F238E27FC236}">
                <a16:creationId xmlns:a16="http://schemas.microsoft.com/office/drawing/2014/main" id="{AAEC5A99-5F49-6AAB-3F9B-93A3343284A4}"/>
              </a:ext>
            </a:extLst>
          </p:cNvPr>
          <p:cNvPicPr>
            <a:picLocks noChangeAspect="1"/>
          </p:cNvPicPr>
          <p:nvPr/>
        </p:nvPicPr>
        <p:blipFill rotWithShape="1">
          <a:blip r:embed="rId2"/>
          <a:srcRect l="27159" r="25182"/>
          <a:stretch/>
        </p:blipFill>
        <p:spPr>
          <a:xfrm>
            <a:off x="7552944" y="10"/>
            <a:ext cx="4636008" cy="6857990"/>
          </a:xfrm>
          <a:prstGeom prst="rect">
            <a:avLst/>
          </a:prstGeom>
        </p:spPr>
      </p:pic>
    </p:spTree>
    <p:extLst>
      <p:ext uri="{BB962C8B-B14F-4D97-AF65-F5344CB8AC3E}">
        <p14:creationId xmlns:p14="http://schemas.microsoft.com/office/powerpoint/2010/main" val="2996328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C41E02A-5000-5423-B814-DF9242A9757D}"/>
              </a:ext>
            </a:extLst>
          </p:cNvPr>
          <p:cNvSpPr>
            <a:spLocks noGrp="1"/>
          </p:cNvSpPr>
          <p:nvPr>
            <p:ph type="title"/>
          </p:nvPr>
        </p:nvSpPr>
        <p:spPr>
          <a:xfrm>
            <a:off x="6513788" y="365125"/>
            <a:ext cx="4840010" cy="1807305"/>
          </a:xfrm>
        </p:spPr>
        <p:txBody>
          <a:bodyPr>
            <a:normAutofit/>
          </a:bodyPr>
          <a:lstStyle/>
          <a:p>
            <a:r>
              <a:rPr lang="el-GR" dirty="0"/>
              <a:t>Έγχυση κώδικα στο σωρό (1/3)</a:t>
            </a:r>
            <a:endParaRPr lang="en-US" dirty="0"/>
          </a:p>
        </p:txBody>
      </p:sp>
      <p:pic>
        <p:nvPicPr>
          <p:cNvPr id="7" name="Picture 6" descr="Κουτιά από χαρτόνι">
            <a:extLst>
              <a:ext uri="{FF2B5EF4-FFF2-40B4-BE49-F238E27FC236}">
                <a16:creationId xmlns:a16="http://schemas.microsoft.com/office/drawing/2014/main" id="{CCF83447-4631-573F-7A23-739A15B0377F}"/>
              </a:ext>
            </a:extLst>
          </p:cNvPr>
          <p:cNvPicPr>
            <a:picLocks noChangeAspect="1"/>
          </p:cNvPicPr>
          <p:nvPr/>
        </p:nvPicPr>
        <p:blipFill rotWithShape="1">
          <a:blip r:embed="rId2"/>
          <a:srcRect l="22135" r="18110"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ontent Placeholder 4">
            <a:extLst>
              <a:ext uri="{FF2B5EF4-FFF2-40B4-BE49-F238E27FC236}">
                <a16:creationId xmlns:a16="http://schemas.microsoft.com/office/drawing/2014/main" id="{08882BF5-D5F6-9E3A-0C26-27E58547C584}"/>
              </a:ext>
            </a:extLst>
          </p:cNvPr>
          <p:cNvSpPr>
            <a:spLocks noGrp="1"/>
          </p:cNvSpPr>
          <p:nvPr>
            <p:ph idx="1"/>
          </p:nvPr>
        </p:nvSpPr>
        <p:spPr>
          <a:xfrm>
            <a:off x="6513788" y="2333297"/>
            <a:ext cx="4840010" cy="3843666"/>
          </a:xfrm>
        </p:spPr>
        <p:txBody>
          <a:bodyPr>
            <a:normAutofit/>
          </a:bodyPr>
          <a:lstStyle/>
          <a:p>
            <a:pPr>
              <a:lnSpc>
                <a:spcPct val="140000"/>
              </a:lnSpc>
            </a:pPr>
            <a:r>
              <a:rPr lang="el-GR" sz="1700" dirty="0"/>
              <a:t>Το "</a:t>
            </a:r>
            <a:r>
              <a:rPr lang="el-GR" sz="1700" dirty="0" err="1"/>
              <a:t>heap</a:t>
            </a:r>
            <a:r>
              <a:rPr lang="el-GR" sz="1700" dirty="0"/>
              <a:t> </a:t>
            </a:r>
            <a:r>
              <a:rPr lang="el-GR" sz="1700" dirty="0" err="1"/>
              <a:t>spraying</a:t>
            </a:r>
            <a:r>
              <a:rPr lang="el-GR" sz="1700" dirty="0"/>
              <a:t>" είναι μια τεχνική εκμετάλλευσης μνήμης που χρησιμοποιείται κυρίως στον τομέα της </a:t>
            </a:r>
            <a:r>
              <a:rPr lang="el-GR" sz="1700" dirty="0" err="1"/>
              <a:t>κυβερνοασφάλειας</a:t>
            </a:r>
            <a:r>
              <a:rPr lang="el-GR" sz="1700" dirty="0"/>
              <a:t>, ειδικότερα στο πλαίσιο εκμετάλλευσης ευπαθειών στο λογισμικό.</a:t>
            </a:r>
          </a:p>
          <a:p>
            <a:pPr>
              <a:lnSpc>
                <a:spcPct val="140000"/>
              </a:lnSpc>
            </a:pPr>
            <a:r>
              <a:rPr lang="el-GR" sz="1700" dirty="0"/>
              <a:t>Ο στόχος του "</a:t>
            </a:r>
            <a:r>
              <a:rPr lang="el-GR" sz="1700" dirty="0" err="1"/>
              <a:t>heap</a:t>
            </a:r>
            <a:r>
              <a:rPr lang="el-GR" sz="1700" dirty="0"/>
              <a:t> </a:t>
            </a:r>
            <a:r>
              <a:rPr lang="el-GR" sz="1700" dirty="0" err="1"/>
              <a:t>spraying</a:t>
            </a:r>
            <a:r>
              <a:rPr lang="el-GR" sz="1700" dirty="0"/>
              <a:t>" είναι να αυξήσει την πιθανότητα επιτυχούς εκμετάλλευσης τοποθετώντας δεδομένα που ελέγχει ο επιτιθέμενος (συνήθως κώδικα κελύφους) σε προβλέψιμες θέσεις στη στοίβα μνήμης.</a:t>
            </a:r>
            <a:endParaRPr lang="en-US" sz="1700" dirty="0"/>
          </a:p>
        </p:txBody>
      </p:sp>
    </p:spTree>
    <p:extLst>
      <p:ext uri="{BB962C8B-B14F-4D97-AF65-F5344CB8AC3E}">
        <p14:creationId xmlns:p14="http://schemas.microsoft.com/office/powerpoint/2010/main" val="2185253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FDF10-A1D2-2921-17DB-3F7AC869A4CC}"/>
              </a:ext>
            </a:extLst>
          </p:cNvPr>
          <p:cNvSpPr>
            <a:spLocks noGrp="1"/>
          </p:cNvSpPr>
          <p:nvPr>
            <p:ph type="title"/>
          </p:nvPr>
        </p:nvSpPr>
        <p:spPr>
          <a:xfrm>
            <a:off x="838201" y="365125"/>
            <a:ext cx="5251316" cy="1807305"/>
          </a:xfrm>
        </p:spPr>
        <p:txBody>
          <a:bodyPr>
            <a:normAutofit/>
          </a:bodyPr>
          <a:lstStyle/>
          <a:p>
            <a:r>
              <a:rPr lang="el-GR" dirty="0"/>
              <a:t>Έγχυση κώδικα στο σωρό (2/3)</a:t>
            </a:r>
            <a:endParaRPr lang="en-US" dirty="0"/>
          </a:p>
        </p:txBody>
      </p:sp>
      <p:sp>
        <p:nvSpPr>
          <p:cNvPr id="3" name="Content Placeholder 2">
            <a:extLst>
              <a:ext uri="{FF2B5EF4-FFF2-40B4-BE49-F238E27FC236}">
                <a16:creationId xmlns:a16="http://schemas.microsoft.com/office/drawing/2014/main" id="{DAB6CA37-4D7E-F796-CAB0-6CF42286957B}"/>
              </a:ext>
            </a:extLst>
          </p:cNvPr>
          <p:cNvSpPr>
            <a:spLocks noGrp="1"/>
          </p:cNvSpPr>
          <p:nvPr>
            <p:ph idx="1"/>
          </p:nvPr>
        </p:nvSpPr>
        <p:spPr>
          <a:xfrm>
            <a:off x="838200" y="1987420"/>
            <a:ext cx="5608320" cy="4739951"/>
          </a:xfrm>
        </p:spPr>
        <p:txBody>
          <a:bodyPr>
            <a:normAutofit/>
          </a:bodyPr>
          <a:lstStyle/>
          <a:p>
            <a:pPr>
              <a:lnSpc>
                <a:spcPct val="140000"/>
              </a:lnSpc>
            </a:pPr>
            <a:r>
              <a:rPr lang="el-GR" sz="900" dirty="0"/>
              <a:t>Έτσι λειτουργεί τυπικά το </a:t>
            </a:r>
            <a:r>
              <a:rPr lang="el-GR" sz="900" dirty="0" err="1"/>
              <a:t>heap</a:t>
            </a:r>
            <a:r>
              <a:rPr lang="el-GR" sz="900" dirty="0"/>
              <a:t> </a:t>
            </a:r>
            <a:r>
              <a:rPr lang="el-GR" sz="900" dirty="0" err="1"/>
              <a:t>spraying</a:t>
            </a:r>
            <a:r>
              <a:rPr lang="el-GR" sz="900" dirty="0"/>
              <a:t>:</a:t>
            </a:r>
          </a:p>
          <a:p>
            <a:pPr marL="914400" lvl="1" indent="-457200">
              <a:lnSpc>
                <a:spcPct val="140000"/>
              </a:lnSpc>
              <a:buFont typeface="+mj-lt"/>
              <a:buAutoNum type="arabicPeriod"/>
            </a:pPr>
            <a:r>
              <a:rPr lang="el-GR" sz="900" b="1" dirty="0"/>
              <a:t>Κατανομή στο σωρό</a:t>
            </a:r>
            <a:r>
              <a:rPr lang="el-GR" sz="900" dirty="0"/>
              <a:t>: Ο κώδικας του επιτιθέμενου κατανέμει ένα μεγάλο αριθμό κομματιών μνήμης στο σωρό. Αυτές οι κατανομές είναι συνήθως μεγαλύτερες από ό,τι χρειάζονται και γεμίζονται με δεδομένα που ελέγχει ο επιτιθέμενος.</a:t>
            </a:r>
          </a:p>
          <a:p>
            <a:pPr marL="914400" lvl="1" indent="-457200">
              <a:lnSpc>
                <a:spcPct val="140000"/>
              </a:lnSpc>
              <a:buFont typeface="+mj-lt"/>
              <a:buAutoNum type="arabicPeriod"/>
            </a:pPr>
            <a:r>
              <a:rPr lang="el-GR" sz="900" b="1" dirty="0"/>
              <a:t>Προβλέψιμη τοποθεσία</a:t>
            </a:r>
            <a:r>
              <a:rPr lang="el-GR" sz="900" dirty="0"/>
              <a:t>: Ο επιτιθέμενος στοχεύει να τοποθετήσει το φορτίο του σε μια προβλέψιμη θέση στη μνήμη. Αυτό είναι συχνά απαραίτητο επειδή πολλές εκμεταλλεύσεις απαιτούν από τον επιτιθέμενο να γνωρίζει πού βρίσκεται το φορτίο του, όπως όταν εκμεταλλεύεται μια ευπάθεια υπερχείλισης </a:t>
            </a:r>
            <a:r>
              <a:rPr lang="el-GR" sz="900" dirty="0" err="1"/>
              <a:t>buffer</a:t>
            </a:r>
            <a:r>
              <a:rPr lang="el-GR" sz="900" dirty="0"/>
              <a:t>.</a:t>
            </a:r>
          </a:p>
          <a:p>
            <a:pPr marL="914400" lvl="1" indent="-457200">
              <a:lnSpc>
                <a:spcPct val="140000"/>
              </a:lnSpc>
              <a:buFont typeface="+mj-lt"/>
              <a:buAutoNum type="arabicPeriod"/>
            </a:pPr>
            <a:r>
              <a:rPr lang="el-GR" sz="900" b="1" dirty="0"/>
              <a:t>Τοποθέτηση του φορτίου</a:t>
            </a:r>
            <a:r>
              <a:rPr lang="el-GR" sz="900" dirty="0"/>
              <a:t>: Ο επιτιθέμενος γεμίζει κάθε κατανεμημένο κομμάτι μνήμης με τα δεδομένα του φορτίου του. Αυτό το φορτίο συνήθως αποτελείται από εντολές μηχανής, που συχνά αναφέρονται ως κώδικας </a:t>
            </a:r>
            <a:r>
              <a:rPr lang="el-GR" sz="900" dirty="0" err="1"/>
              <a:t>κέλυφους</a:t>
            </a:r>
            <a:r>
              <a:rPr lang="el-GR" sz="900" dirty="0"/>
              <a:t>, τον οποίο ο επιτιθέμενος επιθυμεί να εκτελέσει στο σύστημα του θύματος.</a:t>
            </a:r>
          </a:p>
          <a:p>
            <a:pPr marL="914400" lvl="1" indent="-457200">
              <a:lnSpc>
                <a:spcPct val="140000"/>
              </a:lnSpc>
              <a:buFont typeface="+mj-lt"/>
              <a:buAutoNum type="arabicPeriod"/>
            </a:pPr>
            <a:r>
              <a:rPr lang="el-GR" sz="900" b="1" dirty="0"/>
              <a:t>Ενεργοποίηση της </a:t>
            </a:r>
            <a:r>
              <a:rPr lang="el-GR" sz="900" b="1" dirty="0" err="1"/>
              <a:t>ευπαθότητας</a:t>
            </a:r>
            <a:r>
              <a:rPr lang="el-GR" sz="900" dirty="0"/>
              <a:t>: Ο επιτιθέμενος στη συνέχεια ενεργοποιεί την </a:t>
            </a:r>
            <a:r>
              <a:rPr lang="el-GR" sz="900" dirty="0" err="1"/>
              <a:t>ευπαθία</a:t>
            </a:r>
            <a:r>
              <a:rPr lang="el-GR" sz="900" dirty="0"/>
              <a:t> στο λογισμικό-στόχο. Αυτό μπορεί να επιτευχθεί με διάφορους τρόπους, όπως αποστολή ειδικά διαμορφωμένης εισόδου στο πρόγραμμα ή επίσκεψη κακόβουλου </a:t>
            </a:r>
            <a:r>
              <a:rPr lang="el-GR" sz="900" dirty="0" err="1"/>
              <a:t>ιστότοπου</a:t>
            </a:r>
            <a:r>
              <a:rPr lang="el-GR" sz="900" dirty="0"/>
              <a:t>.</a:t>
            </a:r>
          </a:p>
          <a:p>
            <a:pPr marL="914400" lvl="1" indent="-457200">
              <a:lnSpc>
                <a:spcPct val="140000"/>
              </a:lnSpc>
              <a:buFont typeface="+mj-lt"/>
              <a:buAutoNum type="arabicPeriod"/>
            </a:pPr>
            <a:r>
              <a:rPr lang="el-GR" sz="900" b="1" dirty="0"/>
              <a:t>Εκμετάλλευση</a:t>
            </a:r>
            <a:r>
              <a:rPr lang="el-GR" sz="900" dirty="0"/>
              <a:t>: Όταν η ευπάθεια ενεργοποιείται, η ροή εκτέλεσης του προγράμματος διαμορφώνεται με τέτοιο τρόπο ώστε να μεταβεί στο φορτίο του επιτιθέμενου, το οποίο έχει τοποθετηθεί στρατηγικά στη μνήμη μέσω του </a:t>
            </a:r>
            <a:r>
              <a:rPr lang="el-GR" sz="900" dirty="0" err="1"/>
              <a:t>heap</a:t>
            </a:r>
            <a:r>
              <a:rPr lang="el-GR" sz="900" dirty="0"/>
              <a:t> </a:t>
            </a:r>
            <a:r>
              <a:rPr lang="el-GR" sz="900" dirty="0" err="1"/>
              <a:t>spraying</a:t>
            </a:r>
            <a:r>
              <a:rPr lang="el-GR" sz="900" dirty="0"/>
              <a:t>. Με την εκτέλεση του φορτίου του επιτιθέμενου, αυτός αποκτά τον έλεγχο του συστήματος-στόχου και μπορεί να εκτελέσει κακόβουλες ενέργειες.</a:t>
            </a:r>
            <a:endParaRPr lang="en-US" sz="900" dirty="0"/>
          </a:p>
        </p:txBody>
      </p:sp>
      <p:pic>
        <p:nvPicPr>
          <p:cNvPr id="14" name="Picture 13" descr="Ελαστικά στοιβαγμένα σε μοτίβο">
            <a:extLst>
              <a:ext uri="{FF2B5EF4-FFF2-40B4-BE49-F238E27FC236}">
                <a16:creationId xmlns:a16="http://schemas.microsoft.com/office/drawing/2014/main" id="{7C32C50F-4154-6E04-95A2-17E9271A681C}"/>
              </a:ext>
            </a:extLst>
          </p:cNvPr>
          <p:cNvPicPr>
            <a:picLocks noChangeAspect="1"/>
          </p:cNvPicPr>
          <p:nvPr/>
        </p:nvPicPr>
        <p:blipFill rotWithShape="1">
          <a:blip r:embed="rId2"/>
          <a:srcRect l="14393" r="2756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87152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82309-A751-53A9-CD37-49D96749A805}"/>
              </a:ext>
            </a:extLst>
          </p:cNvPr>
          <p:cNvSpPr>
            <a:spLocks noGrp="1"/>
          </p:cNvSpPr>
          <p:nvPr>
            <p:ph type="title"/>
          </p:nvPr>
        </p:nvSpPr>
        <p:spPr>
          <a:xfrm>
            <a:off x="838201" y="365125"/>
            <a:ext cx="5251316" cy="1807305"/>
          </a:xfrm>
        </p:spPr>
        <p:txBody>
          <a:bodyPr>
            <a:normAutofit/>
          </a:bodyPr>
          <a:lstStyle/>
          <a:p>
            <a:r>
              <a:rPr lang="el-GR" dirty="0"/>
              <a:t>Έγχυση κώδικα στο σωρό (3/3)</a:t>
            </a:r>
            <a:endParaRPr lang="en-US" dirty="0"/>
          </a:p>
        </p:txBody>
      </p:sp>
      <p:sp>
        <p:nvSpPr>
          <p:cNvPr id="3" name="Content Placeholder 2">
            <a:extLst>
              <a:ext uri="{FF2B5EF4-FFF2-40B4-BE49-F238E27FC236}">
                <a16:creationId xmlns:a16="http://schemas.microsoft.com/office/drawing/2014/main" id="{F1688050-1F2E-86E5-B90D-623E99F0EA0F}"/>
              </a:ext>
            </a:extLst>
          </p:cNvPr>
          <p:cNvSpPr>
            <a:spLocks noGrp="1"/>
          </p:cNvSpPr>
          <p:nvPr>
            <p:ph idx="1"/>
          </p:nvPr>
        </p:nvSpPr>
        <p:spPr>
          <a:xfrm>
            <a:off x="838200" y="2333297"/>
            <a:ext cx="4619621" cy="3843666"/>
          </a:xfrm>
        </p:spPr>
        <p:txBody>
          <a:bodyPr>
            <a:normAutofit/>
          </a:bodyPr>
          <a:lstStyle/>
          <a:p>
            <a:pPr>
              <a:lnSpc>
                <a:spcPct val="140000"/>
              </a:lnSpc>
            </a:pPr>
            <a:r>
              <a:rPr lang="el-GR" sz="1300" dirty="0"/>
              <a:t>Το </a:t>
            </a:r>
            <a:r>
              <a:rPr lang="el-GR" sz="1300" dirty="0" err="1"/>
              <a:t>heap</a:t>
            </a:r>
            <a:r>
              <a:rPr lang="el-GR" sz="1300" dirty="0"/>
              <a:t> </a:t>
            </a:r>
            <a:r>
              <a:rPr lang="el-GR" sz="1300" dirty="0" err="1"/>
              <a:t>spraying</a:t>
            </a:r>
            <a:r>
              <a:rPr lang="el-GR" sz="1300" dirty="0"/>
              <a:t> είναι ιδιαίτερα αποτελεσματικό σε σενάρια όπου το σύστημα-στόχος δεν διαθέτει αποτελεσματικές αντιμετωπίσεις κατά των ευπαθειών στη μνήμη ή όπου ο επιτιθέμενος έχει ένα αξιόπιστο μέσο για την πρόβλεψη της τοποθεσίας των κατανομών στο σωρό. </a:t>
            </a:r>
          </a:p>
          <a:p>
            <a:pPr>
              <a:lnSpc>
                <a:spcPct val="140000"/>
              </a:lnSpc>
            </a:pPr>
            <a:r>
              <a:rPr lang="el-GR" sz="1300" dirty="0"/>
              <a:t>Ωστόσο, τα σύγχρονα λειτουργικά συστήματα και μηχανισμοί ασφάλειας συχνά χρησιμοποιούν διάφορες αντιμετωπίσεις, όπως η τυχαία διάταξη του χώρου διεύθυνσης (ASLR) και η πρόληψη εκτέλεσης δεδομένων (DEP), τα οποία καθιστούν το </a:t>
            </a:r>
            <a:r>
              <a:rPr lang="el-GR" sz="1300" dirty="0" err="1"/>
              <a:t>heap</a:t>
            </a:r>
            <a:r>
              <a:rPr lang="el-GR" sz="1300" dirty="0"/>
              <a:t> </a:t>
            </a:r>
            <a:r>
              <a:rPr lang="el-GR" sz="1300" dirty="0" err="1"/>
              <a:t>spraying</a:t>
            </a:r>
            <a:r>
              <a:rPr lang="el-GR" sz="1300" dirty="0"/>
              <a:t> λιγότερο αξιόπιστο και πιο δύσκολο να εκτελεστεί με επιτυχία.</a:t>
            </a:r>
            <a:endParaRPr lang="en-US" sz="1300" dirty="0"/>
          </a:p>
        </p:txBody>
      </p:sp>
      <p:pic>
        <p:nvPicPr>
          <p:cNvPr id="5" name="Picture 4" descr="Πολύχρωμα κουμπιά">
            <a:extLst>
              <a:ext uri="{FF2B5EF4-FFF2-40B4-BE49-F238E27FC236}">
                <a16:creationId xmlns:a16="http://schemas.microsoft.com/office/drawing/2014/main" id="{6B0E8820-BAE2-40C0-BD1B-8DBC1E6D270F}"/>
              </a:ext>
            </a:extLst>
          </p:cNvPr>
          <p:cNvPicPr>
            <a:picLocks noChangeAspect="1"/>
          </p:cNvPicPr>
          <p:nvPr/>
        </p:nvPicPr>
        <p:blipFill rotWithShape="1">
          <a:blip r:embed="rId2"/>
          <a:srcRect l="22217" r="1974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9784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93D8-7AEF-60B8-2DAF-D2C7BA0A7EAC}"/>
              </a:ext>
            </a:extLst>
          </p:cNvPr>
          <p:cNvSpPr>
            <a:spLocks noGrp="1"/>
          </p:cNvSpPr>
          <p:nvPr>
            <p:ph type="title"/>
          </p:nvPr>
        </p:nvSpPr>
        <p:spPr/>
        <p:txBody>
          <a:bodyPr/>
          <a:lstStyle/>
          <a:p>
            <a:r>
              <a:rPr lang="el-GR" dirty="0"/>
              <a:t>Έγχυση κώδικα στο σωρό – Παράδειγμα (1/2)</a:t>
            </a:r>
            <a:endParaRPr lang="en-US" dirty="0"/>
          </a:p>
        </p:txBody>
      </p:sp>
      <p:pic>
        <p:nvPicPr>
          <p:cNvPr id="7" name="Picture 6">
            <a:extLst>
              <a:ext uri="{FF2B5EF4-FFF2-40B4-BE49-F238E27FC236}">
                <a16:creationId xmlns:a16="http://schemas.microsoft.com/office/drawing/2014/main" id="{6A160A58-2784-99B2-23BD-25D0A28DA747}"/>
              </a:ext>
            </a:extLst>
          </p:cNvPr>
          <p:cNvPicPr>
            <a:picLocks noChangeAspect="1"/>
          </p:cNvPicPr>
          <p:nvPr/>
        </p:nvPicPr>
        <p:blipFill>
          <a:blip r:embed="rId2"/>
          <a:stretch>
            <a:fillRect/>
          </a:stretch>
        </p:blipFill>
        <p:spPr>
          <a:xfrm>
            <a:off x="838201" y="1351782"/>
            <a:ext cx="8483082" cy="5266617"/>
          </a:xfrm>
          <a:prstGeom prst="rect">
            <a:avLst/>
          </a:prstGeom>
        </p:spPr>
      </p:pic>
    </p:spTree>
    <p:extLst>
      <p:ext uri="{BB962C8B-B14F-4D97-AF65-F5344CB8AC3E}">
        <p14:creationId xmlns:p14="http://schemas.microsoft.com/office/powerpoint/2010/main" val="3465915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224CD-D126-4739-A54E-42BF8584CE7F}"/>
              </a:ext>
            </a:extLst>
          </p:cNvPr>
          <p:cNvSpPr>
            <a:spLocks noGrp="1"/>
          </p:cNvSpPr>
          <p:nvPr>
            <p:ph type="title"/>
          </p:nvPr>
        </p:nvSpPr>
        <p:spPr>
          <a:xfrm>
            <a:off x="1616054" y="1261137"/>
            <a:ext cx="8959893" cy="888360"/>
          </a:xfrm>
        </p:spPr>
        <p:txBody>
          <a:bodyPr anchor="b">
            <a:normAutofit/>
          </a:bodyPr>
          <a:lstStyle/>
          <a:p>
            <a:pPr algn="ctr"/>
            <a:r>
              <a:rPr lang="el-GR" sz="3200">
                <a:solidFill>
                  <a:schemeClr val="tx1">
                    <a:lumMod val="65000"/>
                    <a:lumOff val="35000"/>
                  </a:schemeClr>
                </a:solidFill>
              </a:rPr>
              <a:t>Έγχυση κώδικα στο σωρό – Παράδειγμα (2/2)</a:t>
            </a:r>
            <a:endParaRPr lang="en-US" sz="320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1C12AF8E-5ED3-4F83-98CB-812641F78C24}"/>
              </a:ext>
            </a:extLst>
          </p:cNvPr>
          <p:cNvSpPr>
            <a:spLocks noGrp="1"/>
          </p:cNvSpPr>
          <p:nvPr>
            <p:ph idx="1"/>
          </p:nvPr>
        </p:nvSpPr>
        <p:spPr>
          <a:xfrm>
            <a:off x="1616054" y="2427383"/>
            <a:ext cx="8959892" cy="3169482"/>
          </a:xfrm>
        </p:spPr>
        <p:txBody>
          <a:bodyPr anchor="t">
            <a:normAutofit/>
          </a:bodyPr>
          <a:lstStyle/>
          <a:p>
            <a:pPr>
              <a:lnSpc>
                <a:spcPct val="140000"/>
              </a:lnSpc>
            </a:pPr>
            <a:r>
              <a:rPr lang="el-GR" sz="1100" dirty="0">
                <a:solidFill>
                  <a:schemeClr val="tx1">
                    <a:lumMod val="65000"/>
                    <a:lumOff val="35000"/>
                  </a:schemeClr>
                </a:solidFill>
              </a:rPr>
              <a:t>Εξήγηση:</a:t>
            </a:r>
            <a:endParaRPr lang="en-US" sz="1100" dirty="0">
              <a:solidFill>
                <a:schemeClr val="tx1">
                  <a:lumMod val="65000"/>
                  <a:lumOff val="35000"/>
                </a:schemeClr>
              </a:solidFill>
            </a:endParaRPr>
          </a:p>
          <a:p>
            <a:pPr lvl="1">
              <a:lnSpc>
                <a:spcPct val="140000"/>
              </a:lnSpc>
            </a:pPr>
            <a:r>
              <a:rPr lang="el-GR" sz="1100" dirty="0">
                <a:solidFill>
                  <a:schemeClr val="tx1">
                    <a:lumMod val="65000"/>
                    <a:lumOff val="35000"/>
                  </a:schemeClr>
                </a:solidFill>
              </a:rPr>
              <a:t>Στο `</a:t>
            </a:r>
            <a:r>
              <a:rPr lang="el-GR" sz="1100" dirty="0" err="1">
                <a:solidFill>
                  <a:schemeClr val="tx1">
                    <a:lumMod val="65000"/>
                    <a:lumOff val="35000"/>
                  </a:schemeClr>
                </a:solidFill>
              </a:rPr>
              <a:t>main</a:t>
            </a:r>
            <a:r>
              <a:rPr lang="el-GR" sz="1100" dirty="0">
                <a:solidFill>
                  <a:schemeClr val="tx1">
                    <a:lumMod val="65000"/>
                    <a:lumOff val="35000"/>
                  </a:schemeClr>
                </a:solidFill>
              </a:rPr>
              <a:t>`, δημιουργούμε τον κώδικα του </a:t>
            </a:r>
            <a:r>
              <a:rPr lang="el-GR" sz="1100" dirty="0" err="1">
                <a:solidFill>
                  <a:schemeClr val="tx1">
                    <a:lumMod val="65000"/>
                    <a:lumOff val="35000"/>
                  </a:schemeClr>
                </a:solidFill>
              </a:rPr>
              <a:t>κέλυφους</a:t>
            </a:r>
            <a:r>
              <a:rPr lang="el-GR" sz="1100" dirty="0">
                <a:solidFill>
                  <a:schemeClr val="tx1">
                    <a:lumMod val="65000"/>
                    <a:lumOff val="35000"/>
                  </a:schemeClr>
                </a:solidFill>
              </a:rPr>
              <a:t>, ο οποίος αποτελείται από ένα NOP </a:t>
            </a:r>
            <a:r>
              <a:rPr lang="el-GR" sz="1100" dirty="0" err="1">
                <a:solidFill>
                  <a:schemeClr val="tx1">
                    <a:lumMod val="65000"/>
                    <a:lumOff val="35000"/>
                  </a:schemeClr>
                </a:solidFill>
              </a:rPr>
              <a:t>sled</a:t>
            </a:r>
            <a:r>
              <a:rPr lang="el-GR" sz="1100" dirty="0">
                <a:solidFill>
                  <a:schemeClr val="tx1">
                    <a:lumMod val="65000"/>
                    <a:lumOff val="35000"/>
                  </a:schemeClr>
                </a:solidFill>
              </a:rPr>
              <a:t> (σειρά </a:t>
            </a:r>
            <a:r>
              <a:rPr lang="el-GR" sz="1100" dirty="0" err="1">
                <a:solidFill>
                  <a:schemeClr val="tx1">
                    <a:lumMod val="65000"/>
                    <a:lumOff val="35000"/>
                  </a:schemeClr>
                </a:solidFill>
              </a:rPr>
              <a:t>no</a:t>
            </a:r>
            <a:r>
              <a:rPr lang="el-GR" sz="1100" dirty="0">
                <a:solidFill>
                  <a:schemeClr val="tx1">
                    <a:lumMod val="65000"/>
                    <a:lumOff val="35000"/>
                  </a:schemeClr>
                </a:solidFill>
              </a:rPr>
              <a:t>-operation) και στη συνέχεια από τον πραγματικό κώδικα του </a:t>
            </a:r>
            <a:r>
              <a:rPr lang="el-GR" sz="1100" dirty="0" err="1">
                <a:solidFill>
                  <a:schemeClr val="tx1">
                    <a:lumMod val="65000"/>
                    <a:lumOff val="35000"/>
                  </a:schemeClr>
                </a:solidFill>
              </a:rPr>
              <a:t>κέλυφους</a:t>
            </a:r>
            <a:r>
              <a:rPr lang="el-GR" sz="1100" dirty="0">
                <a:solidFill>
                  <a:schemeClr val="tx1">
                    <a:lumMod val="65000"/>
                    <a:lumOff val="35000"/>
                  </a:schemeClr>
                </a:solidFill>
              </a:rPr>
              <a:t> για τη δημιουργία του `/</a:t>
            </a:r>
            <a:r>
              <a:rPr lang="el-GR" sz="1100" dirty="0" err="1">
                <a:solidFill>
                  <a:schemeClr val="tx1">
                    <a:lumMod val="65000"/>
                    <a:lumOff val="35000"/>
                  </a:schemeClr>
                </a:solidFill>
              </a:rPr>
              <a:t>bin</a:t>
            </a:r>
            <a:r>
              <a:rPr lang="el-GR" sz="1100" dirty="0">
                <a:solidFill>
                  <a:schemeClr val="tx1">
                    <a:lumMod val="65000"/>
                    <a:lumOff val="35000"/>
                  </a:schemeClr>
                </a:solidFill>
              </a:rPr>
              <a:t>/</a:t>
            </a:r>
            <a:r>
              <a:rPr lang="el-GR" sz="1100" dirty="0" err="1">
                <a:solidFill>
                  <a:schemeClr val="tx1">
                    <a:lumMod val="65000"/>
                    <a:lumOff val="35000"/>
                  </a:schemeClr>
                </a:solidFill>
              </a:rPr>
              <a:t>sh</a:t>
            </a:r>
            <a:r>
              <a:rPr lang="el-GR" sz="1100" dirty="0">
                <a:solidFill>
                  <a:schemeClr val="tx1">
                    <a:lumMod val="65000"/>
                    <a:lumOff val="35000"/>
                  </a:schemeClr>
                </a:solidFill>
              </a:rPr>
              <a:t>`.</a:t>
            </a:r>
            <a:endParaRPr lang="en-US" sz="1100" dirty="0">
              <a:solidFill>
                <a:schemeClr val="tx1">
                  <a:lumMod val="65000"/>
                  <a:lumOff val="35000"/>
                </a:schemeClr>
              </a:solidFill>
            </a:endParaRPr>
          </a:p>
          <a:p>
            <a:pPr lvl="1">
              <a:lnSpc>
                <a:spcPct val="140000"/>
              </a:lnSpc>
            </a:pPr>
            <a:r>
              <a:rPr lang="el-GR" sz="1100" dirty="0">
                <a:solidFill>
                  <a:schemeClr val="tx1">
                    <a:lumMod val="65000"/>
                    <a:lumOff val="35000"/>
                  </a:schemeClr>
                </a:solidFill>
              </a:rPr>
              <a:t>Στη συνέχεια, εκχωρούμε μνήμη για το </a:t>
            </a:r>
            <a:r>
              <a:rPr lang="el-GR" sz="1100" dirty="0" err="1">
                <a:solidFill>
                  <a:schemeClr val="tx1">
                    <a:lumMod val="65000"/>
                    <a:lumOff val="35000"/>
                  </a:schemeClr>
                </a:solidFill>
              </a:rPr>
              <a:t>heap</a:t>
            </a:r>
            <a:r>
              <a:rPr lang="el-GR" sz="1100" dirty="0">
                <a:solidFill>
                  <a:schemeClr val="tx1">
                    <a:lumMod val="65000"/>
                    <a:lumOff val="35000"/>
                  </a:schemeClr>
                </a:solidFill>
              </a:rPr>
              <a:t> </a:t>
            </a:r>
            <a:r>
              <a:rPr lang="el-GR" sz="1100" dirty="0" err="1">
                <a:solidFill>
                  <a:schemeClr val="tx1">
                    <a:lumMod val="65000"/>
                    <a:lumOff val="35000"/>
                  </a:schemeClr>
                </a:solidFill>
              </a:rPr>
              <a:t>spray</a:t>
            </a:r>
            <a:r>
              <a:rPr lang="el-GR" sz="1100" dirty="0">
                <a:solidFill>
                  <a:schemeClr val="tx1">
                    <a:lumMod val="65000"/>
                    <a:lumOff val="35000"/>
                  </a:schemeClr>
                </a:solidFill>
              </a:rPr>
              <a:t> χρησιμοποιώντας έναν πίνακα δεικτών `</a:t>
            </a:r>
            <a:r>
              <a:rPr lang="el-GR" sz="1100" dirty="0" err="1">
                <a:solidFill>
                  <a:schemeClr val="tx1">
                    <a:lumMod val="65000"/>
                    <a:lumOff val="35000"/>
                  </a:schemeClr>
                </a:solidFill>
              </a:rPr>
              <a:t>spray_memory</a:t>
            </a:r>
            <a:r>
              <a:rPr lang="el-GR" sz="1100" dirty="0">
                <a:solidFill>
                  <a:schemeClr val="tx1">
                    <a:lumMod val="65000"/>
                    <a:lumOff val="35000"/>
                  </a:schemeClr>
                </a:solidFill>
              </a:rPr>
              <a:t>`. </a:t>
            </a:r>
            <a:endParaRPr lang="en-US" sz="1100" dirty="0">
              <a:solidFill>
                <a:schemeClr val="tx1">
                  <a:lumMod val="65000"/>
                  <a:lumOff val="35000"/>
                </a:schemeClr>
              </a:solidFill>
            </a:endParaRPr>
          </a:p>
          <a:p>
            <a:pPr lvl="1">
              <a:lnSpc>
                <a:spcPct val="140000"/>
              </a:lnSpc>
            </a:pPr>
            <a:r>
              <a:rPr lang="el-GR" sz="1100" dirty="0">
                <a:solidFill>
                  <a:schemeClr val="tx1">
                    <a:lumMod val="65000"/>
                    <a:lumOff val="35000"/>
                  </a:schemeClr>
                </a:solidFill>
              </a:rPr>
              <a:t>Εκχωρούμε μπλοκ μνήμης μεγέθους `SHELLCODE_SIZE` (100 </a:t>
            </a:r>
            <a:r>
              <a:rPr lang="el-GR" sz="1100" dirty="0" err="1">
                <a:solidFill>
                  <a:schemeClr val="tx1">
                    <a:lumMod val="65000"/>
                    <a:lumOff val="35000"/>
                  </a:schemeClr>
                </a:solidFill>
              </a:rPr>
              <a:t>bytes</a:t>
            </a:r>
            <a:r>
              <a:rPr lang="el-GR" sz="1100" dirty="0">
                <a:solidFill>
                  <a:schemeClr val="tx1">
                    <a:lumMod val="65000"/>
                    <a:lumOff val="35000"/>
                  </a:schemeClr>
                </a:solidFill>
              </a:rPr>
              <a:t> σε αυτό το παράδειγμα) και γεμίζουμε κάθε μπλοκ με τον κώδικα του </a:t>
            </a:r>
            <a:r>
              <a:rPr lang="el-GR" sz="1100" dirty="0" err="1">
                <a:solidFill>
                  <a:schemeClr val="tx1">
                    <a:lumMod val="65000"/>
                    <a:lumOff val="35000"/>
                  </a:schemeClr>
                </a:solidFill>
              </a:rPr>
              <a:t>κέλυφους</a:t>
            </a:r>
            <a:r>
              <a:rPr lang="el-GR" sz="1100" dirty="0">
                <a:solidFill>
                  <a:schemeClr val="tx1">
                    <a:lumMod val="65000"/>
                    <a:lumOff val="35000"/>
                  </a:schemeClr>
                </a:solidFill>
              </a:rPr>
              <a:t>.</a:t>
            </a:r>
            <a:endParaRPr lang="en-US" sz="1100" dirty="0">
              <a:solidFill>
                <a:schemeClr val="tx1">
                  <a:lumMod val="65000"/>
                  <a:lumOff val="35000"/>
                </a:schemeClr>
              </a:solidFill>
            </a:endParaRPr>
          </a:p>
          <a:p>
            <a:pPr lvl="1">
              <a:lnSpc>
                <a:spcPct val="140000"/>
              </a:lnSpc>
            </a:pPr>
            <a:r>
              <a:rPr lang="el-GR" sz="1100" dirty="0">
                <a:solidFill>
                  <a:schemeClr val="tx1">
                    <a:lumMod val="65000"/>
                    <a:lumOff val="35000"/>
                  </a:schemeClr>
                </a:solidFill>
              </a:rPr>
              <a:t>Στη συνέχεια, υποθέτουμε την ύπαρξη μιας ευπάθειας (`</a:t>
            </a:r>
            <a:r>
              <a:rPr lang="el-GR" sz="1100" dirty="0" err="1">
                <a:solidFill>
                  <a:schemeClr val="tx1">
                    <a:lumMod val="65000"/>
                    <a:lumOff val="35000"/>
                  </a:schemeClr>
                </a:solidFill>
              </a:rPr>
              <a:t>vulnerable_function</a:t>
            </a:r>
            <a:r>
              <a:rPr lang="el-GR" sz="1100" dirty="0">
                <a:solidFill>
                  <a:schemeClr val="tx1">
                    <a:lumMod val="65000"/>
                    <a:lumOff val="35000"/>
                  </a:schemeClr>
                </a:solidFill>
              </a:rPr>
              <a:t>`) στον κώδικα που μας επιτρέπει να αντικαταστήσουμε ένα δείκτη συνάρτησης ή τη διεύθυνση επιστροφής με τη διεύθυνση του κώδικα του </a:t>
            </a:r>
            <a:r>
              <a:rPr lang="el-GR" sz="1100" dirty="0" err="1">
                <a:solidFill>
                  <a:schemeClr val="tx1">
                    <a:lumMod val="65000"/>
                    <a:lumOff val="35000"/>
                  </a:schemeClr>
                </a:solidFill>
              </a:rPr>
              <a:t>κέλυφους</a:t>
            </a:r>
            <a:r>
              <a:rPr lang="el-GR" sz="1100" dirty="0">
                <a:solidFill>
                  <a:schemeClr val="tx1">
                    <a:lumMod val="65000"/>
                    <a:lumOff val="35000"/>
                  </a:schemeClr>
                </a:solidFill>
              </a:rPr>
              <a:t>.</a:t>
            </a:r>
            <a:endParaRPr lang="en-US" sz="1100" dirty="0">
              <a:solidFill>
                <a:schemeClr val="tx1">
                  <a:lumMod val="65000"/>
                  <a:lumOff val="35000"/>
                </a:schemeClr>
              </a:solidFill>
            </a:endParaRPr>
          </a:p>
          <a:p>
            <a:pPr lvl="1">
              <a:lnSpc>
                <a:spcPct val="140000"/>
              </a:lnSpc>
            </a:pPr>
            <a:r>
              <a:rPr lang="el-GR" sz="1100" dirty="0">
                <a:solidFill>
                  <a:schemeClr val="tx1">
                    <a:lumMod val="65000"/>
                    <a:lumOff val="35000"/>
                  </a:schemeClr>
                </a:solidFill>
              </a:rPr>
              <a:t>Μόλις ενεργοποιηθεί η ευπάθεια, ο κώδικας του </a:t>
            </a:r>
            <a:r>
              <a:rPr lang="el-GR" sz="1100" dirty="0" err="1">
                <a:solidFill>
                  <a:schemeClr val="tx1">
                    <a:lumMod val="65000"/>
                    <a:lumOff val="35000"/>
                  </a:schemeClr>
                </a:solidFill>
              </a:rPr>
              <a:t>κέλυφους</a:t>
            </a:r>
            <a:r>
              <a:rPr lang="el-GR" sz="1100" dirty="0">
                <a:solidFill>
                  <a:schemeClr val="tx1">
                    <a:lumMod val="65000"/>
                    <a:lumOff val="35000"/>
                  </a:schemeClr>
                </a:solidFill>
              </a:rPr>
              <a:t> εκτελείται, δημιουργώντας ένα κέλυφος.</a:t>
            </a:r>
            <a:endParaRPr lang="en-US" sz="1100" dirty="0">
              <a:solidFill>
                <a:schemeClr val="tx1">
                  <a:lumMod val="65000"/>
                  <a:lumOff val="35000"/>
                </a:schemeClr>
              </a:solidFill>
            </a:endParaRPr>
          </a:p>
          <a:p>
            <a:pPr lvl="1">
              <a:lnSpc>
                <a:spcPct val="140000"/>
              </a:lnSpc>
            </a:pPr>
            <a:r>
              <a:rPr lang="el-GR" sz="1100" dirty="0">
                <a:solidFill>
                  <a:schemeClr val="tx1">
                    <a:lumMod val="65000"/>
                    <a:lumOff val="35000"/>
                  </a:schemeClr>
                </a:solidFill>
              </a:rPr>
              <a:t>Τέλος, απελευθερώνουμε τη μνήμη που εκχωρήθηκε για το </a:t>
            </a:r>
            <a:r>
              <a:rPr lang="el-GR" sz="1100" dirty="0" err="1">
                <a:solidFill>
                  <a:schemeClr val="tx1">
                    <a:lumMod val="65000"/>
                    <a:lumOff val="35000"/>
                  </a:schemeClr>
                </a:solidFill>
              </a:rPr>
              <a:t>heap</a:t>
            </a:r>
            <a:r>
              <a:rPr lang="el-GR" sz="1100" dirty="0">
                <a:solidFill>
                  <a:schemeClr val="tx1">
                    <a:lumMod val="65000"/>
                    <a:lumOff val="35000"/>
                  </a:schemeClr>
                </a:solidFill>
              </a:rPr>
              <a:t> </a:t>
            </a:r>
            <a:r>
              <a:rPr lang="el-GR" sz="1100" dirty="0" err="1">
                <a:solidFill>
                  <a:schemeClr val="tx1">
                    <a:lumMod val="65000"/>
                    <a:lumOff val="35000"/>
                  </a:schemeClr>
                </a:solidFill>
              </a:rPr>
              <a:t>spray</a:t>
            </a:r>
            <a:r>
              <a:rPr lang="el-GR" sz="1100" dirty="0">
                <a:solidFill>
                  <a:schemeClr val="tx1">
                    <a:lumMod val="65000"/>
                    <a:lumOff val="35000"/>
                  </a:schemeClr>
                </a:solidFill>
              </a:rPr>
              <a:t>.</a:t>
            </a:r>
            <a:endParaRPr lang="en-US" sz="1100" dirty="0">
              <a:solidFill>
                <a:schemeClr val="tx1">
                  <a:lumMod val="65000"/>
                  <a:lumOff val="35000"/>
                </a:schemeClr>
              </a:solidFill>
            </a:endParaRPr>
          </a:p>
        </p:txBody>
      </p:sp>
    </p:spTree>
    <p:extLst>
      <p:ext uri="{BB962C8B-B14F-4D97-AF65-F5344CB8AC3E}">
        <p14:creationId xmlns:p14="http://schemas.microsoft.com/office/powerpoint/2010/main" val="1861813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755D3E-B342-8D46-90C2-4512361A85D1}"/>
              </a:ext>
            </a:extLst>
          </p:cNvPr>
          <p:cNvPicPr>
            <a:picLocks noChangeAspect="1"/>
          </p:cNvPicPr>
          <p:nvPr/>
        </p:nvPicPr>
        <p:blipFill rotWithShape="1">
          <a:blip r:embed="rId2"/>
          <a:srcRect t="2211" b="3647"/>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0C9E2-70C5-AA18-CCAB-9CD127D1A8A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String formatting attacks</a:t>
            </a:r>
          </a:p>
        </p:txBody>
      </p:sp>
      <p:sp>
        <p:nvSpPr>
          <p:cNvPr id="3" name="Text Placeholder 2">
            <a:extLst>
              <a:ext uri="{FF2B5EF4-FFF2-40B4-BE49-F238E27FC236}">
                <a16:creationId xmlns:a16="http://schemas.microsoft.com/office/drawing/2014/main" id="{AE9BCB7C-C668-0022-A7E0-C0D47578AE91}"/>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2392660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ses in a village">
            <a:extLst>
              <a:ext uri="{FF2B5EF4-FFF2-40B4-BE49-F238E27FC236}">
                <a16:creationId xmlns:a16="http://schemas.microsoft.com/office/drawing/2014/main" id="{10BA6360-24FD-DA30-DF6B-6BCD2C2FA775}"/>
              </a:ext>
            </a:extLst>
          </p:cNvPr>
          <p:cNvPicPr>
            <a:picLocks noChangeAspect="1"/>
          </p:cNvPicPr>
          <p:nvPr/>
        </p:nvPicPr>
        <p:blipFill rotWithShape="1">
          <a:blip r:embed="rId2"/>
          <a:srcRect l="11986" r="21424"/>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1C9F4-66CE-E31C-E0C5-97DEA5DA20FD}"/>
              </a:ext>
            </a:extLst>
          </p:cNvPr>
          <p:cNvSpPr>
            <a:spLocks noGrp="1"/>
          </p:cNvSpPr>
          <p:nvPr>
            <p:ph type="title"/>
          </p:nvPr>
        </p:nvSpPr>
        <p:spPr>
          <a:xfrm>
            <a:off x="761801" y="328512"/>
            <a:ext cx="4778387" cy="1628970"/>
          </a:xfrm>
        </p:spPr>
        <p:txBody>
          <a:bodyPr anchor="ctr">
            <a:normAutofit/>
          </a:bodyPr>
          <a:lstStyle/>
          <a:p>
            <a:r>
              <a:rPr lang="en-US" sz="4000"/>
              <a:t>Format string – </a:t>
            </a:r>
            <a:r>
              <a:rPr lang="el-GR" sz="4000"/>
              <a:t>Αβλαβής περίπτωση</a:t>
            </a:r>
            <a:endParaRPr lang="en-US" sz="4000"/>
          </a:p>
        </p:txBody>
      </p:sp>
      <p:sp>
        <p:nvSpPr>
          <p:cNvPr id="3" name="Content Placeholder 2">
            <a:extLst>
              <a:ext uri="{FF2B5EF4-FFF2-40B4-BE49-F238E27FC236}">
                <a16:creationId xmlns:a16="http://schemas.microsoft.com/office/drawing/2014/main" id="{F83BDEBA-1FB5-D705-76D5-D85A069E968E}"/>
              </a:ext>
            </a:extLst>
          </p:cNvPr>
          <p:cNvSpPr>
            <a:spLocks noGrp="1"/>
          </p:cNvSpPr>
          <p:nvPr>
            <p:ph idx="1"/>
          </p:nvPr>
        </p:nvSpPr>
        <p:spPr>
          <a:xfrm>
            <a:off x="761801" y="2884929"/>
            <a:ext cx="4659756" cy="3374137"/>
          </a:xfrm>
        </p:spPr>
        <p:txBody>
          <a:bodyPr anchor="ctr">
            <a:normAutofit/>
          </a:bodyPr>
          <a:lstStyle/>
          <a:p>
            <a:r>
              <a:rPr lang="en-US" sz="2000" dirty="0"/>
              <a:t>v  = 1234</a:t>
            </a:r>
          </a:p>
          <a:p>
            <a:r>
              <a:rPr lang="pt-BR" sz="2000" dirty="0"/>
              <a:t>printf("value = %05d\n", v);</a:t>
            </a:r>
          </a:p>
          <a:p>
            <a:r>
              <a:rPr lang="pt-BR" sz="2000"/>
              <a:t>value = 01234</a:t>
            </a:r>
          </a:p>
          <a:p>
            <a:endParaRPr lang="en-US" sz="2000" dirty="0"/>
          </a:p>
        </p:txBody>
      </p:sp>
    </p:spTree>
    <p:extLst>
      <p:ext uri="{BB962C8B-B14F-4D97-AF65-F5344CB8AC3E}">
        <p14:creationId xmlns:p14="http://schemas.microsoft.com/office/powerpoint/2010/main" val="241655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5370D-0A03-27B7-B011-347116D8B963}"/>
              </a:ext>
            </a:extLst>
          </p:cNvPr>
          <p:cNvSpPr>
            <a:spLocks noGrp="1"/>
          </p:cNvSpPr>
          <p:nvPr>
            <p:ph type="title"/>
          </p:nvPr>
        </p:nvSpPr>
        <p:spPr>
          <a:xfrm>
            <a:off x="6513788" y="365125"/>
            <a:ext cx="4840010" cy="1807305"/>
          </a:xfrm>
        </p:spPr>
        <p:txBody>
          <a:bodyPr>
            <a:normAutofit/>
          </a:bodyPr>
          <a:lstStyle/>
          <a:p>
            <a:r>
              <a:rPr lang="el-GR" dirty="0"/>
              <a:t>Ο αέναος πόλεμος στη μνήμη</a:t>
            </a:r>
            <a:endParaRPr lang="en-US" dirty="0"/>
          </a:p>
        </p:txBody>
      </p:sp>
      <p:pic>
        <p:nvPicPr>
          <p:cNvPr id="5" name="Picture 4" descr="Δέσμη ενεργειών υπολογιστή σε μια οθόνη">
            <a:extLst>
              <a:ext uri="{FF2B5EF4-FFF2-40B4-BE49-F238E27FC236}">
                <a16:creationId xmlns:a16="http://schemas.microsoft.com/office/drawing/2014/main" id="{B8DD9F65-9762-ACC3-22E1-CEFF7B10A09B}"/>
              </a:ext>
            </a:extLst>
          </p:cNvPr>
          <p:cNvPicPr>
            <a:picLocks noChangeAspect="1"/>
          </p:cNvPicPr>
          <p:nvPr/>
        </p:nvPicPr>
        <p:blipFill rotWithShape="1">
          <a:blip r:embed="rId2"/>
          <a:srcRect l="347" r="4011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34AEEA2-F60D-56B4-2FB3-5ED34C9A74C4}"/>
              </a:ext>
            </a:extLst>
          </p:cNvPr>
          <p:cNvSpPr>
            <a:spLocks noGrp="1"/>
          </p:cNvSpPr>
          <p:nvPr>
            <p:ph idx="1"/>
          </p:nvPr>
        </p:nvSpPr>
        <p:spPr>
          <a:xfrm>
            <a:off x="6513788" y="2333297"/>
            <a:ext cx="4840010" cy="3843666"/>
          </a:xfrm>
        </p:spPr>
        <p:txBody>
          <a:bodyPr>
            <a:normAutofit/>
          </a:bodyPr>
          <a:lstStyle/>
          <a:p>
            <a:pPr>
              <a:lnSpc>
                <a:spcPct val="140000"/>
              </a:lnSpc>
            </a:pPr>
            <a:r>
              <a:rPr lang="el-GR" sz="1700" dirty="0"/>
              <a:t>Η διαφθορά των δεδομένων στη μνήμη είναι τόσο παλιά όσο και τα λειτουργικά συστήματα και τα δίκτυα.</a:t>
            </a:r>
            <a:endParaRPr lang="en-US" sz="1700" dirty="0"/>
          </a:p>
          <a:p>
            <a:pPr>
              <a:lnSpc>
                <a:spcPct val="140000"/>
              </a:lnSpc>
            </a:pPr>
            <a:r>
              <a:rPr lang="el-GR" sz="1700" dirty="0"/>
              <a:t> Οι πρώτοι ιοί, τα σκουλήκια και τα </a:t>
            </a:r>
            <a:r>
              <a:rPr lang="en-US" sz="1700" dirty="0"/>
              <a:t>trojans </a:t>
            </a:r>
            <a:r>
              <a:rPr lang="el-GR" sz="1700" dirty="0"/>
              <a:t>άρχισαν να εμφανίζονται με την άνοδο των οικιακών υπολογιστών (και των δικτύων). </a:t>
            </a:r>
            <a:endParaRPr lang="en-US" sz="1700" dirty="0"/>
          </a:p>
          <a:p>
            <a:pPr>
              <a:lnSpc>
                <a:spcPct val="140000"/>
              </a:lnSpc>
            </a:pPr>
            <a:r>
              <a:rPr lang="el-GR" sz="1700" dirty="0"/>
              <a:t>Το </a:t>
            </a:r>
            <a:r>
              <a:rPr lang="el-GR" sz="1700" dirty="0" err="1"/>
              <a:t>malware</a:t>
            </a:r>
            <a:r>
              <a:rPr lang="el-GR" sz="1700" dirty="0"/>
              <a:t> εκμεταλλεύεται ευπάθειες ασφαλείας, είτε βασίζεται σε ενέργειες του χρήστη, είτε στο υλικό, είτε στο λογισμικό.</a:t>
            </a:r>
            <a:endParaRPr lang="en-US" sz="1700" dirty="0"/>
          </a:p>
        </p:txBody>
      </p:sp>
    </p:spTree>
    <p:extLst>
      <p:ext uri="{BB962C8B-B14F-4D97-AF65-F5344CB8AC3E}">
        <p14:creationId xmlns:p14="http://schemas.microsoft.com/office/powerpoint/2010/main" val="42694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2A4B-7703-28A6-A02B-D3D868312E96}"/>
              </a:ext>
            </a:extLst>
          </p:cNvPr>
          <p:cNvSpPr>
            <a:spLocks noGrp="1"/>
          </p:cNvSpPr>
          <p:nvPr>
            <p:ph type="title"/>
          </p:nvPr>
        </p:nvSpPr>
        <p:spPr/>
        <p:txBody>
          <a:bodyPr/>
          <a:lstStyle/>
          <a:p>
            <a:r>
              <a:rPr lang="en-US" dirty="0"/>
              <a:t>Format string attack - </a:t>
            </a:r>
            <a:r>
              <a:rPr lang="el-GR" dirty="0"/>
              <a:t>Διάβασμα</a:t>
            </a:r>
            <a:endParaRPr lang="en-US" dirty="0"/>
          </a:p>
        </p:txBody>
      </p:sp>
      <p:pic>
        <p:nvPicPr>
          <p:cNvPr id="5" name="Picture 4">
            <a:extLst>
              <a:ext uri="{FF2B5EF4-FFF2-40B4-BE49-F238E27FC236}">
                <a16:creationId xmlns:a16="http://schemas.microsoft.com/office/drawing/2014/main" id="{49406AD1-5F65-AE93-012E-C9A1CEF24CAA}"/>
              </a:ext>
            </a:extLst>
          </p:cNvPr>
          <p:cNvPicPr>
            <a:picLocks noChangeAspect="1"/>
          </p:cNvPicPr>
          <p:nvPr/>
        </p:nvPicPr>
        <p:blipFill>
          <a:blip r:embed="rId2"/>
          <a:stretch>
            <a:fillRect/>
          </a:stretch>
        </p:blipFill>
        <p:spPr>
          <a:xfrm>
            <a:off x="838200" y="1690688"/>
            <a:ext cx="7559351" cy="4082983"/>
          </a:xfrm>
          <a:prstGeom prst="rect">
            <a:avLst/>
          </a:prstGeom>
        </p:spPr>
      </p:pic>
    </p:spTree>
    <p:extLst>
      <p:ext uri="{BB962C8B-B14F-4D97-AF65-F5344CB8AC3E}">
        <p14:creationId xmlns:p14="http://schemas.microsoft.com/office/powerpoint/2010/main" val="153216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131A9-38FD-1E51-3D11-D6483CC039CE}"/>
              </a:ext>
            </a:extLst>
          </p:cNvPr>
          <p:cNvSpPr>
            <a:spLocks noGrp="1"/>
          </p:cNvSpPr>
          <p:nvPr>
            <p:ph type="title"/>
          </p:nvPr>
        </p:nvSpPr>
        <p:spPr>
          <a:xfrm>
            <a:off x="761800" y="762001"/>
            <a:ext cx="5334197" cy="1708242"/>
          </a:xfrm>
        </p:spPr>
        <p:txBody>
          <a:bodyPr anchor="ctr">
            <a:normAutofit/>
          </a:bodyPr>
          <a:lstStyle/>
          <a:p>
            <a:r>
              <a:rPr lang="en-US" sz="4000"/>
              <a:t>Format string attack - </a:t>
            </a:r>
            <a:r>
              <a:rPr lang="el-GR" sz="4000"/>
              <a:t>Διάβασμα</a:t>
            </a:r>
            <a:endParaRPr lang="en-US" sz="4000"/>
          </a:p>
        </p:txBody>
      </p:sp>
      <p:sp>
        <p:nvSpPr>
          <p:cNvPr id="3" name="Content Placeholder 2">
            <a:extLst>
              <a:ext uri="{FF2B5EF4-FFF2-40B4-BE49-F238E27FC236}">
                <a16:creationId xmlns:a16="http://schemas.microsoft.com/office/drawing/2014/main" id="{D74CDD8C-395A-E06B-B4C6-DED73CAF1FC9}"/>
              </a:ext>
            </a:extLst>
          </p:cNvPr>
          <p:cNvSpPr>
            <a:spLocks noGrp="1"/>
          </p:cNvSpPr>
          <p:nvPr>
            <p:ph idx="1"/>
          </p:nvPr>
        </p:nvSpPr>
        <p:spPr>
          <a:xfrm>
            <a:off x="761800" y="2470244"/>
            <a:ext cx="5334197" cy="3769835"/>
          </a:xfrm>
        </p:spPr>
        <p:txBody>
          <a:bodyPr anchor="ctr">
            <a:normAutofit/>
          </a:bodyPr>
          <a:lstStyle/>
          <a:p>
            <a:pPr>
              <a:lnSpc>
                <a:spcPct val="140000"/>
              </a:lnSpc>
            </a:pPr>
            <a:r>
              <a:rPr lang="el-GR" sz="1000"/>
              <a:t>Εξήγηση:</a:t>
            </a:r>
            <a:endParaRPr lang="en-US" sz="1000"/>
          </a:p>
          <a:p>
            <a:pPr lvl="1">
              <a:lnSpc>
                <a:spcPct val="140000"/>
              </a:lnSpc>
            </a:pPr>
            <a:r>
              <a:rPr lang="el-GR" sz="1000"/>
              <a:t>Όμοια με το προηγούμενο παράδειγμα, η συνάρτηση `vulnerable_function` δέχεται ένα string ως είσοδο και χρησιμοποιεί τη συνάρτηση `sprintf` για να το μορφοποιήσει στον πίνακα `buffer`. Ωστόσο, δεν καθορίζει μια μορφή string, καθιστώντας την ευάλωτη σε μια επίθεση format string.</a:t>
            </a:r>
            <a:endParaRPr lang="en-US" sz="1000"/>
          </a:p>
          <a:p>
            <a:pPr lvl="1">
              <a:lnSpc>
                <a:spcPct val="140000"/>
              </a:lnSpc>
            </a:pPr>
            <a:r>
              <a:rPr lang="el-GR" sz="1000"/>
              <a:t>Στην `main`, ορίζουμε ένα string εκμετάλλευσης που περιέχει το format string `%x %x %x %x`, το οποίο οδηγεί την `printf` να εκτυπώσει τις τιμές των τεσσάρων μεταβλητών στο stack ως εξαδικούς αριθμούς.</a:t>
            </a:r>
            <a:endParaRPr lang="en-US" sz="1000"/>
          </a:p>
          <a:p>
            <a:pPr lvl="1">
              <a:lnSpc>
                <a:spcPct val="140000"/>
              </a:lnSpc>
            </a:pPr>
            <a:r>
              <a:rPr lang="el-GR" sz="1000"/>
              <a:t>Περνώντας αυτό το string εκμετάλλευσης στην `vulnerable_function`, μπορούμε να διαρρεύσουμε τα δεδομένα από το stack, πιθανώς αποκαλύπτοντας ευαίσθητες πληροφορίες ή να τροποποιούμε τη συμπεριφορά του προγράμματος.</a:t>
            </a:r>
            <a:endParaRPr lang="en-US" sz="1000"/>
          </a:p>
          <a:p>
            <a:pPr lvl="1">
              <a:lnSpc>
                <a:spcPct val="140000"/>
              </a:lnSpc>
            </a:pPr>
            <a:r>
              <a:rPr lang="el-GR" sz="1000"/>
              <a:t>Επιπλέον, εκτυπώνουμε το περιεχόμενο του buffer μετά τη μορφοποίηση για να παρατηρήσουμε τις επιδράσεις της επίθεσης format string.</a:t>
            </a:r>
            <a:endParaRPr lang="en-US" sz="1000"/>
          </a:p>
        </p:txBody>
      </p:sp>
      <p:pic>
        <p:nvPicPr>
          <p:cNvPr id="5" name="Picture 4" descr="Ιστός καλωδίων που εμφανίζει συνδέσεις μεταξύ ομάδων και μεμονωμένων">
            <a:extLst>
              <a:ext uri="{FF2B5EF4-FFF2-40B4-BE49-F238E27FC236}">
                <a16:creationId xmlns:a16="http://schemas.microsoft.com/office/drawing/2014/main" id="{74DE3C24-EC8B-743C-0002-A9A7DCB2CB73}"/>
              </a:ext>
            </a:extLst>
          </p:cNvPr>
          <p:cNvPicPr>
            <a:picLocks noChangeAspect="1"/>
          </p:cNvPicPr>
          <p:nvPr/>
        </p:nvPicPr>
        <p:blipFill rotWithShape="1">
          <a:blip r:embed="rId2"/>
          <a:srcRect l="31774" r="1638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25541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26FC9-5508-8FBD-F69F-4300838FE456}"/>
              </a:ext>
            </a:extLst>
          </p:cNvPr>
          <p:cNvSpPr>
            <a:spLocks noGrp="1"/>
          </p:cNvSpPr>
          <p:nvPr>
            <p:ph type="title"/>
          </p:nvPr>
        </p:nvSpPr>
        <p:spPr>
          <a:xfrm>
            <a:off x="761800" y="762001"/>
            <a:ext cx="5334197" cy="1708242"/>
          </a:xfrm>
        </p:spPr>
        <p:txBody>
          <a:bodyPr anchor="ctr">
            <a:normAutofit/>
          </a:bodyPr>
          <a:lstStyle/>
          <a:p>
            <a:r>
              <a:rPr lang="en-US" sz="4000"/>
              <a:t>Format string attack – </a:t>
            </a:r>
            <a:r>
              <a:rPr lang="el-GR" sz="4000"/>
              <a:t>Γράψιμο (1/3)</a:t>
            </a:r>
            <a:endParaRPr lang="en-US" sz="4000"/>
          </a:p>
        </p:txBody>
      </p:sp>
      <p:sp>
        <p:nvSpPr>
          <p:cNvPr id="3" name="Content Placeholder 2">
            <a:extLst>
              <a:ext uri="{FF2B5EF4-FFF2-40B4-BE49-F238E27FC236}">
                <a16:creationId xmlns:a16="http://schemas.microsoft.com/office/drawing/2014/main" id="{C325313F-159D-D923-FBF0-95E11DCFE174}"/>
              </a:ext>
            </a:extLst>
          </p:cNvPr>
          <p:cNvSpPr>
            <a:spLocks noGrp="1"/>
          </p:cNvSpPr>
          <p:nvPr>
            <p:ph idx="1"/>
          </p:nvPr>
        </p:nvSpPr>
        <p:spPr>
          <a:xfrm>
            <a:off x="761800" y="2470244"/>
            <a:ext cx="5334197" cy="3769835"/>
          </a:xfrm>
        </p:spPr>
        <p:txBody>
          <a:bodyPr anchor="ctr">
            <a:normAutofit/>
          </a:bodyPr>
          <a:lstStyle/>
          <a:p>
            <a:pPr>
              <a:lnSpc>
                <a:spcPct val="140000"/>
              </a:lnSpc>
            </a:pPr>
            <a:r>
              <a:rPr lang="el-GR" sz="1600"/>
              <a:t>Η συνάρτηση printf περιλαμβάνει επίσης μια κάπως ασαφή μορφοποίησης: το %n. Αντίθετα με άλλες % εντολές που αναμένουν να διαβάσουν ένα παράμετρο και να το μορφοποιήσουν, το %n αντί αυτού γράφει στη διεύθυνση που αντιστοιχεί σε αυτή την παράμετρο. Γράφει τον αριθμό των χαρακτήρων που έχει εξαγάγει μέχρι στιγμής. </a:t>
            </a:r>
          </a:p>
          <a:p>
            <a:pPr>
              <a:lnSpc>
                <a:spcPct val="140000"/>
              </a:lnSpc>
            </a:pPr>
            <a:r>
              <a:rPr lang="el-GR" sz="1600"/>
              <a:t>Για παράδειγμα,printf("paul%n says hi", &amp;printbytes);θα αποθηκεύσει τον αριθμό 4 (strlen("paul")) στη μεταβλητή printbytes.</a:t>
            </a:r>
            <a:endParaRPr lang="en-US" sz="1600"/>
          </a:p>
        </p:txBody>
      </p:sp>
      <p:pic>
        <p:nvPicPr>
          <p:cNvPr id="5" name="Picture 4" descr="Μεταλλικά κομμάτια τρίλιζας">
            <a:extLst>
              <a:ext uri="{FF2B5EF4-FFF2-40B4-BE49-F238E27FC236}">
                <a16:creationId xmlns:a16="http://schemas.microsoft.com/office/drawing/2014/main" id="{C128C328-9FB6-77E4-1A34-A3DFA738E975}"/>
              </a:ext>
            </a:extLst>
          </p:cNvPr>
          <p:cNvPicPr>
            <a:picLocks noChangeAspect="1"/>
          </p:cNvPicPr>
          <p:nvPr/>
        </p:nvPicPr>
        <p:blipFill rotWithShape="1">
          <a:blip r:embed="rId2"/>
          <a:srcRect l="14110" r="2764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189188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26FC9-5508-8FBD-F69F-4300838FE456}"/>
              </a:ext>
            </a:extLst>
          </p:cNvPr>
          <p:cNvSpPr>
            <a:spLocks noGrp="1"/>
          </p:cNvSpPr>
          <p:nvPr>
            <p:ph type="title"/>
          </p:nvPr>
        </p:nvSpPr>
        <p:spPr>
          <a:xfrm>
            <a:off x="761800" y="762001"/>
            <a:ext cx="5334197" cy="1708242"/>
          </a:xfrm>
        </p:spPr>
        <p:txBody>
          <a:bodyPr anchor="ctr">
            <a:normAutofit/>
          </a:bodyPr>
          <a:lstStyle/>
          <a:p>
            <a:r>
              <a:rPr lang="en-US" sz="4000" dirty="0"/>
              <a:t>Format string attack – </a:t>
            </a:r>
            <a:r>
              <a:rPr lang="el-GR" sz="4000" dirty="0"/>
              <a:t>Γράψιμο (2/3)</a:t>
            </a:r>
            <a:endParaRPr lang="en-US" sz="4000" dirty="0"/>
          </a:p>
        </p:txBody>
      </p:sp>
      <p:sp>
        <p:nvSpPr>
          <p:cNvPr id="3" name="Content Placeholder 2">
            <a:extLst>
              <a:ext uri="{FF2B5EF4-FFF2-40B4-BE49-F238E27FC236}">
                <a16:creationId xmlns:a16="http://schemas.microsoft.com/office/drawing/2014/main" id="{C325313F-159D-D923-FBF0-95E11DCFE174}"/>
              </a:ext>
            </a:extLst>
          </p:cNvPr>
          <p:cNvSpPr>
            <a:spLocks noGrp="1"/>
          </p:cNvSpPr>
          <p:nvPr>
            <p:ph idx="1"/>
          </p:nvPr>
        </p:nvSpPr>
        <p:spPr>
          <a:xfrm>
            <a:off x="761800" y="2470244"/>
            <a:ext cx="5334197" cy="3769835"/>
          </a:xfrm>
        </p:spPr>
        <p:txBody>
          <a:bodyPr anchor="ctr">
            <a:normAutofit/>
          </a:bodyPr>
          <a:lstStyle/>
          <a:p>
            <a:pPr>
              <a:lnSpc>
                <a:spcPct val="140000"/>
              </a:lnSpc>
            </a:pPr>
            <a:r>
              <a:rPr lang="el-GR" sz="1600"/>
              <a:t>Ένας επιτιθέμενος που μπορεί να αλλάξει τον προσδιοριστή μορφοποίησης μπορεί να είναι σε θέση να γράψει σε αυθαίρετη μνήμη. </a:t>
            </a:r>
          </a:p>
          <a:p>
            <a:pPr>
              <a:lnSpc>
                <a:spcPct val="140000"/>
              </a:lnSpc>
            </a:pPr>
            <a:r>
              <a:rPr lang="el-GR" sz="1600"/>
              <a:t>Κάθε % εντολή για εκτύπωση μιας μεταβλητής θα κάνει την printf να ψάχνει για την επόμενη μεταβλητή στην επόμενη θέση στη στοίβα. </a:t>
            </a:r>
          </a:p>
          <a:p>
            <a:pPr>
              <a:lnSpc>
                <a:spcPct val="140000"/>
              </a:lnSpc>
            </a:pPr>
            <a:r>
              <a:rPr lang="el-GR" sz="1600"/>
              <a:t>Συνεπώς, μορφοποιήσεις όπως %x, %lx, %llx θα κάνουν την printf να παρακάμψει το μήκος ενός int, long, ή long long και να πάρει την επόμενη μεταβλητή από την επόμενη θέση στη στοίβα.</a:t>
            </a:r>
            <a:endParaRPr lang="en-US" sz="1600"/>
          </a:p>
        </p:txBody>
      </p:sp>
      <p:pic>
        <p:nvPicPr>
          <p:cNvPr id="5" name="Picture 4" descr="Κοντινό πλάνο λευκού και κίτρινου ξύλινου χάρακα">
            <a:extLst>
              <a:ext uri="{FF2B5EF4-FFF2-40B4-BE49-F238E27FC236}">
                <a16:creationId xmlns:a16="http://schemas.microsoft.com/office/drawing/2014/main" id="{88461723-C8FA-66F4-766A-7B635AE627FE}"/>
              </a:ext>
            </a:extLst>
          </p:cNvPr>
          <p:cNvPicPr>
            <a:picLocks noChangeAspect="1"/>
          </p:cNvPicPr>
          <p:nvPr/>
        </p:nvPicPr>
        <p:blipFill rotWithShape="1">
          <a:blip r:embed="rId2"/>
          <a:srcRect l="13965" r="2779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41133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Πλαστικοί αριθμοί-παιχνίδια">
            <a:extLst>
              <a:ext uri="{FF2B5EF4-FFF2-40B4-BE49-F238E27FC236}">
                <a16:creationId xmlns:a16="http://schemas.microsoft.com/office/drawing/2014/main" id="{F20EB0E7-D0EA-29BB-764A-B935A930103D}"/>
              </a:ext>
            </a:extLst>
          </p:cNvPr>
          <p:cNvPicPr>
            <a:picLocks noChangeAspect="1"/>
          </p:cNvPicPr>
          <p:nvPr/>
        </p:nvPicPr>
        <p:blipFill rotWithShape="1">
          <a:blip r:embed="rId2"/>
          <a:srcRect l="17288" r="23446"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26FC9-5508-8FBD-F69F-4300838FE456}"/>
              </a:ext>
            </a:extLst>
          </p:cNvPr>
          <p:cNvSpPr>
            <a:spLocks noGrp="1"/>
          </p:cNvSpPr>
          <p:nvPr>
            <p:ph type="title"/>
          </p:nvPr>
        </p:nvSpPr>
        <p:spPr>
          <a:xfrm>
            <a:off x="761801" y="328512"/>
            <a:ext cx="4778387" cy="1628970"/>
          </a:xfrm>
        </p:spPr>
        <p:txBody>
          <a:bodyPr anchor="ctr">
            <a:normAutofit/>
          </a:bodyPr>
          <a:lstStyle/>
          <a:p>
            <a:r>
              <a:rPr lang="en-US" sz="4000"/>
              <a:t>Format string attack – </a:t>
            </a:r>
            <a:r>
              <a:rPr lang="el-GR" sz="4000"/>
              <a:t>Γράψιμο (3/3)</a:t>
            </a:r>
            <a:endParaRPr lang="en-US" sz="4000"/>
          </a:p>
        </p:txBody>
      </p:sp>
      <p:sp>
        <p:nvSpPr>
          <p:cNvPr id="3" name="Content Placeholder 2">
            <a:extLst>
              <a:ext uri="{FF2B5EF4-FFF2-40B4-BE49-F238E27FC236}">
                <a16:creationId xmlns:a16="http://schemas.microsoft.com/office/drawing/2014/main" id="{C325313F-159D-D923-FBF0-95E11DCFE174}"/>
              </a:ext>
            </a:extLst>
          </p:cNvPr>
          <p:cNvSpPr>
            <a:spLocks noGrp="1"/>
          </p:cNvSpPr>
          <p:nvPr>
            <p:ph idx="1"/>
          </p:nvPr>
        </p:nvSpPr>
        <p:spPr>
          <a:xfrm>
            <a:off x="761801" y="2444620"/>
            <a:ext cx="4659756" cy="4236097"/>
          </a:xfrm>
        </p:spPr>
        <p:txBody>
          <a:bodyPr anchor="ctr">
            <a:normAutofit/>
          </a:bodyPr>
          <a:lstStyle/>
          <a:p>
            <a:pPr>
              <a:lnSpc>
                <a:spcPct val="140000"/>
              </a:lnSpc>
            </a:pPr>
            <a:r>
              <a:rPr lang="el-GR" sz="1100" dirty="0"/>
              <a:t>Έτσι, ακριβώς όπως διαβάζουμε τη στοίβα, μπορούμε να παραλείψουμε οποιοδήποτε αριθμό </a:t>
            </a:r>
            <a:r>
              <a:rPr lang="el-GR" sz="1100" dirty="0" err="1"/>
              <a:t>bytes</a:t>
            </a:r>
            <a:r>
              <a:rPr lang="el-GR" sz="1100" dirty="0"/>
              <a:t> στη στοίβα μέχρι να φτάσουμε στη διεύθυνση όπου θέλουμε να τροποποιήσουμε μια τιμή. Σε αυτό το σημείο, εισάγουμε μια εντολή %n στο </a:t>
            </a:r>
            <a:r>
              <a:rPr lang="el-GR" sz="1100" dirty="0" err="1"/>
              <a:t>string</a:t>
            </a:r>
            <a:r>
              <a:rPr lang="el-GR" sz="1100" dirty="0"/>
              <a:t> μορφοποίησης, η οποία θα τροποποιήσει αυτήν τη διεύθυνση στη στοίβα με τον αριθμό των </a:t>
            </a:r>
            <a:r>
              <a:rPr lang="el-GR" sz="1100" dirty="0" err="1"/>
              <a:t>bytes</a:t>
            </a:r>
            <a:r>
              <a:rPr lang="el-GR" sz="1100" dirty="0"/>
              <a:t> που εξήχθησαν.</a:t>
            </a:r>
          </a:p>
          <a:p>
            <a:pPr>
              <a:lnSpc>
                <a:spcPct val="140000"/>
              </a:lnSpc>
            </a:pPr>
            <a:r>
              <a:rPr lang="el-GR" sz="1100" dirty="0"/>
              <a:t>Μπορούμε να ελέγξουμε ακριβώς την τιμή που γράφεται καθορίζοντας πόσα </a:t>
            </a:r>
            <a:r>
              <a:rPr lang="el-GR" sz="1100" dirty="0" err="1"/>
              <a:t>bytes</a:t>
            </a:r>
            <a:r>
              <a:rPr lang="el-GR" sz="1100" dirty="0"/>
              <a:t> εξάγονται ως μέρος του </a:t>
            </a:r>
            <a:r>
              <a:rPr lang="el-GR" sz="1100" dirty="0" err="1"/>
              <a:t>string</a:t>
            </a:r>
            <a:r>
              <a:rPr lang="el-GR" sz="1100" dirty="0"/>
              <a:t> μορφοποίησης. Για παράδειγμα, μια μορφή %.55000x λέει στην </a:t>
            </a:r>
            <a:r>
              <a:rPr lang="el-GR" sz="1100" dirty="0" err="1"/>
              <a:t>printf</a:t>
            </a:r>
            <a:r>
              <a:rPr lang="el-GR" sz="1100" dirty="0"/>
              <a:t> να εξάγει μια τιμή που θα γεμίσει 55,000 χαρακτήρες. Χρησιμοποιώντας μορφές σαν αυτές για τιμές εξόδου, μπορούμε να αλλάξουμε τον μετρητή που θα γραφτεί με το %n. </a:t>
            </a:r>
          </a:p>
          <a:p>
            <a:pPr>
              <a:lnSpc>
                <a:spcPct val="140000"/>
              </a:lnSpc>
            </a:pPr>
            <a:r>
              <a:rPr lang="el-GR" sz="1100" dirty="0"/>
              <a:t>Θυμηθείτε, δεν μας ενδιαφέρει τι εκτυπώνει πραγματικά η </a:t>
            </a:r>
            <a:r>
              <a:rPr lang="el-GR" sz="1100" dirty="0" err="1"/>
              <a:t>printf</a:t>
            </a:r>
            <a:r>
              <a:rPr lang="el-GR" sz="1100" dirty="0"/>
              <a:t>. Απλά θέλουμε να εξαναγκάσουμε την αρίθμηση </a:t>
            </a:r>
            <a:r>
              <a:rPr lang="el-GR" sz="1100" dirty="0" err="1"/>
              <a:t>bytes</a:t>
            </a:r>
            <a:r>
              <a:rPr lang="el-GR" sz="1100" dirty="0"/>
              <a:t> να είναι μια τιμή που μας ενδιαφέρει, όπως η διεύθυνση ενός συνάρτηση που θέλουμε να καλέσουμε.</a:t>
            </a:r>
            <a:endParaRPr lang="en-US" sz="1100" dirty="0"/>
          </a:p>
        </p:txBody>
      </p:sp>
    </p:spTree>
    <p:extLst>
      <p:ext uri="{BB962C8B-B14F-4D97-AF65-F5344CB8AC3E}">
        <p14:creationId xmlns:p14="http://schemas.microsoft.com/office/powerpoint/2010/main" val="3631646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C1A8-E0D4-E676-43FD-3B89D29E3D98}"/>
              </a:ext>
            </a:extLst>
          </p:cNvPr>
          <p:cNvSpPr>
            <a:spLocks noGrp="1"/>
          </p:cNvSpPr>
          <p:nvPr>
            <p:ph type="title"/>
          </p:nvPr>
        </p:nvSpPr>
        <p:spPr/>
        <p:txBody>
          <a:bodyPr/>
          <a:lstStyle/>
          <a:p>
            <a:r>
              <a:rPr lang="el-GR" dirty="0"/>
              <a:t>Σύγχυση τύπου (1/2)</a:t>
            </a:r>
            <a:endParaRPr lang="en-US" dirty="0"/>
          </a:p>
        </p:txBody>
      </p:sp>
      <p:pic>
        <p:nvPicPr>
          <p:cNvPr id="5" name="Picture 4">
            <a:extLst>
              <a:ext uri="{FF2B5EF4-FFF2-40B4-BE49-F238E27FC236}">
                <a16:creationId xmlns:a16="http://schemas.microsoft.com/office/drawing/2014/main" id="{57692DDF-CE89-D935-EB99-CB6C58AFD91B}"/>
              </a:ext>
            </a:extLst>
          </p:cNvPr>
          <p:cNvPicPr>
            <a:picLocks noChangeAspect="1"/>
          </p:cNvPicPr>
          <p:nvPr/>
        </p:nvPicPr>
        <p:blipFill>
          <a:blip r:embed="rId2"/>
          <a:stretch>
            <a:fillRect/>
          </a:stretch>
        </p:blipFill>
        <p:spPr>
          <a:xfrm>
            <a:off x="838200" y="1601448"/>
            <a:ext cx="5201396" cy="4209663"/>
          </a:xfrm>
          <a:prstGeom prst="rect">
            <a:avLst/>
          </a:prstGeom>
        </p:spPr>
      </p:pic>
    </p:spTree>
    <p:extLst>
      <p:ext uri="{BB962C8B-B14F-4D97-AF65-F5344CB8AC3E}">
        <p14:creationId xmlns:p14="http://schemas.microsoft.com/office/powerpoint/2010/main" val="2822280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C1A8-E0D4-E676-43FD-3B89D29E3D98}"/>
              </a:ext>
            </a:extLst>
          </p:cNvPr>
          <p:cNvSpPr>
            <a:spLocks noGrp="1"/>
          </p:cNvSpPr>
          <p:nvPr>
            <p:ph type="title"/>
          </p:nvPr>
        </p:nvSpPr>
        <p:spPr/>
        <p:txBody>
          <a:bodyPr/>
          <a:lstStyle/>
          <a:p>
            <a:r>
              <a:rPr lang="el-GR" dirty="0"/>
              <a:t>Σύγχυση τύπου (2/2)</a:t>
            </a:r>
            <a:endParaRPr lang="en-US" dirty="0"/>
          </a:p>
        </p:txBody>
      </p:sp>
      <p:pic>
        <p:nvPicPr>
          <p:cNvPr id="4" name="Picture 3">
            <a:extLst>
              <a:ext uri="{FF2B5EF4-FFF2-40B4-BE49-F238E27FC236}">
                <a16:creationId xmlns:a16="http://schemas.microsoft.com/office/drawing/2014/main" id="{A36FAEF4-B130-1A6E-0619-433B27779E5E}"/>
              </a:ext>
            </a:extLst>
          </p:cNvPr>
          <p:cNvPicPr>
            <a:picLocks noChangeAspect="1"/>
          </p:cNvPicPr>
          <p:nvPr/>
        </p:nvPicPr>
        <p:blipFill>
          <a:blip r:embed="rId2"/>
          <a:stretch>
            <a:fillRect/>
          </a:stretch>
        </p:blipFill>
        <p:spPr>
          <a:xfrm>
            <a:off x="838200" y="1565236"/>
            <a:ext cx="3704909" cy="4406355"/>
          </a:xfrm>
          <a:prstGeom prst="rect">
            <a:avLst/>
          </a:prstGeom>
        </p:spPr>
      </p:pic>
    </p:spTree>
    <p:extLst>
      <p:ext uri="{BB962C8B-B14F-4D97-AF65-F5344CB8AC3E}">
        <p14:creationId xmlns:p14="http://schemas.microsoft.com/office/powerpoint/2010/main" val="1840609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758BCA-5101-5B05-FC96-AD636B409F88}"/>
              </a:ext>
            </a:extLst>
          </p:cNvPr>
          <p:cNvSpPr/>
          <p:nvPr/>
        </p:nvSpPr>
        <p:spPr>
          <a:xfrm rot="19682979">
            <a:off x="1102949" y="2849437"/>
            <a:ext cx="9927736"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dirty="0">
                <a:ln/>
                <a:solidFill>
                  <a:schemeClr val="accent4"/>
                </a:solidFill>
              </a:rPr>
              <a:t>Ερωτήσεις?</a:t>
            </a:r>
            <a:endParaRPr lang="en-US" sz="5400" b="1" cap="none" spc="0" dirty="0">
              <a:ln/>
              <a:solidFill>
                <a:schemeClr val="accent4"/>
              </a:solidFill>
              <a:effectLst/>
            </a:endParaRPr>
          </a:p>
        </p:txBody>
      </p:sp>
    </p:spTree>
    <p:extLst>
      <p:ext uri="{BB962C8B-B14F-4D97-AF65-F5344CB8AC3E}">
        <p14:creationId xmlns:p14="http://schemas.microsoft.com/office/powerpoint/2010/main" val="160907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53D13-7051-DF0A-355B-02CF616AF82B}"/>
              </a:ext>
            </a:extLst>
          </p:cNvPr>
          <p:cNvSpPr>
            <a:spLocks noGrp="1"/>
          </p:cNvSpPr>
          <p:nvPr>
            <p:ph type="title"/>
          </p:nvPr>
        </p:nvSpPr>
        <p:spPr>
          <a:xfrm>
            <a:off x="871442" y="685800"/>
            <a:ext cx="4353116" cy="1474666"/>
          </a:xfrm>
        </p:spPr>
        <p:txBody>
          <a:bodyPr anchor="b">
            <a:normAutofit/>
          </a:bodyPr>
          <a:lstStyle/>
          <a:p>
            <a:pPr algn="ctr"/>
            <a:r>
              <a:rPr lang="el-GR" sz="3200">
                <a:solidFill>
                  <a:srgbClr val="595959"/>
                </a:solidFill>
              </a:rPr>
              <a:t>Στρατηγικές </a:t>
            </a:r>
            <a:r>
              <a:rPr lang="en-US" sz="3200">
                <a:solidFill>
                  <a:srgbClr val="595959"/>
                </a:solidFill>
              </a:rPr>
              <a:t>malware</a:t>
            </a:r>
          </a:p>
        </p:txBody>
      </p:sp>
      <p:sp>
        <p:nvSpPr>
          <p:cNvPr id="3" name="Content Placeholder 2">
            <a:extLst>
              <a:ext uri="{FF2B5EF4-FFF2-40B4-BE49-F238E27FC236}">
                <a16:creationId xmlns:a16="http://schemas.microsoft.com/office/drawing/2014/main" id="{518173B9-2016-D409-32BA-619B5C0014B1}"/>
              </a:ext>
            </a:extLst>
          </p:cNvPr>
          <p:cNvSpPr>
            <a:spLocks noGrp="1"/>
          </p:cNvSpPr>
          <p:nvPr>
            <p:ph idx="1"/>
          </p:nvPr>
        </p:nvSpPr>
        <p:spPr>
          <a:xfrm>
            <a:off x="871442" y="2447337"/>
            <a:ext cx="4353116" cy="3770434"/>
          </a:xfrm>
        </p:spPr>
        <p:txBody>
          <a:bodyPr anchor="t">
            <a:normAutofit/>
          </a:bodyPr>
          <a:lstStyle/>
          <a:p>
            <a:r>
              <a:rPr lang="el-GR" sz="2000">
                <a:solidFill>
                  <a:srgbClr val="595959"/>
                </a:solidFill>
              </a:rPr>
              <a:t>Οι πρώιμες εκδόσεις </a:t>
            </a:r>
            <a:r>
              <a:rPr lang="en-US" sz="2000">
                <a:solidFill>
                  <a:srgbClr val="595959"/>
                </a:solidFill>
              </a:rPr>
              <a:t>malware</a:t>
            </a:r>
            <a:r>
              <a:rPr lang="el-GR" sz="2000">
                <a:solidFill>
                  <a:srgbClr val="595959"/>
                </a:solidFill>
              </a:rPr>
              <a:t> παραπλανούσαν τους χρήστες ώστε να εκτελέσουν μολυσμένο κώδικα (π.χ., ως μέρος της διαδικασίας εκκίνησης σε έναν εύκαμπτο δίσκο).</a:t>
            </a:r>
            <a:endParaRPr lang="en-US" sz="2000">
              <a:solidFill>
                <a:srgbClr val="595959"/>
              </a:solidFill>
            </a:endParaRPr>
          </a:p>
        </p:txBody>
      </p:sp>
      <p:pic>
        <p:nvPicPr>
          <p:cNvPr id="5" name="Picture 4">
            <a:extLst>
              <a:ext uri="{FF2B5EF4-FFF2-40B4-BE49-F238E27FC236}">
                <a16:creationId xmlns:a16="http://schemas.microsoft.com/office/drawing/2014/main" id="{7E0EDD97-C351-2F07-81BC-B919214C1D07}"/>
              </a:ext>
            </a:extLst>
          </p:cNvPr>
          <p:cNvPicPr>
            <a:picLocks noChangeAspect="1"/>
          </p:cNvPicPr>
          <p:nvPr/>
        </p:nvPicPr>
        <p:blipFill>
          <a:blip r:embed="rId2"/>
          <a:stretch>
            <a:fillRect/>
          </a:stretch>
        </p:blipFill>
        <p:spPr>
          <a:xfrm>
            <a:off x="6781801" y="2096617"/>
            <a:ext cx="4797056" cy="2710335"/>
          </a:xfrm>
          <a:prstGeom prst="rect">
            <a:avLst/>
          </a:prstGeom>
        </p:spPr>
      </p:pic>
    </p:spTree>
    <p:extLst>
      <p:ext uri="{BB962C8B-B14F-4D97-AF65-F5344CB8AC3E}">
        <p14:creationId xmlns:p14="http://schemas.microsoft.com/office/powerpoint/2010/main" val="18111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Προγραμματισμός δεδομένων στην οθόνη του υπολογιστή">
            <a:extLst>
              <a:ext uri="{FF2B5EF4-FFF2-40B4-BE49-F238E27FC236}">
                <a16:creationId xmlns:a16="http://schemas.microsoft.com/office/drawing/2014/main" id="{66C49DF5-452F-EC9B-AE63-7F177A8CAEDE}"/>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EE7A43-64AE-81AA-D833-FD77B6EFEE82}"/>
              </a:ext>
            </a:extLst>
          </p:cNvPr>
          <p:cNvSpPr>
            <a:spLocks noGrp="1"/>
          </p:cNvSpPr>
          <p:nvPr>
            <p:ph type="title"/>
          </p:nvPr>
        </p:nvSpPr>
        <p:spPr>
          <a:xfrm>
            <a:off x="838200" y="365125"/>
            <a:ext cx="3822189" cy="1899912"/>
          </a:xfrm>
        </p:spPr>
        <p:txBody>
          <a:bodyPr>
            <a:normAutofit/>
          </a:bodyPr>
          <a:lstStyle/>
          <a:p>
            <a:r>
              <a:rPr lang="el-GR" sz="4000"/>
              <a:t>Στρατηγικές </a:t>
            </a:r>
            <a:r>
              <a:rPr lang="en-US" sz="4000"/>
              <a:t>malware</a:t>
            </a:r>
          </a:p>
        </p:txBody>
      </p:sp>
      <p:sp>
        <p:nvSpPr>
          <p:cNvPr id="3" name="Content Placeholder 2">
            <a:extLst>
              <a:ext uri="{FF2B5EF4-FFF2-40B4-BE49-F238E27FC236}">
                <a16:creationId xmlns:a16="http://schemas.microsoft.com/office/drawing/2014/main" id="{B41E1A89-F137-6355-E5E9-EED644471EFC}"/>
              </a:ext>
            </a:extLst>
          </p:cNvPr>
          <p:cNvSpPr>
            <a:spLocks noGrp="1"/>
          </p:cNvSpPr>
          <p:nvPr>
            <p:ph idx="1"/>
          </p:nvPr>
        </p:nvSpPr>
        <p:spPr>
          <a:xfrm>
            <a:off x="838200" y="1903445"/>
            <a:ext cx="3822189" cy="4702628"/>
          </a:xfrm>
        </p:spPr>
        <p:txBody>
          <a:bodyPr>
            <a:normAutofit fontScale="92500" lnSpcReduction="10000"/>
          </a:bodyPr>
          <a:lstStyle/>
          <a:p>
            <a:r>
              <a:rPr lang="el-GR" sz="1400" dirty="0"/>
              <a:t>Το </a:t>
            </a:r>
            <a:r>
              <a:rPr lang="el-GR" sz="1400" dirty="0" err="1"/>
              <a:t>Morris</a:t>
            </a:r>
            <a:r>
              <a:rPr lang="el-GR" sz="1400" dirty="0"/>
              <a:t> </a:t>
            </a:r>
            <a:r>
              <a:rPr lang="el-GR" sz="1400" dirty="0" err="1"/>
              <a:t>worm</a:t>
            </a:r>
            <a:r>
              <a:rPr lang="el-GR" sz="1400" dirty="0"/>
              <a:t> εξαπλώθηκε ευρέως λόγω μιας σειράς εκμεταλλεύσεων που χρησιμοποιήθηκαν για να επιτύχουν εκτέλεση κώδικα σε ένα μεγάλο μέρος του Διαδικτύου το 1988:</a:t>
            </a:r>
            <a:endParaRPr lang="en-US" sz="1400" dirty="0"/>
          </a:p>
          <a:p>
            <a:pPr lvl="1"/>
            <a:r>
              <a:rPr lang="el-GR" sz="1400" dirty="0"/>
              <a:t>Επίθεση λεξικού εναντίον του </a:t>
            </a:r>
            <a:r>
              <a:rPr lang="el-GR" sz="1400" dirty="0" err="1"/>
              <a:t>rsh</a:t>
            </a:r>
            <a:r>
              <a:rPr lang="el-GR" sz="1400" dirty="0"/>
              <a:t>/</a:t>
            </a:r>
            <a:r>
              <a:rPr lang="el-GR" sz="1400" dirty="0" err="1"/>
              <a:t>rexec</a:t>
            </a:r>
            <a:endParaRPr lang="en-US" sz="1400" dirty="0"/>
          </a:p>
          <a:p>
            <a:pPr lvl="1"/>
            <a:r>
              <a:rPr lang="el-GR" sz="1400" dirty="0"/>
              <a:t>Υπερχείλιση στοίβας στο </a:t>
            </a:r>
            <a:r>
              <a:rPr lang="el-GR" sz="1400" dirty="0" err="1"/>
              <a:t>fingerd</a:t>
            </a:r>
            <a:r>
              <a:rPr lang="el-GR" sz="1400" dirty="0"/>
              <a:t> για να εκκινήσει ένα κέλυφος</a:t>
            </a:r>
          </a:p>
          <a:p>
            <a:pPr lvl="1"/>
            <a:r>
              <a:rPr lang="el-GR" sz="1400" dirty="0"/>
              <a:t>Εισαγωγή εντολής στη λειτουργία </a:t>
            </a:r>
            <a:r>
              <a:rPr lang="el-GR" sz="1400" dirty="0" err="1"/>
              <a:t>αποσφαλμάτωσης</a:t>
            </a:r>
            <a:r>
              <a:rPr lang="el-GR" sz="1400" dirty="0"/>
              <a:t> του </a:t>
            </a:r>
            <a:r>
              <a:rPr lang="el-GR" sz="1400" dirty="0" err="1"/>
              <a:t>sendmail</a:t>
            </a:r>
            <a:endParaRPr lang="en-US" sz="1400" dirty="0"/>
          </a:p>
          <a:p>
            <a:r>
              <a:rPr lang="el-GR" sz="1400" dirty="0"/>
              <a:t>Από τότε, μια πληθώρα άλλων ευπαθειών λογισμικού συνέχισε να επιτρέπει στους συγγραφείς κακόβουλου λογισμικού να κερδίσουν εκτέλεση κώδικα σε συστήματα.</a:t>
            </a:r>
          </a:p>
          <a:p>
            <a:pPr marL="457200" lvl="1" indent="0">
              <a:buNone/>
            </a:pPr>
            <a:r>
              <a:rPr lang="en-US" sz="1400" dirty="0">
                <a:hlinkClick r:id="rId3"/>
              </a:rPr>
              <a:t>https://github.com/arialdomartini/morris-worm</a:t>
            </a:r>
            <a:r>
              <a:rPr lang="en-US" sz="1400" dirty="0"/>
              <a:t> </a:t>
            </a:r>
          </a:p>
        </p:txBody>
      </p:sp>
    </p:spTree>
    <p:extLst>
      <p:ext uri="{BB962C8B-B14F-4D97-AF65-F5344CB8AC3E}">
        <p14:creationId xmlns:p14="http://schemas.microsoft.com/office/powerpoint/2010/main" val="264150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Σωσίβιο που επιπλέει στη θάλασσα">
            <a:extLst>
              <a:ext uri="{FF2B5EF4-FFF2-40B4-BE49-F238E27FC236}">
                <a16:creationId xmlns:a16="http://schemas.microsoft.com/office/drawing/2014/main" id="{0D316974-D9C7-4BF5-20A2-B44C9FACFC67}"/>
              </a:ext>
            </a:extLst>
          </p:cNvPr>
          <p:cNvPicPr>
            <a:picLocks noChangeAspect="1"/>
          </p:cNvPicPr>
          <p:nvPr/>
        </p:nvPicPr>
        <p:blipFill rotWithShape="1">
          <a:blip r:embed="rId2"/>
          <a:srcRect l="10798" r="36546" b="-1"/>
          <a:stretch/>
        </p:blipFill>
        <p:spPr>
          <a:xfrm>
            <a:off x="20" y="10"/>
            <a:ext cx="5409897" cy="6857990"/>
          </a:xfrm>
          <a:prstGeom prst="rect">
            <a:avLst/>
          </a:prstGeom>
        </p:spPr>
      </p:pic>
      <p:sp>
        <p:nvSpPr>
          <p:cNvPr id="17" name="Rectangle 16">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50A8E-A859-0779-29AF-ABC48483EE90}"/>
              </a:ext>
            </a:extLst>
          </p:cNvPr>
          <p:cNvSpPr>
            <a:spLocks noGrp="1"/>
          </p:cNvSpPr>
          <p:nvPr>
            <p:ph type="title"/>
          </p:nvPr>
        </p:nvSpPr>
        <p:spPr>
          <a:xfrm>
            <a:off x="6746000" y="1253266"/>
            <a:ext cx="4110197" cy="907199"/>
          </a:xfrm>
        </p:spPr>
        <p:txBody>
          <a:bodyPr anchor="b">
            <a:normAutofit/>
          </a:bodyPr>
          <a:lstStyle/>
          <a:p>
            <a:pPr algn="ctr"/>
            <a:r>
              <a:rPr lang="el-GR" sz="3000">
                <a:solidFill>
                  <a:schemeClr val="tx1">
                    <a:lumMod val="65000"/>
                    <a:lumOff val="35000"/>
                  </a:schemeClr>
                </a:solidFill>
              </a:rPr>
              <a:t>Στόχοι του επιτιθέμενου</a:t>
            </a:r>
            <a:endParaRPr lang="en-US" sz="300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42744B03-71A1-DF6E-6E2A-FE5ADC9E32A6}"/>
              </a:ext>
            </a:extLst>
          </p:cNvPr>
          <p:cNvSpPr>
            <a:spLocks noGrp="1"/>
          </p:cNvSpPr>
          <p:nvPr>
            <p:ph idx="1"/>
          </p:nvPr>
        </p:nvSpPr>
        <p:spPr>
          <a:xfrm>
            <a:off x="6746001" y="2458095"/>
            <a:ext cx="4110198" cy="3075480"/>
          </a:xfrm>
        </p:spPr>
        <p:txBody>
          <a:bodyPr anchor="t">
            <a:normAutofit/>
          </a:bodyPr>
          <a:lstStyle/>
          <a:p>
            <a:r>
              <a:rPr lang="el-GR" sz="2000">
                <a:solidFill>
                  <a:schemeClr val="tx1">
                    <a:lumMod val="65000"/>
                    <a:lumOff val="35000"/>
                  </a:schemeClr>
                </a:solidFill>
              </a:rPr>
              <a:t>Επίθεση </a:t>
            </a:r>
            <a:r>
              <a:rPr lang="en-US" sz="2000">
                <a:solidFill>
                  <a:schemeClr val="tx1">
                    <a:lumMod val="65000"/>
                    <a:lumOff val="35000"/>
                  </a:schemeClr>
                </a:solidFill>
              </a:rPr>
              <a:t>Denial of Service (DoS)</a:t>
            </a:r>
          </a:p>
          <a:p>
            <a:r>
              <a:rPr lang="el-GR" sz="2000">
                <a:solidFill>
                  <a:schemeClr val="tx1">
                    <a:lumMod val="65000"/>
                    <a:lumOff val="35000"/>
                  </a:schemeClr>
                </a:solidFill>
              </a:rPr>
              <a:t>Διαρροή πληροφορίας</a:t>
            </a:r>
          </a:p>
          <a:p>
            <a:r>
              <a:rPr lang="el-GR" sz="2000">
                <a:solidFill>
                  <a:schemeClr val="tx1">
                    <a:lumMod val="65000"/>
                    <a:lumOff val="35000"/>
                  </a:schemeClr>
                </a:solidFill>
              </a:rPr>
              <a:t>Αναβάθμιση προνομίων (π.χ. για εκτέλεση εντολών / κώδικα)</a:t>
            </a:r>
            <a:endParaRPr lang="en-US" sz="2000">
              <a:solidFill>
                <a:schemeClr val="tx1">
                  <a:lumMod val="65000"/>
                  <a:lumOff val="35000"/>
                </a:schemeClr>
              </a:solidFill>
            </a:endParaRPr>
          </a:p>
        </p:txBody>
      </p:sp>
    </p:spTree>
    <p:extLst>
      <p:ext uri="{BB962C8B-B14F-4D97-AF65-F5344CB8AC3E}">
        <p14:creationId xmlns:p14="http://schemas.microsoft.com/office/powerpoint/2010/main" val="9374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1369E-5777-A675-746B-FF535DAB7A85}"/>
              </a:ext>
            </a:extLst>
          </p:cNvPr>
          <p:cNvSpPr>
            <a:spLocks noGrp="1"/>
          </p:cNvSpPr>
          <p:nvPr>
            <p:ph type="title"/>
          </p:nvPr>
        </p:nvSpPr>
        <p:spPr>
          <a:xfrm>
            <a:off x="1171074" y="1396686"/>
            <a:ext cx="3240506" cy="4064628"/>
          </a:xfrm>
        </p:spPr>
        <p:txBody>
          <a:bodyPr>
            <a:normAutofit/>
          </a:bodyPr>
          <a:lstStyle/>
          <a:p>
            <a:r>
              <a:rPr lang="en-US">
                <a:solidFill>
                  <a:srgbClr val="FFFFFF"/>
                </a:solidFill>
              </a:rPr>
              <a:t>Denial of Service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06CF31-300F-8B5A-A0EF-49853DBF2327}"/>
              </a:ext>
            </a:extLst>
          </p:cNvPr>
          <p:cNvSpPr>
            <a:spLocks noGrp="1"/>
          </p:cNvSpPr>
          <p:nvPr>
            <p:ph idx="1"/>
          </p:nvPr>
        </p:nvSpPr>
        <p:spPr>
          <a:xfrm>
            <a:off x="5370153" y="1526033"/>
            <a:ext cx="5536397" cy="3935281"/>
          </a:xfrm>
        </p:spPr>
        <p:txBody>
          <a:bodyPr>
            <a:normAutofit lnSpcReduction="10000"/>
          </a:bodyPr>
          <a:lstStyle/>
          <a:p>
            <a:r>
              <a:rPr lang="el-GR" sz="2200" dirty="0"/>
              <a:t>Απαγόρευση της νόμιμης χρήσης μιας υπηρεσίας είτε με την πρόκληση ανωμαλίας στην λειτουργία της υπηρεσίας (π.χ., μέσω δημιουργίας </a:t>
            </a:r>
            <a:r>
              <a:rPr lang="en-US" sz="2200" dirty="0"/>
              <a:t>crash</a:t>
            </a:r>
            <a:r>
              <a:rPr lang="el-GR" sz="2200" dirty="0"/>
              <a:t>) είτε με τον υπερβολικό φόρτο της υπηρεσίας με ένα μεγάλο αριθμό μη απαραίτητων αιτημάτων, ώστε οι νόμιμοι χρήστες να μην μπορούν πλέον να εξυπηρετηθούν.</a:t>
            </a:r>
            <a:endParaRPr lang="en-US" sz="2200" dirty="0"/>
          </a:p>
        </p:txBody>
      </p:sp>
    </p:spTree>
    <p:extLst>
      <p:ext uri="{BB962C8B-B14F-4D97-AF65-F5344CB8AC3E}">
        <p14:creationId xmlns:p14="http://schemas.microsoft.com/office/powerpoint/2010/main" val="178802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B079D-6535-8AC7-8DA4-1DA4B6125669}"/>
              </a:ext>
            </a:extLst>
          </p:cNvPr>
          <p:cNvSpPr>
            <a:spLocks noGrp="1"/>
          </p:cNvSpPr>
          <p:nvPr>
            <p:ph type="title"/>
          </p:nvPr>
        </p:nvSpPr>
        <p:spPr>
          <a:xfrm>
            <a:off x="1171074" y="1396686"/>
            <a:ext cx="3240506" cy="4064628"/>
          </a:xfrm>
        </p:spPr>
        <p:txBody>
          <a:bodyPr>
            <a:normAutofit/>
          </a:bodyPr>
          <a:lstStyle/>
          <a:p>
            <a:r>
              <a:rPr lang="el-GR">
                <a:solidFill>
                  <a:srgbClr val="FFFFFF"/>
                </a:solidFill>
              </a:rPr>
              <a:t>Διαρροή πληροφορίας</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A599B8-5E91-90B4-161A-1825329BE31F}"/>
              </a:ext>
            </a:extLst>
          </p:cNvPr>
          <p:cNvSpPr>
            <a:spLocks noGrp="1"/>
          </p:cNvSpPr>
          <p:nvPr>
            <p:ph idx="1"/>
          </p:nvPr>
        </p:nvSpPr>
        <p:spPr>
          <a:xfrm>
            <a:off x="5370153" y="1526033"/>
            <a:ext cx="5536397" cy="3935281"/>
          </a:xfrm>
        </p:spPr>
        <p:txBody>
          <a:bodyPr>
            <a:normAutofit/>
          </a:bodyPr>
          <a:lstStyle/>
          <a:p>
            <a:pPr>
              <a:lnSpc>
                <a:spcPct val="140000"/>
              </a:lnSpc>
            </a:pPr>
            <a:r>
              <a:rPr lang="el-GR" sz="2400"/>
              <a:t>Η διαρροή πληροφοριών εκμεταλλεύεται μια παράνομη, σιωπηρή ή απρόσμενη μεταφορά πληροφοριών για να περάσει ευαίσθητα δεδομένα στον επιτιθέμενο που δεν θα έπρεπε να έχει πρόσβαση σε αυτά τα δεδομένα.</a:t>
            </a:r>
            <a:endParaRPr lang="en-US" sz="2400"/>
          </a:p>
        </p:txBody>
      </p:sp>
    </p:spTree>
    <p:extLst>
      <p:ext uri="{BB962C8B-B14F-4D97-AF65-F5344CB8AC3E}">
        <p14:creationId xmlns:p14="http://schemas.microsoft.com/office/powerpoint/2010/main" val="129966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932</TotalTime>
  <Words>2459</Words>
  <Application>Microsoft Office PowerPoint</Application>
  <PresentationFormat>Widescreen</PresentationFormat>
  <Paragraphs>163</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Aptos</vt:lpstr>
      <vt:lpstr>Aptos Display</vt:lpstr>
      <vt:lpstr>Arial</vt:lpstr>
      <vt:lpstr>Calibri</vt:lpstr>
      <vt:lpstr>Lucida Grande</vt:lpstr>
      <vt:lpstr>Wingdings</vt:lpstr>
      <vt:lpstr>Office Theme</vt:lpstr>
      <vt:lpstr>Ασφάλεια λογισμικού και βάσεων δεδομένων</vt:lpstr>
      <vt:lpstr>Ελαττώματα στο λογισμικό</vt:lpstr>
      <vt:lpstr>Εισαγωγή</vt:lpstr>
      <vt:lpstr>Ο αέναος πόλεμος στη μνήμη</vt:lpstr>
      <vt:lpstr>Στρατηγικές malware</vt:lpstr>
      <vt:lpstr>Στρατηγικές malware</vt:lpstr>
      <vt:lpstr>Στόχοι του επιτιθέμενου</vt:lpstr>
      <vt:lpstr>Denial of Service</vt:lpstr>
      <vt:lpstr>Διαρροή πληροφορίας</vt:lpstr>
      <vt:lpstr>Αναβάθμιση προνομίων</vt:lpstr>
      <vt:lpstr>Παραβιάσεις της ασφάλειας</vt:lpstr>
      <vt:lpstr>Εισαγωγή</vt:lpstr>
      <vt:lpstr>Είδη επιθέσεων μέσω λογισμικού</vt:lpstr>
      <vt:lpstr>Αναβάθμιση προνομίων: Κατάληψη ροής ελέγχου (1/2)</vt:lpstr>
      <vt:lpstr>Αναβάθμιση προνομίων: Κατάληψη ροής ελέγχου (2/2)</vt:lpstr>
      <vt:lpstr>Αναβάθμιση προνομίων: Διαφθορά κώδικα</vt:lpstr>
      <vt:lpstr>Αναβάθμιση προνομίων: Έγχυση κώδικα</vt:lpstr>
      <vt:lpstr>Αναβάθμιση προνομίων: Επαναχρ/ση κώδικα</vt:lpstr>
      <vt:lpstr>Παραδείγματα</vt:lpstr>
      <vt:lpstr>Παραδείγματα</vt:lpstr>
      <vt:lpstr>Έγχυση κώδικα στη στοίβα</vt:lpstr>
      <vt:lpstr>Έγχυση κώδικα στη στοίβα – Return address (1/5)</vt:lpstr>
      <vt:lpstr>Έγχυση κώδικα στη στοίβα – Return address (2/5)</vt:lpstr>
      <vt:lpstr>Έγχυση κώδικα στη στοίβα – Return address (3/5)</vt:lpstr>
      <vt:lpstr>Έγχυση κώδικα στη στοίβα – Return address (4/5)</vt:lpstr>
      <vt:lpstr>Έγχυση κώδικα στη στοίβα – Return address (5/5)</vt:lpstr>
      <vt:lpstr>Έγχυση κώδικα στη στοίβα – Shellcode(1/5)</vt:lpstr>
      <vt:lpstr>Έγχυση κώδικα στη στοίβα – Shellcode(2/5)</vt:lpstr>
      <vt:lpstr>Έγχυση κώδικα στη στοίβα – Shellcode(3/5)</vt:lpstr>
      <vt:lpstr>Έγχυση κώδικα στη στοίβα – Shellcode(4/5)</vt:lpstr>
      <vt:lpstr>Έγχυση κώδικα στη στοίβα – Shellcode(5/5)</vt:lpstr>
      <vt:lpstr>Έγχυση κώδικα στο σωρό</vt:lpstr>
      <vt:lpstr>Έγχυση κώδικα στο σωρό (1/3)</vt:lpstr>
      <vt:lpstr>Έγχυση κώδικα στο σωρό (2/3)</vt:lpstr>
      <vt:lpstr>Έγχυση κώδικα στο σωρό (3/3)</vt:lpstr>
      <vt:lpstr>Έγχυση κώδικα στο σωρό – Παράδειγμα (1/2)</vt:lpstr>
      <vt:lpstr>Έγχυση κώδικα στο σωρό – Παράδειγμα (2/2)</vt:lpstr>
      <vt:lpstr>String formatting attacks</vt:lpstr>
      <vt:lpstr>Format string – Αβλαβής περίπτωση</vt:lpstr>
      <vt:lpstr>Format string attack - Διάβασμα</vt:lpstr>
      <vt:lpstr>Format string attack - Διάβασμα</vt:lpstr>
      <vt:lpstr>Format string attack – Γράψιμο (1/3)</vt:lpstr>
      <vt:lpstr>Format string attack – Γράψιμο (2/3)</vt:lpstr>
      <vt:lpstr>Format string attack – Γράψιμο (3/3)</vt:lpstr>
      <vt:lpstr>Σύγχυση τύπου (1/2)</vt:lpstr>
      <vt:lpstr>Σύγχυση τύπου (2/2)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λογισμικού και βάσεων δεδομένων</dc:title>
  <dc:creator>george</dc:creator>
  <cp:lastModifiedBy>george</cp:lastModifiedBy>
  <cp:revision>1</cp:revision>
  <dcterms:created xsi:type="dcterms:W3CDTF">2024-04-21T20:10:52Z</dcterms:created>
  <dcterms:modified xsi:type="dcterms:W3CDTF">2024-05-12T12:23:52Z</dcterms:modified>
</cp:coreProperties>
</file>