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377" r:id="rId2"/>
    <p:sldId id="378" r:id="rId3"/>
    <p:sldId id="380" r:id="rId4"/>
    <p:sldId id="379" r:id="rId5"/>
    <p:sldId id="381" r:id="rId6"/>
    <p:sldId id="257" r:id="rId7"/>
    <p:sldId id="339" r:id="rId8"/>
    <p:sldId id="342" r:id="rId9"/>
    <p:sldId id="365" r:id="rId10"/>
    <p:sldId id="390" r:id="rId11"/>
    <p:sldId id="389" r:id="rId12"/>
    <p:sldId id="364" r:id="rId13"/>
    <p:sldId id="358" r:id="rId14"/>
    <p:sldId id="362" r:id="rId15"/>
    <p:sldId id="372" r:id="rId16"/>
    <p:sldId id="373" r:id="rId17"/>
    <p:sldId id="374" r:id="rId18"/>
  </p:sldIdLst>
  <p:sldSz cx="12192000" cy="6858000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371B9-3155-4C5B-9282-C0FA8C66AE46}" v="68" dt="2021-10-27T15:24:18.2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9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propoulou Kyriaki, Dr." userId="5e5b750f-8909-4cf3-8605-7db406326a71" providerId="ADAL" clId="{08C371B9-3155-4C5B-9282-C0FA8C66AE46}"/>
    <pc:docChg chg="undo custSel addSld delSld modSld sldOrd">
      <pc:chgData name="Lampropoulou Kyriaki, Dr." userId="5e5b750f-8909-4cf3-8605-7db406326a71" providerId="ADAL" clId="{08C371B9-3155-4C5B-9282-C0FA8C66AE46}" dt="2022-01-18T15:21:39.676" v="6290" actId="47"/>
      <pc:docMkLst>
        <pc:docMk/>
      </pc:docMkLst>
      <pc:sldChg chg="modSp del mod">
        <pc:chgData name="Lampropoulou Kyriaki, Dr." userId="5e5b750f-8909-4cf3-8605-7db406326a71" providerId="ADAL" clId="{08C371B9-3155-4C5B-9282-C0FA8C66AE46}" dt="2022-01-18T15:19:23.382" v="6248" actId="47"/>
        <pc:sldMkLst>
          <pc:docMk/>
          <pc:sldMk cId="0" sldId="256"/>
        </pc:sldMkLst>
        <pc:spChg chg="mod">
          <ac:chgData name="Lampropoulou Kyriaki, Dr." userId="5e5b750f-8909-4cf3-8605-7db406326a71" providerId="ADAL" clId="{08C371B9-3155-4C5B-9282-C0FA8C66AE46}" dt="2021-10-18T10:45:10.150" v="5097" actId="115"/>
          <ac:spMkLst>
            <pc:docMk/>
            <pc:sldMk cId="0" sldId="256"/>
            <ac:spMk id="2" creationId="{00000000-0000-0000-0000-000000000000}"/>
          </ac:spMkLst>
        </pc:spChg>
        <pc:spChg chg="mod">
          <ac:chgData name="Lampropoulou Kyriaki, Dr." userId="5e5b750f-8909-4cf3-8605-7db406326a71" providerId="ADAL" clId="{08C371B9-3155-4C5B-9282-C0FA8C66AE46}" dt="2021-10-18T10:44:13.665" v="5087" actId="20577"/>
          <ac:spMkLst>
            <pc:docMk/>
            <pc:sldMk cId="0" sldId="256"/>
            <ac:spMk id="14338" creationId="{00000000-0000-0000-0000-000000000000}"/>
          </ac:spMkLst>
        </pc:spChg>
      </pc:sldChg>
      <pc:sldChg chg="addSp delSp modSp mod">
        <pc:chgData name="Lampropoulou Kyriaki, Dr." userId="5e5b750f-8909-4cf3-8605-7db406326a71" providerId="ADAL" clId="{08C371B9-3155-4C5B-9282-C0FA8C66AE46}" dt="2021-10-18T09:23:47.658" v="1828" actId="14100"/>
        <pc:sldMkLst>
          <pc:docMk/>
          <pc:sldMk cId="0" sldId="257"/>
        </pc:sldMkLst>
        <pc:spChg chg="mod">
          <ac:chgData name="Lampropoulou Kyriaki, Dr." userId="5e5b750f-8909-4cf3-8605-7db406326a71" providerId="ADAL" clId="{08C371B9-3155-4C5B-9282-C0FA8C66AE46}" dt="2021-10-18T08:19:07.960" v="41" actId="14100"/>
          <ac:spMkLst>
            <pc:docMk/>
            <pc:sldMk cId="0" sldId="257"/>
            <ac:spMk id="2" creationId="{00000000-0000-0000-0000-000000000000}"/>
          </ac:spMkLst>
        </pc:spChg>
        <pc:spChg chg="mod">
          <ac:chgData name="Lampropoulou Kyriaki, Dr." userId="5e5b750f-8909-4cf3-8605-7db406326a71" providerId="ADAL" clId="{08C371B9-3155-4C5B-9282-C0FA8C66AE46}" dt="2021-10-18T09:23:47.658" v="1828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Lampropoulou Kyriaki, Dr." userId="5e5b750f-8909-4cf3-8605-7db406326a71" providerId="ADAL" clId="{08C371B9-3155-4C5B-9282-C0FA8C66AE46}" dt="2021-10-18T08:20:56.450" v="107" actId="6549"/>
          <ac:spMkLst>
            <pc:docMk/>
            <pc:sldMk cId="0" sldId="257"/>
            <ac:spMk id="5" creationId="{00000000-0000-0000-0000-000000000000}"/>
          </ac:spMkLst>
        </pc:spChg>
        <pc:spChg chg="add del mod">
          <ac:chgData name="Lampropoulou Kyriaki, Dr." userId="5e5b750f-8909-4cf3-8605-7db406326a71" providerId="ADAL" clId="{08C371B9-3155-4C5B-9282-C0FA8C66AE46}" dt="2021-10-18T08:21:14.567" v="112"/>
          <ac:spMkLst>
            <pc:docMk/>
            <pc:sldMk cId="0" sldId="257"/>
            <ac:spMk id="7" creationId="{6004A8F4-0526-47CB-9E22-A0ADE0BDB3E5}"/>
          </ac:spMkLst>
        </pc:spChg>
      </pc:sldChg>
      <pc:sldChg chg="modSp del mod">
        <pc:chgData name="Lampropoulou Kyriaki, Dr." userId="5e5b750f-8909-4cf3-8605-7db406326a71" providerId="ADAL" clId="{08C371B9-3155-4C5B-9282-C0FA8C66AE46}" dt="2022-01-18T15:20:26.882" v="6255" actId="47"/>
        <pc:sldMkLst>
          <pc:docMk/>
          <pc:sldMk cId="0" sldId="258"/>
        </pc:sldMkLst>
        <pc:spChg chg="mod">
          <ac:chgData name="Lampropoulou Kyriaki, Dr." userId="5e5b750f-8909-4cf3-8605-7db406326a71" providerId="ADAL" clId="{08C371B9-3155-4C5B-9282-C0FA8C66AE46}" dt="2021-10-25T12:29:50.577" v="6180" actId="20577"/>
          <ac:spMkLst>
            <pc:docMk/>
            <pc:sldMk cId="0" sldId="258"/>
            <ac:spMk id="2" creationId="{00000000-0000-0000-0000-000000000000}"/>
          </ac:spMkLst>
        </pc:spChg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62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63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65"/>
        </pc:sldMkLst>
      </pc:sldChg>
      <pc:sldChg chg="add del">
        <pc:chgData name="Lampropoulou Kyriaki, Dr." userId="5e5b750f-8909-4cf3-8605-7db406326a71" providerId="ADAL" clId="{08C371B9-3155-4C5B-9282-C0FA8C66AE46}" dt="2022-01-18T15:19:51.670" v="6250" actId="47"/>
        <pc:sldMkLst>
          <pc:docMk/>
          <pc:sldMk cId="0" sldId="267"/>
        </pc:sldMkLst>
      </pc:sldChg>
      <pc:sldChg chg="add del">
        <pc:chgData name="Lampropoulou Kyriaki, Dr." userId="5e5b750f-8909-4cf3-8605-7db406326a71" providerId="ADAL" clId="{08C371B9-3155-4C5B-9282-C0FA8C66AE46}" dt="2022-01-18T15:19:50.208" v="6249" actId="47"/>
        <pc:sldMkLst>
          <pc:docMk/>
          <pc:sldMk cId="0" sldId="268"/>
        </pc:sldMkLst>
      </pc:sldChg>
      <pc:sldChg chg="del or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71"/>
        </pc:sldMkLst>
      </pc:sldChg>
      <pc:sldChg chg="del">
        <pc:chgData name="Lampropoulou Kyriaki, Dr." userId="5e5b750f-8909-4cf3-8605-7db406326a71" providerId="ADAL" clId="{08C371B9-3155-4C5B-9282-C0FA8C66AE46}" dt="2022-01-18T15:20:36.939" v="6261" actId="47"/>
        <pc:sldMkLst>
          <pc:docMk/>
          <pc:sldMk cId="0" sldId="272"/>
        </pc:sldMkLst>
      </pc:sldChg>
      <pc:sldChg chg="del">
        <pc:chgData name="Lampropoulou Kyriaki, Dr." userId="5e5b750f-8909-4cf3-8605-7db406326a71" providerId="ADAL" clId="{08C371B9-3155-4C5B-9282-C0FA8C66AE46}" dt="2022-01-18T15:20:29.088" v="6256" actId="47"/>
        <pc:sldMkLst>
          <pc:docMk/>
          <pc:sldMk cId="0" sldId="273"/>
        </pc:sldMkLst>
      </pc:sldChg>
      <pc:sldChg chg="del">
        <pc:chgData name="Lampropoulou Kyriaki, Dr." userId="5e5b750f-8909-4cf3-8605-7db406326a71" providerId="ADAL" clId="{08C371B9-3155-4C5B-9282-C0FA8C66AE46}" dt="2022-01-18T15:20:35.134" v="6260" actId="47"/>
        <pc:sldMkLst>
          <pc:docMk/>
          <pc:sldMk cId="0" sldId="276"/>
        </pc:sldMkLst>
      </pc:sldChg>
      <pc:sldChg chg="del ord">
        <pc:chgData name="Lampropoulou Kyriaki, Dr." userId="5e5b750f-8909-4cf3-8605-7db406326a71" providerId="ADAL" clId="{08C371B9-3155-4C5B-9282-C0FA8C66AE46}" dt="2022-01-18T15:20:07.792" v="6253" actId="47"/>
        <pc:sldMkLst>
          <pc:docMk/>
          <pc:sldMk cId="0" sldId="278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93"/>
        </pc:sldMkLst>
      </pc:sldChg>
      <pc:sldChg chg="del or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94"/>
        </pc:sldMkLst>
      </pc:sldChg>
      <pc:sldChg chg="del or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95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297"/>
        </pc:sldMkLst>
      </pc:sldChg>
      <pc:sldChg chg="addSp delSp modSp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643395781" sldId="301"/>
        </pc:sldMkLst>
        <pc:spChg chg="add del mod">
          <ac:chgData name="Lampropoulou Kyriaki, Dr." userId="5e5b750f-8909-4cf3-8605-7db406326a71" providerId="ADAL" clId="{08C371B9-3155-4C5B-9282-C0FA8C66AE46}" dt="2021-10-18T09:26:18.764" v="1877" actId="21"/>
          <ac:spMkLst>
            <pc:docMk/>
            <pc:sldMk cId="643395781" sldId="301"/>
            <ac:spMk id="4" creationId="{9F177965-5B50-4888-95E9-A75E1A6465F2}"/>
          </ac:spMkLst>
        </pc:spChg>
      </pc:sldChg>
      <pc:sldChg chg="del">
        <pc:chgData name="Lampropoulou Kyriaki, Dr." userId="5e5b750f-8909-4cf3-8605-7db406326a71" providerId="ADAL" clId="{08C371B9-3155-4C5B-9282-C0FA8C66AE46}" dt="2022-01-18T15:20:32.166" v="6258" actId="47"/>
        <pc:sldMkLst>
          <pc:docMk/>
          <pc:sldMk cId="0" sldId="306"/>
        </pc:sldMkLst>
      </pc:sldChg>
      <pc:sldChg chg="del">
        <pc:chgData name="Lampropoulou Kyriaki, Dr." userId="5e5b750f-8909-4cf3-8605-7db406326a71" providerId="ADAL" clId="{08C371B9-3155-4C5B-9282-C0FA8C66AE46}" dt="2022-01-18T15:20:37.663" v="6262" actId="47"/>
        <pc:sldMkLst>
          <pc:docMk/>
          <pc:sldMk cId="0" sldId="307"/>
        </pc:sldMkLst>
      </pc:sldChg>
      <pc:sldChg chg="del">
        <pc:chgData name="Lampropoulou Kyriaki, Dr." userId="5e5b750f-8909-4cf3-8605-7db406326a71" providerId="ADAL" clId="{08C371B9-3155-4C5B-9282-C0FA8C66AE46}" dt="2022-01-18T15:20:38.359" v="6263" actId="47"/>
        <pc:sldMkLst>
          <pc:docMk/>
          <pc:sldMk cId="0" sldId="310"/>
        </pc:sldMkLst>
      </pc:sldChg>
      <pc:sldChg chg="add del">
        <pc:chgData name="Lampropoulou Kyriaki, Dr." userId="5e5b750f-8909-4cf3-8605-7db406326a71" providerId="ADAL" clId="{08C371B9-3155-4C5B-9282-C0FA8C66AE46}" dt="2022-01-18T15:19:52.836" v="6251" actId="47"/>
        <pc:sldMkLst>
          <pc:docMk/>
          <pc:sldMk cId="0" sldId="314"/>
        </pc:sldMkLst>
      </pc:sldChg>
      <pc:sldChg chg="add 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317"/>
        </pc:sldMkLst>
      </pc:sldChg>
      <pc:sldChg chg="addSp delSp modSp add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318"/>
        </pc:sldMkLst>
        <pc:spChg chg="add del mod">
          <ac:chgData name="Lampropoulou Kyriaki, Dr." userId="5e5b750f-8909-4cf3-8605-7db406326a71" providerId="ADAL" clId="{08C371B9-3155-4C5B-9282-C0FA8C66AE46}" dt="2021-10-18T09:25:36.576" v="1874" actId="21"/>
          <ac:spMkLst>
            <pc:docMk/>
            <pc:sldMk cId="0" sldId="318"/>
            <ac:spMk id="7" creationId="{D8E9C23C-FDE4-4DF5-A318-C3BD036DA2A6}"/>
          </ac:spMkLst>
        </pc:spChg>
      </pc:sldChg>
      <pc:sldChg chg="del">
        <pc:chgData name="Lampropoulou Kyriaki, Dr." userId="5e5b750f-8909-4cf3-8605-7db406326a71" providerId="ADAL" clId="{08C371B9-3155-4C5B-9282-C0FA8C66AE46}" dt="2022-01-18T15:20:42.291" v="6264" actId="47"/>
        <pc:sldMkLst>
          <pc:docMk/>
          <pc:sldMk cId="0" sldId="333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334"/>
        </pc:sldMkLst>
      </pc:sldChg>
      <pc:sldChg chg="add del">
        <pc:chgData name="Lampropoulou Kyriaki, Dr." userId="5e5b750f-8909-4cf3-8605-7db406326a71" providerId="ADAL" clId="{08C371B9-3155-4C5B-9282-C0FA8C66AE46}" dt="2022-01-18T15:19:55.418" v="6252" actId="47"/>
        <pc:sldMkLst>
          <pc:docMk/>
          <pc:sldMk cId="0" sldId="335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3662984960" sldId="336"/>
        </pc:sldMkLst>
      </pc:sldChg>
      <pc:sldChg chg="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0" sldId="337"/>
        </pc:sldMkLst>
      </pc:sldChg>
      <pc:sldChg chg="add del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3239521526" sldId="338"/>
        </pc:sldMkLst>
      </pc:sldChg>
      <pc:sldChg chg="del">
        <pc:chgData name="Lampropoulou Kyriaki, Dr." userId="5e5b750f-8909-4cf3-8605-7db406326a71" providerId="ADAL" clId="{08C371B9-3155-4C5B-9282-C0FA8C66AE46}" dt="2022-01-18T15:20:33.236" v="6259" actId="47"/>
        <pc:sldMkLst>
          <pc:docMk/>
          <pc:sldMk cId="0" sldId="340"/>
        </pc:sldMkLst>
      </pc:sldChg>
      <pc:sldChg chg="del">
        <pc:chgData name="Lampropoulou Kyriaki, Dr." userId="5e5b750f-8909-4cf3-8605-7db406326a71" providerId="ADAL" clId="{08C371B9-3155-4C5B-9282-C0FA8C66AE46}" dt="2022-01-18T15:20:43.134" v="6265" actId="47"/>
        <pc:sldMkLst>
          <pc:docMk/>
          <pc:sldMk cId="0" sldId="341"/>
        </pc:sldMkLst>
      </pc:sldChg>
      <pc:sldChg chg="modSp del mod">
        <pc:chgData name="Lampropoulou Kyriaki, Dr." userId="5e5b750f-8909-4cf3-8605-7db406326a71" providerId="ADAL" clId="{08C371B9-3155-4C5B-9282-C0FA8C66AE46}" dt="2022-01-18T15:20:50.863" v="6267" actId="47"/>
        <pc:sldMkLst>
          <pc:docMk/>
          <pc:sldMk cId="0" sldId="343"/>
        </pc:sldMkLst>
        <pc:spChg chg="mod">
          <ac:chgData name="Lampropoulou Kyriaki, Dr." userId="5e5b750f-8909-4cf3-8605-7db406326a71" providerId="ADAL" clId="{08C371B9-3155-4C5B-9282-C0FA8C66AE46}" dt="2021-10-25T12:32:08.417" v="6182" actId="20577"/>
          <ac:spMkLst>
            <pc:docMk/>
            <pc:sldMk cId="0" sldId="343"/>
            <ac:spMk id="66561" creationId="{00000000-0000-0000-0000-000000000000}"/>
          </ac:spMkLst>
        </pc:spChg>
      </pc:sldChg>
      <pc:sldChg chg="del">
        <pc:chgData name="Lampropoulou Kyriaki, Dr." userId="5e5b750f-8909-4cf3-8605-7db406326a71" providerId="ADAL" clId="{08C371B9-3155-4C5B-9282-C0FA8C66AE46}" dt="2022-01-18T15:20:52.166" v="6268" actId="47"/>
        <pc:sldMkLst>
          <pc:docMk/>
          <pc:sldMk cId="0" sldId="344"/>
        </pc:sldMkLst>
      </pc:sldChg>
      <pc:sldChg chg="del">
        <pc:chgData name="Lampropoulou Kyriaki, Dr." userId="5e5b750f-8909-4cf3-8605-7db406326a71" providerId="ADAL" clId="{08C371B9-3155-4C5B-9282-C0FA8C66AE46}" dt="2022-01-18T15:21:20.568" v="6278" actId="47"/>
        <pc:sldMkLst>
          <pc:docMk/>
          <pc:sldMk cId="0" sldId="351"/>
        </pc:sldMkLst>
      </pc:sldChg>
      <pc:sldChg chg="del">
        <pc:chgData name="Lampropoulou Kyriaki, Dr." userId="5e5b750f-8909-4cf3-8605-7db406326a71" providerId="ADAL" clId="{08C371B9-3155-4C5B-9282-C0FA8C66AE46}" dt="2022-01-18T15:20:49.775" v="6266" actId="47"/>
        <pc:sldMkLst>
          <pc:docMk/>
          <pc:sldMk cId="0" sldId="353"/>
        </pc:sldMkLst>
      </pc:sldChg>
      <pc:sldChg chg="del">
        <pc:chgData name="Lampropoulou Kyriaki, Dr." userId="5e5b750f-8909-4cf3-8605-7db406326a71" providerId="ADAL" clId="{08C371B9-3155-4C5B-9282-C0FA8C66AE46}" dt="2022-01-18T15:21:13.965" v="6271" actId="47"/>
        <pc:sldMkLst>
          <pc:docMk/>
          <pc:sldMk cId="0" sldId="357"/>
        </pc:sldMkLst>
      </pc:sldChg>
      <pc:sldChg chg="modSp mod">
        <pc:chgData name="Lampropoulou Kyriaki, Dr." userId="5e5b750f-8909-4cf3-8605-7db406326a71" providerId="ADAL" clId="{08C371B9-3155-4C5B-9282-C0FA8C66AE46}" dt="2021-10-18T12:03:27.068" v="5859" actId="20577"/>
        <pc:sldMkLst>
          <pc:docMk/>
          <pc:sldMk cId="0" sldId="358"/>
        </pc:sldMkLst>
        <pc:spChg chg="mod">
          <ac:chgData name="Lampropoulou Kyriaki, Dr." userId="5e5b750f-8909-4cf3-8605-7db406326a71" providerId="ADAL" clId="{08C371B9-3155-4C5B-9282-C0FA8C66AE46}" dt="2021-10-18T12:03:27.068" v="5859" actId="20577"/>
          <ac:spMkLst>
            <pc:docMk/>
            <pc:sldMk cId="0" sldId="358"/>
            <ac:spMk id="76803" creationId="{00000000-0000-0000-0000-000000000000}"/>
          </ac:spMkLst>
        </pc:spChg>
      </pc:sldChg>
      <pc:sldChg chg="del">
        <pc:chgData name="Lampropoulou Kyriaki, Dr." userId="5e5b750f-8909-4cf3-8605-7db406326a71" providerId="ADAL" clId="{08C371B9-3155-4C5B-9282-C0FA8C66AE46}" dt="2022-01-18T15:21:21.138" v="6279" actId="47"/>
        <pc:sldMkLst>
          <pc:docMk/>
          <pc:sldMk cId="0" sldId="359"/>
        </pc:sldMkLst>
      </pc:sldChg>
      <pc:sldChg chg="del">
        <pc:chgData name="Lampropoulou Kyriaki, Dr." userId="5e5b750f-8909-4cf3-8605-7db406326a71" providerId="ADAL" clId="{08C371B9-3155-4C5B-9282-C0FA8C66AE46}" dt="2022-01-18T15:21:23.244" v="6282" actId="47"/>
        <pc:sldMkLst>
          <pc:docMk/>
          <pc:sldMk cId="0" sldId="360"/>
        </pc:sldMkLst>
      </pc:sldChg>
      <pc:sldChg chg="del">
        <pc:chgData name="Lampropoulou Kyriaki, Dr." userId="5e5b750f-8909-4cf3-8605-7db406326a71" providerId="ADAL" clId="{08C371B9-3155-4C5B-9282-C0FA8C66AE46}" dt="2022-01-18T15:21:22.040" v="6280" actId="47"/>
        <pc:sldMkLst>
          <pc:docMk/>
          <pc:sldMk cId="0" sldId="361"/>
        </pc:sldMkLst>
      </pc:sldChg>
      <pc:sldChg chg="add del">
        <pc:chgData name="Lampropoulou Kyriaki, Dr." userId="5e5b750f-8909-4cf3-8605-7db406326a71" providerId="ADAL" clId="{08C371B9-3155-4C5B-9282-C0FA8C66AE46}" dt="2022-01-18T15:21:26.365" v="6285" actId="47"/>
        <pc:sldMkLst>
          <pc:docMk/>
          <pc:sldMk cId="0" sldId="362"/>
        </pc:sldMkLst>
      </pc:sldChg>
      <pc:sldChg chg="del">
        <pc:chgData name="Lampropoulou Kyriaki, Dr." userId="5e5b750f-8909-4cf3-8605-7db406326a71" providerId="ADAL" clId="{08C371B9-3155-4C5B-9282-C0FA8C66AE46}" dt="2022-01-18T15:21:15.101" v="6272" actId="47"/>
        <pc:sldMkLst>
          <pc:docMk/>
          <pc:sldMk cId="0" sldId="363"/>
        </pc:sldMkLst>
      </pc:sldChg>
      <pc:sldChg chg="ord">
        <pc:chgData name="Lampropoulou Kyriaki, Dr." userId="5e5b750f-8909-4cf3-8605-7db406326a71" providerId="ADAL" clId="{08C371B9-3155-4C5B-9282-C0FA8C66AE46}" dt="2021-10-18T12:00:21.691" v="5764"/>
        <pc:sldMkLst>
          <pc:docMk/>
          <pc:sldMk cId="0" sldId="364"/>
        </pc:sldMkLst>
      </pc:sldChg>
      <pc:sldChg chg="add del">
        <pc:chgData name="Lampropoulou Kyriaki, Dr." userId="5e5b750f-8909-4cf3-8605-7db406326a71" providerId="ADAL" clId="{08C371B9-3155-4C5B-9282-C0FA8C66AE46}" dt="2022-01-18T15:20:55.082" v="6270" actId="47"/>
        <pc:sldMkLst>
          <pc:docMk/>
          <pc:sldMk cId="0" sldId="365"/>
        </pc:sldMkLst>
      </pc:sldChg>
      <pc:sldChg chg="del">
        <pc:chgData name="Lampropoulou Kyriaki, Dr." userId="5e5b750f-8909-4cf3-8605-7db406326a71" providerId="ADAL" clId="{08C371B9-3155-4C5B-9282-C0FA8C66AE46}" dt="2022-01-18T15:21:16.372" v="6273" actId="47"/>
        <pc:sldMkLst>
          <pc:docMk/>
          <pc:sldMk cId="0" sldId="366"/>
        </pc:sldMkLst>
      </pc:sldChg>
      <pc:sldChg chg="del">
        <pc:chgData name="Lampropoulou Kyriaki, Dr." userId="5e5b750f-8909-4cf3-8605-7db406326a71" providerId="ADAL" clId="{08C371B9-3155-4C5B-9282-C0FA8C66AE46}" dt="2022-01-18T15:21:18.008" v="6275" actId="47"/>
        <pc:sldMkLst>
          <pc:docMk/>
          <pc:sldMk cId="0" sldId="367"/>
        </pc:sldMkLst>
      </pc:sldChg>
      <pc:sldChg chg="del">
        <pc:chgData name="Lampropoulou Kyriaki, Dr." userId="5e5b750f-8909-4cf3-8605-7db406326a71" providerId="ADAL" clId="{08C371B9-3155-4C5B-9282-C0FA8C66AE46}" dt="2022-01-18T15:21:17.274" v="6274" actId="47"/>
        <pc:sldMkLst>
          <pc:docMk/>
          <pc:sldMk cId="0" sldId="368"/>
        </pc:sldMkLst>
      </pc:sldChg>
      <pc:sldChg chg="del">
        <pc:chgData name="Lampropoulou Kyriaki, Dr." userId="5e5b750f-8909-4cf3-8605-7db406326a71" providerId="ADAL" clId="{08C371B9-3155-4C5B-9282-C0FA8C66AE46}" dt="2022-01-18T15:21:23.999" v="6283" actId="47"/>
        <pc:sldMkLst>
          <pc:docMk/>
          <pc:sldMk cId="0" sldId="369"/>
        </pc:sldMkLst>
      </pc:sldChg>
      <pc:sldChg chg="del">
        <pc:chgData name="Lampropoulou Kyriaki, Dr." userId="5e5b750f-8909-4cf3-8605-7db406326a71" providerId="ADAL" clId="{08C371B9-3155-4C5B-9282-C0FA8C66AE46}" dt="2022-01-18T15:21:30.392" v="6286" actId="47"/>
        <pc:sldMkLst>
          <pc:docMk/>
          <pc:sldMk cId="0" sldId="370"/>
        </pc:sldMkLst>
      </pc:sldChg>
      <pc:sldChg chg="del">
        <pc:chgData name="Lampropoulou Kyriaki, Dr." userId="5e5b750f-8909-4cf3-8605-7db406326a71" providerId="ADAL" clId="{08C371B9-3155-4C5B-9282-C0FA8C66AE46}" dt="2022-01-18T15:21:18.779" v="6276" actId="47"/>
        <pc:sldMkLst>
          <pc:docMk/>
          <pc:sldMk cId="0" sldId="371"/>
        </pc:sldMkLst>
      </pc:sldChg>
      <pc:sldChg chg="modSp del mod">
        <pc:chgData name="Lampropoulou Kyriaki, Dr." userId="5e5b750f-8909-4cf3-8605-7db406326a71" providerId="ADAL" clId="{08C371B9-3155-4C5B-9282-C0FA8C66AE46}" dt="2022-01-18T15:21:37.486" v="6287" actId="47"/>
        <pc:sldMkLst>
          <pc:docMk/>
          <pc:sldMk cId="3161377458" sldId="375"/>
        </pc:sldMkLst>
        <pc:spChg chg="mod">
          <ac:chgData name="Lampropoulou Kyriaki, Dr." userId="5e5b750f-8909-4cf3-8605-7db406326a71" providerId="ADAL" clId="{08C371B9-3155-4C5B-9282-C0FA8C66AE46}" dt="2021-10-27T14:58:15.290" v="6201" actId="6549"/>
          <ac:spMkLst>
            <pc:docMk/>
            <pc:sldMk cId="3161377458" sldId="375"/>
            <ac:spMk id="2" creationId="{00000000-0000-0000-0000-000000000000}"/>
          </ac:spMkLst>
        </pc:spChg>
      </pc:sldChg>
      <pc:sldChg chg="del">
        <pc:chgData name="Lampropoulou Kyriaki, Dr." userId="5e5b750f-8909-4cf3-8605-7db406326a71" providerId="ADAL" clId="{08C371B9-3155-4C5B-9282-C0FA8C66AE46}" dt="2022-01-18T15:21:22.658" v="6281" actId="47"/>
        <pc:sldMkLst>
          <pc:docMk/>
          <pc:sldMk cId="3519584059" sldId="376"/>
        </pc:sldMkLst>
      </pc:sldChg>
      <pc:sldChg chg="addSp delSp modSp new mod">
        <pc:chgData name="Lampropoulou Kyriaki, Dr." userId="5e5b750f-8909-4cf3-8605-7db406326a71" providerId="ADAL" clId="{08C371B9-3155-4C5B-9282-C0FA8C66AE46}" dt="2021-10-18T11:55:10.425" v="5210" actId="20577"/>
        <pc:sldMkLst>
          <pc:docMk/>
          <pc:sldMk cId="1492386148" sldId="377"/>
        </pc:sldMkLst>
        <pc:spChg chg="del mod">
          <ac:chgData name="Lampropoulou Kyriaki, Dr." userId="5e5b750f-8909-4cf3-8605-7db406326a71" providerId="ADAL" clId="{08C371B9-3155-4C5B-9282-C0FA8C66AE46}" dt="2021-10-18T08:23:41.416" v="146"/>
          <ac:spMkLst>
            <pc:docMk/>
            <pc:sldMk cId="1492386148" sldId="377"/>
            <ac:spMk id="2" creationId="{44EC8173-6114-46F7-90F9-EB55FEEB0F95}"/>
          </ac:spMkLst>
        </pc:spChg>
        <pc:spChg chg="mod">
          <ac:chgData name="Lampropoulou Kyriaki, Dr." userId="5e5b750f-8909-4cf3-8605-7db406326a71" providerId="ADAL" clId="{08C371B9-3155-4C5B-9282-C0FA8C66AE46}" dt="2021-10-18T11:55:10.425" v="5210" actId="20577"/>
          <ac:spMkLst>
            <pc:docMk/>
            <pc:sldMk cId="1492386148" sldId="377"/>
            <ac:spMk id="3" creationId="{86CA64C5-3526-474F-B9CE-8275168D8FB4}"/>
          </ac:spMkLst>
        </pc:spChg>
        <pc:spChg chg="add mod">
          <ac:chgData name="Lampropoulou Kyriaki, Dr." userId="5e5b750f-8909-4cf3-8605-7db406326a71" providerId="ADAL" clId="{08C371B9-3155-4C5B-9282-C0FA8C66AE46}" dt="2021-10-18T08:27:16.765" v="559" actId="1076"/>
          <ac:spMkLst>
            <pc:docMk/>
            <pc:sldMk cId="1492386148" sldId="377"/>
            <ac:spMk id="5" creationId="{98847227-F355-4C24-8DD2-37CA58B88972}"/>
          </ac:spMkLst>
        </pc:spChg>
      </pc:sldChg>
      <pc:sldChg chg="addSp delSp modSp new mod modAnim">
        <pc:chgData name="Lampropoulou Kyriaki, Dr." userId="5e5b750f-8909-4cf3-8605-7db406326a71" providerId="ADAL" clId="{08C371B9-3155-4C5B-9282-C0FA8C66AE46}" dt="2021-10-18T10:47:02.610" v="5101"/>
        <pc:sldMkLst>
          <pc:docMk/>
          <pc:sldMk cId="2147058867" sldId="378"/>
        </pc:sldMkLst>
        <pc:spChg chg="del">
          <ac:chgData name="Lampropoulou Kyriaki, Dr." userId="5e5b750f-8909-4cf3-8605-7db406326a71" providerId="ADAL" clId="{08C371B9-3155-4C5B-9282-C0FA8C66AE46}" dt="2021-10-18T08:27:03.348" v="556"/>
          <ac:spMkLst>
            <pc:docMk/>
            <pc:sldMk cId="2147058867" sldId="378"/>
            <ac:spMk id="2" creationId="{9C06B024-3022-4369-B717-E6CA6937C4B4}"/>
          </ac:spMkLst>
        </pc:spChg>
        <pc:spChg chg="mod">
          <ac:chgData name="Lampropoulou Kyriaki, Dr." userId="5e5b750f-8909-4cf3-8605-7db406326a71" providerId="ADAL" clId="{08C371B9-3155-4C5B-9282-C0FA8C66AE46}" dt="2021-10-18T09:23:01.650" v="1813" actId="2711"/>
          <ac:spMkLst>
            <pc:docMk/>
            <pc:sldMk cId="2147058867" sldId="378"/>
            <ac:spMk id="3" creationId="{107F4501-E952-4A97-83FB-1C52B508A0D3}"/>
          </ac:spMkLst>
        </pc:spChg>
        <pc:spChg chg="add mod">
          <ac:chgData name="Lampropoulou Kyriaki, Dr." userId="5e5b750f-8909-4cf3-8605-7db406326a71" providerId="ADAL" clId="{08C371B9-3155-4C5B-9282-C0FA8C66AE46}" dt="2021-10-18T08:27:13.412" v="558" actId="1076"/>
          <ac:spMkLst>
            <pc:docMk/>
            <pc:sldMk cId="2147058867" sldId="378"/>
            <ac:spMk id="5" creationId="{06578B52-1B77-4D2C-BABB-B1AB2932BCAE}"/>
          </ac:spMkLst>
        </pc:spChg>
      </pc:sldChg>
      <pc:sldChg chg="addSp delSp modSp new mod">
        <pc:chgData name="Lampropoulou Kyriaki, Dr." userId="5e5b750f-8909-4cf3-8605-7db406326a71" providerId="ADAL" clId="{08C371B9-3155-4C5B-9282-C0FA8C66AE46}" dt="2021-10-18T09:23:33.924" v="1826" actId="14100"/>
        <pc:sldMkLst>
          <pc:docMk/>
          <pc:sldMk cId="3011908490" sldId="379"/>
        </pc:sldMkLst>
        <pc:spChg chg="del">
          <ac:chgData name="Lampropoulou Kyriaki, Dr." userId="5e5b750f-8909-4cf3-8605-7db406326a71" providerId="ADAL" clId="{08C371B9-3155-4C5B-9282-C0FA8C66AE46}" dt="2021-10-18T08:30:08.258" v="852"/>
          <ac:spMkLst>
            <pc:docMk/>
            <pc:sldMk cId="3011908490" sldId="379"/>
            <ac:spMk id="2" creationId="{8CB02224-FD92-44DB-9457-2B55207C1384}"/>
          </ac:spMkLst>
        </pc:spChg>
        <pc:spChg chg="mod">
          <ac:chgData name="Lampropoulou Kyriaki, Dr." userId="5e5b750f-8909-4cf3-8605-7db406326a71" providerId="ADAL" clId="{08C371B9-3155-4C5B-9282-C0FA8C66AE46}" dt="2021-10-18T09:23:33.924" v="1826" actId="14100"/>
          <ac:spMkLst>
            <pc:docMk/>
            <pc:sldMk cId="3011908490" sldId="379"/>
            <ac:spMk id="3" creationId="{C09E9A27-E33F-4024-8AA7-DC3FC4F92B7F}"/>
          </ac:spMkLst>
        </pc:spChg>
        <pc:spChg chg="add mod">
          <ac:chgData name="Lampropoulou Kyriaki, Dr." userId="5e5b750f-8909-4cf3-8605-7db406326a71" providerId="ADAL" clId="{08C371B9-3155-4C5B-9282-C0FA8C66AE46}" dt="2021-10-18T08:32:35.312" v="1081" actId="1076"/>
          <ac:spMkLst>
            <pc:docMk/>
            <pc:sldMk cId="3011908490" sldId="379"/>
            <ac:spMk id="5" creationId="{EC7696C2-3E91-477F-9772-1496B2E869DB}"/>
          </ac:spMkLst>
        </pc:spChg>
      </pc:sldChg>
      <pc:sldChg chg="modSp new mod">
        <pc:chgData name="Lampropoulou Kyriaki, Dr." userId="5e5b750f-8909-4cf3-8605-7db406326a71" providerId="ADAL" clId="{08C371B9-3155-4C5B-9282-C0FA8C66AE46}" dt="2021-10-18T09:23:11.234" v="1815" actId="255"/>
        <pc:sldMkLst>
          <pc:docMk/>
          <pc:sldMk cId="2579625564" sldId="380"/>
        </pc:sldMkLst>
        <pc:spChg chg="mod">
          <ac:chgData name="Lampropoulou Kyriaki, Dr." userId="5e5b750f-8909-4cf3-8605-7db406326a71" providerId="ADAL" clId="{08C371B9-3155-4C5B-9282-C0FA8C66AE46}" dt="2021-10-18T08:32:26.640" v="1080" actId="1076"/>
          <ac:spMkLst>
            <pc:docMk/>
            <pc:sldMk cId="2579625564" sldId="380"/>
            <ac:spMk id="2" creationId="{C8C478B5-606E-499F-9A09-F7B145F1A25F}"/>
          </ac:spMkLst>
        </pc:spChg>
        <pc:spChg chg="mod">
          <ac:chgData name="Lampropoulou Kyriaki, Dr." userId="5e5b750f-8909-4cf3-8605-7db406326a71" providerId="ADAL" clId="{08C371B9-3155-4C5B-9282-C0FA8C66AE46}" dt="2021-10-18T09:23:11.234" v="1815" actId="255"/>
          <ac:spMkLst>
            <pc:docMk/>
            <pc:sldMk cId="2579625564" sldId="380"/>
            <ac:spMk id="3" creationId="{5FF43FA8-CF20-48A2-A083-768B859D7B57}"/>
          </ac:spMkLst>
        </pc:spChg>
      </pc:sldChg>
      <pc:sldChg chg="addSp delSp modSp new mod">
        <pc:chgData name="Lampropoulou Kyriaki, Dr." userId="5e5b750f-8909-4cf3-8605-7db406326a71" providerId="ADAL" clId="{08C371B9-3155-4C5B-9282-C0FA8C66AE46}" dt="2021-10-25T12:27:47.705" v="6171" actId="5793"/>
        <pc:sldMkLst>
          <pc:docMk/>
          <pc:sldMk cId="40186428" sldId="381"/>
        </pc:sldMkLst>
        <pc:spChg chg="del">
          <ac:chgData name="Lampropoulou Kyriaki, Dr." userId="5e5b750f-8909-4cf3-8605-7db406326a71" providerId="ADAL" clId="{08C371B9-3155-4C5B-9282-C0FA8C66AE46}" dt="2021-10-18T08:35:35.153" v="1554"/>
          <ac:spMkLst>
            <pc:docMk/>
            <pc:sldMk cId="40186428" sldId="381"/>
            <ac:spMk id="2" creationId="{CAF652BC-41D6-4476-894C-12BFFCCE7205}"/>
          </ac:spMkLst>
        </pc:spChg>
        <pc:spChg chg="mod">
          <ac:chgData name="Lampropoulou Kyriaki, Dr." userId="5e5b750f-8909-4cf3-8605-7db406326a71" providerId="ADAL" clId="{08C371B9-3155-4C5B-9282-C0FA8C66AE46}" dt="2021-10-25T12:27:47.705" v="6171" actId="5793"/>
          <ac:spMkLst>
            <pc:docMk/>
            <pc:sldMk cId="40186428" sldId="381"/>
            <ac:spMk id="3" creationId="{FCF1C2A7-0925-400F-8DE8-FE9082FEB5A6}"/>
          </ac:spMkLst>
        </pc:spChg>
        <pc:spChg chg="add mod">
          <ac:chgData name="Lampropoulou Kyriaki, Dr." userId="5e5b750f-8909-4cf3-8605-7db406326a71" providerId="ADAL" clId="{08C371B9-3155-4C5B-9282-C0FA8C66AE46}" dt="2021-10-18T08:35:49.145" v="1619" actId="20577"/>
          <ac:spMkLst>
            <pc:docMk/>
            <pc:sldMk cId="40186428" sldId="381"/>
            <ac:spMk id="5" creationId="{D92C5A18-EB93-4406-AEBB-D29838E99811}"/>
          </ac:spMkLst>
        </pc:spChg>
      </pc:sldChg>
      <pc:sldChg chg="modSp add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3438550217" sldId="382"/>
        </pc:sldMkLst>
        <pc:spChg chg="mod">
          <ac:chgData name="Lampropoulou Kyriaki, Dr." userId="5e5b750f-8909-4cf3-8605-7db406326a71" providerId="ADAL" clId="{08C371B9-3155-4C5B-9282-C0FA8C66AE46}" dt="2021-10-18T10:48:44.816" v="5108" actId="14100"/>
          <ac:spMkLst>
            <pc:docMk/>
            <pc:sldMk cId="3438550217" sldId="382"/>
            <ac:spMk id="3" creationId="{EC888434-DEDE-4DC5-82B3-CB191EDD299E}"/>
          </ac:spMkLst>
        </pc:spChg>
      </pc:sldChg>
      <pc:sldChg chg="addSp delSp modSp new del mod ord">
        <pc:chgData name="Lampropoulou Kyriaki, Dr." userId="5e5b750f-8909-4cf3-8605-7db406326a71" providerId="ADAL" clId="{08C371B9-3155-4C5B-9282-C0FA8C66AE46}" dt="2021-10-18T09:42:47.898" v="3347" actId="2696"/>
        <pc:sldMkLst>
          <pc:docMk/>
          <pc:sldMk cId="4167751566" sldId="382"/>
        </pc:sldMkLst>
        <pc:spChg chg="mod">
          <ac:chgData name="Lampropoulou Kyriaki, Dr." userId="5e5b750f-8909-4cf3-8605-7db406326a71" providerId="ADAL" clId="{08C371B9-3155-4C5B-9282-C0FA8C66AE46}" dt="2021-10-18T09:26:39.943" v="1881"/>
          <ac:spMkLst>
            <pc:docMk/>
            <pc:sldMk cId="4167751566" sldId="382"/>
            <ac:spMk id="2" creationId="{E2970E94-02E7-4384-8DA7-073B0290BEDE}"/>
          </ac:spMkLst>
        </pc:spChg>
        <pc:spChg chg="mod">
          <ac:chgData name="Lampropoulou Kyriaki, Dr." userId="5e5b750f-8909-4cf3-8605-7db406326a71" providerId="ADAL" clId="{08C371B9-3155-4C5B-9282-C0FA8C66AE46}" dt="2021-10-18T09:30:56.807" v="2540" actId="6549"/>
          <ac:spMkLst>
            <pc:docMk/>
            <pc:sldMk cId="4167751566" sldId="382"/>
            <ac:spMk id="3" creationId="{EC888434-DEDE-4DC5-82B3-CB191EDD299E}"/>
          </ac:spMkLst>
        </pc:spChg>
        <pc:spChg chg="add del mod">
          <ac:chgData name="Lampropoulou Kyriaki, Dr." userId="5e5b750f-8909-4cf3-8605-7db406326a71" providerId="ADAL" clId="{08C371B9-3155-4C5B-9282-C0FA8C66AE46}" dt="2021-10-18T09:31:26.072" v="2543" actId="21"/>
          <ac:spMkLst>
            <pc:docMk/>
            <pc:sldMk cId="4167751566" sldId="382"/>
            <ac:spMk id="5" creationId="{3233CCF1-B470-4B9A-ADA1-EE3E2D5DB52F}"/>
          </ac:spMkLst>
        </pc:spChg>
      </pc:sldChg>
      <pc:sldChg chg="addSp delSp modSp new del mod">
        <pc:chgData name="Lampropoulou Kyriaki, Dr." userId="5e5b750f-8909-4cf3-8605-7db406326a71" providerId="ADAL" clId="{08C371B9-3155-4C5B-9282-C0FA8C66AE46}" dt="2021-10-18T09:42:47.898" v="3347" actId="2696"/>
        <pc:sldMkLst>
          <pc:docMk/>
          <pc:sldMk cId="3733476676" sldId="383"/>
        </pc:sldMkLst>
        <pc:spChg chg="add del mod">
          <ac:chgData name="Lampropoulou Kyriaki, Dr." userId="5e5b750f-8909-4cf3-8605-7db406326a71" providerId="ADAL" clId="{08C371B9-3155-4C5B-9282-C0FA8C66AE46}" dt="2021-10-18T09:34:17.031" v="2935" actId="20577"/>
          <ac:spMkLst>
            <pc:docMk/>
            <pc:sldMk cId="3733476676" sldId="383"/>
            <ac:spMk id="3" creationId="{8A5F8FEA-B810-42EF-8477-23AD3E6F2E32}"/>
          </ac:spMkLst>
        </pc:spChg>
        <pc:spChg chg="add del mod">
          <ac:chgData name="Lampropoulou Kyriaki, Dr." userId="5e5b750f-8909-4cf3-8605-7db406326a71" providerId="ADAL" clId="{08C371B9-3155-4C5B-9282-C0FA8C66AE46}" dt="2021-10-18T09:31:36.869" v="2547"/>
          <ac:spMkLst>
            <pc:docMk/>
            <pc:sldMk cId="3733476676" sldId="383"/>
            <ac:spMk id="5" creationId="{75970EC1-3ADD-4D0F-B1A7-B2D2890863E8}"/>
          </ac:spMkLst>
        </pc:spChg>
        <pc:spChg chg="add del mod">
          <ac:chgData name="Lampropoulou Kyriaki, Dr." userId="5e5b750f-8909-4cf3-8605-7db406326a71" providerId="ADAL" clId="{08C371B9-3155-4C5B-9282-C0FA8C66AE46}" dt="2021-10-18T09:41:21.953" v="3344" actId="478"/>
          <ac:spMkLst>
            <pc:docMk/>
            <pc:sldMk cId="3733476676" sldId="383"/>
            <ac:spMk id="6" creationId="{5D292B3E-1BCF-4A6F-83FF-FACFD80F69F9}"/>
          </ac:spMkLst>
        </pc:spChg>
      </pc:sldChg>
      <pc:sldChg chg="modSp add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4251335618" sldId="383"/>
        </pc:sldMkLst>
        <pc:spChg chg="mod">
          <ac:chgData name="Lampropoulou Kyriaki, Dr." userId="5e5b750f-8909-4cf3-8605-7db406326a71" providerId="ADAL" clId="{08C371B9-3155-4C5B-9282-C0FA8C66AE46}" dt="2021-10-18T10:48:52.818" v="5109" actId="255"/>
          <ac:spMkLst>
            <pc:docMk/>
            <pc:sldMk cId="4251335618" sldId="383"/>
            <ac:spMk id="3" creationId="{8A5F8FEA-B810-42EF-8477-23AD3E6F2E32}"/>
          </ac:spMkLst>
        </pc:spChg>
      </pc:sldChg>
      <pc:sldChg chg="addSp delSp modSp new del mod">
        <pc:chgData name="Lampropoulou Kyriaki, Dr." userId="5e5b750f-8909-4cf3-8605-7db406326a71" providerId="ADAL" clId="{08C371B9-3155-4C5B-9282-C0FA8C66AE46}" dt="2021-10-18T09:42:47.898" v="3347" actId="2696"/>
        <pc:sldMkLst>
          <pc:docMk/>
          <pc:sldMk cId="320311481" sldId="384"/>
        </pc:sldMkLst>
        <pc:spChg chg="mod">
          <ac:chgData name="Lampropoulou Kyriaki, Dr." userId="5e5b750f-8909-4cf3-8605-7db406326a71" providerId="ADAL" clId="{08C371B9-3155-4C5B-9282-C0FA8C66AE46}" dt="2021-10-18T09:40:37.929" v="3341" actId="6549"/>
          <ac:spMkLst>
            <pc:docMk/>
            <pc:sldMk cId="320311481" sldId="384"/>
            <ac:spMk id="3" creationId="{37DF3B5C-12BA-4965-B8DE-E7A4FF6C2F36}"/>
          </ac:spMkLst>
        </pc:spChg>
        <pc:spChg chg="add del mod">
          <ac:chgData name="Lampropoulou Kyriaki, Dr." userId="5e5b750f-8909-4cf3-8605-7db406326a71" providerId="ADAL" clId="{08C371B9-3155-4C5B-9282-C0FA8C66AE46}" dt="2021-10-18T09:40:43.647" v="3343" actId="478"/>
          <ac:spMkLst>
            <pc:docMk/>
            <pc:sldMk cId="320311481" sldId="384"/>
            <ac:spMk id="5" creationId="{99CB2437-04AF-42AF-AEB7-CA426973D29A}"/>
          </ac:spMkLst>
        </pc:spChg>
      </pc:sldChg>
      <pc:sldChg chg="modSp add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3257337801" sldId="384"/>
        </pc:sldMkLst>
        <pc:spChg chg="mod">
          <ac:chgData name="Lampropoulou Kyriaki, Dr." userId="5e5b750f-8909-4cf3-8605-7db406326a71" providerId="ADAL" clId="{08C371B9-3155-4C5B-9282-C0FA8C66AE46}" dt="2021-10-18T10:49:01.393" v="5111" actId="20577"/>
          <ac:spMkLst>
            <pc:docMk/>
            <pc:sldMk cId="3257337801" sldId="384"/>
            <ac:spMk id="3" creationId="{37DF3B5C-12BA-4965-B8DE-E7A4FF6C2F36}"/>
          </ac:spMkLst>
        </pc:spChg>
      </pc:sldChg>
      <pc:sldChg chg="addSp delSp modSp new del">
        <pc:chgData name="Lampropoulou Kyriaki, Dr." userId="5e5b750f-8909-4cf3-8605-7db406326a71" providerId="ADAL" clId="{08C371B9-3155-4C5B-9282-C0FA8C66AE46}" dt="2021-10-18T10:00:08.031" v="3352" actId="47"/>
        <pc:sldMkLst>
          <pc:docMk/>
          <pc:sldMk cId="2688455211" sldId="385"/>
        </pc:sldMkLst>
        <pc:spChg chg="del">
          <ac:chgData name="Lampropoulou Kyriaki, Dr." userId="5e5b750f-8909-4cf3-8605-7db406326a71" providerId="ADAL" clId="{08C371B9-3155-4C5B-9282-C0FA8C66AE46}" dt="2021-10-18T09:58:47.458" v="3350"/>
          <ac:spMkLst>
            <pc:docMk/>
            <pc:sldMk cId="2688455211" sldId="385"/>
            <ac:spMk id="3" creationId="{2E0DBA19-F766-4AB0-B541-2CD03B135394}"/>
          </ac:spMkLst>
        </pc:spChg>
        <pc:spChg chg="add">
          <ac:chgData name="Lampropoulou Kyriaki, Dr." userId="5e5b750f-8909-4cf3-8605-7db406326a71" providerId="ADAL" clId="{08C371B9-3155-4C5B-9282-C0FA8C66AE46}" dt="2021-10-18T09:58:47.458" v="3350"/>
          <ac:spMkLst>
            <pc:docMk/>
            <pc:sldMk cId="2688455211" sldId="385"/>
            <ac:spMk id="6" creationId="{D77D9B8A-A5B4-4BED-ACC3-58A5A9671AB3}"/>
          </ac:spMkLst>
        </pc:spChg>
        <pc:graphicFrameChg chg="add mod">
          <ac:chgData name="Lampropoulou Kyriaki, Dr." userId="5e5b750f-8909-4cf3-8605-7db406326a71" providerId="ADAL" clId="{08C371B9-3155-4C5B-9282-C0FA8C66AE46}" dt="2021-10-18T09:58:47.458" v="3350"/>
          <ac:graphicFrameMkLst>
            <pc:docMk/>
            <pc:sldMk cId="2688455211" sldId="385"/>
            <ac:graphicFrameMk id="5" creationId="{710C00E1-3AEB-4809-81CE-FCF1D8D48F19}"/>
          </ac:graphicFrameMkLst>
        </pc:graphicFrameChg>
      </pc:sldChg>
      <pc:sldChg chg="addSp delSp modSp new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4013993862" sldId="386"/>
        </pc:sldMkLst>
        <pc:spChg chg="del mod">
          <ac:chgData name="Lampropoulou Kyriaki, Dr." userId="5e5b750f-8909-4cf3-8605-7db406326a71" providerId="ADAL" clId="{08C371B9-3155-4C5B-9282-C0FA8C66AE46}" dt="2021-10-18T10:01:49.263" v="3358"/>
          <ac:spMkLst>
            <pc:docMk/>
            <pc:sldMk cId="4013993862" sldId="386"/>
            <ac:spMk id="2" creationId="{A5831548-41E7-4698-AD4E-930C673A843E}"/>
          </ac:spMkLst>
        </pc:spChg>
        <pc:spChg chg="mod">
          <ac:chgData name="Lampropoulou Kyriaki, Dr." userId="5e5b750f-8909-4cf3-8605-7db406326a71" providerId="ADAL" clId="{08C371B9-3155-4C5B-9282-C0FA8C66AE46}" dt="2021-10-18T10:17:45.656" v="5066" actId="255"/>
          <ac:spMkLst>
            <pc:docMk/>
            <pc:sldMk cId="4013993862" sldId="386"/>
            <ac:spMk id="3" creationId="{8BD7B47F-3FE9-45F7-944B-D006C2859716}"/>
          </ac:spMkLst>
        </pc:spChg>
        <pc:spChg chg="add mod">
          <ac:chgData name="Lampropoulou Kyriaki, Dr." userId="5e5b750f-8909-4cf3-8605-7db406326a71" providerId="ADAL" clId="{08C371B9-3155-4C5B-9282-C0FA8C66AE46}" dt="2021-10-18T10:02:17.417" v="3372" actId="14100"/>
          <ac:spMkLst>
            <pc:docMk/>
            <pc:sldMk cId="4013993862" sldId="386"/>
            <ac:spMk id="5" creationId="{D3CC2320-863D-4613-B99B-35F53610743B}"/>
          </ac:spMkLst>
        </pc:spChg>
      </pc:sldChg>
      <pc:sldChg chg="addSp delSp modSp new del mod">
        <pc:chgData name="Lampropoulou Kyriaki, Dr." userId="5e5b750f-8909-4cf3-8605-7db406326a71" providerId="ADAL" clId="{08C371B9-3155-4C5B-9282-C0FA8C66AE46}" dt="2022-01-18T15:20:22.481" v="6254" actId="47"/>
        <pc:sldMkLst>
          <pc:docMk/>
          <pc:sldMk cId="2041127557" sldId="387"/>
        </pc:sldMkLst>
        <pc:spChg chg="del">
          <ac:chgData name="Lampropoulou Kyriaki, Dr." userId="5e5b750f-8909-4cf3-8605-7db406326a71" providerId="ADAL" clId="{08C371B9-3155-4C5B-9282-C0FA8C66AE46}" dt="2021-10-18T10:11:41.521" v="4476" actId="478"/>
          <ac:spMkLst>
            <pc:docMk/>
            <pc:sldMk cId="2041127557" sldId="387"/>
            <ac:spMk id="2" creationId="{94B0604F-4C58-4A57-A40C-465BCCFE296C}"/>
          </ac:spMkLst>
        </pc:spChg>
        <pc:spChg chg="del">
          <ac:chgData name="Lampropoulou Kyriaki, Dr." userId="5e5b750f-8909-4cf3-8605-7db406326a71" providerId="ADAL" clId="{08C371B9-3155-4C5B-9282-C0FA8C66AE46}" dt="2021-10-18T10:00:35.932" v="3355"/>
          <ac:spMkLst>
            <pc:docMk/>
            <pc:sldMk cId="2041127557" sldId="387"/>
            <ac:spMk id="3" creationId="{4BB4EDA7-38D3-4C23-8C66-7F83E3703BC7}"/>
          </ac:spMkLst>
        </pc:spChg>
        <pc:spChg chg="add mod">
          <ac:chgData name="Lampropoulou Kyriaki, Dr." userId="5e5b750f-8909-4cf3-8605-7db406326a71" providerId="ADAL" clId="{08C371B9-3155-4C5B-9282-C0FA8C66AE46}" dt="2021-10-18T10:14:54.254" v="4741" actId="1076"/>
          <ac:spMkLst>
            <pc:docMk/>
            <pc:sldMk cId="2041127557" sldId="387"/>
            <ac:spMk id="6" creationId="{0BEE5DA3-F59A-460E-8704-DABBF659E8C5}"/>
          </ac:spMkLst>
        </pc:spChg>
        <pc:spChg chg="add mod">
          <ac:chgData name="Lampropoulou Kyriaki, Dr." userId="5e5b750f-8909-4cf3-8605-7db406326a71" providerId="ADAL" clId="{08C371B9-3155-4C5B-9282-C0FA8C66AE46}" dt="2021-10-18T10:18:22.295" v="5074" actId="6549"/>
          <ac:spMkLst>
            <pc:docMk/>
            <pc:sldMk cId="2041127557" sldId="387"/>
            <ac:spMk id="8" creationId="{00BB8402-B573-4085-AC99-B963E7C83483}"/>
          </ac:spMkLst>
        </pc:spChg>
        <pc:spChg chg="add mod">
          <ac:chgData name="Lampropoulou Kyriaki, Dr." userId="5e5b750f-8909-4cf3-8605-7db406326a71" providerId="ADAL" clId="{08C371B9-3155-4C5B-9282-C0FA8C66AE46}" dt="2021-10-18T10:18:33.182" v="5078" actId="14100"/>
          <ac:spMkLst>
            <pc:docMk/>
            <pc:sldMk cId="2041127557" sldId="387"/>
            <ac:spMk id="9" creationId="{B5737994-A04C-433D-A622-2785C61B3B67}"/>
          </ac:spMkLst>
        </pc:spChg>
        <pc:graphicFrameChg chg="add mod modGraphic">
          <ac:chgData name="Lampropoulou Kyriaki, Dr." userId="5e5b750f-8909-4cf3-8605-7db406326a71" providerId="ADAL" clId="{08C371B9-3155-4C5B-9282-C0FA8C66AE46}" dt="2021-10-18T10:18:28.150" v="5076" actId="1076"/>
          <ac:graphicFrameMkLst>
            <pc:docMk/>
            <pc:sldMk cId="2041127557" sldId="387"/>
            <ac:graphicFrameMk id="5" creationId="{AF92A336-79F2-49B7-AF22-B3805444A176}"/>
          </ac:graphicFrameMkLst>
        </pc:graphicFrameChg>
      </pc:sldChg>
      <pc:sldChg chg="new del">
        <pc:chgData name="Lampropoulou Kyriaki, Dr." userId="5e5b750f-8909-4cf3-8605-7db406326a71" providerId="ADAL" clId="{08C371B9-3155-4C5B-9282-C0FA8C66AE46}" dt="2021-10-18T10:47:33.660" v="5105" actId="680"/>
        <pc:sldMkLst>
          <pc:docMk/>
          <pc:sldMk cId="2472025509" sldId="388"/>
        </pc:sldMkLst>
      </pc:sldChg>
      <pc:sldChg chg="modSp add del mod">
        <pc:chgData name="Lampropoulou Kyriaki, Dr." userId="5e5b750f-8909-4cf3-8605-7db406326a71" providerId="ADAL" clId="{08C371B9-3155-4C5B-9282-C0FA8C66AE46}" dt="2022-01-18T15:21:20.035" v="6277" actId="47"/>
        <pc:sldMkLst>
          <pc:docMk/>
          <pc:sldMk cId="2686582761" sldId="388"/>
        </pc:sldMkLst>
        <pc:spChg chg="mod">
          <ac:chgData name="Lampropoulou Kyriaki, Dr." userId="5e5b750f-8909-4cf3-8605-7db406326a71" providerId="ADAL" clId="{08C371B9-3155-4C5B-9282-C0FA8C66AE46}" dt="2021-10-18T11:58:41.879" v="5753" actId="20577"/>
          <ac:spMkLst>
            <pc:docMk/>
            <pc:sldMk cId="2686582761" sldId="388"/>
            <ac:spMk id="3" creationId="{A59A1470-829E-486D-95FE-860344243784}"/>
          </ac:spMkLst>
        </pc:spChg>
      </pc:sldChg>
      <pc:sldChg chg="addSp delSp modSp new del mod">
        <pc:chgData name="Lampropoulou Kyriaki, Dr." userId="5e5b750f-8909-4cf3-8605-7db406326a71" providerId="ADAL" clId="{08C371B9-3155-4C5B-9282-C0FA8C66AE46}" dt="2021-10-18T11:56:19.729" v="5213" actId="2696"/>
        <pc:sldMkLst>
          <pc:docMk/>
          <pc:sldMk cId="2943498969" sldId="388"/>
        </pc:sldMkLst>
        <pc:spChg chg="del mod">
          <ac:chgData name="Lampropoulou Kyriaki, Dr." userId="5e5b750f-8909-4cf3-8605-7db406326a71" providerId="ADAL" clId="{08C371B9-3155-4C5B-9282-C0FA8C66AE46}" dt="2021-10-18T11:49:07.860" v="5119"/>
          <ac:spMkLst>
            <pc:docMk/>
            <pc:sldMk cId="2943498969" sldId="388"/>
            <ac:spMk id="2" creationId="{56D262A8-30DC-414D-9A47-33CC68DEA5D5}"/>
          </ac:spMkLst>
        </pc:spChg>
        <pc:spChg chg="mod">
          <ac:chgData name="Lampropoulou Kyriaki, Dr." userId="5e5b750f-8909-4cf3-8605-7db406326a71" providerId="ADAL" clId="{08C371B9-3155-4C5B-9282-C0FA8C66AE46}" dt="2021-10-18T11:49:42.534" v="5208" actId="20577"/>
          <ac:spMkLst>
            <pc:docMk/>
            <pc:sldMk cId="2943498969" sldId="388"/>
            <ac:spMk id="3" creationId="{A59A1470-829E-486D-95FE-860344243784}"/>
          </ac:spMkLst>
        </pc:spChg>
        <pc:spChg chg="add mod">
          <ac:chgData name="Lampropoulou Kyriaki, Dr." userId="5e5b750f-8909-4cf3-8605-7db406326a71" providerId="ADAL" clId="{08C371B9-3155-4C5B-9282-C0FA8C66AE46}" dt="2021-10-18T11:49:12.990" v="5132" actId="20577"/>
          <ac:spMkLst>
            <pc:docMk/>
            <pc:sldMk cId="2943498969" sldId="388"/>
            <ac:spMk id="5" creationId="{73C0A50D-345E-466B-BB21-92B55B7FF680}"/>
          </ac:spMkLst>
        </pc:spChg>
      </pc:sldChg>
      <pc:sldChg chg="new del">
        <pc:chgData name="Lampropoulou Kyriaki, Dr." userId="5e5b750f-8909-4cf3-8605-7db406326a71" providerId="ADAL" clId="{08C371B9-3155-4C5B-9282-C0FA8C66AE46}" dt="2021-10-18T10:47:15.599" v="5103" actId="680"/>
        <pc:sldMkLst>
          <pc:docMk/>
          <pc:sldMk cId="3023317278" sldId="388"/>
        </pc:sldMkLst>
      </pc:sldChg>
      <pc:sldChg chg="new del">
        <pc:chgData name="Lampropoulou Kyriaki, Dr." userId="5e5b750f-8909-4cf3-8605-7db406326a71" providerId="ADAL" clId="{08C371B9-3155-4C5B-9282-C0FA8C66AE46}" dt="2021-10-18T11:59:32.422" v="5758" actId="680"/>
        <pc:sldMkLst>
          <pc:docMk/>
          <pc:sldMk cId="2257662047" sldId="389"/>
        </pc:sldMkLst>
      </pc:sldChg>
      <pc:sldChg chg="addSp delSp modSp add mod">
        <pc:chgData name="Lampropoulou Kyriaki, Dr." userId="5e5b750f-8909-4cf3-8605-7db406326a71" providerId="ADAL" clId="{08C371B9-3155-4C5B-9282-C0FA8C66AE46}" dt="2021-10-18T12:08:03.361" v="6167" actId="1076"/>
        <pc:sldMkLst>
          <pc:docMk/>
          <pc:sldMk cId="3063821045" sldId="389"/>
        </pc:sldMkLst>
        <pc:spChg chg="mod">
          <ac:chgData name="Lampropoulou Kyriaki, Dr." userId="5e5b750f-8909-4cf3-8605-7db406326a71" providerId="ADAL" clId="{08C371B9-3155-4C5B-9282-C0FA8C66AE46}" dt="2021-10-18T12:06:52.193" v="6163" actId="1076"/>
          <ac:spMkLst>
            <pc:docMk/>
            <pc:sldMk cId="3063821045" sldId="389"/>
            <ac:spMk id="2" creationId="{DDAA63E8-96E7-4752-A63C-E6D835EE3260}"/>
          </ac:spMkLst>
        </pc:spChg>
        <pc:spChg chg="add del mod">
          <ac:chgData name="Lampropoulou Kyriaki, Dr." userId="5e5b750f-8909-4cf3-8605-7db406326a71" providerId="ADAL" clId="{08C371B9-3155-4C5B-9282-C0FA8C66AE46}" dt="2021-10-18T12:06:35.320" v="6160" actId="1957"/>
          <ac:spMkLst>
            <pc:docMk/>
            <pc:sldMk cId="3063821045" sldId="389"/>
            <ac:spMk id="3" creationId="{D475D609-1DC4-42A2-BA8C-AB7A86A1F482}"/>
          </ac:spMkLst>
        </pc:spChg>
        <pc:spChg chg="add mod">
          <ac:chgData name="Lampropoulou Kyriaki, Dr." userId="5e5b750f-8909-4cf3-8605-7db406326a71" providerId="ADAL" clId="{08C371B9-3155-4C5B-9282-C0FA8C66AE46}" dt="2021-10-18T12:08:03.361" v="6167" actId="1076"/>
          <ac:spMkLst>
            <pc:docMk/>
            <pc:sldMk cId="3063821045" sldId="389"/>
            <ac:spMk id="5" creationId="{57C5CF62-36B2-474F-8E94-CE999C6F454C}"/>
          </ac:spMkLst>
        </pc:spChg>
        <pc:spChg chg="add del mod">
          <ac:chgData name="Lampropoulou Kyriaki, Dr." userId="5e5b750f-8909-4cf3-8605-7db406326a71" providerId="ADAL" clId="{08C371B9-3155-4C5B-9282-C0FA8C66AE46}" dt="2021-10-18T12:07:59.658" v="6166" actId="478"/>
          <ac:spMkLst>
            <pc:docMk/>
            <pc:sldMk cId="3063821045" sldId="389"/>
            <ac:spMk id="10" creationId="{63D2EC36-EA84-4DE4-BC0F-AF2A1DEF96F7}"/>
          </ac:spMkLst>
        </pc:spChg>
        <pc:graphicFrameChg chg="add del mod">
          <ac:chgData name="Lampropoulou Kyriaki, Dr." userId="5e5b750f-8909-4cf3-8605-7db406326a71" providerId="ADAL" clId="{08C371B9-3155-4C5B-9282-C0FA8C66AE46}" dt="2021-10-18T12:06:41.604" v="6161" actId="478"/>
          <ac:graphicFrameMkLst>
            <pc:docMk/>
            <pc:sldMk cId="3063821045" sldId="389"/>
            <ac:graphicFrameMk id="8" creationId="{0A6C74CA-CBC4-4722-9787-2B3A0E9241A0}"/>
          </ac:graphicFrameMkLst>
        </pc:graphicFrameChg>
        <pc:picChg chg="del mod">
          <ac:chgData name="Lampropoulou Kyriaki, Dr." userId="5e5b750f-8909-4cf3-8605-7db406326a71" providerId="ADAL" clId="{08C371B9-3155-4C5B-9282-C0FA8C66AE46}" dt="2021-10-18T12:06:12.511" v="6155" actId="478"/>
          <ac:picMkLst>
            <pc:docMk/>
            <pc:sldMk cId="3063821045" sldId="389"/>
            <ac:picMk id="1026" creationId="{CB29982B-D660-4656-9F31-4EC13F40F904}"/>
          </ac:picMkLst>
        </pc:picChg>
      </pc:sldChg>
      <pc:sldChg chg="addSp delSp modSp new add del">
        <pc:chgData name="Lampropoulou Kyriaki, Dr." userId="5e5b750f-8909-4cf3-8605-7db406326a71" providerId="ADAL" clId="{08C371B9-3155-4C5B-9282-C0FA8C66AE46}" dt="2021-10-18T11:59:52.670" v="5760" actId="2696"/>
        <pc:sldMkLst>
          <pc:docMk/>
          <pc:sldMk cId="3310194871" sldId="389"/>
        </pc:sldMkLst>
        <pc:spChg chg="del">
          <ac:chgData name="Lampropoulou Kyriaki, Dr." userId="5e5b750f-8909-4cf3-8605-7db406326a71" providerId="ADAL" clId="{08C371B9-3155-4C5B-9282-C0FA8C66AE46}" dt="2021-10-18T11:55:51.271" v="5212"/>
          <ac:spMkLst>
            <pc:docMk/>
            <pc:sldMk cId="3310194871" sldId="389"/>
            <ac:spMk id="3" creationId="{2C6B83D7-9A45-48B3-AAE9-BFB562621D13}"/>
          </ac:spMkLst>
        </pc:spChg>
        <pc:picChg chg="add mod">
          <ac:chgData name="Lampropoulou Kyriaki, Dr." userId="5e5b750f-8909-4cf3-8605-7db406326a71" providerId="ADAL" clId="{08C371B9-3155-4C5B-9282-C0FA8C66AE46}" dt="2021-10-18T11:55:51.271" v="5212"/>
          <ac:picMkLst>
            <pc:docMk/>
            <pc:sldMk cId="3310194871" sldId="389"/>
            <ac:picMk id="1026" creationId="{CB29982B-D660-4656-9F31-4EC13F40F904}"/>
          </ac:picMkLst>
        </pc:picChg>
      </pc:sldChg>
      <pc:sldChg chg="add del">
        <pc:chgData name="Lampropoulou Kyriaki, Dr." userId="5e5b750f-8909-4cf3-8605-7db406326a71" providerId="ADAL" clId="{08C371B9-3155-4C5B-9282-C0FA8C66AE46}" dt="2021-10-18T11:59:27.401" v="5757"/>
        <pc:sldMkLst>
          <pc:docMk/>
          <pc:sldMk cId="2685871820" sldId="390"/>
        </pc:sldMkLst>
      </pc:sldChg>
      <pc:sldChg chg="addSp delSp modSp new mod ord">
        <pc:chgData name="Lampropoulou Kyriaki, Dr." userId="5e5b750f-8909-4cf3-8605-7db406326a71" providerId="ADAL" clId="{08C371B9-3155-4C5B-9282-C0FA8C66AE46}" dt="2021-10-18T12:00:35.366" v="5769" actId="1076"/>
        <pc:sldMkLst>
          <pc:docMk/>
          <pc:sldMk cId="3784895333" sldId="390"/>
        </pc:sldMkLst>
        <pc:spChg chg="del">
          <ac:chgData name="Lampropoulou Kyriaki, Dr." userId="5e5b750f-8909-4cf3-8605-7db406326a71" providerId="ADAL" clId="{08C371B9-3155-4C5B-9282-C0FA8C66AE46}" dt="2021-10-18T12:00:29.796" v="5767"/>
          <ac:spMkLst>
            <pc:docMk/>
            <pc:sldMk cId="3784895333" sldId="390"/>
            <ac:spMk id="2" creationId="{40E36552-0A73-4BD7-BBC5-4D414DBEA5FE}"/>
          </ac:spMkLst>
        </pc:spChg>
        <pc:spChg chg="del">
          <ac:chgData name="Lampropoulou Kyriaki, Dr." userId="5e5b750f-8909-4cf3-8605-7db406326a71" providerId="ADAL" clId="{08C371B9-3155-4C5B-9282-C0FA8C66AE46}" dt="2021-10-18T12:00:32.503" v="5768" actId="478"/>
          <ac:spMkLst>
            <pc:docMk/>
            <pc:sldMk cId="3784895333" sldId="390"/>
            <ac:spMk id="3" creationId="{628304C8-8BD6-4540-9410-B0D1D2C820DF}"/>
          </ac:spMkLst>
        </pc:spChg>
        <pc:spChg chg="add mod">
          <ac:chgData name="Lampropoulou Kyriaki, Dr." userId="5e5b750f-8909-4cf3-8605-7db406326a71" providerId="ADAL" clId="{08C371B9-3155-4C5B-9282-C0FA8C66AE46}" dt="2021-10-18T12:00:35.366" v="5769" actId="1076"/>
          <ac:spMkLst>
            <pc:docMk/>
            <pc:sldMk cId="3784895333" sldId="390"/>
            <ac:spMk id="5" creationId="{29684550-9281-443F-BD53-00C2E2DCD0C3}"/>
          </ac:spMkLst>
        </pc:spChg>
      </pc:sldChg>
      <pc:sldChg chg="delSp modSp new del mod">
        <pc:chgData name="Lampropoulou Kyriaki, Dr." userId="5e5b750f-8909-4cf3-8605-7db406326a71" providerId="ADAL" clId="{08C371B9-3155-4C5B-9282-C0FA8C66AE46}" dt="2022-01-18T15:20:31.172" v="6257" actId="47"/>
        <pc:sldMkLst>
          <pc:docMk/>
          <pc:sldMk cId="817743428" sldId="391"/>
        </pc:sldMkLst>
        <pc:spChg chg="del">
          <ac:chgData name="Lampropoulou Kyriaki, Dr." userId="5e5b750f-8909-4cf3-8605-7db406326a71" providerId="ADAL" clId="{08C371B9-3155-4C5B-9282-C0FA8C66AE46}" dt="2021-10-27T14:55:52.967" v="6186" actId="478"/>
          <ac:spMkLst>
            <pc:docMk/>
            <pc:sldMk cId="817743428" sldId="391"/>
            <ac:spMk id="2" creationId="{BC65E5BC-B324-4363-968C-5BEC573FEC4B}"/>
          </ac:spMkLst>
        </pc:spChg>
        <pc:spChg chg="mod">
          <ac:chgData name="Lampropoulou Kyriaki, Dr." userId="5e5b750f-8909-4cf3-8605-7db406326a71" providerId="ADAL" clId="{08C371B9-3155-4C5B-9282-C0FA8C66AE46}" dt="2021-10-27T14:57:46.848" v="6198" actId="6549"/>
          <ac:spMkLst>
            <pc:docMk/>
            <pc:sldMk cId="817743428" sldId="391"/>
            <ac:spMk id="3" creationId="{3F4063B1-815E-49A1-AB81-B5ABD91C2186}"/>
          </ac:spMkLst>
        </pc:spChg>
      </pc:sldChg>
      <pc:sldChg chg="addSp delSp modSp new del mod">
        <pc:chgData name="Lampropoulou Kyriaki, Dr." userId="5e5b750f-8909-4cf3-8605-7db406326a71" providerId="ADAL" clId="{08C371B9-3155-4C5B-9282-C0FA8C66AE46}" dt="2021-10-27T15:24:20.060" v="6236" actId="47"/>
        <pc:sldMkLst>
          <pc:docMk/>
          <pc:sldMk cId="1317662444" sldId="392"/>
        </pc:sldMkLst>
        <pc:spChg chg="del">
          <ac:chgData name="Lampropoulou Kyriaki, Dr." userId="5e5b750f-8909-4cf3-8605-7db406326a71" providerId="ADAL" clId="{08C371B9-3155-4C5B-9282-C0FA8C66AE46}" dt="2021-10-27T15:21:31.063" v="6209" actId="478"/>
          <ac:spMkLst>
            <pc:docMk/>
            <pc:sldMk cId="1317662444" sldId="392"/>
            <ac:spMk id="2" creationId="{8AC7110B-F981-48AA-BB9A-3C4AEC44C0B8}"/>
          </ac:spMkLst>
        </pc:spChg>
        <pc:spChg chg="del">
          <ac:chgData name="Lampropoulou Kyriaki, Dr." userId="5e5b750f-8909-4cf3-8605-7db406326a71" providerId="ADAL" clId="{08C371B9-3155-4C5B-9282-C0FA8C66AE46}" dt="2021-10-27T15:21:33.264" v="6210" actId="478"/>
          <ac:spMkLst>
            <pc:docMk/>
            <pc:sldMk cId="1317662444" sldId="392"/>
            <ac:spMk id="3" creationId="{349177D0-4F02-4AF7-8644-EA06A3348026}"/>
          </ac:spMkLst>
        </pc:spChg>
        <pc:spChg chg="add mod">
          <ac:chgData name="Lampropoulou Kyriaki, Dr." userId="5e5b750f-8909-4cf3-8605-7db406326a71" providerId="ADAL" clId="{08C371B9-3155-4C5B-9282-C0FA8C66AE46}" dt="2021-10-27T15:24:18.219" v="6235" actId="6549"/>
          <ac:spMkLst>
            <pc:docMk/>
            <pc:sldMk cId="1317662444" sldId="392"/>
            <ac:spMk id="5" creationId="{8DBF6DBC-6354-4434-8104-22952D4E1D70}"/>
          </ac:spMkLst>
        </pc:spChg>
        <pc:picChg chg="add del">
          <ac:chgData name="Lampropoulou Kyriaki, Dr." userId="5e5b750f-8909-4cf3-8605-7db406326a71" providerId="ADAL" clId="{08C371B9-3155-4C5B-9282-C0FA8C66AE46}" dt="2021-10-27T15:23:00.953" v="6223" actId="478"/>
          <ac:picMkLst>
            <pc:docMk/>
            <pc:sldMk cId="1317662444" sldId="392"/>
            <ac:picMk id="1026" creationId="{30B015E6-AF72-4885-840C-A24B136A8CA5}"/>
          </ac:picMkLst>
        </pc:picChg>
        <pc:picChg chg="add">
          <ac:chgData name="Lampropoulou Kyriaki, Dr." userId="5e5b750f-8909-4cf3-8605-7db406326a71" providerId="ADAL" clId="{08C371B9-3155-4C5B-9282-C0FA8C66AE46}" dt="2021-10-27T15:20:42.819" v="6203"/>
          <ac:picMkLst>
            <pc:docMk/>
            <pc:sldMk cId="1317662444" sldId="392"/>
            <ac:picMk id="1027" creationId="{C303E606-C668-4BA8-9842-06DFCD4C27AF}"/>
          </ac:picMkLst>
        </pc:picChg>
      </pc:sldChg>
      <pc:sldChg chg="modSp new del mod">
        <pc:chgData name="Lampropoulou Kyriaki, Dr." userId="5e5b750f-8909-4cf3-8605-7db406326a71" providerId="ADAL" clId="{08C371B9-3155-4C5B-9282-C0FA8C66AE46}" dt="2022-01-18T15:21:38.604" v="6288" actId="47"/>
        <pc:sldMkLst>
          <pc:docMk/>
          <pc:sldMk cId="681764294" sldId="393"/>
        </pc:sldMkLst>
        <pc:spChg chg="mod">
          <ac:chgData name="Lampropoulou Kyriaki, Dr." userId="5e5b750f-8909-4cf3-8605-7db406326a71" providerId="ADAL" clId="{08C371B9-3155-4C5B-9282-C0FA8C66AE46}" dt="2021-10-27T15:25:15.997" v="6247" actId="207"/>
          <ac:spMkLst>
            <pc:docMk/>
            <pc:sldMk cId="681764294" sldId="393"/>
            <ac:spMk id="2" creationId="{0A7E6843-8634-45F6-9D57-FC04F690550F}"/>
          </ac:spMkLst>
        </pc:spChg>
        <pc:spChg chg="mod">
          <ac:chgData name="Lampropoulou Kyriaki, Dr." userId="5e5b750f-8909-4cf3-8605-7db406326a71" providerId="ADAL" clId="{08C371B9-3155-4C5B-9282-C0FA8C66AE46}" dt="2021-10-27T15:24:37.203" v="6240" actId="2711"/>
          <ac:spMkLst>
            <pc:docMk/>
            <pc:sldMk cId="681764294" sldId="393"/>
            <ac:spMk id="3" creationId="{03889641-006A-4FDD-A015-0C953CEAE0A7}"/>
          </ac:spMkLst>
        </pc:spChg>
      </pc:sldChg>
      <pc:sldChg chg="delSp modSp new del mod">
        <pc:chgData name="Lampropoulou Kyriaki, Dr." userId="5e5b750f-8909-4cf3-8605-7db406326a71" providerId="ADAL" clId="{08C371B9-3155-4C5B-9282-C0FA8C66AE46}" dt="2022-01-18T15:21:39.206" v="6289" actId="47"/>
        <pc:sldMkLst>
          <pc:docMk/>
          <pc:sldMk cId="3339246406" sldId="394"/>
        </pc:sldMkLst>
        <pc:spChg chg="del">
          <ac:chgData name="Lampropoulou Kyriaki, Dr." userId="5e5b750f-8909-4cf3-8605-7db406326a71" providerId="ADAL" clId="{08C371B9-3155-4C5B-9282-C0FA8C66AE46}" dt="2021-10-27T15:25:05.185" v="6246" actId="478"/>
          <ac:spMkLst>
            <pc:docMk/>
            <pc:sldMk cId="3339246406" sldId="394"/>
            <ac:spMk id="2" creationId="{E8593302-87EF-4CCE-890F-E0BD03513ECF}"/>
          </ac:spMkLst>
        </pc:spChg>
        <pc:spChg chg="mod">
          <ac:chgData name="Lampropoulou Kyriaki, Dr." userId="5e5b750f-8909-4cf3-8605-7db406326a71" providerId="ADAL" clId="{08C371B9-3155-4C5B-9282-C0FA8C66AE46}" dt="2021-10-27T15:24:50.667" v="6242" actId="255"/>
          <ac:spMkLst>
            <pc:docMk/>
            <pc:sldMk cId="3339246406" sldId="394"/>
            <ac:spMk id="3" creationId="{48B2E2A0-3B67-4F89-8677-628515BC0C63}"/>
          </ac:spMkLst>
        </pc:spChg>
      </pc:sldChg>
      <pc:sldChg chg="delSp modSp new del mod">
        <pc:chgData name="Lampropoulou Kyriaki, Dr." userId="5e5b750f-8909-4cf3-8605-7db406326a71" providerId="ADAL" clId="{08C371B9-3155-4C5B-9282-C0FA8C66AE46}" dt="2022-01-18T15:21:39.676" v="6290" actId="47"/>
        <pc:sldMkLst>
          <pc:docMk/>
          <pc:sldMk cId="2225189633" sldId="395"/>
        </pc:sldMkLst>
        <pc:spChg chg="del">
          <ac:chgData name="Lampropoulou Kyriaki, Dr." userId="5e5b750f-8909-4cf3-8605-7db406326a71" providerId="ADAL" clId="{08C371B9-3155-4C5B-9282-C0FA8C66AE46}" dt="2021-10-27T15:25:02.142" v="6245" actId="478"/>
          <ac:spMkLst>
            <pc:docMk/>
            <pc:sldMk cId="2225189633" sldId="395"/>
            <ac:spMk id="2" creationId="{6E39A965-1CB6-437E-A150-C24A676B4DDB}"/>
          </ac:spMkLst>
        </pc:spChg>
        <pc:spChg chg="mod">
          <ac:chgData name="Lampropoulou Kyriaki, Dr." userId="5e5b750f-8909-4cf3-8605-7db406326a71" providerId="ADAL" clId="{08C371B9-3155-4C5B-9282-C0FA8C66AE46}" dt="2021-10-27T15:24:58.218" v="6244" actId="2711"/>
          <ac:spMkLst>
            <pc:docMk/>
            <pc:sldMk cId="2225189633" sldId="395"/>
            <ac:spMk id="3" creationId="{0D1E8C2A-4986-46BE-BF34-31D48A7476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DC2FFDC-EFE8-4DCC-9474-A54AAA3BC3F7}" type="datetimeFigureOut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68920C-5B74-4B7D-A11A-EEEE64FC40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59395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6FFE21-F83C-47C9-88EB-CCB3CEBD3A64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6553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5FC64A-DC74-49E4-8F3E-DF5EBD18FBB9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73731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CAD938-88CA-4FDD-AD0F-4676639598DE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7577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4DC423-0F89-4628-A797-55654E852120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77827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6AF98F-3C3A-4C4F-83F2-963A28B33FAD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l-GR"/>
              <a:t>  </a:t>
            </a:r>
          </a:p>
        </p:txBody>
      </p:sp>
      <p:sp>
        <p:nvSpPr>
          <p:cNvPr id="10240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372312-A175-411F-8A16-014A7522A1FA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A751-3086-4FF8-A385-238887837004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EF764-8181-4DB5-A377-400E8F613EF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C5C92-A861-47B7-929C-CDE24F27ACCD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A9507-AB7A-4305-BB86-424EC054FDA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D9650-A855-41B0-86EB-2D0FD1A684EF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ADC4-87EA-496D-9788-6140314F65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1D7D5-1FCD-4436-8A9A-A1E4DBF24B41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8D433-9596-405C-8CB7-1E678E3F8E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48F84-E40C-4ABD-ABDC-80298C6A2D58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7988A-2FA2-49AD-990A-3E01459EFD2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64D2E-D330-44AE-BDF4-76293B967AEB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6EF00-7747-4223-BAEC-0499B6B219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3A9F-B5AD-4EF5-B815-9D022985069D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0FE0-B8DD-4845-8EF6-E1FAC081F8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6E776-AA87-4676-93CB-3D327588D437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EE8A3-4CF2-4979-A4CA-28F15F454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F568B-9046-4B83-89C9-EF57AC2F81A0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78DBA-6158-4A1D-8665-DB82D7D130C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E4E0-1CA3-4D3B-BD5E-02FC44A106CB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19DF6-068F-441E-9387-611E5CDCA18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E7D20-6470-4868-BF33-D19851D3D983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2BF81-6AC7-47BD-B0B3-9493737C62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107703-AF91-42CF-89B1-E33698DA0771}" type="datetime1">
              <a:rPr lang="el-GR"/>
              <a:pPr>
                <a:defRPr/>
              </a:pPr>
              <a:t>18/1/2022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A1FBA8-AC13-445F-A9F7-656E6F50AD4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hyperlink" Target="https://www.google.gr/url?sa=i&amp;rct=j&amp;q=&amp;esrc=s&amp;source=images&amp;cd=&amp;cad=rja&amp;uact=8&amp;ved=2ahUKEwjW26rW57_eAhURM-wKHUCuC6EQjRx6BAgBEAU&amp;url=https://www.asproylas.gr/recipe/%CE%BC%CE%B1%CF%81%CE%BC%CE%B5%CE%BB%CE%AC%CE%B4%CE%B1-%CE%B2%CF%8D%CF%83%CF%83%CE%B9%CE%BD%CE%BF&amp;psig=AOvVaw02Y3F6OvGFSZWNtblm4XAT&amp;ust=1541595166645050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A64C5-3526-474F-B9CE-8275168D8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Τα τρόφιμα αποτελούν μια συλλογή θρεπτικών συστατικών ζωικής ή φυτικής προέλευσης</a:t>
            </a:r>
            <a:endParaRPr lang="en-US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Στις περισσότερες περιπτώσεις, οι μικροοργανισμοί χρησιμοποιούν το τρόφιμο σαν πηγή θρεπτικών συστατικών για την ανάπτυξή τους</a:t>
            </a:r>
            <a:endParaRPr lang="en-US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Αυτό από μόνο του μπορεί να οδηγήσει στην αλλοίωση του </a:t>
            </a:r>
            <a:r>
              <a:rPr lang="el-GR" sz="2400" b="0" i="0" dirty="0" err="1">
                <a:solidFill>
                  <a:srgbClr val="000000"/>
                </a:solidFill>
                <a:effectLst/>
                <a:latin typeface=" calibri body"/>
              </a:rPr>
              <a:t>τροφίμου</a:t>
            </a:r>
            <a:r>
              <a:rPr lang="el-GR" sz="2400" dirty="0">
                <a:solidFill>
                  <a:srgbClr val="000000"/>
                </a:solidFill>
                <a:latin typeface=" calibri body"/>
              </a:rPr>
              <a:t>.</a:t>
            </a:r>
            <a:endParaRPr lang="en-US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D8F4B-50C8-4CB5-AD25-421B8F515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847227-F355-4C24-8DD2-37CA58B889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Πως τα μικρόβια αλλοιώνουν τα τρόφιμα? </a:t>
            </a:r>
          </a:p>
        </p:txBody>
      </p:sp>
    </p:spTree>
    <p:extLst>
      <p:ext uri="{BB962C8B-B14F-4D97-AF65-F5344CB8AC3E}">
        <p14:creationId xmlns:p14="http://schemas.microsoft.com/office/powerpoint/2010/main" val="1492386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7E260-0671-4892-81FA-94051DFA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9684550-9281-443F-BD53-00C2E2DCD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355" y="1781801"/>
            <a:ext cx="10515600" cy="1325563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dirty="0">
                <a:latin typeface="Calibri" pitchFamily="34" charset="0"/>
              </a:rPr>
              <a:t>Αναστολή ανάπτυξης μικροοργανισμών</a:t>
            </a:r>
            <a:br>
              <a:rPr lang="el-GR" sz="4000" dirty="0">
                <a:latin typeface="Calibri" pitchFamily="34" charset="0"/>
              </a:rPr>
            </a:br>
            <a:r>
              <a:rPr lang="el-GR" sz="4000" dirty="0">
                <a:latin typeface="Calibri" pitchFamily="34" charset="0"/>
              </a:rPr>
              <a:t>ή μείωση του ρυθμού ανάπτυξης </a:t>
            </a:r>
          </a:p>
        </p:txBody>
      </p:sp>
    </p:spTree>
    <p:extLst>
      <p:ext uri="{BB962C8B-B14F-4D97-AF65-F5344CB8AC3E}">
        <p14:creationId xmlns:p14="http://schemas.microsoft.com/office/powerpoint/2010/main" val="3784895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A63E8-96E7-4752-A63C-E6D835EE3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781" y="323527"/>
            <a:ext cx="10515600" cy="1325563"/>
          </a:xfrm>
        </p:spPr>
        <p:txBody>
          <a:bodyPr/>
          <a:lstStyle/>
          <a:p>
            <a:r>
              <a:rPr lang="el-GR" sz="4000" b="1" dirty="0">
                <a:latin typeface="+mn-lt"/>
              </a:rPr>
              <a:t>Παράγοντες που επηρεάζουν τη θανάτωση των μικροοργανισμών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9F2B4-F43B-4107-8FFF-E9081E264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7C5CF62-36B2-474F-8E94-CE999C6F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" y="2046190"/>
            <a:ext cx="11120437" cy="391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el-GR" sz="2400" dirty="0">
                <a:latin typeface="Calibri" pitchFamily="34" charset="0"/>
              </a:rPr>
              <a:t>Οι παρακάτω παράγοντες επηρεάζουν την αποτελεσματικότητα της θερμικής επεξεργασίας για τη μείωση του μικροβιακού φορτίου. 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itchFamily="34" charset="0"/>
              </a:rPr>
              <a:t>Ο πληθυσμός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itchFamily="34" charset="0"/>
              </a:rPr>
              <a:t>Η διάρκεια εφαρμογής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itchFamily="34" charset="0"/>
              </a:rPr>
              <a:t>Η θερμοκρασία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itchFamily="34" charset="0"/>
              </a:rPr>
              <a:t>Το περιβάλλον</a:t>
            </a: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itchFamily="34" charset="0"/>
              </a:rPr>
              <a:t>Η φάση στην καμπύλη ανάπτυξης του μικροοργανισμού. </a:t>
            </a:r>
          </a:p>
        </p:txBody>
      </p:sp>
    </p:spTree>
    <p:extLst>
      <p:ext uri="{BB962C8B-B14F-4D97-AF65-F5344CB8AC3E}">
        <p14:creationId xmlns:p14="http://schemas.microsoft.com/office/powerpoint/2010/main" val="306382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 descr="Συσκευασία κενού περιέχει λίγο ή καθόλου αέρα, ανάλογα με το ύψος του κενού (υποπίεση) και τη διαπερατότητα της συσκευασίας σε οξυγόνο,&#10;&#10;Mικροχλωρίδα τροφίμων σε συσκευασία vacuum / MAP, άνω κάτω τελεία, LAB, Weissela viridescens, Brochothrix thermosphacta, Enterococcus, Serratia. Πρόβλημα: τυχόν ανάπτυξη Clostridium. &#10;"/>
          <p:cNvSpPr/>
          <p:nvPr/>
        </p:nvSpPr>
        <p:spPr>
          <a:xfrm>
            <a:off x="333375" y="1538288"/>
            <a:ext cx="7505700" cy="50784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latin typeface="+mn-lt"/>
                <a:cs typeface="+mn-cs"/>
              </a:rPr>
              <a:t>Μείωση της </a:t>
            </a:r>
            <a:r>
              <a:rPr lang="en-US" sz="2400" dirty="0">
                <a:latin typeface="+mn-lt"/>
                <a:cs typeface="+mn-cs"/>
              </a:rPr>
              <a:t>aw</a:t>
            </a:r>
            <a:r>
              <a:rPr lang="el-GR" sz="2400" dirty="0">
                <a:latin typeface="+mn-lt"/>
                <a:cs typeface="+mn-cs"/>
              </a:rPr>
              <a:t> για τη μείωση του ρυθμού ανάπτυξης ή την αναστολή 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l-GR" sz="2400" dirty="0"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dirty="0">
                <a:latin typeface="+mn-lt"/>
                <a:cs typeface="+mn-cs"/>
              </a:rPr>
              <a:t>	– υψηλή συγκέντρωση σακχάρων (μαρμελάδα, χυμοί φρούτων)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l-GR" sz="2400" dirty="0"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l-GR" sz="2400" dirty="0">
              <a:latin typeface="+mn-lt"/>
              <a:cs typeface="+mn-cs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dirty="0">
                <a:latin typeface="+mn-lt"/>
                <a:cs typeface="+mn-cs"/>
              </a:rPr>
              <a:t>	– υψηλή συγκέντρωση αλατιού (αλίπαστα)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dirty="0">
                <a:latin typeface="+mn-lt"/>
                <a:cs typeface="+mn-cs"/>
              </a:rPr>
              <a:t>	</a:t>
            </a:r>
            <a:endParaRPr lang="en-US" sz="2400" dirty="0">
              <a:solidFill>
                <a:srgbClr val="FFFF00"/>
              </a:solidFill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75451-B674-4A27-A06A-E91FF9B5CBE7}" type="slidenum">
              <a:rPr lang="el-GR"/>
              <a:pPr>
                <a:defRPr/>
              </a:pPr>
              <a:t>12</a:t>
            </a:fld>
            <a:endParaRPr lang="el-GR" dirty="0"/>
          </a:p>
        </p:txBody>
      </p:sp>
      <p:sp>
        <p:nvSpPr>
          <p:cNvPr id="74755" name="Subtitle 2"/>
          <p:cNvSpPr>
            <a:spLocks noGrp="1"/>
          </p:cNvSpPr>
          <p:nvPr>
            <p:ph type="title"/>
          </p:nvPr>
        </p:nvSpPr>
        <p:spPr>
          <a:xfrm>
            <a:off x="177800" y="0"/>
            <a:ext cx="10617200" cy="16764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dirty="0">
                <a:latin typeface="Calibri" pitchFamily="34" charset="0"/>
              </a:rPr>
              <a:t>Αναστολή ανάπτυξης μικροοργανισμών</a:t>
            </a:r>
            <a:br>
              <a:rPr lang="el-GR" sz="4000" dirty="0">
                <a:latin typeface="Calibri" pitchFamily="34" charset="0"/>
              </a:rPr>
            </a:br>
            <a:r>
              <a:rPr lang="el-GR" sz="4000" dirty="0">
                <a:latin typeface="Calibri" pitchFamily="34" charset="0"/>
              </a:rPr>
              <a:t>ή μείωση του ρυθμού ανάπτυξης </a:t>
            </a:r>
          </a:p>
        </p:txBody>
      </p:sp>
      <p:pic>
        <p:nvPicPr>
          <p:cNvPr id="74756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0500" y="4462463"/>
            <a:ext cx="382746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AutoShape 2" descr="Αποτέλεσμα εικόνας για μαρμελάδα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354263" y="-2308225"/>
            <a:ext cx="6419850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>
              <a:latin typeface="Calibri" pitchFamily="34" charset="0"/>
            </a:endParaRPr>
          </a:p>
        </p:txBody>
      </p:sp>
      <p:pic>
        <p:nvPicPr>
          <p:cNvPr id="74758" name="Picture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94663" y="1811338"/>
            <a:ext cx="3259137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5F2057-1BA0-4924-A8F2-B0CFBC74FE7D}" type="slidenum">
              <a:rPr lang="el-GR"/>
              <a:pPr>
                <a:defRPr/>
              </a:pPr>
              <a:t>13</a:t>
            </a:fld>
            <a:endParaRPr lang="el-GR" dirty="0"/>
          </a:p>
        </p:txBody>
      </p:sp>
      <p:sp>
        <p:nvSpPr>
          <p:cNvPr id="76802" name="Subtitle 2"/>
          <p:cNvSpPr>
            <a:spLocks noGrp="1"/>
          </p:cNvSpPr>
          <p:nvPr>
            <p:ph type="title"/>
          </p:nvPr>
        </p:nvSpPr>
        <p:spPr>
          <a:xfrm>
            <a:off x="177800" y="0"/>
            <a:ext cx="10617200" cy="16764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dirty="0">
                <a:latin typeface="Calibri" pitchFamily="34" charset="0"/>
              </a:rPr>
              <a:t>Μερική αφυδάτωση</a:t>
            </a:r>
          </a:p>
        </p:txBody>
      </p:sp>
      <p:sp>
        <p:nvSpPr>
          <p:cNvPr id="76803" name="Rectangle 7"/>
          <p:cNvSpPr>
            <a:spLocks noChangeArrowheads="1"/>
          </p:cNvSpPr>
          <p:nvPr/>
        </p:nvSpPr>
        <p:spPr bwMode="auto">
          <a:xfrm>
            <a:off x="538163" y="1625600"/>
            <a:ext cx="1112043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el-GR" sz="2400" dirty="0">
                <a:latin typeface="Calibri" pitchFamily="34" charset="0"/>
              </a:rPr>
              <a:t>Όπως για παράδειγμα σε : φρούτα, ψωμί, μπισκότα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el-GR" sz="2400" dirty="0">
                <a:latin typeface="Calibri" pitchFamily="34" charset="0"/>
              </a:rPr>
              <a:t>Κατά την αφυδάτωση οι μικροοργανισμοί δεν μπορούν να αναπτυχθούν, αλλά μπορεί να παραμείνουν ζωντανοί ακόμα και για μεγάλα χρονικά διαστήματα.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el-GR" sz="2400" dirty="0">
                <a:latin typeface="Calibri" pitchFamily="34" charset="0"/>
              </a:rPr>
              <a:t>Σημαντικό: όταν υπάρξει και πάλι διαθέσιμο νερό οι μικροοργανισμοί ανακτούν την ικανότητά τους να αναπτύσσονται.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el-GR" sz="2400" dirty="0">
                <a:latin typeface="Calibri" pitchFamily="34" charset="0"/>
              </a:rPr>
              <a:t>Η ανθεκτικότητα των κυττάρων στην αφυδάτωση διαφέρει ανάλογα με το είδος του μικροοργανισμού.</a:t>
            </a:r>
          </a:p>
        </p:txBody>
      </p:sp>
      <p:pic>
        <p:nvPicPr>
          <p:cNvPr id="76804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5000" y="96838"/>
            <a:ext cx="3263900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FE23FA-C7FE-437E-A4D6-10E46E4293F3}" type="slidenum">
              <a:rPr lang="el-GR"/>
              <a:pPr>
                <a:defRPr/>
              </a:pPr>
              <a:t>14</a:t>
            </a:fld>
            <a:endParaRPr lang="el-GR" dirty="0"/>
          </a:p>
        </p:txBody>
      </p:sp>
      <p:sp>
        <p:nvSpPr>
          <p:cNvPr id="101378" name="Subtitle 2"/>
          <p:cNvSpPr>
            <a:spLocks noGrp="1"/>
          </p:cNvSpPr>
          <p:nvPr>
            <p:ph type="title"/>
          </p:nvPr>
        </p:nvSpPr>
        <p:spPr>
          <a:xfrm>
            <a:off x="152400" y="165100"/>
            <a:ext cx="5321300" cy="782638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dirty="0">
                <a:latin typeface="Calibri" pitchFamily="34" charset="0"/>
              </a:rPr>
              <a:t>Συντηρητικά </a:t>
            </a:r>
          </a:p>
        </p:txBody>
      </p:sp>
      <p:pic>
        <p:nvPicPr>
          <p:cNvPr id="10137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9050" y="3021013"/>
            <a:ext cx="10064750" cy="213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0" name="TextBox 6"/>
          <p:cNvSpPr txBox="1">
            <a:spLocks noChangeArrowheads="1"/>
          </p:cNvSpPr>
          <p:nvPr/>
        </p:nvSpPr>
        <p:spPr bwMode="auto">
          <a:xfrm>
            <a:off x="152400" y="1384300"/>
            <a:ext cx="1104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Η προσθήκη τους χημικών συντηρητικών στα τρόφιμα είναι συγκεκριμένη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Πάντα σύμφωνα με τις νομοθετικές απαιτήσεις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928321"/>
            <a:ext cx="10414000" cy="592967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3700" y="136525"/>
            <a:ext cx="9588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>
                <a:cs typeface="Times New Roman" panose="02020603050405020304" pitchFamily="18" charset="0"/>
              </a:rPr>
              <a:t>Μέθοδοι Συντήρησης Τροφίμων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D0E2-7F20-4BCB-815E-AAB08F40EDF8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202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787" y="1048087"/>
            <a:ext cx="10487025" cy="58099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168256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>
                <a:cs typeface="Times New Roman" panose="02020603050405020304" pitchFamily="18" charset="0"/>
              </a:rPr>
              <a:t>Μέθοδοι Συντήρησης Τροφίμων </a:t>
            </a:r>
            <a:endParaRPr lang="en-US" sz="3200" b="1" dirty="0">
              <a:cs typeface="Times New Roman" panose="02020603050405020304" pitchFamily="18" charset="0"/>
            </a:endParaRPr>
          </a:p>
          <a:p>
            <a:endParaRPr lang="el-GR" sz="2400" b="1" dirty="0"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D0E2-7F20-4BCB-815E-AAB08F40EDF8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0621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0" y="1112227"/>
            <a:ext cx="9652000" cy="568654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5100" y="219675"/>
            <a:ext cx="1219199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>
                <a:cs typeface="Times New Roman" panose="02020603050405020304" pitchFamily="18" charset="0"/>
              </a:rPr>
              <a:t>Μικροοργανισμοί που Αναπτύσσονται σε Τρόφιμα</a:t>
            </a:r>
          </a:p>
          <a:p>
            <a:endParaRPr lang="el-GR" sz="2000" b="1" dirty="0"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2D0E2-7F20-4BCB-815E-AAB08F40EDF8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797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F4501-E952-4A97-83FB-1C52B508A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684" y="1352281"/>
            <a:ext cx="10980313" cy="4695893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l-GR" dirty="0">
                <a:solidFill>
                  <a:srgbClr val="000000"/>
                </a:solidFill>
                <a:latin typeface=" calibri body"/>
              </a:rPr>
              <a:t>Οι μικροοργανισμοί αλλοιώνουν τα τρόφιμα με</a:t>
            </a:r>
            <a:r>
              <a:rPr lang="en-US" b="0" i="0" dirty="0">
                <a:solidFill>
                  <a:srgbClr val="000000"/>
                </a:solidFill>
                <a:effectLst/>
                <a:latin typeface=" calibri body"/>
              </a:rPr>
              <a:t>:</a:t>
            </a:r>
            <a:endParaRPr lang="el-GR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0" indent="0" algn="l" fontAlgn="base">
              <a:buNone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 calibri body"/>
              </a:rPr>
              <a:t>Την αύξηση του πληθυσμού τους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Με την κατανάλωση των θρεπτικών συστατικών 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Με τις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 calibri body"/>
              </a:rPr>
              <a:t>ενζυμικές</a:t>
            </a: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 μεταβολές 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Με την παραγωγή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 calibri body"/>
              </a:rPr>
              <a:t>μεταβολιτών</a:t>
            </a: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 που δίνουν στο προϊόν μη αποδεκτά οσμές. </a:t>
            </a: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BCB14-D657-4493-93A6-2B077F51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6578B52-1B77-4D2C-BABB-B1AB2932BCA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55507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Πως τα μικρόβια αλλοιώνουν τα τρόφιμα? </a:t>
            </a:r>
          </a:p>
        </p:txBody>
      </p:sp>
    </p:spTree>
    <p:extLst>
      <p:ext uri="{BB962C8B-B14F-4D97-AF65-F5344CB8AC3E}">
        <p14:creationId xmlns:p14="http://schemas.microsoft.com/office/powerpoint/2010/main" val="21470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78B5-606E-499F-9A09-F7B145F1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515600" cy="1325563"/>
          </a:xfrm>
        </p:spPr>
        <p:txBody>
          <a:bodyPr/>
          <a:lstStyle/>
          <a:p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43FA8-CF20-48A2-A083-768B859D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Παρ’ όλα αυτά </a:t>
            </a:r>
          </a:p>
          <a:p>
            <a:pPr marL="0" indent="0">
              <a:buNone/>
            </a:pPr>
            <a:endParaRPr lang="el-GR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0" indent="0">
              <a:buNone/>
            </a:pPr>
            <a:r>
              <a:rPr lang="el-GR" sz="2400" dirty="0">
                <a:solidFill>
                  <a:srgbClr val="000000"/>
                </a:solidFill>
                <a:latin typeface=" calibri body"/>
              </a:rPr>
              <a:t>Η ανάπτυξη των μικροβίων στα τρόφιμα δεν είναι πάντα βλαβερή. </a:t>
            </a:r>
          </a:p>
          <a:p>
            <a:pPr marL="0" indent="0">
              <a:buNone/>
            </a:pPr>
            <a:endParaRPr lang="el-GR" sz="2400" dirty="0">
              <a:solidFill>
                <a:srgbClr val="000000"/>
              </a:solidFill>
              <a:latin typeface=" calibri body"/>
            </a:endParaRPr>
          </a:p>
          <a:p>
            <a:pPr marL="0" indent="0">
              <a:buNone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Για παράδειγμα: </a:t>
            </a:r>
          </a:p>
          <a:p>
            <a:pPr marL="0" indent="0">
              <a:buNone/>
            </a:pPr>
            <a:endParaRPr lang="el-GR" sz="2400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0" indent="0">
              <a:buNone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Πολλά μικρόβια εμβολιάζονται στα τρόφιμα </a:t>
            </a:r>
          </a:p>
          <a:p>
            <a:pPr marL="0" indent="0">
              <a:buNone/>
            </a:pPr>
            <a:r>
              <a:rPr lang="el-GR" sz="2400" b="0" i="0" dirty="0">
                <a:solidFill>
                  <a:srgbClr val="000000"/>
                </a:solidFill>
                <a:effectLst/>
                <a:latin typeface=" calibri body"/>
              </a:rPr>
              <a:t>για να παραχθούν προϊόντα ζύμωσης. </a:t>
            </a: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79522-4D72-4F34-9F18-5CD80AA8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962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E9A27-E33F-4024-8AA7-DC3FC4F92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276" y="1275008"/>
            <a:ext cx="10851524" cy="5446467"/>
          </a:xfrm>
        </p:spPr>
        <p:txBody>
          <a:bodyPr/>
          <a:lstStyle/>
          <a:p>
            <a:pPr marL="0" indent="0">
              <a:buNone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Οι παράγοντες που επηρεάζουν την ανάπτυξη και γενικά τη δράση των μικροοργανισμών στα τρόφιμα είναι πολλοί. </a:t>
            </a: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0" indent="0">
              <a:buNone/>
            </a:pPr>
            <a:endParaRPr lang="el-GR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Αυτός είναι και ο λόγος που </a:t>
            </a: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Κάποια τρόφιμα είναι πιο σταθερά στην μικροβιακή αλλοίωση και άλλα αλλοιώνονται πιο γρήγορα </a:t>
            </a: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l-GR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 calibri body"/>
              </a:rPr>
              <a:t>Διαφορετικές ομάδες τροφίμων αλλοιώνονται από διαφορετικές ομάδες μικροβίων </a:t>
            </a:r>
            <a:endParaRPr lang="en-US" dirty="0">
              <a:solidFill>
                <a:srgbClr val="000000"/>
              </a:solidFill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l-GR" dirty="0">
              <a:solidFill>
                <a:srgbClr val="000000"/>
              </a:solidFill>
              <a:latin typeface=" calibri body"/>
            </a:endParaRP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Η μικροβιακή αλλοίωση που είναι επιθυμητή για κάποια τρόφιμα, μπορεί να είναι καταστροφική για άλλα. </a:t>
            </a:r>
          </a:p>
          <a:p>
            <a:pPr marL="742950" lvl="1" indent="-285750"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01E83-8B3C-47F2-8416-9FC75DE3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7696C2-3E91-477F-9772-1496B2E869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35169" y="1365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Πως τα μικρόβια αλλοιώνουν τα τρόφιμα? </a:t>
            </a:r>
          </a:p>
        </p:txBody>
      </p:sp>
    </p:spTree>
    <p:extLst>
      <p:ext uri="{BB962C8B-B14F-4D97-AF65-F5344CB8AC3E}">
        <p14:creationId xmlns:p14="http://schemas.microsoft.com/office/powerpoint/2010/main" val="301190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1C2A7-0925-400F-8DE8-FE9082FE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750"/>
            <a:ext cx="10515600" cy="3965351"/>
          </a:xfrm>
        </p:spPr>
        <p:txBody>
          <a:bodyPr/>
          <a:lstStyle/>
          <a:p>
            <a:pPr marL="0" indent="0" algn="l" fontAlgn="base">
              <a:buNone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Οι παράγοντες μπορούν να διαχωριστούν σε δύο βασικές κατηγορίες: </a:t>
            </a:r>
          </a:p>
          <a:p>
            <a:pPr marL="0" indent="0" algn="l" fontAlgn="base">
              <a:buNone/>
            </a:pPr>
            <a:endParaRPr lang="el-GR" b="0" i="0" dirty="0">
              <a:solidFill>
                <a:srgbClr val="000000"/>
              </a:solidFill>
              <a:effectLst/>
              <a:latin typeface=" calibri body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Εσωτερικοί</a:t>
            </a:r>
            <a:r>
              <a:rPr lang="en-US" b="0" i="0" dirty="0">
                <a:solidFill>
                  <a:srgbClr val="000000"/>
                </a:solidFill>
                <a:effectLst/>
                <a:latin typeface=" calibri body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–</a:t>
            </a:r>
            <a:r>
              <a:rPr lang="en-US" b="0" i="0" dirty="0">
                <a:solidFill>
                  <a:srgbClr val="000000"/>
                </a:solidFill>
                <a:effectLst/>
                <a:latin typeface=" calibri body"/>
              </a:rPr>
              <a:t> </a:t>
            </a:r>
            <a:r>
              <a:rPr lang="el-GR" dirty="0">
                <a:solidFill>
                  <a:srgbClr val="000000"/>
                </a:solidFill>
                <a:latin typeface=" calibri body"/>
              </a:rPr>
              <a:t>ενδογενείς</a:t>
            </a:r>
            <a:r>
              <a:rPr lang="en-US" dirty="0">
                <a:solidFill>
                  <a:srgbClr val="000000"/>
                </a:solidFill>
                <a:latin typeface=" calibri body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 calibri body"/>
              </a:rPr>
              <a:t>παράγοντες (ή </a:t>
            </a:r>
            <a:r>
              <a:rPr lang="el-GR" dirty="0">
                <a:solidFill>
                  <a:srgbClr val="000000"/>
                </a:solidFill>
                <a:latin typeface=" calibri body"/>
              </a:rPr>
              <a:t>παράμετροι) </a:t>
            </a:r>
            <a:endParaRPr lang="en-US" dirty="0">
              <a:solidFill>
                <a:srgbClr val="000000"/>
              </a:solidFill>
              <a:latin typeface=" calibri body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0000"/>
                </a:solidFill>
                <a:latin typeface=" calibri body"/>
              </a:rPr>
              <a:t>Εξωτερικοί – εξωγενείς παράγοντες (ή παράμετροι)</a:t>
            </a:r>
            <a:endParaRPr lang="en-US" dirty="0">
              <a:solidFill>
                <a:srgbClr val="000000"/>
              </a:solidFill>
              <a:latin typeface=" calibri body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 calibri body"/>
            </a:endParaRPr>
          </a:p>
          <a:p>
            <a:endParaRPr lang="el-G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A801F-85D7-4950-A895-6BD29170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8D433-9596-405C-8CB7-1E678E3F8ED2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92C5A18-EB93-4406-AEBB-D29838E998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Παράγοντες που επηρεάζουν τη μικροβιακή ανάπτυξη στα τρόφιμα </a:t>
            </a:r>
          </a:p>
        </p:txBody>
      </p:sp>
    </p:spTree>
    <p:extLst>
      <p:ext uri="{BB962C8B-B14F-4D97-AF65-F5344CB8AC3E}">
        <p14:creationId xmlns:p14="http://schemas.microsoft.com/office/powerpoint/2010/main" val="4018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215900"/>
            <a:ext cx="11544300" cy="1780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Παράγοντες που Επηρεάζουν την Ανάπτυξη </a:t>
            </a:r>
            <a:br>
              <a:rPr lang="el-GR" sz="4000" b="1" dirty="0">
                <a:latin typeface="+mn-lt"/>
                <a:cs typeface="Times New Roman" panose="02020603050405020304" pitchFamily="18" charset="0"/>
              </a:rPr>
            </a:b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των Μικροοργανισμών </a:t>
            </a:r>
            <a:br>
              <a:rPr lang="el-GR" sz="4000" b="1" dirty="0">
                <a:latin typeface="+mn-lt"/>
                <a:cs typeface="Times New Roman" panose="02020603050405020304" pitchFamily="18" charset="0"/>
              </a:rPr>
            </a:br>
            <a:r>
              <a:rPr lang="el-GR" sz="4000" b="1" dirty="0">
                <a:latin typeface="+mn-lt"/>
                <a:cs typeface="Times New Roman" panose="02020603050405020304" pitchFamily="18" charset="0"/>
              </a:rPr>
              <a:t>στα Τρόφιμα</a:t>
            </a:r>
          </a:p>
        </p:txBody>
      </p:sp>
      <p:sp>
        <p:nvSpPr>
          <p:cNvPr id="4" name="Rectangle 3"/>
          <p:cNvSpPr/>
          <p:nvPr/>
        </p:nvSpPr>
        <p:spPr>
          <a:xfrm>
            <a:off x="6248400" y="2387600"/>
            <a:ext cx="5410200" cy="427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Θερμοκρασία (χρόνος)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>
                <a:cs typeface="Times New Roman" panose="02020603050405020304" pitchFamily="18" charset="0"/>
              </a:rPr>
              <a:t>Σχετική υγρασία περιβάλλοντος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Συγκέντρωση αερίων στο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     περιβάλλον συντήρησης των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     τροφίμων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 </a:t>
            </a:r>
            <a:r>
              <a:rPr lang="el-GR" sz="2800" dirty="0" err="1">
                <a:cs typeface="Times New Roman" panose="02020603050405020304" pitchFamily="18" charset="0"/>
              </a:rPr>
              <a:t>Αντιμικροβιακές</a:t>
            </a:r>
            <a:r>
              <a:rPr lang="el-GR" sz="2800" dirty="0">
                <a:cs typeface="Times New Roman" panose="02020603050405020304" pitchFamily="18" charset="0"/>
              </a:rPr>
              <a:t> ουσίες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     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279400" y="2387600"/>
            <a:ext cx="5448300" cy="4279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 Θρεπτικά Συστατικά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 Υγρασία και τιμή </a:t>
            </a:r>
            <a:r>
              <a:rPr lang="el-GR" sz="2800" dirty="0" err="1">
                <a:cs typeface="Times New Roman" panose="02020603050405020304" pitchFamily="18" charset="0"/>
              </a:rPr>
              <a:t>ενεργότητας</a:t>
            </a:r>
            <a:endParaRPr lang="el-GR" sz="2800" dirty="0"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      νερού (</a:t>
            </a:r>
            <a:r>
              <a:rPr lang="en-US" sz="2800" dirty="0">
                <a:cs typeface="Times New Roman" panose="02020603050405020304" pitchFamily="18" charset="0"/>
              </a:rPr>
              <a:t>aw) </a:t>
            </a:r>
            <a:r>
              <a:rPr lang="el-GR" sz="2800" dirty="0">
                <a:cs typeface="Times New Roman" panose="02020603050405020304" pitchFamily="18" charset="0"/>
              </a:rPr>
              <a:t>του </a:t>
            </a:r>
            <a:r>
              <a:rPr lang="el-GR" sz="2800" dirty="0" err="1">
                <a:cs typeface="Times New Roman" panose="02020603050405020304" pitchFamily="18" charset="0"/>
              </a:rPr>
              <a:t>τροφίμου</a:t>
            </a:r>
            <a:endParaRPr lang="el-GR" sz="2800" dirty="0"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cs typeface="Times New Roman" panose="02020603050405020304" pitchFamily="18" charset="0"/>
              </a:rPr>
              <a:t>• </a:t>
            </a:r>
            <a:r>
              <a:rPr lang="el-GR" sz="2800" dirty="0">
                <a:cs typeface="Times New Roman" panose="02020603050405020304" pitchFamily="18" charset="0"/>
              </a:rPr>
              <a:t>   </a:t>
            </a:r>
            <a:r>
              <a:rPr lang="en-US" sz="2800" dirty="0">
                <a:cs typeface="Times New Roman" panose="02020603050405020304" pitchFamily="18" charset="0"/>
              </a:rPr>
              <a:t>pH</a:t>
            </a:r>
            <a:r>
              <a:rPr lang="el-GR" sz="2800" dirty="0">
                <a:cs typeface="Times New Roman" panose="02020603050405020304" pitchFamily="18" charset="0"/>
              </a:rPr>
              <a:t> - οξύτητα</a:t>
            </a:r>
            <a:endParaRPr lang="en-US" sz="2800" dirty="0"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  Ανασταλτικές ουσίες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•    Οξυγόνο και </a:t>
            </a:r>
            <a:r>
              <a:rPr lang="el-GR" sz="2800" dirty="0" err="1">
                <a:cs typeface="Times New Roman" panose="02020603050405020304" pitchFamily="18" charset="0"/>
              </a:rPr>
              <a:t>οξειδοαναγωγικό</a:t>
            </a:r>
            <a:endParaRPr lang="el-GR" sz="2800" dirty="0"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>
                <a:cs typeface="Times New Roman" panose="02020603050405020304" pitchFamily="18" charset="0"/>
              </a:rPr>
              <a:t>      δυναμικό του </a:t>
            </a:r>
            <a:r>
              <a:rPr lang="el-GR" sz="2800" dirty="0" err="1">
                <a:cs typeface="Times New Roman" panose="02020603050405020304" pitchFamily="18" charset="0"/>
              </a:rPr>
              <a:t>τροφίμου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2800" dirty="0">
                <a:cs typeface="Times New Roman" panose="02020603050405020304" pitchFamily="18" charset="0"/>
              </a:rPr>
              <a:t>Βιολογική δομή του </a:t>
            </a:r>
            <a:r>
              <a:rPr lang="el-GR" sz="2800" dirty="0" err="1">
                <a:cs typeface="Times New Roman" panose="02020603050405020304" pitchFamily="18" charset="0"/>
              </a:rPr>
              <a:t>τροφίμου</a:t>
            </a:r>
            <a:r>
              <a:rPr lang="el-GR" sz="2800" dirty="0">
                <a:cs typeface="Times New Roman" panose="02020603050405020304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8C1F7-7C44-4D1B-909D-61F30858F7D1}" type="slidenum">
              <a:rPr lang="el-GR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 descr="Συσκευασία κενού περιέχει λίγο ή καθόλου αέρα, ανάλογα με το ύψος του κενού (υποπίεση) και τη διαπερατότητα της συσκευασίας σε οξυγόνο,&#10;&#10;Mικροχλωρίδα τροφίμων σε συσκευασία vacuum / MAP, άνω κάτω τελεία, LAB, Weissela viridescens, Brochothrix thermosphacta, Enterococcus, Serratia. Πρόβλημα: τυχόν ανάπτυξη Clostridium. &#10;"/>
          <p:cNvSpPr/>
          <p:nvPr/>
        </p:nvSpPr>
        <p:spPr>
          <a:xfrm>
            <a:off x="241300" y="1358900"/>
            <a:ext cx="11582400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u="sng" dirty="0">
                <a:latin typeface="+mn-lt"/>
                <a:cs typeface="+mn-cs"/>
                <a:sym typeface="Symbol" pitchFamily="18" charset="2"/>
              </a:rPr>
              <a:t>Συσκευασία υπό κενό (</a:t>
            </a:r>
            <a:r>
              <a:rPr lang="en-US" sz="2400" u="sng" dirty="0">
                <a:latin typeface="+mn-lt"/>
                <a:cs typeface="+mn-cs"/>
                <a:sym typeface="Symbol" pitchFamily="18" charset="2"/>
              </a:rPr>
              <a:t>vacuum)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: περιέχει λίγο ή καθόλου αέρα, ανάλογα με το ύψος του κενού (</a:t>
            </a:r>
            <a:r>
              <a:rPr lang="el-GR" sz="2400" dirty="0" err="1">
                <a:latin typeface="+mn-lt"/>
                <a:cs typeface="+mn-cs"/>
                <a:sym typeface="Symbol" pitchFamily="18" charset="2"/>
              </a:rPr>
              <a:t>υποπίεση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) και τη διαπερατότητα της συσκευασίας σε οξυγόνο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l-GR" sz="2400" dirty="0">
              <a:solidFill>
                <a:schemeClr val="accent4"/>
              </a:solidFill>
              <a:latin typeface="+mn-lt"/>
              <a:cs typeface="+mn-cs"/>
              <a:sym typeface="Symbol" pitchFamily="18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u="sng" dirty="0">
                <a:latin typeface="+mn-lt"/>
                <a:cs typeface="+mn-cs"/>
              </a:rPr>
              <a:t>Συσκευασία Τροποποιημένης Ατμόσφαιρας </a:t>
            </a:r>
            <a:r>
              <a:rPr lang="en-US" sz="2400" u="sng" dirty="0">
                <a:latin typeface="+mn-lt"/>
                <a:cs typeface="+mn-cs"/>
              </a:rPr>
              <a:t>(MAP): </a:t>
            </a:r>
            <a:r>
              <a:rPr lang="el-GR" sz="2400" u="sng" dirty="0">
                <a:latin typeface="+mn-lt"/>
                <a:cs typeface="+mn-cs"/>
              </a:rPr>
              <a:t> </a:t>
            </a:r>
            <a:r>
              <a:rPr lang="el-GR" sz="2400" dirty="0">
                <a:latin typeface="+mn-lt"/>
                <a:cs typeface="+mn-cs"/>
              </a:rPr>
              <a:t>μίγμα αερίων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, N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 (</a:t>
            </a:r>
            <a:r>
              <a:rPr lang="el-GR" sz="2400" dirty="0">
                <a:latin typeface="+mn-lt"/>
                <a:cs typeface="+mn-cs"/>
              </a:rPr>
              <a:t>ή/και </a:t>
            </a:r>
            <a:r>
              <a:rPr lang="en-US" sz="2400" dirty="0">
                <a:latin typeface="+mn-lt"/>
                <a:cs typeface="+mn-cs"/>
              </a:rPr>
              <a:t>0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)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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αναστολή αερόβιων μικροοργανισμών από το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, αναερόβιες συνθήκες</a:t>
            </a:r>
            <a:endParaRPr lang="en-US" sz="2400" dirty="0">
              <a:latin typeface="+mn-lt"/>
              <a:cs typeface="+mn-cs"/>
              <a:sym typeface="Symbol" pitchFamily="18" charset="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Το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αναστέλλει  κυρίως τα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Gram-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αλλά όχι τα γαλακτικά και τα αναερόβια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Το </a:t>
            </a:r>
            <a:r>
              <a:rPr lang="en-US" sz="2400" dirty="0">
                <a:latin typeface="+mn-lt"/>
                <a:cs typeface="+mn-cs"/>
              </a:rPr>
              <a:t>N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δεν προκαλεί αναστολή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,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αλλά είναι αδρανές και αντικαθιστά τον όγκο του οξυγόνου</a:t>
            </a:r>
            <a:endParaRPr lang="en-US" sz="2400" dirty="0">
              <a:latin typeface="+mn-lt"/>
              <a:cs typeface="+mn-cs"/>
              <a:sym typeface="Symbol" pitchFamily="18" charset="2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Το </a:t>
            </a:r>
            <a:r>
              <a:rPr lang="en-US" sz="2400" dirty="0">
                <a:latin typeface="+mn-lt"/>
                <a:cs typeface="+mn-cs"/>
              </a:rPr>
              <a:t>0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σε χαμηλή συγκέντρωση (~5%) είναι χρήσιμο για την αναστολή των </a:t>
            </a:r>
            <a:r>
              <a:rPr lang="el-GR" sz="2400" dirty="0" err="1">
                <a:latin typeface="+mn-lt"/>
                <a:cs typeface="+mn-cs"/>
                <a:sym typeface="Symbol" pitchFamily="18" charset="2"/>
              </a:rPr>
              <a:t>κλωστριδίων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(καθώς και για τη διατήρηση του χρώματος σε νωπό κρέας)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n-US" sz="2400" dirty="0">
              <a:latin typeface="+mn-lt"/>
              <a:cs typeface="+mn-cs"/>
              <a:sym typeface="Symbol" pitchFamily="18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dirty="0">
                <a:latin typeface="+mn-lt"/>
                <a:cs typeface="+mn-cs"/>
                <a:sym typeface="Symbol" pitchFamily="18" charset="2"/>
              </a:rPr>
              <a:t>Παραδείγματα μιγμάτων αερίων :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endParaRPr lang="el-GR" sz="2400" dirty="0">
              <a:latin typeface="+mn-lt"/>
              <a:cs typeface="+mn-cs"/>
              <a:sym typeface="Symbol" pitchFamily="18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2400" dirty="0">
                <a:latin typeface="+mn-lt"/>
                <a:cs typeface="+mn-cs"/>
                <a:sym typeface="Symbol" pitchFamily="18" charset="2"/>
              </a:rPr>
              <a:t>10%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+ 5</a:t>
            </a:r>
            <a:r>
              <a:rPr lang="en-US" sz="2400" dirty="0">
                <a:latin typeface="+mn-lt"/>
                <a:cs typeface="+mn-cs"/>
              </a:rPr>
              <a:t>%</a:t>
            </a:r>
            <a:r>
              <a:rPr lang="el-GR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+mn-lt"/>
                <a:cs typeface="+mn-cs"/>
              </a:rPr>
              <a:t>0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 + 85%</a:t>
            </a:r>
            <a:r>
              <a:rPr lang="el-GR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+mn-lt"/>
                <a:cs typeface="+mn-cs"/>
              </a:rPr>
              <a:t>N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   </a:t>
            </a:r>
            <a:r>
              <a:rPr lang="el-GR" sz="2400" dirty="0">
                <a:latin typeface="+mn-lt"/>
                <a:cs typeface="+mn-cs"/>
              </a:rPr>
              <a:t>ή</a:t>
            </a:r>
            <a:r>
              <a:rPr lang="en-US" sz="2400" dirty="0">
                <a:latin typeface="+mn-lt"/>
                <a:cs typeface="+mn-cs"/>
              </a:rPr>
              <a:t> 20%</a:t>
            </a:r>
            <a:r>
              <a:rPr lang="el-GR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+ 80%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n-US" sz="2400" dirty="0">
                <a:latin typeface="+mn-lt"/>
                <a:cs typeface="+mn-cs"/>
              </a:rPr>
              <a:t>N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l-GR" sz="2400" dirty="0">
                <a:latin typeface="+mn-lt"/>
                <a:cs typeface="+mn-cs"/>
              </a:rPr>
              <a:t> ή  4</a:t>
            </a:r>
            <a:r>
              <a:rPr lang="en-US" sz="2400" dirty="0">
                <a:latin typeface="+mn-lt"/>
                <a:cs typeface="+mn-cs"/>
              </a:rPr>
              <a:t>0%</a:t>
            </a:r>
            <a:r>
              <a:rPr lang="el-GR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 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+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6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0%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n-US" sz="2400" dirty="0">
                <a:latin typeface="+mn-lt"/>
                <a:cs typeface="+mn-cs"/>
              </a:rPr>
              <a:t>N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l-GR" sz="2400" baseline="-25000" dirty="0"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l-GR" sz="2400" dirty="0">
                <a:latin typeface="+mn-lt"/>
                <a:cs typeface="+mn-cs"/>
                <a:sym typeface="Symbol" pitchFamily="18" charset="2"/>
              </a:rPr>
              <a:t>ή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5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0%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 </a:t>
            </a:r>
            <a:r>
              <a:rPr lang="en-US" sz="2400" dirty="0">
                <a:latin typeface="+mn-lt"/>
                <a:cs typeface="+mn-cs"/>
              </a:rPr>
              <a:t>CO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  <a:sym typeface="Symbol" pitchFamily="18" charset="2"/>
              </a:rPr>
              <a:t> + 5</a:t>
            </a:r>
            <a:r>
              <a:rPr lang="el-GR" sz="2400" dirty="0">
                <a:latin typeface="+mn-lt"/>
                <a:cs typeface="+mn-cs"/>
                <a:sym typeface="Symbol" pitchFamily="18" charset="2"/>
              </a:rPr>
              <a:t>0 </a:t>
            </a:r>
            <a:r>
              <a:rPr lang="en-US" sz="2400" dirty="0">
                <a:latin typeface="+mn-lt"/>
                <a:cs typeface="+mn-cs"/>
              </a:rPr>
              <a:t>%</a:t>
            </a:r>
            <a:r>
              <a:rPr lang="el-GR" sz="2400" dirty="0">
                <a:latin typeface="+mn-lt"/>
                <a:cs typeface="+mn-cs"/>
              </a:rPr>
              <a:t> </a:t>
            </a:r>
            <a:r>
              <a:rPr lang="en-US" sz="2400" dirty="0">
                <a:latin typeface="+mn-lt"/>
                <a:cs typeface="+mn-cs"/>
              </a:rPr>
              <a:t>0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l-GR" sz="2400" dirty="0">
                <a:latin typeface="+mn-lt"/>
                <a:cs typeface="+mn-cs"/>
              </a:rPr>
              <a:t>(αλιεύματα)</a:t>
            </a:r>
            <a:endParaRPr lang="en-US" sz="2400" dirty="0">
              <a:latin typeface="+mn-lt"/>
              <a:cs typeface="+mn-cs"/>
              <a:sym typeface="Symbol" pitchFamily="18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endParaRPr lang="en-US" sz="2400" dirty="0">
              <a:solidFill>
                <a:srgbClr val="FFFF00"/>
              </a:solidFill>
              <a:latin typeface="+mn-lt"/>
              <a:cs typeface="+mn-cs"/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D5C22-5D17-48DB-9E14-5148990F583B}" type="slidenum">
              <a:rPr lang="el-GR"/>
              <a:pPr>
                <a:defRPr/>
              </a:pPr>
              <a:t>7</a:t>
            </a:fld>
            <a:endParaRPr lang="el-GR" dirty="0"/>
          </a:p>
        </p:txBody>
      </p:sp>
      <p:sp>
        <p:nvSpPr>
          <p:cNvPr id="58371" name="Subtitle 2"/>
          <p:cNvSpPr>
            <a:spLocks noGrp="1"/>
          </p:cNvSpPr>
          <p:nvPr>
            <p:ph type="title"/>
          </p:nvPr>
        </p:nvSpPr>
        <p:spPr>
          <a:xfrm>
            <a:off x="241300" y="136525"/>
            <a:ext cx="10515600" cy="1325563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b="1">
                <a:latin typeface="Calibri" pitchFamily="34" charset="0"/>
                <a:cs typeface="Times New Roman" pitchFamily="18" charset="0"/>
              </a:rPr>
              <a:t>Συσκευασία και ανάπτυξη μικροοργανισμών</a:t>
            </a:r>
            <a:br>
              <a:rPr lang="el-GR" sz="4000">
                <a:latin typeface="Calibri" pitchFamily="34" charset="0"/>
                <a:cs typeface="Times New Roman" pitchFamily="18" charset="0"/>
              </a:rPr>
            </a:br>
            <a:endParaRPr lang="el-GR" sz="400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 descr="6. Δομή-σχήμα τροφίμου.&#10;Φυσική προστασία σε αυγά (κέλυφος), καρπούς με κέλυφος, φρούτα (επιδερμίδα) κρέας-ψάρια (δέρμα), &#10;Μόλις διαταραχθεί η ακεραιότητα της επιφάνειας ενός τροφίμου (ιδίως σε φρούτα-λαχανικά), τα μικρόβια διεισδύουν,  &#10;Κιμάς : πιο ευαλλοίωτος από ότι ένα ενιαίο τεμάχιο κρέατος (μεγαλύτερη εκτεθειμένη επιφάνεια),&#10;Υγρά-ρευστά τρόφιμα : πιο ευαλλοίωτα από ότι στερεά με παρόμοια σύνθεση (ευκολότερη διάχυση μικροβίων στο υπόστρωμα),&#10;Πρόβλημα: ανομοιόμορφη θερμική επεξεργασία ή ψύξη ή ακτινοβολία σε τεμάχια διαφορετικών μεγεθών. &#10;"/>
          <p:cNvSpPr/>
          <p:nvPr>
            <p:custDataLst>
              <p:tags r:id="rId2"/>
            </p:custDataLst>
          </p:nvPr>
        </p:nvSpPr>
        <p:spPr>
          <a:xfrm>
            <a:off x="215900" y="304800"/>
            <a:ext cx="11620500" cy="661719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>
                <a:latin typeface="+mn-lt"/>
                <a:cs typeface="+mn-cs"/>
              </a:rPr>
              <a:t>Δομή-σχήμα </a:t>
            </a:r>
            <a:r>
              <a:rPr lang="el-GR" sz="4000" b="1" dirty="0" err="1">
                <a:latin typeface="+mn-lt"/>
                <a:cs typeface="+mn-cs"/>
              </a:rPr>
              <a:t>τροφίμου</a:t>
            </a:r>
            <a:endParaRPr lang="el-GR" sz="4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Φυσική προστασία πχ. σε αυγά με κέλυφος, καρποί με κέλυφος, φρούτα με επιδερμίδα,  κρέας και ψάρια με δέρμα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l-GR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Μόλις διαταραχθεί η ακεραιότητα της επιφάνειας ενός τροφίμου (ιδίως σε φρούτα-λαχανικά), τα μικρόβια διεισδύουν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l-GR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Μετά την θανάτωση των ζώντων οργανισμών αρχίζει σταδιακά η αλλοίωσή τους με διείσδυση των μικροοργανισμών. Η διαδικασία επιταχύνεται από τους χειρισμούς ή/και τις επιμολύνσεις πχ. τρόπου σφαγής, καθαρισμού, κλπ.</a:t>
            </a:r>
            <a:r>
              <a:rPr lang="en-US" sz="2400" dirty="0">
                <a:latin typeface="+mn-lt"/>
                <a:cs typeface="+mn-cs"/>
              </a:rPr>
              <a:t> </a:t>
            </a:r>
            <a:endParaRPr lang="el-GR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Κιμάς : πιο </a:t>
            </a:r>
            <a:r>
              <a:rPr lang="el-GR" sz="2400" dirty="0" err="1">
                <a:latin typeface="+mn-lt"/>
                <a:cs typeface="+mn-cs"/>
              </a:rPr>
              <a:t>ευαλλοίωτος</a:t>
            </a:r>
            <a:r>
              <a:rPr lang="el-GR" sz="2400" dirty="0">
                <a:latin typeface="+mn-lt"/>
                <a:cs typeface="+mn-cs"/>
              </a:rPr>
              <a:t> από ότι ένα ενιαίο τεμάχιο κρέατος (μεγαλύτερη εκτεθειμένη επιφάνεια, διαδικασία παραγωγής του)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endParaRPr lang="el-GR" sz="2400" dirty="0"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l-GR" sz="2400" dirty="0">
                <a:latin typeface="+mn-lt"/>
                <a:cs typeface="+mn-cs"/>
              </a:rPr>
              <a:t>Υγρά-ρευστά τρόφιμα : πιο </a:t>
            </a:r>
            <a:r>
              <a:rPr lang="el-GR" sz="2400" dirty="0" err="1">
                <a:latin typeface="+mn-lt"/>
                <a:cs typeface="+mn-cs"/>
              </a:rPr>
              <a:t>ευαλλοίωτα</a:t>
            </a:r>
            <a:r>
              <a:rPr lang="el-GR" sz="2400" dirty="0">
                <a:latin typeface="+mn-lt"/>
                <a:cs typeface="+mn-cs"/>
              </a:rPr>
              <a:t> από ότι στερεά με παρόμοια σύνθεση (ευκολότερη διάχυση μικροβίων στο υπόστρωμα),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5AE69-B752-4EAE-94C5-99018FD474BC}" type="slidenum">
              <a:rPr lang="el-GR"/>
              <a:pPr>
                <a:defRPr/>
              </a:pPr>
              <a:t>8</a:t>
            </a:fld>
            <a:endParaRPr lang="el-GR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Ορθογώνιο 1" descr="Συσκευασία κενού περιέχει λίγο ή καθόλου αέρα, ανάλογα με το ύψος του κενού (υποπίεση) και τη διαπερατότητα της συσκευασίας σε οξυγόνο,&#10;&#10;Mικροχλωρίδα τροφίμων σε συσκευασία vacuum / MAP, άνω κάτω τελεία, LAB, Weissela viridescens, Brochothrix thermosphacta, Enterococcus, Serratia. Πρόβλημα: τυχόν ανάπτυξη Clostridium. &#10;"/>
          <p:cNvSpPr>
            <a:spLocks noChangeArrowheads="1"/>
          </p:cNvSpPr>
          <p:nvPr/>
        </p:nvSpPr>
        <p:spPr bwMode="auto">
          <a:xfrm>
            <a:off x="177800" y="2262188"/>
            <a:ext cx="7721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l-GR" sz="2400">
                <a:latin typeface="Calibri" pitchFamily="34" charset="0"/>
              </a:rPr>
              <a:t>Κατάψυξη: Πολύ χαμηλή θερμοκρασία για </a:t>
            </a:r>
            <a:endParaRPr lang="en-US" sz="2400">
              <a:latin typeface="Calibri" pitchFamily="34" charset="0"/>
            </a:endParaRPr>
          </a:p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l-GR" sz="2400">
                <a:latin typeface="Calibri" pitchFamily="34" charset="0"/>
              </a:rPr>
              <a:t>μείωση της τιμής </a:t>
            </a:r>
            <a:r>
              <a:rPr lang="en-US" sz="2400">
                <a:latin typeface="Calibri" pitchFamily="34" charset="0"/>
              </a:rPr>
              <a:t>aw</a:t>
            </a:r>
            <a:r>
              <a:rPr lang="el-GR" sz="2400">
                <a:latin typeface="Calibri" pitchFamily="34" charset="0"/>
              </a:rPr>
              <a:t> </a:t>
            </a:r>
            <a:endParaRPr lang="en-US" sz="2400">
              <a:latin typeface="Calibri" pitchFamily="34" charset="0"/>
            </a:endParaRPr>
          </a:p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l-GR" sz="2400">
                <a:latin typeface="Calibri" pitchFamily="34" charset="0"/>
              </a:rPr>
              <a:t>και </a:t>
            </a:r>
            <a:endParaRPr lang="en-US" sz="2400">
              <a:latin typeface="Calibri" pitchFamily="34" charset="0"/>
            </a:endParaRPr>
          </a:p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l-GR" sz="2400" u="sng">
                <a:latin typeface="Calibri" pitchFamily="34" charset="0"/>
              </a:rPr>
              <a:t>αναστολή</a:t>
            </a:r>
            <a:r>
              <a:rPr lang="el-GR" sz="2400">
                <a:latin typeface="Calibri" pitchFamily="34" charset="0"/>
              </a:rPr>
              <a:t> της ανάπτυξης των μικροοργανισμών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</a:pPr>
            <a:r>
              <a:rPr lang="el-GR" sz="2400">
                <a:latin typeface="Calibri" pitchFamily="34" charset="0"/>
              </a:rPr>
              <a:t>	</a:t>
            </a:r>
            <a:endParaRPr lang="en-US" sz="2400">
              <a:solidFill>
                <a:srgbClr val="FFFF00"/>
              </a:solidFill>
              <a:latin typeface="Calibri" pitchFamily="34" charset="0"/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61D87-4E9E-456D-BF0F-0BC011FC5D77}" type="slidenum">
              <a:rPr lang="el-GR"/>
              <a:pPr>
                <a:defRPr/>
              </a:pPr>
              <a:t>9</a:t>
            </a:fld>
            <a:endParaRPr lang="el-GR" dirty="0"/>
          </a:p>
        </p:txBody>
      </p:sp>
      <p:sp>
        <p:nvSpPr>
          <p:cNvPr id="72707" name="Subtitle 2"/>
          <p:cNvSpPr>
            <a:spLocks noGrp="1"/>
          </p:cNvSpPr>
          <p:nvPr>
            <p:ph type="title"/>
          </p:nvPr>
        </p:nvSpPr>
        <p:spPr>
          <a:xfrm>
            <a:off x="177800" y="0"/>
            <a:ext cx="10617200" cy="16764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l-GR" sz="4000" dirty="0">
                <a:latin typeface="Calibri" pitchFamily="34" charset="0"/>
              </a:rPr>
              <a:t>Αναστολή ανάπτυξης μικροοργανισμών</a:t>
            </a:r>
            <a:br>
              <a:rPr lang="el-GR" sz="4000" dirty="0">
                <a:latin typeface="Calibri" pitchFamily="34" charset="0"/>
              </a:rPr>
            </a:br>
            <a:r>
              <a:rPr lang="el-GR" sz="4000" dirty="0">
                <a:latin typeface="Calibri" pitchFamily="34" charset="0"/>
              </a:rPr>
              <a:t>ή μείωση του ρυθμού ανάπτυξης </a:t>
            </a:r>
          </a:p>
        </p:txBody>
      </p:sp>
      <p:pic>
        <p:nvPicPr>
          <p:cNvPr id="72708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5100" y="2724150"/>
            <a:ext cx="4143375" cy="326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5,9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11,5,9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5,9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5,9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5,9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5,9,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798</Words>
  <Application>Microsoft Office PowerPoint</Application>
  <PresentationFormat>Widescreen</PresentationFormat>
  <Paragraphs>141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 calibri body</vt:lpstr>
      <vt:lpstr>Arial</vt:lpstr>
      <vt:lpstr>Calibri</vt:lpstr>
      <vt:lpstr>Calibri Light</vt:lpstr>
      <vt:lpstr>Open Sans</vt:lpstr>
      <vt:lpstr>Wingdings</vt:lpstr>
      <vt:lpstr>Office Theme</vt:lpstr>
      <vt:lpstr>Πως τα μικρόβια αλλοιώνουν τα τρόφιμα? </vt:lpstr>
      <vt:lpstr>Πως τα μικρόβια αλλοιώνουν τα τρόφιμα? </vt:lpstr>
      <vt:lpstr>PowerPoint Presentation</vt:lpstr>
      <vt:lpstr>Πως τα μικρόβια αλλοιώνουν τα τρόφιμα? </vt:lpstr>
      <vt:lpstr>Παράγοντες που επηρεάζουν τη μικροβιακή ανάπτυξη στα τρόφιμα </vt:lpstr>
      <vt:lpstr>Παράγοντες που Επηρεάζουν την Ανάπτυξη  των Μικροοργανισμών  στα Τρόφιμα</vt:lpstr>
      <vt:lpstr>Συσκευασία και ανάπτυξη μικροοργανισμών </vt:lpstr>
      <vt:lpstr>PowerPoint Presentation</vt:lpstr>
      <vt:lpstr>Αναστολή ανάπτυξης μικροοργανισμών ή μείωση του ρυθμού ανάπτυξης </vt:lpstr>
      <vt:lpstr>Αναστολή ανάπτυξης μικροοργανισμών ή μείωση του ρυθμού ανάπτυξης </vt:lpstr>
      <vt:lpstr>Παράγοντες που επηρεάζουν τη θανάτωση των μικροοργανισμών</vt:lpstr>
      <vt:lpstr>Αναστολή ανάπτυξης μικροοργανισμών ή μείωση του ρυθμού ανάπτυξης </vt:lpstr>
      <vt:lpstr>Μερική αφυδάτωση</vt:lpstr>
      <vt:lpstr>Συντηρητικά </vt:lpstr>
      <vt:lpstr>PowerPoint Presentation</vt:lpstr>
      <vt:lpstr>PowerPoint Presentation</vt:lpstr>
      <vt:lpstr>PowerPoint Presentation</vt:lpstr>
    </vt:vector>
  </TitlesOfParts>
  <Company>SKLAVENITIS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Παράγοντες που Επηρεάζουν την Αναπτυξη των Μικροοργανισμών στα Τρόφιμα</dc:title>
  <dc:creator>kyriaki.lampropoulou@themart.gr</dc:creator>
  <cp:lastModifiedBy>Lampropoulou Kyriaki, Dr.</cp:lastModifiedBy>
  <cp:revision>191</cp:revision>
  <cp:lastPrinted>2018-11-05T09:52:50Z</cp:lastPrinted>
  <dcterms:created xsi:type="dcterms:W3CDTF">2018-10-30T17:03:05Z</dcterms:created>
  <dcterms:modified xsi:type="dcterms:W3CDTF">2022-01-18T15:21:44Z</dcterms:modified>
</cp:coreProperties>
</file>