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801600" cy="9601200" type="A3"/>
  <p:notesSz cx="9144000" cy="6858000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1596" y="-108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4959" y="537845"/>
            <a:ext cx="4031615" cy="114703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5668" y="537845"/>
            <a:ext cx="11885930" cy="1147032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5669" y="3135948"/>
            <a:ext cx="7958772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067800" y="3135948"/>
            <a:ext cx="7958773" cy="88722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240281"/>
            <a:ext cx="11521440" cy="6336348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F5117F-AE53-427A-90A7-49143AB4C3D6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73880" y="8898891"/>
            <a:ext cx="40538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4480" y="8898891"/>
            <a:ext cx="2987040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8892B5-2F67-43A7-A581-17C6559833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37858" y="2014518"/>
            <a:ext cx="4320000" cy="432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437858" y="1798616"/>
            <a:ext cx="4286280" cy="158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86090" y="1323150"/>
            <a:ext cx="7858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6.0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 rot="5400000">
            <a:off x="-954521" y="4193377"/>
            <a:ext cx="4357718" cy="1588"/>
          </a:xfrm>
          <a:prstGeom prst="straightConnector1">
            <a:avLst/>
          </a:prstGeom>
          <a:ln>
            <a:solidFill>
              <a:schemeClr val="tx1">
                <a:lumMod val="85000"/>
                <a:lumOff val="1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0008" y="4024306"/>
            <a:ext cx="785818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6.0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4329098" y="6515112"/>
            <a:ext cx="142876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l-GR" dirty="0" smtClean="0"/>
              <a:t>Κλ. 1:50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</Words>
  <Application>Microsoft Office PowerPoint</Application>
  <PresentationFormat>A3 Paper (297x420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olga venetsianou</dc:creator>
  <cp:lastModifiedBy>olga venetsianou</cp:lastModifiedBy>
  <cp:revision>4</cp:revision>
  <dcterms:created xsi:type="dcterms:W3CDTF">2021-02-04T17:30:10Z</dcterms:created>
  <dcterms:modified xsi:type="dcterms:W3CDTF">2021-02-04T17:48:30Z</dcterms:modified>
</cp:coreProperties>
</file>