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596" y="-10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5117F-AE53-427A-90A7-49143AB4C3D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892B5-2F67-43A7-A581-17C6559833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7858" y="2014518"/>
            <a:ext cx="4320000" cy="43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37858" y="1798616"/>
            <a:ext cx="4286280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86090" y="1323150"/>
            <a:ext cx="7858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6.0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-954521" y="4193377"/>
            <a:ext cx="435771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008" y="4024306"/>
            <a:ext cx="7858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 smtClean="0"/>
              <a:t>6.0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29098" y="6515112"/>
            <a:ext cx="14287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 smtClean="0"/>
              <a:t>Κλ. 1:50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A3 Paper (297x420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olga venetsianou</dc:creator>
  <cp:lastModifiedBy>olga venetsianou</cp:lastModifiedBy>
  <cp:revision>4</cp:revision>
  <dcterms:created xsi:type="dcterms:W3CDTF">2021-02-04T17:30:10Z</dcterms:created>
  <dcterms:modified xsi:type="dcterms:W3CDTF">2021-02-04T17:48:30Z</dcterms:modified>
</cp:coreProperties>
</file>