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8" r:id="rId2"/>
    <p:sldId id="264" r:id="rId3"/>
    <p:sldId id="258" r:id="rId4"/>
    <p:sldId id="289" r:id="rId5"/>
    <p:sldId id="259" r:id="rId6"/>
    <p:sldId id="260" r:id="rId7"/>
    <p:sldId id="261" r:id="rId8"/>
    <p:sldId id="277" r:id="rId9"/>
    <p:sldId id="266" r:id="rId10"/>
    <p:sldId id="267" r:id="rId11"/>
    <p:sldId id="276" r:id="rId12"/>
    <p:sldId id="262" r:id="rId13"/>
    <p:sldId id="265" r:id="rId14"/>
    <p:sldId id="269" r:id="rId15"/>
    <p:sldId id="270" r:id="rId16"/>
    <p:sldId id="275" r:id="rId17"/>
    <p:sldId id="271" r:id="rId18"/>
    <p:sldId id="274" r:id="rId19"/>
    <p:sldId id="272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87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EC4FA-DE4D-4711-A4F3-D06D7CA1C7AC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740B7-1365-4315-913A-672AEAE475C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A9C07-E4CB-4F8D-92E6-E4258B65DFA4}" type="slidenum">
              <a:rPr lang="el-GR" smtClean="0"/>
              <a:pPr/>
              <a:t>1</a:t>
            </a:fld>
            <a:endParaRPr 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A8B0E-A585-432F-A2DD-1A9BD18234C6}" type="datetimeFigureOut">
              <a:rPr lang="el-GR" smtClean="0"/>
              <a:pPr/>
              <a:t>20/11/2021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1B71-DE86-4DD8-A86C-44EA15C9061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789299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A8B0E-A585-432F-A2DD-1A9BD18234C6}" type="datetimeFigureOut">
              <a:rPr lang="el-GR" smtClean="0"/>
              <a:pPr/>
              <a:t>20/11/2021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1B71-DE86-4DD8-A86C-44EA15C9061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762883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A8B0E-A585-432F-A2DD-1A9BD18234C6}" type="datetimeFigureOut">
              <a:rPr lang="el-GR" smtClean="0"/>
              <a:pPr/>
              <a:t>20/11/2021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1B71-DE86-4DD8-A86C-44EA15C9061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110603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olga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20670-7240-4C62-A12B-1F8EBED4FF5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A8B0E-A585-432F-A2DD-1A9BD18234C6}" type="datetimeFigureOut">
              <a:rPr lang="el-GR" smtClean="0"/>
              <a:pPr/>
              <a:t>20/11/2021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1B71-DE86-4DD8-A86C-44EA15C9061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539465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A8B0E-A585-432F-A2DD-1A9BD18234C6}" type="datetimeFigureOut">
              <a:rPr lang="el-GR" smtClean="0"/>
              <a:pPr/>
              <a:t>20/11/2021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1B71-DE86-4DD8-A86C-44EA15C9061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79091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A8B0E-A585-432F-A2DD-1A9BD18234C6}" type="datetimeFigureOut">
              <a:rPr lang="el-GR" smtClean="0"/>
              <a:pPr/>
              <a:t>20/11/2021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1B71-DE86-4DD8-A86C-44EA15C9061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100055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A8B0E-A585-432F-A2DD-1A9BD18234C6}" type="datetimeFigureOut">
              <a:rPr lang="el-GR" smtClean="0"/>
              <a:pPr/>
              <a:t>20/11/2021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1B71-DE86-4DD8-A86C-44EA15C9061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602017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A8B0E-A585-432F-A2DD-1A9BD18234C6}" type="datetimeFigureOut">
              <a:rPr lang="el-GR" smtClean="0"/>
              <a:pPr/>
              <a:t>20/11/2021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1B71-DE86-4DD8-A86C-44EA15C9061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10675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A8B0E-A585-432F-A2DD-1A9BD18234C6}" type="datetimeFigureOut">
              <a:rPr lang="el-GR" smtClean="0"/>
              <a:pPr/>
              <a:t>20/11/2021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1B71-DE86-4DD8-A86C-44EA15C9061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871114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A8B0E-A585-432F-A2DD-1A9BD18234C6}" type="datetimeFigureOut">
              <a:rPr lang="el-GR" smtClean="0"/>
              <a:pPr/>
              <a:t>20/11/2021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1B71-DE86-4DD8-A86C-44EA15C9061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75360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A8B0E-A585-432F-A2DD-1A9BD18234C6}" type="datetimeFigureOut">
              <a:rPr lang="el-GR" smtClean="0"/>
              <a:pPr/>
              <a:t>20/11/2021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1B71-DE86-4DD8-A86C-44EA15C9061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532679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A8B0E-A585-432F-A2DD-1A9BD18234C6}" type="datetimeFigureOut">
              <a:rPr lang="el-GR" smtClean="0"/>
              <a:pPr/>
              <a:t>20/11/2021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61B71-DE86-4DD8-A86C-44EA15C9061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46858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GVANPyI18&amp;t=110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30251" y="5346701"/>
            <a:ext cx="2907200" cy="123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l-GR" sz="1200" dirty="0">
                <a:latin typeface="+mj-lt"/>
              </a:rPr>
              <a:t>Όλγα Βενετσιάνου</a:t>
            </a:r>
            <a:br>
              <a:rPr lang="el-GR" sz="1200" dirty="0">
                <a:latin typeface="+mj-lt"/>
              </a:rPr>
            </a:br>
            <a:r>
              <a:rPr lang="el-GR" sz="1200" dirty="0">
                <a:latin typeface="+mj-lt"/>
              </a:rPr>
              <a:t>Αρχιτέκτων ΕΜΠ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l-GR" sz="1200" dirty="0">
                <a:latin typeface="+mj-lt"/>
              </a:rPr>
              <a:t>Π.Μ.Σ «Ψηφιακές Μορφές Τέχνης» ΑΣΚΤ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l-GR" sz="1200" dirty="0">
                <a:latin typeface="+mj-lt"/>
              </a:rPr>
              <a:t>Διδάκτωρ ΤΑΜ Πανεπιστημίου Θεσσαλίας 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0871200" y="6104467"/>
            <a:ext cx="560404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1" hangingPunct="1">
              <a:defRPr/>
            </a:pPr>
            <a:r>
              <a:rPr lang="en-US" sz="1200" dirty="0" smtClean="0">
                <a:latin typeface="+mj-lt"/>
                <a:cs typeface="Tahoma" pitchFamily="34" charset="0"/>
              </a:rPr>
              <a:t>2021</a:t>
            </a:r>
            <a:endParaRPr lang="el-GR" sz="1200" dirty="0">
              <a:latin typeface="+mj-lt"/>
              <a:cs typeface="Tahoma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806708" y="2413000"/>
            <a:ext cx="2578585" cy="90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l-GR" b="1" dirty="0" smtClean="0">
                <a:latin typeface="+mj-lt"/>
              </a:rPr>
              <a:t>Προπλάσματα</a:t>
            </a:r>
          </a:p>
          <a:p>
            <a:pPr algn="ctr">
              <a:lnSpc>
                <a:spcPct val="150000"/>
              </a:lnSpc>
              <a:defRPr/>
            </a:pPr>
            <a:r>
              <a:rPr lang="el-GR" sz="1600" dirty="0" smtClean="0">
                <a:latin typeface="+mj-lt"/>
              </a:rPr>
              <a:t>Κ</a:t>
            </a:r>
            <a:r>
              <a:rPr lang="el-GR" sz="1600" dirty="0" smtClean="0">
                <a:latin typeface="+mj-lt"/>
              </a:rPr>
              <a:t>ατασκευή – Παραδείγματα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59edad44ae68a685095fb74d443518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100" y="590081"/>
            <a:ext cx="8177447" cy="49006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829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079b121e05c26b6594197b0dbb228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84201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829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120" y="-14990"/>
            <a:ext cx="13749605" cy="7150308"/>
          </a:xfrm>
        </p:spPr>
      </p:pic>
    </p:spTree>
    <p:extLst>
      <p:ext uri="{BB962C8B-B14F-4D97-AF65-F5344CB8AC3E}">
        <p14:creationId xmlns="" xmlns:p14="http://schemas.microsoft.com/office/powerpoint/2010/main" val="33604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11856" cy="6925608"/>
          </a:xfrm>
        </p:spPr>
      </p:pic>
    </p:spTree>
    <p:extLst>
      <p:ext uri="{BB962C8B-B14F-4D97-AF65-F5344CB8AC3E}">
        <p14:creationId xmlns="" xmlns:p14="http://schemas.microsoft.com/office/powerpoint/2010/main" val="386473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9585" y="1266933"/>
            <a:ext cx="2289189" cy="4235922"/>
          </a:xfrm>
        </p:spPr>
      </p:pic>
      <p:pic>
        <p:nvPicPr>
          <p:cNvPr id="5" name="Picture 4" descr="2e5850c021b71b87540d41b14b5b1cf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439" y="1266933"/>
            <a:ext cx="8320853" cy="42644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09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3778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452" y="599606"/>
            <a:ext cx="4171013" cy="5561351"/>
          </a:xfrm>
          <a:prstGeom prst="rect">
            <a:avLst/>
          </a:prstGeom>
        </p:spPr>
      </p:pic>
      <p:pic>
        <p:nvPicPr>
          <p:cNvPr id="4" name="Content Placeholder 3" descr="IMG_3780c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4473" y="599604"/>
            <a:ext cx="5591333" cy="55913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3d1cf7f3b1b266007260797a975e9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9788" y="839144"/>
            <a:ext cx="8252424" cy="51797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590ce96af3fee57d8c7349ada4b46f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941" y="541064"/>
            <a:ext cx="3407451" cy="5082300"/>
          </a:xfrm>
        </p:spPr>
      </p:pic>
      <p:pic>
        <p:nvPicPr>
          <p:cNvPr id="5" name="Content Placeholder 3" descr="2590ce96af3fee57d8c7349ada4b46f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970" y="541064"/>
            <a:ext cx="3407451" cy="3407451"/>
          </a:xfrm>
          <a:prstGeom prst="rect">
            <a:avLst/>
          </a:prstGeom>
        </p:spPr>
      </p:pic>
      <p:pic>
        <p:nvPicPr>
          <p:cNvPr id="6" name="Content Placeholder 3" descr="2590ce96af3fee57d8c7349ada4b46f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981" y="2693198"/>
            <a:ext cx="3407451" cy="2930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9" r="6440"/>
          <a:stretch/>
        </p:blipFill>
        <p:spPr>
          <a:xfrm>
            <a:off x="566312" y="281845"/>
            <a:ext cx="4080639" cy="6321785"/>
          </a:xfrm>
          <a:prstGeom prst="rect">
            <a:avLst/>
          </a:prstGeom>
        </p:spPr>
      </p:pic>
      <p:pic>
        <p:nvPicPr>
          <p:cNvPr id="5" name="Content Placeholder 3" descr="12407172_968114976570489_1630981456_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28015" y="283562"/>
            <a:ext cx="6314608" cy="63146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c729ee4eb3119c8464c4c9cec493f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493" y="930643"/>
            <a:ext cx="8169015" cy="4996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49" y="0"/>
            <a:ext cx="7061703" cy="68733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091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0170722_1209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212877" cy="6858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0170722_1209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212876" cy="6858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0170722_1209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212876" cy="6857999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0170722_1209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12874" cy="6857999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0170722_1209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12874" cy="685799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0170722_1209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12873" cy="685799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0170722_1209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12873" cy="6857997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0170722_1209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212871" cy="6857997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0170722_1209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212871" cy="6857996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0170722_1209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" y="0"/>
            <a:ext cx="12212869" cy="6857996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697" y="-646099"/>
            <a:ext cx="4462827" cy="51003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49" y="330917"/>
            <a:ext cx="4011116" cy="2470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72" y="3931810"/>
            <a:ext cx="3920347" cy="20314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39" y="3268300"/>
            <a:ext cx="3779804" cy="2587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59" y="2206730"/>
            <a:ext cx="1987826" cy="12245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509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000" y="855743"/>
            <a:ext cx="10800000" cy="514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846879" y="6137404"/>
            <a:ext cx="5774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https://www.youtube.com/watch?v=H_GVANPyI18&amp;t=110s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149" y="462478"/>
            <a:ext cx="5128034" cy="512803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5" y="1071292"/>
            <a:ext cx="4351338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439" y="2580238"/>
            <a:ext cx="2817718" cy="20346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835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0" y="312683"/>
            <a:ext cx="4762500" cy="23050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30" y="-1195119"/>
            <a:ext cx="6858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0" y="2882775"/>
            <a:ext cx="4074814" cy="4074814"/>
          </a:xfrm>
          <a:prstGeom prst="rect">
            <a:avLst/>
          </a:prstGeom>
        </p:spPr>
      </p:pic>
      <p:pic>
        <p:nvPicPr>
          <p:cNvPr id="5" name="Picture 4" descr="32735.jpg"/>
          <p:cNvPicPr>
            <a:picLocks noChangeAspect="1"/>
          </p:cNvPicPr>
          <p:nvPr/>
        </p:nvPicPr>
        <p:blipFill>
          <a:blip r:embed="rId5"/>
          <a:srcRect t="15591"/>
          <a:stretch>
            <a:fillRect/>
          </a:stretch>
        </p:blipFill>
        <p:spPr>
          <a:xfrm>
            <a:off x="5155379" y="4277889"/>
            <a:ext cx="4033603" cy="34045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591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8" y="-1285592"/>
            <a:ext cx="5748950" cy="574895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771" y="176529"/>
            <a:ext cx="4112442" cy="341501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1539"/>
            <a:ext cx="4762500" cy="3266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252" y="4072554"/>
            <a:ext cx="4886748" cy="27854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84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8162f5216506c9b7abb27099cf52228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261" y="889774"/>
            <a:ext cx="9035479" cy="50784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587" y="1315932"/>
            <a:ext cx="13672316" cy="45152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09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11</Words>
  <Application>Microsoft Office PowerPoint</Application>
  <PresentationFormat>Custom</PresentationFormat>
  <Paragraphs>8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Προπλάσματα</dc:title>
  <dc:creator>Όλγα</dc:creator>
  <cp:lastModifiedBy>olga venetsianou</cp:lastModifiedBy>
  <cp:revision>14</cp:revision>
  <dcterms:created xsi:type="dcterms:W3CDTF">2016-03-03T11:49:25Z</dcterms:created>
  <dcterms:modified xsi:type="dcterms:W3CDTF">2021-11-20T19:21:11Z</dcterms:modified>
</cp:coreProperties>
</file>