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4" r:id="rId4"/>
    <p:sldId id="259" r:id="rId5"/>
    <p:sldId id="272" r:id="rId6"/>
    <p:sldId id="273" r:id="rId7"/>
    <p:sldId id="291" r:id="rId8"/>
    <p:sldId id="274" r:id="rId9"/>
    <p:sldId id="275" r:id="rId10"/>
    <p:sldId id="276" r:id="rId11"/>
    <p:sldId id="277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5FD0-68DE-4174-B818-4F5BC54FD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E8B3F-45B9-4865-8315-83CA763F7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82878-C33F-445F-B241-A5ED2E02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ADD7-4D4A-483F-95B4-D39E3799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2DB06-02E6-4B95-96B4-1EA8FDD2E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7987-09E3-4E13-9F7C-AC8EC81E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0C093-7D6F-44FC-9C91-C3F9D63AB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B41B8-F3A9-4820-9137-6E0548F4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BE847-3EC9-417C-B39B-8FE70986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FFE58-6F19-4C1B-9F57-60259719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4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6E9F3-5178-4FAD-A49E-DF3C456FB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3F3D3-B17E-4CF0-A59A-BE35715E9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66D74-FC09-47DD-BD37-F7953E21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1BA5B-C82C-4000-910F-78E80ADE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74E10-44F4-41CE-AC98-038D0D90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509F-B9DC-4B37-8BB0-9237D812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59870-1CA8-40E1-9F6E-AB7AEA4D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004D-9445-449F-BFC5-8BC52878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E86A7-B828-4F6C-B9AA-56A18A69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B8E1-E244-4463-8535-7E7DC20E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6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6DE6-5EEB-4FF8-963C-A62C8BE4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2DA8-DD62-4BF7-9EA6-108CD1BD9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9A9D6-ED2D-4C28-9769-3E52BBBE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B885-1EE3-4BEA-8EB6-0508FCFE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65CBF-E432-4FF7-AF13-BEB287E1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8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3E34-3FB9-404C-8A14-C2A37EC7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7F819-AC10-4701-9162-B632035E4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47A6B-20C1-4550-8F94-E2A479FF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7121B-7EAF-4BC6-9274-BB85C51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66990-E53B-46A0-A66C-5C9928BA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990C2-7319-4F86-A0CB-A7331CD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9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7398-1F45-49A4-A2C2-3AA5AC9C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ABAB4-4F31-4B82-A7B2-AB12C064D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F9FC7-4772-4EEC-8841-9070EB526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3AAEA-E192-48D3-BB84-CE127F978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F9FE0-2460-4A3A-850B-1CAA3F600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4D548-3FAD-4FB3-BA04-3BD7D23A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E43699-F9B4-4E02-AF1D-26455BBD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C2C95-ED40-4510-81F8-09B8CF44A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7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72A0-50DB-46E5-BC29-6AFAFEF59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CD258-FEF4-4133-92B6-FB92417F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391BD-6F7B-417C-A848-E34D2E0B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F102B-A628-48C9-92C6-5EAAC597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A3176-174F-4471-B342-FBE79E54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A8BBBA-EC04-44B6-9FFB-FFE8413F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EFAE1-9FD3-4F14-ACAF-87BF443A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7BF5-8997-4541-8FA9-99981CF1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75657-5833-4102-A040-F3738301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43560-A9EB-456A-B13B-06B99DF9A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EAAA8-DE8F-4BF1-A8EE-A37BC89D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7A7FE-0070-4694-99E1-3E262DCAE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471C6-6700-4ADF-AC49-1EDBAE53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7D79-10A6-48D3-B258-2BFC2F8EF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C2CE2-8C58-4722-8BAC-1873D7730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40A5E-DA73-4F16-9D1E-4580B3E9C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30EFA-D4FB-4551-867D-3004C722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D15B9-BC05-4DEA-A740-4E8BBA60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60E48-2137-4A83-8CA4-E19600E6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6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4AFD14-70BC-487F-A23B-26D57248F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FD26E-6896-489F-8253-4EDA169F0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55FCB-1679-47ED-A3FC-FC73C97C1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D223-D45B-4615-8E67-4CA4DE61042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63D2D-55EB-470D-BE9C-F9ABA5CAE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8D3F-C615-4A6D-96EB-160C6BA50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0FE6-3382-4A56-9296-45B0EA428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DYtuJiKg4&amp;t=3s" TargetMode="External"/><Relationship Id="rId2" Type="http://schemas.openxmlformats.org/officeDocument/2006/relationships/hyperlink" Target="https://www.youtube.com/watch?v=S3UHgIHWyx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0iAHgPAKh5I&amp;t=372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JEkPq1WA3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lmfreeway.com/ILOSTTHEW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DqjIdI4bF4" TargetMode="External"/><Relationship Id="rId2" Type="http://schemas.openxmlformats.org/officeDocument/2006/relationships/hyperlink" Target="https://vimeo.com/93206523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.ted.com/lessons/animation-basics-the-art-of-timing-and-spacing-ted-ed?lesson_collection=animation-basics" TargetMode="External"/><Relationship Id="rId4" Type="http://schemas.openxmlformats.org/officeDocument/2006/relationships/hyperlink" Target="https://ed.ted.com/lessons/animation-basics-the-optical-illusion-of-motion-ted-ed?lesson_collection=animation-basic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9471902?embedded=true&amp;source=vimeo_logo&amp;owner=21306649" TargetMode="External"/><Relationship Id="rId2" Type="http://schemas.openxmlformats.org/officeDocument/2006/relationships/hyperlink" Target="https://dl.acm.org/doi/pdf/10.1145/37402.374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rtYJSkytWo" TargetMode="External"/><Relationship Id="rId5" Type="http://schemas.openxmlformats.org/officeDocument/2006/relationships/hyperlink" Target="https://www.youtube.com/watch?v=GlQ7S_VZFiA" TargetMode="External"/><Relationship Id="rId4" Type="http://schemas.openxmlformats.org/officeDocument/2006/relationships/hyperlink" Target="https://www.youtube.com/watch?v=FI0T0Oj7WF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giorgosnikopoulos/animatinghumandoll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8865704" cy="114375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 Design in 3D Computer Animation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372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Panagiotis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(Takis)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Kyriakoulakos</a:t>
            </a:r>
            <a:endParaRPr lang="el-G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 in Computer Animation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Product and Systems Design Engineering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Engineering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Aegean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ERASMUS+ Conference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ENSAD, 10/5/20</a:t>
            </a:r>
            <a:r>
              <a:rPr lang="el-G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251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8878957" cy="7726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Syros Interactive Animation Experience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60104"/>
            <a:ext cx="9024731" cy="3949147"/>
          </a:xfrm>
        </p:spPr>
        <p:txBody>
          <a:bodyPr>
            <a:normAutofit/>
          </a:bodyPr>
          <a:lstStyle/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Motion Capture Laboratory</a:t>
            </a: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MoCap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Lab: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https://www.youtube.com/watch?v=S3UHgIHWyxM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Work: The Fat Man by Nicole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Chryssikos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Fat Man: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https://www.youtube.com/watch?v=IiDYtuJiKg4&amp;t=3s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XARTS 2015- International Conference and Summer School on Extended Arts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XARTS 2015: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https://www.youtube.com/watch?v=0iAHgPAKh5I&amp;t=372s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6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Miscellaneous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0922"/>
            <a:ext cx="8991600" cy="316471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3D Computer Animation in the Production Pipeline of Live Action Films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 of Gravity Link: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https://www.youtube.com/watch?v=uJEkPq1WA3g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965" y="2570922"/>
            <a:ext cx="9203635" cy="3551582"/>
          </a:xfrm>
        </p:spPr>
        <p:txBody>
          <a:bodyPr>
            <a:normAutofit/>
          </a:bodyPr>
          <a:lstStyle/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That’s All Folks</a:t>
            </a: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Listening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6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557"/>
            <a:ext cx="2196548" cy="63080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>
                <a:solidFill>
                  <a:srgbClr val="2C2C2C"/>
                </a:solidFill>
              </a:rPr>
              <a:t>Production Activity (2020-21) </a:t>
            </a:r>
            <a:br>
              <a:rPr lang="en-US" sz="3600" b="1" dirty="0">
                <a:solidFill>
                  <a:srgbClr val="2C2C2C"/>
                </a:solidFill>
              </a:rPr>
            </a:br>
            <a:br>
              <a:rPr lang="en-US" sz="3600" b="1" dirty="0">
                <a:solidFill>
                  <a:srgbClr val="2C2C2C"/>
                </a:solidFill>
              </a:rPr>
            </a:br>
            <a:br>
              <a:rPr lang="en-US" sz="3600" b="1" dirty="0">
                <a:solidFill>
                  <a:srgbClr val="2C2C2C"/>
                </a:solidFill>
              </a:rPr>
            </a:br>
            <a:r>
              <a:rPr lang="en-US" sz="3600" b="1" dirty="0">
                <a:solidFill>
                  <a:srgbClr val="2C2C2C"/>
                </a:solidFill>
              </a:rPr>
              <a:t>I Lost the Way </a:t>
            </a:r>
            <a:br>
              <a:rPr lang="en-US" sz="3600" b="1" dirty="0">
                <a:solidFill>
                  <a:srgbClr val="2C2C2C"/>
                </a:solidFill>
              </a:rPr>
            </a:br>
            <a:r>
              <a:rPr lang="en-US" sz="3600" b="1" dirty="0">
                <a:solidFill>
                  <a:srgbClr val="2C2C2C"/>
                </a:solidFill>
              </a:rPr>
              <a:t>by Panagiotis </a:t>
            </a:r>
            <a:r>
              <a:rPr lang="en-US" sz="3600" b="1" dirty="0" err="1">
                <a:solidFill>
                  <a:srgbClr val="2C2C2C"/>
                </a:solidFill>
              </a:rPr>
              <a:t>Rappas</a:t>
            </a:r>
            <a:endParaRPr lang="en-US" sz="3600" b="1" dirty="0">
              <a:solidFill>
                <a:srgbClr val="2C2C2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E22DC2-7F78-A681-05FD-BEB868CE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548" y="-23428"/>
            <a:ext cx="4982817" cy="68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7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DB7AE1-8516-B635-70FC-FFB3BF96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I Lost the way </a:t>
            </a:r>
            <a:r>
              <a:rPr lang="en-US" dirty="0"/>
              <a:t>by Panagiotis </a:t>
            </a:r>
            <a:r>
              <a:rPr lang="en-US" dirty="0" err="1"/>
              <a:t>Rappas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23A81-3E93-CBA9-F25A-42F81C729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Digital 2D Animation, 8’, 2021</a:t>
            </a:r>
          </a:p>
          <a:p>
            <a:endParaRPr lang="en-US" dirty="0"/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el-GR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://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filmfreeway</a:t>
            </a:r>
            <a:r>
              <a:rPr lang="el-GR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com</a:t>
            </a:r>
            <a:r>
              <a:rPr lang="el-GR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ILOSTTHEWAY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lost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_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way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_2021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3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Computer Animation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20" y="2447778"/>
            <a:ext cx="8975188" cy="3179299"/>
          </a:xfrm>
        </p:spPr>
        <p:txBody>
          <a:bodyPr>
            <a:normAutofit fontScale="92500" lnSpcReduction="20000"/>
          </a:bodyPr>
          <a:lstStyle/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</a:rPr>
              <a:t>Adapting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</a:rPr>
              <a:t>Traditional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 Animation Principles</a:t>
            </a:r>
            <a:endParaRPr lang="fr-F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Animation Techniques (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Keyframe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-Inverse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Kinematics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Motion Capture,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Procedural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Animation)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Pixar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Way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(Luxo Jr by John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Lasseter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Motion Capture Techniques (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Siggraph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course)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Acting the 12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principles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(Georges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Nikopoulos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PhD)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Syros Expérience (Motion capture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Lab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Project, XARTS 2015)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</a:rPr>
              <a:t>Miscellaneous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</a:rPr>
              <a:t>Making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 of Gravity)</a:t>
            </a:r>
            <a:endParaRPr lang="fr-F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71968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Principles of Animation, a typology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6851"/>
            <a:ext cx="9197008" cy="434671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Typology of 12 principles by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Stathis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Plakopoulos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Physics: Squash and Stretch, Arcs, Follow through and overlapping action, Slow In and Slow Out, Timing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Scene: Staging, Exaggeration, Anticipation, Secondary Action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General: Straight Ahead Action and Pose to Pose, Solid Drawing, Appeal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Link The Illusion of life: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2"/>
              </a:rPr>
              <a:t>https://vimeo.com/93206523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24mn Link: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3"/>
              </a:rPr>
              <a:t>https://www.youtube.com/watch?v=uDqjIdI4bF4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https://ed.ted.com/lessons/animation-basics-the-optical-illusion-of-motion-ted-ed?lesson_collection=animation-basics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5"/>
              </a:rPr>
              <a:t>https://ed.ted.com/lessons/animation-basics-the-art-of-timing-and-spacing-ted-ed?lesson_collection=animation-basics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1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Animation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0987"/>
            <a:ext cx="8991600" cy="29146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Inverse Kinematics, Motion Capture, Procedural Animation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Directed by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Angelos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Rouvas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Mentor Teaser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Mentor Making of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8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6519D-D2FA-50FB-7327-1FBB3617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Pixar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5DCBB-19CD-28C6-12D3-967244BA4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Paper by John Lasseter (</a:t>
            </a:r>
            <a:r>
              <a:rPr lang="en-US" dirty="0" err="1"/>
              <a:t>Siggraph</a:t>
            </a:r>
            <a:r>
              <a:rPr lang="en-US" dirty="0"/>
              <a:t> 1987)</a:t>
            </a:r>
          </a:p>
          <a:p>
            <a:r>
              <a:rPr lang="en-US" dirty="0">
                <a:hlinkClick r:id="rId2"/>
              </a:rPr>
              <a:t>https://dl.acm.org/doi/pdf/10.1145/37402.37407</a:t>
            </a:r>
            <a:endParaRPr lang="en-US" dirty="0"/>
          </a:p>
          <a:p>
            <a:r>
              <a:rPr lang="en-US" dirty="0">
                <a:hlinkClick r:id="rId3"/>
              </a:rPr>
              <a:t>https://vimeo.com/79471902?embedded=true&amp;source=vimeo_logo&amp;owner=21306649</a:t>
            </a:r>
            <a:endParaRPr lang="en-US" dirty="0"/>
          </a:p>
          <a:p>
            <a:r>
              <a:rPr lang="en-US" dirty="0"/>
              <a:t>Link </a:t>
            </a:r>
            <a:r>
              <a:rPr lang="en-US" dirty="0" err="1"/>
              <a:t>Luxo</a:t>
            </a:r>
            <a:r>
              <a:rPr lang="en-US" dirty="0"/>
              <a:t> Jr: </a:t>
            </a:r>
            <a:r>
              <a:rPr lang="en-US" dirty="0">
                <a:hlinkClick r:id="rId4"/>
              </a:rPr>
              <a:t>https://www.youtube.com/watch?v=FI0T0Oj7WFE</a:t>
            </a:r>
            <a:endParaRPr lang="en-US" dirty="0"/>
          </a:p>
          <a:p>
            <a:r>
              <a:rPr lang="en-US" dirty="0"/>
              <a:t>Link </a:t>
            </a:r>
            <a:r>
              <a:rPr lang="en-US" dirty="0" err="1"/>
              <a:t>Luxo</a:t>
            </a:r>
            <a:r>
              <a:rPr lang="en-US" dirty="0"/>
              <a:t> Jr Light and Heavy: </a:t>
            </a:r>
            <a:r>
              <a:rPr lang="en-US" dirty="0">
                <a:hlinkClick r:id="rId5"/>
              </a:rPr>
              <a:t>https://www.youtube.com/watch?v=GlQ7S_VZFiA</a:t>
            </a:r>
            <a:endParaRPr lang="en-US" dirty="0"/>
          </a:p>
          <a:p>
            <a:r>
              <a:rPr lang="en-US" dirty="0"/>
              <a:t>Link </a:t>
            </a:r>
            <a:r>
              <a:rPr lang="en-US" dirty="0" err="1"/>
              <a:t>Luxo</a:t>
            </a:r>
            <a:r>
              <a:rPr lang="en-US" dirty="0"/>
              <a:t> Jr Up and Down: </a:t>
            </a:r>
            <a:r>
              <a:rPr lang="en-US" dirty="0">
                <a:hlinkClick r:id="rId6"/>
              </a:rPr>
              <a:t>https://www.youtube.com/watch?v=krtYJSkytWo</a:t>
            </a:r>
            <a:endParaRPr lang="en-US" dirty="0"/>
          </a:p>
          <a:p>
            <a:pPr marL="0" marR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I first started, you would pitch a story because without a good story you didn’t really have a film. Later, once sequels started to take off, you pitched a character because a good character could support multiple stories. And now, you pitch a world because a world can support multiple characters and multiple stories across multiple media. (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Henry Jenkins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0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 Capture for Cartoons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0987"/>
            <a:ext cx="8991600" cy="29146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Siggraph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2004 courses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Acting and Drawing for Animation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1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771B-2AEC-4E53-8675-46D902CCC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58250" cy="103028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the 12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58C48-9C14-472C-AD4B-4030777E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0987"/>
            <a:ext cx="8991600" cy="2914650"/>
          </a:xfrm>
        </p:spPr>
        <p:txBody>
          <a:bodyPr>
            <a:normAutofit/>
          </a:bodyPr>
          <a:lstStyle/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 by Georges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Nikopoulos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Actor and Animation Director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Link 12 principles with motion capture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wf_segoe-ui_normal"/>
                <a:hlinkClick r:id="rId2"/>
              </a:rPr>
              <a:t>https://vimeo.com/giorgosnikopoulos/animatinghumandolls</a:t>
            </a:r>
            <a:br>
              <a:rPr lang="en-US" dirty="0"/>
            </a:br>
            <a:r>
              <a:rPr lang="en-US" b="0" i="0" dirty="0">
                <a:solidFill>
                  <a:srgbClr val="212121"/>
                </a:solidFill>
                <a:effectLst/>
                <a:latin typeface="wf_segoe-ui_normal"/>
              </a:rPr>
              <a:t>  (password: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wf_segoe-ui_normal"/>
              </a:rPr>
              <a:t>AnimatingHumanDolls</a:t>
            </a:r>
            <a:r>
              <a:rPr lang="en-US" b="0" i="0" dirty="0">
                <a:solidFill>
                  <a:srgbClr val="212121"/>
                </a:solidFill>
                <a:effectLst/>
                <a:latin typeface="wf_segoe-ui_normal"/>
              </a:rPr>
              <a:t>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9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637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wf_segoe-ui_normal</vt:lpstr>
      <vt:lpstr>Office Theme</vt:lpstr>
      <vt:lpstr>Character Design in 3D Computer Animation</vt:lpstr>
      <vt:lpstr>Production Activity (2020-21)    I Lost the Way  by Panagiotis Rappas</vt:lpstr>
      <vt:lpstr>I Lost the way by Panagiotis Rappas</vt:lpstr>
      <vt:lpstr>3D Computer Animation Trends</vt:lpstr>
      <vt:lpstr>12 Principles of Animation, a typology</vt:lpstr>
      <vt:lpstr>3D Animation Techniques</vt:lpstr>
      <vt:lpstr>The Pixar Way</vt:lpstr>
      <vt:lpstr>Motion Capture for Cartoons</vt:lpstr>
      <vt:lpstr>Acting the 12 principles</vt:lpstr>
      <vt:lpstr>Syros Interactive Animation Experience</vt:lpstr>
      <vt:lpstr>Miscellaneous</vt:lpstr>
      <vt:lpstr>Final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Pratique Creative, Processus de Design, et Production d’Animation</dc:title>
  <dc:creator>user</dc:creator>
  <cp:lastModifiedBy>pank@aegean.gr</cp:lastModifiedBy>
  <cp:revision>38</cp:revision>
  <dcterms:created xsi:type="dcterms:W3CDTF">2021-01-25T13:30:44Z</dcterms:created>
  <dcterms:modified xsi:type="dcterms:W3CDTF">2022-05-10T12:08:28Z</dcterms:modified>
</cp:coreProperties>
</file>