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7BC523F-10AA-3196-1C0D-88550EEFD2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F4C83031-922E-67FA-D861-20BA580A74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7AF6921-A3E3-E61B-3AE9-884FB0101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C0EE2-751A-422D-94AA-715010D6A7DD}" type="datetimeFigureOut">
              <a:rPr lang="el-GR" smtClean="0"/>
              <a:t>15/1/2023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229D910-FA30-C5B1-F0CC-CF3354D70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B2C6742-C0C8-C8A1-F33B-4C9F0975C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749B1-9621-47E5-8632-4C2AB8797D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57081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51A9643-CE70-EAF5-5C34-43E18483B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D6A3755A-4B92-EE3C-0CA3-09DDF3B43C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0932F6E-DBEA-44DA-891C-33C271562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C0EE2-751A-422D-94AA-715010D6A7DD}" type="datetimeFigureOut">
              <a:rPr lang="el-GR" smtClean="0"/>
              <a:t>15/1/2023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7057FA4-A7D6-2041-957A-15FD50902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9A1D398-2E39-39EF-DB75-68503C19B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749B1-9621-47E5-8632-4C2AB8797D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4017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9B8A8023-A001-2A5A-0889-1BD45360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CD978A23-A65F-14D5-2530-3A3C58847B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B3611EE-F0C2-B3EB-6A3C-BCE26E4AA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C0EE2-751A-422D-94AA-715010D6A7DD}" type="datetimeFigureOut">
              <a:rPr lang="el-GR" smtClean="0"/>
              <a:t>15/1/2023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AF87F05-4A81-95C1-3A29-41C4ACAC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71C1FB6-A5F3-1FB5-FC68-C1404A2C3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749B1-9621-47E5-8632-4C2AB8797D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1732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A0E9B42-C09D-728C-700A-152930B17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ABEC7DD-22B0-1D6F-ABB4-137FCFA4E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F737C2B-06D2-5105-BC42-8BA12444C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C0EE2-751A-422D-94AA-715010D6A7DD}" type="datetimeFigureOut">
              <a:rPr lang="el-GR" smtClean="0"/>
              <a:t>15/1/2023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E2F5591-50E8-79C3-3B15-AFAD4058E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0B7895B-3F12-206B-C229-0787D90BF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749B1-9621-47E5-8632-4C2AB8797D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4723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89C0507-4101-462D-34D5-2A8D49C17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A6E26A5-BAD9-68C1-B3DC-A0C77BB29C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A62073C-833A-F368-A394-AE5B29B89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C0EE2-751A-422D-94AA-715010D6A7DD}" type="datetimeFigureOut">
              <a:rPr lang="el-GR" smtClean="0"/>
              <a:t>15/1/2023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2EE0BCC-4783-6FDC-CB6D-1BAAC0EF4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69A8F13-523B-C91C-8439-F07CAC974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749B1-9621-47E5-8632-4C2AB8797D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2834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4B3615B-5C7A-194C-55E0-5208DC49D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DAAECD1-8706-9C6F-4779-CF9D630090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5B68D3E-DDBC-CDDB-1C3F-F3EA1DD1D7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F13F9FE-C74D-E870-B803-FED15195F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C0EE2-751A-422D-94AA-715010D6A7DD}" type="datetimeFigureOut">
              <a:rPr lang="el-GR" smtClean="0"/>
              <a:t>15/1/2023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BD1A5F3-70DA-470B-EECD-22B802E3C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DC62CCC-6518-6F5C-6B9B-E76E8E4A9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749B1-9621-47E5-8632-4C2AB8797D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3604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AF204E6-4C8C-18C3-6D1B-D5C2DFBF6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BFDE488-5E27-7092-CA44-554ED197B6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E45C6FD-6257-5F95-FEA0-477F931A6F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2B71172F-A229-BFE1-92F7-3C2F29B52B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59949056-0DD1-AB14-16AF-4EC57D8158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A8FBB687-68AF-D394-E31D-8155AD88B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C0EE2-751A-422D-94AA-715010D6A7DD}" type="datetimeFigureOut">
              <a:rPr lang="el-GR" smtClean="0"/>
              <a:t>15/1/2023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A6DEF917-5CAE-0E92-2AD9-565953169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69D5271C-E5F7-5C5D-8D1A-BFEA8B2B4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749B1-9621-47E5-8632-4C2AB8797D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37407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024DF9E-3FEC-2818-7C5A-156EF9A8C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44655951-28C0-3683-693A-E7B66FD47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C0EE2-751A-422D-94AA-715010D6A7DD}" type="datetimeFigureOut">
              <a:rPr lang="el-GR" smtClean="0"/>
              <a:t>15/1/2023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328EC0F9-72FA-97E5-CC96-5855EC2F8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87851071-E00F-5E71-5D1B-EADAF792E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749B1-9621-47E5-8632-4C2AB8797D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16204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A7E09203-445A-10A4-1F42-E416134DE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C0EE2-751A-422D-94AA-715010D6A7DD}" type="datetimeFigureOut">
              <a:rPr lang="el-GR" smtClean="0"/>
              <a:t>15/1/2023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D8953219-3103-9A77-1A0E-D9C437AF4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6B357E1A-E21D-D8D9-26D8-426A497CC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749B1-9621-47E5-8632-4C2AB8797D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9143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01072CC-3600-6BB5-7BA6-F50D21E01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AB8A51F-28AA-EE79-3710-49CC2DA4A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56AC92D6-9BA5-BB65-C38B-E7273A9644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25DC0B6-DAEA-C339-6660-508FFC2D6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C0EE2-751A-422D-94AA-715010D6A7DD}" type="datetimeFigureOut">
              <a:rPr lang="el-GR" smtClean="0"/>
              <a:t>15/1/2023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77ED055-0B2B-663B-CF40-9F27BB5AF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2142139-5F31-58FA-5A62-D30F05BFA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749B1-9621-47E5-8632-4C2AB8797D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8107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DCF8783-9F2D-62CF-B1FD-2A04A1B32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63F9D012-7FBC-89C0-F490-7A904DFB8C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2852CB66-BBE4-324B-E848-40D8727BC3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370A32C-6104-CFD9-D5BE-8B5D998A4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C0EE2-751A-422D-94AA-715010D6A7DD}" type="datetimeFigureOut">
              <a:rPr lang="el-GR" smtClean="0"/>
              <a:t>15/1/2023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F3504160-D2AF-936E-26CD-F84846EE2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A8C8F73-9C38-F31E-55E4-471EE0CC2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749B1-9621-47E5-8632-4C2AB8797D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62571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F4A15712-B664-86A6-ED89-F0BC761A7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941527B-0E5B-B6FF-81B4-20B5955602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34CFFB1-08A8-0797-6DDA-0B39401E9F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C0EE2-751A-422D-94AA-715010D6A7DD}" type="datetimeFigureOut">
              <a:rPr lang="el-GR" smtClean="0"/>
              <a:t>15/1/2023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AD2CE57-4BD7-9FFA-9A44-5F7922E275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1953024-D859-3415-0F73-DB0CAFA68A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749B1-9621-47E5-8632-4C2AB8797D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66569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9B89E91-21C7-8C1F-03C1-155BF7D1B7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ΑΣΚΗΣΕΙΣ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8FC6BAFB-ACF6-3566-860B-67AD68E7F8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HLB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2779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43D5C2-80EF-0F98-2806-AF644BABC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7895"/>
          </a:xfrm>
        </p:spPr>
        <p:txBody>
          <a:bodyPr/>
          <a:lstStyle/>
          <a:p>
            <a:r>
              <a:rPr lang="el-GR" dirty="0"/>
              <a:t>ΑΣΚΗΣΕΙΣ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DCB8F25-E74B-0E43-7A99-C011BE7A4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7490" y="1073020"/>
            <a:ext cx="10515600" cy="5691674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7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ΑΣΚΗΣΗ1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ΓΑΛΑΚΤΩΜΑ ΜΕ ΛΙΠΑΡΗ ΦΑΣΗ 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HLB=7</a:t>
            </a:r>
            <a:endParaRPr lang="el-GR" sz="7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ΘΑ ΧΡΗΣΙΜΟΠΟΙΗΘΟΥΝ ΟΙ ΓΑΛΑΚΤΩΜΑΤΟΠΟΙΗΤΕΣ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Glyceryl stearate HLB1 =3,8</a:t>
            </a:r>
            <a:endParaRPr lang="el-GR" sz="7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Ceteareth-20 HLB 2 =15,2 </a:t>
            </a:r>
            <a:endParaRPr lang="el-GR" sz="7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7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ΝΑ ΒΡΕΘΕΙ Η ΜΕΤΑΞΥ ΤΟ</a:t>
            </a:r>
            <a:r>
              <a:rPr lang="en-US" sz="7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</a:t>
            </a:r>
            <a:r>
              <a:rPr lang="el-GR" sz="7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Σ ΑΝΑΛΟΓΙΑ</a:t>
            </a:r>
            <a:endParaRPr lang="el-GR" sz="7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7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ΛΥΣΗ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7= </a:t>
            </a:r>
            <a:r>
              <a:rPr lang="el-GR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Ψ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HLB2+ (1-</a:t>
            </a:r>
            <a:r>
              <a:rPr lang="el-GR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Ψ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)HLB1</a:t>
            </a:r>
            <a:endParaRPr lang="el-GR" sz="7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7=15,2</a:t>
            </a:r>
            <a:r>
              <a:rPr lang="el-GR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Ψ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+ 3,8 -3,8</a:t>
            </a:r>
            <a:r>
              <a:rPr lang="el-GR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Ψ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7-3,8= 15,2Ψ-3,8Ψ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3,2=11,4ψ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Ψ=0,28          ΑΡΑ Ψ=28%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l-GR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1-Ψ=….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8648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D284861-2B51-8A40-CF07-E8BC3CB33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ΑΣΚΗΣΕΙΣ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632B077-75BE-069B-FED3-309A42AD21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b="1" dirty="0"/>
              <a:t>ΑΣΚΗΣΗ 2</a:t>
            </a:r>
          </a:p>
          <a:p>
            <a:pPr marL="0" indent="0">
              <a:buNone/>
            </a:pPr>
            <a:r>
              <a:rPr lang="el-GR" dirty="0"/>
              <a:t>Να βρεθεί η τιμή </a:t>
            </a:r>
            <a:r>
              <a:rPr lang="en-US" dirty="0"/>
              <a:t>HLB </a:t>
            </a:r>
            <a:r>
              <a:rPr lang="el-GR" dirty="0"/>
              <a:t>μίγματος </a:t>
            </a:r>
            <a:r>
              <a:rPr lang="el-GR" dirty="0" err="1"/>
              <a:t>γαλακτωματοποιητών</a:t>
            </a:r>
            <a:r>
              <a:rPr lang="el-GR" dirty="0"/>
              <a:t> που αποτελείται από</a:t>
            </a:r>
            <a:endParaRPr lang="en-US" dirty="0"/>
          </a:p>
          <a:p>
            <a:pPr marL="0" indent="0">
              <a:buNone/>
            </a:pPr>
            <a:r>
              <a:rPr lang="el-GR" dirty="0"/>
              <a:t> 35%  (Η</a:t>
            </a:r>
            <a:r>
              <a:rPr lang="en-US" dirty="0"/>
              <a:t>LB1=4,7) </a:t>
            </a:r>
            <a:r>
              <a:rPr lang="el-GR" dirty="0"/>
              <a:t>και </a:t>
            </a:r>
            <a:r>
              <a:rPr lang="en-US" dirty="0"/>
              <a:t>65 %(HLB2=14,9)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l-GR" dirty="0"/>
              <a:t>ΛΥΣΗ</a:t>
            </a:r>
          </a:p>
          <a:p>
            <a:pPr marL="0" indent="0">
              <a:buNone/>
            </a:pPr>
            <a:r>
              <a:rPr lang="en-US" dirty="0"/>
              <a:t>HLB </a:t>
            </a:r>
            <a:r>
              <a:rPr lang="el-GR" dirty="0"/>
              <a:t>Μίγματος= </a:t>
            </a:r>
            <a:r>
              <a:rPr lang="en-US" dirty="0"/>
              <a:t>(</a:t>
            </a:r>
            <a:r>
              <a:rPr lang="el-GR" dirty="0"/>
              <a:t>0,35 </a:t>
            </a:r>
            <a:r>
              <a:rPr lang="en-US" dirty="0"/>
              <a:t>x 4,7) +(0,65 x 14,9)</a:t>
            </a:r>
          </a:p>
          <a:p>
            <a:pPr marL="0" indent="0">
              <a:buNone/>
            </a:pPr>
            <a:r>
              <a:rPr lang="en-US" dirty="0"/>
              <a:t>HLB </a:t>
            </a:r>
            <a:r>
              <a:rPr lang="el-GR" dirty="0"/>
              <a:t>Μίγματος</a:t>
            </a:r>
            <a:r>
              <a:rPr lang="en-US" dirty="0"/>
              <a:t>=1,645 +9,685</a:t>
            </a:r>
          </a:p>
          <a:p>
            <a:pPr marL="0" indent="0">
              <a:buNone/>
            </a:pPr>
            <a:r>
              <a:rPr lang="el-GR" dirty="0"/>
              <a:t>Η</a:t>
            </a:r>
            <a:r>
              <a:rPr lang="en-US" dirty="0"/>
              <a:t>LB M</a:t>
            </a:r>
            <a:r>
              <a:rPr lang="el-GR" dirty="0" err="1"/>
              <a:t>ίγματος</a:t>
            </a:r>
            <a:r>
              <a:rPr lang="el-GR" dirty="0"/>
              <a:t>=11,33</a:t>
            </a:r>
            <a:endParaRPr lang="en-US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1532211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118</Words>
  <Application>Microsoft Office PowerPoint</Application>
  <PresentationFormat>Ευρεία οθόνη</PresentationFormat>
  <Paragraphs>24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Θέμα του Office</vt:lpstr>
      <vt:lpstr>ΑΣΚΗΣΕΙΣ</vt:lpstr>
      <vt:lpstr>ΑΣΚΗΣΕΙΣ</vt:lpstr>
      <vt:lpstr>ΑΣΚΗΣΕΙΣ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ΑΣΚΗΣΕΙΣ</dc:title>
  <dc:creator>Kriton Iakovou</dc:creator>
  <cp:lastModifiedBy>Kriton Iakovou</cp:lastModifiedBy>
  <cp:revision>6</cp:revision>
  <dcterms:created xsi:type="dcterms:W3CDTF">2023-01-15T11:58:29Z</dcterms:created>
  <dcterms:modified xsi:type="dcterms:W3CDTF">2023-01-15T12:11:12Z</dcterms:modified>
</cp:coreProperties>
</file>