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4" r:id="rId7"/>
    <p:sldId id="265" r:id="rId8"/>
    <p:sldId id="261" r:id="rId9"/>
    <p:sldId id="262" r:id="rId10"/>
    <p:sldId id="25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36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1C6D063-20A8-45A3-B85E-6609E9FA60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ΑΣΚΗΣΗ 8</a:t>
            </a:r>
            <a:r>
              <a:rPr lang="el-GR" baseline="30000" dirty="0"/>
              <a:t>η</a:t>
            </a:r>
            <a:r>
              <a:rPr lang="el-GR" dirty="0"/>
              <a:t>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A2F4167-54E6-4D50-A7CB-E1C6454AA0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8185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390BCC-EDAF-4B05-BA56-A7E76699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5F7030F-607F-407E-97CE-43BF02584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B9F4EB38-BF78-41E0-8D86-D252D59759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7203" y="1885285"/>
            <a:ext cx="8872936" cy="318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05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A3BC330-9167-46A8-8BCF-92FDCBCC3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C2BA97DA-BC2B-4283-BA35-E6EFBDC1D4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9858" y="610101"/>
            <a:ext cx="10201430" cy="4435428"/>
          </a:xfrm>
        </p:spPr>
      </p:pic>
    </p:spTree>
    <p:extLst>
      <p:ext uri="{BB962C8B-B14F-4D97-AF65-F5344CB8AC3E}">
        <p14:creationId xmlns:p14="http://schemas.microsoft.com/office/powerpoint/2010/main" val="4103370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6B1157-0291-45F2-B466-C6E75E53F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4EEF84B-3051-4E6D-A553-906BC23F4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6D8981EB-C94F-4199-BA6D-963BCB4458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48" t="-221" b="-1"/>
          <a:stretch/>
        </p:blipFill>
        <p:spPr>
          <a:xfrm>
            <a:off x="489856" y="228600"/>
            <a:ext cx="10800567" cy="6302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062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292A48A-0DBC-400E-B85B-C80288D7D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6620630-249F-4205-9B5D-11E02195E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66395ECA-9CA2-4478-A95D-F37479CC91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348" y="587829"/>
            <a:ext cx="10809479" cy="5462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257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9D1F615-F941-4CE3-9E35-4F87E4568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036F3E0-DD70-4922-8E72-5271477EE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7F4AD94E-90E5-402D-96FC-1EA1A07D1A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814" y="381878"/>
            <a:ext cx="10695662" cy="5969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898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5A69D2-BA0A-4E2E-BD24-9A084907A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D27DD23-B33A-454F-8228-F7907EFF8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51686AFA-BA3B-4CD6-A3BC-394942D247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861" y="292463"/>
            <a:ext cx="8806430" cy="627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410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ABD031E-29CD-4935-B31F-6266B1EB2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0374" y="2098974"/>
            <a:ext cx="4295178" cy="1077229"/>
          </a:xfrm>
        </p:spPr>
        <p:txBody>
          <a:bodyPr>
            <a:normAutofit fontScale="90000"/>
          </a:bodyPr>
          <a:lstStyle/>
          <a:p>
            <a:r>
              <a:rPr lang="el-GR" sz="7200" b="1" dirty="0"/>
              <a:t>ΑΣΚΗΣΗ</a:t>
            </a:r>
          </a:p>
        </p:txBody>
      </p:sp>
    </p:spTree>
    <p:extLst>
      <p:ext uri="{BB962C8B-B14F-4D97-AF65-F5344CB8AC3E}">
        <p14:creationId xmlns:p14="http://schemas.microsoft.com/office/powerpoint/2010/main" val="458403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F2558D-2825-40BE-A0B3-CFBDF31C4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DA75BBB-24BA-4B64-BC5A-8A5891E6E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2CB96E88-D9E4-4949-98C3-08F4DFE6DE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500" y="277585"/>
            <a:ext cx="10291186" cy="6302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553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FC162D6-AAEA-44E5-BCDD-DA7345128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9951D27-CE1E-4881-B225-BF913C709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438D9E12-33AC-42E5-9454-7710BC6194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929" y="88113"/>
            <a:ext cx="10718271" cy="5134854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ED97D2E0-E9C6-4096-8BA5-3B0BC420BF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930" y="5190309"/>
            <a:ext cx="10718272" cy="1484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3859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Μάντισον">
  <a:themeElements>
    <a:clrScheme name="Madison">
      <a:dk1>
        <a:sysClr val="windowText" lastClr="000000"/>
      </a:dk1>
      <a:lt1>
        <a:sysClr val="window" lastClr="FFFFFF"/>
      </a:lt1>
      <a:dk2>
        <a:srgbClr val="1F282E"/>
      </a:dk2>
      <a:lt2>
        <a:srgbClr val="C2F5FC"/>
      </a:lt2>
      <a:accent1>
        <a:srgbClr val="4091F3"/>
      </a:accent1>
      <a:accent2>
        <a:srgbClr val="8BBCF1"/>
      </a:accent2>
      <a:accent3>
        <a:srgbClr val="CB6A6A"/>
      </a:accent3>
      <a:accent4>
        <a:srgbClr val="C567AF"/>
      </a:accent4>
      <a:accent5>
        <a:srgbClr val="A684F9"/>
      </a:accent5>
      <a:accent6>
        <a:srgbClr val="A9ACEE"/>
      </a:accent6>
      <a:hlink>
        <a:srgbClr val="6D9CC5"/>
      </a:hlink>
      <a:folHlink>
        <a:srgbClr val="6D82A0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178B2DAB-5DDE-4060-A857-D2E1CDA925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TM16401375[[fn=Μάντισον]]</Template>
  <TotalTime>16</TotalTime>
  <Words>3</Words>
  <Application>Microsoft Office PowerPoint</Application>
  <PresentationFormat>Ευρεία οθόνη</PresentationFormat>
  <Paragraphs>2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5" baseType="lpstr">
      <vt:lpstr>Arial</vt:lpstr>
      <vt:lpstr>MS Shell Dlg 2</vt:lpstr>
      <vt:lpstr>Wingdings</vt:lpstr>
      <vt:lpstr>Wingdings 3</vt:lpstr>
      <vt:lpstr>Μάντισον</vt:lpstr>
      <vt:lpstr>ΑΣΚΗΣΗ 8η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ΑΣΚΗΣΗ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ΑΣΚΗΣΗ 8η </dc:title>
  <dc:creator>Pinelopi vlotinou</dc:creator>
  <cp:lastModifiedBy>Pinelopi vlotinou</cp:lastModifiedBy>
  <cp:revision>2</cp:revision>
  <dcterms:created xsi:type="dcterms:W3CDTF">2024-11-19T22:30:52Z</dcterms:created>
  <dcterms:modified xsi:type="dcterms:W3CDTF">2024-11-19T22:47:07Z</dcterms:modified>
</cp:coreProperties>
</file>