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42"/>
  </p:notesMasterIdLst>
  <p:handoutMasterIdLst>
    <p:handoutMasterId r:id="rId43"/>
  </p:handoutMasterIdLst>
  <p:sldIdLst>
    <p:sldId id="264" r:id="rId5"/>
    <p:sldId id="260" r:id="rId6"/>
    <p:sldId id="265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</p:sldIdLst>
  <p:sldSz cx="12192000" cy="6858000"/>
  <p:notesSz cx="6858000" cy="9144000"/>
  <p:defaultTextStyle>
    <a:defPPr rtl="0">
      <a:defRPr lang="el-g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95" autoAdjust="0"/>
  </p:normalViewPr>
  <p:slideViewPr>
    <p:cSldViewPr snapToGrid="0">
      <p:cViewPr varScale="1">
        <p:scale>
          <a:sx n="52" d="100"/>
          <a:sy n="52" d="100"/>
        </p:scale>
        <p:origin x="62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FCBF580-EA46-4DD8-9F43-239CFF7C47F1}" type="datetime1">
              <a:rPr lang="el-GR" smtClean="0"/>
              <a:t>1/12/2024</a:t>
            </a:fld>
            <a:endParaRPr lang="el-GR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D9C5148-8ED6-434E-BA59-EF48324382B2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69D0BEC-858D-4A23-B23F-AFA6D78B06CB}" type="datetime1">
              <a:rPr lang="el-GR" noProof="0" smtClean="0"/>
              <a:t>1/12/2024</a:t>
            </a:fld>
            <a:endParaRPr lang="el-GR" noProof="0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noProof="0" dirty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ED33291-C0D9-4415-AEC4-F67D377A5ADC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ED33291-C0D9-4415-AEC4-F67D377A5ADC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73658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ED33291-C0D9-4415-AEC4-F67D377A5ADC}" type="slidenum">
              <a:rPr lang="el-GR" smtClean="0"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030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Ορθογώνιο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rtlCol="0"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el-GR" noProof="0"/>
              <a:t>Κάντε κλικ για να επεξεργαστείτε τον υπότιτλο του υποδείγματος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F45A33-8A04-4037-81CA-B39D19243E4B}" type="datetime1">
              <a:rPr lang="el-GR" noProof="0" smtClean="0"/>
              <a:t>1/12/2024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616775-0F5E-459B-AC98-FB129F4987E9}" type="datetime1">
              <a:rPr lang="el-GR" noProof="0" smtClean="0"/>
              <a:t>1/12/2024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rtlCol="0" anchor="t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BD1A9A-5C24-4646-B696-B973A7B50337}" type="datetime1">
              <a:rPr lang="el-GR" noProof="0" smtClean="0"/>
              <a:t>1/12/2024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1C741B-004E-4538-B1EF-01F694B66F28}" type="datetime1">
              <a:rPr lang="el-GR" noProof="0" smtClean="0"/>
              <a:t>1/12/2024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rtlCol="0"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rtlCol="0"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A1AB0A-A004-4D7E-8F25-327F7D3C2DC6}" type="datetime1">
              <a:rPr lang="el-GR" noProof="0" smtClean="0"/>
              <a:t>1/12/2024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BE69B8-356A-4BA2-A222-9EA355E0E6A6}" type="datetime1">
              <a:rPr lang="el-GR" noProof="0" smtClean="0"/>
              <a:t>1/12/2024</a:t>
            </a:fld>
            <a:endParaRPr lang="el-GR" noProof="0" dirty="0"/>
          </a:p>
        </p:txBody>
      </p:sp>
      <p:sp>
        <p:nvSpPr>
          <p:cNvPr id="9" name="Θέση υποσέλιδου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5F9E92-30B9-4086-BB44-AA9CFED3CE92}" type="datetime1">
              <a:rPr lang="el-GR" noProof="0" smtClean="0"/>
              <a:t>1/12/2024</a:t>
            </a:fld>
            <a:endParaRPr lang="el-GR" noProof="0" dirty="0"/>
          </a:p>
        </p:txBody>
      </p:sp>
      <p:sp>
        <p:nvSpPr>
          <p:cNvPr id="11" name="Θέση υποσέλιδου 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2" name="Θέση αριθμού διαφάνειας 1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6D98D9-A939-43B1-98E8-812A5A45D844}" type="datetime1">
              <a:rPr lang="el-GR" noProof="0" smtClean="0"/>
              <a:t>1/12/2024</a:t>
            </a:fld>
            <a:endParaRPr lang="el-GR" noProof="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2562CC-4DAA-4B3D-AEB8-774C9E2DCE83}" type="datetime1">
              <a:rPr lang="el-GR" noProof="0" smtClean="0"/>
              <a:t>1/12/2024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BC65B0-F88B-4684-BE46-215BFADAB308}" type="datetime1">
              <a:rPr lang="el-GR" noProof="0" smtClean="0"/>
              <a:t>1/12/2024</a:t>
            </a:fld>
            <a:endParaRPr lang="el-GR" noProof="0" dirty="0"/>
          </a:p>
        </p:txBody>
      </p:sp>
      <p:sp>
        <p:nvSpPr>
          <p:cNvPr id="9" name="Θέση υποσέλιδου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 noProof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B863E2-996B-420C-9084-E6EB79EBF7EF}" type="datetime1">
              <a:rPr lang="el-GR" noProof="0" smtClean="0"/>
              <a:t>1/12/2024</a:t>
            </a:fld>
            <a:endParaRPr lang="el-GR" noProof="0" dirty="0"/>
          </a:p>
        </p:txBody>
      </p:sp>
      <p:sp>
        <p:nvSpPr>
          <p:cNvPr id="9" name="Θέση υποσέλιδου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8" name="Ορθογώνιο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el-GR" noProof="0" dirty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3742891D-20E0-4DEB-92AD-929D41D259B5}" type="datetime1">
              <a:rPr lang="el-GR" noProof="0" smtClean="0"/>
              <a:t>1/12/2024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Ορθογώνιο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3255264"/>
          </a:xfrm>
        </p:spPr>
        <p:txBody>
          <a:bodyPr rtlCol="0">
            <a:normAutofit/>
          </a:bodyPr>
          <a:lstStyle/>
          <a:p>
            <a:r>
              <a:rPr lang="el-GR" sz="4400" b="1" i="0" u="none" strike="noStrike" baseline="0" dirty="0" err="1">
                <a:solidFill>
                  <a:srgbClr val="FF00FF"/>
                </a:solidFill>
                <a:latin typeface="HelveticaNeue-Bold"/>
              </a:rPr>
              <a:t>Απαγωγοί</a:t>
            </a:r>
            <a:r>
              <a:rPr lang="el-GR" sz="4400" b="1" i="0" u="none" strike="noStrike" baseline="0" dirty="0">
                <a:solidFill>
                  <a:srgbClr val="FF00FF"/>
                </a:solidFill>
                <a:latin typeface="HelveticaNeue-Bold"/>
              </a:rPr>
              <a:t> του Ισχίου</a:t>
            </a:r>
            <a:endParaRPr lang="el-GR" sz="8800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721F547-2086-4D47-BB8F-44FA94006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670246"/>
            <a:ext cx="3685069" cy="914400"/>
          </a:xfrm>
        </p:spPr>
        <p:txBody>
          <a:bodyPr rtlCol="0">
            <a:normAutofit/>
          </a:bodyPr>
          <a:lstStyle/>
          <a:p>
            <a:pPr rtl="0"/>
            <a:endParaRPr lang="el-GR" dirty="0"/>
          </a:p>
        </p:txBody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886C3AF-B4BF-447D-955E-BB0F5D812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214" y="1701946"/>
            <a:ext cx="5876146" cy="347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16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1B4BDC-30A5-4B2E-B709-E98213F4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0D57F49-5BAF-4384-B724-E6E40A8A8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81F5C0B-5123-4043-A8B1-A0416A55A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131480"/>
            <a:ext cx="5326120" cy="156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42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4ABA82-34E1-4D6F-BADC-94138D70C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94D5372-EABB-4B66-98F1-20394B7F0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7258" y="1867842"/>
            <a:ext cx="6264588" cy="3857178"/>
          </a:xfrm>
        </p:spPr>
      </p:pic>
    </p:spTree>
    <p:extLst>
      <p:ext uri="{BB962C8B-B14F-4D97-AF65-F5344CB8AC3E}">
        <p14:creationId xmlns:p14="http://schemas.microsoft.com/office/powerpoint/2010/main" val="3737269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710FF9D-F2D5-43A6-A5C7-7ED1C85B6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1189167D-3AB1-4DC1-B5A6-08C3D8623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3327" y="1123837"/>
            <a:ext cx="3576763" cy="512127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8E21D1C-7E21-4776-91F7-1D373C45C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222252"/>
            <a:ext cx="6677710" cy="64551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504ED2FE-F756-42BF-A804-61D7AB1F9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19" y="963254"/>
            <a:ext cx="4311109" cy="64551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E0ECB988-D419-4BE0-AB0A-95AF68BB8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6489" y="1704256"/>
            <a:ext cx="4836838" cy="51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70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6681AE-C211-4607-85E4-CAC83EF8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634E5AA0-069A-4450-8226-617BC6505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1268" y="357467"/>
            <a:ext cx="3527813" cy="5121275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BC372A2-894D-4CA2-8421-ED1BF0A71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145"/>
            <a:ext cx="4960352" cy="85583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E2786A8-3F2C-4967-83F7-F6E86F966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9" y="1132980"/>
            <a:ext cx="2721781" cy="623742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F71B63C-29E5-4B7D-8B6A-DEE6E7389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35" y="1981188"/>
            <a:ext cx="6557351" cy="42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2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918C06-C958-42B9-A0F0-79B6123B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316CEFB9-97C6-4CA9-BD3B-B1529876E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6983" y="923750"/>
            <a:ext cx="4410691" cy="4801270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7E57200-22F5-4162-BBA8-B8017BB60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73" y="374905"/>
            <a:ext cx="4670242" cy="599681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0D30954D-FCDE-4404-AA59-14635E9CB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187" y="1389887"/>
            <a:ext cx="4286848" cy="54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50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8C4C6B-19B6-46B0-A256-D5A107A49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2EB28F8-0EC8-4FD3-9A93-FFC3BA56E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8F4E2A7-3BF8-4D55-82B4-CA2ACC26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708" y="675173"/>
            <a:ext cx="4439270" cy="60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31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0E67F2-5BCB-42BE-8939-D50F961B1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F5E6DB9-A238-4447-AB77-CD305CB45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919" y="981632"/>
            <a:ext cx="3000075" cy="716539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B39410F-8D8B-4454-844E-7F5045803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60" y="2052667"/>
            <a:ext cx="5843081" cy="454461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092E094-EF51-419A-8225-34704F0CF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979" y="295012"/>
            <a:ext cx="4391638" cy="54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4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389E4C-2350-4B8F-9DB6-16831E52C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EA09DBAA-2D32-45DB-8C8B-F406D94D4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7285" y="928547"/>
            <a:ext cx="4107974" cy="5121275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12B5B33-830C-48DD-9885-96A23199F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928547"/>
            <a:ext cx="4098921" cy="63899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10D3C621-683C-4B6E-8160-E58A4EB50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10" y="2617437"/>
            <a:ext cx="6230274" cy="147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1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A3FE38-FE10-4A7B-86ED-5FC5963A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93E0CE5-3B30-416C-81F7-D651E296F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17" y="169606"/>
            <a:ext cx="4196540" cy="59245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04B9891-5CDF-438D-BC53-64D39A556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43" y="0"/>
            <a:ext cx="4105848" cy="639216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E2A5FDA4-6734-4C78-AC0A-2E31FC87C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304" y="1068599"/>
            <a:ext cx="4420217" cy="58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9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217B16-D3E6-40A6-8EE5-7409AE12E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6CE3ACD3-1886-4A60-B7F4-3AA72F39A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1519" y="1369166"/>
            <a:ext cx="4220164" cy="5039428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5950A1F-4889-4587-9E5B-0CF32B119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87" y="1485819"/>
            <a:ext cx="5597303" cy="480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6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77D7B2B2-36FD-43BD-B597-10C1E095B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4081"/>
            <a:ext cx="4596168" cy="67357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435AAA1-8E75-4063-98B8-90A753587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78" y="2617153"/>
            <a:ext cx="6629715" cy="3914276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16742D96-19A2-40F3-99D2-0853E225A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610" y="485364"/>
            <a:ext cx="4382112" cy="2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71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535CC3-2164-4BDA-BB82-B775CC0F1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DBF0E2-181C-4B27-A4C4-4E03B2B7F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B90DD3C-D1F5-4950-A9EB-230459EA8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15" y="2207442"/>
            <a:ext cx="5483262" cy="18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96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84B848-295E-4E92-9886-6B3292251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AEE7B0AA-DB07-40CA-9BFC-7D9AC8DED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2764" y="831833"/>
            <a:ext cx="4043111" cy="5121275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11581F9-F138-4F7D-984A-1DB4BB303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34" y="530686"/>
            <a:ext cx="5403429" cy="60229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EA2A352-BA07-4174-BCF1-6F6AC3507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34" y="2289381"/>
            <a:ext cx="3198384" cy="602294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20F6D8B1-6FF6-4089-9BEC-DF694FF2E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816" y="2968220"/>
            <a:ext cx="2187585" cy="26516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E384601F-5A98-4D09-9462-B244CFBCB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23" y="3967303"/>
            <a:ext cx="3353309" cy="60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33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C96EA1A0-5599-4680-B75F-1651C58E6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1123837"/>
            <a:ext cx="4167360" cy="74850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1BB5826-9103-4555-BD86-89D34EF5F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2562104"/>
            <a:ext cx="6338526" cy="242355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4417156-A39C-4ADA-99AF-DB1BB2AC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35" y="545304"/>
            <a:ext cx="5005008" cy="569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12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0B941B-1601-47A0-B4DF-9D948C933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FD44EF-7E14-4631-803A-5429A54DB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618C5F7-527A-4112-BCB9-A9431492B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669" y="864108"/>
            <a:ext cx="4229690" cy="503942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44E5814-8950-4AF3-8782-8BD42F345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38" y="502984"/>
            <a:ext cx="2629496" cy="62085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A04AB87-DB62-40C4-8714-9583F4704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76" y="1744690"/>
            <a:ext cx="4553585" cy="332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9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69886A7-3774-4DBD-B0D5-EC300EC5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38944E7-E711-421F-86E6-7F3CEAABE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662" y="1476293"/>
            <a:ext cx="4210638" cy="389626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C9F0A9D-5AAC-42FC-9BC0-31F155F39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877" y="174172"/>
            <a:ext cx="4416443" cy="60916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5E087636-E347-4C78-8414-81BEC1E6D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155" y="2661478"/>
            <a:ext cx="5595287" cy="145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57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57DA08-CFDF-4EB5-B27E-0DCF5667E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B933D92A-D79B-4D6A-9391-215D8C624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9" y="556339"/>
            <a:ext cx="5847397" cy="5822689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50EA662-F405-4FB4-8223-F85D497D7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16" y="1123837"/>
            <a:ext cx="2600688" cy="34294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733D497-7B45-42F9-BE95-ACB9DB3F9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18" y="2442553"/>
            <a:ext cx="5733639" cy="265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79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4067F6-5D51-4BB6-8AD6-313D8F25F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C6E91B6-B5BF-4E55-B038-575FC7383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96220B2-274F-4FCF-9E6A-26DEE64A1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69" y="687871"/>
            <a:ext cx="4914002" cy="72727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1646405-A086-4AB8-AAA9-0A2DB5110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04" y="1851109"/>
            <a:ext cx="5345238" cy="2568491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47CED55F-2DEE-483F-B611-2D9F784D4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821" y="383484"/>
            <a:ext cx="5556267" cy="425383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4BEEF9EB-9466-43AC-AAC7-6FF5CDAD4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5202" y="3429001"/>
            <a:ext cx="3189162" cy="333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07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B1817E-B720-4D7C-B406-5140EA0A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B4A1E410-4D59-4472-BDB2-14EF0AB92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919" y="1844301"/>
            <a:ext cx="6952472" cy="2444670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C78B298-B324-4251-9A6E-3EB702568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020"/>
            <a:ext cx="4276306" cy="72046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1196C49-BD1A-40EA-B391-E083911C6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472" y="2528159"/>
            <a:ext cx="4986609" cy="319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12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1E667F-52C5-493C-AE6E-9A77B39B4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0E8F2A6-8460-42F8-B6CE-D58D16C4B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ED837AB-F7C7-47EA-906D-3CE65C9E6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80" y="457200"/>
            <a:ext cx="5921836" cy="93617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6D92415-D9B9-46EA-A0A8-3AACE0477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05" y="1393370"/>
            <a:ext cx="3386489" cy="58826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592C625-DF0D-42DC-9492-C0F311307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451" y="2510895"/>
            <a:ext cx="2644898" cy="406908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A8536826-06B7-4D49-884A-AFDBB9F2A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502" y="653894"/>
            <a:ext cx="4420217" cy="2067213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03BD5BA1-4965-40DF-8B16-D0579E8A4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8123" y="2917802"/>
            <a:ext cx="4973303" cy="386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31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9725C8-D389-440B-A1A2-AC637188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EDE7A60-232F-4404-98B1-2F87D2950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810EA01-8BD0-4F1A-AB59-32891862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415" y="442495"/>
            <a:ext cx="8745170" cy="597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13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56A891-1854-4C4F-B71A-E825D1832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37EADB2-F094-4B3D-989A-01A290AF0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6847" y="2431190"/>
            <a:ext cx="5105243" cy="3483443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6A35E48-D657-478E-B24A-231012C60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05" y="405322"/>
            <a:ext cx="4244411" cy="44179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291A263-A40F-4B08-8719-1E0F43227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05" y="1296074"/>
            <a:ext cx="5023928" cy="144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48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6F38A5-B9BD-4610-85BB-2C167D2AF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159BD9F-708A-4155-9CEE-7CEC73931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4F62BB1-74F7-445B-A387-0D71B60AA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499980"/>
            <a:ext cx="5690818" cy="58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03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DD6F02-FDA5-4597-8F9F-B1468D94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FB2C235-302B-4FA1-BD7F-28FAF7BDC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874" y="660577"/>
            <a:ext cx="4801054" cy="463260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4F00521-4774-4275-BB00-A8E57D8CB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17" y="1355467"/>
            <a:ext cx="3366348" cy="46325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1768A1E3-02FE-4FDF-83B2-552EBD851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208" y="434586"/>
            <a:ext cx="3458999" cy="46325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75E2B4E-D7DB-464F-967F-4980E9060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18" y="2353614"/>
            <a:ext cx="6231961" cy="3148919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73477B6A-37A3-44CD-95B2-537370CF3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1256" y="1587096"/>
            <a:ext cx="4486901" cy="272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2992AD-812B-4E09-A22D-FD9D76D28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12A445E-293A-4C2B-B70C-562515929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777538B-831C-414B-B240-B50A4173F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794" y="0"/>
            <a:ext cx="8526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3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A1C8DB-82C6-4605-B30C-F5901B3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19939E0-71A9-4E80-884A-B46F0E256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C090EE5-1466-4220-A9D1-054C540A1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555933"/>
            <a:ext cx="2812088" cy="61634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0030F45-C996-4625-8C3F-59332C7BF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1358081"/>
            <a:ext cx="4776281" cy="5194571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8C36A7F-3C88-404D-925F-6FE490761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868" y="-4572"/>
            <a:ext cx="2804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1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A7C436-A527-4A1D-8D63-3EA8D2B61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570C9E0-FBF2-48AB-BB80-338C3CD9E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9E71D8A-379D-4274-9960-9BB91CC6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937" y="184992"/>
            <a:ext cx="4240834" cy="648801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9596CB5-2D53-4F42-9A69-3182D76AF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572" y="-4572"/>
            <a:ext cx="3235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3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CFA68D-370C-4B00-9E54-BD68DEFF8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8C2B3C8-138C-4799-9932-010F3766C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6" y="415389"/>
            <a:ext cx="3718432" cy="71759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EB6F23E-DED0-4560-BAB6-688578550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63" y="1841427"/>
            <a:ext cx="5628951" cy="459203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48E311E-0C85-40EC-802E-3E8C4C74E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159" y="-4572"/>
            <a:ext cx="3175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41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42D029-679A-4487-ADF9-1793961F7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821B320-1C68-4C3B-9881-8E45AF0EC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6963974-2C0B-4180-955F-9F4F4906B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4" y="1942074"/>
            <a:ext cx="5281164" cy="217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72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2D6475-F204-48A6-AE40-20CB026DB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FAFB4237-83A2-49CB-85AD-439F58E02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680" y="2371768"/>
            <a:ext cx="4771739" cy="2962232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A5A4948-E37D-4D0C-8301-3F5B94B7B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02" y="873252"/>
            <a:ext cx="5548997" cy="66472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0FDE2D2-EAAF-4412-A4E2-F1BD41494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660" y="0"/>
            <a:ext cx="3709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79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D00913-F881-4222-9E5F-1DEF4E08C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F59EC910-D25A-4086-BF38-43408DD96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0435" y="300661"/>
            <a:ext cx="4401164" cy="4820323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1350307-33FA-4505-8F8F-C90D47282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1132979"/>
            <a:ext cx="4138349" cy="67404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D01461A-5C8A-429C-B7B3-34E3F76A0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90" y="3860182"/>
            <a:ext cx="4258269" cy="2381582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912F1FF6-7C06-4646-87F3-C4D652920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083" y="5796648"/>
            <a:ext cx="3191320" cy="3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19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2458EFF-137A-42BE-9660-143A047D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D429E913-D97B-4058-BB87-D6B518726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2030" y="603745"/>
            <a:ext cx="4121541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57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A71EFB-1F60-4C51-B6B1-2802FD060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8C0B86F7-F420-49A8-AD71-4E6788EB2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22734" y="327003"/>
            <a:ext cx="3465524" cy="5121275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5B19406-88D2-4238-98B6-F8130BCD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5" y="327003"/>
            <a:ext cx="3815143" cy="79683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7496E7A-130D-4E65-9A79-0BA8275B6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123" y="1416465"/>
            <a:ext cx="5815334" cy="482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76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1F20C9-0FE7-4540-A73B-382B9078C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" name="Θέση περιεχομένου 9">
            <a:extLst>
              <a:ext uri="{FF2B5EF4-FFF2-40B4-BE49-F238E27FC236}">
                <a16:creationId xmlns:a16="http://schemas.microsoft.com/office/drawing/2014/main" id="{23F87B82-8F2E-44DE-BD06-BF56565B9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4386248"/>
            <a:ext cx="4220164" cy="320150"/>
          </a:xfr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E939002-ED17-4EF9-ADF7-733BE708D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5" y="327003"/>
            <a:ext cx="3815143" cy="79683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599A42D-D0D5-4765-9EF5-CABB8514C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567" y="310017"/>
            <a:ext cx="4220164" cy="304842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36BA50-A6AD-45BE-B208-90B902564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78" y="1660942"/>
            <a:ext cx="5435355" cy="4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0B2393-9E41-4A87-87D5-A255B7BB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5666876-3F59-4DA9-BB70-06004327F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C5087CC-5D3D-43E1-8369-BFEBEBE9D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32" y="252078"/>
            <a:ext cx="7081232" cy="652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28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1DEB3C-6FC1-4D99-BD2E-1A96648AA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03A5DAE-BC27-45FB-A22A-6455F892B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60D12503-035D-4049-BD0B-6495D4693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292" y="1252886"/>
            <a:ext cx="4420217" cy="47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99793"/>
      </p:ext>
    </p:extLst>
  </p:cSld>
  <p:clrMapOvr>
    <a:masterClrMapping/>
  </p:clrMapOvr>
</p:sld>
</file>

<file path=ppt/theme/theme1.xml><?xml version="1.0" encoding="utf-8"?>
<a:theme xmlns:a="http://schemas.openxmlformats.org/drawingml/2006/main" name="Πλαίσιο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196_TF00804820.potx" id="{3558FF3D-AC1B-4298-A598-BE893E76F607}" vid="{61321D3B-68C6-4D07-82F6-BD2D7C37FD2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EA0254-3646-4633-AE89-92733C2D69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A9C098-A058-4A59-AA77-E2402053F60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BD8AF61-0EFE-4B67-AC63-165AA360F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Σχεδίαση Πλαίσιο</Template>
  <TotalTime>126</TotalTime>
  <Words>5</Words>
  <Application>Microsoft Office PowerPoint</Application>
  <PresentationFormat>Ευρεία οθόνη</PresentationFormat>
  <Paragraphs>3</Paragraphs>
  <Slides>37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37</vt:i4>
      </vt:variant>
    </vt:vector>
  </HeadingPairs>
  <TitlesOfParts>
    <vt:vector size="42" baseType="lpstr">
      <vt:lpstr>Calibri</vt:lpstr>
      <vt:lpstr>Corbel</vt:lpstr>
      <vt:lpstr>HelveticaNeue-Bold</vt:lpstr>
      <vt:lpstr>Wingdings 2</vt:lpstr>
      <vt:lpstr>Πλαίσιο</vt:lpstr>
      <vt:lpstr>Απαγωγοί του Ισχίου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Απαγωγοί του Ισχίου</dc:title>
  <dc:creator>Pinelopi vlotinou</dc:creator>
  <cp:lastModifiedBy>Pinelopi vlotinou</cp:lastModifiedBy>
  <cp:revision>8</cp:revision>
  <dcterms:created xsi:type="dcterms:W3CDTF">2024-11-25T15:28:02Z</dcterms:created>
  <dcterms:modified xsi:type="dcterms:W3CDTF">2024-12-01T11:34:53Z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