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5B1F-6FB7-44CA-ADF8-F024A835837D}" type="datetimeFigureOut">
              <a:rPr lang="el-GR" smtClean="0"/>
              <a:t>6/10/2020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9A709-0485-4CA5-AA9A-F724F8BF60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8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DCAF-D6EE-4BD4-B75D-0C83DC8464AE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523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1093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98851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400727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588825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1881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3333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96461-5BD4-4626-B242-8DBC0D5001CF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702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C514-5220-4B49-8171-75B866FCD122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759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20288-2E4C-4CFD-B2AF-C7596A6D5C0B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15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5DE3-58B1-4985-B710-04921E1DBEB9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414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FC75-38D3-4886-AFE0-22E5B6EE9F92}" type="datetime1">
              <a:rPr lang="el-GR" smtClean="0"/>
              <a:t>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70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3917-02B9-4563-BDE4-2F1E878AD0CE}" type="datetime1">
              <a:rPr lang="el-GR" smtClean="0"/>
              <a:t>6/10/2020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962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62C9F-B8C6-4766-B599-9F38AC39C4D6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01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CD1F-6F27-4057-BF11-653663DC6E6D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8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AE7A-0F15-4BC7-8744-8F59FBE53D7B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424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6BDC-5634-40BF-8290-D52796E2872B}" type="datetime1">
              <a:rPr lang="el-GR" smtClean="0"/>
              <a:t>6/10/2020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462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610BE3-2459-4855-9B48-58934858A273}" type="datetime1">
              <a:rPr lang="el-GR" smtClean="0"/>
              <a:t>6/10/2020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AD15-DB3E-459F-96F4-60DCA1BCB8A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4290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6D0354-171F-4ADE-B30B-108F99C6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1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390848-BC6B-4952-9E45-5B029B6BC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8" y="145300"/>
            <a:ext cx="8389398" cy="146895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A35D07B-CC4D-4BC1-AB22-0CBE4E39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70" y="1817368"/>
            <a:ext cx="9324080" cy="504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09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40A79257-ABB2-4BFE-97E4-6B983E7A3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21" y="426129"/>
            <a:ext cx="10158705" cy="5885894"/>
          </a:xfrm>
          <a:prstGeom prst="rect">
            <a:avLst/>
          </a:prstGeom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FF83C580-BAFC-4544-A584-993C9CA3F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535" y="5552385"/>
            <a:ext cx="9051471" cy="759638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17C68B9-11F7-4B0B-A52F-CA845060F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0796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7EA51625-FD67-426C-A33A-596118EB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2" y="1291324"/>
            <a:ext cx="11682955" cy="2986226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A0EFBB5-82D4-47FC-B9C5-6162F1DF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65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1CB94AC5-8BF0-4226-A761-55D24DCD2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29" y="878251"/>
            <a:ext cx="10266825" cy="5101497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A392DE8-A48C-46DD-A473-0C7D1EF3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672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0BD16C76-F2C7-463E-93F1-B7BEB5593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83" y="639192"/>
            <a:ext cx="10294716" cy="5837481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780832-3AE7-4A1F-826A-18809E3F7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44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CD1F74-8456-4A16-964E-365A41287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6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5A11545-4196-4305-8AA6-D4D1A707B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1" y="852257"/>
            <a:ext cx="11305678" cy="45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9751C69-50E8-4F71-8603-3254AF5E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D15-DB3E-459F-96F4-60DCA1BCB8AD}" type="slidenum">
              <a:rPr lang="el-GR" smtClean="0"/>
              <a:t>7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D7AF85E-6EF7-4351-8C5D-123B4819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9" y="1100770"/>
            <a:ext cx="11470518" cy="52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9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7</Words>
  <Application>Microsoft Office PowerPoint</Application>
  <PresentationFormat>Ευρεία οθόνη</PresentationFormat>
  <Paragraphs>7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Ιόν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ΜΠΑΤΡΙΝΟΥ ΑΝΘΙΜΙΑ</dc:creator>
  <cp:lastModifiedBy>ΜΠΑΤΡΙΝΟΥ ΑΝΘΙΜΙΑ</cp:lastModifiedBy>
  <cp:revision>5</cp:revision>
  <dcterms:created xsi:type="dcterms:W3CDTF">2020-10-06T16:20:10Z</dcterms:created>
  <dcterms:modified xsi:type="dcterms:W3CDTF">2020-10-06T16:33:57Z</dcterms:modified>
</cp:coreProperties>
</file>