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8" r:id="rId5"/>
    <p:sldId id="257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77" autoAdjust="0"/>
    <p:restoredTop sz="94095" autoAdjust="0"/>
  </p:normalViewPr>
  <p:slideViewPr>
    <p:cSldViewPr snapToGrid="0">
      <p:cViewPr>
        <p:scale>
          <a:sx n="56" d="100"/>
          <a:sy n="56" d="100"/>
        </p:scale>
        <p:origin x="868" y="2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8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4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6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6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6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1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41C9F-A012-489D-A26A-738B9C7ADB4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6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41C9F-A012-489D-A26A-738B9C7ADB40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4E2D-D774-4F9D-AA59-D8723485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9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ysikafysikh.files.wordpress.com/2014/10/light-though-pr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736" y="339228"/>
            <a:ext cx="7260335" cy="528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6736" y="5995339"/>
            <a:ext cx="7342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https://fysikafysikh.files.wordpress.com/2014/10/light-though-prism.jpg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531800" y="720090"/>
                <a:ext cx="1717778" cy="1204304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5400" dirty="0" smtClean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5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1800" y="720090"/>
                <a:ext cx="1717778" cy="12043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417500" y="3373011"/>
            <a:ext cx="1988045" cy="2249507"/>
            <a:chOff x="9417500" y="3373011"/>
            <a:chExt cx="1988045" cy="2249507"/>
          </a:xfrm>
        </p:grpSpPr>
        <p:sp>
          <p:nvSpPr>
            <p:cNvPr id="5" name="TextBox 4"/>
            <p:cNvSpPr txBox="1"/>
            <p:nvPr/>
          </p:nvSpPr>
          <p:spPr>
            <a:xfrm>
              <a:off x="9520370" y="3373011"/>
              <a:ext cx="1707519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c=f</a:t>
              </a:r>
              <a:r>
                <a:rPr lang="el-GR" sz="40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40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(</a:t>
              </a:r>
              <a:r>
                <a:rPr lang="el-GR" sz="4000" b="1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λ)</a:t>
              </a:r>
              <a:endParaRPr lang="en-US" sz="40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417500" y="4914632"/>
              <a:ext cx="1988045" cy="70788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40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n = f (</a:t>
              </a:r>
              <a:r>
                <a:rPr lang="el-GR" sz="40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λ</a:t>
              </a:r>
              <a:r>
                <a:rPr lang="en-US" sz="40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)</a:t>
              </a:r>
              <a:endParaRPr lang="en-US" sz="40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10104119" y="4080897"/>
              <a:ext cx="344539" cy="73833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944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709" y="313661"/>
            <a:ext cx="9321757" cy="63460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46720" y="6446220"/>
            <a:ext cx="6480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http://users.auth.gr/~katsiki/kefalaio11B_optikhprismatafakoi.pdf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378927" y="-148004"/>
            <a:ext cx="3136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0" cap="none" spc="0" dirty="0" smtClean="0">
                <a:ln w="0"/>
                <a:solidFill>
                  <a:srgbClr val="1F9EA1"/>
                </a:solidFill>
                <a:effectLst>
                  <a:reflection blurRad="6350" stA="53000" endA="300" endPos="35500" dir="5400000" sy="-90000" algn="bl" rotWithShape="0"/>
                </a:effectLst>
              </a:rPr>
              <a:t>ΔΙΑΘΛΑΣΗ</a:t>
            </a:r>
            <a:endParaRPr lang="en-US" sz="5400" b="0" cap="none" spc="0" dirty="0">
              <a:ln w="0"/>
              <a:solidFill>
                <a:srgbClr val="1F9EA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3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91" y="0"/>
            <a:ext cx="10772009" cy="66924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0795" y="6488668"/>
            <a:ext cx="6480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http://users.auth.gr/~katsiki/kefalaio11B_optikhprismatafakoi.pdf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70" y="167785"/>
            <a:ext cx="7555943" cy="56669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9500" y="6211669"/>
            <a:ext cx="11739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https://www.google.com/url?sa=i&amp;url=https%3A%2F%2Fslideplayer.gr%2Fslide%2F2440244%2F&amp;psig=AOvVaw3aI76GrN1yu4vsJsajwgUX&amp;ust=1603697206810000&amp;source=images&amp;cd=vfe&amp;ved=0CAIQjRxqFwoTCLiEjeSbz-wCFQAAAAAdAAAAABAW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07148" y="0"/>
            <a:ext cx="9479679" cy="6475873"/>
            <a:chOff x="807148" y="0"/>
            <a:chExt cx="9479679" cy="6475873"/>
          </a:xfrm>
        </p:grpSpPr>
        <p:grpSp>
          <p:nvGrpSpPr>
            <p:cNvPr id="5" name="Group 4"/>
            <p:cNvGrpSpPr/>
            <p:nvPr/>
          </p:nvGrpSpPr>
          <p:grpSpPr>
            <a:xfrm>
              <a:off x="807148" y="0"/>
              <a:ext cx="9479679" cy="6475873"/>
              <a:chOff x="807148" y="0"/>
              <a:chExt cx="9479679" cy="6475873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18381" y="0"/>
                <a:ext cx="9168446" cy="5676900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807148" y="6106541"/>
                <a:ext cx="67198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https://fysikafysikh.files.wordpress.com/2014/10/gonia-ektropis_1.jpg</a:t>
                </a:r>
                <a:endParaRPr lang="en-US" dirty="0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217920" y="2484507"/>
                <a:ext cx="491856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4000" b="1" dirty="0" smtClean="0"/>
                  <a:t>ε</a:t>
                </a:r>
                <a:endParaRPr lang="en-US" sz="4000" b="1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18704" y="109728"/>
              <a:ext cx="3497304" cy="7078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l-GR" sz="4000" dirty="0" smtClean="0"/>
                <a:t>Γωνία εκτροπής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582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95" y="194310"/>
            <a:ext cx="6383124" cy="42500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131" y="331470"/>
            <a:ext cx="6065567" cy="4011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01" y="4598242"/>
            <a:ext cx="8949637" cy="1726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6347899" y="6478961"/>
            <a:ext cx="64800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http://users.auth.gr/~katsiki/kefalaio11B_optikhprismatafakoi.pdf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02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457" y="0"/>
            <a:ext cx="7721084" cy="62330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786" y="6233078"/>
            <a:ext cx="114315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https://docplayer.gr/79229555-Theoritiki-askisi-diathlasi-meso-prismatos-fasmatoskopika-haraktiristika-prismatos.html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43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keywords>Α</cp:keywords>
  <cp:lastModifiedBy>Marina</cp:lastModifiedBy>
  <cp:revision>17</cp:revision>
  <dcterms:created xsi:type="dcterms:W3CDTF">2020-10-25T07:00:34Z</dcterms:created>
  <dcterms:modified xsi:type="dcterms:W3CDTF">2020-11-02T13:02:15Z</dcterms:modified>
</cp:coreProperties>
</file>