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0" r:id="rId3"/>
    <p:sldId id="271" r:id="rId4"/>
    <p:sldId id="298" r:id="rId5"/>
    <p:sldId id="272" r:id="rId6"/>
    <p:sldId id="273" r:id="rId7"/>
    <p:sldId id="274" r:id="rId8"/>
    <p:sldId id="299" r:id="rId9"/>
    <p:sldId id="300" r:id="rId10"/>
    <p:sldId id="302" r:id="rId11"/>
    <p:sldId id="303" r:id="rId12"/>
    <p:sldId id="304" r:id="rId13"/>
    <p:sldId id="305" r:id="rId14"/>
    <p:sldId id="301" r:id="rId15"/>
    <p:sldId id="306" r:id="rId16"/>
    <p:sldId id="307" r:id="rId17"/>
    <p:sldId id="308" r:id="rId18"/>
    <p:sldId id="309" r:id="rId19"/>
    <p:sldId id="310" r:id="rId20"/>
    <p:sldId id="312" r:id="rId21"/>
    <p:sldId id="311" r:id="rId22"/>
    <p:sldId id="313" r:id="rId23"/>
    <p:sldId id="282" r:id="rId24"/>
    <p:sldId id="283" r:id="rId25"/>
    <p:sldId id="284" r:id="rId26"/>
    <p:sldId id="285" r:id="rId27"/>
    <p:sldId id="286" r:id="rId28"/>
    <p:sldId id="287" r:id="rId29"/>
    <p:sldId id="261" r:id="rId30"/>
    <p:sldId id="262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48" d="100"/>
          <a:sy n="48" d="100"/>
        </p:scale>
        <p:origin x="67" y="8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FB5D4-A4C8-4338-A8FC-A504D2C24A9B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3E63C-D67E-46AD-8F8E-C5243B6C950C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333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323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69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256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9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Ελεύθερη σχεδίαση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C4122-C6A0-4C3A-884B-99E79B92808F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423C5-B4FD-4F01-AAC7-0EEF433AB54A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6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B44FC-29E4-4980-A70E-CC0957147049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255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7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8DCF6-63D4-4ED8-8CE0-E0384DD74C4D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58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4B6AF-8822-45A2-A623-EEEB4E692DB5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60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Ελεύθερη σχεδίαση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CFDCC-5693-4EAE-8CEF-69A16980683C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  <p:sp>
        <p:nvSpPr>
          <p:cNvPr id="85" name="Σύμβολο κράτησης θέσης περιεχομένου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56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8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9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F0177-3457-4B12-BEA0-825D05B3CB8D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3EFF7-E94C-4FD9-A6DE-18293CCC3264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grpSp>
        <p:nvGrpSpPr>
          <p:cNvPr id="615" name="Πλαίσιο" descr="Γραφικό κουτιού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Ομάδα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Ομάδα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Ομάδα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Ομάδα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Ομάδα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Ομάδα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2F11F-5270-4642-B1F2-9C9E3C6334B7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614" name="Πλαίσιο" descr="Γραφικό κουτιού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Ομάδα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Ομάδα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Ελεύθερη σχεδίαση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Ομάδα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Ελεύθερη σχεδίαση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Ομάδα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Ομάδα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Ελεύθερη σχεδίαση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Ομάδα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Ελεύθερη σχεδίαση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147233-F6A7-434F-92E5-61A569BFCB2D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8CD73C-109C-4F2C-8D5C-05E3AE1DFFE2}" type="datetime1">
              <a:rPr lang="el-GR" smtClean="0"/>
              <a:t>9/1/2025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sz="6000" b="1" i="0" u="none" strike="noStrike" baseline="0" dirty="0">
                <a:latin typeface="UB-Helvetica-Bold"/>
              </a:rPr>
              <a:t>Επώδυνα Σύνδρομα</a:t>
            </a:r>
            <a:endParaRPr lang="el-GR" sz="199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174532" y="5105400"/>
            <a:ext cx="3491880" cy="10668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l-GR" dirty="0"/>
              <a:t>Βλοτινού Πηνελόπη </a:t>
            </a:r>
          </a:p>
          <a:p>
            <a:pPr rtl="0"/>
            <a:r>
              <a:rPr lang="el-GR" dirty="0" err="1"/>
              <a:t>Επίκ</a:t>
            </a:r>
            <a:r>
              <a:rPr lang="el-GR" dirty="0"/>
              <a:t>. Καθηγήτρια </a:t>
            </a:r>
          </a:p>
          <a:p>
            <a:pPr rtl="0"/>
            <a:r>
              <a:rPr lang="el-GR" dirty="0"/>
              <a:t>Τμήμα Εργοθεραπείας</a:t>
            </a:r>
          </a:p>
          <a:p>
            <a:pPr rtl="0"/>
            <a:r>
              <a:rPr lang="el-GR" dirty="0" err="1"/>
              <a:t>ΠαΔΑ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DCEED3-B422-4B99-9A04-978D1312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74A355-56BD-4F0B-8128-10465AD24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58FC5F8-4F95-4799-A557-59CA255E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247108"/>
            <a:ext cx="4191278" cy="368594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3E3498E-A74F-46DD-8B33-7B12AAC0A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06" y="761628"/>
            <a:ext cx="4550190" cy="46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82CF84-8E9C-4E8E-95C9-CCCD0340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9F5C48-D01D-4D40-81BA-1B0D8EA82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6F5B31E-5193-49C7-945B-052286C2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8" y="585537"/>
            <a:ext cx="5095610" cy="370755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689F31E-CA5C-4965-BCE8-8A34852E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115156"/>
            <a:ext cx="5095610" cy="52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B75729-42FF-4202-BEBD-C531FF09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EBACBF-A0A4-4566-A637-E40F84CBB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C5858A-DAEF-43F9-9521-035DCF09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274638"/>
            <a:ext cx="4752528" cy="60517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4BA3AE-9AA6-4ED3-816A-0BBABCEA2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50" y="1147657"/>
            <a:ext cx="3661725" cy="213265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8CDD675-4B0E-4FF6-A8F0-F0602D183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149" y="3429000"/>
            <a:ext cx="3719137" cy="21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5DCBF6-4B49-4AA6-90B8-8E725CEA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0EA0F5-FF3D-465F-AB17-EFAB73D7E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16F640-9F94-4AA6-8343-E88A1F3B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685800"/>
            <a:ext cx="6912768" cy="57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4B0D50-2920-4F0F-8673-C2B0D316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59" y="1900988"/>
            <a:ext cx="5281103" cy="80793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878FEA-FF24-44A9-ABE2-7BD37622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59" y="2780208"/>
            <a:ext cx="5281102" cy="12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273EA4-7AAE-4EDB-B088-1D48F066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0D8F72AD-883E-473C-8AD8-3539997D7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268" y="4516056"/>
            <a:ext cx="3456384" cy="28888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7C2987-C376-4D28-B9CE-D285BC38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1" y="28436"/>
            <a:ext cx="4200406" cy="311253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7B8586E-037B-43C1-A433-92E33DA0F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8" y="274638"/>
            <a:ext cx="4526415" cy="424141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A9061D9-C3E2-4967-A254-B319E8871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357" y="4833089"/>
            <a:ext cx="4526415" cy="10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B03604-C543-44D4-AB8C-7AA1B7DD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7C61FD2-EF27-443B-9123-E87AB671C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452" y="2348880"/>
            <a:ext cx="3600400" cy="3430816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9090F5A-A4EE-4DBA-B5A0-20C2DEACB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274638"/>
            <a:ext cx="4176464" cy="61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A0AFDE-F851-468C-ACF1-27F0C35E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D7DF83E-D744-478A-821F-94090CCE8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2790" y="1291985"/>
            <a:ext cx="3916077" cy="5057091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76E73A-DEBF-47F6-BD7A-9BC503378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942884"/>
            <a:ext cx="4968552" cy="23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B448F2-7D1A-4324-85D7-5C38222A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1D3493-5FFB-49FD-AD17-9926657D6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DF4E54-79B6-49AC-B9FB-D6F8FDAE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813093"/>
            <a:ext cx="4926866" cy="146377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C0B7473-6FD0-4088-BBAB-98BEE77A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2391470"/>
            <a:ext cx="4926866" cy="23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4B597-9477-482E-A9DC-93F7D8B5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7C80E62-15CD-446D-871D-F9F224127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2854" y="1295400"/>
            <a:ext cx="3779910" cy="4107501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8DAC66-5D55-4D7D-916A-693AEDB4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303801"/>
            <a:ext cx="3960440" cy="42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72510E-AC9C-42F8-9911-D8EBF5F2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0" i="0" u="none" strike="noStrike" baseline="0" dirty="0">
                <a:latin typeface="UB-Helvetica"/>
              </a:rPr>
              <a:t>Παραγωγή και Αντίληψη του Πόνου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766A90-9CE1-4931-ADE9-6E1160DD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1628800"/>
            <a:ext cx="4032448" cy="330825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D22AA06-CF9F-44DD-8925-EED76E21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1" y="65087"/>
            <a:ext cx="4932039" cy="6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B7D04E-841E-4E5C-94FD-59DEFCCA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1E07CEE-6A89-45E6-A74F-3268A8A4D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948" y="695964"/>
            <a:ext cx="6842297" cy="5476236"/>
          </a:xfrm>
        </p:spPr>
      </p:pic>
    </p:spTree>
    <p:extLst>
      <p:ext uri="{BB962C8B-B14F-4D97-AF65-F5344CB8AC3E}">
        <p14:creationId xmlns:p14="http://schemas.microsoft.com/office/powerpoint/2010/main" val="11633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502D91-E097-47E2-BFC6-1F10E09D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72A94D-214D-490D-BF94-CD17BFBD3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1A720F9-243C-4C1C-9B5C-7FA7DCE8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18719"/>
            <a:ext cx="7704856" cy="68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700CDDE-3C88-40AC-BB47-401542678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144" y="1793314"/>
            <a:ext cx="9246632" cy="3271372"/>
          </a:xfrm>
        </p:spPr>
      </p:pic>
    </p:spTree>
    <p:extLst>
      <p:ext uri="{BB962C8B-B14F-4D97-AF65-F5344CB8AC3E}">
        <p14:creationId xmlns:p14="http://schemas.microsoft.com/office/powerpoint/2010/main" val="29227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328DE3-12ED-4BE2-ABCC-79016413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DC248C-29CF-4162-8A3D-4BEA12FC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32848C-8748-49B4-9E84-A8FB23B36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281008"/>
            <a:ext cx="4603186" cy="57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580CC172-2AE4-4EA3-9315-E8EB99B13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0396" y="2132855"/>
            <a:ext cx="3744416" cy="3044021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F2DCFE-8803-458C-ABC7-A3225EE7E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342851"/>
            <a:ext cx="3672408" cy="124723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AA6FF3F-0160-416F-B0D6-3A405CC5C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1904999"/>
            <a:ext cx="4392488" cy="19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DF7BA8-A966-49A0-B935-05401449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7C6BD82-1510-4F83-83E3-C3F77A251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17" y="1544979"/>
            <a:ext cx="4449032" cy="382823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FFDB63-92F3-4BD0-B7F2-AA20828B1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495217"/>
            <a:ext cx="2736304" cy="82918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E443688-92E7-4880-8C4C-FAFDF99E3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989" y="13120"/>
            <a:ext cx="4594422" cy="66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AA719A-308C-43AB-8EAB-0E5B3216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06B98D7-6BD3-4AE3-881A-EE7A066E0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4372" y="274638"/>
            <a:ext cx="4657094" cy="629880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A0EF59-19D5-40BD-9D79-9493BF8E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323672"/>
            <a:ext cx="4657094" cy="44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2B50A5F-A31E-4EB3-999F-43806FF8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4372" y="2276872"/>
            <a:ext cx="5665499" cy="352565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1407CD-AA42-4784-AE08-2BD981AB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908720"/>
            <a:ext cx="482003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36E8B-3AF6-4304-9F17-69E227B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545B1D-496F-4335-B568-B0B8A4F4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8E63BA-E1A1-431F-802A-A809B176D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16547"/>
            <a:ext cx="6480720" cy="41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F2675A9-F36B-48FA-9619-5288ED36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404664"/>
            <a:ext cx="5208144" cy="129614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3AA4C2E-00D4-4A1D-AAC9-A9A6A2ED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0" y="1870245"/>
            <a:ext cx="4488064" cy="370674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D8E24DA-9492-4A4F-B2CF-61DE2E8A5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540" y="1467688"/>
            <a:ext cx="3982466" cy="46624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6907AD8-08FE-49A5-A57D-3C820625D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484" y="2368236"/>
            <a:ext cx="4752528" cy="34068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16438A9-7108-459F-B0AF-10DACA8A4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484" y="2823376"/>
            <a:ext cx="4858988" cy="34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DEF35-5340-4EDC-92D7-73456349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i="0" u="none" strike="noStrike" baseline="0" dirty="0">
                <a:latin typeface="UB-Helvetica-Bold"/>
              </a:rPr>
              <a:t>Επώδυνα Σύνδρομα της Κεφαλής</a:t>
            </a:r>
            <a:br>
              <a:rPr lang="el-GR" sz="2800" b="1" i="0" u="none" strike="noStrike" baseline="0" dirty="0">
                <a:latin typeface="UB-Helvetica-Bold"/>
              </a:rPr>
            </a:br>
            <a:r>
              <a:rPr lang="el-GR" sz="2800" b="1" i="0" u="none" strike="noStrike" baseline="0" dirty="0">
                <a:latin typeface="UB-Helvetica-Bold"/>
              </a:rPr>
              <a:t>και του Αυχένα</a:t>
            </a:r>
            <a:endParaRPr lang="el-GR" sz="2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75A22C-4D6A-4BB1-A05F-042824162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4" y="1533175"/>
            <a:ext cx="3694174" cy="406513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A3FF504-DA41-4FDE-91CB-F9FE31510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09" y="2210878"/>
            <a:ext cx="3694174" cy="24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3D36F2-F68E-4609-AE9B-37B924E1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404664"/>
            <a:ext cx="4636211" cy="108012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182353-3AF0-4659-A506-1748182BE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55" y="1508865"/>
            <a:ext cx="4050296" cy="49805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8DC9164-E1D4-481E-BF68-628D90DA2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444" y="2132856"/>
            <a:ext cx="3888432" cy="21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21F80A-64DD-4DEE-9E67-5CB95AD6F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692696"/>
            <a:ext cx="4836535" cy="93610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39EBDD-CF3A-4F5A-B633-D3B6B79C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748306"/>
            <a:ext cx="3943445" cy="336138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2CBDF31-102A-42FE-B0CD-CDFA4A908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692695"/>
            <a:ext cx="4536504" cy="59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317A29-F113-4CBA-89F5-D267D3F7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620688"/>
            <a:ext cx="4794884" cy="31683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D3B90AB-48EA-4B3D-AE6B-FE25E0B45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620688"/>
            <a:ext cx="5341762" cy="106835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608DF30-0D55-4281-B262-E84CFD666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034" y="1701797"/>
            <a:ext cx="5177963" cy="5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E04B4DC-C58A-449C-8898-6040C2970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908719"/>
            <a:ext cx="5040560" cy="36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5E1102D-0F88-47DC-B7B1-D3831F3F6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60648"/>
            <a:ext cx="4893026" cy="100811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D148DA-0D72-4261-B483-602A58C1A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7" y="1772816"/>
            <a:ext cx="4925341" cy="64807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A213478-E647-4519-BC22-943A434D9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918" y="1412775"/>
            <a:ext cx="5044078" cy="53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470A21-85B1-4852-8E38-CBBB0E2E6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620688"/>
            <a:ext cx="3384376" cy="68308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2CBC2FE-22B7-466C-9761-CF1F8039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1844824"/>
            <a:ext cx="4122455" cy="86409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078902-E395-4B73-A53A-76F7B8BFE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2708920"/>
            <a:ext cx="4122455" cy="150821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C96C5F5-71B5-4B02-B365-7613E2F0C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2243251"/>
            <a:ext cx="5132070" cy="11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895025-F110-4E8D-8BB4-E21CB24AA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052736"/>
            <a:ext cx="5236944" cy="288032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702D517-10F2-4214-B6F4-9D907373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1048000"/>
            <a:ext cx="5582653" cy="252501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A8B03F1-CC90-4369-B2E5-C9E8DCFAC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460" y="3717032"/>
            <a:ext cx="516432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10C4E1-A55B-4134-B2A0-2C7C44946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-28435"/>
            <a:ext cx="7200800" cy="69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D53845-7817-4DBB-A6A4-26784D336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3" y="1268760"/>
            <a:ext cx="4608511" cy="86409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F9DC7D-DB9B-4B5F-99A4-2A5882D58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4" y="2187119"/>
            <a:ext cx="4608511" cy="112613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FFADE6F-B3FD-479B-86C3-4B72D18DB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3" y="3645024"/>
            <a:ext cx="4608511" cy="95059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FDE2775-3492-4E64-B399-3FBAC1796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03" y="4595619"/>
            <a:ext cx="4608511" cy="88756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17B5E77-815C-40DB-875C-507551FDA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628" y="260648"/>
            <a:ext cx="5510269" cy="49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BA9D905-96AA-454B-AC7F-B4F87632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88640"/>
            <a:ext cx="4248472" cy="32198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C7DAA8-38C8-4169-A068-9FCB479B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3645024"/>
            <a:ext cx="4336480" cy="11521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1BC9664-F0AE-4457-BF4F-51D3F7217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428" y="1556792"/>
            <a:ext cx="4536504" cy="16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DFAC0-1E9B-46C6-90EF-A747DA5A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4AF9609-DA73-4FCB-9FF3-16DFDCDF9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924" y="309099"/>
            <a:ext cx="8784976" cy="6349842"/>
          </a:xfrm>
        </p:spPr>
      </p:pic>
    </p:spTree>
    <p:extLst>
      <p:ext uri="{BB962C8B-B14F-4D97-AF65-F5344CB8AC3E}">
        <p14:creationId xmlns:p14="http://schemas.microsoft.com/office/powerpoint/2010/main" val="23079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474C62-44A8-4C52-8109-1728E5CAB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1" y="1222697"/>
            <a:ext cx="4344854" cy="30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BBEDEA-93D1-4A93-BD6E-E441E72D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0" i="0" u="none" strike="noStrike" baseline="0" dirty="0">
                <a:latin typeface="UB-Helvetica"/>
              </a:rPr>
              <a:t>Ταξινόμηση των Κεφαλαλγιών από τη</a:t>
            </a:r>
            <a:br>
              <a:rPr lang="el-GR" sz="1800" b="0" i="0" u="none" strike="noStrike" baseline="0" dirty="0">
                <a:latin typeface="UB-Helvetica"/>
              </a:rPr>
            </a:br>
            <a:r>
              <a:rPr lang="el-GR" sz="1800" b="0" i="0" u="none" strike="noStrike" baseline="0" dirty="0">
                <a:latin typeface="UB-Helvetica"/>
              </a:rPr>
              <a:t>Διεθνή Εταιρεία Κεφαλαλγίας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6D9B44-9277-4646-89D0-CA1A9641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EF9416-FA68-4816-9FB3-81364DFD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5" y="1700808"/>
            <a:ext cx="9937105" cy="48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8E92EF-776D-47F9-B03E-3B380461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0" i="0" u="none" strike="noStrike" baseline="0" dirty="0">
                <a:latin typeface="UB-Helvetica"/>
              </a:rPr>
              <a:t>Οι Κύριοι Τύποι Κεφαλαλγίας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0C8732-4848-4CCE-9959-CDAE2DB2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3" y="1700808"/>
            <a:ext cx="4488498" cy="15841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52D8405-B25D-4FCF-8AF1-D0AE5E388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33" y="3408947"/>
            <a:ext cx="4488498" cy="138492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F0BA113-8956-470E-AAF1-39D5B2E8E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752" y="224834"/>
            <a:ext cx="5177236" cy="63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97C9D6-B54D-4A88-8C60-4A89CD0B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0" i="0" u="none" strike="noStrike" baseline="0" dirty="0">
                <a:latin typeface="UB-Helvetica"/>
              </a:rPr>
              <a:t>Οι Κύριοι Τύποι Δευτεροπαθούς</a:t>
            </a:r>
            <a:br>
              <a:rPr lang="el-GR" sz="1800" b="0" i="0" u="none" strike="noStrike" baseline="0" dirty="0">
                <a:latin typeface="UB-Helvetica"/>
              </a:rPr>
            </a:br>
            <a:r>
              <a:rPr lang="el-GR" sz="1800" b="0" i="0" u="none" strike="noStrike" baseline="0" dirty="0">
                <a:latin typeface="UB-Helvetica"/>
              </a:rPr>
              <a:t>Κεφαλαλγίας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2280B3A-73F7-4377-A1D4-7D046B97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1" y="1628800"/>
            <a:ext cx="7398137" cy="3744416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3578DAD-1E21-497C-AB5D-5539F4B07BF5}"/>
              </a:ext>
            </a:extLst>
          </p:cNvPr>
          <p:cNvSpPr/>
          <p:nvPr/>
        </p:nvSpPr>
        <p:spPr>
          <a:xfrm>
            <a:off x="333772" y="1628800"/>
            <a:ext cx="3744416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9F21BEF-3978-4A9A-BCC9-DE516EDC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951" y="1295400"/>
            <a:ext cx="3282102" cy="27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2EE6D3F-2D1D-40F7-BDE5-0BD16BF3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195023"/>
            <a:ext cx="4248472" cy="535158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F696A9E-F85F-4F1E-9EC8-C2C11B3E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32" y="219830"/>
            <a:ext cx="4104456" cy="61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39DC66-E3A6-4193-9020-609D4B9B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A29CE19-8FB2-42A9-8CB1-A13709E45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2" y="692696"/>
            <a:ext cx="5374487" cy="5184576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9395B9-B9CF-44F8-879F-1E21531FA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6" y="274638"/>
            <a:ext cx="4974015" cy="46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ίνακας κιμωλίας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2_TF02804846_TF02804846" id="{09341B8A-20E0-461C-8D95-8FE2515812E5}" vid="{9FC04176-C68E-4144-909D-A2FFB9344BEE}"/>
    </a:ext>
  </a:extLst>
</a:theme>
</file>

<file path=ppt/theme/theme2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45</Words>
  <Application>Microsoft Office PowerPoint</Application>
  <PresentationFormat>Προσαρμογή</PresentationFormat>
  <Paragraphs>13</Paragraphs>
  <Slides>40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Arial</vt:lpstr>
      <vt:lpstr>Consolas</vt:lpstr>
      <vt:lpstr>Corbel</vt:lpstr>
      <vt:lpstr>UB-Helvetica</vt:lpstr>
      <vt:lpstr>UB-Helvetica-Bold</vt:lpstr>
      <vt:lpstr>Πίνακας κιμωλίας 16x9</vt:lpstr>
      <vt:lpstr>Επώδυνα Σύνδρομα</vt:lpstr>
      <vt:lpstr>Παραγωγή και Αντίληψη του Πόνου</vt:lpstr>
      <vt:lpstr>Επώδυνα Σύνδρομα της Κεφαλής και του Αυχένα</vt:lpstr>
      <vt:lpstr>Παρουσίαση του PowerPoint</vt:lpstr>
      <vt:lpstr>Ταξινόμηση των Κεφαλαλγιών από τη Διεθνή Εταιρεία Κεφαλαλγίας</vt:lpstr>
      <vt:lpstr>Οι Κύριοι Τύποι Κεφαλαλγίας</vt:lpstr>
      <vt:lpstr>Οι Κύριοι Τύποι Δευτεροπαθούς Κεφαλαλγίας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Επώδυνα Σύνδρομα</dc:title>
  <dc:creator>Pinelopi vlotinou</dc:creator>
  <cp:lastModifiedBy>Pinelopi vlotinou</cp:lastModifiedBy>
  <cp:revision>12</cp:revision>
  <dcterms:created xsi:type="dcterms:W3CDTF">2025-01-08T22:08:24Z</dcterms:created>
  <dcterms:modified xsi:type="dcterms:W3CDTF">2025-01-09T13:43:22Z</dcterms:modified>
</cp:coreProperties>
</file>