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869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7DCB4-E6B6-E39E-2C39-91F2DB78D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444A83-5FCF-157C-0E95-F6D99D2B8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09904-C136-49B6-27E4-8A1C2AF48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3AEC0-47E7-00DE-0CD3-700AFB4B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61598-8DC7-F857-4E63-71445A269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642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FB293-D111-0D5B-7F6C-86F842914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BE2CB-EAEF-EC51-E146-C91BA4B885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62C273-C4EF-70A4-D937-63CD67EDB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AECDD-B8CC-18A0-8059-BD6165E7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7EC66-88DE-4A49-9AD4-357AC1CC5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8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9F7ED6-39E6-4112-B34C-F9CC20FAE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3A447F-7602-4360-3ACD-87E13D42B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055BE-841A-150E-9D9A-CEA3C3B0E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7ED47-17CB-0613-ABDE-41DECBCB2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81B17-9F36-FEB7-6F5D-573B5B43B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6149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130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847A1-8CF6-EB85-693E-FFB8DC0E9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F9D46-A34E-19AE-23C2-86A1E365D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622F1-D9F7-F8AD-EB90-620802954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9A2D8-2877-2E48-6ACA-C5F9DA59F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506EB1-8AE2-CC3E-0A6F-9046CEC85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978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54E07-A5A1-6B59-C020-7994E9316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2F2C7-EFE9-7233-8A13-8D6C6DF6AE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90A215-394D-15A3-983A-355E85BF3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1AABA-08EB-0F71-B1F7-BDAC5727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8E5448-E38F-5B57-E4D4-50C54F3DF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774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74904-4363-FEE2-54E6-5819BE6FC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215A0-4CC4-70BA-C190-774289583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7B106-1F53-4071-ADE4-CCAE02AF63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8D8EA5-7AB4-3710-469C-914AB6DA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CCE664-DCC7-EB6A-0F52-95714D298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D848B9-7122-F768-67E5-EA39FBD9E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842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BAEE1-52F0-5061-EA6A-21D43F947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2C4EAB-EA5B-C939-FCF6-D73BD0EA9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29678E-51B0-233B-D31D-6175BFA7C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AEC7E8-AC06-C93F-56DA-025CE63683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ABB19-BD8A-C175-7530-4E9C304A5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33591-0E5A-7BCB-9AFE-C22D7B08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29D3D2-DB17-38FA-64E5-800E74694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0EC67C-8675-0C8E-76D7-9830A874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35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571C-407C-2794-2ABE-07E8CD827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C08EA2-2505-8742-C8C5-93A8137D1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3DCDC-B934-C1FF-CAE5-40C8DE2CF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5B5F7-393C-5D1B-0E75-A6D64A5E4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711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28BA6C-F09D-255E-E5F0-087DA6F7E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C41A73-3840-6876-EA45-B7B5E23BC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41470-ED97-6E7A-C0D0-D4BEDB48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6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3BF0-3B6B-B848-B0CE-CA867970D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C13BE-3460-01C5-9B30-1559A6B24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8267D-B330-490A-70C4-44F2C3C3AE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E0802-0E66-AF22-9C0C-65216961C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4329B8-2BEE-734D-8F40-7FFBCAA34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DE7A9-F96A-E7BE-0953-78750CF9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689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9F88-434E-0524-F173-648D0A35B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CBC5BB-BC59-7FDB-F5EA-F4A99F7F8A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75D887-9674-0988-1CA9-B1DB89A3B5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C61C7-9C29-7D18-477C-64F84E4EB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91BCF-A723-766A-687C-3FA0B5B78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8901B-250F-004C-BD6E-9C6DB65BE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10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58176-CF1A-8B09-2A5B-22A541F3C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2482B-50BC-8184-A87E-F511A51CB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36A8A-02A9-5B69-FF8B-A45EB81388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E6C70E-F72B-4FC4-81BE-34DD8F9D6BFF}" type="datetimeFigureOut">
              <a:rPr lang="en-GB" smtClean="0"/>
              <a:t>28/05/2024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1A024-73D3-688F-8EF4-5F657625A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01B81-F9F0-EA42-232C-675375C81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17A24C-2FC3-4B9E-BB6F-FCCDDC6D4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10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2844DAE-4023-4E06-8AFF-B5C155740B80}"/>
              </a:ext>
            </a:extLst>
          </p:cNvPr>
          <p:cNvSpPr/>
          <p:nvPr/>
        </p:nvSpPr>
        <p:spPr>
          <a:xfrm rot="1200000">
            <a:off x="-311853" y="-189268"/>
            <a:ext cx="714157" cy="2226584"/>
          </a:xfrm>
          <a:custGeom>
            <a:avLst/>
            <a:gdLst>
              <a:gd name="connsiteX0" fmla="*/ 622717 w 714157"/>
              <a:gd name="connsiteY0" fmla="*/ 33281 h 2226584"/>
              <a:gd name="connsiteX1" fmla="*/ 714157 w 714157"/>
              <a:gd name="connsiteY1" fmla="*/ 0 h 2226584"/>
              <a:gd name="connsiteX2" fmla="*/ 714157 w 714157"/>
              <a:gd name="connsiteY2" fmla="*/ 2226584 h 2226584"/>
              <a:gd name="connsiteX3" fmla="*/ 622717 w 714157"/>
              <a:gd name="connsiteY3" fmla="*/ 1975355 h 2226584"/>
              <a:gd name="connsiteX4" fmla="*/ 329492 w 714157"/>
              <a:gd name="connsiteY4" fmla="*/ 140006 h 2226584"/>
              <a:gd name="connsiteX5" fmla="*/ 329492 w 714157"/>
              <a:gd name="connsiteY5" fmla="*/ 1169726 h 2226584"/>
              <a:gd name="connsiteX6" fmla="*/ 238052 w 714157"/>
              <a:gd name="connsiteY6" fmla="*/ 918496 h 2226584"/>
              <a:gd name="connsiteX7" fmla="*/ 238052 w 714157"/>
              <a:gd name="connsiteY7" fmla="*/ 173288 h 2226584"/>
              <a:gd name="connsiteX8" fmla="*/ 567544 w 714157"/>
              <a:gd name="connsiteY8" fmla="*/ 53362 h 2226584"/>
              <a:gd name="connsiteX9" fmla="*/ 567544 w 714157"/>
              <a:gd name="connsiteY9" fmla="*/ 1823768 h 2226584"/>
              <a:gd name="connsiteX10" fmla="*/ 384664 w 714157"/>
              <a:gd name="connsiteY10" fmla="*/ 1321310 h 2226584"/>
              <a:gd name="connsiteX11" fmla="*/ 384664 w 714157"/>
              <a:gd name="connsiteY11" fmla="*/ 119925 h 2226584"/>
              <a:gd name="connsiteX12" fmla="*/ 0 w 714157"/>
              <a:gd name="connsiteY12" fmla="*/ 259931 h 2226584"/>
              <a:gd name="connsiteX13" fmla="*/ 182880 w 714157"/>
              <a:gd name="connsiteY13" fmla="*/ 193369 h 2226584"/>
              <a:gd name="connsiteX14" fmla="*/ 182880 w 714157"/>
              <a:gd name="connsiteY14" fmla="*/ 766913 h 2226584"/>
              <a:gd name="connsiteX15" fmla="*/ 0 w 714157"/>
              <a:gd name="connsiteY15" fmla="*/ 264454 h 2226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14157" h="2226584">
                <a:moveTo>
                  <a:pt x="622717" y="33281"/>
                </a:moveTo>
                <a:lnTo>
                  <a:pt x="714157" y="0"/>
                </a:lnTo>
                <a:lnTo>
                  <a:pt x="714157" y="2226584"/>
                </a:lnTo>
                <a:lnTo>
                  <a:pt x="622717" y="1975355"/>
                </a:lnTo>
                <a:close/>
                <a:moveTo>
                  <a:pt x="329492" y="140006"/>
                </a:moveTo>
                <a:lnTo>
                  <a:pt x="329492" y="1169726"/>
                </a:lnTo>
                <a:lnTo>
                  <a:pt x="238052" y="918496"/>
                </a:lnTo>
                <a:lnTo>
                  <a:pt x="238052" y="173288"/>
                </a:lnTo>
                <a:close/>
                <a:moveTo>
                  <a:pt x="567544" y="53362"/>
                </a:moveTo>
                <a:lnTo>
                  <a:pt x="567544" y="1823768"/>
                </a:lnTo>
                <a:lnTo>
                  <a:pt x="384664" y="1321310"/>
                </a:lnTo>
                <a:lnTo>
                  <a:pt x="384664" y="119925"/>
                </a:lnTo>
                <a:close/>
                <a:moveTo>
                  <a:pt x="0" y="259931"/>
                </a:moveTo>
                <a:lnTo>
                  <a:pt x="182880" y="193369"/>
                </a:lnTo>
                <a:lnTo>
                  <a:pt x="182880" y="766913"/>
                </a:lnTo>
                <a:lnTo>
                  <a:pt x="0" y="26445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400"/>
          </a:p>
        </p:txBody>
      </p:sp>
      <p:sp>
        <p:nvSpPr>
          <p:cNvPr id="27" name="Rectangle 26"/>
          <p:cNvSpPr/>
          <p:nvPr/>
        </p:nvSpPr>
        <p:spPr>
          <a:xfrm>
            <a:off x="143339" y="3813043"/>
            <a:ext cx="6096000" cy="509948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783" indent="-685783">
              <a:lnSpc>
                <a:spcPct val="120000"/>
              </a:lnSpc>
              <a:spcBef>
                <a:spcPts val="800"/>
              </a:spcBef>
              <a:buClr>
                <a:schemeClr val="accent6"/>
              </a:buClr>
              <a:buSzPts val="2000"/>
              <a:defRPr/>
            </a:pPr>
            <a:r>
              <a:rPr lang="el-GR" sz="2400" b="1" dirty="0">
                <a:solidFill>
                  <a:schemeClr val="bg1">
                    <a:lumMod val="85000"/>
                  </a:schemeClr>
                </a:solidFill>
                <a:ea typeface="Montserrat Light"/>
                <a:cs typeface="Microsoft Tai Le" pitchFamily="34" charset="0"/>
                <a:sym typeface="Montserrat Light"/>
              </a:rPr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72198" y="241290"/>
            <a:ext cx="2010487" cy="748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267" dirty="0"/>
              <a:t>Άσκηση</a:t>
            </a:r>
            <a:endParaRPr lang="en-GB" sz="4267" dirty="0"/>
          </a:p>
        </p:txBody>
      </p:sp>
      <p:sp>
        <p:nvSpPr>
          <p:cNvPr id="5" name="TextBox 4"/>
          <p:cNvSpPr txBox="1"/>
          <p:nvPr/>
        </p:nvSpPr>
        <p:spPr>
          <a:xfrm>
            <a:off x="219252" y="1045170"/>
            <a:ext cx="1152128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Έχετε αναλάβει ένα έργο συντήρησης που θα διαρκέσει 15 εβδομάδες. </a:t>
            </a:r>
          </a:p>
          <a:p>
            <a:pPr>
              <a:lnSpc>
                <a:spcPct val="150000"/>
              </a:lnSpc>
            </a:pPr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Μπορείτε να επιλέξετε τη φύση και τους βασικούς του στόχους του έργου</a:t>
            </a: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Τύπος / τύποι αντικειμένων που πρέπει να συντηρηθούν. Αυτά μπορεί να αποτελούν είτε μέρος μιας συλλογής μουσείου ή ανασκαφής - χερσαία ή ενάλια -  (π.χ. γυάλινα φιαλίδια, κεραμικά αγγεία, νομίσματα, εικόνες, ελαιογραφίες κλπ.) είτε διακοσμητικά στοιχεία ενός μνημείου (π.χ. τοιχογραφία, ψηφιδωτά, κίονες, αρχοτεκτονικά μέλη κλπ. </a:t>
            </a:r>
          </a:p>
          <a:p>
            <a:pPr>
              <a:buFontTx/>
              <a:buChar char="-"/>
            </a:pPr>
            <a:r>
              <a:rPr lang="el-G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Τις εργασίες συντήρησης που χρειάζεται να πραγματοποιηθούν (απόσπαση, καθαρισμός, στερέωση, ενέματα, σταθεροποίηση κλπ) και τις παράλληλες εργασίες που θα υποστηρίζουν το έργο σας (τεκμηρίωση, παράδοση τελικής αναφοράς εργασιών, αναλύσεις κ.α.) </a:t>
            </a:r>
          </a:p>
          <a:p>
            <a:pPr>
              <a:lnSpc>
                <a:spcPct val="150000"/>
              </a:lnSpc>
            </a:pPr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Αφού έχετε καθορίσει τους βασικούς στόχους εισάγετε τα σχετικά στοιχεία στο </a:t>
            </a:r>
            <a:r>
              <a:rPr lang="en-GB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Ghantt</a:t>
            </a:r>
            <a:r>
              <a:rPr lang="en-GB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Chart </a:t>
            </a:r>
            <a:r>
              <a:rPr lang="el-G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και παρουσιάστε τον τρόπο που μπορείτε να παρακολουθείτε την πορεία των εργασιών </a:t>
            </a:r>
          </a:p>
          <a:p>
            <a:endParaRPr lang="el-GR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el-GR" sz="24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767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theodora fardi</dc:creator>
  <cp:lastModifiedBy>theodora fardi</cp:lastModifiedBy>
  <cp:revision>2</cp:revision>
  <dcterms:created xsi:type="dcterms:W3CDTF">2024-05-28T16:58:07Z</dcterms:created>
  <dcterms:modified xsi:type="dcterms:W3CDTF">2024-05-28T17:16:54Z</dcterms:modified>
</cp:coreProperties>
</file>