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90" r:id="rId30"/>
    <p:sldId id="284" r:id="rId31"/>
    <p:sldId id="285" r:id="rId32"/>
    <p:sldId id="286" r:id="rId33"/>
    <p:sldId id="287" r:id="rId34"/>
    <p:sldId id="288" r:id="rId35"/>
    <p:sldId id="289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8867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469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9470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671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8346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872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214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7330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32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888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157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2769F0E-E44C-48CB-89A1-A040DEC5A047}" type="datetimeFigureOut">
              <a:rPr lang="el-GR" smtClean="0"/>
              <a:t>28/10/2024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BA1512D-56F7-4773-9663-89AB0B20D99A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33583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564B046-9841-447E-92E8-F1C9BA29D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Εγκεφαλικές </a:t>
            </a:r>
            <a:r>
              <a:rPr lang="el-GR" dirty="0" err="1"/>
              <a:t>κινητικεσ</a:t>
            </a:r>
            <a:r>
              <a:rPr lang="el-GR" dirty="0"/>
              <a:t> </a:t>
            </a:r>
            <a:r>
              <a:rPr lang="el-GR" dirty="0" err="1"/>
              <a:t>διαταραχεσ</a:t>
            </a:r>
            <a:endParaRPr lang="el-GR" dirty="0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B1B7901-07C3-451C-A684-3C492CAE12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/>
              <a:t>Βλοτινού </a:t>
            </a:r>
            <a:r>
              <a:rPr lang="el-GR" dirty="0"/>
              <a:t>Πηνελόπη </a:t>
            </a:r>
          </a:p>
          <a:p>
            <a:r>
              <a:rPr lang="el-GR" dirty="0"/>
              <a:t>Επίκουρη Καθηγήτρια Τμήμα Εργοθεραπείας</a:t>
            </a:r>
          </a:p>
        </p:txBody>
      </p:sp>
    </p:spTree>
    <p:extLst>
      <p:ext uri="{BB962C8B-B14F-4D97-AF65-F5344CB8AC3E}">
        <p14:creationId xmlns:p14="http://schemas.microsoft.com/office/powerpoint/2010/main" val="2416818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04ACE5-9E5B-4ED5-B1C6-677AFF7A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52BE980-08A5-4EE4-BB95-260FDCA4A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644" y="2014194"/>
            <a:ext cx="6369480" cy="2263533"/>
          </a:xfrm>
        </p:spPr>
      </p:pic>
    </p:spTree>
    <p:extLst>
      <p:ext uri="{BB962C8B-B14F-4D97-AF65-F5344CB8AC3E}">
        <p14:creationId xmlns:p14="http://schemas.microsoft.com/office/powerpoint/2010/main" val="385056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2A4AB6-AC81-4FBB-937C-0D80AE836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A9665CEF-1888-45AC-A9F8-5EE7247EC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4782" y="642594"/>
            <a:ext cx="4284311" cy="3603861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D9435B1-D74C-4A74-BB8F-72D1B367C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14194"/>
            <a:ext cx="4271576" cy="44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3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A76019A-2D52-46BF-BEA1-3FEB4AF2B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F0466FDA-5359-489D-98C7-D195D68D3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204" y="2657886"/>
            <a:ext cx="5002860" cy="1232796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3EA41AC-4DED-46C2-9CE6-E87397B55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04" y="844151"/>
            <a:ext cx="4980478" cy="161217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DB2EDBA-B345-4C4D-9061-69E5061B0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9056" y="258544"/>
            <a:ext cx="6182389" cy="6340912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30DC463A-DDD2-4A7A-8D1F-55465B53E6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0969" y="4346998"/>
            <a:ext cx="3490948" cy="2252458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2E7BB65-BE79-45A1-B000-E92F3702B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133" y="4047660"/>
            <a:ext cx="1682533" cy="192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28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FEFA72-0773-45B4-8F7B-83B45267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FEA496C-87C6-41FB-A01D-0D4CEEBCA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805508"/>
            <a:ext cx="5111434" cy="120868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E7EED37-C19F-47FD-A163-60B95722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77108"/>
            <a:ext cx="5111434" cy="312527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ACDE810-46E5-4684-9374-C91334E96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674" y="3624700"/>
            <a:ext cx="4515708" cy="312527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726E99A5-F6CC-49E0-8DEB-AAAAAAD085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673" y="108022"/>
            <a:ext cx="4267998" cy="33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8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182EDAE-5847-42F2-8D4B-4ECECA527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CDCDC38-5499-4D7F-8F0C-99736CA55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989" y="642594"/>
            <a:ext cx="4310376" cy="5952424"/>
          </a:xfrm>
        </p:spPr>
      </p:pic>
    </p:spTree>
    <p:extLst>
      <p:ext uri="{BB962C8B-B14F-4D97-AF65-F5344CB8AC3E}">
        <p14:creationId xmlns:p14="http://schemas.microsoft.com/office/powerpoint/2010/main" val="332212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B0D58D6-22E0-4F6F-BA72-3ADC9CB65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7" y="373341"/>
            <a:ext cx="5907493" cy="971366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67CCE8D-C275-40C8-BD13-73046AADF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907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19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C296834-B059-4C38-BCF9-0C7E72C86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01F5F7F-CEC1-40D2-9249-8A9B6AA69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488" y="1410135"/>
            <a:ext cx="6374685" cy="2367741"/>
          </a:xfrm>
        </p:spPr>
      </p:pic>
    </p:spTree>
    <p:extLst>
      <p:ext uri="{BB962C8B-B14F-4D97-AF65-F5344CB8AC3E}">
        <p14:creationId xmlns:p14="http://schemas.microsoft.com/office/powerpoint/2010/main" val="205646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62FE717-A062-4C60-84EF-4FEE7FAE9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641E6C1-0B9B-4095-9DB2-DDCCCC27D9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494" y="223340"/>
            <a:ext cx="4052749" cy="300395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16C5487-8E24-4644-8A5E-572F8EA40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817" y="1547915"/>
            <a:ext cx="4770560" cy="466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50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4123EDF-DA78-487C-ABA2-A49A0C3BD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5DA54220-6484-4A25-B37A-EFD0A774A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114" y="2626806"/>
            <a:ext cx="4970651" cy="381025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58C6146-4366-48CF-BDE3-C57593693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9458" y="3007832"/>
            <a:ext cx="5350457" cy="235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0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EA3152-EDB0-4836-925E-EF32D6874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2A2ECFE1-79D5-4F2F-8A84-538E2CEE8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1436" y="149924"/>
            <a:ext cx="4793670" cy="6708076"/>
          </a:xfrm>
        </p:spPr>
      </p:pic>
    </p:spTree>
    <p:extLst>
      <p:ext uri="{BB962C8B-B14F-4D97-AF65-F5344CB8AC3E}">
        <p14:creationId xmlns:p14="http://schemas.microsoft.com/office/powerpoint/2010/main" val="342243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77E5A1-1B3D-46EC-8F45-E790C580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FF593952-04B6-48E5-8ECA-6CBCB548C9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97" y="3028416"/>
            <a:ext cx="4467849" cy="3829584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62F7F2C-8B66-4259-BAB1-BDD353D73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87" y="86443"/>
            <a:ext cx="4620270" cy="294363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4C1420D5-23F1-4490-9036-562D3D5BF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25581"/>
            <a:ext cx="5460167" cy="180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97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67BEDB-747D-4A1F-ADF0-6BBA7D846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397BB0E6-C64C-4109-9282-FA9EB9212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5223" y="2518731"/>
            <a:ext cx="5171704" cy="369667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1771F6B-B754-4644-905D-143B791DA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635" y="842551"/>
            <a:ext cx="3888293" cy="9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84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A699CF-45A6-4F43-8561-375AD1DC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4383F7B3-2CAC-412B-95FC-58E100C646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733" y="220850"/>
            <a:ext cx="4022420" cy="664669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2D88185-9703-46C2-9DCB-B981363D9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67" y="2060584"/>
            <a:ext cx="4163509" cy="2457627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71E394C-E8FD-4974-BE14-8388D27ED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8467" y="4443577"/>
            <a:ext cx="4163509" cy="12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1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1D7836-6E4D-46C7-A2CC-7CCED308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8D15983F-C94C-450E-93BE-75DB8F2CF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8648" y="228515"/>
            <a:ext cx="3763140" cy="640097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087373B-5447-4D63-BF8E-055BA0D93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82" y="1002864"/>
            <a:ext cx="4175519" cy="38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4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A0085A-8514-44E3-B350-695A9A8E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D8F25883-24F5-4517-A166-B2ED0259D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656" y="2103120"/>
            <a:ext cx="4265672" cy="1371599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62B1F2DE-0E90-49BB-81B0-669D14D4B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26" y="553668"/>
            <a:ext cx="3762101" cy="13716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CB8642CC-B0E8-4647-848B-68EF9E5F3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33" y="3840708"/>
            <a:ext cx="3629797" cy="1860845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5A8B9ED-A65D-40A6-B203-A7C96F40DF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532" y="3986973"/>
            <a:ext cx="3629796" cy="171458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3375AD65-66AE-49E4-964E-E2F3652797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071" y="4005866"/>
            <a:ext cx="3629795" cy="20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225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EA3502-F858-4440-A767-CF4B06998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C79DF78D-786C-4C19-BA3D-D01DB66E8E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9834" y="918326"/>
            <a:ext cx="8255249" cy="3925481"/>
          </a:xfrm>
        </p:spPr>
      </p:pic>
    </p:spTree>
    <p:extLst>
      <p:ext uri="{BB962C8B-B14F-4D97-AF65-F5344CB8AC3E}">
        <p14:creationId xmlns:p14="http://schemas.microsoft.com/office/powerpoint/2010/main" val="1391742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DD12D1-F0B9-4082-ABA3-71D35EE1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7E3C73AD-CCB1-4D07-A9CE-F21530711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86" y="1820745"/>
            <a:ext cx="4050707" cy="1371600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DB474DD-BE06-45D9-BAF3-130DA9D55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594" y="2908644"/>
            <a:ext cx="4408830" cy="104071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A97E54C-8E57-43F3-B0A7-BB2D89930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86" y="2966337"/>
            <a:ext cx="4050707" cy="28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9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0DC8C8-2F18-4C64-93C9-13325C46D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D0845531-28B8-493D-991E-70624E8B9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4344" y="4410983"/>
            <a:ext cx="3777202" cy="136228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5C8D335-8B52-4FF6-BA4B-D9292F76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3" y="638532"/>
            <a:ext cx="3933892" cy="325520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E418EE4-A97D-4076-A491-E8F126516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344" y="2518070"/>
            <a:ext cx="3777202" cy="183954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39D4178-A4D9-4153-B312-1F23D6EAD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4985" y="642594"/>
            <a:ext cx="2962688" cy="4286848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732C1E6-206D-479E-A14E-26F2877F8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3244" y="256682"/>
            <a:ext cx="2981741" cy="214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44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039362-5841-47B5-A869-820AF8D8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E9C0CB6-077C-4C99-8F99-EB05BEFA32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8FAC94E-2E30-479F-BBB3-23371F889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563" y="3065208"/>
            <a:ext cx="2981741" cy="2305372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CE68876-DACC-4276-B697-69CE812A5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540" y="300788"/>
            <a:ext cx="3740002" cy="625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08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3B28661-35F6-4A82-A74C-FEE6CB33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E46CF99-CEF0-4975-8E44-FFFCFC1D6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766244"/>
            <a:ext cx="5471491" cy="4594649"/>
          </a:xfrm>
        </p:spPr>
      </p:pic>
    </p:spTree>
    <p:extLst>
      <p:ext uri="{BB962C8B-B14F-4D97-AF65-F5344CB8AC3E}">
        <p14:creationId xmlns:p14="http://schemas.microsoft.com/office/powerpoint/2010/main" val="5462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8684C2-2BF0-4BE4-B73E-697511999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3F731B-18D4-4BC8-A8D6-B38F87B21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E56BBDB-0F77-4F13-85CF-3C697AC87B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47" y="1217796"/>
            <a:ext cx="4740587" cy="410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0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B25EF-5C0F-44FF-91CA-1C64A403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8866F8-1802-4F27-B3EF-AEEAB5A2B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0549C32-9867-4B0A-B2A3-4C073C10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539" y="1801149"/>
            <a:ext cx="5591096" cy="269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49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C9BE99-2EBA-470E-8CC8-9C66D9AD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Θέση περιεχομένου 8">
            <a:extLst>
              <a:ext uri="{FF2B5EF4-FFF2-40B4-BE49-F238E27FC236}">
                <a16:creationId xmlns:a16="http://schemas.microsoft.com/office/drawing/2014/main" id="{92519963-70D0-4F9F-8ADF-5F857B20B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1128" y="1386548"/>
            <a:ext cx="4082029" cy="94200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C7EC159-A8CC-4F75-9B89-F682DC92C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10" y="2376295"/>
            <a:ext cx="6173061" cy="383911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F3153D4-3D9A-42EF-936E-6806E3D63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192" y="516202"/>
            <a:ext cx="4816714" cy="77689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9B0B761-9FB5-48E0-B522-82BB4C59E4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611" y="2355280"/>
            <a:ext cx="4093559" cy="107372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3F7ED01-8FA8-40AA-A259-A8DD93312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6610" y="3302899"/>
            <a:ext cx="4093559" cy="351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19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38D2863-66CA-448C-9DF9-414315C30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77A0CCE-9D77-4D40-9CF2-F398CBA8B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8581" y="521570"/>
            <a:ext cx="3675490" cy="6200983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B4B3519-042E-4191-99B8-C78ABEB68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696" y="1328394"/>
            <a:ext cx="3796732" cy="3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04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471AE1-2AD5-4137-8E8D-54441ADA1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CAF7675E-7304-4869-9818-48778032E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3405" y="1744850"/>
            <a:ext cx="5363709" cy="393223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8F3076D3-E428-4F94-93AA-672664878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6" y="99587"/>
            <a:ext cx="5026605" cy="389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08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560E6D9-C6C0-4114-9420-671D9E71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A74A198-B808-4DCE-8F6A-83054B5CA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endParaRPr lang="el-GR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6E0D2099-E4D3-4788-A287-E584207E2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68" y="642594"/>
            <a:ext cx="4898591" cy="91726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04B9D244-9536-438B-A081-ABC4AEBF1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68" y="1831988"/>
            <a:ext cx="4809040" cy="393192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60D9299-43D8-4B60-AE2B-CDD9F28CB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943" y="352530"/>
            <a:ext cx="3456522" cy="4491277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EC2B11AB-A63C-4A66-A692-F602103DA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943" y="4843807"/>
            <a:ext cx="3456522" cy="121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78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8DF351-BF2C-4C09-8983-B0D34066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1631ABF-241C-429C-A430-4419E5965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3429000"/>
            <a:ext cx="4011322" cy="1880307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0F6885-769C-46A6-B93D-1548C7D2F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23" y="-1"/>
            <a:ext cx="4107442" cy="68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00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F20CB7-F9F9-49D0-9F4B-1F10899CD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A08A852D-A7F9-4F6B-A2EF-0051B93AF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553" y="2207825"/>
            <a:ext cx="4842817" cy="2619074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C0C6E66E-1FF2-4B08-BFDC-66F5BA5AE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893" y="822960"/>
            <a:ext cx="3125107" cy="91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22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8588661-D650-41B4-882C-351646B6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6ED9049-0C9F-412F-A321-6904D48C6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CCF0A528-F41C-4B11-B7EE-DA9B0A901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24" y="113186"/>
            <a:ext cx="8534399" cy="695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59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1AD50C-94D8-457F-BAF8-BD4391DC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E061D879-C207-49AB-B4B2-6F446C874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8" y="3598991"/>
            <a:ext cx="3563140" cy="1244815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691DEA-87E3-4FCC-AA56-C1237674E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642594"/>
            <a:ext cx="3541059" cy="295639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68A76C5-5A56-4837-BAF9-C63EBD9A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747" y="554244"/>
            <a:ext cx="3225984" cy="2193669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1A0B3CD-B5A0-42DF-A658-F46B5AE226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747" y="2780041"/>
            <a:ext cx="3225984" cy="24194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0B182-F5AC-4DE8-9EF4-11379F374A57}"/>
              </a:ext>
            </a:extLst>
          </p:cNvPr>
          <p:cNvSpPr txBox="1"/>
          <p:nvPr/>
        </p:nvSpPr>
        <p:spPr>
          <a:xfrm>
            <a:off x="627529" y="6122894"/>
            <a:ext cx="9412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185</a:t>
            </a:r>
            <a:endParaRPr lang="el-GR" sz="600" dirty="0"/>
          </a:p>
        </p:txBody>
      </p:sp>
    </p:spTree>
    <p:extLst>
      <p:ext uri="{BB962C8B-B14F-4D97-AF65-F5344CB8AC3E}">
        <p14:creationId xmlns:p14="http://schemas.microsoft.com/office/powerpoint/2010/main" val="213601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5C3DE9-87F1-46B3-BD4A-DD5536EAF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DABB82BD-C74F-48C6-A61E-FB0E44293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348" y="364285"/>
            <a:ext cx="3483523" cy="5762463"/>
          </a:xfr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3BEFA8E3-172F-4932-8E1B-C044B0BB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406" y="239433"/>
            <a:ext cx="4185258" cy="1774761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C18750D4-3389-4D1D-B749-2B32A08BB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9939" y="1721224"/>
            <a:ext cx="4441318" cy="508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60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B24428-D5A4-45A2-B03C-119C90485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B74D77-3426-41BF-8D07-DA1CC550B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5BB0512-AAC9-4EB2-99DC-8AF673CC9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008" y="0"/>
            <a:ext cx="74644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42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B9FA6E0-E2E4-4957-AE55-E954E88D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FC86CE-6E8D-42CF-B3C9-05D698A8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1D6587A-C8FC-458A-98E4-F042F361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990" y="2103120"/>
            <a:ext cx="4720020" cy="204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61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500CE4-18DC-42DD-9983-5AF7E740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907D7200-FA43-4CE4-BB0D-D54B573A93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6360" y="349283"/>
            <a:ext cx="3278571" cy="6474024"/>
          </a:xfr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D7B64B5-E155-4F1A-B0A7-CC2679957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857222"/>
            <a:ext cx="5302040" cy="514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7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5B8FC0-9A4A-487E-9338-B4F88B8AD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BA25E9DA-8565-4774-BCD5-35536B62F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896469"/>
            <a:ext cx="10572027" cy="3765177"/>
          </a:xfrm>
        </p:spPr>
      </p:pic>
    </p:spTree>
    <p:extLst>
      <p:ext uri="{BB962C8B-B14F-4D97-AF65-F5344CB8AC3E}">
        <p14:creationId xmlns:p14="http://schemas.microsoft.com/office/powerpoint/2010/main" val="308636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4EE447-CA22-4FA9-87B5-9FE354E70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30E46E1-7ED5-4DF4-A352-404B409A4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34FE42E-C9A7-46A9-BF8C-8503752D7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41" y="0"/>
            <a:ext cx="5799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4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A36D5C-DFCC-4E82-9D12-402A0676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2425EEA6-8691-428E-807C-285BBFB6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83" y="1291497"/>
            <a:ext cx="3353268" cy="981212"/>
          </a:xfr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8FA91DB-6E19-4F3C-9A48-34DE84887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04" y="700865"/>
            <a:ext cx="3410426" cy="59063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BCC6C5A6-C458-4440-BDB9-A009B8538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647" y="260275"/>
            <a:ext cx="4469550" cy="595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65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απούνι">
  <a:themeElements>
    <a:clrScheme name="Μπλε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Σαπούνι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Σαπούνι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Σαπούνι</Template>
  <TotalTime>673</TotalTime>
  <Words>11</Words>
  <Application>Microsoft Office PowerPoint</Application>
  <PresentationFormat>Ευρεία οθόνη</PresentationFormat>
  <Paragraphs>5</Paragraphs>
  <Slides>38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0" baseType="lpstr">
      <vt:lpstr>Garamond</vt:lpstr>
      <vt:lpstr>Σαπούνι</vt:lpstr>
      <vt:lpstr>Εγκεφαλικές κινητικεσ διαταραχεσ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Pinelopi vlotinou</dc:creator>
  <cp:lastModifiedBy>Pinelopi vlotinou</cp:lastModifiedBy>
  <cp:revision>9</cp:revision>
  <dcterms:created xsi:type="dcterms:W3CDTF">2024-10-23T20:25:45Z</dcterms:created>
  <dcterms:modified xsi:type="dcterms:W3CDTF">2024-10-28T11:29:39Z</dcterms:modified>
</cp:coreProperties>
</file>