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56" r:id="rId4"/>
    <p:sldId id="258" r:id="rId5"/>
    <p:sldId id="259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E9B5A-2165-4788-AA66-12F02076A5C7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864CF-89C2-4094-988C-62E7DC371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5191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3018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975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964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331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487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375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671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051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0012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347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994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065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1E0A3-82B0-40C9-8537-05C620A95921}" type="datetimeFigureOut">
              <a:rPr lang="el-GR" smtClean="0"/>
              <a:t>7/12/2020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48E5D-531F-428E-8681-97514B0BEB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877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64462" y="1820992"/>
            <a:ext cx="49139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ΠΑΡΑΔΕΙΓΜΑ</a:t>
            </a:r>
            <a:r>
              <a:rPr lang="en-US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Κύκλου </a:t>
            </a:r>
            <a:r>
              <a:rPr lang="en-US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Rankine </a:t>
            </a:r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με υπερθέρμανση (κύκλος </a:t>
            </a:r>
            <a:r>
              <a:rPr lang="en-US" sz="2400" i="1" u="sng" dirty="0" err="1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Hirn</a:t>
            </a:r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52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406" y="3465435"/>
            <a:ext cx="3682495" cy="2531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433" y="422540"/>
            <a:ext cx="3737468" cy="30428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4950" y="629031"/>
            <a:ext cx="3419475" cy="29908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96874" y="4565882"/>
                <a:ext cx="5711371" cy="587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𝜃𝜀𝜌𝜇𝜄𝜅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𝜅𝛼𝜃𝛼𝜌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874" y="4565882"/>
                <a:ext cx="5711371" cy="5872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023360" y="195072"/>
            <a:ext cx="2426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ΙΔΑΝΙΚΕΣ ΜΕΤΑΒΟΛΕΣ</a:t>
            </a:r>
            <a:endParaRPr lang="el-GR" b="1" u="sng" dirty="0"/>
          </a:p>
        </p:txBody>
      </p:sp>
    </p:spTree>
    <p:extLst>
      <p:ext uri="{BB962C8B-B14F-4D97-AF65-F5344CB8AC3E}">
        <p14:creationId xmlns:p14="http://schemas.microsoft.com/office/powerpoint/2010/main" val="277545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33984" y="381580"/>
            <a:ext cx="3633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Το ποσό θερμότητας που απαιτείται </a:t>
            </a:r>
            <a:endParaRPr lang="el-GR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2687" y="393418"/>
            <a:ext cx="1206908" cy="4917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329" y="1072628"/>
            <a:ext cx="6723140" cy="90445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1988" y="1976655"/>
            <a:ext cx="4337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Το ποσό θερμότητας που αποβάλλεται </a:t>
            </a:r>
            <a:endParaRPr lang="el-GR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7214" y="4310356"/>
            <a:ext cx="1733031" cy="4868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989" y="2842281"/>
                <a:ext cx="5150448" cy="3927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𝜏𝜀𝜆𝜄𝜅𝜂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𝛼𝜌𝜒𝜄𝜅𝜂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𝜅𝜈𝜔𝜎𝜂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9" y="2842281"/>
                <a:ext cx="5150448" cy="392736"/>
              </a:xfrm>
              <a:prstGeom prst="rect">
                <a:avLst/>
              </a:prstGeom>
              <a:blipFill rotWithShape="0">
                <a:blip r:embed="rId5"/>
                <a:stretch>
                  <a:fillRect b="-2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>
            <a:stCxn id="10" idx="2"/>
          </p:cNvCxnSpPr>
          <p:nvPr/>
        </p:nvCxnSpPr>
        <p:spPr>
          <a:xfrm flipH="1">
            <a:off x="315538" y="2345987"/>
            <a:ext cx="1905016" cy="485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900160" y="371074"/>
            <a:ext cx="292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Σημ. 4 = υπέρθερμος ατμός</a:t>
            </a:r>
            <a:endParaRPr lang="el-GR" b="1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21653" y="2287035"/>
            <a:ext cx="661416" cy="517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83069" y="2047947"/>
            <a:ext cx="66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Σημ. 1 = κορεσμένο υγρό στη χαμηλή πίεση = ΠΙΝΑΚΑΣ ΚΟΡΕΣΜΟΥ</a:t>
            </a:r>
            <a:endParaRPr lang="el-GR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97408" y="3745982"/>
            <a:ext cx="259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Γραφικός προσδιορισμός</a:t>
            </a:r>
            <a:endParaRPr lang="el-GR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3045125" y="3076391"/>
            <a:ext cx="1743455" cy="915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387378" y="4290459"/>
            <a:ext cx="1645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Αναλυτικός </a:t>
            </a:r>
          </a:p>
          <a:p>
            <a:r>
              <a:rPr lang="el-GR" dirty="0" smtClean="0"/>
              <a:t>προσδιορισμός</a:t>
            </a:r>
            <a:endParaRPr lang="el-GR" dirty="0"/>
          </a:p>
        </p:txBody>
      </p:sp>
      <p:sp>
        <p:nvSpPr>
          <p:cNvPr id="37" name="TextBox 36"/>
          <p:cNvSpPr txBox="1"/>
          <p:nvPr/>
        </p:nvSpPr>
        <p:spPr>
          <a:xfrm>
            <a:off x="6113831" y="3540154"/>
            <a:ext cx="259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Γραφικός προσδιορισμός</a:t>
            </a:r>
            <a:endParaRPr lang="el-GR" dirty="0"/>
          </a:p>
        </p:txBody>
      </p:sp>
      <p:sp>
        <p:nvSpPr>
          <p:cNvPr id="38" name="TextBox 37"/>
          <p:cNvSpPr txBox="1"/>
          <p:nvPr/>
        </p:nvSpPr>
        <p:spPr>
          <a:xfrm>
            <a:off x="633984" y="5050324"/>
            <a:ext cx="2962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Αναλυτικός προσδιορισμός</a:t>
            </a:r>
            <a:endParaRPr lang="el-GR" dirty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5821223" y="3788465"/>
            <a:ext cx="292608" cy="638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05055" y="5526114"/>
            <a:ext cx="288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45 = </a:t>
            </a:r>
            <a:r>
              <a:rPr lang="el-GR" dirty="0" err="1" smtClean="0"/>
              <a:t>ισοεντροπική</a:t>
            </a:r>
            <a:r>
              <a:rPr lang="el-GR" dirty="0" smtClean="0"/>
              <a:t> εκτόνωση</a:t>
            </a:r>
            <a:endParaRPr lang="el-GR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727121" y="5419656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045125" y="5981037"/>
            <a:ext cx="2822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Σημ. 4 = υπ</a:t>
            </a:r>
            <a:r>
              <a:rPr lang="el-GR" b="1" dirty="0"/>
              <a:t>έ</a:t>
            </a:r>
            <a:r>
              <a:rPr lang="el-GR" b="1" dirty="0" smtClean="0"/>
              <a:t>ρθερμος ατμός</a:t>
            </a:r>
            <a:endParaRPr lang="el-GR" b="1" dirty="0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2743200" y="4664618"/>
            <a:ext cx="2916882" cy="492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510894" y="5863468"/>
            <a:ext cx="21998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Χαμηλή πίεση </a:t>
            </a:r>
          </a:p>
          <a:p>
            <a:r>
              <a:rPr lang="el-GR" b="1" dirty="0" smtClean="0"/>
              <a:t>ΠΙΝΑΚΑΣ ΚΟΡΕΣΜΟΥ</a:t>
            </a:r>
            <a:endParaRPr lang="el-GR" b="1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157524" y="555740"/>
            <a:ext cx="475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8" idx="0"/>
          </p:cNvCxnSpPr>
          <p:nvPr/>
        </p:nvCxnSpPr>
        <p:spPr>
          <a:xfrm flipV="1">
            <a:off x="5346141" y="170688"/>
            <a:ext cx="213411" cy="222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23" idx="1"/>
          </p:cNvCxnSpPr>
          <p:nvPr/>
        </p:nvCxnSpPr>
        <p:spPr>
          <a:xfrm>
            <a:off x="5559552" y="170688"/>
            <a:ext cx="3340608" cy="385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4742687" y="695116"/>
            <a:ext cx="816865" cy="459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34" idx="0"/>
          </p:cNvCxnSpPr>
          <p:nvPr/>
        </p:nvCxnSpPr>
        <p:spPr>
          <a:xfrm flipH="1">
            <a:off x="3210338" y="3063737"/>
            <a:ext cx="1645920" cy="1226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12" idx="1"/>
          </p:cNvCxnSpPr>
          <p:nvPr/>
        </p:nvCxnSpPr>
        <p:spPr>
          <a:xfrm flipV="1">
            <a:off x="3890945" y="4553759"/>
            <a:ext cx="286269" cy="105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727121" y="5419656"/>
            <a:ext cx="297007" cy="249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/>
              <p:cNvSpPr/>
              <p:nvPr/>
            </p:nvSpPr>
            <p:spPr>
              <a:xfrm>
                <a:off x="4250465" y="5274186"/>
                <a:ext cx="2597121" cy="564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1" name="Rectangle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465" y="5274186"/>
                <a:ext cx="2597121" cy="5648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Straight Arrow Connector 92"/>
          <p:cNvCxnSpPr>
            <a:stCxn id="47" idx="3"/>
            <a:endCxn id="91" idx="1"/>
          </p:cNvCxnSpPr>
          <p:nvPr/>
        </p:nvCxnSpPr>
        <p:spPr>
          <a:xfrm flipV="1">
            <a:off x="3791713" y="5556635"/>
            <a:ext cx="458752" cy="154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H="1">
            <a:off x="3791713" y="5633707"/>
            <a:ext cx="760648" cy="413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5660082" y="5710780"/>
            <a:ext cx="765102" cy="639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6291072" y="5633707"/>
            <a:ext cx="219822" cy="347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ight Arrow 101"/>
          <p:cNvSpPr/>
          <p:nvPr/>
        </p:nvSpPr>
        <p:spPr>
          <a:xfrm>
            <a:off x="6847586" y="5419656"/>
            <a:ext cx="2052574" cy="1248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9029599" y="5249115"/>
                <a:ext cx="166122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4 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9599" y="5249115"/>
                <a:ext cx="1661224" cy="5186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7391263" y="1208341"/>
                <a:ext cx="2638928" cy="371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263" y="1208341"/>
                <a:ext cx="2638928" cy="371064"/>
              </a:xfrm>
              <a:prstGeom prst="rect">
                <a:avLst/>
              </a:prstGeom>
              <a:blipFill rotWithShape="0">
                <a:blip r:embed="rId8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3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011" y="281678"/>
            <a:ext cx="2812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ΠΡΑΓΜΑΤΙΚΕΣ  ΜΕΤΑΒΟΛΕΣ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11" y="846082"/>
            <a:ext cx="7099503" cy="300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71" y="4047744"/>
            <a:ext cx="35242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4070" y="3272424"/>
            <a:ext cx="3302508" cy="10786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449230" y="1491664"/>
            <a:ext cx="121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Θερμική ενέργεια στην εκτόνωση</a:t>
            </a:r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10365558" y="1572652"/>
            <a:ext cx="11016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Θερμική </a:t>
            </a:r>
            <a:endParaRPr lang="el-GR" dirty="0" smtClean="0"/>
          </a:p>
          <a:p>
            <a:r>
              <a:rPr lang="el-GR" dirty="0" smtClean="0"/>
              <a:t>ενέργεια </a:t>
            </a:r>
          </a:p>
          <a:p>
            <a:r>
              <a:rPr lang="el-GR" dirty="0" smtClean="0"/>
              <a:t>στην </a:t>
            </a:r>
          </a:p>
          <a:p>
            <a:r>
              <a:rPr lang="el-GR" dirty="0" smtClean="0"/>
              <a:t>συμπίεση</a:t>
            </a:r>
            <a:endParaRPr lang="el-GR" dirty="0"/>
          </a:p>
        </p:txBody>
      </p:sp>
      <p:cxnSp>
        <p:nvCxnSpPr>
          <p:cNvPr id="10" name="Straight Arrow Connector 9"/>
          <p:cNvCxnSpPr>
            <a:stCxn id="7" idx="2"/>
          </p:cNvCxnSpPr>
          <p:nvPr/>
        </p:nvCxnSpPr>
        <p:spPr>
          <a:xfrm>
            <a:off x="9055444" y="2691993"/>
            <a:ext cx="759290" cy="621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</p:cNvCxnSpPr>
          <p:nvPr/>
        </p:nvCxnSpPr>
        <p:spPr>
          <a:xfrm flipH="1">
            <a:off x="10824487" y="2772981"/>
            <a:ext cx="91895" cy="621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880143" y="4699849"/>
            <a:ext cx="1365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Θερμότητα που χορηγείται</a:t>
            </a:r>
            <a:endParaRPr lang="el-GR" dirty="0"/>
          </a:p>
        </p:txBody>
      </p:sp>
      <p:cxnSp>
        <p:nvCxnSpPr>
          <p:cNvPr id="15" name="Straight Arrow Connector 14"/>
          <p:cNvCxnSpPr>
            <a:endCxn id="13" idx="0"/>
          </p:cNvCxnSpPr>
          <p:nvPr/>
        </p:nvCxnSpPr>
        <p:spPr>
          <a:xfrm flipH="1">
            <a:off x="9562895" y="4351066"/>
            <a:ext cx="970993" cy="348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36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2030" y="318254"/>
            <a:ext cx="1344197" cy="42289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0268" y="318254"/>
            <a:ext cx="3710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Το ποσό θερμότητας που απαιτείται </a:t>
            </a:r>
            <a:endParaRPr lang="el-GR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7486" y="-14756"/>
            <a:ext cx="3625282" cy="986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4370171" y="1444355"/>
                <a:ext cx="5272597" cy="485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𝜏𝜀𝜆𝜄𝜅𝜂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𝛼𝜌𝜒𝜄𝜅𝜂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𝜎𝜐𝜇𝜋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ύ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𝜅𝜈𝜔𝜎𝜂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171" y="1444355"/>
                <a:ext cx="5272597" cy="485069"/>
              </a:xfrm>
              <a:prstGeom prst="rect">
                <a:avLst/>
              </a:prstGeom>
              <a:blipFill rotWithShape="0">
                <a:blip r:embed="rId4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68019" y="1317558"/>
            <a:ext cx="3974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Το ποσό θερμότητας που αποβάλλεται </a:t>
            </a:r>
            <a:endParaRPr lang="el-GR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8741664" y="1792224"/>
            <a:ext cx="414528" cy="816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019" y="3372387"/>
            <a:ext cx="3425162" cy="97861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42972" y="3003055"/>
            <a:ext cx="3667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Ο βαθμός ξηρότητας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στο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σημείο 5</a:t>
            </a:r>
            <a:r>
              <a:rPr lang="el-GR" sz="1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΄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8262245" y="2609088"/>
                <a:ext cx="3799502" cy="3350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5′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−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𝜎𝜏𝜌𝜊𝛽𝜄𝜆𝜊𝜐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2245" y="2609088"/>
                <a:ext cx="3799502" cy="335092"/>
              </a:xfrm>
              <a:prstGeom prst="rect">
                <a:avLst/>
              </a:prstGeom>
              <a:blipFill rotWithShape="0">
                <a:blip r:embed="rId6"/>
                <a:stretch>
                  <a:fillRect l="-1122" r="-801" b="-254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01630" y="2324196"/>
            <a:ext cx="1733550" cy="904875"/>
          </a:xfrm>
          <a:prstGeom prst="rect">
            <a:avLst/>
          </a:prstGeom>
        </p:spPr>
      </p:pic>
      <p:sp>
        <p:nvSpPr>
          <p:cNvPr id="19" name="Right Arrow 18"/>
          <p:cNvSpPr/>
          <p:nvPr/>
        </p:nvSpPr>
        <p:spPr>
          <a:xfrm>
            <a:off x="7830127" y="2731008"/>
            <a:ext cx="301937" cy="100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5978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111</Words>
  <Application>Microsoft Office PowerPoint</Application>
  <PresentationFormat>Widescreen</PresentationFormat>
  <Paragraphs>45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Equation.DSMT4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</cp:revision>
  <dcterms:created xsi:type="dcterms:W3CDTF">2020-12-07T18:15:15Z</dcterms:created>
  <dcterms:modified xsi:type="dcterms:W3CDTF">2020-12-07T19:19:52Z</dcterms:modified>
</cp:coreProperties>
</file>