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8"/>
  </p:notesMasterIdLst>
  <p:sldIdLst>
    <p:sldId id="256" r:id="rId2"/>
    <p:sldId id="318" r:id="rId3"/>
    <p:sldId id="319" r:id="rId4"/>
    <p:sldId id="335" r:id="rId5"/>
    <p:sldId id="270" r:id="rId6"/>
    <p:sldId id="329" r:id="rId7"/>
    <p:sldId id="303" r:id="rId8"/>
    <p:sldId id="325" r:id="rId9"/>
    <p:sldId id="326" r:id="rId10"/>
    <p:sldId id="327" r:id="rId11"/>
    <p:sldId id="328" r:id="rId12"/>
    <p:sldId id="324" r:id="rId13"/>
    <p:sldId id="304" r:id="rId14"/>
    <p:sldId id="321" r:id="rId15"/>
    <p:sldId id="320" r:id="rId16"/>
    <p:sldId id="330" r:id="rId17"/>
    <p:sldId id="331" r:id="rId18"/>
    <p:sldId id="332" r:id="rId19"/>
    <p:sldId id="308" r:id="rId20"/>
    <p:sldId id="333" r:id="rId21"/>
    <p:sldId id="334" r:id="rId22"/>
    <p:sldId id="310" r:id="rId23"/>
    <p:sldId id="313" r:id="rId24"/>
    <p:sldId id="314" r:id="rId25"/>
    <p:sldId id="315" r:id="rId26"/>
    <p:sldId id="31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IWA" initials="U" lastIdx="0" clrIdx="0">
    <p:extLst>
      <p:ext uri="{19B8F6BF-5375-455C-9EA6-DF929625EA0E}">
        <p15:presenceInfo xmlns:p15="http://schemas.microsoft.com/office/powerpoint/2012/main" userId="08cf7f42975931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08cf7f4297593144" providerId="LiveId" clId="{53A356A8-CA8E-442D-83E1-A9DF5C227D12}"/>
    <pc:docChg chg="undo custSel addSld delSld modSld">
      <pc:chgData name="" userId="08cf7f4297593144" providerId="LiveId" clId="{53A356A8-CA8E-442D-83E1-A9DF5C227D12}" dt="2022-10-10T12:08:24.672" v="614" actId="2696"/>
      <pc:docMkLst>
        <pc:docMk/>
      </pc:docMkLst>
      <pc:sldChg chg="addSp delSp modSp">
        <pc:chgData name="" userId="08cf7f4297593144" providerId="LiveId" clId="{53A356A8-CA8E-442D-83E1-A9DF5C227D12}" dt="2022-10-10T11:33:20.598" v="148" actId="255"/>
        <pc:sldMkLst>
          <pc:docMk/>
          <pc:sldMk cId="3642426878" sldId="256"/>
        </pc:sldMkLst>
        <pc:spChg chg="mod">
          <ac:chgData name="" userId="08cf7f4297593144" providerId="LiveId" clId="{53A356A8-CA8E-442D-83E1-A9DF5C227D12}" dt="2022-10-10T11:33:20.598" v="148" actId="255"/>
          <ac:spMkLst>
            <pc:docMk/>
            <pc:sldMk cId="3642426878" sldId="256"/>
            <ac:spMk id="2" creationId="{A81C68F8-F0D6-4D3B-B6EA-F6032FA43F68}"/>
          </ac:spMkLst>
        </pc:spChg>
        <pc:spChg chg="del">
          <ac:chgData name="" userId="08cf7f4297593144" providerId="LiveId" clId="{53A356A8-CA8E-442D-83E1-A9DF5C227D12}" dt="2022-10-10T11:33:07.869" v="146" actId="478"/>
          <ac:spMkLst>
            <pc:docMk/>
            <pc:sldMk cId="3642426878" sldId="256"/>
            <ac:spMk id="3" creationId="{25022F3A-6A88-4C4A-90D1-FBEC06C64A36}"/>
          </ac:spMkLst>
        </pc:spChg>
        <pc:spChg chg="add del mod">
          <ac:chgData name="" userId="08cf7f4297593144" providerId="LiveId" clId="{53A356A8-CA8E-442D-83E1-A9DF5C227D12}" dt="2022-10-10T11:33:10.083" v="147" actId="478"/>
          <ac:spMkLst>
            <pc:docMk/>
            <pc:sldMk cId="3642426878" sldId="256"/>
            <ac:spMk id="5" creationId="{F9E0BB16-995D-46CC-A0DE-4EE7964CF85B}"/>
          </ac:spMkLst>
        </pc:spChg>
      </pc:sldChg>
      <pc:sldChg chg="addSp delSp modSp">
        <pc:chgData name="" userId="08cf7f4297593144" providerId="LiveId" clId="{53A356A8-CA8E-442D-83E1-A9DF5C227D12}" dt="2022-10-10T12:00:27.551" v="485" actId="1076"/>
        <pc:sldMkLst>
          <pc:docMk/>
          <pc:sldMk cId="2355156847" sldId="270"/>
        </pc:sldMkLst>
        <pc:spChg chg="mod">
          <ac:chgData name="" userId="08cf7f4297593144" providerId="LiveId" clId="{53A356A8-CA8E-442D-83E1-A9DF5C227D12}" dt="2022-10-10T11:53:53.205" v="443" actId="14100"/>
          <ac:spMkLst>
            <pc:docMk/>
            <pc:sldMk cId="2355156847" sldId="270"/>
            <ac:spMk id="2" creationId="{5EC3409A-E5FC-4F33-807E-08B0F618969A}"/>
          </ac:spMkLst>
        </pc:spChg>
        <pc:spChg chg="del">
          <ac:chgData name="" userId="08cf7f4297593144" providerId="LiveId" clId="{53A356A8-CA8E-442D-83E1-A9DF5C227D12}" dt="2022-10-10T11:20:07.476" v="0" actId="478"/>
          <ac:spMkLst>
            <pc:docMk/>
            <pc:sldMk cId="2355156847" sldId="270"/>
            <ac:spMk id="3" creationId="{190C9184-5D46-4096-8258-AD93763492F7}"/>
          </ac:spMkLst>
        </pc:spChg>
        <pc:spChg chg="del">
          <ac:chgData name="" userId="08cf7f4297593144" providerId="LiveId" clId="{53A356A8-CA8E-442D-83E1-A9DF5C227D12}" dt="2022-10-10T11:20:13.362" v="2" actId="478"/>
          <ac:spMkLst>
            <pc:docMk/>
            <pc:sldMk cId="2355156847" sldId="270"/>
            <ac:spMk id="4" creationId="{C4984A73-A589-49B3-9361-9F98C9AF73D4}"/>
          </ac:spMkLst>
        </pc:spChg>
        <pc:spChg chg="del">
          <ac:chgData name="" userId="08cf7f4297593144" providerId="LiveId" clId="{53A356A8-CA8E-442D-83E1-A9DF5C227D12}" dt="2022-10-10T11:20:16.492" v="3" actId="478"/>
          <ac:spMkLst>
            <pc:docMk/>
            <pc:sldMk cId="2355156847" sldId="270"/>
            <ac:spMk id="5" creationId="{D30FCA88-0C8F-4CFA-BB79-B61A5CFB2085}"/>
          </ac:spMkLst>
        </pc:spChg>
        <pc:spChg chg="add del mod">
          <ac:chgData name="" userId="08cf7f4297593144" providerId="LiveId" clId="{53A356A8-CA8E-442D-83E1-A9DF5C227D12}" dt="2022-10-10T11:20:10.249" v="1" actId="478"/>
          <ac:spMkLst>
            <pc:docMk/>
            <pc:sldMk cId="2355156847" sldId="270"/>
            <ac:spMk id="8" creationId="{B256B784-09A8-4DA3-BC68-08AD69383CCB}"/>
          </ac:spMkLst>
        </pc:spChg>
        <pc:picChg chg="add del mod">
          <ac:chgData name="" userId="08cf7f4297593144" providerId="LiveId" clId="{53A356A8-CA8E-442D-83E1-A9DF5C227D12}" dt="2022-10-10T11:21:10.020" v="12" actId="478"/>
          <ac:picMkLst>
            <pc:docMk/>
            <pc:sldMk cId="2355156847" sldId="270"/>
            <ac:picMk id="11" creationId="{5591513A-949B-4B8D-A958-40B985E0B93D}"/>
          </ac:picMkLst>
        </pc:picChg>
        <pc:picChg chg="add del mod">
          <ac:chgData name="" userId="08cf7f4297593144" providerId="LiveId" clId="{53A356A8-CA8E-442D-83E1-A9DF5C227D12}" dt="2022-10-10T11:25:08.972" v="16" actId="478"/>
          <ac:picMkLst>
            <pc:docMk/>
            <pc:sldMk cId="2355156847" sldId="270"/>
            <ac:picMk id="13" creationId="{DA50E4DB-7C1C-4972-87B6-131C4A17D0ED}"/>
          </ac:picMkLst>
        </pc:picChg>
        <pc:picChg chg="add del mod">
          <ac:chgData name="" userId="08cf7f4297593144" providerId="LiveId" clId="{53A356A8-CA8E-442D-83E1-A9DF5C227D12}" dt="2022-10-10T11:50:15.764" v="366" actId="478"/>
          <ac:picMkLst>
            <pc:docMk/>
            <pc:sldMk cId="2355156847" sldId="270"/>
            <ac:picMk id="15" creationId="{A7FB5537-209C-436D-988E-5C8C7CCCDDF5}"/>
          </ac:picMkLst>
        </pc:picChg>
        <pc:picChg chg="add del mod">
          <ac:chgData name="" userId="08cf7f4297593144" providerId="LiveId" clId="{53A356A8-CA8E-442D-83E1-A9DF5C227D12}" dt="2022-10-10T11:50:13.771" v="365" actId="478"/>
          <ac:picMkLst>
            <pc:docMk/>
            <pc:sldMk cId="2355156847" sldId="270"/>
            <ac:picMk id="17" creationId="{36ED202F-0BA5-481D-87D3-04761098152C}"/>
          </ac:picMkLst>
        </pc:picChg>
        <pc:picChg chg="add mod">
          <ac:chgData name="" userId="08cf7f4297593144" providerId="LiveId" clId="{53A356A8-CA8E-442D-83E1-A9DF5C227D12}" dt="2022-10-10T11:54:05.737" v="446" actId="14100"/>
          <ac:picMkLst>
            <pc:docMk/>
            <pc:sldMk cId="2355156847" sldId="270"/>
            <ac:picMk id="18" creationId="{C4A81C95-65D3-4ADC-B28F-8B05A3A88AB4}"/>
          </ac:picMkLst>
        </pc:picChg>
        <pc:picChg chg="add mod modCrop">
          <ac:chgData name="" userId="08cf7f4297593144" providerId="LiveId" clId="{53A356A8-CA8E-442D-83E1-A9DF5C227D12}" dt="2022-10-10T11:56:02.794" v="453" actId="1076"/>
          <ac:picMkLst>
            <pc:docMk/>
            <pc:sldMk cId="2355156847" sldId="270"/>
            <ac:picMk id="1026" creationId="{0525D78C-9FA3-4729-B8E6-2C4DC21D7C15}"/>
          </ac:picMkLst>
        </pc:picChg>
        <pc:picChg chg="add mod modCrop">
          <ac:chgData name="" userId="08cf7f4297593144" providerId="LiveId" clId="{53A356A8-CA8E-442D-83E1-A9DF5C227D12}" dt="2022-10-10T11:57:45.135" v="467" actId="1038"/>
          <ac:picMkLst>
            <pc:docMk/>
            <pc:sldMk cId="2355156847" sldId="270"/>
            <ac:picMk id="1028" creationId="{C30F3DDD-983F-4BB1-B975-4241E8D4CCC9}"/>
          </ac:picMkLst>
        </pc:picChg>
        <pc:picChg chg="add mod modCrop">
          <ac:chgData name="" userId="08cf7f4297593144" providerId="LiveId" clId="{53A356A8-CA8E-442D-83E1-A9DF5C227D12}" dt="2022-10-10T12:00:27.551" v="485" actId="1076"/>
          <ac:picMkLst>
            <pc:docMk/>
            <pc:sldMk cId="2355156847" sldId="270"/>
            <ac:picMk id="1030" creationId="{D0D2CBA0-B97C-4613-82D4-5F6B36338ABE}"/>
          </ac:picMkLst>
        </pc:picChg>
        <pc:cxnChg chg="del mod">
          <ac:chgData name="" userId="08cf7f4297593144" providerId="LiveId" clId="{53A356A8-CA8E-442D-83E1-A9DF5C227D12}" dt="2022-10-10T11:20:20.625" v="5" actId="478"/>
          <ac:cxnSpMkLst>
            <pc:docMk/>
            <pc:sldMk cId="2355156847" sldId="270"/>
            <ac:cxnSpMk id="7" creationId="{9880DFCC-587D-436A-9287-65CEF6990582}"/>
          </ac:cxnSpMkLst>
        </pc:cxnChg>
        <pc:cxnChg chg="del">
          <ac:chgData name="" userId="08cf7f4297593144" providerId="LiveId" clId="{53A356A8-CA8E-442D-83E1-A9DF5C227D12}" dt="2022-10-10T11:20:19.026" v="4" actId="478"/>
          <ac:cxnSpMkLst>
            <pc:docMk/>
            <pc:sldMk cId="2355156847" sldId="270"/>
            <ac:cxnSpMk id="9" creationId="{38A2A61B-FEDF-4DCA-B11E-1D07DD66EC9E}"/>
          </ac:cxnSpMkLst>
        </pc:cxnChg>
      </pc:sldChg>
      <pc:sldChg chg="addSp delSp modSp add">
        <pc:chgData name="" userId="08cf7f4297593144" providerId="LiveId" clId="{53A356A8-CA8E-442D-83E1-A9DF5C227D12}" dt="2022-10-10T12:07:06.514" v="613" actId="14100"/>
        <pc:sldMkLst>
          <pc:docMk/>
          <pc:sldMk cId="2839827758" sldId="303"/>
        </pc:sldMkLst>
        <pc:spChg chg="mod">
          <ac:chgData name="" userId="08cf7f4297593144" providerId="LiveId" clId="{53A356A8-CA8E-442D-83E1-A9DF5C227D12}" dt="2022-10-10T12:01:34.083" v="502" actId="14100"/>
          <ac:spMkLst>
            <pc:docMk/>
            <pc:sldMk cId="2839827758" sldId="303"/>
            <ac:spMk id="2" creationId="{4C1A586D-7E3D-47F8-A203-EEC66F3999FC}"/>
          </ac:spMkLst>
        </pc:spChg>
        <pc:spChg chg="del">
          <ac:chgData name="" userId="08cf7f4297593144" providerId="LiveId" clId="{53A356A8-CA8E-442D-83E1-A9DF5C227D12}" dt="2022-10-10T11:20:50.099" v="10" actId="478"/>
          <ac:spMkLst>
            <pc:docMk/>
            <pc:sldMk cId="2839827758" sldId="303"/>
            <ac:spMk id="3" creationId="{9FD48D62-A074-4D73-BBCF-9BF1C4AC52D4}"/>
          </ac:spMkLst>
        </pc:spChg>
        <pc:picChg chg="add del mod">
          <ac:chgData name="" userId="08cf7f4297593144" providerId="LiveId" clId="{53A356A8-CA8E-442D-83E1-A9DF5C227D12}" dt="2022-10-10T11:21:14.023" v="13" actId="478"/>
          <ac:picMkLst>
            <pc:docMk/>
            <pc:sldMk cId="2839827758" sldId="303"/>
            <ac:picMk id="5" creationId="{7A0F1D65-1DFF-4583-99A8-C71A3E773280}"/>
          </ac:picMkLst>
        </pc:picChg>
        <pc:picChg chg="add del mod">
          <ac:chgData name="" userId="08cf7f4297593144" providerId="LiveId" clId="{53A356A8-CA8E-442D-83E1-A9DF5C227D12}" dt="2022-10-10T11:54:11.044" v="447" actId="478"/>
          <ac:picMkLst>
            <pc:docMk/>
            <pc:sldMk cId="2839827758" sldId="303"/>
            <ac:picMk id="7" creationId="{57A9DBA7-B484-4643-92FE-D7F47B31D275}"/>
          </ac:picMkLst>
        </pc:picChg>
        <pc:picChg chg="add mod">
          <ac:chgData name="" userId="08cf7f4297593144" providerId="LiveId" clId="{53A356A8-CA8E-442D-83E1-A9DF5C227D12}" dt="2022-10-10T12:06:46.158" v="609" actId="1076"/>
          <ac:picMkLst>
            <pc:docMk/>
            <pc:sldMk cId="2839827758" sldId="303"/>
            <ac:picMk id="9" creationId="{8AA335C3-A4A5-4751-9780-445F613D3979}"/>
          </ac:picMkLst>
        </pc:picChg>
        <pc:picChg chg="add mod">
          <ac:chgData name="" userId="08cf7f4297593144" providerId="LiveId" clId="{53A356A8-CA8E-442D-83E1-A9DF5C227D12}" dt="2022-10-10T12:07:06.514" v="613" actId="14100"/>
          <ac:picMkLst>
            <pc:docMk/>
            <pc:sldMk cId="2839827758" sldId="303"/>
            <ac:picMk id="10" creationId="{1068AA4B-75D9-4FFD-98A7-9FEF4EBA58C3}"/>
          </ac:picMkLst>
        </pc:picChg>
      </pc:sldChg>
      <pc:sldChg chg="addSp delSp modSp add">
        <pc:chgData name="" userId="08cf7f4297593144" providerId="LiveId" clId="{53A356A8-CA8E-442D-83E1-A9DF5C227D12}" dt="2022-10-10T12:03:09.820" v="547" actId="1076"/>
        <pc:sldMkLst>
          <pc:docMk/>
          <pc:sldMk cId="2220527414" sldId="304"/>
        </pc:sldMkLst>
        <pc:spChg chg="mod">
          <ac:chgData name="" userId="08cf7f4297593144" providerId="LiveId" clId="{53A356A8-CA8E-442D-83E1-A9DF5C227D12}" dt="2022-10-10T12:02:21.480" v="540" actId="14100"/>
          <ac:spMkLst>
            <pc:docMk/>
            <pc:sldMk cId="2220527414" sldId="304"/>
            <ac:spMk id="2" creationId="{DF259AEC-3BEC-4BFD-83DB-25A94BC54939}"/>
          </ac:spMkLst>
        </pc:spChg>
        <pc:spChg chg="del">
          <ac:chgData name="" userId="08cf7f4297593144" providerId="LiveId" clId="{53A356A8-CA8E-442D-83E1-A9DF5C227D12}" dt="2022-10-10T11:26:16.830" v="27" actId="478"/>
          <ac:spMkLst>
            <pc:docMk/>
            <pc:sldMk cId="2220527414" sldId="304"/>
            <ac:spMk id="3" creationId="{BB506C4E-A402-421B-AD29-5174ED9599C2}"/>
          </ac:spMkLst>
        </pc:spChg>
        <pc:picChg chg="add mod">
          <ac:chgData name="" userId="08cf7f4297593144" providerId="LiveId" clId="{53A356A8-CA8E-442D-83E1-A9DF5C227D12}" dt="2022-10-10T12:03:09.820" v="547" actId="1076"/>
          <ac:picMkLst>
            <pc:docMk/>
            <pc:sldMk cId="2220527414" sldId="304"/>
            <ac:picMk id="5" creationId="{C7B67F8B-C304-4D77-A64B-14B547383173}"/>
          </ac:picMkLst>
        </pc:picChg>
        <pc:picChg chg="add del mod">
          <ac:chgData name="" userId="08cf7f4297593144" providerId="LiveId" clId="{53A356A8-CA8E-442D-83E1-A9DF5C227D12}" dt="2022-10-10T12:02:45.060" v="544" actId="478"/>
          <ac:picMkLst>
            <pc:docMk/>
            <pc:sldMk cId="2220527414" sldId="304"/>
            <ac:picMk id="7" creationId="{57259172-3495-4968-8E91-A86BEDF9563A}"/>
          </ac:picMkLst>
        </pc:picChg>
      </pc:sldChg>
      <pc:sldChg chg="addSp delSp modSp add">
        <pc:chgData name="" userId="08cf7f4297593144" providerId="LiveId" clId="{53A356A8-CA8E-442D-83E1-A9DF5C227D12}" dt="2022-10-10T11:35:02.200" v="149"/>
        <pc:sldMkLst>
          <pc:docMk/>
          <pc:sldMk cId="1617380265" sldId="305"/>
        </pc:sldMkLst>
        <pc:spChg chg="del">
          <ac:chgData name="" userId="08cf7f4297593144" providerId="LiveId" clId="{53A356A8-CA8E-442D-83E1-A9DF5C227D12}" dt="2022-10-10T11:26:46.452" v="33" actId="478"/>
          <ac:spMkLst>
            <pc:docMk/>
            <pc:sldMk cId="1617380265" sldId="305"/>
            <ac:spMk id="3" creationId="{384786AD-EE21-4CF9-81E7-80E4CAE4ECB1}"/>
          </ac:spMkLst>
        </pc:spChg>
        <pc:picChg chg="add mod">
          <ac:chgData name="" userId="08cf7f4297593144" providerId="LiveId" clId="{53A356A8-CA8E-442D-83E1-A9DF5C227D12}" dt="2022-10-10T11:26:50.484" v="35" actId="1076"/>
          <ac:picMkLst>
            <pc:docMk/>
            <pc:sldMk cId="1617380265" sldId="305"/>
            <ac:picMk id="5" creationId="{C3C1DEC6-5F1B-473D-82B4-8E3CF31AB9CC}"/>
          </ac:picMkLst>
        </pc:picChg>
        <pc:picChg chg="add mod">
          <ac:chgData name="" userId="08cf7f4297593144" providerId="LiveId" clId="{53A356A8-CA8E-442D-83E1-A9DF5C227D12}" dt="2022-10-10T11:26:59.124" v="37" actId="1076"/>
          <ac:picMkLst>
            <pc:docMk/>
            <pc:sldMk cId="1617380265" sldId="305"/>
            <ac:picMk id="7" creationId="{A249D5F6-4309-4466-B171-620C3345F24D}"/>
          </ac:picMkLst>
        </pc:picChg>
        <pc:picChg chg="add del mod">
          <ac:chgData name="" userId="08cf7f4297593144" providerId="LiveId" clId="{53A356A8-CA8E-442D-83E1-A9DF5C227D12}" dt="2022-10-10T11:35:02.200" v="149"/>
          <ac:picMkLst>
            <pc:docMk/>
            <pc:sldMk cId="1617380265" sldId="305"/>
            <ac:picMk id="9" creationId="{88DD1CB6-FC0D-4222-92D9-AD754D0495F0}"/>
          </ac:picMkLst>
        </pc:picChg>
      </pc:sldChg>
      <pc:sldChg chg="addSp delSp modSp add">
        <pc:chgData name="" userId="08cf7f4297593144" providerId="LiveId" clId="{53A356A8-CA8E-442D-83E1-A9DF5C227D12}" dt="2022-10-10T12:06:53.403" v="610"/>
        <pc:sldMkLst>
          <pc:docMk/>
          <pc:sldMk cId="1669895318" sldId="306"/>
        </pc:sldMkLst>
        <pc:spChg chg="del">
          <ac:chgData name="" userId="08cf7f4297593144" providerId="LiveId" clId="{53A356A8-CA8E-442D-83E1-A9DF5C227D12}" dt="2022-10-10T11:27:19.553" v="41" actId="478"/>
          <ac:spMkLst>
            <pc:docMk/>
            <pc:sldMk cId="1669895318" sldId="306"/>
            <ac:spMk id="3" creationId="{0EDEC948-5C3B-4E9C-9F69-1215D576BF80}"/>
          </ac:spMkLst>
        </pc:spChg>
        <pc:picChg chg="add del mod">
          <ac:chgData name="" userId="08cf7f4297593144" providerId="LiveId" clId="{53A356A8-CA8E-442D-83E1-A9DF5C227D12}" dt="2022-10-10T12:06:21.229" v="604"/>
          <ac:picMkLst>
            <pc:docMk/>
            <pc:sldMk cId="1669895318" sldId="306"/>
            <ac:picMk id="5" creationId="{02299088-FB7C-47AC-BC27-2FEF571925A8}"/>
          </ac:picMkLst>
        </pc:picChg>
        <pc:picChg chg="add del mod">
          <ac:chgData name="" userId="08cf7f4297593144" providerId="LiveId" clId="{53A356A8-CA8E-442D-83E1-A9DF5C227D12}" dt="2022-10-10T12:06:53.403" v="610"/>
          <ac:picMkLst>
            <pc:docMk/>
            <pc:sldMk cId="1669895318" sldId="306"/>
            <ac:picMk id="7" creationId="{4F444CFC-46CC-4DC7-85B7-D97B7767BA56}"/>
          </ac:picMkLst>
        </pc:picChg>
        <pc:picChg chg="add mod">
          <ac:chgData name="" userId="08cf7f4297593144" providerId="LiveId" clId="{53A356A8-CA8E-442D-83E1-A9DF5C227D12}" dt="2022-10-10T11:27:44.833" v="46" actId="1076"/>
          <ac:picMkLst>
            <pc:docMk/>
            <pc:sldMk cId="1669895318" sldId="306"/>
            <ac:picMk id="9" creationId="{DAE29FC2-960F-4DA5-90E2-A9FDF303CF73}"/>
          </ac:picMkLst>
        </pc:picChg>
        <pc:picChg chg="del">
          <ac:chgData name="" userId="08cf7f4297593144" providerId="LiveId" clId="{53A356A8-CA8E-442D-83E1-A9DF5C227D12}" dt="2022-10-10T11:27:59.405" v="47"/>
          <ac:picMkLst>
            <pc:docMk/>
            <pc:sldMk cId="1669895318" sldId="306"/>
            <ac:picMk id="11" creationId="{5EC95BF9-9365-4F20-BD51-1CDD02D8B695}"/>
          </ac:picMkLst>
        </pc:picChg>
      </pc:sldChg>
      <pc:sldChg chg="addSp delSp modSp add">
        <pc:chgData name="" userId="08cf7f4297593144" providerId="LiveId" clId="{53A356A8-CA8E-442D-83E1-A9DF5C227D12}" dt="2022-10-10T11:28:19.494" v="53" actId="1076"/>
        <pc:sldMkLst>
          <pc:docMk/>
          <pc:sldMk cId="3778166384" sldId="307"/>
        </pc:sldMkLst>
        <pc:spChg chg="del">
          <ac:chgData name="" userId="08cf7f4297593144" providerId="LiveId" clId="{53A356A8-CA8E-442D-83E1-A9DF5C227D12}" dt="2022-10-10T11:28:07.197" v="49" actId="478"/>
          <ac:spMkLst>
            <pc:docMk/>
            <pc:sldMk cId="3778166384" sldId="307"/>
            <ac:spMk id="3" creationId="{900124A3-8AAF-44FD-8084-AEA5C48D34C6}"/>
          </ac:spMkLst>
        </pc:spChg>
        <pc:picChg chg="add mod">
          <ac:chgData name="" userId="08cf7f4297593144" providerId="LiveId" clId="{53A356A8-CA8E-442D-83E1-A9DF5C227D12}" dt="2022-10-10T11:28:10.471" v="51" actId="1076"/>
          <ac:picMkLst>
            <pc:docMk/>
            <pc:sldMk cId="3778166384" sldId="307"/>
            <ac:picMk id="5" creationId="{FD44C0B7-CA17-4DB9-8A1F-748A5767BE4F}"/>
          </ac:picMkLst>
        </pc:picChg>
        <pc:picChg chg="add mod">
          <ac:chgData name="" userId="08cf7f4297593144" providerId="LiveId" clId="{53A356A8-CA8E-442D-83E1-A9DF5C227D12}" dt="2022-10-10T11:28:19.494" v="53" actId="1076"/>
          <ac:picMkLst>
            <pc:docMk/>
            <pc:sldMk cId="3778166384" sldId="307"/>
            <ac:picMk id="7" creationId="{EB50F5E8-7566-4C8A-9A2B-437B04742A03}"/>
          </ac:picMkLst>
        </pc:picChg>
      </pc:sldChg>
      <pc:sldChg chg="addSp delSp modSp add">
        <pc:chgData name="" userId="08cf7f4297593144" providerId="LiveId" clId="{53A356A8-CA8E-442D-83E1-A9DF5C227D12}" dt="2022-10-10T11:28:37.056" v="57" actId="1076"/>
        <pc:sldMkLst>
          <pc:docMk/>
          <pc:sldMk cId="869054731" sldId="308"/>
        </pc:sldMkLst>
        <pc:spChg chg="del">
          <ac:chgData name="" userId="08cf7f4297593144" providerId="LiveId" clId="{53A356A8-CA8E-442D-83E1-A9DF5C227D12}" dt="2022-10-10T11:28:32.451" v="55" actId="478"/>
          <ac:spMkLst>
            <pc:docMk/>
            <pc:sldMk cId="869054731" sldId="308"/>
            <ac:spMk id="3" creationId="{FC8951E4-504D-4473-957D-A971C1C6218F}"/>
          </ac:spMkLst>
        </pc:spChg>
        <pc:picChg chg="add mod">
          <ac:chgData name="" userId="08cf7f4297593144" providerId="LiveId" clId="{53A356A8-CA8E-442D-83E1-A9DF5C227D12}" dt="2022-10-10T11:28:37.056" v="57" actId="1076"/>
          <ac:picMkLst>
            <pc:docMk/>
            <pc:sldMk cId="869054731" sldId="308"/>
            <ac:picMk id="5" creationId="{9F3F3C54-8007-4F68-88F9-97512DA2C0CD}"/>
          </ac:picMkLst>
        </pc:picChg>
      </pc:sldChg>
      <pc:sldChg chg="addSp delSp modSp add del">
        <pc:chgData name="" userId="08cf7f4297593144" providerId="LiveId" clId="{53A356A8-CA8E-442D-83E1-A9DF5C227D12}" dt="2022-10-10T12:08:24.672" v="614" actId="2696"/>
        <pc:sldMkLst>
          <pc:docMk/>
          <pc:sldMk cId="2084215188" sldId="309"/>
        </pc:sldMkLst>
        <pc:spChg chg="del">
          <ac:chgData name="" userId="08cf7f4297593144" providerId="LiveId" clId="{53A356A8-CA8E-442D-83E1-A9DF5C227D12}" dt="2022-10-10T11:28:54.491" v="61" actId="478"/>
          <ac:spMkLst>
            <pc:docMk/>
            <pc:sldMk cId="2084215188" sldId="309"/>
            <ac:spMk id="3" creationId="{2CEF63E4-5373-43C5-ADB0-7EE38CAE03A0}"/>
          </ac:spMkLst>
        </pc:spChg>
        <pc:picChg chg="add mod">
          <ac:chgData name="" userId="08cf7f4297593144" providerId="LiveId" clId="{53A356A8-CA8E-442D-83E1-A9DF5C227D12}" dt="2022-10-10T11:28:56.471" v="62"/>
          <ac:picMkLst>
            <pc:docMk/>
            <pc:sldMk cId="2084215188" sldId="309"/>
            <ac:picMk id="5" creationId="{00DA08D9-F32A-4F27-898E-21226DE4437A}"/>
          </ac:picMkLst>
        </pc:picChg>
      </pc:sldChg>
      <pc:sldChg chg="addSp delSp modSp add">
        <pc:chgData name="" userId="08cf7f4297593144" providerId="LiveId" clId="{53A356A8-CA8E-442D-83E1-A9DF5C227D12}" dt="2022-10-10T11:29:39.595" v="68"/>
        <pc:sldMkLst>
          <pc:docMk/>
          <pc:sldMk cId="2123440432" sldId="310"/>
        </pc:sldMkLst>
        <pc:spChg chg="del">
          <ac:chgData name="" userId="08cf7f4297593144" providerId="LiveId" clId="{53A356A8-CA8E-442D-83E1-A9DF5C227D12}" dt="2022-10-10T11:29:37.722" v="67" actId="478"/>
          <ac:spMkLst>
            <pc:docMk/>
            <pc:sldMk cId="2123440432" sldId="310"/>
            <ac:spMk id="3" creationId="{49567F49-72D1-4826-AA62-ED8A5E2211D8}"/>
          </ac:spMkLst>
        </pc:spChg>
        <pc:picChg chg="add mod">
          <ac:chgData name="" userId="08cf7f4297593144" providerId="LiveId" clId="{53A356A8-CA8E-442D-83E1-A9DF5C227D12}" dt="2022-10-10T11:29:39.595" v="68"/>
          <ac:picMkLst>
            <pc:docMk/>
            <pc:sldMk cId="2123440432" sldId="310"/>
            <ac:picMk id="5" creationId="{BD70F580-BA6D-4727-B1EE-1CF20654DA24}"/>
          </ac:picMkLst>
        </pc:picChg>
      </pc:sldChg>
      <pc:sldChg chg="addSp delSp modSp add">
        <pc:chgData name="" userId="08cf7f4297593144" providerId="LiveId" clId="{53A356A8-CA8E-442D-83E1-A9DF5C227D12}" dt="2022-10-10T11:29:26.690" v="66" actId="1076"/>
        <pc:sldMkLst>
          <pc:docMk/>
          <pc:sldMk cId="1372077070" sldId="311"/>
        </pc:sldMkLst>
        <pc:spChg chg="del">
          <ac:chgData name="" userId="08cf7f4297593144" providerId="LiveId" clId="{53A356A8-CA8E-442D-83E1-A9DF5C227D12}" dt="2022-10-10T11:29:08.299" v="63" actId="478"/>
          <ac:spMkLst>
            <pc:docMk/>
            <pc:sldMk cId="1372077070" sldId="311"/>
            <ac:spMk id="3" creationId="{ECEE3EA4-AA8D-490F-A28A-10B45D0DB311}"/>
          </ac:spMkLst>
        </pc:spChg>
        <pc:picChg chg="add mod">
          <ac:chgData name="" userId="08cf7f4297593144" providerId="LiveId" clId="{53A356A8-CA8E-442D-83E1-A9DF5C227D12}" dt="2022-10-10T11:29:10.161" v="64"/>
          <ac:picMkLst>
            <pc:docMk/>
            <pc:sldMk cId="1372077070" sldId="311"/>
            <ac:picMk id="5" creationId="{58D84686-8059-4314-9410-B76F323733EF}"/>
          </ac:picMkLst>
        </pc:picChg>
        <pc:picChg chg="add mod">
          <ac:chgData name="" userId="08cf7f4297593144" providerId="LiveId" clId="{53A356A8-CA8E-442D-83E1-A9DF5C227D12}" dt="2022-10-10T11:29:26.690" v="66" actId="1076"/>
          <ac:picMkLst>
            <pc:docMk/>
            <pc:sldMk cId="1372077070" sldId="311"/>
            <ac:picMk id="7" creationId="{6745C895-4E54-4BAE-A707-36346F6C615A}"/>
          </ac:picMkLst>
        </pc:picChg>
      </pc:sldChg>
      <pc:sldChg chg="addSp delSp modSp add">
        <pc:chgData name="" userId="08cf7f4297593144" providerId="LiveId" clId="{53A356A8-CA8E-442D-83E1-A9DF5C227D12}" dt="2022-10-10T11:30:07.753" v="74" actId="1076"/>
        <pc:sldMkLst>
          <pc:docMk/>
          <pc:sldMk cId="1828655824" sldId="312"/>
        </pc:sldMkLst>
        <pc:spChg chg="del">
          <ac:chgData name="" userId="08cf7f4297593144" providerId="LiveId" clId="{53A356A8-CA8E-442D-83E1-A9DF5C227D12}" dt="2022-10-10T11:29:54.491" v="70" actId="478"/>
          <ac:spMkLst>
            <pc:docMk/>
            <pc:sldMk cId="1828655824" sldId="312"/>
            <ac:spMk id="3" creationId="{046C169D-C144-409D-89A6-39983BCA4914}"/>
          </ac:spMkLst>
        </pc:spChg>
        <pc:picChg chg="add mod">
          <ac:chgData name="" userId="08cf7f4297593144" providerId="LiveId" clId="{53A356A8-CA8E-442D-83E1-A9DF5C227D12}" dt="2022-10-10T11:29:58.178" v="72" actId="1076"/>
          <ac:picMkLst>
            <pc:docMk/>
            <pc:sldMk cId="1828655824" sldId="312"/>
            <ac:picMk id="5" creationId="{B96207C5-48E5-4B9A-A9D2-FED13C7C2FB7}"/>
          </ac:picMkLst>
        </pc:picChg>
        <pc:picChg chg="add mod">
          <ac:chgData name="" userId="08cf7f4297593144" providerId="LiveId" clId="{53A356A8-CA8E-442D-83E1-A9DF5C227D12}" dt="2022-10-10T11:30:07.753" v="74" actId="1076"/>
          <ac:picMkLst>
            <pc:docMk/>
            <pc:sldMk cId="1828655824" sldId="312"/>
            <ac:picMk id="7" creationId="{727E264B-6523-4AA9-A1FD-6CB3B6E6A52C}"/>
          </ac:picMkLst>
        </pc:picChg>
      </pc:sldChg>
      <pc:sldChg chg="addSp delSp modSp add">
        <pc:chgData name="" userId="08cf7f4297593144" providerId="LiveId" clId="{53A356A8-CA8E-442D-83E1-A9DF5C227D12}" dt="2022-10-10T11:30:20.822" v="77"/>
        <pc:sldMkLst>
          <pc:docMk/>
          <pc:sldMk cId="376968366" sldId="313"/>
        </pc:sldMkLst>
        <pc:spChg chg="del">
          <ac:chgData name="" userId="08cf7f4297593144" providerId="LiveId" clId="{53A356A8-CA8E-442D-83E1-A9DF5C227D12}" dt="2022-10-10T11:30:19.249" v="76" actId="478"/>
          <ac:spMkLst>
            <pc:docMk/>
            <pc:sldMk cId="376968366" sldId="313"/>
            <ac:spMk id="3" creationId="{22BC6456-1376-41C8-8444-A6EED33870FA}"/>
          </ac:spMkLst>
        </pc:spChg>
        <pc:picChg chg="add mod">
          <ac:chgData name="" userId="08cf7f4297593144" providerId="LiveId" clId="{53A356A8-CA8E-442D-83E1-A9DF5C227D12}" dt="2022-10-10T11:30:20.822" v="77"/>
          <ac:picMkLst>
            <pc:docMk/>
            <pc:sldMk cId="376968366" sldId="313"/>
            <ac:picMk id="5" creationId="{F25FD590-9B42-457E-8E53-6D7A36ACD782}"/>
          </ac:picMkLst>
        </pc:picChg>
      </pc:sldChg>
      <pc:sldChg chg="addSp delSp modSp add">
        <pc:chgData name="" userId="08cf7f4297593144" providerId="LiveId" clId="{53A356A8-CA8E-442D-83E1-A9DF5C227D12}" dt="2022-10-10T11:30:37.636" v="80"/>
        <pc:sldMkLst>
          <pc:docMk/>
          <pc:sldMk cId="11042619" sldId="314"/>
        </pc:sldMkLst>
        <pc:spChg chg="del">
          <ac:chgData name="" userId="08cf7f4297593144" providerId="LiveId" clId="{53A356A8-CA8E-442D-83E1-A9DF5C227D12}" dt="2022-10-10T11:30:35.279" v="79" actId="478"/>
          <ac:spMkLst>
            <pc:docMk/>
            <pc:sldMk cId="11042619" sldId="314"/>
            <ac:spMk id="3" creationId="{55F345F6-CB13-4CF2-A240-2C27027274C2}"/>
          </ac:spMkLst>
        </pc:spChg>
        <pc:picChg chg="add mod">
          <ac:chgData name="" userId="08cf7f4297593144" providerId="LiveId" clId="{53A356A8-CA8E-442D-83E1-A9DF5C227D12}" dt="2022-10-10T11:30:37.636" v="80"/>
          <ac:picMkLst>
            <pc:docMk/>
            <pc:sldMk cId="11042619" sldId="314"/>
            <ac:picMk id="5" creationId="{48DA1FFC-267D-423F-9E2E-55E1C4807271}"/>
          </ac:picMkLst>
        </pc:picChg>
      </pc:sldChg>
      <pc:sldChg chg="addSp delSp modSp add">
        <pc:chgData name="" userId="08cf7f4297593144" providerId="LiveId" clId="{53A356A8-CA8E-442D-83E1-A9DF5C227D12}" dt="2022-10-10T11:30:54.085" v="83"/>
        <pc:sldMkLst>
          <pc:docMk/>
          <pc:sldMk cId="2536436407" sldId="315"/>
        </pc:sldMkLst>
        <pc:spChg chg="del">
          <ac:chgData name="" userId="08cf7f4297593144" providerId="LiveId" clId="{53A356A8-CA8E-442D-83E1-A9DF5C227D12}" dt="2022-10-10T11:30:52.491" v="82" actId="478"/>
          <ac:spMkLst>
            <pc:docMk/>
            <pc:sldMk cId="2536436407" sldId="315"/>
            <ac:spMk id="3" creationId="{8B9C7241-293E-49E6-B4C3-189C175F5ABE}"/>
          </ac:spMkLst>
        </pc:spChg>
        <pc:picChg chg="add mod">
          <ac:chgData name="" userId="08cf7f4297593144" providerId="LiveId" clId="{53A356A8-CA8E-442D-83E1-A9DF5C227D12}" dt="2022-10-10T11:30:54.085" v="83"/>
          <ac:picMkLst>
            <pc:docMk/>
            <pc:sldMk cId="2536436407" sldId="315"/>
            <ac:picMk id="5" creationId="{3AF4E192-539C-4368-B25C-8F203F324B41}"/>
          </ac:picMkLst>
        </pc:picChg>
      </pc:sldChg>
      <pc:sldChg chg="addSp delSp modSp add">
        <pc:chgData name="" userId="08cf7f4297593144" providerId="LiveId" clId="{53A356A8-CA8E-442D-83E1-A9DF5C227D12}" dt="2022-10-10T11:31:08.081" v="86"/>
        <pc:sldMkLst>
          <pc:docMk/>
          <pc:sldMk cId="3911781199" sldId="316"/>
        </pc:sldMkLst>
        <pc:spChg chg="del">
          <ac:chgData name="" userId="08cf7f4297593144" providerId="LiveId" clId="{53A356A8-CA8E-442D-83E1-A9DF5C227D12}" dt="2022-10-10T11:31:05.782" v="85" actId="478"/>
          <ac:spMkLst>
            <pc:docMk/>
            <pc:sldMk cId="3911781199" sldId="316"/>
            <ac:spMk id="3" creationId="{F8E46489-EF25-4543-BC17-0BB1745F40F8}"/>
          </ac:spMkLst>
        </pc:spChg>
        <pc:picChg chg="add mod">
          <ac:chgData name="" userId="08cf7f4297593144" providerId="LiveId" clId="{53A356A8-CA8E-442D-83E1-A9DF5C227D12}" dt="2022-10-10T11:31:08.081" v="86"/>
          <ac:picMkLst>
            <pc:docMk/>
            <pc:sldMk cId="3911781199" sldId="316"/>
            <ac:picMk id="5" creationId="{86D636B5-2108-4856-BAF1-0FF63BEF6442}"/>
          </ac:picMkLst>
        </pc:picChg>
      </pc:sldChg>
      <pc:sldChg chg="addSp delSp modSp add">
        <pc:chgData name="" userId="08cf7f4297593144" providerId="LiveId" clId="{53A356A8-CA8E-442D-83E1-A9DF5C227D12}" dt="2022-10-10T11:31:21.658" v="89"/>
        <pc:sldMkLst>
          <pc:docMk/>
          <pc:sldMk cId="2823129098" sldId="317"/>
        </pc:sldMkLst>
        <pc:spChg chg="del">
          <ac:chgData name="" userId="08cf7f4297593144" providerId="LiveId" clId="{53A356A8-CA8E-442D-83E1-A9DF5C227D12}" dt="2022-10-10T11:31:20.077" v="88" actId="478"/>
          <ac:spMkLst>
            <pc:docMk/>
            <pc:sldMk cId="2823129098" sldId="317"/>
            <ac:spMk id="3" creationId="{427B9514-7C89-40FD-9B69-1FB70036F635}"/>
          </ac:spMkLst>
        </pc:spChg>
        <pc:picChg chg="add mod">
          <ac:chgData name="" userId="08cf7f4297593144" providerId="LiveId" clId="{53A356A8-CA8E-442D-83E1-A9DF5C227D12}" dt="2022-10-10T11:31:21.658" v="89"/>
          <ac:picMkLst>
            <pc:docMk/>
            <pc:sldMk cId="2823129098" sldId="317"/>
            <ac:picMk id="5" creationId="{BB015334-D69A-421E-B1EF-5DDD0904C48B}"/>
          </ac:picMkLst>
        </pc:picChg>
      </pc:sldChg>
      <pc:sldChg chg="addSp delSp modSp add">
        <pc:chgData name="" userId="08cf7f4297593144" providerId="LiveId" clId="{53A356A8-CA8E-442D-83E1-A9DF5C227D12}" dt="2022-10-10T11:49:21.855" v="361" actId="1076"/>
        <pc:sldMkLst>
          <pc:docMk/>
          <pc:sldMk cId="2143453304" sldId="318"/>
        </pc:sldMkLst>
        <pc:spChg chg="mod">
          <ac:chgData name="" userId="08cf7f4297593144" providerId="LiveId" clId="{53A356A8-CA8E-442D-83E1-A9DF5C227D12}" dt="2022-10-10T11:35:42.451" v="175" actId="1076"/>
          <ac:spMkLst>
            <pc:docMk/>
            <pc:sldMk cId="2143453304" sldId="318"/>
            <ac:spMk id="2" creationId="{F3BDD90B-35AE-4CB3-A21E-BAC0C59496E1}"/>
          </ac:spMkLst>
        </pc:spChg>
        <pc:spChg chg="del">
          <ac:chgData name="" userId="08cf7f4297593144" providerId="LiveId" clId="{53A356A8-CA8E-442D-83E1-A9DF5C227D12}" dt="2022-10-10T11:35:08.829" v="151" actId="478"/>
          <ac:spMkLst>
            <pc:docMk/>
            <pc:sldMk cId="2143453304" sldId="318"/>
            <ac:spMk id="3" creationId="{693F5548-4FC9-42CA-A746-D1DDE623050C}"/>
          </ac:spMkLst>
        </pc:spChg>
        <pc:spChg chg="add mod">
          <ac:chgData name="" userId="08cf7f4297593144" providerId="LiveId" clId="{53A356A8-CA8E-442D-83E1-A9DF5C227D12}" dt="2022-10-10T11:37:53.631" v="235" actId="20577"/>
          <ac:spMkLst>
            <pc:docMk/>
            <pc:sldMk cId="2143453304" sldId="318"/>
            <ac:spMk id="5" creationId="{252FB0DB-F1C5-4041-8415-2013E2C22524}"/>
          </ac:spMkLst>
        </pc:spChg>
        <pc:spChg chg="add mod">
          <ac:chgData name="" userId="08cf7f4297593144" providerId="LiveId" clId="{53A356A8-CA8E-442D-83E1-A9DF5C227D12}" dt="2022-10-10T11:49:06.701" v="359" actId="1076"/>
          <ac:spMkLst>
            <pc:docMk/>
            <pc:sldMk cId="2143453304" sldId="318"/>
            <ac:spMk id="8" creationId="{05EE1D7E-17ED-4F98-BCF6-F312EFE332D9}"/>
          </ac:spMkLst>
        </pc:spChg>
        <pc:picChg chg="add del mod">
          <ac:chgData name="" userId="08cf7f4297593144" providerId="LiveId" clId="{53A356A8-CA8E-442D-83E1-A9DF5C227D12}" dt="2022-10-10T11:42:00.547" v="243" actId="478"/>
          <ac:picMkLst>
            <pc:docMk/>
            <pc:sldMk cId="2143453304" sldId="318"/>
            <ac:picMk id="4" creationId="{B1B73780-B529-4078-8A79-39E182A1C20D}"/>
          </ac:picMkLst>
        </pc:picChg>
        <pc:picChg chg="add mod">
          <ac:chgData name="" userId="08cf7f4297593144" providerId="LiveId" clId="{53A356A8-CA8E-442D-83E1-A9DF5C227D12}" dt="2022-10-10T11:49:21.855" v="361" actId="1076"/>
          <ac:picMkLst>
            <pc:docMk/>
            <pc:sldMk cId="2143453304" sldId="318"/>
            <ac:picMk id="9" creationId="{486E4DFB-CA74-4DD0-AC63-BC6AAAF8BA33}"/>
          </ac:picMkLst>
        </pc:picChg>
        <pc:cxnChg chg="add mod">
          <ac:chgData name="" userId="08cf7f4297593144" providerId="LiveId" clId="{53A356A8-CA8E-442D-83E1-A9DF5C227D12}" dt="2022-10-10T11:49:12.349" v="360" actId="14100"/>
          <ac:cxnSpMkLst>
            <pc:docMk/>
            <pc:sldMk cId="2143453304" sldId="318"/>
            <ac:cxnSpMk id="7" creationId="{4CD1A6E9-FF67-4851-9B2D-45754DF5C643}"/>
          </ac:cxnSpMkLst>
        </pc:cxnChg>
        <pc:cxnChg chg="add del mod">
          <ac:chgData name="" userId="08cf7f4297593144" providerId="LiveId" clId="{53A356A8-CA8E-442D-83E1-A9DF5C227D12}" dt="2022-10-10T11:46:51.338" v="331" actId="478"/>
          <ac:cxnSpMkLst>
            <pc:docMk/>
            <pc:sldMk cId="2143453304" sldId="318"/>
            <ac:cxnSpMk id="11" creationId="{E4EDA7D9-F3AB-40B8-9D10-C96479FF2E83}"/>
          </ac:cxnSpMkLst>
        </pc:cxnChg>
        <pc:cxnChg chg="add mod">
          <ac:chgData name="" userId="08cf7f4297593144" providerId="LiveId" clId="{53A356A8-CA8E-442D-83E1-A9DF5C227D12}" dt="2022-10-10T11:48:40.438" v="356" actId="1036"/>
          <ac:cxnSpMkLst>
            <pc:docMk/>
            <pc:sldMk cId="2143453304" sldId="318"/>
            <ac:cxnSpMk id="13" creationId="{E2CA7BEE-FE4B-4012-804A-6A3BF399A82D}"/>
          </ac:cxnSpMkLst>
        </pc:cxnChg>
      </pc:sldChg>
      <pc:sldChg chg="addSp modSp add">
        <pc:chgData name="" userId="08cf7f4297593144" providerId="LiveId" clId="{53A356A8-CA8E-442D-83E1-A9DF5C227D12}" dt="2022-10-10T11:53:13.420" v="429" actId="207"/>
        <pc:sldMkLst>
          <pc:docMk/>
          <pc:sldMk cId="532361567" sldId="319"/>
        </pc:sldMkLst>
        <pc:spChg chg="add mod">
          <ac:chgData name="" userId="08cf7f4297593144" providerId="LiveId" clId="{53A356A8-CA8E-442D-83E1-A9DF5C227D12}" dt="2022-10-10T11:53:13.420" v="429" actId="207"/>
          <ac:spMkLst>
            <pc:docMk/>
            <pc:sldMk cId="532361567" sldId="319"/>
            <ac:spMk id="8" creationId="{EED3B0CA-1519-48A4-870D-4212BB8950F3}"/>
          </ac:spMkLst>
        </pc:spChg>
        <pc:picChg chg="mod">
          <ac:chgData name="" userId="08cf7f4297593144" providerId="LiveId" clId="{53A356A8-CA8E-442D-83E1-A9DF5C227D12}" dt="2022-10-10T11:49:38.994" v="363" actId="14100"/>
          <ac:picMkLst>
            <pc:docMk/>
            <pc:sldMk cId="532361567" sldId="319"/>
            <ac:picMk id="4" creationId="{B1B73780-B529-4078-8A79-39E182A1C20D}"/>
          </ac:picMkLst>
        </pc:picChg>
        <pc:cxnChg chg="mod">
          <ac:chgData name="" userId="08cf7f4297593144" providerId="LiveId" clId="{53A356A8-CA8E-442D-83E1-A9DF5C227D12}" dt="2022-10-10T11:49:42.027" v="364" actId="14100"/>
          <ac:cxnSpMkLst>
            <pc:docMk/>
            <pc:sldMk cId="532361567" sldId="319"/>
            <ac:cxnSpMk id="7" creationId="{4CD1A6E9-FF67-4851-9B2D-45754DF5C643}"/>
          </ac:cxnSpMkLst>
        </pc:cxnChg>
      </pc:sldChg>
      <pc:sldChg chg="add del">
        <pc:chgData name="" userId="08cf7f4297593144" providerId="LiveId" clId="{53A356A8-CA8E-442D-83E1-A9DF5C227D12}" dt="2022-10-10T12:02:34.387" v="542" actId="2696"/>
        <pc:sldMkLst>
          <pc:docMk/>
          <pc:sldMk cId="287772437" sldId="320"/>
        </pc:sldMkLst>
      </pc:sldChg>
      <pc:sldChg chg="delSp modSp add">
        <pc:chgData name="" userId="08cf7f4297593144" providerId="LiveId" clId="{53A356A8-CA8E-442D-83E1-A9DF5C227D12}" dt="2022-10-10T12:04:46.244" v="586" actId="14100"/>
        <pc:sldMkLst>
          <pc:docMk/>
          <pc:sldMk cId="2943681722" sldId="320"/>
        </pc:sldMkLst>
        <pc:spChg chg="mod">
          <ac:chgData name="" userId="08cf7f4297593144" providerId="LiveId" clId="{53A356A8-CA8E-442D-83E1-A9DF5C227D12}" dt="2022-10-10T12:04:31.097" v="581" actId="20577"/>
          <ac:spMkLst>
            <pc:docMk/>
            <pc:sldMk cId="2943681722" sldId="320"/>
            <ac:spMk id="2" creationId="{DF259AEC-3BEC-4BFD-83DB-25A94BC54939}"/>
          </ac:spMkLst>
        </pc:spChg>
        <pc:picChg chg="del">
          <ac:chgData name="" userId="08cf7f4297593144" providerId="LiveId" clId="{53A356A8-CA8E-442D-83E1-A9DF5C227D12}" dt="2022-10-10T12:04:33.535" v="582" actId="478"/>
          <ac:picMkLst>
            <pc:docMk/>
            <pc:sldMk cId="2943681722" sldId="320"/>
            <ac:picMk id="5" creationId="{C7B67F8B-C304-4D77-A64B-14B547383173}"/>
          </ac:picMkLst>
        </pc:picChg>
        <pc:picChg chg="mod">
          <ac:chgData name="" userId="08cf7f4297593144" providerId="LiveId" clId="{53A356A8-CA8E-442D-83E1-A9DF5C227D12}" dt="2022-10-10T12:04:46.244" v="586" actId="14100"/>
          <ac:picMkLst>
            <pc:docMk/>
            <pc:sldMk cId="2943681722" sldId="320"/>
            <ac:picMk id="7" creationId="{57259172-3495-4968-8E91-A86BEDF9563A}"/>
          </ac:picMkLst>
        </pc:picChg>
      </pc:sldChg>
      <pc:sldChg chg="addSp delSp modSp add">
        <pc:chgData name="" userId="08cf7f4297593144" providerId="LiveId" clId="{53A356A8-CA8E-442D-83E1-A9DF5C227D12}" dt="2022-10-10T12:04:01.706" v="553" actId="1076"/>
        <pc:sldMkLst>
          <pc:docMk/>
          <pc:sldMk cId="1079155983" sldId="321"/>
        </pc:sldMkLst>
        <pc:picChg chg="add mod">
          <ac:chgData name="" userId="08cf7f4297593144" providerId="LiveId" clId="{53A356A8-CA8E-442D-83E1-A9DF5C227D12}" dt="2022-10-10T12:04:01.706" v="553" actId="1076"/>
          <ac:picMkLst>
            <pc:docMk/>
            <pc:sldMk cId="1079155983" sldId="321"/>
            <ac:picMk id="4" creationId="{C8C023A5-D78A-4EC4-8E1E-0781D8C7A184}"/>
          </ac:picMkLst>
        </pc:picChg>
        <pc:picChg chg="del">
          <ac:chgData name="" userId="08cf7f4297593144" providerId="LiveId" clId="{53A356A8-CA8E-442D-83E1-A9DF5C227D12}" dt="2022-10-10T12:03:39.164" v="549" actId="478"/>
          <ac:picMkLst>
            <pc:docMk/>
            <pc:sldMk cId="1079155983" sldId="321"/>
            <ac:picMk id="5" creationId="{C7B67F8B-C304-4D77-A64B-14B547383173}"/>
          </ac:picMkLst>
        </pc:picChg>
      </pc:sldChg>
      <pc:sldChg chg="add">
        <pc:chgData name="" userId="08cf7f4297593144" providerId="LiveId" clId="{53A356A8-CA8E-442D-83E1-A9DF5C227D12}" dt="2022-10-10T12:04:54.351" v="587"/>
        <pc:sldMkLst>
          <pc:docMk/>
          <pc:sldMk cId="2756285599" sldId="322"/>
        </pc:sldMkLst>
      </pc:sldChg>
      <pc:sldChg chg="add">
        <pc:chgData name="" userId="08cf7f4297593144" providerId="LiveId" clId="{53A356A8-CA8E-442D-83E1-A9DF5C227D12}" dt="2022-10-10T12:04:56.621" v="588"/>
        <pc:sldMkLst>
          <pc:docMk/>
          <pc:sldMk cId="1225218400" sldId="323"/>
        </pc:sldMkLst>
      </pc:sldChg>
      <pc:sldChg chg="addSp delSp modSp add">
        <pc:chgData name="" userId="08cf7f4297593144" providerId="LiveId" clId="{53A356A8-CA8E-442D-83E1-A9DF5C227D12}" dt="2022-10-10T12:06:35.594" v="608" actId="1076"/>
        <pc:sldMkLst>
          <pc:docMk/>
          <pc:sldMk cId="4203787446" sldId="324"/>
        </pc:sldMkLst>
        <pc:spChg chg="mod">
          <ac:chgData name="" userId="08cf7f4297593144" providerId="LiveId" clId="{53A356A8-CA8E-442D-83E1-A9DF5C227D12}" dt="2022-10-10T12:05:39.039" v="602" actId="20577"/>
          <ac:spMkLst>
            <pc:docMk/>
            <pc:sldMk cId="4203787446" sldId="324"/>
            <ac:spMk id="2" creationId="{4C1A586D-7E3D-47F8-A203-EEC66F3999FC}"/>
          </ac:spMkLst>
        </pc:spChg>
        <pc:picChg chg="add mod">
          <ac:chgData name="" userId="08cf7f4297593144" providerId="LiveId" clId="{53A356A8-CA8E-442D-83E1-A9DF5C227D12}" dt="2022-10-10T12:06:35.594" v="608" actId="1076"/>
          <ac:picMkLst>
            <pc:docMk/>
            <pc:sldMk cId="4203787446" sldId="324"/>
            <ac:picMk id="4" creationId="{5D7D660B-CE63-4A41-BBAD-99D2570806AE}"/>
          </ac:picMkLst>
        </pc:picChg>
        <pc:picChg chg="del">
          <ac:chgData name="" userId="08cf7f4297593144" providerId="LiveId" clId="{53A356A8-CA8E-442D-83E1-A9DF5C227D12}" dt="2022-10-10T12:05:42.509" v="603" actId="478"/>
          <ac:picMkLst>
            <pc:docMk/>
            <pc:sldMk cId="4203787446" sldId="324"/>
            <ac:picMk id="9" creationId="{8AA335C3-A4A5-4751-9780-445F613D3979}"/>
          </ac:picMkLst>
        </pc:picChg>
      </pc:sldChg>
    </pc:docChg>
  </pc:docChgLst>
  <pc:docChgLst>
    <pc:chgData userId="08cf7f4297593144" providerId="LiveId" clId="{2B7994FB-00FB-4AD3-9F32-3C51BB36E9D5}"/>
    <pc:docChg chg="custSel addSld delSld modSld sldOrd">
      <pc:chgData name="" userId="08cf7f4297593144" providerId="LiveId" clId="{2B7994FB-00FB-4AD3-9F32-3C51BB36E9D5}" dt="2022-10-11T08:23:46.211" v="2792" actId="1076"/>
      <pc:docMkLst>
        <pc:docMk/>
      </pc:docMkLst>
      <pc:sldChg chg="del">
        <pc:chgData name="" userId="08cf7f4297593144" providerId="LiveId" clId="{2B7994FB-00FB-4AD3-9F32-3C51BB36E9D5}" dt="2022-10-11T06:11:46.959" v="14" actId="2696"/>
        <pc:sldMkLst>
          <pc:docMk/>
          <pc:sldMk cId="1920581602" sldId="257"/>
        </pc:sldMkLst>
      </pc:sldChg>
      <pc:sldChg chg="del">
        <pc:chgData name="" userId="08cf7f4297593144" providerId="LiveId" clId="{2B7994FB-00FB-4AD3-9F32-3C51BB36E9D5}" dt="2022-10-11T06:11:46.973" v="15" actId="2696"/>
        <pc:sldMkLst>
          <pc:docMk/>
          <pc:sldMk cId="3780534067" sldId="259"/>
        </pc:sldMkLst>
      </pc:sldChg>
      <pc:sldChg chg="del">
        <pc:chgData name="" userId="08cf7f4297593144" providerId="LiveId" clId="{2B7994FB-00FB-4AD3-9F32-3C51BB36E9D5}" dt="2022-10-11T06:11:46.939" v="12" actId="2696"/>
        <pc:sldMkLst>
          <pc:docMk/>
          <pc:sldMk cId="3138953151" sldId="260"/>
        </pc:sldMkLst>
      </pc:sldChg>
      <pc:sldChg chg="del">
        <pc:chgData name="" userId="08cf7f4297593144" providerId="LiveId" clId="{2B7994FB-00FB-4AD3-9F32-3C51BB36E9D5}" dt="2022-10-11T06:11:47.364" v="35" actId="2696"/>
        <pc:sldMkLst>
          <pc:docMk/>
          <pc:sldMk cId="1071625301" sldId="261"/>
        </pc:sldMkLst>
      </pc:sldChg>
      <pc:sldChg chg="del">
        <pc:chgData name="" userId="08cf7f4297593144" providerId="LiveId" clId="{2B7994FB-00FB-4AD3-9F32-3C51BB36E9D5}" dt="2022-10-11T06:11:47.451" v="42" actId="2696"/>
        <pc:sldMkLst>
          <pc:docMk/>
          <pc:sldMk cId="2315343999" sldId="262"/>
        </pc:sldMkLst>
      </pc:sldChg>
      <pc:sldChg chg="del">
        <pc:chgData name="" userId="08cf7f4297593144" providerId="LiveId" clId="{2B7994FB-00FB-4AD3-9F32-3C51BB36E9D5}" dt="2022-10-11T06:11:47.159" v="30" actId="2696"/>
        <pc:sldMkLst>
          <pc:docMk/>
          <pc:sldMk cId="1896394079" sldId="263"/>
        </pc:sldMkLst>
      </pc:sldChg>
      <pc:sldChg chg="del">
        <pc:chgData name="" userId="08cf7f4297593144" providerId="LiveId" clId="{2B7994FB-00FB-4AD3-9F32-3C51BB36E9D5}" dt="2022-10-11T06:11:46.949" v="13" actId="2696"/>
        <pc:sldMkLst>
          <pc:docMk/>
          <pc:sldMk cId="3507394642" sldId="264"/>
        </pc:sldMkLst>
      </pc:sldChg>
      <pc:sldChg chg="del">
        <pc:chgData name="" userId="08cf7f4297593144" providerId="LiveId" clId="{2B7994FB-00FB-4AD3-9F32-3C51BB36E9D5}" dt="2022-10-11T06:11:47.019" v="19" actId="2696"/>
        <pc:sldMkLst>
          <pc:docMk/>
          <pc:sldMk cId="1463059299" sldId="265"/>
        </pc:sldMkLst>
      </pc:sldChg>
      <pc:sldChg chg="del">
        <pc:chgData name="" userId="08cf7f4297593144" providerId="LiveId" clId="{2B7994FB-00FB-4AD3-9F32-3C51BB36E9D5}" dt="2022-10-11T06:11:47.044" v="21" actId="2696"/>
        <pc:sldMkLst>
          <pc:docMk/>
          <pc:sldMk cId="1319746093" sldId="266"/>
        </pc:sldMkLst>
      </pc:sldChg>
      <pc:sldChg chg="del">
        <pc:chgData name="" userId="08cf7f4297593144" providerId="LiveId" clId="{2B7994FB-00FB-4AD3-9F32-3C51BB36E9D5}" dt="2022-10-11T06:11:47.074" v="24" actId="2696"/>
        <pc:sldMkLst>
          <pc:docMk/>
          <pc:sldMk cId="60698757" sldId="267"/>
        </pc:sldMkLst>
      </pc:sldChg>
      <pc:sldChg chg="del">
        <pc:chgData name="" userId="08cf7f4297593144" providerId="LiveId" clId="{2B7994FB-00FB-4AD3-9F32-3C51BB36E9D5}" dt="2022-10-11T06:11:47.332" v="33" actId="2696"/>
        <pc:sldMkLst>
          <pc:docMk/>
          <pc:sldMk cId="3892245231" sldId="268"/>
        </pc:sldMkLst>
      </pc:sldChg>
      <pc:sldChg chg="addSp modSp addCm delCm">
        <pc:chgData name="" userId="08cf7f4297593144" providerId="LiveId" clId="{2B7994FB-00FB-4AD3-9F32-3C51BB36E9D5}" dt="2022-10-11T07:42:59.332" v="2104"/>
        <pc:sldMkLst>
          <pc:docMk/>
          <pc:sldMk cId="2355156847" sldId="270"/>
        </pc:sldMkLst>
        <pc:spChg chg="mod">
          <ac:chgData name="" userId="08cf7f4297593144" providerId="LiveId" clId="{2B7994FB-00FB-4AD3-9F32-3C51BB36E9D5}" dt="2022-10-11T06:19:28.800" v="113" actId="113"/>
          <ac:spMkLst>
            <pc:docMk/>
            <pc:sldMk cId="2355156847" sldId="270"/>
            <ac:spMk id="2" creationId="{5EC3409A-E5FC-4F33-807E-08B0F618969A}"/>
          </ac:spMkLst>
        </pc:spChg>
        <pc:picChg chg="add mod modCrop">
          <ac:chgData name="" userId="08cf7f4297593144" providerId="LiveId" clId="{2B7994FB-00FB-4AD3-9F32-3C51BB36E9D5}" dt="2022-10-11T06:21:38.710" v="129" actId="1582"/>
          <ac:picMkLst>
            <pc:docMk/>
            <pc:sldMk cId="2355156847" sldId="270"/>
            <ac:picMk id="3" creationId="{8F84F7F0-9708-4E55-948A-B7E07143630F}"/>
          </ac:picMkLst>
        </pc:picChg>
      </pc:sldChg>
      <pc:sldChg chg="del">
        <pc:chgData name="" userId="08cf7f4297593144" providerId="LiveId" clId="{2B7994FB-00FB-4AD3-9F32-3C51BB36E9D5}" dt="2022-10-11T06:11:47.176" v="31" actId="2696"/>
        <pc:sldMkLst>
          <pc:docMk/>
          <pc:sldMk cId="1521698839" sldId="271"/>
        </pc:sldMkLst>
      </pc:sldChg>
      <pc:sldChg chg="del">
        <pc:chgData name="" userId="08cf7f4297593144" providerId="LiveId" clId="{2B7994FB-00FB-4AD3-9F32-3C51BB36E9D5}" dt="2022-10-11T06:11:46.774" v="0" actId="2696"/>
        <pc:sldMkLst>
          <pc:docMk/>
          <pc:sldMk cId="2213843201" sldId="272"/>
        </pc:sldMkLst>
      </pc:sldChg>
      <pc:sldChg chg="del">
        <pc:chgData name="" userId="08cf7f4297593144" providerId="LiveId" clId="{2B7994FB-00FB-4AD3-9F32-3C51BB36E9D5}" dt="2022-10-11T06:11:46.846" v="5" actId="2696"/>
        <pc:sldMkLst>
          <pc:docMk/>
          <pc:sldMk cId="1382349795" sldId="273"/>
        </pc:sldMkLst>
      </pc:sldChg>
      <pc:sldChg chg="del">
        <pc:chgData name="" userId="08cf7f4297593144" providerId="LiveId" clId="{2B7994FB-00FB-4AD3-9F32-3C51BB36E9D5}" dt="2022-10-11T06:11:46.863" v="6" actId="2696"/>
        <pc:sldMkLst>
          <pc:docMk/>
          <pc:sldMk cId="2094090440" sldId="274"/>
        </pc:sldMkLst>
      </pc:sldChg>
      <pc:sldChg chg="del">
        <pc:chgData name="" userId="08cf7f4297593144" providerId="LiveId" clId="{2B7994FB-00FB-4AD3-9F32-3C51BB36E9D5}" dt="2022-10-11T06:11:47.064" v="23" actId="2696"/>
        <pc:sldMkLst>
          <pc:docMk/>
          <pc:sldMk cId="3597582941" sldId="275"/>
        </pc:sldMkLst>
      </pc:sldChg>
      <pc:sldChg chg="del">
        <pc:chgData name="" userId="08cf7f4297593144" providerId="LiveId" clId="{2B7994FB-00FB-4AD3-9F32-3C51BB36E9D5}" dt="2022-10-11T06:11:46.830" v="4" actId="2696"/>
        <pc:sldMkLst>
          <pc:docMk/>
          <pc:sldMk cId="1820290663" sldId="276"/>
        </pc:sldMkLst>
      </pc:sldChg>
      <pc:sldChg chg="del">
        <pc:chgData name="" userId="08cf7f4297593144" providerId="LiveId" clId="{2B7994FB-00FB-4AD3-9F32-3C51BB36E9D5}" dt="2022-10-11T06:11:46.790" v="1" actId="2696"/>
        <pc:sldMkLst>
          <pc:docMk/>
          <pc:sldMk cId="2233817961" sldId="277"/>
        </pc:sldMkLst>
      </pc:sldChg>
      <pc:sldChg chg="del">
        <pc:chgData name="" userId="08cf7f4297593144" providerId="LiveId" clId="{2B7994FB-00FB-4AD3-9F32-3C51BB36E9D5}" dt="2022-10-11T06:11:46.801" v="2" actId="2696"/>
        <pc:sldMkLst>
          <pc:docMk/>
          <pc:sldMk cId="2303162548" sldId="278"/>
        </pc:sldMkLst>
      </pc:sldChg>
      <pc:sldChg chg="del">
        <pc:chgData name="" userId="08cf7f4297593144" providerId="LiveId" clId="{2B7994FB-00FB-4AD3-9F32-3C51BB36E9D5}" dt="2022-10-11T06:11:46.814" v="3" actId="2696"/>
        <pc:sldMkLst>
          <pc:docMk/>
          <pc:sldMk cId="4091684977" sldId="279"/>
        </pc:sldMkLst>
      </pc:sldChg>
      <pc:sldChg chg="del">
        <pc:chgData name="" userId="08cf7f4297593144" providerId="LiveId" clId="{2B7994FB-00FB-4AD3-9F32-3C51BB36E9D5}" dt="2022-10-11T06:11:46.923" v="11" actId="2696"/>
        <pc:sldMkLst>
          <pc:docMk/>
          <pc:sldMk cId="4135370446" sldId="280"/>
        </pc:sldMkLst>
      </pc:sldChg>
      <pc:sldChg chg="del">
        <pc:chgData name="" userId="08cf7f4297593144" providerId="LiveId" clId="{2B7994FB-00FB-4AD3-9F32-3C51BB36E9D5}" dt="2022-10-11T06:11:46.979" v="16" actId="2696"/>
        <pc:sldMkLst>
          <pc:docMk/>
          <pc:sldMk cId="4089742916" sldId="281"/>
        </pc:sldMkLst>
      </pc:sldChg>
      <pc:sldChg chg="del">
        <pc:chgData name="" userId="08cf7f4297593144" providerId="LiveId" clId="{2B7994FB-00FB-4AD3-9F32-3C51BB36E9D5}" dt="2022-10-11T06:11:46.983" v="17" actId="2696"/>
        <pc:sldMkLst>
          <pc:docMk/>
          <pc:sldMk cId="3328268612" sldId="282"/>
        </pc:sldMkLst>
      </pc:sldChg>
      <pc:sldChg chg="del">
        <pc:chgData name="" userId="08cf7f4297593144" providerId="LiveId" clId="{2B7994FB-00FB-4AD3-9F32-3C51BB36E9D5}" dt="2022-10-11T06:11:47.003" v="18" actId="2696"/>
        <pc:sldMkLst>
          <pc:docMk/>
          <pc:sldMk cId="453069570" sldId="283"/>
        </pc:sldMkLst>
      </pc:sldChg>
      <pc:sldChg chg="del">
        <pc:chgData name="" userId="08cf7f4297593144" providerId="LiveId" clId="{2B7994FB-00FB-4AD3-9F32-3C51BB36E9D5}" dt="2022-10-11T06:11:46.882" v="7" actId="2696"/>
        <pc:sldMkLst>
          <pc:docMk/>
          <pc:sldMk cId="2174154015" sldId="284"/>
        </pc:sldMkLst>
      </pc:sldChg>
      <pc:sldChg chg="del">
        <pc:chgData name="" userId="08cf7f4297593144" providerId="LiveId" clId="{2B7994FB-00FB-4AD3-9F32-3C51BB36E9D5}" dt="2022-10-11T06:11:46.894" v="8" actId="2696"/>
        <pc:sldMkLst>
          <pc:docMk/>
          <pc:sldMk cId="2283448180" sldId="285"/>
        </pc:sldMkLst>
      </pc:sldChg>
      <pc:sldChg chg="del">
        <pc:chgData name="" userId="08cf7f4297593144" providerId="LiveId" clId="{2B7994FB-00FB-4AD3-9F32-3C51BB36E9D5}" dt="2022-10-11T06:11:46.906" v="9" actId="2696"/>
        <pc:sldMkLst>
          <pc:docMk/>
          <pc:sldMk cId="2820532139" sldId="286"/>
        </pc:sldMkLst>
      </pc:sldChg>
      <pc:sldChg chg="del">
        <pc:chgData name="" userId="08cf7f4297593144" providerId="LiveId" clId="{2B7994FB-00FB-4AD3-9F32-3C51BB36E9D5}" dt="2022-10-11T06:11:46.912" v="10" actId="2696"/>
        <pc:sldMkLst>
          <pc:docMk/>
          <pc:sldMk cId="3143384113" sldId="287"/>
        </pc:sldMkLst>
      </pc:sldChg>
      <pc:sldChg chg="del">
        <pc:chgData name="" userId="08cf7f4297593144" providerId="LiveId" clId="{2B7994FB-00FB-4AD3-9F32-3C51BB36E9D5}" dt="2022-10-11T06:11:47.090" v="25" actId="2696"/>
        <pc:sldMkLst>
          <pc:docMk/>
          <pc:sldMk cId="2864654728" sldId="288"/>
        </pc:sldMkLst>
      </pc:sldChg>
      <pc:sldChg chg="del">
        <pc:chgData name="" userId="08cf7f4297593144" providerId="LiveId" clId="{2B7994FB-00FB-4AD3-9F32-3C51BB36E9D5}" dt="2022-10-11T06:11:47.032" v="20" actId="2696"/>
        <pc:sldMkLst>
          <pc:docMk/>
          <pc:sldMk cId="623607161" sldId="289"/>
        </pc:sldMkLst>
      </pc:sldChg>
      <pc:sldChg chg="del">
        <pc:chgData name="" userId="08cf7f4297593144" providerId="LiveId" clId="{2B7994FB-00FB-4AD3-9F32-3C51BB36E9D5}" dt="2022-10-11T06:11:47.100" v="26" actId="2696"/>
        <pc:sldMkLst>
          <pc:docMk/>
          <pc:sldMk cId="4002224413" sldId="290"/>
        </pc:sldMkLst>
      </pc:sldChg>
      <pc:sldChg chg="del">
        <pc:chgData name="" userId="08cf7f4297593144" providerId="LiveId" clId="{2B7994FB-00FB-4AD3-9F32-3C51BB36E9D5}" dt="2022-10-11T06:11:47.117" v="27" actId="2696"/>
        <pc:sldMkLst>
          <pc:docMk/>
          <pc:sldMk cId="3430701015" sldId="291"/>
        </pc:sldMkLst>
      </pc:sldChg>
      <pc:sldChg chg="del">
        <pc:chgData name="" userId="08cf7f4297593144" providerId="LiveId" clId="{2B7994FB-00FB-4AD3-9F32-3C51BB36E9D5}" dt="2022-10-11T06:11:47.055" v="22" actId="2696"/>
        <pc:sldMkLst>
          <pc:docMk/>
          <pc:sldMk cId="1158585514" sldId="292"/>
        </pc:sldMkLst>
      </pc:sldChg>
      <pc:sldChg chg="del">
        <pc:chgData name="" userId="08cf7f4297593144" providerId="LiveId" clId="{2B7994FB-00FB-4AD3-9F32-3C51BB36E9D5}" dt="2022-10-11T06:11:47.377" v="36" actId="2696"/>
        <pc:sldMkLst>
          <pc:docMk/>
          <pc:sldMk cId="3570148477" sldId="293"/>
        </pc:sldMkLst>
      </pc:sldChg>
      <pc:sldChg chg="del">
        <pc:chgData name="" userId="08cf7f4297593144" providerId="LiveId" clId="{2B7994FB-00FB-4AD3-9F32-3C51BB36E9D5}" dt="2022-10-11T06:11:47.401" v="37" actId="2696"/>
        <pc:sldMkLst>
          <pc:docMk/>
          <pc:sldMk cId="4125311533" sldId="294"/>
        </pc:sldMkLst>
      </pc:sldChg>
      <pc:sldChg chg="del">
        <pc:chgData name="" userId="08cf7f4297593144" providerId="LiveId" clId="{2B7994FB-00FB-4AD3-9F32-3C51BB36E9D5}" dt="2022-10-11T06:11:47.416" v="38" actId="2696"/>
        <pc:sldMkLst>
          <pc:docMk/>
          <pc:sldMk cId="373441226" sldId="295"/>
        </pc:sldMkLst>
      </pc:sldChg>
      <pc:sldChg chg="del">
        <pc:chgData name="" userId="08cf7f4297593144" providerId="LiveId" clId="{2B7994FB-00FB-4AD3-9F32-3C51BB36E9D5}" dt="2022-10-11T06:11:47.429" v="39" actId="2696"/>
        <pc:sldMkLst>
          <pc:docMk/>
          <pc:sldMk cId="1694187956" sldId="296"/>
        </pc:sldMkLst>
      </pc:sldChg>
      <pc:sldChg chg="del">
        <pc:chgData name="" userId="08cf7f4297593144" providerId="LiveId" clId="{2B7994FB-00FB-4AD3-9F32-3C51BB36E9D5}" dt="2022-10-11T06:11:47.308" v="32" actId="2696"/>
        <pc:sldMkLst>
          <pc:docMk/>
          <pc:sldMk cId="2596293773" sldId="297"/>
        </pc:sldMkLst>
      </pc:sldChg>
      <pc:sldChg chg="del">
        <pc:chgData name="" userId="08cf7f4297593144" providerId="LiveId" clId="{2B7994FB-00FB-4AD3-9F32-3C51BB36E9D5}" dt="2022-10-11T06:11:47.146" v="29" actId="2696"/>
        <pc:sldMkLst>
          <pc:docMk/>
          <pc:sldMk cId="1018692164" sldId="298"/>
        </pc:sldMkLst>
      </pc:sldChg>
      <pc:sldChg chg="del">
        <pc:chgData name="" userId="08cf7f4297593144" providerId="LiveId" clId="{2B7994FB-00FB-4AD3-9F32-3C51BB36E9D5}" dt="2022-10-11T06:11:47.135" v="28" actId="2696"/>
        <pc:sldMkLst>
          <pc:docMk/>
          <pc:sldMk cId="2725371694" sldId="299"/>
        </pc:sldMkLst>
      </pc:sldChg>
      <pc:sldChg chg="del">
        <pc:chgData name="" userId="08cf7f4297593144" providerId="LiveId" clId="{2B7994FB-00FB-4AD3-9F32-3C51BB36E9D5}" dt="2022-10-11T06:11:47.350" v="34" actId="2696"/>
        <pc:sldMkLst>
          <pc:docMk/>
          <pc:sldMk cId="3557809122" sldId="300"/>
        </pc:sldMkLst>
      </pc:sldChg>
      <pc:sldChg chg="del">
        <pc:chgData name="" userId="08cf7f4297593144" providerId="LiveId" clId="{2B7994FB-00FB-4AD3-9F32-3C51BB36E9D5}" dt="2022-10-11T06:11:47.441" v="40" actId="2696"/>
        <pc:sldMkLst>
          <pc:docMk/>
          <pc:sldMk cId="310178032" sldId="301"/>
        </pc:sldMkLst>
      </pc:sldChg>
      <pc:sldChg chg="del">
        <pc:chgData name="" userId="08cf7f4297593144" providerId="LiveId" clId="{2B7994FB-00FB-4AD3-9F32-3C51BB36E9D5}" dt="2022-10-11T06:11:47.445" v="41" actId="2696"/>
        <pc:sldMkLst>
          <pc:docMk/>
          <pc:sldMk cId="1414983148" sldId="302"/>
        </pc:sldMkLst>
      </pc:sldChg>
      <pc:sldChg chg="delSp del">
        <pc:chgData name="" userId="08cf7f4297593144" providerId="LiveId" clId="{2B7994FB-00FB-4AD3-9F32-3C51BB36E9D5}" dt="2022-10-11T06:19:08.434" v="110" actId="2696"/>
        <pc:sldMkLst>
          <pc:docMk/>
          <pc:sldMk cId="1617380265" sldId="305"/>
        </pc:sldMkLst>
        <pc:picChg chg="del">
          <ac:chgData name="" userId="08cf7f4297593144" providerId="LiveId" clId="{2B7994FB-00FB-4AD3-9F32-3C51BB36E9D5}" dt="2022-10-11T06:16:44.657" v="87"/>
          <ac:picMkLst>
            <pc:docMk/>
            <pc:sldMk cId="1617380265" sldId="305"/>
            <ac:picMk id="5" creationId="{C3C1DEC6-5F1B-473D-82B4-8E3CF31AB9CC}"/>
          </ac:picMkLst>
        </pc:picChg>
        <pc:picChg chg="del">
          <ac:chgData name="" userId="08cf7f4297593144" providerId="LiveId" clId="{2B7994FB-00FB-4AD3-9F32-3C51BB36E9D5}" dt="2022-10-11T06:16:59.662" v="91"/>
          <ac:picMkLst>
            <pc:docMk/>
            <pc:sldMk cId="1617380265" sldId="305"/>
            <ac:picMk id="7" creationId="{A249D5F6-4309-4466-B171-620C3345F24D}"/>
          </ac:picMkLst>
        </pc:picChg>
      </pc:sldChg>
      <pc:sldChg chg="delSp del">
        <pc:chgData name="" userId="08cf7f4297593144" providerId="LiveId" clId="{2B7994FB-00FB-4AD3-9F32-3C51BB36E9D5}" dt="2022-10-11T06:19:08.438" v="111" actId="2696"/>
        <pc:sldMkLst>
          <pc:docMk/>
          <pc:sldMk cId="1669895318" sldId="306"/>
        </pc:sldMkLst>
        <pc:picChg chg="del">
          <ac:chgData name="" userId="08cf7f4297593144" providerId="LiveId" clId="{2B7994FB-00FB-4AD3-9F32-3C51BB36E9D5}" dt="2022-10-11T06:12:46.286" v="57"/>
          <ac:picMkLst>
            <pc:docMk/>
            <pc:sldMk cId="1669895318" sldId="306"/>
            <ac:picMk id="9" creationId="{DAE29FC2-960F-4DA5-90E2-A9FDF303CF73}"/>
          </ac:picMkLst>
        </pc:picChg>
      </pc:sldChg>
      <pc:sldChg chg="delSp del">
        <pc:chgData name="" userId="08cf7f4297593144" providerId="LiveId" clId="{2B7994FB-00FB-4AD3-9F32-3C51BB36E9D5}" dt="2022-10-11T06:19:08.443" v="112" actId="2696"/>
        <pc:sldMkLst>
          <pc:docMk/>
          <pc:sldMk cId="3778166384" sldId="307"/>
        </pc:sldMkLst>
        <pc:picChg chg="del">
          <ac:chgData name="" userId="08cf7f4297593144" providerId="LiveId" clId="{2B7994FB-00FB-4AD3-9F32-3C51BB36E9D5}" dt="2022-10-11T06:17:33.581" v="95"/>
          <ac:picMkLst>
            <pc:docMk/>
            <pc:sldMk cId="3778166384" sldId="307"/>
            <ac:picMk id="5" creationId="{FD44C0B7-CA17-4DB9-8A1F-748A5767BE4F}"/>
          </ac:picMkLst>
        </pc:picChg>
        <pc:picChg chg="del">
          <ac:chgData name="" userId="08cf7f4297593144" providerId="LiveId" clId="{2B7994FB-00FB-4AD3-9F32-3C51BB36E9D5}" dt="2022-10-11T06:18:16.401" v="101"/>
          <ac:picMkLst>
            <pc:docMk/>
            <pc:sldMk cId="3778166384" sldId="307"/>
            <ac:picMk id="7" creationId="{EB50F5E8-7566-4C8A-9A2B-437B04742A03}"/>
          </ac:picMkLst>
        </pc:picChg>
      </pc:sldChg>
      <pc:sldChg chg="addSp delSp modSp">
        <pc:chgData name="" userId="08cf7f4297593144" providerId="LiveId" clId="{2B7994FB-00FB-4AD3-9F32-3C51BB36E9D5}" dt="2022-10-11T06:57:42.282" v="1322" actId="1038"/>
        <pc:sldMkLst>
          <pc:docMk/>
          <pc:sldMk cId="869054731" sldId="308"/>
        </pc:sldMkLst>
        <pc:spChg chg="mod">
          <ac:chgData name="" userId="08cf7f4297593144" providerId="LiveId" clId="{2B7994FB-00FB-4AD3-9F32-3C51BB36E9D5}" dt="2022-10-11T06:57:11.824" v="1306" actId="20577"/>
          <ac:spMkLst>
            <pc:docMk/>
            <pc:sldMk cId="869054731" sldId="308"/>
            <ac:spMk id="2" creationId="{5BCD38F5-408F-4E16-84B3-F52CE8BA2B94}"/>
          </ac:spMkLst>
        </pc:spChg>
        <pc:grpChg chg="add mod">
          <ac:chgData name="" userId="08cf7f4297593144" providerId="LiveId" clId="{2B7994FB-00FB-4AD3-9F32-3C51BB36E9D5}" dt="2022-10-11T06:57:42.282" v="1322" actId="1038"/>
          <ac:grpSpMkLst>
            <pc:docMk/>
            <pc:sldMk cId="869054731" sldId="308"/>
            <ac:grpSpMk id="3" creationId="{DC0EE1DE-C7DC-4E11-AA89-3C222173D18A}"/>
          </ac:grpSpMkLst>
        </pc:grpChg>
        <pc:picChg chg="add mod modCrop">
          <ac:chgData name="" userId="08cf7f4297593144" providerId="LiveId" clId="{2B7994FB-00FB-4AD3-9F32-3C51BB36E9D5}" dt="2022-10-11T06:57:24.145" v="1307" actId="164"/>
          <ac:picMkLst>
            <pc:docMk/>
            <pc:sldMk cId="869054731" sldId="308"/>
            <ac:picMk id="4" creationId="{C54EA0B2-C242-4F40-9549-AAE28EF9F006}"/>
          </ac:picMkLst>
        </pc:picChg>
        <pc:picChg chg="del">
          <ac:chgData name="" userId="08cf7f4297593144" providerId="LiveId" clId="{2B7994FB-00FB-4AD3-9F32-3C51BB36E9D5}" dt="2022-10-11T06:19:58.954" v="119"/>
          <ac:picMkLst>
            <pc:docMk/>
            <pc:sldMk cId="869054731" sldId="308"/>
            <ac:picMk id="5" creationId="{9F3F3C54-8007-4F68-88F9-97512DA2C0CD}"/>
          </ac:picMkLst>
        </pc:picChg>
        <pc:picChg chg="add mod modCrop">
          <ac:chgData name="" userId="08cf7f4297593144" providerId="LiveId" clId="{2B7994FB-00FB-4AD3-9F32-3C51BB36E9D5}" dt="2022-10-11T06:57:24.145" v="1307" actId="164"/>
          <ac:picMkLst>
            <pc:docMk/>
            <pc:sldMk cId="869054731" sldId="308"/>
            <ac:picMk id="6" creationId="{08FCD8EC-225F-4096-8571-70183AD6534C}"/>
          </ac:picMkLst>
        </pc:picChg>
      </pc:sldChg>
      <pc:sldChg chg="delSp modSp">
        <pc:chgData name="" userId="08cf7f4297593144" providerId="LiveId" clId="{2B7994FB-00FB-4AD3-9F32-3C51BB36E9D5}" dt="2022-10-11T07:26:40.577" v="2101" actId="1076"/>
        <pc:sldMkLst>
          <pc:docMk/>
          <pc:sldMk cId="2123440432" sldId="310"/>
        </pc:sldMkLst>
        <pc:spChg chg="del">
          <ac:chgData name="" userId="08cf7f4297593144" providerId="LiveId" clId="{2B7994FB-00FB-4AD3-9F32-3C51BB36E9D5}" dt="2022-10-11T07:20:45.136" v="2025" actId="478"/>
          <ac:spMkLst>
            <pc:docMk/>
            <pc:sldMk cId="2123440432" sldId="310"/>
            <ac:spMk id="2" creationId="{4A03D141-EB24-4E20-A769-D02463F54770}"/>
          </ac:spMkLst>
        </pc:spChg>
        <pc:picChg chg="mod">
          <ac:chgData name="" userId="08cf7f4297593144" providerId="LiveId" clId="{2B7994FB-00FB-4AD3-9F32-3C51BB36E9D5}" dt="2022-10-11T07:26:40.577" v="2101" actId="1076"/>
          <ac:picMkLst>
            <pc:docMk/>
            <pc:sldMk cId="2123440432" sldId="310"/>
            <ac:picMk id="5" creationId="{BD70F580-BA6D-4727-B1EE-1CF20654DA24}"/>
          </ac:picMkLst>
        </pc:picChg>
      </pc:sldChg>
      <pc:sldChg chg="delSp modSp del">
        <pc:chgData name="" userId="08cf7f4297593144" providerId="LiveId" clId="{2B7994FB-00FB-4AD3-9F32-3C51BB36E9D5}" dt="2022-10-11T06:58:14.529" v="1335" actId="2696"/>
        <pc:sldMkLst>
          <pc:docMk/>
          <pc:sldMk cId="1372077070" sldId="311"/>
        </pc:sldMkLst>
        <pc:spChg chg="mod">
          <ac:chgData name="" userId="08cf7f4297593144" providerId="LiveId" clId="{2B7994FB-00FB-4AD3-9F32-3C51BB36E9D5}" dt="2022-10-11T06:58:02.707" v="1332" actId="20577"/>
          <ac:spMkLst>
            <pc:docMk/>
            <pc:sldMk cId="1372077070" sldId="311"/>
            <ac:spMk id="2" creationId="{EE77BCD0-CB6C-4ED6-A7D9-31F380EB6248}"/>
          </ac:spMkLst>
        </pc:spChg>
        <pc:picChg chg="del">
          <ac:chgData name="" userId="08cf7f4297593144" providerId="LiveId" clId="{2B7994FB-00FB-4AD3-9F32-3C51BB36E9D5}" dt="2022-10-11T06:54:00.287" v="1234"/>
          <ac:picMkLst>
            <pc:docMk/>
            <pc:sldMk cId="1372077070" sldId="311"/>
            <ac:picMk id="5" creationId="{58D84686-8059-4314-9410-B76F323733EF}"/>
          </ac:picMkLst>
        </pc:picChg>
        <pc:picChg chg="del">
          <ac:chgData name="" userId="08cf7f4297593144" providerId="LiveId" clId="{2B7994FB-00FB-4AD3-9F32-3C51BB36E9D5}" dt="2022-10-11T06:54:42.679" v="1241"/>
          <ac:picMkLst>
            <pc:docMk/>
            <pc:sldMk cId="1372077070" sldId="311"/>
            <ac:picMk id="7" creationId="{6745C895-4E54-4BAE-A707-36346F6C615A}"/>
          </ac:picMkLst>
        </pc:picChg>
      </pc:sldChg>
      <pc:sldChg chg="delSp del">
        <pc:chgData name="" userId="08cf7f4297593144" providerId="LiveId" clId="{2B7994FB-00FB-4AD3-9F32-3C51BB36E9D5}" dt="2022-10-11T06:25:08.578" v="158" actId="2696"/>
        <pc:sldMkLst>
          <pc:docMk/>
          <pc:sldMk cId="1828655824" sldId="312"/>
        </pc:sldMkLst>
        <pc:picChg chg="del">
          <ac:chgData name="" userId="08cf7f4297593144" providerId="LiveId" clId="{2B7994FB-00FB-4AD3-9F32-3C51BB36E9D5}" dt="2022-10-11T06:13:32.079" v="62"/>
          <ac:picMkLst>
            <pc:docMk/>
            <pc:sldMk cId="1828655824" sldId="312"/>
            <ac:picMk id="5" creationId="{B96207C5-48E5-4B9A-A9D2-FED13C7C2FB7}"/>
          </ac:picMkLst>
        </pc:picChg>
        <pc:picChg chg="del">
          <ac:chgData name="" userId="08cf7f4297593144" providerId="LiveId" clId="{2B7994FB-00FB-4AD3-9F32-3C51BB36E9D5}" dt="2022-10-11T06:13:57.367" v="67"/>
          <ac:picMkLst>
            <pc:docMk/>
            <pc:sldMk cId="1828655824" sldId="312"/>
            <ac:picMk id="7" creationId="{727E264B-6523-4AA9-A1FD-6CB3B6E6A52C}"/>
          </ac:picMkLst>
        </pc:picChg>
      </pc:sldChg>
      <pc:sldChg chg="delSp modSp">
        <pc:chgData name="" userId="08cf7f4297593144" providerId="LiveId" clId="{2B7994FB-00FB-4AD3-9F32-3C51BB36E9D5}" dt="2022-10-11T07:26:33.421" v="2100" actId="1076"/>
        <pc:sldMkLst>
          <pc:docMk/>
          <pc:sldMk cId="376968366" sldId="313"/>
        </pc:sldMkLst>
        <pc:spChg chg="del">
          <ac:chgData name="" userId="08cf7f4297593144" providerId="LiveId" clId="{2B7994FB-00FB-4AD3-9F32-3C51BB36E9D5}" dt="2022-10-11T07:26:19.941" v="2096" actId="478"/>
          <ac:spMkLst>
            <pc:docMk/>
            <pc:sldMk cId="376968366" sldId="313"/>
            <ac:spMk id="2" creationId="{E5A3D777-9C73-4B57-9D14-10DFC2DAC4F1}"/>
          </ac:spMkLst>
        </pc:spChg>
        <pc:picChg chg="mod">
          <ac:chgData name="" userId="08cf7f4297593144" providerId="LiveId" clId="{2B7994FB-00FB-4AD3-9F32-3C51BB36E9D5}" dt="2022-10-11T07:26:33.421" v="2100" actId="1076"/>
          <ac:picMkLst>
            <pc:docMk/>
            <pc:sldMk cId="376968366" sldId="313"/>
            <ac:picMk id="5" creationId="{F25FD590-9B42-457E-8E53-6D7A36ACD782}"/>
          </ac:picMkLst>
        </pc:picChg>
      </pc:sldChg>
      <pc:sldChg chg="delSp modSp">
        <pc:chgData name="" userId="08cf7f4297593144" providerId="LiveId" clId="{2B7994FB-00FB-4AD3-9F32-3C51BB36E9D5}" dt="2022-10-11T07:26:14.997" v="2095" actId="1038"/>
        <pc:sldMkLst>
          <pc:docMk/>
          <pc:sldMk cId="11042619" sldId="314"/>
        </pc:sldMkLst>
        <pc:spChg chg="del">
          <ac:chgData name="" userId="08cf7f4297593144" providerId="LiveId" clId="{2B7994FB-00FB-4AD3-9F32-3C51BB36E9D5}" dt="2022-10-11T07:25:54.004" v="2072" actId="478"/>
          <ac:spMkLst>
            <pc:docMk/>
            <pc:sldMk cId="11042619" sldId="314"/>
            <ac:spMk id="2" creationId="{49C77824-8FA7-48E5-8170-78D0FC02A757}"/>
          </ac:spMkLst>
        </pc:spChg>
        <pc:picChg chg="mod">
          <ac:chgData name="" userId="08cf7f4297593144" providerId="LiveId" clId="{2B7994FB-00FB-4AD3-9F32-3C51BB36E9D5}" dt="2022-10-11T07:26:14.997" v="2095" actId="1038"/>
          <ac:picMkLst>
            <pc:docMk/>
            <pc:sldMk cId="11042619" sldId="314"/>
            <ac:picMk id="5" creationId="{48DA1FFC-267D-423F-9E2E-55E1C4807271}"/>
          </ac:picMkLst>
        </pc:picChg>
      </pc:sldChg>
      <pc:sldChg chg="delSp modSp">
        <pc:chgData name="" userId="08cf7f4297593144" providerId="LiveId" clId="{2B7994FB-00FB-4AD3-9F32-3C51BB36E9D5}" dt="2022-10-11T07:25:49.389" v="2071" actId="1076"/>
        <pc:sldMkLst>
          <pc:docMk/>
          <pc:sldMk cId="2536436407" sldId="315"/>
        </pc:sldMkLst>
        <pc:spChg chg="del">
          <ac:chgData name="" userId="08cf7f4297593144" providerId="LiveId" clId="{2B7994FB-00FB-4AD3-9F32-3C51BB36E9D5}" dt="2022-10-11T07:25:43.802" v="2069" actId="478"/>
          <ac:spMkLst>
            <pc:docMk/>
            <pc:sldMk cId="2536436407" sldId="315"/>
            <ac:spMk id="2" creationId="{74741CE0-C4B8-4FE3-ACDD-CECC85276F7E}"/>
          </ac:spMkLst>
        </pc:spChg>
        <pc:picChg chg="mod">
          <ac:chgData name="" userId="08cf7f4297593144" providerId="LiveId" clId="{2B7994FB-00FB-4AD3-9F32-3C51BB36E9D5}" dt="2022-10-11T07:25:49.389" v="2071" actId="1076"/>
          <ac:picMkLst>
            <pc:docMk/>
            <pc:sldMk cId="2536436407" sldId="315"/>
            <ac:picMk id="5" creationId="{3AF4E192-539C-4368-B25C-8F203F324B41}"/>
          </ac:picMkLst>
        </pc:picChg>
      </pc:sldChg>
      <pc:sldChg chg="addSp delSp modSp">
        <pc:chgData name="" userId="08cf7f4297593144" providerId="LiveId" clId="{2B7994FB-00FB-4AD3-9F32-3C51BB36E9D5}" dt="2022-10-11T07:25:29.758" v="2068" actId="14100"/>
        <pc:sldMkLst>
          <pc:docMk/>
          <pc:sldMk cId="3911781199" sldId="316"/>
        </pc:sldMkLst>
        <pc:spChg chg="del">
          <ac:chgData name="" userId="08cf7f4297593144" providerId="LiveId" clId="{2B7994FB-00FB-4AD3-9F32-3C51BB36E9D5}" dt="2022-10-11T07:22:09.764" v="2033" actId="478"/>
          <ac:spMkLst>
            <pc:docMk/>
            <pc:sldMk cId="3911781199" sldId="316"/>
            <ac:spMk id="2" creationId="{C78D348A-7722-42B3-BEAF-0D8E58C6C053}"/>
          </ac:spMkLst>
        </pc:spChg>
        <pc:grpChg chg="add mod">
          <ac:chgData name="" userId="08cf7f4297593144" providerId="LiveId" clId="{2B7994FB-00FB-4AD3-9F32-3C51BB36E9D5}" dt="2022-10-11T07:25:29.758" v="2068" actId="14100"/>
          <ac:grpSpMkLst>
            <pc:docMk/>
            <pc:sldMk cId="3911781199" sldId="316"/>
            <ac:grpSpMk id="3" creationId="{97697660-31B5-424D-AADE-45A559E82F15}"/>
          </ac:grpSpMkLst>
        </pc:grpChg>
        <pc:picChg chg="add mod modCrop">
          <ac:chgData name="" userId="08cf7f4297593144" providerId="LiveId" clId="{2B7994FB-00FB-4AD3-9F32-3C51BB36E9D5}" dt="2022-10-11T07:25:19.857" v="2065" actId="164"/>
          <ac:picMkLst>
            <pc:docMk/>
            <pc:sldMk cId="3911781199" sldId="316"/>
            <ac:picMk id="4" creationId="{8D0F3E01-A6F5-4A8C-8D9A-735C314BA861}"/>
          </ac:picMkLst>
        </pc:picChg>
        <pc:picChg chg="mod modCrop">
          <ac:chgData name="" userId="08cf7f4297593144" providerId="LiveId" clId="{2B7994FB-00FB-4AD3-9F32-3C51BB36E9D5}" dt="2022-10-11T07:25:19.857" v="2065" actId="164"/>
          <ac:picMkLst>
            <pc:docMk/>
            <pc:sldMk cId="3911781199" sldId="316"/>
            <ac:picMk id="5" creationId="{86D636B5-2108-4856-BAF1-0FF63BEF6442}"/>
          </ac:picMkLst>
        </pc:picChg>
      </pc:sldChg>
      <pc:sldChg chg="delSp modSp del">
        <pc:chgData name="" userId="08cf7f4297593144" providerId="LiveId" clId="{2B7994FB-00FB-4AD3-9F32-3C51BB36E9D5}" dt="2022-10-11T07:26:51.954" v="2102" actId="2696"/>
        <pc:sldMkLst>
          <pc:docMk/>
          <pc:sldMk cId="2823129098" sldId="317"/>
        </pc:sldMkLst>
        <pc:spChg chg="del">
          <ac:chgData name="" userId="08cf7f4297593144" providerId="LiveId" clId="{2B7994FB-00FB-4AD3-9F32-3C51BB36E9D5}" dt="2022-10-11T07:21:54.680" v="2030" actId="478"/>
          <ac:spMkLst>
            <pc:docMk/>
            <pc:sldMk cId="2823129098" sldId="317"/>
            <ac:spMk id="2" creationId="{FF1D339C-8698-4094-8A05-F525F6651330}"/>
          </ac:spMkLst>
        </pc:spChg>
        <pc:picChg chg="del mod">
          <ac:chgData name="" userId="08cf7f4297593144" providerId="LiveId" clId="{2B7994FB-00FB-4AD3-9F32-3C51BB36E9D5}" dt="2022-10-11T07:22:32.304" v="2037"/>
          <ac:picMkLst>
            <pc:docMk/>
            <pc:sldMk cId="2823129098" sldId="317"/>
            <ac:picMk id="5" creationId="{BB015334-D69A-421E-B1EF-5DDD0904C48B}"/>
          </ac:picMkLst>
        </pc:picChg>
      </pc:sldChg>
      <pc:sldChg chg="modSp">
        <pc:chgData name="" userId="08cf7f4297593144" providerId="LiveId" clId="{2B7994FB-00FB-4AD3-9F32-3C51BB36E9D5}" dt="2022-10-11T07:53:51.202" v="2578" actId="207"/>
        <pc:sldMkLst>
          <pc:docMk/>
          <pc:sldMk cId="2143453304" sldId="318"/>
        </pc:sldMkLst>
        <pc:spChg chg="mod">
          <ac:chgData name="" userId="08cf7f4297593144" providerId="LiveId" clId="{2B7994FB-00FB-4AD3-9F32-3C51BB36E9D5}" dt="2022-10-11T07:53:51.202" v="2578" actId="207"/>
          <ac:spMkLst>
            <pc:docMk/>
            <pc:sldMk cId="2143453304" sldId="318"/>
            <ac:spMk id="5" creationId="{252FB0DB-F1C5-4041-8415-2013E2C22524}"/>
          </ac:spMkLst>
        </pc:spChg>
        <pc:spChg chg="mod">
          <ac:chgData name="" userId="08cf7f4297593144" providerId="LiveId" clId="{2B7994FB-00FB-4AD3-9F32-3C51BB36E9D5}" dt="2022-10-11T07:53:47.757" v="2577" actId="207"/>
          <ac:spMkLst>
            <pc:docMk/>
            <pc:sldMk cId="2143453304" sldId="318"/>
            <ac:spMk id="8" creationId="{05EE1D7E-17ED-4F98-BCF6-F312EFE332D9}"/>
          </ac:spMkLst>
        </pc:spChg>
      </pc:sldChg>
      <pc:sldChg chg="modSp">
        <pc:chgData name="" userId="08cf7f4297593144" providerId="LiveId" clId="{2B7994FB-00FB-4AD3-9F32-3C51BB36E9D5}" dt="2022-10-11T07:53:41.085" v="2576" actId="207"/>
        <pc:sldMkLst>
          <pc:docMk/>
          <pc:sldMk cId="532361567" sldId="319"/>
        </pc:sldMkLst>
        <pc:spChg chg="mod">
          <ac:chgData name="" userId="08cf7f4297593144" providerId="LiveId" clId="{2B7994FB-00FB-4AD3-9F32-3C51BB36E9D5}" dt="2022-10-11T07:53:41.085" v="2576" actId="207"/>
          <ac:spMkLst>
            <pc:docMk/>
            <pc:sldMk cId="532361567" sldId="319"/>
            <ac:spMk id="5" creationId="{252FB0DB-F1C5-4041-8415-2013E2C22524}"/>
          </ac:spMkLst>
        </pc:spChg>
      </pc:sldChg>
      <pc:sldChg chg="del">
        <pc:chgData name="" userId="08cf7f4297593144" providerId="LiveId" clId="{2B7994FB-00FB-4AD3-9F32-3C51BB36E9D5}" dt="2022-10-11T06:19:08.425" v="108" actId="2696"/>
        <pc:sldMkLst>
          <pc:docMk/>
          <pc:sldMk cId="2756285599" sldId="322"/>
        </pc:sldMkLst>
      </pc:sldChg>
      <pc:sldChg chg="del">
        <pc:chgData name="" userId="08cf7f4297593144" providerId="LiveId" clId="{2B7994FB-00FB-4AD3-9F32-3C51BB36E9D5}" dt="2022-10-11T06:19:08.429" v="109" actId="2696"/>
        <pc:sldMkLst>
          <pc:docMk/>
          <pc:sldMk cId="1225218400" sldId="323"/>
        </pc:sldMkLst>
      </pc:sldChg>
      <pc:sldChg chg="addSp delSp modSp add">
        <pc:chgData name="" userId="08cf7f4297593144" providerId="LiveId" clId="{2B7994FB-00FB-4AD3-9F32-3C51BB36E9D5}" dt="2022-10-11T07:57:35.464" v="2580" actId="1076"/>
        <pc:sldMkLst>
          <pc:docMk/>
          <pc:sldMk cId="3487555201" sldId="325"/>
        </pc:sldMkLst>
        <pc:spChg chg="mod">
          <ac:chgData name="" userId="08cf7f4297593144" providerId="LiveId" clId="{2B7994FB-00FB-4AD3-9F32-3C51BB36E9D5}" dt="2022-10-11T06:12:30.630" v="54" actId="20577"/>
          <ac:spMkLst>
            <pc:docMk/>
            <pc:sldMk cId="3487555201" sldId="325"/>
            <ac:spMk id="2" creationId="{4C1A586D-7E3D-47F8-A203-EEC66F3999FC}"/>
          </ac:spMkLst>
        </pc:spChg>
        <pc:picChg chg="add mod">
          <ac:chgData name="" userId="08cf7f4297593144" providerId="LiveId" clId="{2B7994FB-00FB-4AD3-9F32-3C51BB36E9D5}" dt="2022-10-11T07:57:35.464" v="2580" actId="1076"/>
          <ac:picMkLst>
            <pc:docMk/>
            <pc:sldMk cId="3487555201" sldId="325"/>
            <ac:picMk id="5" creationId="{C1F04BD8-8AB6-47C6-9D6E-A5797FC259B0}"/>
          </ac:picMkLst>
        </pc:picChg>
        <pc:picChg chg="del">
          <ac:chgData name="" userId="08cf7f4297593144" providerId="LiveId" clId="{2B7994FB-00FB-4AD3-9F32-3C51BB36E9D5}" dt="2022-10-11T06:12:33.475" v="55" actId="478"/>
          <ac:picMkLst>
            <pc:docMk/>
            <pc:sldMk cId="3487555201" sldId="325"/>
            <ac:picMk id="9" creationId="{8AA335C3-A4A5-4751-9780-445F613D3979}"/>
          </ac:picMkLst>
        </pc:picChg>
        <pc:picChg chg="del">
          <ac:chgData name="" userId="08cf7f4297593144" providerId="LiveId" clId="{2B7994FB-00FB-4AD3-9F32-3C51BB36E9D5}" dt="2022-10-11T06:12:36.971" v="56" actId="478"/>
          <ac:picMkLst>
            <pc:docMk/>
            <pc:sldMk cId="3487555201" sldId="325"/>
            <ac:picMk id="10" creationId="{1068AA4B-75D9-4FFD-98A7-9FEF4EBA58C3}"/>
          </ac:picMkLst>
        </pc:picChg>
      </pc:sldChg>
      <pc:sldChg chg="addSp delSp modSp add">
        <pc:chgData name="" userId="08cf7f4297593144" providerId="LiveId" clId="{2B7994FB-00FB-4AD3-9F32-3C51BB36E9D5}" dt="2022-10-11T06:14:52.865" v="75" actId="14100"/>
        <pc:sldMkLst>
          <pc:docMk/>
          <pc:sldMk cId="3993414318" sldId="326"/>
        </pc:sldMkLst>
        <pc:spChg chg="mod">
          <ac:chgData name="" userId="08cf7f4297593144" providerId="LiveId" clId="{2B7994FB-00FB-4AD3-9F32-3C51BB36E9D5}" dt="2022-10-11T06:14:17.406" v="71" actId="1076"/>
          <ac:spMkLst>
            <pc:docMk/>
            <pc:sldMk cId="3993414318" sldId="326"/>
            <ac:spMk id="2" creationId="{4C1A586D-7E3D-47F8-A203-EEC66F3999FC}"/>
          </ac:spMkLst>
        </pc:spChg>
        <pc:picChg chg="add mod modCrop">
          <ac:chgData name="" userId="08cf7f4297593144" providerId="LiveId" clId="{2B7994FB-00FB-4AD3-9F32-3C51BB36E9D5}" dt="2022-10-11T06:14:32.516" v="72" actId="732"/>
          <ac:picMkLst>
            <pc:docMk/>
            <pc:sldMk cId="3993414318" sldId="326"/>
            <ac:picMk id="4" creationId="{21CA12A0-06F2-4704-87AF-E98D102A2517}"/>
          </ac:picMkLst>
        </pc:picChg>
        <pc:picChg chg="del">
          <ac:chgData name="" userId="08cf7f4297593144" providerId="LiveId" clId="{2B7994FB-00FB-4AD3-9F32-3C51BB36E9D5}" dt="2022-10-11T06:13:40.582" v="64" actId="478"/>
          <ac:picMkLst>
            <pc:docMk/>
            <pc:sldMk cId="3993414318" sldId="326"/>
            <ac:picMk id="5" creationId="{C1F04BD8-8AB6-47C6-9D6E-A5797FC259B0}"/>
          </ac:picMkLst>
        </pc:picChg>
        <pc:picChg chg="add mod modCrop">
          <ac:chgData name="" userId="08cf7f4297593144" providerId="LiveId" clId="{2B7994FB-00FB-4AD3-9F32-3C51BB36E9D5}" dt="2022-10-11T06:14:52.865" v="75" actId="14100"/>
          <ac:picMkLst>
            <pc:docMk/>
            <pc:sldMk cId="3993414318" sldId="326"/>
            <ac:picMk id="6" creationId="{07C0FC52-3648-4426-A7E1-36198B6482B5}"/>
          </ac:picMkLst>
        </pc:picChg>
      </pc:sldChg>
      <pc:sldChg chg="addSp delSp modSp add">
        <pc:chgData name="" userId="08cf7f4297593144" providerId="LiveId" clId="{2B7994FB-00FB-4AD3-9F32-3C51BB36E9D5}" dt="2022-10-11T08:23:34.423" v="2789" actId="1076"/>
        <pc:sldMkLst>
          <pc:docMk/>
          <pc:sldMk cId="1913814503" sldId="327"/>
        </pc:sldMkLst>
        <pc:spChg chg="mod">
          <ac:chgData name="" userId="08cf7f4297593144" providerId="LiveId" clId="{2B7994FB-00FB-4AD3-9F32-3C51BB36E9D5}" dt="2022-10-11T06:16:04.267" v="84" actId="20577"/>
          <ac:spMkLst>
            <pc:docMk/>
            <pc:sldMk cId="1913814503" sldId="327"/>
            <ac:spMk id="2" creationId="{4C1A586D-7E3D-47F8-A203-EEC66F3999FC}"/>
          </ac:spMkLst>
        </pc:spChg>
        <pc:spChg chg="add mod">
          <ac:chgData name="" userId="08cf7f4297593144" providerId="LiveId" clId="{2B7994FB-00FB-4AD3-9F32-3C51BB36E9D5}" dt="2022-10-11T08:03:57.257" v="2671" actId="14100"/>
          <ac:spMkLst>
            <pc:docMk/>
            <pc:sldMk cId="1913814503" sldId="327"/>
            <ac:spMk id="3" creationId="{A57A3AD3-00F1-44AC-92E1-C23A0F6AD297}"/>
          </ac:spMkLst>
        </pc:spChg>
        <pc:spChg chg="add mod">
          <ac:chgData name="" userId="08cf7f4297593144" providerId="LiveId" clId="{2B7994FB-00FB-4AD3-9F32-3C51BB36E9D5}" dt="2022-10-11T08:23:06.971" v="2785" actId="1076"/>
          <ac:spMkLst>
            <pc:docMk/>
            <pc:sldMk cId="1913814503" sldId="327"/>
            <ac:spMk id="9" creationId="{D3057C17-E21A-4164-A7EC-12642B95523A}"/>
          </ac:spMkLst>
        </pc:spChg>
        <pc:spChg chg="add mod">
          <ac:chgData name="" userId="08cf7f4297593144" providerId="LiveId" clId="{2B7994FB-00FB-4AD3-9F32-3C51BB36E9D5}" dt="2022-10-11T08:23:11.067" v="2786" actId="1076"/>
          <ac:spMkLst>
            <pc:docMk/>
            <pc:sldMk cId="1913814503" sldId="327"/>
            <ac:spMk id="10" creationId="{806BE0D5-772E-40C0-A932-FC7E9937EB76}"/>
          </ac:spMkLst>
        </pc:spChg>
        <pc:picChg chg="del">
          <ac:chgData name="" userId="08cf7f4297593144" providerId="LiveId" clId="{2B7994FB-00FB-4AD3-9F32-3C51BB36E9D5}" dt="2022-10-11T06:16:06.987" v="85" actId="478"/>
          <ac:picMkLst>
            <pc:docMk/>
            <pc:sldMk cId="1913814503" sldId="327"/>
            <ac:picMk id="4" creationId="{21CA12A0-06F2-4704-87AF-E98D102A2517}"/>
          </ac:picMkLst>
        </pc:picChg>
        <pc:picChg chg="add mod">
          <ac:chgData name="" userId="08cf7f4297593144" providerId="LiveId" clId="{2B7994FB-00FB-4AD3-9F32-3C51BB36E9D5}" dt="2022-10-11T07:59:31.991" v="2581" actId="14100"/>
          <ac:picMkLst>
            <pc:docMk/>
            <pc:sldMk cId="1913814503" sldId="327"/>
            <ac:picMk id="5" creationId="{B014C90D-5D94-4D43-B287-31F26C332849}"/>
          </ac:picMkLst>
        </pc:picChg>
        <pc:picChg chg="del">
          <ac:chgData name="" userId="08cf7f4297593144" providerId="LiveId" clId="{2B7994FB-00FB-4AD3-9F32-3C51BB36E9D5}" dt="2022-10-11T06:16:07.829" v="86" actId="478"/>
          <ac:picMkLst>
            <pc:docMk/>
            <pc:sldMk cId="1913814503" sldId="327"/>
            <ac:picMk id="6" creationId="{07C0FC52-3648-4426-A7E1-36198B6482B5}"/>
          </ac:picMkLst>
        </pc:picChg>
        <pc:picChg chg="add mod">
          <ac:chgData name="" userId="08cf7f4297593144" providerId="LiveId" clId="{2B7994FB-00FB-4AD3-9F32-3C51BB36E9D5}" dt="2022-10-11T06:17:59.502" v="99" actId="1076"/>
          <ac:picMkLst>
            <pc:docMk/>
            <pc:sldMk cId="1913814503" sldId="327"/>
            <ac:picMk id="7" creationId="{03607542-99FB-41E8-9F1C-EC80152B9625}"/>
          </ac:picMkLst>
        </pc:picChg>
        <pc:picChg chg="add del mod">
          <ac:chgData name="" userId="08cf7f4297593144" providerId="LiveId" clId="{2B7994FB-00FB-4AD3-9F32-3C51BB36E9D5}" dt="2022-10-11T06:22:55.949" v="136" actId="478"/>
          <ac:picMkLst>
            <pc:docMk/>
            <pc:sldMk cId="1913814503" sldId="327"/>
            <ac:picMk id="8" creationId="{C89F5D77-89F6-44AA-B675-7B4015D48796}"/>
          </ac:picMkLst>
        </pc:picChg>
        <pc:picChg chg="add mod">
          <ac:chgData name="" userId="08cf7f4297593144" providerId="LiveId" clId="{2B7994FB-00FB-4AD3-9F32-3C51BB36E9D5}" dt="2022-10-11T08:23:34.423" v="2789" actId="1076"/>
          <ac:picMkLst>
            <pc:docMk/>
            <pc:sldMk cId="1913814503" sldId="327"/>
            <ac:picMk id="11" creationId="{CD5B2843-900E-4569-9D82-4249860D2E1B}"/>
          </ac:picMkLst>
        </pc:picChg>
      </pc:sldChg>
      <pc:sldChg chg="addSp delSp modSp add">
        <pc:chgData name="" userId="08cf7f4297593144" providerId="LiveId" clId="{2B7994FB-00FB-4AD3-9F32-3C51BB36E9D5}" dt="2022-10-11T08:23:46.211" v="2792" actId="1076"/>
        <pc:sldMkLst>
          <pc:docMk/>
          <pc:sldMk cId="1850887822" sldId="328"/>
        </pc:sldMkLst>
        <pc:picChg chg="del">
          <ac:chgData name="" userId="08cf7f4297593144" providerId="LiveId" clId="{2B7994FB-00FB-4AD3-9F32-3C51BB36E9D5}" dt="2022-10-11T06:18:30.435" v="104" actId="478"/>
          <ac:picMkLst>
            <pc:docMk/>
            <pc:sldMk cId="1850887822" sldId="328"/>
            <ac:picMk id="5" creationId="{B014C90D-5D94-4D43-B287-31F26C332849}"/>
          </ac:picMkLst>
        </pc:picChg>
        <pc:picChg chg="add mod">
          <ac:chgData name="" userId="08cf7f4297593144" providerId="LiveId" clId="{2B7994FB-00FB-4AD3-9F32-3C51BB36E9D5}" dt="2022-10-11T08:23:46.211" v="2792" actId="1076"/>
          <ac:picMkLst>
            <pc:docMk/>
            <pc:sldMk cId="1850887822" sldId="328"/>
            <ac:picMk id="6" creationId="{B1BDE7C8-0C25-4E8B-937B-D3AEC75CA24B}"/>
          </ac:picMkLst>
        </pc:picChg>
        <pc:picChg chg="del">
          <ac:chgData name="" userId="08cf7f4297593144" providerId="LiveId" clId="{2B7994FB-00FB-4AD3-9F32-3C51BB36E9D5}" dt="2022-10-11T06:18:29.426" v="103" actId="478"/>
          <ac:picMkLst>
            <pc:docMk/>
            <pc:sldMk cId="1850887822" sldId="328"/>
            <ac:picMk id="7" creationId="{03607542-99FB-41E8-9F1C-EC80152B9625}"/>
          </ac:picMkLst>
        </pc:picChg>
        <pc:picChg chg="del mod">
          <ac:chgData name="" userId="08cf7f4297593144" providerId="LiveId" clId="{2B7994FB-00FB-4AD3-9F32-3C51BB36E9D5}" dt="2022-10-11T08:23:16.952" v="2787"/>
          <ac:picMkLst>
            <pc:docMk/>
            <pc:sldMk cId="1850887822" sldId="328"/>
            <ac:picMk id="8" creationId="{C89F5D77-89F6-44AA-B675-7B4015D48796}"/>
          </ac:picMkLst>
        </pc:picChg>
      </pc:sldChg>
      <pc:sldChg chg="addSp delSp modSp add">
        <pc:chgData name="" userId="08cf7f4297593144" providerId="LiveId" clId="{2B7994FB-00FB-4AD3-9F32-3C51BB36E9D5}" dt="2022-10-11T06:22:21.223" v="135" actId="14100"/>
        <pc:sldMkLst>
          <pc:docMk/>
          <pc:sldMk cId="3857735019" sldId="329"/>
        </pc:sldMkLst>
        <pc:picChg chg="add mod modCrop">
          <ac:chgData name="" userId="08cf7f4297593144" providerId="LiveId" clId="{2B7994FB-00FB-4AD3-9F32-3C51BB36E9D5}" dt="2022-10-11T06:22:21.223" v="135" actId="14100"/>
          <ac:picMkLst>
            <pc:docMk/>
            <pc:sldMk cId="3857735019" sldId="329"/>
            <ac:picMk id="7" creationId="{B1A4A87D-2687-4894-8C15-16D6872FE2D7}"/>
          </ac:picMkLst>
        </pc:picChg>
        <pc:picChg chg="del">
          <ac:chgData name="" userId="08cf7f4297593144" providerId="LiveId" clId="{2B7994FB-00FB-4AD3-9F32-3C51BB36E9D5}" dt="2022-10-11T06:19:43.559" v="115" actId="478"/>
          <ac:picMkLst>
            <pc:docMk/>
            <pc:sldMk cId="3857735019" sldId="329"/>
            <ac:picMk id="18" creationId="{C4A81C95-65D3-4ADC-B28F-8B05A3A88AB4}"/>
          </ac:picMkLst>
        </pc:picChg>
        <pc:picChg chg="del">
          <ac:chgData name="" userId="08cf7f4297593144" providerId="LiveId" clId="{2B7994FB-00FB-4AD3-9F32-3C51BB36E9D5}" dt="2022-10-11T06:19:44.654" v="116" actId="478"/>
          <ac:picMkLst>
            <pc:docMk/>
            <pc:sldMk cId="3857735019" sldId="329"/>
            <ac:picMk id="1026" creationId="{0525D78C-9FA3-4729-B8E6-2C4DC21D7C15}"/>
          </ac:picMkLst>
        </pc:picChg>
        <pc:picChg chg="del">
          <ac:chgData name="" userId="08cf7f4297593144" providerId="LiveId" clId="{2B7994FB-00FB-4AD3-9F32-3C51BB36E9D5}" dt="2022-10-11T06:19:45.545" v="117" actId="478"/>
          <ac:picMkLst>
            <pc:docMk/>
            <pc:sldMk cId="3857735019" sldId="329"/>
            <ac:picMk id="1028" creationId="{C30F3DDD-983F-4BB1-B975-4241E8D4CCC9}"/>
          </ac:picMkLst>
        </pc:picChg>
        <pc:picChg chg="del">
          <ac:chgData name="" userId="08cf7f4297593144" providerId="LiveId" clId="{2B7994FB-00FB-4AD3-9F32-3C51BB36E9D5}" dt="2022-10-11T06:19:46.328" v="118" actId="478"/>
          <ac:picMkLst>
            <pc:docMk/>
            <pc:sldMk cId="3857735019" sldId="329"/>
            <ac:picMk id="1030" creationId="{D0D2CBA0-B97C-4613-82D4-5F6B36338ABE}"/>
          </ac:picMkLst>
        </pc:picChg>
      </pc:sldChg>
      <pc:sldChg chg="addSp delSp modSp add">
        <pc:chgData name="" userId="08cf7f4297593144" providerId="LiveId" clId="{2B7994FB-00FB-4AD3-9F32-3C51BB36E9D5}" dt="2022-10-11T06:30:33.095" v="408" actId="12"/>
        <pc:sldMkLst>
          <pc:docMk/>
          <pc:sldMk cId="2102903238" sldId="330"/>
        </pc:sldMkLst>
        <pc:spChg chg="mod">
          <ac:chgData name="" userId="08cf7f4297593144" providerId="LiveId" clId="{2B7994FB-00FB-4AD3-9F32-3C51BB36E9D5}" dt="2022-10-11T06:24:58.095" v="156" actId="20577"/>
          <ac:spMkLst>
            <pc:docMk/>
            <pc:sldMk cId="2102903238" sldId="330"/>
            <ac:spMk id="2" creationId="{DF259AEC-3BEC-4BFD-83DB-25A94BC54939}"/>
          </ac:spMkLst>
        </pc:spChg>
        <pc:spChg chg="add mod">
          <ac:chgData name="" userId="08cf7f4297593144" providerId="LiveId" clId="{2B7994FB-00FB-4AD3-9F32-3C51BB36E9D5}" dt="2022-10-11T06:30:33.095" v="408" actId="12"/>
          <ac:spMkLst>
            <pc:docMk/>
            <pc:sldMk cId="2102903238" sldId="330"/>
            <ac:spMk id="3" creationId="{432F30B1-3F22-4875-BE9F-341182EB3C56}"/>
          </ac:spMkLst>
        </pc:spChg>
        <pc:picChg chg="del">
          <ac:chgData name="" userId="08cf7f4297593144" providerId="LiveId" clId="{2B7994FB-00FB-4AD3-9F32-3C51BB36E9D5}" dt="2022-10-11T06:25:00.384" v="157" actId="478"/>
          <ac:picMkLst>
            <pc:docMk/>
            <pc:sldMk cId="2102903238" sldId="330"/>
            <ac:picMk id="7" creationId="{57259172-3495-4968-8E91-A86BEDF9563A}"/>
          </ac:picMkLst>
        </pc:picChg>
        <pc:cxnChg chg="add mod">
          <ac:chgData name="" userId="08cf7f4297593144" providerId="LiveId" clId="{2B7994FB-00FB-4AD3-9F32-3C51BB36E9D5}" dt="2022-10-11T06:27:48.193" v="237" actId="11529"/>
          <ac:cxnSpMkLst>
            <pc:docMk/>
            <pc:sldMk cId="2102903238" sldId="330"/>
            <ac:cxnSpMk id="5" creationId="{83C95344-606A-4BD7-9C31-FB71956F337D}"/>
          </ac:cxnSpMkLst>
        </pc:cxnChg>
      </pc:sldChg>
      <pc:sldChg chg="delSp modSp add">
        <pc:chgData name="" userId="08cf7f4297593144" providerId="LiveId" clId="{2B7994FB-00FB-4AD3-9F32-3C51BB36E9D5}" dt="2022-10-11T06:48:31.480" v="989" actId="20577"/>
        <pc:sldMkLst>
          <pc:docMk/>
          <pc:sldMk cId="1376709899" sldId="331"/>
        </pc:sldMkLst>
        <pc:spChg chg="mod">
          <ac:chgData name="" userId="08cf7f4297593144" providerId="LiveId" clId="{2B7994FB-00FB-4AD3-9F32-3C51BB36E9D5}" dt="2022-10-11T06:48:31.480" v="989" actId="20577"/>
          <ac:spMkLst>
            <pc:docMk/>
            <pc:sldMk cId="1376709899" sldId="331"/>
            <ac:spMk id="3" creationId="{432F30B1-3F22-4875-BE9F-341182EB3C56}"/>
          </ac:spMkLst>
        </pc:spChg>
        <pc:cxnChg chg="del">
          <ac:chgData name="" userId="08cf7f4297593144" providerId="LiveId" clId="{2B7994FB-00FB-4AD3-9F32-3C51BB36E9D5}" dt="2022-10-11T06:31:24.019" v="410" actId="478"/>
          <ac:cxnSpMkLst>
            <pc:docMk/>
            <pc:sldMk cId="1376709899" sldId="331"/>
            <ac:cxnSpMk id="5" creationId="{83C95344-606A-4BD7-9C31-FB71956F337D}"/>
          </ac:cxnSpMkLst>
        </pc:cxnChg>
      </pc:sldChg>
      <pc:sldChg chg="modSp add">
        <pc:chgData name="" userId="08cf7f4297593144" providerId="LiveId" clId="{2B7994FB-00FB-4AD3-9F32-3C51BB36E9D5}" dt="2022-10-11T06:53:38.881" v="1233" actId="255"/>
        <pc:sldMkLst>
          <pc:docMk/>
          <pc:sldMk cId="1133356822" sldId="332"/>
        </pc:sldMkLst>
        <pc:spChg chg="mod">
          <ac:chgData name="" userId="08cf7f4297593144" providerId="LiveId" clId="{2B7994FB-00FB-4AD3-9F32-3C51BB36E9D5}" dt="2022-10-11T06:49:24.418" v="1006" actId="20577"/>
          <ac:spMkLst>
            <pc:docMk/>
            <pc:sldMk cId="1133356822" sldId="332"/>
            <ac:spMk id="2" creationId="{DF259AEC-3BEC-4BFD-83DB-25A94BC54939}"/>
          </ac:spMkLst>
        </pc:spChg>
        <pc:spChg chg="mod">
          <ac:chgData name="" userId="08cf7f4297593144" providerId="LiveId" clId="{2B7994FB-00FB-4AD3-9F32-3C51BB36E9D5}" dt="2022-10-11T06:53:38.881" v="1233" actId="255"/>
          <ac:spMkLst>
            <pc:docMk/>
            <pc:sldMk cId="1133356822" sldId="332"/>
            <ac:spMk id="3" creationId="{432F30B1-3F22-4875-BE9F-341182EB3C56}"/>
          </ac:spMkLst>
        </pc:spChg>
      </pc:sldChg>
      <pc:sldChg chg="addSp modSp add ord">
        <pc:chgData name="" userId="08cf7f4297593144" providerId="LiveId" clId="{2B7994FB-00FB-4AD3-9F32-3C51BB36E9D5}" dt="2022-10-11T07:09:36.280" v="1719" actId="164"/>
        <pc:sldMkLst>
          <pc:docMk/>
          <pc:sldMk cId="1782113259" sldId="333"/>
        </pc:sldMkLst>
        <pc:spChg chg="mod">
          <ac:chgData name="" userId="08cf7f4297593144" providerId="LiveId" clId="{2B7994FB-00FB-4AD3-9F32-3C51BB36E9D5}" dt="2022-10-11T06:58:30.239" v="1366" actId="20577"/>
          <ac:spMkLst>
            <pc:docMk/>
            <pc:sldMk cId="1782113259" sldId="333"/>
            <ac:spMk id="2" creationId="{DF259AEC-3BEC-4BFD-83DB-25A94BC54939}"/>
          </ac:spMkLst>
        </pc:spChg>
        <pc:spChg chg="mod">
          <ac:chgData name="" userId="08cf7f4297593144" providerId="LiveId" clId="{2B7994FB-00FB-4AD3-9F32-3C51BB36E9D5}" dt="2022-10-11T07:03:42.094" v="1589" actId="207"/>
          <ac:spMkLst>
            <pc:docMk/>
            <pc:sldMk cId="1782113259" sldId="333"/>
            <ac:spMk id="3" creationId="{432F30B1-3F22-4875-BE9F-341182EB3C56}"/>
          </ac:spMkLst>
        </pc:spChg>
        <pc:spChg chg="add mod">
          <ac:chgData name="" userId="08cf7f4297593144" providerId="LiveId" clId="{2B7994FB-00FB-4AD3-9F32-3C51BB36E9D5}" dt="2022-10-11T07:09:36.280" v="1719" actId="164"/>
          <ac:spMkLst>
            <pc:docMk/>
            <pc:sldMk cId="1782113259" sldId="333"/>
            <ac:spMk id="4" creationId="{E715A837-5D32-4070-B5B6-954BD15A4869}"/>
          </ac:spMkLst>
        </pc:spChg>
        <pc:spChg chg="add mod">
          <ac:chgData name="" userId="08cf7f4297593144" providerId="LiveId" clId="{2B7994FB-00FB-4AD3-9F32-3C51BB36E9D5}" dt="2022-10-11T07:09:36.280" v="1719" actId="164"/>
          <ac:spMkLst>
            <pc:docMk/>
            <pc:sldMk cId="1782113259" sldId="333"/>
            <ac:spMk id="7" creationId="{C16DDD4F-6B87-4924-B37E-809226F3FC0A}"/>
          </ac:spMkLst>
        </pc:spChg>
        <pc:grpChg chg="add mod">
          <ac:chgData name="" userId="08cf7f4297593144" providerId="LiveId" clId="{2B7994FB-00FB-4AD3-9F32-3C51BB36E9D5}" dt="2022-10-11T07:09:36.280" v="1719" actId="164"/>
          <ac:grpSpMkLst>
            <pc:docMk/>
            <pc:sldMk cId="1782113259" sldId="333"/>
            <ac:grpSpMk id="8" creationId="{A14D3581-FEDF-4D95-A83B-974C88AB21E1}"/>
          </ac:grpSpMkLst>
        </pc:grpChg>
        <pc:cxnChg chg="add mod">
          <ac:chgData name="" userId="08cf7f4297593144" providerId="LiveId" clId="{2B7994FB-00FB-4AD3-9F32-3C51BB36E9D5}" dt="2022-10-11T07:09:36.280" v="1719" actId="164"/>
          <ac:cxnSpMkLst>
            <pc:docMk/>
            <pc:sldMk cId="1782113259" sldId="333"/>
            <ac:cxnSpMk id="6" creationId="{5E3DAB81-4F02-410D-8B4A-FE2A584AFB6B}"/>
          </ac:cxnSpMkLst>
        </pc:cxnChg>
      </pc:sldChg>
      <pc:sldChg chg="addSp delSp modSp add">
        <pc:chgData name="" userId="08cf7f4297593144" providerId="LiveId" clId="{2B7994FB-00FB-4AD3-9F32-3C51BB36E9D5}" dt="2022-10-11T07:20:23.850" v="2023" actId="207"/>
        <pc:sldMkLst>
          <pc:docMk/>
          <pc:sldMk cId="242833501" sldId="334"/>
        </pc:sldMkLst>
        <pc:spChg chg="mod">
          <ac:chgData name="" userId="08cf7f4297593144" providerId="LiveId" clId="{2B7994FB-00FB-4AD3-9F32-3C51BB36E9D5}" dt="2022-10-11T07:14:40.362" v="1907" actId="20577"/>
          <ac:spMkLst>
            <pc:docMk/>
            <pc:sldMk cId="242833501" sldId="334"/>
            <ac:spMk id="3" creationId="{432F30B1-3F22-4875-BE9F-341182EB3C56}"/>
          </ac:spMkLst>
        </pc:spChg>
        <pc:spChg chg="del">
          <ac:chgData name="" userId="08cf7f4297593144" providerId="LiveId" clId="{2B7994FB-00FB-4AD3-9F32-3C51BB36E9D5}" dt="2022-10-11T07:12:43.377" v="1901" actId="478"/>
          <ac:spMkLst>
            <pc:docMk/>
            <pc:sldMk cId="242833501" sldId="334"/>
            <ac:spMk id="4" creationId="{E715A837-5D32-4070-B5B6-954BD15A4869}"/>
          </ac:spMkLst>
        </pc:spChg>
        <pc:spChg chg="add mod">
          <ac:chgData name="" userId="08cf7f4297593144" providerId="LiveId" clId="{2B7994FB-00FB-4AD3-9F32-3C51BB36E9D5}" dt="2022-10-11T07:20:23.850" v="2023" actId="207"/>
          <ac:spMkLst>
            <pc:docMk/>
            <pc:sldMk cId="242833501" sldId="334"/>
            <ac:spMk id="5" creationId="{DACA182F-621E-470D-B350-FAC213C55EFC}"/>
          </ac:spMkLst>
        </pc:spChg>
        <pc:spChg chg="add mod">
          <ac:chgData name="" userId="08cf7f4297593144" providerId="LiveId" clId="{2B7994FB-00FB-4AD3-9F32-3C51BB36E9D5}" dt="2022-10-11T07:15:54.435" v="1961" actId="115"/>
          <ac:spMkLst>
            <pc:docMk/>
            <pc:sldMk cId="242833501" sldId="334"/>
            <ac:spMk id="9" creationId="{542863E2-3A1C-41FE-A72B-1376449EA718}"/>
          </ac:spMkLst>
        </pc:spChg>
        <pc:grpChg chg="del">
          <ac:chgData name="" userId="08cf7f4297593144" providerId="LiveId" clId="{2B7994FB-00FB-4AD3-9F32-3C51BB36E9D5}" dt="2022-10-11T07:12:47.217" v="1902" actId="478"/>
          <ac:grpSpMkLst>
            <pc:docMk/>
            <pc:sldMk cId="242833501" sldId="334"/>
            <ac:grpSpMk id="8" creationId="{A14D3581-FEDF-4D95-A83B-974C88AB21E1}"/>
          </ac:grpSpMkLst>
        </pc:grpChg>
      </pc:sldChg>
      <pc:sldChg chg="modSp add">
        <pc:chgData name="" userId="08cf7f4297593144" providerId="LiveId" clId="{2B7994FB-00FB-4AD3-9F32-3C51BB36E9D5}" dt="2022-10-11T07:54:08.083" v="2579" actId="255"/>
        <pc:sldMkLst>
          <pc:docMk/>
          <pc:sldMk cId="898482251" sldId="335"/>
        </pc:sldMkLst>
        <pc:spChg chg="mod">
          <ac:chgData name="" userId="08cf7f4297593144" providerId="LiveId" clId="{2B7994FB-00FB-4AD3-9F32-3C51BB36E9D5}" dt="2022-10-11T07:44:34.322" v="2111" actId="14100"/>
          <ac:spMkLst>
            <pc:docMk/>
            <pc:sldMk cId="898482251" sldId="335"/>
            <ac:spMk id="2" creationId="{A4A35D8A-EB1E-4ECF-BD9E-5D4C0690F4A7}"/>
          </ac:spMkLst>
        </pc:spChg>
        <pc:spChg chg="mod">
          <ac:chgData name="" userId="08cf7f4297593144" providerId="LiveId" clId="{2B7994FB-00FB-4AD3-9F32-3C51BB36E9D5}" dt="2022-10-11T07:54:08.083" v="2579" actId="255"/>
          <ac:spMkLst>
            <pc:docMk/>
            <pc:sldMk cId="898482251" sldId="335"/>
            <ac:spMk id="3" creationId="{64279199-2AFD-4093-B5C9-D263DAFE61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56D9E-68E0-42DC-96DD-A281DD52925B}" type="datetimeFigureOut">
              <a:rPr lang="el-GR" smtClean="0"/>
              <a:t>12/10/2022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C3EA-C13F-4D1D-B363-ABE3A3EC2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23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1C3EA-C13F-4D1D-B363-ABE3A3EC2438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97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2645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0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6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3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38155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4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1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8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8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282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2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022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C68F8-F0D6-4D3B-B6EA-F6032FA43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412" y="1788454"/>
            <a:ext cx="9799092" cy="2098226"/>
          </a:xfrm>
        </p:spPr>
        <p:txBody>
          <a:bodyPr/>
          <a:lstStyle/>
          <a:p>
            <a:r>
              <a:rPr lang="el-GR" sz="6000" dirty="0">
                <a:solidFill>
                  <a:schemeClr val="bg1"/>
                </a:solidFill>
              </a:rPr>
              <a:t>ΜΟΝΑΔΕΣ ΜΕΤΡΗΣΗΣ- ΑΞΙΟΠΙΣΤΙΑ ΜΕΤΡΗΣΕΩΝ</a:t>
            </a:r>
          </a:p>
        </p:txBody>
      </p:sp>
    </p:spTree>
    <p:extLst>
      <p:ext uri="{BB962C8B-B14F-4D97-AF65-F5344CB8AC3E}">
        <p14:creationId xmlns:p14="http://schemas.microsoft.com/office/powerpoint/2010/main" val="3642426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1A586D-7E3D-47F8-A203-EEC66F39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84" y="10281"/>
            <a:ext cx="9601200" cy="760863"/>
          </a:xfrm>
        </p:spPr>
        <p:txBody>
          <a:bodyPr>
            <a:normAutofit/>
          </a:bodyPr>
          <a:lstStyle/>
          <a:p>
            <a:r>
              <a:rPr lang="el-GR" dirty="0"/>
              <a:t>Η ενέργεια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14C90D-5D94-4D43-B287-31F26C332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45" y="771144"/>
            <a:ext cx="3046973" cy="593668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3607542-99FB-41E8-9F1C-EC80152B9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129" y="4508643"/>
            <a:ext cx="7265662" cy="2199185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57A3AD3-00F1-44AC-92E1-C23A0F6AD297}"/>
              </a:ext>
            </a:extLst>
          </p:cNvPr>
          <p:cNvSpPr/>
          <p:nvPr/>
        </p:nvSpPr>
        <p:spPr>
          <a:xfrm>
            <a:off x="4729106" y="279586"/>
            <a:ext cx="7379707" cy="161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l-GR" sz="2800" dirty="0">
                <a:solidFill>
                  <a:srgbClr val="632E62"/>
                </a:solidFill>
              </a:rPr>
              <a:t>Η δυνατότητα παραγωγής έργου.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l-GR" sz="2800" dirty="0">
                <a:solidFill>
                  <a:srgbClr val="632E62"/>
                </a:solidFill>
              </a:rPr>
              <a:t>Αρχή διατήρησης της ενέργειας.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l-GR" sz="2800" dirty="0">
                <a:solidFill>
                  <a:srgbClr val="632E62"/>
                </a:solidFill>
              </a:rPr>
              <a:t>Τάση των συστημάτων για χαμηλή ενέργεια.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057C17-E21A-4164-A7EC-12642B95523A}"/>
                  </a:ext>
                </a:extLst>
              </p:cNvPr>
              <p:cNvSpPr txBox="1"/>
              <p:nvPr/>
            </p:nvSpPr>
            <p:spPr>
              <a:xfrm>
                <a:off x="4786129" y="2007574"/>
                <a:ext cx="236417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Κ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inetic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nergy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057C17-E21A-4164-A7EC-12642B95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129" y="2007574"/>
                <a:ext cx="2364173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6BE0D5-772E-40C0-A932-FC7E9937EB76}"/>
                  </a:ext>
                </a:extLst>
              </p:cNvPr>
              <p:cNvSpPr txBox="1"/>
              <p:nvPr/>
            </p:nvSpPr>
            <p:spPr>
              <a:xfrm>
                <a:off x="5295857" y="2868745"/>
                <a:ext cx="1343253" cy="576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kg</m:t>
                    </m:r>
                    <m:f>
                      <m:fPr>
                        <m:ctrlPr>
                          <a:rPr lang="el-GR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6BE0D5-772E-40C0-A932-FC7E9937E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857" y="2868745"/>
                <a:ext cx="1343253" cy="576055"/>
              </a:xfrm>
              <a:prstGeom prst="rect">
                <a:avLst/>
              </a:prstGeom>
              <a:blipFill>
                <a:blip r:embed="rId5"/>
                <a:stretch>
                  <a:fillRect b="-170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D5B2843-900E-4569-9D82-4249860D2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400" y="1984354"/>
            <a:ext cx="3713467" cy="22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1A586D-7E3D-47F8-A203-EEC66F39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84" y="10281"/>
            <a:ext cx="9601200" cy="760863"/>
          </a:xfrm>
        </p:spPr>
        <p:txBody>
          <a:bodyPr/>
          <a:lstStyle/>
          <a:p>
            <a:r>
              <a:rPr lang="el-GR" dirty="0"/>
              <a:t>Η ενέργεια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1BDE7C8-0C25-4E8B-937B-D3AEC75C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52" y="1093566"/>
            <a:ext cx="8806532" cy="46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1A586D-7E3D-47F8-A203-EEC66F39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84" y="208128"/>
            <a:ext cx="9601200" cy="760863"/>
          </a:xfrm>
        </p:spPr>
        <p:txBody>
          <a:bodyPr/>
          <a:lstStyle/>
          <a:p>
            <a:r>
              <a:rPr lang="el-GR" dirty="0"/>
              <a:t>Προθέματα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D7D660B-CE63-4A41-BBAD-99D25708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03" y="968991"/>
            <a:ext cx="5534278" cy="56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8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59AEC-3BEC-4BFD-83DB-25A94BC5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34" y="169164"/>
            <a:ext cx="9601200" cy="745236"/>
          </a:xfrm>
        </p:spPr>
        <p:txBody>
          <a:bodyPr/>
          <a:lstStyle/>
          <a:p>
            <a:r>
              <a:rPr lang="el-GR" dirty="0"/>
              <a:t>Η αξιοπιστία των μετρήσεων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7B67F8B-C304-4D77-A64B-14B54738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872" y="1113780"/>
            <a:ext cx="5290970" cy="51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2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59AEC-3BEC-4BFD-83DB-25A94BC5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34" y="169164"/>
            <a:ext cx="9601200" cy="745236"/>
          </a:xfrm>
        </p:spPr>
        <p:txBody>
          <a:bodyPr/>
          <a:lstStyle/>
          <a:p>
            <a:r>
              <a:rPr lang="el-GR" dirty="0"/>
              <a:t>Η αξιοπιστία των μετρήσεων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8C023A5-D78A-4EC4-8E1E-0781D8C7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639" y="914400"/>
            <a:ext cx="7284721" cy="58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5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59AEC-3BEC-4BFD-83DB-25A94BC5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34" y="169164"/>
            <a:ext cx="9601200" cy="745236"/>
          </a:xfrm>
        </p:spPr>
        <p:txBody>
          <a:bodyPr/>
          <a:lstStyle/>
          <a:p>
            <a:r>
              <a:rPr lang="el-GR" dirty="0"/>
              <a:t>Ακρίβεια και </a:t>
            </a:r>
            <a:r>
              <a:rPr lang="el-GR" dirty="0" err="1"/>
              <a:t>Επαναληψιμότητα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7259172-3495-4968-8E91-A86BEDF9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16" y="986050"/>
            <a:ext cx="10529067" cy="54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8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59AEC-3BEC-4BFD-83DB-25A94BC5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34" y="169164"/>
            <a:ext cx="9601200" cy="745236"/>
          </a:xfrm>
        </p:spPr>
        <p:txBody>
          <a:bodyPr/>
          <a:lstStyle/>
          <a:p>
            <a:r>
              <a:rPr lang="el-GR" dirty="0"/>
              <a:t>Σημαντικά ψηφία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F30B1-3F22-4875-BE9F-341182EB3C56}"/>
              </a:ext>
            </a:extLst>
          </p:cNvPr>
          <p:cNvSpPr txBox="1"/>
          <p:nvPr/>
        </p:nvSpPr>
        <p:spPr>
          <a:xfrm>
            <a:off x="1467134" y="914400"/>
            <a:ext cx="103490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Διατήρηση της ακρίβειας μίας μέτρησης σε υπολογισμούς.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algn="ctr"/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Σημαντικά ψηφία</a:t>
            </a:r>
          </a:p>
          <a:p>
            <a:pPr algn="ctr"/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(τα ψηφία που δεν υποδηλώνουν απλώς τη θέση του δεκαδικού)</a:t>
            </a:r>
          </a:p>
          <a:p>
            <a:pPr algn="ctr"/>
            <a:endParaRPr lang="el-GR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Όσο περισσότερα είναι τα σημαντικά ψηφία, τόσο μεγαλύτερη είναι η βεβαιότητα της μέτρησης.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83C95344-606A-4BD7-9C31-FB71956F337D}"/>
              </a:ext>
            </a:extLst>
          </p:cNvPr>
          <p:cNvCxnSpPr/>
          <p:nvPr/>
        </p:nvCxnSpPr>
        <p:spPr>
          <a:xfrm>
            <a:off x="6356412" y="141155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0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59AEC-3BEC-4BFD-83DB-25A94BC5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34" y="169164"/>
            <a:ext cx="9601200" cy="745236"/>
          </a:xfrm>
        </p:spPr>
        <p:txBody>
          <a:bodyPr/>
          <a:lstStyle/>
          <a:p>
            <a:r>
              <a:rPr lang="el-GR" dirty="0"/>
              <a:t>Σημαντικά ψηφία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F30B1-3F22-4875-BE9F-341182EB3C56}"/>
              </a:ext>
            </a:extLst>
          </p:cNvPr>
          <p:cNvSpPr txBox="1"/>
          <p:nvPr/>
        </p:nvSpPr>
        <p:spPr>
          <a:xfrm>
            <a:off x="1467134" y="914400"/>
            <a:ext cx="105265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200" dirty="0"/>
              <a:t>Όλα τα </a:t>
            </a:r>
            <a:r>
              <a:rPr lang="el-GR" sz="2200" i="1" dirty="0"/>
              <a:t>μη</a:t>
            </a:r>
            <a:r>
              <a:rPr lang="el-GR" sz="2200" dirty="0"/>
              <a:t> μηδενικά ψηφία είναι σημαντικά. (</a:t>
            </a:r>
            <a:r>
              <a:rPr lang="el-G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28</a:t>
            </a:r>
            <a:r>
              <a:rPr lang="el-GR" sz="2200" dirty="0"/>
              <a:t>,0</a:t>
            </a:r>
            <a:r>
              <a:rPr lang="el-G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el-GR" sz="2200" dirty="0"/>
              <a:t>		0,0</a:t>
            </a:r>
            <a:r>
              <a:rPr lang="el-G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54</a:t>
            </a:r>
            <a:r>
              <a:rPr lang="el-GR" sz="2200" dirty="0"/>
              <a:t>0)</a:t>
            </a:r>
          </a:p>
          <a:p>
            <a:pPr marL="514350" indent="-514350">
              <a:buFont typeface="+mj-lt"/>
              <a:buAutoNum type="arabicPeriod"/>
            </a:pPr>
            <a:endParaRPr lang="el-GR" sz="2200" dirty="0"/>
          </a:p>
          <a:p>
            <a:r>
              <a:rPr lang="el-GR" sz="2200" dirty="0"/>
              <a:t>2.	Μηδενικά ενδιάμεσα μεταξύ μη μηδενικών είναι σημαντικά. (4</a:t>
            </a:r>
            <a:r>
              <a:rPr lang="el-G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l-GR" sz="2200" dirty="0"/>
              <a:t>8		7,</a:t>
            </a:r>
            <a:r>
              <a:rPr lang="el-G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l-GR" sz="2200" dirty="0"/>
              <a:t>3</a:t>
            </a:r>
            <a:r>
              <a:rPr lang="el-GR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el-GR" sz="2200" dirty="0"/>
              <a:t>1)</a:t>
            </a:r>
          </a:p>
          <a:p>
            <a:endParaRPr lang="el-GR" sz="2200" dirty="0"/>
          </a:p>
          <a:p>
            <a:pPr marL="514350" indent="-514350">
              <a:buAutoNum type="arabicPeriod" startAt="3"/>
            </a:pPr>
            <a:r>
              <a:rPr lang="el-GR" sz="2200" dirty="0"/>
              <a:t>Αρχικά μηδενικά (αριστερά του πρώτου μη μηδενικού) δεν είναι σημαντικά.</a:t>
            </a:r>
          </a:p>
          <a:p>
            <a:r>
              <a:rPr lang="el-GR" sz="2200" dirty="0"/>
              <a:t>	(</a:t>
            </a:r>
            <a:r>
              <a:rPr lang="el-GR" sz="2200" dirty="0">
                <a:solidFill>
                  <a:srgbClr val="FF0000"/>
                </a:solidFill>
              </a:rPr>
              <a:t>0,00</a:t>
            </a:r>
            <a:r>
              <a:rPr lang="el-GR" sz="2200" dirty="0"/>
              <a:t>32		</a:t>
            </a:r>
            <a:r>
              <a:rPr lang="el-GR" sz="2200" dirty="0">
                <a:solidFill>
                  <a:srgbClr val="FF0000"/>
                </a:solidFill>
              </a:rPr>
              <a:t>0,0000</a:t>
            </a:r>
            <a:r>
              <a:rPr lang="el-GR" sz="2200" dirty="0"/>
              <a:t>6)</a:t>
            </a:r>
          </a:p>
          <a:p>
            <a:endParaRPr lang="el-GR" sz="2200" dirty="0"/>
          </a:p>
          <a:p>
            <a:pPr marL="514350" indent="-514350">
              <a:buAutoNum type="arabicPeriod" startAt="4"/>
            </a:pPr>
            <a:r>
              <a:rPr lang="el-GR" sz="2200" dirty="0"/>
              <a:t>Τα τελικά μηδενικά: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Σημαντικά αν είναι μετά την υποδιαστολή	(45,</a:t>
            </a:r>
            <a:r>
              <a:rPr lang="el-G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</a:t>
            </a:r>
            <a:r>
              <a:rPr lang="el-GR" sz="2200" dirty="0"/>
              <a:t>		3,56</a:t>
            </a:r>
            <a:r>
              <a:rPr lang="el-G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</a:t>
            </a:r>
            <a:r>
              <a:rPr lang="el-GR" sz="22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Σημαντικά αν είναι πριν την υποδιαστολή και μετά από αριθμό (14</a:t>
            </a:r>
            <a:r>
              <a:rPr lang="el-G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l-GR" sz="2200" dirty="0"/>
              <a:t>,00		25</a:t>
            </a:r>
            <a:r>
              <a:rPr lang="el-G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</a:t>
            </a:r>
            <a:r>
              <a:rPr lang="el-GR" sz="2200" dirty="0"/>
              <a:t>,55)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200" dirty="0"/>
              <a:t>Αμφίβολα (</a:t>
            </a:r>
            <a:r>
              <a:rPr lang="el-G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1,2</a:t>
            </a:r>
            <a:r>
              <a:rPr lang="el-GR" sz="2200" dirty="0"/>
              <a:t>Χ10</a:t>
            </a:r>
            <a:r>
              <a:rPr lang="el-GR" sz="2200" baseline="30000" dirty="0"/>
              <a:t>3</a:t>
            </a:r>
            <a:r>
              <a:rPr lang="el-GR" sz="2200" dirty="0"/>
              <a:t>		</a:t>
            </a:r>
            <a:r>
              <a:rPr lang="el-G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1,20</a:t>
            </a:r>
            <a:r>
              <a:rPr lang="el-GR" sz="2200" dirty="0"/>
              <a:t>Χ10</a:t>
            </a:r>
            <a:r>
              <a:rPr lang="el-GR" sz="2200" baseline="30000" dirty="0"/>
              <a:t>3</a:t>
            </a:r>
            <a:r>
              <a:rPr lang="el-GR" sz="2200" dirty="0"/>
              <a:t>		</a:t>
            </a:r>
            <a:r>
              <a:rPr lang="el-G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1,200</a:t>
            </a:r>
            <a:r>
              <a:rPr lang="el-GR" sz="2200" dirty="0"/>
              <a:t>Χ10</a:t>
            </a:r>
            <a:r>
              <a:rPr lang="el-GR" sz="2200" baseline="30000" dirty="0"/>
              <a:t>3</a:t>
            </a:r>
            <a:r>
              <a:rPr lang="el-GR" sz="2200" dirty="0"/>
              <a:t>)</a:t>
            </a:r>
          </a:p>
          <a:p>
            <a:r>
              <a:rPr lang="el-GR" sz="2000" dirty="0"/>
              <a:t>	(Αν πρέπει να θεωρηθούν σημαντικά, μπαίνει υποδιαστολή: 1200</a:t>
            </a:r>
            <a:r>
              <a:rPr lang="el-GR" sz="2000" b="1" dirty="0"/>
              <a:t>,</a:t>
            </a:r>
            <a:r>
              <a:rPr lang="el-G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670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59AEC-3BEC-4BFD-83DB-25A94BC5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34" y="169164"/>
            <a:ext cx="9601200" cy="745236"/>
          </a:xfrm>
        </p:spPr>
        <p:txBody>
          <a:bodyPr/>
          <a:lstStyle/>
          <a:p>
            <a:r>
              <a:rPr lang="el-GR" dirty="0"/>
              <a:t>Ακριβείς αριθμοί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F30B1-3F22-4875-BE9F-341182EB3C56}"/>
              </a:ext>
            </a:extLst>
          </p:cNvPr>
          <p:cNvSpPr txBox="1"/>
          <p:nvPr/>
        </p:nvSpPr>
        <p:spPr>
          <a:xfrm>
            <a:off x="1467134" y="914400"/>
            <a:ext cx="105265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Δεν έχουν αβεβαιότητα.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Άπειρο πλήθος σημαντικών ψηφίων (14 μολύβια </a:t>
            </a:r>
            <a:r>
              <a:rPr lang="el-GR" sz="2400" dirty="0">
                <a:sym typeface="Symbol" panose="05050102010706020507" pitchFamily="18" charset="2"/>
              </a:rPr>
              <a:t> 14,0000 μολύβια</a:t>
            </a:r>
            <a:r>
              <a:rPr lang="el-GR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AutoNum type="arabicPeriod"/>
            </a:pPr>
            <a:r>
              <a:rPr lang="el-GR" sz="2400" dirty="0"/>
              <a:t>Ακριβή μέτρηση διακριτών αντικειμένων.</a:t>
            </a:r>
          </a:p>
          <a:p>
            <a:pPr marL="457200" indent="-457200">
              <a:buAutoNum type="arabicPeriod"/>
            </a:pPr>
            <a:endParaRPr lang="el-GR" sz="2400" dirty="0"/>
          </a:p>
          <a:p>
            <a:pPr marL="457200" indent="-457200">
              <a:buAutoNum type="arabicPeriod"/>
            </a:pPr>
            <a:r>
              <a:rPr lang="el-GR" sz="2400" dirty="0"/>
              <a:t>Από καθορισμένες ποσότητες (1 </a:t>
            </a:r>
            <a:r>
              <a:rPr lang="en-US" sz="2400" dirty="0"/>
              <a:t>m = 100 cm)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l-GR" sz="2400" dirty="0"/>
              <a:t>Από ακέραιους αριθμούς (2 </a:t>
            </a:r>
            <a:r>
              <a:rPr lang="el-GR" sz="2400" dirty="0">
                <a:sym typeface="Symbol" panose="05050102010706020507" pitchFamily="18" charset="2"/>
              </a:rPr>
              <a:t> 2,00000)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33356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CD38F5-408F-4E16-84B3-F52CE8BA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58" y="206406"/>
            <a:ext cx="9601200" cy="654728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Καθορισμός σημαντικών ψηφίων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DC0EE1DE-C7DC-4E11-AA89-3C222173D18A}"/>
              </a:ext>
            </a:extLst>
          </p:cNvPr>
          <p:cNvGrpSpPr/>
          <p:nvPr/>
        </p:nvGrpSpPr>
        <p:grpSpPr>
          <a:xfrm>
            <a:off x="1344971" y="861134"/>
            <a:ext cx="7674745" cy="5790460"/>
            <a:chOff x="1229558" y="1232902"/>
            <a:chExt cx="6559296" cy="4946184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C54EA0B2-C242-4F40-9549-AAE28EF9F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4670"/>
            <a:stretch/>
          </p:blipFill>
          <p:spPr>
            <a:xfrm>
              <a:off x="1229558" y="1232902"/>
              <a:ext cx="6559296" cy="1581320"/>
            </a:xfrm>
            <a:prstGeom prst="rect">
              <a:avLst/>
            </a:prstGeom>
          </p:spPr>
        </p:pic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08FCD8EC-225F-4096-8571-70183AD65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76"/>
            <a:stretch/>
          </p:blipFill>
          <p:spPr>
            <a:xfrm>
              <a:off x="1229558" y="2823090"/>
              <a:ext cx="6559296" cy="335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05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DD90B-35AE-4CB3-A21E-BAC0C594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94480"/>
            <a:ext cx="9601200" cy="1485900"/>
          </a:xfrm>
        </p:spPr>
        <p:txBody>
          <a:bodyPr/>
          <a:lstStyle/>
          <a:p>
            <a:r>
              <a:rPr lang="el-GR" dirty="0"/>
              <a:t>Μονάδες μέτρησης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FB0DB-F1C5-4041-8415-2013E2C22524}"/>
              </a:ext>
            </a:extLst>
          </p:cNvPr>
          <p:cNvSpPr txBox="1"/>
          <p:nvPr/>
        </p:nvSpPr>
        <p:spPr>
          <a:xfrm>
            <a:off x="1091821" y="1187355"/>
            <a:ext cx="5363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Μετρικό σύστημα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Αγγλικό σύστημα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Διεθνές Σύστημα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SI)</a:t>
            </a:r>
            <a:endParaRPr lang="el-G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4CD1A6E9-FF67-4851-9B2D-45754DF5C643}"/>
              </a:ext>
            </a:extLst>
          </p:cNvPr>
          <p:cNvCxnSpPr>
            <a:cxnSpLocks/>
          </p:cNvCxnSpPr>
          <p:nvPr/>
        </p:nvCxnSpPr>
        <p:spPr>
          <a:xfrm>
            <a:off x="4462818" y="1446663"/>
            <a:ext cx="2703393" cy="0"/>
          </a:xfrm>
          <a:prstGeom prst="straightConnector1">
            <a:avLst/>
          </a:prstGeom>
          <a:ln w="127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5EE1D7E-17ED-4F98-BCF6-F312EFE332D9}"/>
              </a:ext>
            </a:extLst>
          </p:cNvPr>
          <p:cNvSpPr/>
          <p:nvPr/>
        </p:nvSpPr>
        <p:spPr>
          <a:xfrm>
            <a:off x="7166211" y="1187355"/>
            <a:ext cx="51975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Μήκος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- meter (m)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Χρόνος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- second 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Ποσότητα ουσίας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mole (mole)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Ηλεκτρικό ρεύμα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ampere (A)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Θερμοκρασία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- kelvin (K)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Ένταση φωτός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candela (cd)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Μάζα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- kilogram (kg)</a:t>
            </a:r>
            <a:endParaRPr lang="en-US" sz="24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86E4DFB-CA74-4DD0-AC63-BC6AAAF8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688" y="2777195"/>
            <a:ext cx="3361060" cy="4026342"/>
          </a:xfrm>
          <a:prstGeom prst="rect">
            <a:avLst/>
          </a:prstGeom>
        </p:spPr>
      </p:pic>
      <p:cxnSp>
        <p:nvCxnSpPr>
          <p:cNvPr id="13" name="Γραμμή σύνδεσης: Γωνιώδης 12">
            <a:extLst>
              <a:ext uri="{FF2B5EF4-FFF2-40B4-BE49-F238E27FC236}">
                <a16:creationId xmlns:a16="http://schemas.microsoft.com/office/drawing/2014/main" id="{E2CA7BEE-FE4B-4012-804A-6A3BF399A82D}"/>
              </a:ext>
            </a:extLst>
          </p:cNvPr>
          <p:cNvCxnSpPr>
            <a:cxnSpLocks/>
          </p:cNvCxnSpPr>
          <p:nvPr/>
        </p:nvCxnSpPr>
        <p:spPr>
          <a:xfrm>
            <a:off x="4401403" y="1885225"/>
            <a:ext cx="1032680" cy="805885"/>
          </a:xfrm>
          <a:prstGeom prst="bentConnector3">
            <a:avLst>
              <a:gd name="adj1" fmla="val 100220"/>
            </a:avLst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5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59AEC-3BEC-4BFD-83DB-25A94BC5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34" y="169164"/>
            <a:ext cx="9601200" cy="745236"/>
          </a:xfrm>
        </p:spPr>
        <p:txBody>
          <a:bodyPr/>
          <a:lstStyle/>
          <a:p>
            <a:r>
              <a:rPr lang="el-GR" dirty="0"/>
              <a:t>Σημαντικά ψηφία σε υπολογισμούς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F30B1-3F22-4875-BE9F-341182EB3C56}"/>
              </a:ext>
            </a:extLst>
          </p:cNvPr>
          <p:cNvSpPr txBox="1"/>
          <p:nvPr/>
        </p:nvSpPr>
        <p:spPr>
          <a:xfrm>
            <a:off x="1467134" y="914400"/>
            <a:ext cx="105265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l-GR" sz="2400" dirty="0"/>
              <a:t>Στον 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πολλαπλασιασμό</a:t>
            </a:r>
            <a:r>
              <a:rPr lang="el-GR" sz="2400" dirty="0"/>
              <a:t> και τη 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διαίρεση</a:t>
            </a:r>
            <a:r>
              <a:rPr lang="el-GR" sz="2400" dirty="0"/>
              <a:t>, το αποτέλεσμα φέρει το ίδιο πλήθος σημαντικών ψηφίων με τον παράγοντα που έχει τα 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λιγότερα σημαντικά ψηφία</a:t>
            </a:r>
            <a:r>
              <a:rPr lang="el-GR" sz="2400" dirty="0"/>
              <a:t>.</a:t>
            </a:r>
          </a:p>
          <a:p>
            <a:r>
              <a:rPr lang="el-GR" sz="2400" dirty="0"/>
              <a:t>1,053	Χ	12,054	Χ	0,53	=	6,7208	=	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6,7</a:t>
            </a:r>
          </a:p>
          <a:p>
            <a:r>
              <a:rPr lang="el-GR" sz="2000" dirty="0"/>
              <a:t>(4 ψηφία)	(5 ψηφία)		(2 ψηφία)</a:t>
            </a: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A14D3581-FEDF-4D95-A83B-974C88AB21E1}"/>
              </a:ext>
            </a:extLst>
          </p:cNvPr>
          <p:cNvGrpSpPr/>
          <p:nvPr/>
        </p:nvGrpSpPr>
        <p:grpSpPr>
          <a:xfrm>
            <a:off x="1467134" y="2674947"/>
            <a:ext cx="10526598" cy="2677656"/>
            <a:chOff x="1467134" y="2674947"/>
            <a:chExt cx="10526598" cy="26776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15A837-5D32-4070-B5B6-954BD15A4869}"/>
                </a:ext>
              </a:extLst>
            </p:cNvPr>
            <p:cNvSpPr txBox="1"/>
            <p:nvPr/>
          </p:nvSpPr>
          <p:spPr>
            <a:xfrm>
              <a:off x="1467134" y="2674947"/>
              <a:ext cx="1052659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2.	Στην </a:t>
              </a:r>
              <a:r>
                <a:rPr lang="el-GR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πρόσθεση</a:t>
              </a:r>
              <a:r>
                <a:rPr lang="el-GR" sz="2400" dirty="0"/>
                <a:t> και την </a:t>
              </a:r>
              <a:r>
                <a:rPr lang="el-GR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αφαίρεση</a:t>
              </a:r>
              <a:r>
                <a:rPr lang="el-GR" sz="2400" dirty="0"/>
                <a:t>, το αποτέλεσμα φέρει το ίδιο πλήθος σημαντικών ψηφίων με τον παράγοντα που έχει το </a:t>
              </a:r>
              <a:r>
                <a:rPr lang="el-GR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μικρότερο πλήθος δεκαδικών θέσεων</a:t>
              </a:r>
              <a:r>
                <a:rPr lang="el-GR" sz="2400" dirty="0"/>
                <a:t>.</a:t>
              </a:r>
            </a:p>
            <a:p>
              <a:r>
                <a:rPr lang="el-GR" sz="2400" dirty="0"/>
                <a:t>2,345</a:t>
              </a:r>
            </a:p>
            <a:p>
              <a:r>
                <a:rPr lang="el-GR" sz="2400" dirty="0"/>
                <a:t>0,07</a:t>
              </a:r>
            </a:p>
            <a:p>
              <a:r>
                <a:rPr lang="el-GR" sz="2400" u="sng" dirty="0"/>
                <a:t>2,9975+</a:t>
              </a:r>
            </a:p>
            <a:p>
              <a:r>
                <a:rPr lang="el-GR" sz="2400" dirty="0"/>
                <a:t>5,4125	= 5,41</a:t>
              </a:r>
            </a:p>
          </p:txBody>
        </p:sp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id="{5E3DAB81-4F02-410D-8B4A-FE2A584AFB6B}"/>
                </a:ext>
              </a:extLst>
            </p:cNvPr>
            <p:cNvCxnSpPr/>
            <p:nvPr/>
          </p:nvCxnSpPr>
          <p:spPr>
            <a:xfrm>
              <a:off x="2157274" y="3746377"/>
              <a:ext cx="0" cy="15535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6DDD4F-6B87-4924-B37E-809226F3FC0A}"/>
                </a:ext>
              </a:extLst>
            </p:cNvPr>
            <p:cNvSpPr txBox="1"/>
            <p:nvPr/>
          </p:nvSpPr>
          <p:spPr>
            <a:xfrm>
              <a:off x="5148546" y="4152274"/>
              <a:ext cx="22383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5,9</a:t>
              </a:r>
            </a:p>
            <a:p>
              <a:r>
                <a:rPr lang="el-GR" sz="2400" u="sng" dirty="0"/>
                <a:t>0,221 –</a:t>
              </a:r>
            </a:p>
            <a:p>
              <a:r>
                <a:rPr lang="el-GR" sz="2400" dirty="0"/>
                <a:t>5,679	= 5,7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113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59AEC-3BEC-4BFD-83DB-25A94BC5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34" y="169164"/>
            <a:ext cx="9601200" cy="745236"/>
          </a:xfrm>
        </p:spPr>
        <p:txBody>
          <a:bodyPr/>
          <a:lstStyle/>
          <a:p>
            <a:r>
              <a:rPr lang="el-GR" dirty="0"/>
              <a:t>Σημαντικά ψηφία σε υπολογισμούς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F30B1-3F22-4875-BE9F-341182EB3C56}"/>
              </a:ext>
            </a:extLst>
          </p:cNvPr>
          <p:cNvSpPr txBox="1"/>
          <p:nvPr/>
        </p:nvSpPr>
        <p:spPr>
          <a:xfrm>
            <a:off x="1467134" y="914400"/>
            <a:ext cx="10526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l-GR" sz="2400" dirty="0"/>
              <a:t>Στη 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στρογγυλοποίηση</a:t>
            </a:r>
            <a:r>
              <a:rPr lang="el-GR" sz="2400" dirty="0"/>
              <a:t> αριθμού στο σωστό αριθμό σημαντικών ψηφίων: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Προς τα κάτω, όταν το τελευταίο ψηφίο που απορρίπτεται είναι 4 ή μικρότερο.</a:t>
            </a:r>
          </a:p>
          <a:p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Προς τα πάνω, όταν το τελευταίο ψηφίο που απορρίπτεται είναι 5 ή μεγαλύτερο.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863E2-3A1C-41FE-A72B-1376449EA718}"/>
              </a:ext>
            </a:extLst>
          </p:cNvPr>
          <p:cNvSpPr txBox="1"/>
          <p:nvPr/>
        </p:nvSpPr>
        <p:spPr>
          <a:xfrm>
            <a:off x="1467134" y="3267075"/>
            <a:ext cx="1052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4.	Η 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στρογγυλοποίηση</a:t>
            </a:r>
            <a:r>
              <a:rPr lang="el-GR" sz="2400" dirty="0"/>
              <a:t> πραγματοποιείται </a:t>
            </a:r>
            <a:r>
              <a:rPr lang="el-GR" sz="2400" b="1" u="sng" dirty="0"/>
              <a:t>μόνο</a:t>
            </a:r>
            <a:r>
              <a:rPr lang="el-GR" sz="2400" dirty="0"/>
              <a:t> στο τελικό αποτέλεσμα.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CA182F-621E-470D-B350-FAC213C55EFC}"/>
                  </a:ext>
                </a:extLst>
              </p:cNvPr>
              <p:cNvSpPr txBox="1"/>
              <p:nvPr/>
            </p:nvSpPr>
            <p:spPr>
              <a:xfrm>
                <a:off x="3367754" y="4502308"/>
                <a:ext cx="4715906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1,002−0,999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3,754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0,003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3,754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=7,99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Χ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Χ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CA182F-621E-470D-B350-FAC213C55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754" y="4502308"/>
                <a:ext cx="4715906" cy="5497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3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D70F580-BA6D-4727-B1EE-1CF20654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83317"/>
            <a:ext cx="6143212" cy="64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5FD590-9B42-457E-8E53-6D7A36ACD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301394"/>
            <a:ext cx="5659185" cy="64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8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8DA1FFC-267D-423F-9E2E-55E1C4807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03" y="161544"/>
            <a:ext cx="6790944" cy="6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F4E192-539C-4368-B25C-8F203F32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28" y="167640"/>
            <a:ext cx="6790944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36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97697660-31B5-424D-AADE-45A559E82F15}"/>
              </a:ext>
            </a:extLst>
          </p:cNvPr>
          <p:cNvGrpSpPr/>
          <p:nvPr/>
        </p:nvGrpSpPr>
        <p:grpSpPr>
          <a:xfrm>
            <a:off x="2009776" y="123825"/>
            <a:ext cx="4762499" cy="6600826"/>
            <a:chOff x="1009651" y="183643"/>
            <a:chExt cx="5886248" cy="7931656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86D636B5-2108-4856-BAF1-0FF63BEF6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09" r="2941" b="8827"/>
            <a:stretch/>
          </p:blipFill>
          <p:spPr>
            <a:xfrm>
              <a:off x="1009651" y="183643"/>
              <a:ext cx="5886248" cy="3245358"/>
            </a:xfrm>
            <a:prstGeom prst="rect">
              <a:avLst/>
            </a:prstGeom>
          </p:spPr>
        </p:pic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8D0F3E01-A6F5-4A8C-8D9A-735C314BA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415"/>
            <a:stretch/>
          </p:blipFill>
          <p:spPr>
            <a:xfrm>
              <a:off x="1009651" y="3419475"/>
              <a:ext cx="5886248" cy="4695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78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DD90B-35AE-4CB3-A21E-BAC0C594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94480"/>
            <a:ext cx="9601200" cy="1485900"/>
          </a:xfrm>
        </p:spPr>
        <p:txBody>
          <a:bodyPr/>
          <a:lstStyle/>
          <a:p>
            <a:r>
              <a:rPr lang="el-GR" dirty="0"/>
              <a:t>Μονάδες μέτρησης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1B73780-B529-4078-8A79-39E182A1C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79852"/>
            <a:ext cx="5873087" cy="4452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2FB0DB-F1C5-4041-8415-2013E2C22524}"/>
              </a:ext>
            </a:extLst>
          </p:cNvPr>
          <p:cNvSpPr txBox="1"/>
          <p:nvPr/>
        </p:nvSpPr>
        <p:spPr>
          <a:xfrm>
            <a:off x="1091821" y="1187355"/>
            <a:ext cx="5363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Μετρικό σύστημα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Αγγλικό σύστημα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Διεθνές Σύστημα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SI)</a:t>
            </a:r>
            <a:endParaRPr lang="el-G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4CD1A6E9-FF67-4851-9B2D-45754DF5C643}"/>
              </a:ext>
            </a:extLst>
          </p:cNvPr>
          <p:cNvCxnSpPr>
            <a:cxnSpLocks/>
          </p:cNvCxnSpPr>
          <p:nvPr/>
        </p:nvCxnSpPr>
        <p:spPr>
          <a:xfrm>
            <a:off x="4585648" y="2306472"/>
            <a:ext cx="1510352" cy="0"/>
          </a:xfrm>
          <a:prstGeom prst="straightConnector1">
            <a:avLst/>
          </a:prstGeom>
          <a:ln w="1270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D3B0CA-1519-48A4-870D-4212BB8950F3}"/>
              </a:ext>
            </a:extLst>
          </p:cNvPr>
          <p:cNvSpPr txBox="1"/>
          <p:nvPr/>
        </p:nvSpPr>
        <p:spPr>
          <a:xfrm>
            <a:off x="859809" y="3946478"/>
            <a:ext cx="5131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Διεθνές Γραφείο Σταθμών και Μέτρων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Sèvres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Γαλλία)</a:t>
            </a:r>
          </a:p>
        </p:txBody>
      </p:sp>
    </p:spTree>
    <p:extLst>
      <p:ext uri="{BB962C8B-B14F-4D97-AF65-F5344CB8AC3E}">
        <p14:creationId xmlns:p14="http://schemas.microsoft.com/office/powerpoint/2010/main" val="53236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A35D8A-EB1E-4ECF-BD9E-5D4C0690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4592"/>
            <a:ext cx="9601200" cy="1261872"/>
          </a:xfrm>
        </p:spPr>
        <p:txBody>
          <a:bodyPr>
            <a:noAutofit/>
          </a:bodyPr>
          <a:lstStyle/>
          <a:p>
            <a:r>
              <a:rPr lang="el-GR" sz="4000" dirty="0">
                <a:solidFill>
                  <a:schemeClr val="accent1">
                    <a:lumMod val="75000"/>
                  </a:schemeClr>
                </a:solidFill>
              </a:rPr>
              <a:t>Διεθνές Γραφείο Σταθμών και Μέτρων (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</a:rPr>
              <a:t>Sèvres</a:t>
            </a:r>
            <a:r>
              <a:rPr lang="el-GR" sz="40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4000" dirty="0">
                <a:solidFill>
                  <a:schemeClr val="accent1">
                    <a:lumMod val="75000"/>
                  </a:schemeClr>
                </a:solidFill>
              </a:rPr>
              <a:t>Γαλλία)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279199-2AFD-4093-B5C9-D263DAFE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27048"/>
            <a:ext cx="9601200" cy="4974336"/>
          </a:xfrm>
        </p:spPr>
        <p:txBody>
          <a:bodyPr>
            <a:noAutofit/>
          </a:bodyPr>
          <a:lstStyle/>
          <a:p>
            <a:r>
              <a:rPr lang="en-US" sz="2800" b="1" dirty="0"/>
              <a:t>1m :</a:t>
            </a:r>
            <a:r>
              <a:rPr lang="en-US" sz="2800" dirty="0"/>
              <a:t> </a:t>
            </a:r>
            <a:r>
              <a:rPr lang="el-GR" sz="2800" dirty="0"/>
              <a:t>η απόσταση που διανύει το φως στο κενό, σε καθορισμένη χρονική περίοδο 1/299.792.458 του δευτερολέπτου.</a:t>
            </a:r>
            <a:r>
              <a:rPr lang="en-US" sz="2800" dirty="0"/>
              <a:t>(1983)</a:t>
            </a:r>
            <a:endParaRPr lang="el-GR" sz="2800" dirty="0"/>
          </a:p>
          <a:p>
            <a:pPr marL="0" indent="0">
              <a:buNone/>
            </a:pPr>
            <a:r>
              <a:rPr lang="el-GR" dirty="0"/>
              <a:t>(αρχικά είχε οριστεί ως το 1/10.000.000 της απόστασης από τον Ισημερινό έως το Β. Πόλο, μέσω του μεσημβρινού του Παρισιού)</a:t>
            </a:r>
          </a:p>
          <a:p>
            <a:pPr lvl="0"/>
            <a:r>
              <a:rPr lang="en-US" sz="2800" b="1" dirty="0">
                <a:solidFill>
                  <a:srgbClr val="632E62"/>
                </a:solidFill>
              </a:rPr>
              <a:t>1kg :</a:t>
            </a:r>
            <a:r>
              <a:rPr lang="en-US" sz="2800" dirty="0">
                <a:solidFill>
                  <a:srgbClr val="632E62"/>
                </a:solidFill>
              </a:rPr>
              <a:t> </a:t>
            </a:r>
            <a:r>
              <a:rPr lang="el-GR" sz="2800" dirty="0">
                <a:solidFill>
                  <a:srgbClr val="632E62"/>
                </a:solidFill>
              </a:rPr>
              <a:t>η μάζα ενός μεταλλικού κυλίνδρου, που βρίσκεται στο Διεθνές Γραφείο Σταθμών και Μέτρων.</a:t>
            </a:r>
          </a:p>
          <a:p>
            <a:pPr lvl="0"/>
            <a:r>
              <a:rPr lang="en-US" sz="2800" b="1" dirty="0">
                <a:solidFill>
                  <a:srgbClr val="632E62"/>
                </a:solidFill>
              </a:rPr>
              <a:t>1s :</a:t>
            </a:r>
            <a:r>
              <a:rPr lang="en-US" sz="2800" dirty="0">
                <a:solidFill>
                  <a:srgbClr val="632E62"/>
                </a:solidFill>
              </a:rPr>
              <a:t> </a:t>
            </a:r>
            <a:r>
              <a:rPr lang="el-GR" sz="2800" dirty="0">
                <a:solidFill>
                  <a:srgbClr val="632E62"/>
                </a:solidFill>
              </a:rPr>
              <a:t>η διάρκεια 9.192.631.770 περιόδων της εκπεμπόμενης ακτινοβολίας από μία συγκεκριμένη μετάβαση στο άτομο </a:t>
            </a:r>
            <a:r>
              <a:rPr lang="en-US" sz="2800" baseline="30000" dirty="0">
                <a:solidFill>
                  <a:srgbClr val="632E62"/>
                </a:solidFill>
              </a:rPr>
              <a:t>133</a:t>
            </a:r>
            <a:r>
              <a:rPr lang="en-US" sz="2800" dirty="0">
                <a:solidFill>
                  <a:srgbClr val="632E62"/>
                </a:solidFill>
              </a:rPr>
              <a:t>Cs</a:t>
            </a:r>
            <a:r>
              <a:rPr lang="el-GR" sz="2800" dirty="0">
                <a:solidFill>
                  <a:srgbClr val="632E62"/>
                </a:solidFill>
              </a:rPr>
              <a:t>.</a:t>
            </a:r>
            <a:r>
              <a:rPr lang="en-US" sz="2800" dirty="0">
                <a:solidFill>
                  <a:srgbClr val="632E62"/>
                </a:solidFill>
              </a:rPr>
              <a:t>(1967)</a:t>
            </a:r>
            <a:endParaRPr lang="el-GR" sz="2800" dirty="0">
              <a:solidFill>
                <a:srgbClr val="632E62"/>
              </a:solidFill>
            </a:endParaRP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9848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C3409A-E5FC-4F33-807E-08B0F618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627" y="139890"/>
            <a:ext cx="9601200" cy="870044"/>
          </a:xfrm>
        </p:spPr>
        <p:txBody>
          <a:bodyPr/>
          <a:lstStyle/>
          <a:p>
            <a:r>
              <a:rPr lang="el-GR" dirty="0"/>
              <a:t>Η θερμοκρασία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C4A81C95-65D3-4ADC-B28F-8B05A3A88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915" y="139890"/>
            <a:ext cx="5730025" cy="6578220"/>
          </a:xfrm>
          <a:prstGeom prst="rect">
            <a:avLst/>
          </a:prstGeom>
        </p:spPr>
      </p:pic>
      <p:pic>
        <p:nvPicPr>
          <p:cNvPr id="1026" name="Picture 2" descr="Kelvin to Fahrenheit - Formula, Conversion | K to F Formula">
            <a:extLst>
              <a:ext uri="{FF2B5EF4-FFF2-40B4-BE49-F238E27FC236}">
                <a16:creationId xmlns:a16="http://schemas.microsoft.com/office/drawing/2014/main" id="{0525D78C-9FA3-4729-B8E6-2C4DC21D7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8"/>
          <a:stretch/>
        </p:blipFill>
        <p:spPr bwMode="auto">
          <a:xfrm>
            <a:off x="900514" y="1009934"/>
            <a:ext cx="3983556" cy="10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lsius to Fahrenheit - Formula, Examples | C to F Conversion">
            <a:extLst>
              <a:ext uri="{FF2B5EF4-FFF2-40B4-BE49-F238E27FC236}">
                <a16:creationId xmlns:a16="http://schemas.microsoft.com/office/drawing/2014/main" id="{C30F3DDD-983F-4BB1-B975-4241E8D4C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31632" r="16370"/>
          <a:stretch/>
        </p:blipFill>
        <p:spPr bwMode="auto">
          <a:xfrm>
            <a:off x="1419368" y="2332727"/>
            <a:ext cx="3138985" cy="112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hrenheit to Celsius Calculator - Examples, Facts">
            <a:extLst>
              <a:ext uri="{FF2B5EF4-FFF2-40B4-BE49-F238E27FC236}">
                <a16:creationId xmlns:a16="http://schemas.microsoft.com/office/drawing/2014/main" id="{D0D2CBA0-B97C-4613-82D4-5F6B36338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t="67804" r="23397" b="8001"/>
          <a:stretch/>
        </p:blipFill>
        <p:spPr bwMode="auto">
          <a:xfrm>
            <a:off x="2012478" y="3555236"/>
            <a:ext cx="2340589" cy="3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nverting Kelvin Celsius Formula Convert Temperature Stock Vector (Royalty  Free) 2092490131 | Shutterstock">
            <a:extLst>
              <a:ext uri="{FF2B5EF4-FFF2-40B4-BE49-F238E27FC236}">
                <a16:creationId xmlns:a16="http://schemas.microsoft.com/office/drawing/2014/main" id="{8F84F7F0-9708-4E55-948A-B7E071436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16469"/>
          <a:stretch/>
        </p:blipFill>
        <p:spPr bwMode="auto">
          <a:xfrm>
            <a:off x="1578304" y="4279037"/>
            <a:ext cx="2821111" cy="2201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5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C3409A-E5FC-4F33-807E-08B0F618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627" y="139890"/>
            <a:ext cx="9601200" cy="870044"/>
          </a:xfrm>
        </p:spPr>
        <p:txBody>
          <a:bodyPr/>
          <a:lstStyle/>
          <a:p>
            <a:r>
              <a:rPr lang="el-GR" dirty="0"/>
              <a:t>Η θερμοκρασία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1A4A87D-2687-4894-8C15-16D6872FE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" t="2152" r="3148" b="7642"/>
          <a:stretch/>
        </p:blipFill>
        <p:spPr>
          <a:xfrm>
            <a:off x="1131627" y="825623"/>
            <a:ext cx="7382058" cy="56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3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1A586D-7E3D-47F8-A203-EEC66F39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84" y="208128"/>
            <a:ext cx="9601200" cy="760863"/>
          </a:xfrm>
        </p:spPr>
        <p:txBody>
          <a:bodyPr/>
          <a:lstStyle/>
          <a:p>
            <a:r>
              <a:rPr lang="el-GR" dirty="0"/>
              <a:t>Ο όγκος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AA335C3-A4A5-4751-9780-445F613D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56" y="401712"/>
            <a:ext cx="4486657" cy="605457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068AA4B-75D9-4FFD-98A7-9FEF4EBA5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523" y="1646094"/>
            <a:ext cx="3204167" cy="2011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2BF03-A0ED-4C33-B292-6BCC7EE3CFB5}"/>
              </a:ext>
            </a:extLst>
          </p:cNvPr>
          <p:cNvSpPr txBox="1"/>
          <p:nvPr/>
        </p:nvSpPr>
        <p:spPr>
          <a:xfrm>
            <a:off x="9194960" y="1276762"/>
            <a:ext cx="219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Παράγωγες μονάδες</a:t>
            </a:r>
          </a:p>
        </p:txBody>
      </p:sp>
    </p:spTree>
    <p:extLst>
      <p:ext uri="{BB962C8B-B14F-4D97-AF65-F5344CB8AC3E}">
        <p14:creationId xmlns:p14="http://schemas.microsoft.com/office/powerpoint/2010/main" val="283982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1A586D-7E3D-47F8-A203-EEC66F39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84" y="208128"/>
            <a:ext cx="9601200" cy="760863"/>
          </a:xfrm>
        </p:spPr>
        <p:txBody>
          <a:bodyPr/>
          <a:lstStyle/>
          <a:p>
            <a:r>
              <a:rPr lang="el-GR" dirty="0"/>
              <a:t>Η πυκνότητα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1F04BD8-8AB6-47C6-9D6E-A5797FC2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597" y="373268"/>
            <a:ext cx="4016599" cy="61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5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1A586D-7E3D-47F8-A203-EEC66F39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84" y="10281"/>
            <a:ext cx="9601200" cy="760863"/>
          </a:xfrm>
        </p:spPr>
        <p:txBody>
          <a:bodyPr/>
          <a:lstStyle/>
          <a:p>
            <a:r>
              <a:rPr lang="el-GR" dirty="0"/>
              <a:t>Η πυκνότητα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1CA12A0-06F2-4704-87AF-E98D102A2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0"/>
          <a:stretch/>
        </p:blipFill>
        <p:spPr>
          <a:xfrm>
            <a:off x="1166884" y="771144"/>
            <a:ext cx="6498336" cy="253134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7C0FC52-3648-4426-A7E1-36198B648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8"/>
          <a:stretch/>
        </p:blipFill>
        <p:spPr>
          <a:xfrm>
            <a:off x="1166883" y="3302493"/>
            <a:ext cx="6498335" cy="33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14318"/>
      </p:ext>
    </p:extLst>
  </p:cSld>
  <p:clrMapOvr>
    <a:masterClrMapping/>
  </p:clrMapOvr>
</p:sld>
</file>

<file path=ppt/theme/theme1.xml><?xml version="1.0" encoding="utf-8"?>
<a:theme xmlns:a="http://schemas.openxmlformats.org/drawingml/2006/main" name="Περικοπή">
  <a:themeElements>
    <a:clrScheme name="Βιολετί ΙΙ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Περικοπή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ερικοπή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595</Words>
  <Application>Microsoft Office PowerPoint</Application>
  <PresentationFormat>Ευρεία οθόνη</PresentationFormat>
  <Paragraphs>90</Paragraphs>
  <Slides>26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arial</vt:lpstr>
      <vt:lpstr>arial</vt:lpstr>
      <vt:lpstr>Calibri</vt:lpstr>
      <vt:lpstr>Cambria Math</vt:lpstr>
      <vt:lpstr>Franklin Gothic Book</vt:lpstr>
      <vt:lpstr>Symbol</vt:lpstr>
      <vt:lpstr>Περικοπή</vt:lpstr>
      <vt:lpstr>ΜΟΝΑΔΕΣ ΜΕΤΡΗΣΗΣ- ΑΞΙΟΠΙΣΤΙΑ ΜΕΤΡΗΣΕΩΝ</vt:lpstr>
      <vt:lpstr>Μονάδες μέτρησης</vt:lpstr>
      <vt:lpstr>Μονάδες μέτρησης</vt:lpstr>
      <vt:lpstr>Διεθνές Γραφείο Σταθμών και Μέτρων (Sèvres, Γαλλία)</vt:lpstr>
      <vt:lpstr>Η θερμοκρασία</vt:lpstr>
      <vt:lpstr>Η θερμοκρασία</vt:lpstr>
      <vt:lpstr>Ο όγκος</vt:lpstr>
      <vt:lpstr>Η πυκνότητα</vt:lpstr>
      <vt:lpstr>Η πυκνότητα</vt:lpstr>
      <vt:lpstr>Η ενέργεια</vt:lpstr>
      <vt:lpstr>Η ενέργεια</vt:lpstr>
      <vt:lpstr>Προθέματα</vt:lpstr>
      <vt:lpstr>Η αξιοπιστία των μετρήσεων</vt:lpstr>
      <vt:lpstr>Η αξιοπιστία των μετρήσεων</vt:lpstr>
      <vt:lpstr>Ακρίβεια και Επαναληψιμότητα</vt:lpstr>
      <vt:lpstr>Σημαντικά ψηφία</vt:lpstr>
      <vt:lpstr>Σημαντικά ψηφία</vt:lpstr>
      <vt:lpstr>Ακριβείς αριθμοί</vt:lpstr>
      <vt:lpstr>Καθορισμός σημαντικών ψηφίων</vt:lpstr>
      <vt:lpstr>Σημαντικά ψηφία σε υπολογισμούς</vt:lpstr>
      <vt:lpstr>Σημαντικά ψηφία σε υπολογισμούς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Περιβαλλονικη τοξικολογια ι</dc:title>
  <dc:creator>UNIWA</dc:creator>
  <cp:lastModifiedBy>UNIWA</cp:lastModifiedBy>
  <cp:revision>33</cp:revision>
  <dcterms:created xsi:type="dcterms:W3CDTF">2022-03-21T09:54:15Z</dcterms:created>
  <dcterms:modified xsi:type="dcterms:W3CDTF">2022-10-12T05:48:10Z</dcterms:modified>
</cp:coreProperties>
</file>